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sldIdLst>
    <p:sldId id="256" r:id="rId2"/>
    <p:sldId id="257" r:id="rId3"/>
    <p:sldId id="293" r:id="rId4"/>
    <p:sldId id="263" r:id="rId5"/>
    <p:sldId id="264" r:id="rId6"/>
    <p:sldId id="291" r:id="rId7"/>
    <p:sldId id="266" r:id="rId8"/>
    <p:sldId id="267" r:id="rId9"/>
    <p:sldId id="268" r:id="rId10"/>
    <p:sldId id="269" r:id="rId11"/>
    <p:sldId id="292" r:id="rId12"/>
    <p:sldId id="271" r:id="rId13"/>
    <p:sldId id="275" r:id="rId14"/>
    <p:sldId id="276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5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7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0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2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4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4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2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9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7A2-929C-4041-8D3B-64526E09608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1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E7A2-929C-4041-8D3B-64526E09608B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7B92-5E5A-49DE-BA6B-7ABED214A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7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matlabcentral/fileexchange/8998-surface-fitting-using-gridf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7315" y="1146220"/>
            <a:ext cx="7772400" cy="387654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Kinect for Face Recognition Under Varying Poses, Expressions, Illumination and Disguise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7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771" y="416148"/>
            <a:ext cx="7886700" cy="575283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这种参考人脸模型不能用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Kinect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设备的数据来构建，因为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Kinect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的噪点太多。本文选用的是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FRGC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UWA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的数据库来构建人脸参考模型。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通过校准扫描（多个样本）来构建人脸参考模型，在一张网格上统一进行重采样，并取平均值来得到人脸参考模型。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构建好的人脸参考模型如下图所示。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05" y="1677975"/>
            <a:ext cx="5620703" cy="30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6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771" y="416148"/>
            <a:ext cx="7886700" cy="57528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所有人脸，包括训练样本和测试样本，都注册到了这张参考人脸模型上面，它通过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</a:t>
            </a:r>
            <a:r>
              <a:rPr lang="en-US" altLang="zh-CN" dirty="0" smtClean="0"/>
              <a:t>ICP</a:t>
            </a:r>
            <a:r>
              <a:rPr lang="zh-CN" altLang="en-US" dirty="0" smtClean="0"/>
              <a:t>迭代来实现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0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2.1.3 </a:t>
            </a:r>
            <a:r>
              <a:rPr lang="zh-CN" altLang="en-US" dirty="0" smtClean="0"/>
              <a:t>对称填充</a:t>
            </a:r>
            <a:endParaRPr lang="en-US" altLang="zh-CN" dirty="0" smtClean="0"/>
          </a:p>
          <a:p>
            <a:r>
              <a:rPr lang="zh-CN" altLang="en-US" dirty="0" smtClean="0"/>
              <a:t>对称填充的策略（没有看懂）</a:t>
            </a:r>
            <a:endParaRPr lang="en-US" altLang="zh-CN" dirty="0" smtClean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1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2.1.4 </a:t>
            </a:r>
            <a:r>
              <a:rPr lang="zh-CN" altLang="en-US" dirty="0" smtClean="0"/>
              <a:t>平滑重采样</a:t>
            </a:r>
            <a:endParaRPr lang="en-US" altLang="zh-CN" dirty="0" smtClean="0"/>
          </a:p>
          <a:p>
            <a:r>
              <a:rPr lang="zh-CN" altLang="en-US" dirty="0" smtClean="0"/>
              <a:t>通过重采样实现三个目标：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平滑噪声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在进行了对称填充后会留下一些孔洞，重采样能够填补这些孔洞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在用</a:t>
            </a:r>
            <a:r>
              <a:rPr lang="en-US" altLang="zh-CN" dirty="0" smtClean="0"/>
              <a:t>ICP</a:t>
            </a:r>
            <a:r>
              <a:rPr lang="zh-CN" altLang="en-US" dirty="0" smtClean="0"/>
              <a:t>进行样本注册时会有不对准的效应，重采样能够减轻这种症状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平滑重采样采用了网上公开的程序：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www.mathworks.com/matlabcentral/fileexchange/8998-surface-fitting-using-gridfit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7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这个程序采用逼近法而不是插值法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对于每一张人脸，用</a:t>
            </a:r>
            <a:r>
              <a:rPr lang="en-US" altLang="zh-CN" dirty="0" smtClean="0"/>
              <a:t>128 </a:t>
            </a:r>
            <a:r>
              <a:rPr lang="zh-CN" altLang="en-US" dirty="0" smtClean="0"/>
              <a:t>* </a:t>
            </a:r>
            <a:r>
              <a:rPr lang="en-US" altLang="zh-CN" dirty="0" smtClean="0"/>
              <a:t>128</a:t>
            </a:r>
            <a:r>
              <a:rPr lang="zh-CN" altLang="en-US" dirty="0" smtClean="0"/>
              <a:t>的网格来进行重采样，采样结束后，得到四个矩阵：深度矩阵</a:t>
            </a:r>
            <a:r>
              <a:rPr lang="en-US" altLang="zh-CN" dirty="0" smtClean="0"/>
              <a:t>/R</a:t>
            </a:r>
            <a:r>
              <a:rPr lang="zh-CN" altLang="en-US" dirty="0" smtClean="0"/>
              <a:t>通道矩阵</a:t>
            </a:r>
            <a:r>
              <a:rPr lang="en-US" altLang="zh-CN" dirty="0" smtClean="0"/>
              <a:t>/G</a:t>
            </a:r>
            <a:r>
              <a:rPr lang="zh-CN" altLang="en-US" dirty="0" smtClean="0"/>
              <a:t>通道矩阵</a:t>
            </a:r>
            <a:r>
              <a:rPr lang="en-US" altLang="zh-CN" dirty="0" smtClean="0"/>
              <a:t>/B</a:t>
            </a:r>
            <a:r>
              <a:rPr lang="zh-CN" altLang="en-US" dirty="0" smtClean="0"/>
              <a:t>通道矩阵</a:t>
            </a:r>
            <a:endParaRPr lang="en-US" altLang="zh-CN" dirty="0" smtClean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6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2.2 DCS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r>
              <a:rPr lang="en-US" altLang="zh-CN" dirty="0" smtClean="0"/>
              <a:t>RGB</a:t>
            </a:r>
            <a:r>
              <a:rPr lang="zh-CN" altLang="en-US" dirty="0" smtClean="0"/>
              <a:t>色彩空间对于人脸识别并不好，因为它具有</a:t>
            </a:r>
            <a:r>
              <a:rPr lang="en-US" altLang="zh-CN" dirty="0"/>
              <a:t>high inter-component </a:t>
            </a:r>
            <a:r>
              <a:rPr lang="en-US" altLang="zh-CN" dirty="0" smtClean="0"/>
              <a:t>correlation</a:t>
            </a:r>
          </a:p>
          <a:p>
            <a:endParaRPr lang="en-US" altLang="zh-CN" dirty="0"/>
          </a:p>
          <a:p>
            <a:r>
              <a:rPr lang="zh-CN" altLang="en-US" dirty="0" smtClean="0"/>
              <a:t>许多研究者现在集中于</a:t>
            </a:r>
            <a:r>
              <a:rPr lang="en-US" altLang="zh-CN" dirty="0" err="1" smtClean="0"/>
              <a:t>Discriminat</a:t>
            </a:r>
            <a:r>
              <a:rPr lang="en-US" altLang="zh-CN" dirty="0" smtClean="0"/>
              <a:t> </a:t>
            </a:r>
            <a:r>
              <a:rPr lang="en-US" altLang="zh-CN" dirty="0"/>
              <a:t>Color Space (DCS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DCS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通道寻找一系列的线性组合使分类能力能够最大化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mtClean="0"/>
              <a:t>在预处理之后，本文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DCS</a:t>
            </a:r>
            <a:r>
              <a:rPr lang="zh-CN" altLang="en-US" dirty="0" smtClean="0"/>
              <a:t>应用于</a:t>
            </a:r>
            <a:r>
              <a:rPr lang="en-US" altLang="zh-CN" dirty="0" smtClean="0"/>
              <a:t>RGB</a:t>
            </a:r>
            <a:r>
              <a:rPr lang="zh-CN" altLang="en-US" dirty="0" smtClean="0"/>
              <a:t>纹理</a:t>
            </a:r>
            <a:endParaRPr lang="en-US" altLang="zh-CN" dirty="0" smtClean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99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多模态稀疏编码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高度依赖文献</a:t>
            </a:r>
            <a:r>
              <a:rPr lang="en-US" altLang="zh-CN" dirty="0" smtClean="0"/>
              <a:t>19】</a:t>
            </a:r>
            <a:endParaRPr lang="en-US" altLang="zh-CN" dirty="0"/>
          </a:p>
          <a:p>
            <a:r>
              <a:rPr lang="zh-CN" altLang="en-US" dirty="0" smtClean="0"/>
              <a:t>稀疏表示分类器可以应对装饰情况（例如戴眼镜等），并且，它还能修复局部的错误、填补缺失的数据。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本文运用了一种多模态的</a:t>
            </a:r>
            <a:r>
              <a:rPr lang="en-US" altLang="zh-CN" dirty="0" smtClean="0"/>
              <a:t>SRC</a:t>
            </a:r>
            <a:r>
              <a:rPr lang="zh-CN" altLang="en-US" dirty="0" smtClean="0"/>
              <a:t>算法，特别地，在运用</a:t>
            </a:r>
            <a:r>
              <a:rPr lang="en-US" altLang="zh-CN" dirty="0" smtClean="0"/>
              <a:t>SRC</a:t>
            </a:r>
            <a:r>
              <a:rPr lang="zh-CN" altLang="en-US" dirty="0" smtClean="0"/>
              <a:t>算法时，深度图和</a:t>
            </a:r>
            <a:r>
              <a:rPr lang="en-US" altLang="zh-CN" dirty="0" smtClean="0"/>
              <a:t>DCS</a:t>
            </a:r>
            <a:r>
              <a:rPr lang="zh-CN" altLang="en-US" dirty="0" smtClean="0"/>
              <a:t>色彩纹理是分开进行的。对深度图和色彩纹理，分别计算出它们的相似度评分，并且还要依据</a:t>
            </a:r>
            <a:r>
              <a:rPr lang="en-US" altLang="zh-CN" dirty="0" smtClean="0"/>
              <a:t>z-score</a:t>
            </a:r>
            <a:r>
              <a:rPr lang="zh-CN" altLang="en-US" dirty="0" smtClean="0"/>
              <a:t>技术来进行</a:t>
            </a:r>
            <a:r>
              <a:rPr lang="en-US" altLang="zh-CN" dirty="0" smtClean="0"/>
              <a:t>normalize</a:t>
            </a:r>
            <a:r>
              <a:rPr lang="zh-CN" altLang="en-US" dirty="0" smtClean="0"/>
              <a:t>，最后将这两个值相加，决定分类。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7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3487"/>
            <a:ext cx="7886700" cy="58034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稀疏表示依据下面这个公式：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其中，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表示字典，即训练样本，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表示测试样本，</a:t>
            </a:r>
            <a:r>
              <a:rPr lang="en-US" altLang="zh-CN" dirty="0" smtClean="0"/>
              <a:t>lambda</a:t>
            </a:r>
            <a:r>
              <a:rPr lang="zh-CN" altLang="en-US" dirty="0"/>
              <a:t>是一</a:t>
            </a:r>
            <a:r>
              <a:rPr lang="zh-CN" altLang="en-US" dirty="0" smtClean="0"/>
              <a:t>个常量，它可以用于控制编码的稀疏性。</a:t>
            </a:r>
            <a:endParaRPr lang="en-US" altLang="zh-CN" dirty="0" smtClean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C:\Users\DISCOV~1\AppData\Local\Temp\msohtmlclip1\02\clip_image0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597" y="3104659"/>
            <a:ext cx="2721563" cy="587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319" y="1060571"/>
            <a:ext cx="3945361" cy="67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3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概述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作者：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6" y="2510172"/>
            <a:ext cx="7762608" cy="17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6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概述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会议：</a:t>
            </a:r>
            <a:r>
              <a:rPr lang="en-US" altLang="zh-CN" dirty="0"/>
              <a:t>Applications of Computer Vision (WACV), 2013 </a:t>
            </a:r>
            <a:r>
              <a:rPr lang="en-US" altLang="zh-CN" dirty="0" smtClean="0"/>
              <a:t>IEEE</a:t>
            </a:r>
          </a:p>
          <a:p>
            <a:r>
              <a:rPr lang="en-US" altLang="zh-CN" dirty="0"/>
              <a:t>WACV IEEE Workshop on Apps of Computer Vision A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论文实验数据来源：</a:t>
            </a:r>
            <a:r>
              <a:rPr lang="en-US" altLang="zh-CN" dirty="0" err="1"/>
              <a:t>CurtinFaces</a:t>
            </a:r>
            <a:r>
              <a:rPr lang="en-US" altLang="zh-CN" dirty="0"/>
              <a:t> </a:t>
            </a:r>
            <a:r>
              <a:rPr lang="en-US" altLang="zh-CN" dirty="0" smtClean="0"/>
              <a:t>Dataset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05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669736"/>
          </a:xfrm>
        </p:spPr>
        <p:txBody>
          <a:bodyPr/>
          <a:lstStyle/>
          <a:p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采用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Kinect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的健壮人脸识别</a:t>
            </a:r>
          </a:p>
        </p:txBody>
      </p:sp>
      <p:pic>
        <p:nvPicPr>
          <p:cNvPr id="6" name="图片 5" descr="C:\Users\Discoverer\Desktop\0647501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920653"/>
            <a:ext cx="7883186" cy="3784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41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37127"/>
            <a:ext cx="7886700" cy="533983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的点云（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Point-Cloud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是指（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XYZ-RGB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），推荐的预处理算法会将脸部模型标准化，产生一个深度图和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图像，传统的预处理方法只是移除孔洞和尖刺，本文的预处理步骤旨在实现视点不变的图像表达。事实上，从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获取的图像数据是不带尖刺的。在重采样步骤中，孔洞都被填平了。每一步骤的详细情况见下图。</a:t>
            </a:r>
          </a:p>
        </p:txBody>
      </p:sp>
    </p:spTree>
    <p:extLst>
      <p:ext uri="{BB962C8B-B14F-4D97-AF65-F5344CB8AC3E}">
        <p14:creationId xmlns:p14="http://schemas.microsoft.com/office/powerpoint/2010/main" val="317190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Discoverer\Desktop\0647501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64" y="772733"/>
            <a:ext cx="6271933" cy="5113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12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740" y="416148"/>
            <a:ext cx="7948680" cy="566268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2.1.1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鼻尖检测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18" y="1653298"/>
            <a:ext cx="5868724" cy="29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9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763878"/>
            <a:ext cx="7886700" cy="55467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Kinect</a:t>
            </a:r>
            <a:r>
              <a:rPr lang="zh-CN" altLang="en-US" dirty="0" smtClean="0"/>
              <a:t>深度数据的噪声水平，鼻尖具有较高的可靠性。某些方法可以在不同表情的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人脸中检测到鼻尖，然而在那些算法中，</a:t>
            </a:r>
            <a:r>
              <a:rPr lang="en-US" altLang="zh-CN" dirty="0" smtClean="0"/>
              <a:t>3D</a:t>
            </a:r>
            <a:r>
              <a:rPr lang="zh-CN" altLang="en-US" dirty="0" smtClean="0"/>
              <a:t>人脸的分辨率很高。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人脸修剪和粗略的校正都需要找到鼻尖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只要找到的鼻尖与真实位置足够近，整个系统能够正常工作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226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67663"/>
            <a:ext cx="7886700" cy="6036168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2.1.2 3D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人脸修剪和位置校正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本文采用半径为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8cm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的球来对人脸进行修剪，范围外的点就被移除了，最后，我们得到一个人脸表面的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维点云（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XYZ-RGB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迭代最近点算法是一种精确的调整技术，当然它对计算资源的耗费也比较高。本文的做法是：将测试样本（只选取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）注册到一个参考模型，由于不同的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拥有不同的形状，参考人脸模型必须用公共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人脸来进行可靠的表示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2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2281</TotalTime>
  <Words>771</Words>
  <Application>Microsoft Office PowerPoint</Application>
  <PresentationFormat>全屏显示(4:3)</PresentationFormat>
  <Paragraphs>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华文中宋</vt:lpstr>
      <vt:lpstr>宋体</vt:lpstr>
      <vt:lpstr>Arial</vt:lpstr>
      <vt:lpstr>Calibri</vt:lpstr>
      <vt:lpstr>Calibri Light</vt:lpstr>
      <vt:lpstr>Times New Roman</vt:lpstr>
      <vt:lpstr>Office 主题</vt:lpstr>
      <vt:lpstr>Using Kinect for Face Recognition Under Varying Poses, Expressions, Illumination and Disguise</vt:lpstr>
      <vt:lpstr>1. 概述</vt:lpstr>
      <vt:lpstr>1. 概述</vt:lpstr>
      <vt:lpstr>2. 采用Kinect的健壮人脸识别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yafu xiao</dc:creator>
  <cp:lastModifiedBy>yafu xiao</cp:lastModifiedBy>
  <cp:revision>157</cp:revision>
  <dcterms:created xsi:type="dcterms:W3CDTF">2015-03-15T02:02:13Z</dcterms:created>
  <dcterms:modified xsi:type="dcterms:W3CDTF">2015-04-03T06:03:48Z</dcterms:modified>
</cp:coreProperties>
</file>