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2561595" y="2930493"/>
              <a:ext cx="5296572" cy="0"/>
            </a:xfrm>
            <a:custGeom>
              <a:avLst/>
              <a:pathLst>
                <a:path w="5296572" h="0">
                  <a:moveTo>
                    <a:pt x="0" y="0"/>
                  </a:moveTo>
                  <a:lnTo>
                    <a:pt x="529657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561595" y="293049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327119" y="293049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092643" y="293049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858168" y="293049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2493841" y="3148279"/>
              <a:ext cx="135508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259365" y="3148279"/>
              <a:ext cx="135508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-6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6024889" y="3150586"/>
              <a:ext cx="135508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7790414" y="3150140"/>
              <a:ext cx="135508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3" name="pl13"/>
            <p:cNvSpPr/>
            <p:nvPr/>
          </p:nvSpPr>
          <p:spPr>
            <a:xfrm>
              <a:off x="1207008" y="2461722"/>
              <a:ext cx="0" cy="367695"/>
            </a:xfrm>
            <a:custGeom>
              <a:avLst/>
              <a:pathLst>
                <a:path w="0" h="367695">
                  <a:moveTo>
                    <a:pt x="0" y="36769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115567" y="2829417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115567" y="270685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115567" y="2584287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115567" y="246172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 rot="-5400000">
              <a:off x="889474" y="2773718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9" name="tx19"/>
            <p:cNvSpPr/>
            <p:nvPr/>
          </p:nvSpPr>
          <p:spPr>
            <a:xfrm rot="-5400000">
              <a:off x="848025" y="2406953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20" name="pl20"/>
            <p:cNvSpPr/>
            <p:nvPr/>
          </p:nvSpPr>
          <p:spPr>
            <a:xfrm>
              <a:off x="1207008" y="2350008"/>
              <a:ext cx="7095744" cy="580485"/>
            </a:xfrm>
            <a:custGeom>
              <a:avLst/>
              <a:pathLst>
                <a:path w="7095744" h="580485">
                  <a:moveTo>
                    <a:pt x="0" y="580485"/>
                  </a:moveTo>
                  <a:lnTo>
                    <a:pt x="7095744" y="580485"/>
                  </a:lnTo>
                  <a:lnTo>
                    <a:pt x="7095744" y="0"/>
                  </a:lnTo>
                  <a:lnTo>
                    <a:pt x="0" y="0"/>
                  </a:lnTo>
                  <a:lnTo>
                    <a:pt x="0" y="5804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4467697" y="3452201"/>
              <a:ext cx="254272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721970" y="3474302"/>
              <a:ext cx="114318" cy="1190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(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836288" y="3498115"/>
              <a:ext cx="91454" cy="952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927743" y="3474302"/>
              <a:ext cx="114318" cy="1190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)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-352808" y="2584812"/>
              <a:ext cx="183832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Partial Likelihood Deviance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8039946" y="2884931"/>
              <a:ext cx="0" cy="22938"/>
            </a:xfrm>
            <a:custGeom>
              <a:avLst/>
              <a:pathLst>
                <a:path w="0" h="22938">
                  <a:moveTo>
                    <a:pt x="0" y="0"/>
                  </a:moveTo>
                  <a:lnTo>
                    <a:pt x="0" y="22938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957820" y="2884704"/>
              <a:ext cx="0" cy="22950"/>
            </a:xfrm>
            <a:custGeom>
              <a:avLst/>
              <a:pathLst>
                <a:path w="0" h="22950">
                  <a:moveTo>
                    <a:pt x="0" y="0"/>
                  </a:moveTo>
                  <a:lnTo>
                    <a:pt x="0" y="2295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875693" y="2884442"/>
              <a:ext cx="0" cy="22995"/>
            </a:xfrm>
            <a:custGeom>
              <a:avLst/>
              <a:pathLst>
                <a:path w="0" h="22995">
                  <a:moveTo>
                    <a:pt x="0" y="0"/>
                  </a:moveTo>
                  <a:lnTo>
                    <a:pt x="0" y="22995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793566" y="2884265"/>
              <a:ext cx="0" cy="23099"/>
            </a:xfrm>
            <a:custGeom>
              <a:avLst/>
              <a:pathLst>
                <a:path w="0" h="23099">
                  <a:moveTo>
                    <a:pt x="0" y="0"/>
                  </a:moveTo>
                  <a:lnTo>
                    <a:pt x="0" y="23099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711440" y="2884337"/>
              <a:ext cx="0" cy="23241"/>
            </a:xfrm>
            <a:custGeom>
              <a:avLst/>
              <a:pathLst>
                <a:path w="0" h="23241">
                  <a:moveTo>
                    <a:pt x="0" y="0"/>
                  </a:moveTo>
                  <a:lnTo>
                    <a:pt x="0" y="23241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629313" y="2884668"/>
              <a:ext cx="0" cy="23301"/>
            </a:xfrm>
            <a:custGeom>
              <a:avLst/>
              <a:pathLst>
                <a:path w="0" h="23301">
                  <a:moveTo>
                    <a:pt x="0" y="0"/>
                  </a:moveTo>
                  <a:lnTo>
                    <a:pt x="0" y="23301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547186" y="2885024"/>
              <a:ext cx="0" cy="23359"/>
            </a:xfrm>
            <a:custGeom>
              <a:avLst/>
              <a:pathLst>
                <a:path w="0" h="23359">
                  <a:moveTo>
                    <a:pt x="0" y="0"/>
                  </a:moveTo>
                  <a:lnTo>
                    <a:pt x="0" y="23359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465059" y="2885234"/>
              <a:ext cx="0" cy="23468"/>
            </a:xfrm>
            <a:custGeom>
              <a:avLst/>
              <a:pathLst>
                <a:path w="0" h="23468">
                  <a:moveTo>
                    <a:pt x="0" y="0"/>
                  </a:moveTo>
                  <a:lnTo>
                    <a:pt x="0" y="23468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382933" y="2885337"/>
              <a:ext cx="0" cy="23619"/>
            </a:xfrm>
            <a:custGeom>
              <a:avLst/>
              <a:pathLst>
                <a:path w="0" h="23619">
                  <a:moveTo>
                    <a:pt x="0" y="0"/>
                  </a:moveTo>
                  <a:lnTo>
                    <a:pt x="0" y="23619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300806" y="2885194"/>
              <a:ext cx="0" cy="23799"/>
            </a:xfrm>
            <a:custGeom>
              <a:avLst/>
              <a:pathLst>
                <a:path w="0" h="23799">
                  <a:moveTo>
                    <a:pt x="0" y="0"/>
                  </a:moveTo>
                  <a:lnTo>
                    <a:pt x="0" y="23799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218680" y="2884788"/>
              <a:ext cx="0" cy="24103"/>
            </a:xfrm>
            <a:custGeom>
              <a:avLst/>
              <a:pathLst>
                <a:path w="0" h="24103">
                  <a:moveTo>
                    <a:pt x="0" y="0"/>
                  </a:moveTo>
                  <a:lnTo>
                    <a:pt x="0" y="24103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136553" y="2884370"/>
              <a:ext cx="0" cy="24473"/>
            </a:xfrm>
            <a:custGeom>
              <a:avLst/>
              <a:pathLst>
                <a:path w="0" h="24473">
                  <a:moveTo>
                    <a:pt x="0" y="0"/>
                  </a:moveTo>
                  <a:lnTo>
                    <a:pt x="0" y="24473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054426" y="2883942"/>
              <a:ext cx="0" cy="24887"/>
            </a:xfrm>
            <a:custGeom>
              <a:avLst/>
              <a:pathLst>
                <a:path w="0" h="24887">
                  <a:moveTo>
                    <a:pt x="0" y="0"/>
                  </a:moveTo>
                  <a:lnTo>
                    <a:pt x="0" y="24887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972300" y="2883395"/>
              <a:ext cx="0" cy="25382"/>
            </a:xfrm>
            <a:custGeom>
              <a:avLst/>
              <a:pathLst>
                <a:path w="0" h="25382">
                  <a:moveTo>
                    <a:pt x="0" y="0"/>
                  </a:moveTo>
                  <a:lnTo>
                    <a:pt x="0" y="25382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890173" y="2882772"/>
              <a:ext cx="0" cy="25831"/>
            </a:xfrm>
            <a:custGeom>
              <a:avLst/>
              <a:pathLst>
                <a:path w="0" h="25831">
                  <a:moveTo>
                    <a:pt x="0" y="0"/>
                  </a:moveTo>
                  <a:lnTo>
                    <a:pt x="0" y="25831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808046" y="2881802"/>
              <a:ext cx="0" cy="26230"/>
            </a:xfrm>
            <a:custGeom>
              <a:avLst/>
              <a:pathLst>
                <a:path w="0" h="26230">
                  <a:moveTo>
                    <a:pt x="0" y="0"/>
                  </a:moveTo>
                  <a:lnTo>
                    <a:pt x="0" y="2623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725920" y="2880570"/>
              <a:ext cx="0" cy="26580"/>
            </a:xfrm>
            <a:custGeom>
              <a:avLst/>
              <a:pathLst>
                <a:path w="0" h="26580">
                  <a:moveTo>
                    <a:pt x="0" y="0"/>
                  </a:moveTo>
                  <a:lnTo>
                    <a:pt x="0" y="2658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643793" y="2879265"/>
              <a:ext cx="0" cy="26750"/>
            </a:xfrm>
            <a:custGeom>
              <a:avLst/>
              <a:pathLst>
                <a:path w="0" h="26750">
                  <a:moveTo>
                    <a:pt x="0" y="0"/>
                  </a:moveTo>
                  <a:lnTo>
                    <a:pt x="0" y="2675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561666" y="2877859"/>
              <a:ext cx="0" cy="26723"/>
            </a:xfrm>
            <a:custGeom>
              <a:avLst/>
              <a:pathLst>
                <a:path w="0" h="26723">
                  <a:moveTo>
                    <a:pt x="0" y="0"/>
                  </a:moveTo>
                  <a:lnTo>
                    <a:pt x="0" y="26723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479540" y="2876358"/>
              <a:ext cx="0" cy="26580"/>
            </a:xfrm>
            <a:custGeom>
              <a:avLst/>
              <a:pathLst>
                <a:path w="0" h="26580">
                  <a:moveTo>
                    <a:pt x="0" y="0"/>
                  </a:moveTo>
                  <a:lnTo>
                    <a:pt x="0" y="2658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6397413" y="2874799"/>
              <a:ext cx="0" cy="26518"/>
            </a:xfrm>
            <a:custGeom>
              <a:avLst/>
              <a:pathLst>
                <a:path w="0" h="26518">
                  <a:moveTo>
                    <a:pt x="0" y="0"/>
                  </a:moveTo>
                  <a:lnTo>
                    <a:pt x="0" y="26518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315286" y="2873063"/>
              <a:ext cx="0" cy="26582"/>
            </a:xfrm>
            <a:custGeom>
              <a:avLst/>
              <a:pathLst>
                <a:path w="0" h="26582">
                  <a:moveTo>
                    <a:pt x="0" y="0"/>
                  </a:moveTo>
                  <a:lnTo>
                    <a:pt x="0" y="26582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233160" y="2871351"/>
              <a:ext cx="0" cy="26679"/>
            </a:xfrm>
            <a:custGeom>
              <a:avLst/>
              <a:pathLst>
                <a:path w="0" h="26679">
                  <a:moveTo>
                    <a:pt x="0" y="0"/>
                  </a:moveTo>
                  <a:lnTo>
                    <a:pt x="0" y="26679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6151033" y="2870009"/>
              <a:ext cx="0" cy="26717"/>
            </a:xfrm>
            <a:custGeom>
              <a:avLst/>
              <a:pathLst>
                <a:path w="0" h="26717">
                  <a:moveTo>
                    <a:pt x="0" y="0"/>
                  </a:moveTo>
                  <a:lnTo>
                    <a:pt x="0" y="26717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068906" y="2869050"/>
              <a:ext cx="0" cy="26457"/>
            </a:xfrm>
            <a:custGeom>
              <a:avLst/>
              <a:pathLst>
                <a:path w="0" h="26457">
                  <a:moveTo>
                    <a:pt x="0" y="0"/>
                  </a:moveTo>
                  <a:lnTo>
                    <a:pt x="0" y="26457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986780" y="2868187"/>
              <a:ext cx="0" cy="26165"/>
            </a:xfrm>
            <a:custGeom>
              <a:avLst/>
              <a:pathLst>
                <a:path w="0" h="26165">
                  <a:moveTo>
                    <a:pt x="0" y="0"/>
                  </a:moveTo>
                  <a:lnTo>
                    <a:pt x="0" y="26165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904653" y="2867131"/>
              <a:ext cx="0" cy="26082"/>
            </a:xfrm>
            <a:custGeom>
              <a:avLst/>
              <a:pathLst>
                <a:path w="0" h="26082">
                  <a:moveTo>
                    <a:pt x="0" y="0"/>
                  </a:moveTo>
                  <a:lnTo>
                    <a:pt x="0" y="26082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822526" y="2864427"/>
              <a:ext cx="0" cy="26991"/>
            </a:xfrm>
            <a:custGeom>
              <a:avLst/>
              <a:pathLst>
                <a:path w="0" h="26991">
                  <a:moveTo>
                    <a:pt x="0" y="0"/>
                  </a:moveTo>
                  <a:lnTo>
                    <a:pt x="0" y="26991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740400" y="2861180"/>
              <a:ext cx="0" cy="27970"/>
            </a:xfrm>
            <a:custGeom>
              <a:avLst/>
              <a:pathLst>
                <a:path w="0" h="27970">
                  <a:moveTo>
                    <a:pt x="0" y="0"/>
                  </a:moveTo>
                  <a:lnTo>
                    <a:pt x="0" y="2797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658273" y="2857067"/>
              <a:ext cx="0" cy="29140"/>
            </a:xfrm>
            <a:custGeom>
              <a:avLst/>
              <a:pathLst>
                <a:path w="0" h="29140">
                  <a:moveTo>
                    <a:pt x="0" y="0"/>
                  </a:moveTo>
                  <a:lnTo>
                    <a:pt x="0" y="2914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576146" y="2850476"/>
              <a:ext cx="0" cy="31940"/>
            </a:xfrm>
            <a:custGeom>
              <a:avLst/>
              <a:pathLst>
                <a:path w="0" h="31940">
                  <a:moveTo>
                    <a:pt x="0" y="0"/>
                  </a:moveTo>
                  <a:lnTo>
                    <a:pt x="0" y="3194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494020" y="2841794"/>
              <a:ext cx="0" cy="36248"/>
            </a:xfrm>
            <a:custGeom>
              <a:avLst/>
              <a:pathLst>
                <a:path w="0" h="36248">
                  <a:moveTo>
                    <a:pt x="0" y="0"/>
                  </a:moveTo>
                  <a:lnTo>
                    <a:pt x="0" y="36248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411893" y="2832883"/>
              <a:ext cx="0" cy="40683"/>
            </a:xfrm>
            <a:custGeom>
              <a:avLst/>
              <a:pathLst>
                <a:path w="0" h="40683">
                  <a:moveTo>
                    <a:pt x="0" y="0"/>
                  </a:moveTo>
                  <a:lnTo>
                    <a:pt x="0" y="40683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329766" y="2822139"/>
              <a:ext cx="0" cy="46571"/>
            </a:xfrm>
            <a:custGeom>
              <a:avLst/>
              <a:pathLst>
                <a:path w="0" h="46571">
                  <a:moveTo>
                    <a:pt x="0" y="0"/>
                  </a:moveTo>
                  <a:lnTo>
                    <a:pt x="0" y="46571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247640" y="2810904"/>
              <a:ext cx="0" cy="53169"/>
            </a:xfrm>
            <a:custGeom>
              <a:avLst/>
              <a:pathLst>
                <a:path w="0" h="53169">
                  <a:moveTo>
                    <a:pt x="0" y="0"/>
                  </a:moveTo>
                  <a:lnTo>
                    <a:pt x="0" y="53169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165513" y="2797614"/>
              <a:ext cx="0" cy="61670"/>
            </a:xfrm>
            <a:custGeom>
              <a:avLst/>
              <a:pathLst>
                <a:path w="0" h="61670">
                  <a:moveTo>
                    <a:pt x="0" y="0"/>
                  </a:moveTo>
                  <a:lnTo>
                    <a:pt x="0" y="6167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083386" y="2781687"/>
              <a:ext cx="0" cy="72700"/>
            </a:xfrm>
            <a:custGeom>
              <a:avLst/>
              <a:pathLst>
                <a:path w="0" h="72700">
                  <a:moveTo>
                    <a:pt x="0" y="0"/>
                  </a:moveTo>
                  <a:lnTo>
                    <a:pt x="0" y="7270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001260" y="2766385"/>
              <a:ext cx="0" cy="83019"/>
            </a:xfrm>
            <a:custGeom>
              <a:avLst/>
              <a:pathLst>
                <a:path w="0" h="83019">
                  <a:moveTo>
                    <a:pt x="0" y="0"/>
                  </a:moveTo>
                  <a:lnTo>
                    <a:pt x="0" y="83019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919133" y="2751719"/>
              <a:ext cx="0" cy="92871"/>
            </a:xfrm>
            <a:custGeom>
              <a:avLst/>
              <a:pathLst>
                <a:path w="0" h="92871">
                  <a:moveTo>
                    <a:pt x="0" y="0"/>
                  </a:moveTo>
                  <a:lnTo>
                    <a:pt x="0" y="92871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837006" y="2737112"/>
              <a:ext cx="0" cy="102283"/>
            </a:xfrm>
            <a:custGeom>
              <a:avLst/>
              <a:pathLst>
                <a:path w="0" h="102283">
                  <a:moveTo>
                    <a:pt x="0" y="0"/>
                  </a:moveTo>
                  <a:lnTo>
                    <a:pt x="0" y="102283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754880" y="2723615"/>
              <a:ext cx="0" cy="110488"/>
            </a:xfrm>
            <a:custGeom>
              <a:avLst/>
              <a:pathLst>
                <a:path w="0" h="110488">
                  <a:moveTo>
                    <a:pt x="0" y="0"/>
                  </a:moveTo>
                  <a:lnTo>
                    <a:pt x="0" y="110488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672753" y="2708093"/>
              <a:ext cx="0" cy="119952"/>
            </a:xfrm>
            <a:custGeom>
              <a:avLst/>
              <a:pathLst>
                <a:path w="0" h="119952">
                  <a:moveTo>
                    <a:pt x="0" y="0"/>
                  </a:moveTo>
                  <a:lnTo>
                    <a:pt x="0" y="119952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590626" y="2690573"/>
              <a:ext cx="0" cy="131381"/>
            </a:xfrm>
            <a:custGeom>
              <a:avLst/>
              <a:pathLst>
                <a:path w="0" h="131381">
                  <a:moveTo>
                    <a:pt x="0" y="0"/>
                  </a:moveTo>
                  <a:lnTo>
                    <a:pt x="0" y="131381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508500" y="2672665"/>
              <a:ext cx="0" cy="142852"/>
            </a:xfrm>
            <a:custGeom>
              <a:avLst/>
              <a:pathLst>
                <a:path w="0" h="142852">
                  <a:moveTo>
                    <a:pt x="0" y="0"/>
                  </a:moveTo>
                  <a:lnTo>
                    <a:pt x="0" y="142852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426373" y="2659888"/>
              <a:ext cx="0" cy="149167"/>
            </a:xfrm>
            <a:custGeom>
              <a:avLst/>
              <a:pathLst>
                <a:path w="0" h="149167">
                  <a:moveTo>
                    <a:pt x="0" y="0"/>
                  </a:moveTo>
                  <a:lnTo>
                    <a:pt x="0" y="149167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344246" y="2648280"/>
              <a:ext cx="0" cy="154046"/>
            </a:xfrm>
            <a:custGeom>
              <a:avLst/>
              <a:pathLst>
                <a:path w="0" h="154046">
                  <a:moveTo>
                    <a:pt x="0" y="0"/>
                  </a:moveTo>
                  <a:lnTo>
                    <a:pt x="0" y="154046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262120" y="2636753"/>
              <a:ext cx="0" cy="158911"/>
            </a:xfrm>
            <a:custGeom>
              <a:avLst/>
              <a:pathLst>
                <a:path w="0" h="158911">
                  <a:moveTo>
                    <a:pt x="0" y="0"/>
                  </a:moveTo>
                  <a:lnTo>
                    <a:pt x="0" y="158911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179993" y="2624283"/>
              <a:ext cx="0" cy="164843"/>
            </a:xfrm>
            <a:custGeom>
              <a:avLst/>
              <a:pathLst>
                <a:path w="0" h="164843">
                  <a:moveTo>
                    <a:pt x="0" y="0"/>
                  </a:moveTo>
                  <a:lnTo>
                    <a:pt x="0" y="164843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097866" y="2612643"/>
              <a:ext cx="0" cy="170228"/>
            </a:xfrm>
            <a:custGeom>
              <a:avLst/>
              <a:pathLst>
                <a:path w="0" h="170228">
                  <a:moveTo>
                    <a:pt x="0" y="0"/>
                  </a:moveTo>
                  <a:lnTo>
                    <a:pt x="0" y="170228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015740" y="2599329"/>
              <a:ext cx="0" cy="177654"/>
            </a:xfrm>
            <a:custGeom>
              <a:avLst/>
              <a:pathLst>
                <a:path w="0" h="177654">
                  <a:moveTo>
                    <a:pt x="0" y="0"/>
                  </a:moveTo>
                  <a:lnTo>
                    <a:pt x="0" y="177654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3933613" y="2588705"/>
              <a:ext cx="0" cy="182859"/>
            </a:xfrm>
            <a:custGeom>
              <a:avLst/>
              <a:pathLst>
                <a:path w="0" h="182859">
                  <a:moveTo>
                    <a:pt x="0" y="0"/>
                  </a:moveTo>
                  <a:lnTo>
                    <a:pt x="0" y="182859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3851486" y="2577452"/>
              <a:ext cx="0" cy="188322"/>
            </a:xfrm>
            <a:custGeom>
              <a:avLst/>
              <a:pathLst>
                <a:path w="0" h="188322">
                  <a:moveTo>
                    <a:pt x="0" y="0"/>
                  </a:moveTo>
                  <a:lnTo>
                    <a:pt x="0" y="188322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3769360" y="2569975"/>
              <a:ext cx="0" cy="189450"/>
            </a:xfrm>
            <a:custGeom>
              <a:avLst/>
              <a:pathLst>
                <a:path w="0" h="189450">
                  <a:moveTo>
                    <a:pt x="0" y="0"/>
                  </a:moveTo>
                  <a:lnTo>
                    <a:pt x="0" y="18945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3687233" y="2563140"/>
              <a:ext cx="0" cy="190734"/>
            </a:xfrm>
            <a:custGeom>
              <a:avLst/>
              <a:pathLst>
                <a:path w="0" h="190734">
                  <a:moveTo>
                    <a:pt x="0" y="0"/>
                  </a:moveTo>
                  <a:lnTo>
                    <a:pt x="0" y="190734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605106" y="2555088"/>
              <a:ext cx="0" cy="192947"/>
            </a:xfrm>
            <a:custGeom>
              <a:avLst/>
              <a:pathLst>
                <a:path w="0" h="192947">
                  <a:moveTo>
                    <a:pt x="0" y="0"/>
                  </a:moveTo>
                  <a:lnTo>
                    <a:pt x="0" y="192947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522980" y="2546608"/>
              <a:ext cx="0" cy="195683"/>
            </a:xfrm>
            <a:custGeom>
              <a:avLst/>
              <a:pathLst>
                <a:path w="0" h="195683">
                  <a:moveTo>
                    <a:pt x="0" y="0"/>
                  </a:moveTo>
                  <a:lnTo>
                    <a:pt x="0" y="195683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440853" y="2536399"/>
              <a:ext cx="0" cy="200384"/>
            </a:xfrm>
            <a:custGeom>
              <a:avLst/>
              <a:pathLst>
                <a:path w="0" h="200384">
                  <a:moveTo>
                    <a:pt x="0" y="0"/>
                  </a:moveTo>
                  <a:lnTo>
                    <a:pt x="0" y="200384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3358726" y="2525293"/>
              <a:ext cx="0" cy="205744"/>
            </a:xfrm>
            <a:custGeom>
              <a:avLst/>
              <a:pathLst>
                <a:path w="0" h="205744">
                  <a:moveTo>
                    <a:pt x="0" y="0"/>
                  </a:moveTo>
                  <a:lnTo>
                    <a:pt x="0" y="205744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276600" y="2513614"/>
              <a:ext cx="0" cy="211286"/>
            </a:xfrm>
            <a:custGeom>
              <a:avLst/>
              <a:pathLst>
                <a:path w="0" h="211286">
                  <a:moveTo>
                    <a:pt x="0" y="0"/>
                  </a:moveTo>
                  <a:lnTo>
                    <a:pt x="0" y="211286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194473" y="2502299"/>
              <a:ext cx="0" cy="216590"/>
            </a:xfrm>
            <a:custGeom>
              <a:avLst/>
              <a:pathLst>
                <a:path w="0" h="216590">
                  <a:moveTo>
                    <a:pt x="0" y="0"/>
                  </a:moveTo>
                  <a:lnTo>
                    <a:pt x="0" y="21659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112346" y="2491806"/>
              <a:ext cx="0" cy="221350"/>
            </a:xfrm>
            <a:custGeom>
              <a:avLst/>
              <a:pathLst>
                <a:path w="0" h="221350">
                  <a:moveTo>
                    <a:pt x="0" y="0"/>
                  </a:moveTo>
                  <a:lnTo>
                    <a:pt x="0" y="22135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030220" y="2481219"/>
              <a:ext cx="0" cy="226800"/>
            </a:xfrm>
            <a:custGeom>
              <a:avLst/>
              <a:pathLst>
                <a:path w="0" h="226800">
                  <a:moveTo>
                    <a:pt x="0" y="0"/>
                  </a:moveTo>
                  <a:lnTo>
                    <a:pt x="0" y="22680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948093" y="2470933"/>
              <a:ext cx="0" cy="232089"/>
            </a:xfrm>
            <a:custGeom>
              <a:avLst/>
              <a:pathLst>
                <a:path w="0" h="232089">
                  <a:moveTo>
                    <a:pt x="0" y="0"/>
                  </a:moveTo>
                  <a:lnTo>
                    <a:pt x="0" y="232089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865966" y="2460882"/>
              <a:ext cx="0" cy="237150"/>
            </a:xfrm>
            <a:custGeom>
              <a:avLst/>
              <a:pathLst>
                <a:path w="0" h="237150">
                  <a:moveTo>
                    <a:pt x="0" y="0"/>
                  </a:moveTo>
                  <a:lnTo>
                    <a:pt x="0" y="23715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783840" y="2451406"/>
              <a:ext cx="0" cy="241921"/>
            </a:xfrm>
            <a:custGeom>
              <a:avLst/>
              <a:pathLst>
                <a:path w="0" h="241921">
                  <a:moveTo>
                    <a:pt x="0" y="0"/>
                  </a:moveTo>
                  <a:lnTo>
                    <a:pt x="0" y="241921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701713" y="2442701"/>
              <a:ext cx="0" cy="246309"/>
            </a:xfrm>
            <a:custGeom>
              <a:avLst/>
              <a:pathLst>
                <a:path w="0" h="246309">
                  <a:moveTo>
                    <a:pt x="0" y="0"/>
                  </a:moveTo>
                  <a:lnTo>
                    <a:pt x="0" y="246309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619586" y="2434649"/>
              <a:ext cx="0" cy="250302"/>
            </a:xfrm>
            <a:custGeom>
              <a:avLst/>
              <a:pathLst>
                <a:path w="0" h="250302">
                  <a:moveTo>
                    <a:pt x="0" y="0"/>
                  </a:moveTo>
                  <a:lnTo>
                    <a:pt x="0" y="250302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537460" y="2426992"/>
              <a:ext cx="0" cy="254053"/>
            </a:xfrm>
            <a:custGeom>
              <a:avLst/>
              <a:pathLst>
                <a:path w="0" h="254053">
                  <a:moveTo>
                    <a:pt x="0" y="0"/>
                  </a:moveTo>
                  <a:lnTo>
                    <a:pt x="0" y="254053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455333" y="2419691"/>
              <a:ext cx="0" cy="257637"/>
            </a:xfrm>
            <a:custGeom>
              <a:avLst/>
              <a:pathLst>
                <a:path w="0" h="257637">
                  <a:moveTo>
                    <a:pt x="0" y="0"/>
                  </a:moveTo>
                  <a:lnTo>
                    <a:pt x="0" y="257637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373206" y="2412706"/>
              <a:ext cx="0" cy="261052"/>
            </a:xfrm>
            <a:custGeom>
              <a:avLst/>
              <a:pathLst>
                <a:path w="0" h="261052">
                  <a:moveTo>
                    <a:pt x="0" y="0"/>
                  </a:moveTo>
                  <a:lnTo>
                    <a:pt x="0" y="261052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291080" y="2406319"/>
              <a:ext cx="0" cy="263995"/>
            </a:xfrm>
            <a:custGeom>
              <a:avLst/>
              <a:pathLst>
                <a:path w="0" h="263995">
                  <a:moveTo>
                    <a:pt x="0" y="0"/>
                  </a:moveTo>
                  <a:lnTo>
                    <a:pt x="0" y="263995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208953" y="2400595"/>
              <a:ext cx="0" cy="266624"/>
            </a:xfrm>
            <a:custGeom>
              <a:avLst/>
              <a:pathLst>
                <a:path w="0" h="266624">
                  <a:moveTo>
                    <a:pt x="0" y="0"/>
                  </a:moveTo>
                  <a:lnTo>
                    <a:pt x="0" y="266624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126826" y="2395455"/>
              <a:ext cx="0" cy="269109"/>
            </a:xfrm>
            <a:custGeom>
              <a:avLst/>
              <a:pathLst>
                <a:path w="0" h="269109">
                  <a:moveTo>
                    <a:pt x="0" y="0"/>
                  </a:moveTo>
                  <a:lnTo>
                    <a:pt x="0" y="269109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044700" y="2390564"/>
              <a:ext cx="0" cy="271297"/>
            </a:xfrm>
            <a:custGeom>
              <a:avLst/>
              <a:pathLst>
                <a:path w="0" h="271297">
                  <a:moveTo>
                    <a:pt x="0" y="0"/>
                  </a:moveTo>
                  <a:lnTo>
                    <a:pt x="0" y="271297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1962573" y="2385939"/>
              <a:ext cx="0" cy="273263"/>
            </a:xfrm>
            <a:custGeom>
              <a:avLst/>
              <a:pathLst>
                <a:path w="0" h="273263">
                  <a:moveTo>
                    <a:pt x="0" y="0"/>
                  </a:moveTo>
                  <a:lnTo>
                    <a:pt x="0" y="273263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1880446" y="2381774"/>
              <a:ext cx="0" cy="275152"/>
            </a:xfrm>
            <a:custGeom>
              <a:avLst/>
              <a:pathLst>
                <a:path w="0" h="275152">
                  <a:moveTo>
                    <a:pt x="0" y="0"/>
                  </a:moveTo>
                  <a:lnTo>
                    <a:pt x="0" y="275152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798320" y="2377834"/>
              <a:ext cx="0" cy="276856"/>
            </a:xfrm>
            <a:custGeom>
              <a:avLst/>
              <a:pathLst>
                <a:path w="0" h="276856">
                  <a:moveTo>
                    <a:pt x="0" y="0"/>
                  </a:moveTo>
                  <a:lnTo>
                    <a:pt x="0" y="276856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1716193" y="2376104"/>
              <a:ext cx="0" cy="277052"/>
            </a:xfrm>
            <a:custGeom>
              <a:avLst/>
              <a:pathLst>
                <a:path w="0" h="277052">
                  <a:moveTo>
                    <a:pt x="0" y="0"/>
                  </a:moveTo>
                  <a:lnTo>
                    <a:pt x="0" y="277052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1634066" y="2374335"/>
              <a:ext cx="0" cy="276994"/>
            </a:xfrm>
            <a:custGeom>
              <a:avLst/>
              <a:pathLst>
                <a:path w="0" h="276994">
                  <a:moveTo>
                    <a:pt x="0" y="0"/>
                  </a:moveTo>
                  <a:lnTo>
                    <a:pt x="0" y="276994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551940" y="2372647"/>
              <a:ext cx="0" cy="276925"/>
            </a:xfrm>
            <a:custGeom>
              <a:avLst/>
              <a:pathLst>
                <a:path w="0" h="276925">
                  <a:moveTo>
                    <a:pt x="0" y="0"/>
                  </a:moveTo>
                  <a:lnTo>
                    <a:pt x="0" y="276925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1469813" y="2371507"/>
              <a:ext cx="0" cy="277004"/>
            </a:xfrm>
            <a:custGeom>
              <a:avLst/>
              <a:pathLst>
                <a:path w="0" h="277004">
                  <a:moveTo>
                    <a:pt x="0" y="0"/>
                  </a:moveTo>
                  <a:lnTo>
                    <a:pt x="0" y="277004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974245" y="2884931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7892118" y="2884704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7809992" y="2884442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727865" y="2884265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7645738" y="2884337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7563612" y="2884668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7481485" y="2885024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7399358" y="2885234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7317232" y="2885337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7235105" y="2885194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7152978" y="2884788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7070852" y="2884370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6988725" y="2883942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6906598" y="2883395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6824471" y="2882772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6742345" y="2881802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6660218" y="2880570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6578092" y="2879265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6495965" y="2877859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6413838" y="2876358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6331711" y="2874799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6249585" y="2873063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6167458" y="2871351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6085332" y="2870009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6003205" y="2869050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5921078" y="2868187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5838952" y="2867131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5756825" y="2864427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674698" y="2861180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5592571" y="2857067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5510445" y="2850476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5428318" y="2841794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5346192" y="2832883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5264065" y="2822139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181938" y="2810904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5099811" y="2797614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5017685" y="2781687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935558" y="2766385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853432" y="2751719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771305" y="2737112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4689178" y="2723615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607052" y="2708093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4524925" y="2690573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4442798" y="2672665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4360671" y="2659888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4278545" y="2648280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4196418" y="2636753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114292" y="2624283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4032165" y="2612643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3950038" y="2599329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3867912" y="2588705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3785785" y="2577452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3703658" y="2569975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3621532" y="2563140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3539405" y="2555088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3457278" y="2546608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3375152" y="2536399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3293025" y="2525293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3210898" y="2513614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3128772" y="2502299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3046645" y="2491806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2964518" y="2481219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2882392" y="2470933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2800265" y="2460882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2718138" y="2451406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2636012" y="2442701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2553885" y="2434649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2471758" y="2426992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2389632" y="2419691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2307505" y="2412706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225378" y="2406319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143252" y="2400595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2061125" y="2395455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1978998" y="2390564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1896872" y="2385939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814745" y="2381774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732618" y="2377834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650491" y="2376104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568365" y="2374335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486238" y="2372647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404112" y="2371507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7974245" y="2907870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7892118" y="2907654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7809992" y="2907438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7727865" y="2907365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7645738" y="2907578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7563612" y="2907969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7481485" y="2908384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7399358" y="2908702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7317232" y="2908956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7235105" y="2908994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7152978" y="2908891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7070852" y="2908843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6988725" y="2908830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6906598" y="2908777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6824471" y="2908604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6742345" y="2908033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6660218" y="2907150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6578092" y="2906015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6495965" y="2904582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6413838" y="2902939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6331711" y="2901317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6249585" y="2899646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6167458" y="2898030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6085332" y="2896726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6003205" y="2895507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5921078" y="2894353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5838952" y="2893213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5756825" y="2891419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5674698" y="2889150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5592571" y="2886208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5510445" y="2882417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5428318" y="2878042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5346192" y="2873566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5264065" y="2868710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5181938" y="2864074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5099811" y="2859285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5017685" y="2854388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4935558" y="2849404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4853432" y="2844591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4771305" y="2839396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4689178" y="2834104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607052" y="2828046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4524925" y="2821955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4442798" y="2815517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4360671" y="2809055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278545" y="2802327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4196418" y="2795665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4114292" y="2789127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4032165" y="2782872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3950038" y="2776984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3867912" y="2771565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3785785" y="2765774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3703658" y="2759426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3621532" y="2753875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3539405" y="2748036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3457278" y="2742292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3375152" y="2736783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3293025" y="2731037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3210898" y="2724900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3128772" y="2718890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3046645" y="2713156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2964518" y="2708019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2882392" y="2703023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2800265" y="2698032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2718138" y="2693327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2636012" y="2689011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2553885" y="2684952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2471758" y="2681046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2389632" y="2677329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2307505" y="2673758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2225378" y="2670314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2143252" y="2667220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2061125" y="2664565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1978998" y="2661862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1896872" y="2659203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1814745" y="2656926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1732618" y="2654690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1650491" y="2653157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1568365" y="2651329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1486238" y="2649573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1404112" y="2648512"/>
              <a:ext cx="131402" cy="0"/>
            </a:xfrm>
            <a:custGeom>
              <a:avLst/>
              <a:pathLst>
                <a:path w="131402" h="0">
                  <a:moveTo>
                    <a:pt x="0" y="0"/>
                  </a:moveTo>
                  <a:lnTo>
                    <a:pt x="131402" y="0"/>
                  </a:lnTo>
                </a:path>
              </a:pathLst>
            </a:custGeom>
            <a:ln w="952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8017086" y="2873540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7934960" y="2873319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7852833" y="2873080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7770706" y="2872955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7688580" y="2873097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7606453" y="2873459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7524326" y="2873844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7442200" y="2874108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7360073" y="2874286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7277946" y="2874234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7195820" y="2873980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7113693" y="2873746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7031566" y="2873526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949440" y="2873226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6867313" y="2872828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785186" y="2872057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703060" y="2871000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620933" y="2869780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538806" y="2868361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456680" y="2866788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374553" y="2865198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292426" y="2863494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210300" y="2861831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128173" y="2860508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046046" y="2859419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5963920" y="2858410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881793" y="2857312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5799666" y="2855063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5717540" y="2852305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5635413" y="2848777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5553286" y="2843586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5471160" y="2837058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5389033" y="2830364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5306906" y="2822564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224780" y="2814629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5142653" y="2805590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5060526" y="2795178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4978400" y="2785034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4896273" y="2775295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4814146" y="2765394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4732020" y="2755999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4649893" y="2745209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4567766" y="2733404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4485640" y="2721231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4403513" y="2711612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4321386" y="2702444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4239260" y="2693349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4157133" y="2683845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4075006" y="2674898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3992880" y="2665296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3910753" y="2657275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3828626" y="2648753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3746500" y="2641841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3664373" y="2635647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3582246" y="2628702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3500120" y="2621590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3417993" y="2613731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3335866" y="2605305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3253740" y="2596397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3171613" y="2587734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3089486" y="2579621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3007360" y="2571759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2925233" y="2564118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2843106" y="2556597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2760980" y="2549506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2678853" y="2542996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2596726" y="2536941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2514599" y="2531159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2432473" y="2525650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2350346" y="2520372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2268220" y="2515457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2186093" y="2511047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2103966" y="2507150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2021839" y="2503353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1939713" y="2499711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1857586" y="2496490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1775460" y="2493402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1693333" y="2491771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1611206" y="2489972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1529080" y="2488250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1446953" y="2487149"/>
              <a:ext cx="45719" cy="457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tx350"/>
            <p:cNvSpPr/>
            <p:nvPr/>
          </p:nvSpPr>
          <p:spPr>
            <a:xfrm>
              <a:off x="1342676" y="2021014"/>
              <a:ext cx="254272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112</a:t>
              </a:r>
            </a:p>
          </p:txBody>
        </p:sp>
        <p:sp>
          <p:nvSpPr>
            <p:cNvPr id="351" name="tx351"/>
            <p:cNvSpPr/>
            <p:nvPr/>
          </p:nvSpPr>
          <p:spPr>
            <a:xfrm>
              <a:off x="1753310" y="2019079"/>
              <a:ext cx="2542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113</a:t>
              </a:r>
            </a:p>
          </p:txBody>
        </p:sp>
        <p:sp>
          <p:nvSpPr>
            <p:cNvPr id="352" name="tx352"/>
            <p:cNvSpPr/>
            <p:nvPr/>
          </p:nvSpPr>
          <p:spPr>
            <a:xfrm>
              <a:off x="2163943" y="2021014"/>
              <a:ext cx="254272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112</a:t>
              </a:r>
            </a:p>
          </p:txBody>
        </p:sp>
        <p:sp>
          <p:nvSpPr>
            <p:cNvPr id="353" name="tx353"/>
            <p:cNvSpPr/>
            <p:nvPr/>
          </p:nvSpPr>
          <p:spPr>
            <a:xfrm>
              <a:off x="2574576" y="201915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354" name="tx354"/>
            <p:cNvSpPr/>
            <p:nvPr/>
          </p:nvSpPr>
          <p:spPr>
            <a:xfrm>
              <a:off x="2985210" y="201915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107</a:t>
              </a:r>
            </a:p>
          </p:txBody>
        </p:sp>
        <p:sp>
          <p:nvSpPr>
            <p:cNvPr id="355" name="tx355"/>
            <p:cNvSpPr/>
            <p:nvPr/>
          </p:nvSpPr>
          <p:spPr>
            <a:xfrm>
              <a:off x="3395843" y="201915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106</a:t>
              </a:r>
            </a:p>
          </p:txBody>
        </p:sp>
        <p:sp>
          <p:nvSpPr>
            <p:cNvPr id="356" name="tx356"/>
            <p:cNvSpPr/>
            <p:nvPr/>
          </p:nvSpPr>
          <p:spPr>
            <a:xfrm>
              <a:off x="3806476" y="2019079"/>
              <a:ext cx="2542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103</a:t>
              </a:r>
            </a:p>
          </p:txBody>
        </p:sp>
        <p:sp>
          <p:nvSpPr>
            <p:cNvPr id="357" name="tx357"/>
            <p:cNvSpPr/>
            <p:nvPr/>
          </p:nvSpPr>
          <p:spPr>
            <a:xfrm>
              <a:off x="4259489" y="2019154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94</a:t>
              </a:r>
            </a:p>
          </p:txBody>
        </p:sp>
        <p:sp>
          <p:nvSpPr>
            <p:cNvPr id="358" name="tx358"/>
            <p:cNvSpPr/>
            <p:nvPr/>
          </p:nvSpPr>
          <p:spPr>
            <a:xfrm>
              <a:off x="4587995" y="2019154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92</a:t>
              </a:r>
            </a:p>
          </p:txBody>
        </p:sp>
        <p:sp>
          <p:nvSpPr>
            <p:cNvPr id="359" name="tx359"/>
            <p:cNvSpPr/>
            <p:nvPr/>
          </p:nvSpPr>
          <p:spPr>
            <a:xfrm>
              <a:off x="4916502" y="2019154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60" name="tx360"/>
            <p:cNvSpPr/>
            <p:nvPr/>
          </p:nvSpPr>
          <p:spPr>
            <a:xfrm>
              <a:off x="5245009" y="2019154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67</a:t>
              </a:r>
            </a:p>
          </p:txBody>
        </p:sp>
        <p:sp>
          <p:nvSpPr>
            <p:cNvPr id="361" name="tx361"/>
            <p:cNvSpPr/>
            <p:nvPr/>
          </p:nvSpPr>
          <p:spPr>
            <a:xfrm>
              <a:off x="5573515" y="2019154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362" name="tx362"/>
            <p:cNvSpPr/>
            <p:nvPr/>
          </p:nvSpPr>
          <p:spPr>
            <a:xfrm>
              <a:off x="5902022" y="2021014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41</a:t>
              </a:r>
            </a:p>
          </p:txBody>
        </p:sp>
        <p:sp>
          <p:nvSpPr>
            <p:cNvPr id="363" name="tx363"/>
            <p:cNvSpPr/>
            <p:nvPr/>
          </p:nvSpPr>
          <p:spPr>
            <a:xfrm>
              <a:off x="6230529" y="2019079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31</a:t>
              </a:r>
            </a:p>
          </p:txBody>
        </p:sp>
        <p:sp>
          <p:nvSpPr>
            <p:cNvPr id="364" name="tx364"/>
            <p:cNvSpPr/>
            <p:nvPr/>
          </p:nvSpPr>
          <p:spPr>
            <a:xfrm>
              <a:off x="6559035" y="2019154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65" name="tx365"/>
            <p:cNvSpPr/>
            <p:nvPr/>
          </p:nvSpPr>
          <p:spPr>
            <a:xfrm>
              <a:off x="6887542" y="2019154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366" name="tx366"/>
            <p:cNvSpPr/>
            <p:nvPr/>
          </p:nvSpPr>
          <p:spPr>
            <a:xfrm>
              <a:off x="7216049" y="2021014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367" name="tx367"/>
            <p:cNvSpPr/>
            <p:nvPr/>
          </p:nvSpPr>
          <p:spPr>
            <a:xfrm>
              <a:off x="7586934" y="2019154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68" name="tx368"/>
            <p:cNvSpPr/>
            <p:nvPr/>
          </p:nvSpPr>
          <p:spPr>
            <a:xfrm>
              <a:off x="7833314" y="2019154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69" name="pl369"/>
            <p:cNvSpPr/>
            <p:nvPr/>
          </p:nvSpPr>
          <p:spPr>
            <a:xfrm>
              <a:off x="7382933" y="2350008"/>
              <a:ext cx="0" cy="580485"/>
            </a:xfrm>
            <a:custGeom>
              <a:avLst/>
              <a:pathLst>
                <a:path w="0" h="580485">
                  <a:moveTo>
                    <a:pt x="0" y="5804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8039946" y="2350008"/>
              <a:ext cx="0" cy="580485"/>
            </a:xfrm>
            <a:custGeom>
              <a:avLst/>
              <a:pathLst>
                <a:path w="0" h="580485">
                  <a:moveTo>
                    <a:pt x="0" y="5804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1469813" y="4737074"/>
              <a:ext cx="6570133" cy="34344"/>
            </a:xfrm>
            <a:custGeom>
              <a:avLst/>
              <a:pathLst>
                <a:path w="6570133" h="34344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395"/>
                  </a:lnTo>
                  <a:lnTo>
                    <a:pt x="4845473" y="1121"/>
                  </a:lnTo>
                  <a:lnTo>
                    <a:pt x="4763346" y="1888"/>
                  </a:lnTo>
                  <a:lnTo>
                    <a:pt x="4681219" y="2714"/>
                  </a:lnTo>
                  <a:lnTo>
                    <a:pt x="4599093" y="3557"/>
                  </a:lnTo>
                  <a:lnTo>
                    <a:pt x="4516966" y="4294"/>
                  </a:lnTo>
                  <a:lnTo>
                    <a:pt x="4434839" y="4977"/>
                  </a:lnTo>
                  <a:lnTo>
                    <a:pt x="4352713" y="5598"/>
                  </a:lnTo>
                  <a:lnTo>
                    <a:pt x="4270586" y="6263"/>
                  </a:lnTo>
                  <a:lnTo>
                    <a:pt x="4188460" y="6770"/>
                  </a:lnTo>
                  <a:lnTo>
                    <a:pt x="4106333" y="7229"/>
                  </a:lnTo>
                  <a:lnTo>
                    <a:pt x="4024206" y="7744"/>
                  </a:lnTo>
                  <a:lnTo>
                    <a:pt x="3942079" y="8202"/>
                  </a:lnTo>
                  <a:lnTo>
                    <a:pt x="3859953" y="9033"/>
                  </a:lnTo>
                  <a:lnTo>
                    <a:pt x="3777826" y="11163"/>
                  </a:lnTo>
                  <a:lnTo>
                    <a:pt x="3695699" y="12824"/>
                  </a:lnTo>
                  <a:lnTo>
                    <a:pt x="3613573" y="14350"/>
                  </a:lnTo>
                  <a:lnTo>
                    <a:pt x="3531446" y="15564"/>
                  </a:lnTo>
                  <a:lnTo>
                    <a:pt x="3449319" y="16635"/>
                  </a:lnTo>
                  <a:lnTo>
                    <a:pt x="3367193" y="17652"/>
                  </a:lnTo>
                  <a:lnTo>
                    <a:pt x="3285066" y="18808"/>
                  </a:lnTo>
                  <a:lnTo>
                    <a:pt x="3202939" y="19584"/>
                  </a:lnTo>
                  <a:lnTo>
                    <a:pt x="3120813" y="20334"/>
                  </a:lnTo>
                  <a:lnTo>
                    <a:pt x="3038686" y="21026"/>
                  </a:lnTo>
                  <a:lnTo>
                    <a:pt x="2956559" y="21683"/>
                  </a:lnTo>
                  <a:lnTo>
                    <a:pt x="2874433" y="22421"/>
                  </a:lnTo>
                  <a:lnTo>
                    <a:pt x="2792306" y="23160"/>
                  </a:lnTo>
                  <a:lnTo>
                    <a:pt x="2710179" y="24001"/>
                  </a:lnTo>
                  <a:lnTo>
                    <a:pt x="2628053" y="24692"/>
                  </a:lnTo>
                  <a:lnTo>
                    <a:pt x="2545926" y="25298"/>
                  </a:lnTo>
                  <a:lnTo>
                    <a:pt x="2463800" y="25858"/>
                  </a:lnTo>
                  <a:lnTo>
                    <a:pt x="2381673" y="26422"/>
                  </a:lnTo>
                  <a:lnTo>
                    <a:pt x="2299546" y="27027"/>
                  </a:lnTo>
                  <a:lnTo>
                    <a:pt x="2217420" y="27797"/>
                  </a:lnTo>
                  <a:lnTo>
                    <a:pt x="2135293" y="28433"/>
                  </a:lnTo>
                  <a:lnTo>
                    <a:pt x="2053166" y="29015"/>
                  </a:lnTo>
                  <a:lnTo>
                    <a:pt x="1971040" y="29551"/>
                  </a:lnTo>
                  <a:lnTo>
                    <a:pt x="1888913" y="30032"/>
                  </a:lnTo>
                  <a:lnTo>
                    <a:pt x="1806786" y="30464"/>
                  </a:lnTo>
                  <a:lnTo>
                    <a:pt x="1724659" y="30871"/>
                  </a:lnTo>
                  <a:lnTo>
                    <a:pt x="1642533" y="31221"/>
                  </a:lnTo>
                  <a:lnTo>
                    <a:pt x="1560406" y="31565"/>
                  </a:lnTo>
                  <a:lnTo>
                    <a:pt x="1478279" y="31867"/>
                  </a:lnTo>
                  <a:lnTo>
                    <a:pt x="1396153" y="32142"/>
                  </a:lnTo>
                  <a:lnTo>
                    <a:pt x="1314026" y="32384"/>
                  </a:lnTo>
                  <a:lnTo>
                    <a:pt x="1231900" y="32606"/>
                  </a:lnTo>
                  <a:lnTo>
                    <a:pt x="1149773" y="32786"/>
                  </a:lnTo>
                  <a:lnTo>
                    <a:pt x="1067646" y="32950"/>
                  </a:lnTo>
                  <a:lnTo>
                    <a:pt x="985519" y="33117"/>
                  </a:lnTo>
                  <a:lnTo>
                    <a:pt x="903393" y="33295"/>
                  </a:lnTo>
                  <a:lnTo>
                    <a:pt x="821266" y="33461"/>
                  </a:lnTo>
                  <a:lnTo>
                    <a:pt x="739140" y="33611"/>
                  </a:lnTo>
                  <a:lnTo>
                    <a:pt x="657013" y="33750"/>
                  </a:lnTo>
                  <a:lnTo>
                    <a:pt x="574886" y="33857"/>
                  </a:lnTo>
                  <a:lnTo>
                    <a:pt x="492759" y="33949"/>
                  </a:lnTo>
                  <a:lnTo>
                    <a:pt x="410633" y="34031"/>
                  </a:lnTo>
                  <a:lnTo>
                    <a:pt x="328506" y="34105"/>
                  </a:lnTo>
                  <a:lnTo>
                    <a:pt x="246379" y="34177"/>
                  </a:lnTo>
                  <a:lnTo>
                    <a:pt x="164253" y="34236"/>
                  </a:lnTo>
                  <a:lnTo>
                    <a:pt x="82126" y="34294"/>
                  </a:lnTo>
                  <a:lnTo>
                    <a:pt x="0" y="343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2561595" y="5193474"/>
              <a:ext cx="5296572" cy="0"/>
            </a:xfrm>
            <a:custGeom>
              <a:avLst/>
              <a:pathLst>
                <a:path w="5296572" h="0">
                  <a:moveTo>
                    <a:pt x="0" y="0"/>
                  </a:moveTo>
                  <a:lnTo>
                    <a:pt x="529657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2561595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4327119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6092643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7858168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tx377"/>
            <p:cNvSpPr/>
            <p:nvPr/>
          </p:nvSpPr>
          <p:spPr>
            <a:xfrm>
              <a:off x="2493841" y="5411261"/>
              <a:ext cx="135508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</a:t>
              </a:r>
            </a:p>
          </p:txBody>
        </p:sp>
        <p:sp>
          <p:nvSpPr>
            <p:cNvPr id="378" name="tx378"/>
            <p:cNvSpPr/>
            <p:nvPr/>
          </p:nvSpPr>
          <p:spPr>
            <a:xfrm>
              <a:off x="4259365" y="5411261"/>
              <a:ext cx="135508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-6</a:t>
              </a:r>
            </a:p>
          </p:txBody>
        </p:sp>
        <p:sp>
          <p:nvSpPr>
            <p:cNvPr id="379" name="tx379"/>
            <p:cNvSpPr/>
            <p:nvPr/>
          </p:nvSpPr>
          <p:spPr>
            <a:xfrm>
              <a:off x="6024889" y="5413567"/>
              <a:ext cx="135508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</a:t>
              </a:r>
            </a:p>
          </p:txBody>
        </p:sp>
        <p:sp>
          <p:nvSpPr>
            <p:cNvPr id="380" name="tx380"/>
            <p:cNvSpPr/>
            <p:nvPr/>
          </p:nvSpPr>
          <p:spPr>
            <a:xfrm>
              <a:off x="7790414" y="5413121"/>
              <a:ext cx="135508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381" name="pl381"/>
            <p:cNvSpPr/>
            <p:nvPr/>
          </p:nvSpPr>
          <p:spPr>
            <a:xfrm>
              <a:off x="1207008" y="4737074"/>
              <a:ext cx="0" cy="445024"/>
            </a:xfrm>
            <a:custGeom>
              <a:avLst/>
              <a:pathLst>
                <a:path w="0" h="445024">
                  <a:moveTo>
                    <a:pt x="0" y="4450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1115567" y="518209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1115567" y="503375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1115567" y="488541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1115567" y="473707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tx386"/>
            <p:cNvSpPr/>
            <p:nvPr/>
          </p:nvSpPr>
          <p:spPr>
            <a:xfrm rot="-5400000">
              <a:off x="821720" y="5126399"/>
              <a:ext cx="22026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</a:t>
              </a:r>
            </a:p>
          </p:txBody>
        </p:sp>
        <p:sp>
          <p:nvSpPr>
            <p:cNvPr id="387" name="tx387"/>
            <p:cNvSpPr/>
            <p:nvPr/>
          </p:nvSpPr>
          <p:spPr>
            <a:xfrm rot="-5400000">
              <a:off x="889474" y="468137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88" name="pl388"/>
            <p:cNvSpPr/>
            <p:nvPr/>
          </p:nvSpPr>
          <p:spPr>
            <a:xfrm>
              <a:off x="1207008" y="4612989"/>
              <a:ext cx="7095744" cy="580485"/>
            </a:xfrm>
            <a:custGeom>
              <a:avLst/>
              <a:pathLst>
                <a:path w="7095744" h="580485">
                  <a:moveTo>
                    <a:pt x="0" y="580485"/>
                  </a:moveTo>
                  <a:lnTo>
                    <a:pt x="7095744" y="580485"/>
                  </a:lnTo>
                  <a:lnTo>
                    <a:pt x="7095744" y="0"/>
                  </a:lnTo>
                  <a:lnTo>
                    <a:pt x="0" y="0"/>
                  </a:lnTo>
                  <a:lnTo>
                    <a:pt x="0" y="5804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tx389"/>
            <p:cNvSpPr/>
            <p:nvPr/>
          </p:nvSpPr>
          <p:spPr>
            <a:xfrm>
              <a:off x="4055648" y="5959826"/>
              <a:ext cx="1398463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0.078996641389975</a:t>
              </a:r>
            </a:p>
          </p:txBody>
        </p:sp>
        <p:sp>
          <p:nvSpPr>
            <p:cNvPr id="390" name="tx390"/>
            <p:cNvSpPr/>
            <p:nvPr/>
          </p:nvSpPr>
          <p:spPr>
            <a:xfrm>
              <a:off x="4331203" y="5747255"/>
              <a:ext cx="847352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 Lambda</a:t>
              </a:r>
            </a:p>
          </p:txBody>
        </p:sp>
        <p:sp>
          <p:nvSpPr>
            <p:cNvPr id="391" name="tx391"/>
            <p:cNvSpPr/>
            <p:nvPr/>
          </p:nvSpPr>
          <p:spPr>
            <a:xfrm rot="-5400000">
              <a:off x="167270" y="4846826"/>
              <a:ext cx="796230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Coefficients</a:t>
              </a:r>
            </a:p>
          </p:txBody>
        </p:sp>
        <p:sp>
          <p:nvSpPr>
            <p:cNvPr id="392" name="pl392"/>
            <p:cNvSpPr/>
            <p:nvPr/>
          </p:nvSpPr>
          <p:spPr>
            <a:xfrm>
              <a:off x="1469813" y="4737074"/>
              <a:ext cx="6570133" cy="18342"/>
            </a:xfrm>
            <a:custGeom>
              <a:avLst/>
              <a:pathLst>
                <a:path w="6570133" h="18342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0"/>
                  </a:lnTo>
                  <a:lnTo>
                    <a:pt x="4845473" y="0"/>
                  </a:lnTo>
                  <a:lnTo>
                    <a:pt x="4763346" y="0"/>
                  </a:lnTo>
                  <a:lnTo>
                    <a:pt x="4681219" y="0"/>
                  </a:lnTo>
                  <a:lnTo>
                    <a:pt x="4599093" y="0"/>
                  </a:lnTo>
                  <a:lnTo>
                    <a:pt x="4516966" y="0"/>
                  </a:lnTo>
                  <a:lnTo>
                    <a:pt x="4434839" y="0"/>
                  </a:lnTo>
                  <a:lnTo>
                    <a:pt x="4352713" y="0"/>
                  </a:lnTo>
                  <a:lnTo>
                    <a:pt x="4270586" y="0"/>
                  </a:lnTo>
                  <a:lnTo>
                    <a:pt x="4188460" y="0"/>
                  </a:lnTo>
                  <a:lnTo>
                    <a:pt x="4106333" y="0"/>
                  </a:lnTo>
                  <a:lnTo>
                    <a:pt x="4024206" y="0"/>
                  </a:lnTo>
                  <a:lnTo>
                    <a:pt x="3942079" y="0"/>
                  </a:lnTo>
                  <a:lnTo>
                    <a:pt x="3859953" y="261"/>
                  </a:lnTo>
                  <a:lnTo>
                    <a:pt x="3777826" y="1981"/>
                  </a:lnTo>
                  <a:lnTo>
                    <a:pt x="3695699" y="3322"/>
                  </a:lnTo>
                  <a:lnTo>
                    <a:pt x="3613573" y="4566"/>
                  </a:lnTo>
                  <a:lnTo>
                    <a:pt x="3531446" y="5613"/>
                  </a:lnTo>
                  <a:lnTo>
                    <a:pt x="3449319" y="6627"/>
                  </a:lnTo>
                  <a:lnTo>
                    <a:pt x="3367193" y="7599"/>
                  </a:lnTo>
                  <a:lnTo>
                    <a:pt x="3285066" y="8582"/>
                  </a:lnTo>
                  <a:lnTo>
                    <a:pt x="3202939" y="9259"/>
                  </a:lnTo>
                  <a:lnTo>
                    <a:pt x="3120813" y="9947"/>
                  </a:lnTo>
                  <a:lnTo>
                    <a:pt x="3038686" y="10599"/>
                  </a:lnTo>
                  <a:lnTo>
                    <a:pt x="2956559" y="11255"/>
                  </a:lnTo>
                  <a:lnTo>
                    <a:pt x="2874433" y="11866"/>
                  </a:lnTo>
                  <a:lnTo>
                    <a:pt x="2792306" y="12479"/>
                  </a:lnTo>
                  <a:lnTo>
                    <a:pt x="2710179" y="13127"/>
                  </a:lnTo>
                  <a:lnTo>
                    <a:pt x="2628053" y="13614"/>
                  </a:lnTo>
                  <a:lnTo>
                    <a:pt x="2545926" y="13995"/>
                  </a:lnTo>
                  <a:lnTo>
                    <a:pt x="2463800" y="14351"/>
                  </a:lnTo>
                  <a:lnTo>
                    <a:pt x="2381673" y="14687"/>
                  </a:lnTo>
                  <a:lnTo>
                    <a:pt x="2299546" y="14898"/>
                  </a:lnTo>
                  <a:lnTo>
                    <a:pt x="2217420" y="15188"/>
                  </a:lnTo>
                  <a:lnTo>
                    <a:pt x="2135293" y="15507"/>
                  </a:lnTo>
                  <a:lnTo>
                    <a:pt x="2053166" y="15803"/>
                  </a:lnTo>
                  <a:lnTo>
                    <a:pt x="1971040" y="16076"/>
                  </a:lnTo>
                  <a:lnTo>
                    <a:pt x="1888913" y="16328"/>
                  </a:lnTo>
                  <a:lnTo>
                    <a:pt x="1806786" y="16528"/>
                  </a:lnTo>
                  <a:lnTo>
                    <a:pt x="1724659" y="16704"/>
                  </a:lnTo>
                  <a:lnTo>
                    <a:pt x="1642533" y="16867"/>
                  </a:lnTo>
                  <a:lnTo>
                    <a:pt x="1560406" y="17021"/>
                  </a:lnTo>
                  <a:lnTo>
                    <a:pt x="1478279" y="17144"/>
                  </a:lnTo>
                  <a:lnTo>
                    <a:pt x="1396153" y="17261"/>
                  </a:lnTo>
                  <a:lnTo>
                    <a:pt x="1314026" y="17353"/>
                  </a:lnTo>
                  <a:lnTo>
                    <a:pt x="1231900" y="17456"/>
                  </a:lnTo>
                  <a:lnTo>
                    <a:pt x="1149773" y="17542"/>
                  </a:lnTo>
                  <a:lnTo>
                    <a:pt x="1067646" y="17623"/>
                  </a:lnTo>
                  <a:lnTo>
                    <a:pt x="985519" y="17714"/>
                  </a:lnTo>
                  <a:lnTo>
                    <a:pt x="903393" y="17817"/>
                  </a:lnTo>
                  <a:lnTo>
                    <a:pt x="821266" y="17914"/>
                  </a:lnTo>
                  <a:lnTo>
                    <a:pt x="739140" y="18002"/>
                  </a:lnTo>
                  <a:lnTo>
                    <a:pt x="657013" y="18081"/>
                  </a:lnTo>
                  <a:lnTo>
                    <a:pt x="574886" y="18135"/>
                  </a:lnTo>
                  <a:lnTo>
                    <a:pt x="492759" y="18177"/>
                  </a:lnTo>
                  <a:lnTo>
                    <a:pt x="410633" y="18213"/>
                  </a:lnTo>
                  <a:lnTo>
                    <a:pt x="328506" y="18244"/>
                  </a:lnTo>
                  <a:lnTo>
                    <a:pt x="246379" y="18273"/>
                  </a:lnTo>
                  <a:lnTo>
                    <a:pt x="164253" y="18297"/>
                  </a:lnTo>
                  <a:lnTo>
                    <a:pt x="82126" y="18321"/>
                  </a:lnTo>
                  <a:lnTo>
                    <a:pt x="0" y="18342"/>
                  </a:lnTo>
                </a:path>
              </a:pathLst>
            </a:custGeom>
            <a:ln w="9525" cap="rnd">
              <a:solidFill>
                <a:srgbClr val="DF53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1469813" y="4737074"/>
              <a:ext cx="6570133" cy="28771"/>
            </a:xfrm>
            <a:custGeom>
              <a:avLst/>
              <a:pathLst>
                <a:path w="6570133" h="28771">
                  <a:moveTo>
                    <a:pt x="6570133" y="0"/>
                  </a:moveTo>
                  <a:lnTo>
                    <a:pt x="6488006" y="538"/>
                  </a:lnTo>
                  <a:lnTo>
                    <a:pt x="6405880" y="864"/>
                  </a:lnTo>
                  <a:lnTo>
                    <a:pt x="6323753" y="992"/>
                  </a:lnTo>
                  <a:lnTo>
                    <a:pt x="6241626" y="1006"/>
                  </a:lnTo>
                  <a:lnTo>
                    <a:pt x="6159500" y="1031"/>
                  </a:lnTo>
                  <a:lnTo>
                    <a:pt x="6077373" y="1060"/>
                  </a:lnTo>
                  <a:lnTo>
                    <a:pt x="5995246" y="1064"/>
                  </a:lnTo>
                  <a:lnTo>
                    <a:pt x="5913120" y="1064"/>
                  </a:lnTo>
                  <a:lnTo>
                    <a:pt x="5830993" y="1021"/>
                  </a:lnTo>
                  <a:lnTo>
                    <a:pt x="5748866" y="973"/>
                  </a:lnTo>
                  <a:lnTo>
                    <a:pt x="5666740" y="867"/>
                  </a:lnTo>
                  <a:lnTo>
                    <a:pt x="5584613" y="728"/>
                  </a:lnTo>
                  <a:lnTo>
                    <a:pt x="5502486" y="529"/>
                  </a:lnTo>
                  <a:lnTo>
                    <a:pt x="5420359" y="250"/>
                  </a:lnTo>
                  <a:lnTo>
                    <a:pt x="5338233" y="22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89"/>
                  </a:lnTo>
                  <a:lnTo>
                    <a:pt x="4845473" y="612"/>
                  </a:lnTo>
                  <a:lnTo>
                    <a:pt x="4763346" y="1163"/>
                  </a:lnTo>
                  <a:lnTo>
                    <a:pt x="4681219" y="1686"/>
                  </a:lnTo>
                  <a:lnTo>
                    <a:pt x="4599093" y="2282"/>
                  </a:lnTo>
                  <a:lnTo>
                    <a:pt x="4516966" y="3109"/>
                  </a:lnTo>
                  <a:lnTo>
                    <a:pt x="4434839" y="3862"/>
                  </a:lnTo>
                  <a:lnTo>
                    <a:pt x="4352713" y="4389"/>
                  </a:lnTo>
                  <a:lnTo>
                    <a:pt x="4270586" y="4745"/>
                  </a:lnTo>
                  <a:lnTo>
                    <a:pt x="4188460" y="5213"/>
                  </a:lnTo>
                  <a:lnTo>
                    <a:pt x="4106333" y="5604"/>
                  </a:lnTo>
                  <a:lnTo>
                    <a:pt x="4024206" y="6219"/>
                  </a:lnTo>
                  <a:lnTo>
                    <a:pt x="3942079" y="6621"/>
                  </a:lnTo>
                  <a:lnTo>
                    <a:pt x="3859953" y="7505"/>
                  </a:lnTo>
                  <a:lnTo>
                    <a:pt x="3777826" y="9079"/>
                  </a:lnTo>
                  <a:lnTo>
                    <a:pt x="3695699" y="10336"/>
                  </a:lnTo>
                  <a:lnTo>
                    <a:pt x="3613573" y="11221"/>
                  </a:lnTo>
                  <a:lnTo>
                    <a:pt x="3531446" y="11879"/>
                  </a:lnTo>
                  <a:lnTo>
                    <a:pt x="3449319" y="12390"/>
                  </a:lnTo>
                  <a:lnTo>
                    <a:pt x="3367193" y="13038"/>
                  </a:lnTo>
                  <a:lnTo>
                    <a:pt x="3285066" y="13905"/>
                  </a:lnTo>
                  <a:lnTo>
                    <a:pt x="3202939" y="14627"/>
                  </a:lnTo>
                  <a:lnTo>
                    <a:pt x="3120813" y="15320"/>
                  </a:lnTo>
                  <a:lnTo>
                    <a:pt x="3038686" y="15957"/>
                  </a:lnTo>
                  <a:lnTo>
                    <a:pt x="2956559" y="16599"/>
                  </a:lnTo>
                  <a:lnTo>
                    <a:pt x="2874433" y="17202"/>
                  </a:lnTo>
                  <a:lnTo>
                    <a:pt x="2792306" y="17919"/>
                  </a:lnTo>
                  <a:lnTo>
                    <a:pt x="2710179" y="18637"/>
                  </a:lnTo>
                  <a:lnTo>
                    <a:pt x="2628053" y="19215"/>
                  </a:lnTo>
                  <a:lnTo>
                    <a:pt x="2545926" y="19703"/>
                  </a:lnTo>
                  <a:lnTo>
                    <a:pt x="2463800" y="20143"/>
                  </a:lnTo>
                  <a:lnTo>
                    <a:pt x="2381673" y="20568"/>
                  </a:lnTo>
                  <a:lnTo>
                    <a:pt x="2299546" y="21037"/>
                  </a:lnTo>
                  <a:lnTo>
                    <a:pt x="2217420" y="21698"/>
                  </a:lnTo>
                  <a:lnTo>
                    <a:pt x="2135293" y="22396"/>
                  </a:lnTo>
                  <a:lnTo>
                    <a:pt x="2053166" y="23046"/>
                  </a:lnTo>
                  <a:lnTo>
                    <a:pt x="1971040" y="23644"/>
                  </a:lnTo>
                  <a:lnTo>
                    <a:pt x="1888913" y="24186"/>
                  </a:lnTo>
                  <a:lnTo>
                    <a:pt x="1806786" y="24655"/>
                  </a:lnTo>
                  <a:lnTo>
                    <a:pt x="1724659" y="25078"/>
                  </a:lnTo>
                  <a:lnTo>
                    <a:pt x="1642533" y="25454"/>
                  </a:lnTo>
                  <a:lnTo>
                    <a:pt x="1560406" y="25809"/>
                  </a:lnTo>
                  <a:lnTo>
                    <a:pt x="1478279" y="26107"/>
                  </a:lnTo>
                  <a:lnTo>
                    <a:pt x="1396153" y="26386"/>
                  </a:lnTo>
                  <a:lnTo>
                    <a:pt x="1314026" y="26649"/>
                  </a:lnTo>
                  <a:lnTo>
                    <a:pt x="1231900" y="26883"/>
                  </a:lnTo>
                  <a:lnTo>
                    <a:pt x="1149773" y="27082"/>
                  </a:lnTo>
                  <a:lnTo>
                    <a:pt x="1067646" y="27259"/>
                  </a:lnTo>
                  <a:lnTo>
                    <a:pt x="985519" y="27421"/>
                  </a:lnTo>
                  <a:lnTo>
                    <a:pt x="903393" y="27583"/>
                  </a:lnTo>
                  <a:lnTo>
                    <a:pt x="821266" y="27732"/>
                  </a:lnTo>
                  <a:lnTo>
                    <a:pt x="739140" y="27871"/>
                  </a:lnTo>
                  <a:lnTo>
                    <a:pt x="657013" y="28005"/>
                  </a:lnTo>
                  <a:lnTo>
                    <a:pt x="574886" y="28126"/>
                  </a:lnTo>
                  <a:lnTo>
                    <a:pt x="492759" y="28240"/>
                  </a:lnTo>
                  <a:lnTo>
                    <a:pt x="410633" y="28345"/>
                  </a:lnTo>
                  <a:lnTo>
                    <a:pt x="328506" y="28443"/>
                  </a:lnTo>
                  <a:lnTo>
                    <a:pt x="246379" y="28539"/>
                  </a:lnTo>
                  <a:lnTo>
                    <a:pt x="164253" y="28619"/>
                  </a:lnTo>
                  <a:lnTo>
                    <a:pt x="82126" y="28700"/>
                  </a:lnTo>
                  <a:lnTo>
                    <a:pt x="0" y="28771"/>
                  </a:lnTo>
                </a:path>
              </a:pathLst>
            </a:custGeom>
            <a:ln w="9525" cap="rnd">
              <a:solidFill>
                <a:srgbClr val="61D0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1469813" y="4737074"/>
              <a:ext cx="6570133" cy="86"/>
            </a:xfrm>
            <a:custGeom>
              <a:avLst/>
              <a:pathLst>
                <a:path w="6570133" h="86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0"/>
                  </a:lnTo>
                  <a:lnTo>
                    <a:pt x="4845473" y="0"/>
                  </a:lnTo>
                  <a:lnTo>
                    <a:pt x="4763346" y="0"/>
                  </a:lnTo>
                  <a:lnTo>
                    <a:pt x="4681219" y="0"/>
                  </a:lnTo>
                  <a:lnTo>
                    <a:pt x="4599093" y="0"/>
                  </a:lnTo>
                  <a:lnTo>
                    <a:pt x="4516966" y="0"/>
                  </a:lnTo>
                  <a:lnTo>
                    <a:pt x="4434839" y="0"/>
                  </a:lnTo>
                  <a:lnTo>
                    <a:pt x="4352713" y="0"/>
                  </a:lnTo>
                  <a:lnTo>
                    <a:pt x="4270586" y="0"/>
                  </a:lnTo>
                  <a:lnTo>
                    <a:pt x="4188460" y="0"/>
                  </a:lnTo>
                  <a:lnTo>
                    <a:pt x="4106333" y="0"/>
                  </a:lnTo>
                  <a:lnTo>
                    <a:pt x="4024206" y="0"/>
                  </a:lnTo>
                  <a:lnTo>
                    <a:pt x="3942079" y="0"/>
                  </a:lnTo>
                  <a:lnTo>
                    <a:pt x="3859953" y="0"/>
                  </a:lnTo>
                  <a:lnTo>
                    <a:pt x="3777826" y="0"/>
                  </a:lnTo>
                  <a:lnTo>
                    <a:pt x="3695699" y="0"/>
                  </a:lnTo>
                  <a:lnTo>
                    <a:pt x="3613573" y="0"/>
                  </a:lnTo>
                  <a:lnTo>
                    <a:pt x="3531446" y="0"/>
                  </a:lnTo>
                  <a:lnTo>
                    <a:pt x="3449319" y="0"/>
                  </a:lnTo>
                  <a:lnTo>
                    <a:pt x="3367193" y="0"/>
                  </a:lnTo>
                  <a:lnTo>
                    <a:pt x="3285066" y="0"/>
                  </a:lnTo>
                  <a:lnTo>
                    <a:pt x="3202939" y="0"/>
                  </a:lnTo>
                  <a:lnTo>
                    <a:pt x="3120813" y="0"/>
                  </a:lnTo>
                  <a:lnTo>
                    <a:pt x="3038686" y="0"/>
                  </a:lnTo>
                  <a:lnTo>
                    <a:pt x="2956559" y="0"/>
                  </a:lnTo>
                  <a:lnTo>
                    <a:pt x="2874433" y="0"/>
                  </a:lnTo>
                  <a:lnTo>
                    <a:pt x="2792306" y="0"/>
                  </a:lnTo>
                  <a:lnTo>
                    <a:pt x="2710179" y="0"/>
                  </a:lnTo>
                  <a:lnTo>
                    <a:pt x="2628053" y="0"/>
                  </a:lnTo>
                  <a:lnTo>
                    <a:pt x="2545926" y="0"/>
                  </a:lnTo>
                  <a:lnTo>
                    <a:pt x="2463800" y="0"/>
                  </a:lnTo>
                  <a:lnTo>
                    <a:pt x="2381673" y="0"/>
                  </a:lnTo>
                  <a:lnTo>
                    <a:pt x="2299546" y="0"/>
                  </a:lnTo>
                  <a:lnTo>
                    <a:pt x="2217420" y="0"/>
                  </a:lnTo>
                  <a:lnTo>
                    <a:pt x="2135293" y="0"/>
                  </a:lnTo>
                  <a:lnTo>
                    <a:pt x="2053166" y="0"/>
                  </a:lnTo>
                  <a:lnTo>
                    <a:pt x="1971040" y="0"/>
                  </a:lnTo>
                  <a:lnTo>
                    <a:pt x="1888913" y="0"/>
                  </a:lnTo>
                  <a:lnTo>
                    <a:pt x="1806786" y="0"/>
                  </a:lnTo>
                  <a:lnTo>
                    <a:pt x="1724659" y="0"/>
                  </a:lnTo>
                  <a:lnTo>
                    <a:pt x="1642533" y="0"/>
                  </a:lnTo>
                  <a:lnTo>
                    <a:pt x="1560406" y="0"/>
                  </a:lnTo>
                  <a:lnTo>
                    <a:pt x="1478279" y="0"/>
                  </a:lnTo>
                  <a:lnTo>
                    <a:pt x="1396153" y="26"/>
                  </a:lnTo>
                  <a:lnTo>
                    <a:pt x="1314026" y="63"/>
                  </a:lnTo>
                  <a:lnTo>
                    <a:pt x="1231900" y="69"/>
                  </a:lnTo>
                  <a:lnTo>
                    <a:pt x="1149773" y="72"/>
                  </a:lnTo>
                  <a:lnTo>
                    <a:pt x="1067646" y="76"/>
                  </a:lnTo>
                  <a:lnTo>
                    <a:pt x="985519" y="85"/>
                  </a:lnTo>
                  <a:lnTo>
                    <a:pt x="903393" y="86"/>
                  </a:lnTo>
                  <a:lnTo>
                    <a:pt x="821266" y="86"/>
                  </a:lnTo>
                  <a:lnTo>
                    <a:pt x="739140" y="84"/>
                  </a:lnTo>
                  <a:lnTo>
                    <a:pt x="657013" y="80"/>
                  </a:lnTo>
                  <a:lnTo>
                    <a:pt x="574886" y="70"/>
                  </a:lnTo>
                  <a:lnTo>
                    <a:pt x="492759" y="56"/>
                  </a:lnTo>
                  <a:lnTo>
                    <a:pt x="410633" y="41"/>
                  </a:lnTo>
                  <a:lnTo>
                    <a:pt x="328506" y="26"/>
                  </a:lnTo>
                  <a:lnTo>
                    <a:pt x="246379" y="11"/>
                  </a:lnTo>
                  <a:lnTo>
                    <a:pt x="164253" y="0"/>
                  </a:lnTo>
                  <a:lnTo>
                    <a:pt x="82126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1469813" y="4737074"/>
              <a:ext cx="6570133" cy="6637"/>
            </a:xfrm>
            <a:custGeom>
              <a:avLst/>
              <a:pathLst>
                <a:path w="6570133" h="6637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114"/>
                  </a:lnTo>
                  <a:lnTo>
                    <a:pt x="5420359" y="236"/>
                  </a:lnTo>
                  <a:lnTo>
                    <a:pt x="5338233" y="359"/>
                  </a:lnTo>
                  <a:lnTo>
                    <a:pt x="5256106" y="478"/>
                  </a:lnTo>
                  <a:lnTo>
                    <a:pt x="5173980" y="580"/>
                  </a:lnTo>
                  <a:lnTo>
                    <a:pt x="5091853" y="666"/>
                  </a:lnTo>
                  <a:lnTo>
                    <a:pt x="5009726" y="697"/>
                  </a:lnTo>
                  <a:lnTo>
                    <a:pt x="4927599" y="729"/>
                  </a:lnTo>
                  <a:lnTo>
                    <a:pt x="4845473" y="735"/>
                  </a:lnTo>
                  <a:lnTo>
                    <a:pt x="4763346" y="710"/>
                  </a:lnTo>
                  <a:lnTo>
                    <a:pt x="4681219" y="748"/>
                  </a:lnTo>
                  <a:lnTo>
                    <a:pt x="4599093" y="772"/>
                  </a:lnTo>
                  <a:lnTo>
                    <a:pt x="4516966" y="824"/>
                  </a:lnTo>
                  <a:lnTo>
                    <a:pt x="4434839" y="837"/>
                  </a:lnTo>
                  <a:lnTo>
                    <a:pt x="4352713" y="821"/>
                  </a:lnTo>
                  <a:lnTo>
                    <a:pt x="4270586" y="837"/>
                  </a:lnTo>
                  <a:lnTo>
                    <a:pt x="4188460" y="909"/>
                  </a:lnTo>
                  <a:lnTo>
                    <a:pt x="4106333" y="1103"/>
                  </a:lnTo>
                  <a:lnTo>
                    <a:pt x="4024206" y="1294"/>
                  </a:lnTo>
                  <a:lnTo>
                    <a:pt x="3942079" y="1470"/>
                  </a:lnTo>
                  <a:lnTo>
                    <a:pt x="3859953" y="1703"/>
                  </a:lnTo>
                  <a:lnTo>
                    <a:pt x="3777826" y="1881"/>
                  </a:lnTo>
                  <a:lnTo>
                    <a:pt x="3695699" y="1948"/>
                  </a:lnTo>
                  <a:lnTo>
                    <a:pt x="3613573" y="2060"/>
                  </a:lnTo>
                  <a:lnTo>
                    <a:pt x="3531446" y="2178"/>
                  </a:lnTo>
                  <a:lnTo>
                    <a:pt x="3449319" y="2266"/>
                  </a:lnTo>
                  <a:lnTo>
                    <a:pt x="3367193" y="2337"/>
                  </a:lnTo>
                  <a:lnTo>
                    <a:pt x="3285066" y="2549"/>
                  </a:lnTo>
                  <a:lnTo>
                    <a:pt x="3202939" y="2855"/>
                  </a:lnTo>
                  <a:lnTo>
                    <a:pt x="3120813" y="3050"/>
                  </a:lnTo>
                  <a:lnTo>
                    <a:pt x="3038686" y="3211"/>
                  </a:lnTo>
                  <a:lnTo>
                    <a:pt x="2956559" y="3359"/>
                  </a:lnTo>
                  <a:lnTo>
                    <a:pt x="2874433" y="3510"/>
                  </a:lnTo>
                  <a:lnTo>
                    <a:pt x="2792306" y="3643"/>
                  </a:lnTo>
                  <a:lnTo>
                    <a:pt x="2710179" y="3763"/>
                  </a:lnTo>
                  <a:lnTo>
                    <a:pt x="2628053" y="3894"/>
                  </a:lnTo>
                  <a:lnTo>
                    <a:pt x="2545926" y="3993"/>
                  </a:lnTo>
                  <a:lnTo>
                    <a:pt x="2463800" y="4088"/>
                  </a:lnTo>
                  <a:lnTo>
                    <a:pt x="2381673" y="4178"/>
                  </a:lnTo>
                  <a:lnTo>
                    <a:pt x="2299546" y="4269"/>
                  </a:lnTo>
                  <a:lnTo>
                    <a:pt x="2217420" y="4424"/>
                  </a:lnTo>
                  <a:lnTo>
                    <a:pt x="2135293" y="4600"/>
                  </a:lnTo>
                  <a:lnTo>
                    <a:pt x="2053166" y="4766"/>
                  </a:lnTo>
                  <a:lnTo>
                    <a:pt x="1971040" y="4924"/>
                  </a:lnTo>
                  <a:lnTo>
                    <a:pt x="1888913" y="5077"/>
                  </a:lnTo>
                  <a:lnTo>
                    <a:pt x="1806786" y="5230"/>
                  </a:lnTo>
                  <a:lnTo>
                    <a:pt x="1724659" y="5368"/>
                  </a:lnTo>
                  <a:lnTo>
                    <a:pt x="1642533" y="5504"/>
                  </a:lnTo>
                  <a:lnTo>
                    <a:pt x="1560406" y="5624"/>
                  </a:lnTo>
                  <a:lnTo>
                    <a:pt x="1478279" y="5723"/>
                  </a:lnTo>
                  <a:lnTo>
                    <a:pt x="1396153" y="5822"/>
                  </a:lnTo>
                  <a:lnTo>
                    <a:pt x="1314026" y="5912"/>
                  </a:lnTo>
                  <a:lnTo>
                    <a:pt x="1231900" y="5997"/>
                  </a:lnTo>
                  <a:lnTo>
                    <a:pt x="1149773" y="6081"/>
                  </a:lnTo>
                  <a:lnTo>
                    <a:pt x="1067646" y="6160"/>
                  </a:lnTo>
                  <a:lnTo>
                    <a:pt x="985519" y="6230"/>
                  </a:lnTo>
                  <a:lnTo>
                    <a:pt x="903393" y="6287"/>
                  </a:lnTo>
                  <a:lnTo>
                    <a:pt x="821266" y="6340"/>
                  </a:lnTo>
                  <a:lnTo>
                    <a:pt x="739140" y="6384"/>
                  </a:lnTo>
                  <a:lnTo>
                    <a:pt x="657013" y="6423"/>
                  </a:lnTo>
                  <a:lnTo>
                    <a:pt x="574886" y="6457"/>
                  </a:lnTo>
                  <a:lnTo>
                    <a:pt x="492759" y="6489"/>
                  </a:lnTo>
                  <a:lnTo>
                    <a:pt x="410633" y="6518"/>
                  </a:lnTo>
                  <a:lnTo>
                    <a:pt x="328506" y="6544"/>
                  </a:lnTo>
                  <a:lnTo>
                    <a:pt x="246379" y="6570"/>
                  </a:lnTo>
                  <a:lnTo>
                    <a:pt x="164253" y="6591"/>
                  </a:lnTo>
                  <a:lnTo>
                    <a:pt x="82126" y="6616"/>
                  </a:lnTo>
                  <a:lnTo>
                    <a:pt x="0" y="6637"/>
                  </a:lnTo>
                </a:path>
              </a:pathLst>
            </a:custGeom>
            <a:ln w="9525" cap="rnd">
              <a:solidFill>
                <a:srgbClr val="28E2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1469813" y="4737074"/>
              <a:ext cx="6570133" cy="7140"/>
            </a:xfrm>
            <a:custGeom>
              <a:avLst/>
              <a:pathLst>
                <a:path w="6570133" h="7140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225"/>
                  </a:lnTo>
                  <a:lnTo>
                    <a:pt x="4845473" y="578"/>
                  </a:lnTo>
                  <a:lnTo>
                    <a:pt x="4763346" y="909"/>
                  </a:lnTo>
                  <a:lnTo>
                    <a:pt x="4681219" y="1329"/>
                  </a:lnTo>
                  <a:lnTo>
                    <a:pt x="4599093" y="1832"/>
                  </a:lnTo>
                  <a:lnTo>
                    <a:pt x="4516966" y="2236"/>
                  </a:lnTo>
                  <a:lnTo>
                    <a:pt x="4434839" y="2622"/>
                  </a:lnTo>
                  <a:lnTo>
                    <a:pt x="4352713" y="2905"/>
                  </a:lnTo>
                  <a:lnTo>
                    <a:pt x="4270586" y="3177"/>
                  </a:lnTo>
                  <a:lnTo>
                    <a:pt x="4188460" y="3545"/>
                  </a:lnTo>
                  <a:lnTo>
                    <a:pt x="4106333" y="3763"/>
                  </a:lnTo>
                  <a:lnTo>
                    <a:pt x="4024206" y="4041"/>
                  </a:lnTo>
                  <a:lnTo>
                    <a:pt x="3942079" y="4244"/>
                  </a:lnTo>
                  <a:lnTo>
                    <a:pt x="3859953" y="4481"/>
                  </a:lnTo>
                  <a:lnTo>
                    <a:pt x="3777826" y="4878"/>
                  </a:lnTo>
                  <a:lnTo>
                    <a:pt x="3695699" y="5053"/>
                  </a:lnTo>
                  <a:lnTo>
                    <a:pt x="3613573" y="5163"/>
                  </a:lnTo>
                  <a:lnTo>
                    <a:pt x="3531446" y="5262"/>
                  </a:lnTo>
                  <a:lnTo>
                    <a:pt x="3449319" y="5326"/>
                  </a:lnTo>
                  <a:lnTo>
                    <a:pt x="3367193" y="5454"/>
                  </a:lnTo>
                  <a:lnTo>
                    <a:pt x="3285066" y="5576"/>
                  </a:lnTo>
                  <a:lnTo>
                    <a:pt x="3202939" y="5781"/>
                  </a:lnTo>
                  <a:lnTo>
                    <a:pt x="3120813" y="6010"/>
                  </a:lnTo>
                  <a:lnTo>
                    <a:pt x="3038686" y="6233"/>
                  </a:lnTo>
                  <a:lnTo>
                    <a:pt x="2956559" y="6445"/>
                  </a:lnTo>
                  <a:lnTo>
                    <a:pt x="2874433" y="6615"/>
                  </a:lnTo>
                  <a:lnTo>
                    <a:pt x="2792306" y="6809"/>
                  </a:lnTo>
                  <a:lnTo>
                    <a:pt x="2710179" y="6866"/>
                  </a:lnTo>
                  <a:lnTo>
                    <a:pt x="2628053" y="6906"/>
                  </a:lnTo>
                  <a:lnTo>
                    <a:pt x="2545926" y="6976"/>
                  </a:lnTo>
                  <a:lnTo>
                    <a:pt x="2463800" y="7032"/>
                  </a:lnTo>
                  <a:lnTo>
                    <a:pt x="2381673" y="7084"/>
                  </a:lnTo>
                  <a:lnTo>
                    <a:pt x="2299546" y="7140"/>
                  </a:lnTo>
                  <a:lnTo>
                    <a:pt x="2217420" y="7038"/>
                  </a:lnTo>
                  <a:lnTo>
                    <a:pt x="2135293" y="6991"/>
                  </a:lnTo>
                  <a:lnTo>
                    <a:pt x="2053166" y="6951"/>
                  </a:lnTo>
                  <a:lnTo>
                    <a:pt x="1971040" y="6914"/>
                  </a:lnTo>
                  <a:lnTo>
                    <a:pt x="1888913" y="6890"/>
                  </a:lnTo>
                  <a:lnTo>
                    <a:pt x="1806786" y="6906"/>
                  </a:lnTo>
                  <a:lnTo>
                    <a:pt x="1724659" y="6922"/>
                  </a:lnTo>
                  <a:lnTo>
                    <a:pt x="1642533" y="6943"/>
                  </a:lnTo>
                  <a:lnTo>
                    <a:pt x="1560406" y="6954"/>
                  </a:lnTo>
                  <a:lnTo>
                    <a:pt x="1478279" y="6948"/>
                  </a:lnTo>
                  <a:lnTo>
                    <a:pt x="1396153" y="6951"/>
                  </a:lnTo>
                  <a:lnTo>
                    <a:pt x="1314026" y="6950"/>
                  </a:lnTo>
                  <a:lnTo>
                    <a:pt x="1231900" y="6952"/>
                  </a:lnTo>
                  <a:lnTo>
                    <a:pt x="1149773" y="6959"/>
                  </a:lnTo>
                  <a:lnTo>
                    <a:pt x="1067646" y="6962"/>
                  </a:lnTo>
                  <a:lnTo>
                    <a:pt x="985519" y="6966"/>
                  </a:lnTo>
                  <a:lnTo>
                    <a:pt x="903393" y="6965"/>
                  </a:lnTo>
                  <a:lnTo>
                    <a:pt x="821266" y="6961"/>
                  </a:lnTo>
                  <a:lnTo>
                    <a:pt x="739140" y="6954"/>
                  </a:lnTo>
                  <a:lnTo>
                    <a:pt x="657013" y="6944"/>
                  </a:lnTo>
                  <a:lnTo>
                    <a:pt x="574886" y="6931"/>
                  </a:lnTo>
                  <a:lnTo>
                    <a:pt x="492759" y="6916"/>
                  </a:lnTo>
                  <a:lnTo>
                    <a:pt x="410633" y="6902"/>
                  </a:lnTo>
                  <a:lnTo>
                    <a:pt x="328506" y="6888"/>
                  </a:lnTo>
                  <a:lnTo>
                    <a:pt x="246379" y="6873"/>
                  </a:lnTo>
                  <a:lnTo>
                    <a:pt x="164253" y="6861"/>
                  </a:lnTo>
                  <a:lnTo>
                    <a:pt x="82126" y="6848"/>
                  </a:lnTo>
                  <a:lnTo>
                    <a:pt x="0" y="6837"/>
                  </a:lnTo>
                </a:path>
              </a:pathLst>
            </a:custGeom>
            <a:ln w="9525" cap="rnd">
              <a:solidFill>
                <a:srgbClr val="CD0B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1469813" y="4737074"/>
              <a:ext cx="6570133" cy="4566"/>
            </a:xfrm>
            <a:custGeom>
              <a:avLst/>
              <a:pathLst>
                <a:path w="6570133" h="4566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0"/>
                  </a:lnTo>
                  <a:lnTo>
                    <a:pt x="4845473" y="0"/>
                  </a:lnTo>
                  <a:lnTo>
                    <a:pt x="4763346" y="0"/>
                  </a:lnTo>
                  <a:lnTo>
                    <a:pt x="4681219" y="0"/>
                  </a:lnTo>
                  <a:lnTo>
                    <a:pt x="4599093" y="0"/>
                  </a:lnTo>
                  <a:lnTo>
                    <a:pt x="4516966" y="0"/>
                  </a:lnTo>
                  <a:lnTo>
                    <a:pt x="4434839" y="0"/>
                  </a:lnTo>
                  <a:lnTo>
                    <a:pt x="4352713" y="0"/>
                  </a:lnTo>
                  <a:lnTo>
                    <a:pt x="4270586" y="0"/>
                  </a:lnTo>
                  <a:lnTo>
                    <a:pt x="4188460" y="0"/>
                  </a:lnTo>
                  <a:lnTo>
                    <a:pt x="4106333" y="0"/>
                  </a:lnTo>
                  <a:lnTo>
                    <a:pt x="4024206" y="0"/>
                  </a:lnTo>
                  <a:lnTo>
                    <a:pt x="3942079" y="0"/>
                  </a:lnTo>
                  <a:lnTo>
                    <a:pt x="3859953" y="0"/>
                  </a:lnTo>
                  <a:lnTo>
                    <a:pt x="3777826" y="0"/>
                  </a:lnTo>
                  <a:lnTo>
                    <a:pt x="3695699" y="0"/>
                  </a:lnTo>
                  <a:lnTo>
                    <a:pt x="3613573" y="0"/>
                  </a:lnTo>
                  <a:lnTo>
                    <a:pt x="3531446" y="0"/>
                  </a:lnTo>
                  <a:lnTo>
                    <a:pt x="3449319" y="0"/>
                  </a:lnTo>
                  <a:lnTo>
                    <a:pt x="3367193" y="0"/>
                  </a:lnTo>
                  <a:lnTo>
                    <a:pt x="3285066" y="0"/>
                  </a:lnTo>
                  <a:lnTo>
                    <a:pt x="3202939" y="0"/>
                  </a:lnTo>
                  <a:lnTo>
                    <a:pt x="3120813" y="72"/>
                  </a:lnTo>
                  <a:lnTo>
                    <a:pt x="3038686" y="166"/>
                  </a:lnTo>
                  <a:lnTo>
                    <a:pt x="2956559" y="254"/>
                  </a:lnTo>
                  <a:lnTo>
                    <a:pt x="2874433" y="362"/>
                  </a:lnTo>
                  <a:lnTo>
                    <a:pt x="2792306" y="457"/>
                  </a:lnTo>
                  <a:lnTo>
                    <a:pt x="2710179" y="550"/>
                  </a:lnTo>
                  <a:lnTo>
                    <a:pt x="2628053" y="631"/>
                  </a:lnTo>
                  <a:lnTo>
                    <a:pt x="2545926" y="914"/>
                  </a:lnTo>
                  <a:lnTo>
                    <a:pt x="2463800" y="1096"/>
                  </a:lnTo>
                  <a:lnTo>
                    <a:pt x="2381673" y="1252"/>
                  </a:lnTo>
                  <a:lnTo>
                    <a:pt x="2299546" y="1499"/>
                  </a:lnTo>
                  <a:lnTo>
                    <a:pt x="2217420" y="1815"/>
                  </a:lnTo>
                  <a:lnTo>
                    <a:pt x="2135293" y="2096"/>
                  </a:lnTo>
                  <a:lnTo>
                    <a:pt x="2053166" y="2347"/>
                  </a:lnTo>
                  <a:lnTo>
                    <a:pt x="1971040" y="2568"/>
                  </a:lnTo>
                  <a:lnTo>
                    <a:pt x="1888913" y="2764"/>
                  </a:lnTo>
                  <a:lnTo>
                    <a:pt x="1806786" y="2976"/>
                  </a:lnTo>
                  <a:lnTo>
                    <a:pt x="1724659" y="3176"/>
                  </a:lnTo>
                  <a:lnTo>
                    <a:pt x="1642533" y="3372"/>
                  </a:lnTo>
                  <a:lnTo>
                    <a:pt x="1560406" y="3536"/>
                  </a:lnTo>
                  <a:lnTo>
                    <a:pt x="1478279" y="3666"/>
                  </a:lnTo>
                  <a:lnTo>
                    <a:pt x="1396153" y="3791"/>
                  </a:lnTo>
                  <a:lnTo>
                    <a:pt x="1314026" y="3912"/>
                  </a:lnTo>
                  <a:lnTo>
                    <a:pt x="1231900" y="4007"/>
                  </a:lnTo>
                  <a:lnTo>
                    <a:pt x="1149773" y="4082"/>
                  </a:lnTo>
                  <a:lnTo>
                    <a:pt x="1067646" y="4144"/>
                  </a:lnTo>
                  <a:lnTo>
                    <a:pt x="985519" y="4195"/>
                  </a:lnTo>
                  <a:lnTo>
                    <a:pt x="903393" y="4233"/>
                  </a:lnTo>
                  <a:lnTo>
                    <a:pt x="821266" y="4268"/>
                  </a:lnTo>
                  <a:lnTo>
                    <a:pt x="739140" y="4299"/>
                  </a:lnTo>
                  <a:lnTo>
                    <a:pt x="657013" y="4330"/>
                  </a:lnTo>
                  <a:lnTo>
                    <a:pt x="574886" y="4360"/>
                  </a:lnTo>
                  <a:lnTo>
                    <a:pt x="492759" y="4394"/>
                  </a:lnTo>
                  <a:lnTo>
                    <a:pt x="410633" y="4427"/>
                  </a:lnTo>
                  <a:lnTo>
                    <a:pt x="328506" y="4458"/>
                  </a:lnTo>
                  <a:lnTo>
                    <a:pt x="246379" y="4489"/>
                  </a:lnTo>
                  <a:lnTo>
                    <a:pt x="164253" y="4516"/>
                  </a:lnTo>
                  <a:lnTo>
                    <a:pt x="82126" y="4543"/>
                  </a:lnTo>
                  <a:lnTo>
                    <a:pt x="0" y="45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1469813" y="4733251"/>
              <a:ext cx="6570133" cy="3823"/>
            </a:xfrm>
            <a:custGeom>
              <a:avLst/>
              <a:pathLst>
                <a:path w="6570133" h="3823">
                  <a:moveTo>
                    <a:pt x="6570133" y="3823"/>
                  </a:moveTo>
                  <a:lnTo>
                    <a:pt x="6488006" y="3823"/>
                  </a:lnTo>
                  <a:lnTo>
                    <a:pt x="6405880" y="3823"/>
                  </a:lnTo>
                  <a:lnTo>
                    <a:pt x="6323753" y="3823"/>
                  </a:lnTo>
                  <a:lnTo>
                    <a:pt x="6241626" y="3823"/>
                  </a:lnTo>
                  <a:lnTo>
                    <a:pt x="6159500" y="3823"/>
                  </a:lnTo>
                  <a:lnTo>
                    <a:pt x="6077373" y="3823"/>
                  </a:lnTo>
                  <a:lnTo>
                    <a:pt x="5995246" y="3823"/>
                  </a:lnTo>
                  <a:lnTo>
                    <a:pt x="5913120" y="3823"/>
                  </a:lnTo>
                  <a:lnTo>
                    <a:pt x="5830993" y="3823"/>
                  </a:lnTo>
                  <a:lnTo>
                    <a:pt x="5748866" y="3823"/>
                  </a:lnTo>
                  <a:lnTo>
                    <a:pt x="5666740" y="3823"/>
                  </a:lnTo>
                  <a:lnTo>
                    <a:pt x="5584613" y="3823"/>
                  </a:lnTo>
                  <a:lnTo>
                    <a:pt x="5502486" y="3823"/>
                  </a:lnTo>
                  <a:lnTo>
                    <a:pt x="5420359" y="3823"/>
                  </a:lnTo>
                  <a:lnTo>
                    <a:pt x="5338233" y="3823"/>
                  </a:lnTo>
                  <a:lnTo>
                    <a:pt x="5256106" y="3823"/>
                  </a:lnTo>
                  <a:lnTo>
                    <a:pt x="5173980" y="3823"/>
                  </a:lnTo>
                  <a:lnTo>
                    <a:pt x="5091853" y="3823"/>
                  </a:lnTo>
                  <a:lnTo>
                    <a:pt x="5009726" y="3823"/>
                  </a:lnTo>
                  <a:lnTo>
                    <a:pt x="4927599" y="3823"/>
                  </a:lnTo>
                  <a:lnTo>
                    <a:pt x="4845473" y="3823"/>
                  </a:lnTo>
                  <a:lnTo>
                    <a:pt x="4763346" y="3823"/>
                  </a:lnTo>
                  <a:lnTo>
                    <a:pt x="4681219" y="3823"/>
                  </a:lnTo>
                  <a:lnTo>
                    <a:pt x="4599093" y="3823"/>
                  </a:lnTo>
                  <a:lnTo>
                    <a:pt x="4516966" y="3823"/>
                  </a:lnTo>
                  <a:lnTo>
                    <a:pt x="4434839" y="3823"/>
                  </a:lnTo>
                  <a:lnTo>
                    <a:pt x="4352713" y="3823"/>
                  </a:lnTo>
                  <a:lnTo>
                    <a:pt x="4270586" y="3823"/>
                  </a:lnTo>
                  <a:lnTo>
                    <a:pt x="4188460" y="3823"/>
                  </a:lnTo>
                  <a:lnTo>
                    <a:pt x="4106333" y="3823"/>
                  </a:lnTo>
                  <a:lnTo>
                    <a:pt x="4024206" y="3823"/>
                  </a:lnTo>
                  <a:lnTo>
                    <a:pt x="3942079" y="3823"/>
                  </a:lnTo>
                  <a:lnTo>
                    <a:pt x="3859953" y="3823"/>
                  </a:lnTo>
                  <a:lnTo>
                    <a:pt x="3777826" y="3823"/>
                  </a:lnTo>
                  <a:lnTo>
                    <a:pt x="3695699" y="3823"/>
                  </a:lnTo>
                  <a:lnTo>
                    <a:pt x="3613573" y="3823"/>
                  </a:lnTo>
                  <a:lnTo>
                    <a:pt x="3531446" y="3823"/>
                  </a:lnTo>
                  <a:lnTo>
                    <a:pt x="3449319" y="3823"/>
                  </a:lnTo>
                  <a:lnTo>
                    <a:pt x="3367193" y="3823"/>
                  </a:lnTo>
                  <a:lnTo>
                    <a:pt x="3285066" y="3823"/>
                  </a:lnTo>
                  <a:lnTo>
                    <a:pt x="3202939" y="3823"/>
                  </a:lnTo>
                  <a:lnTo>
                    <a:pt x="3120813" y="3823"/>
                  </a:lnTo>
                  <a:lnTo>
                    <a:pt x="3038686" y="3823"/>
                  </a:lnTo>
                  <a:lnTo>
                    <a:pt x="2956559" y="3823"/>
                  </a:lnTo>
                  <a:lnTo>
                    <a:pt x="2874433" y="3823"/>
                  </a:lnTo>
                  <a:lnTo>
                    <a:pt x="2792306" y="3823"/>
                  </a:lnTo>
                  <a:lnTo>
                    <a:pt x="2710179" y="3823"/>
                  </a:lnTo>
                  <a:lnTo>
                    <a:pt x="2628053" y="3811"/>
                  </a:lnTo>
                  <a:lnTo>
                    <a:pt x="2545926" y="3586"/>
                  </a:lnTo>
                  <a:lnTo>
                    <a:pt x="2463800" y="3446"/>
                  </a:lnTo>
                  <a:lnTo>
                    <a:pt x="2381673" y="3321"/>
                  </a:lnTo>
                  <a:lnTo>
                    <a:pt x="2299546" y="3134"/>
                  </a:lnTo>
                  <a:lnTo>
                    <a:pt x="2217420" y="2903"/>
                  </a:lnTo>
                  <a:lnTo>
                    <a:pt x="2135293" y="2672"/>
                  </a:lnTo>
                  <a:lnTo>
                    <a:pt x="2053166" y="2462"/>
                  </a:lnTo>
                  <a:lnTo>
                    <a:pt x="1971040" y="2272"/>
                  </a:lnTo>
                  <a:lnTo>
                    <a:pt x="1888913" y="2098"/>
                  </a:lnTo>
                  <a:lnTo>
                    <a:pt x="1806786" y="1893"/>
                  </a:lnTo>
                  <a:lnTo>
                    <a:pt x="1724659" y="1692"/>
                  </a:lnTo>
                  <a:lnTo>
                    <a:pt x="1642533" y="1496"/>
                  </a:lnTo>
                  <a:lnTo>
                    <a:pt x="1560406" y="1326"/>
                  </a:lnTo>
                  <a:lnTo>
                    <a:pt x="1478279" y="1180"/>
                  </a:lnTo>
                  <a:lnTo>
                    <a:pt x="1396153" y="1060"/>
                  </a:lnTo>
                  <a:lnTo>
                    <a:pt x="1314026" y="954"/>
                  </a:lnTo>
                  <a:lnTo>
                    <a:pt x="1231900" y="846"/>
                  </a:lnTo>
                  <a:lnTo>
                    <a:pt x="1149773" y="744"/>
                  </a:lnTo>
                  <a:lnTo>
                    <a:pt x="1067646" y="656"/>
                  </a:lnTo>
                  <a:lnTo>
                    <a:pt x="985519" y="582"/>
                  </a:lnTo>
                  <a:lnTo>
                    <a:pt x="903393" y="519"/>
                  </a:lnTo>
                  <a:lnTo>
                    <a:pt x="821266" y="462"/>
                  </a:lnTo>
                  <a:lnTo>
                    <a:pt x="739140" y="409"/>
                  </a:lnTo>
                  <a:lnTo>
                    <a:pt x="657013" y="358"/>
                  </a:lnTo>
                  <a:lnTo>
                    <a:pt x="574886" y="306"/>
                  </a:lnTo>
                  <a:lnTo>
                    <a:pt x="492759" y="253"/>
                  </a:lnTo>
                  <a:lnTo>
                    <a:pt x="410633" y="200"/>
                  </a:lnTo>
                  <a:lnTo>
                    <a:pt x="328506" y="151"/>
                  </a:lnTo>
                  <a:lnTo>
                    <a:pt x="246379" y="102"/>
                  </a:lnTo>
                  <a:lnTo>
                    <a:pt x="164253" y="61"/>
                  </a:lnTo>
                  <a:lnTo>
                    <a:pt x="82126" y="28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DF53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1469813" y="4727798"/>
              <a:ext cx="6570133" cy="9275"/>
            </a:xfrm>
            <a:custGeom>
              <a:avLst/>
              <a:pathLst>
                <a:path w="6570133" h="9275">
                  <a:moveTo>
                    <a:pt x="6570133" y="9275"/>
                  </a:moveTo>
                  <a:lnTo>
                    <a:pt x="6488006" y="9275"/>
                  </a:lnTo>
                  <a:lnTo>
                    <a:pt x="6405880" y="9275"/>
                  </a:lnTo>
                  <a:lnTo>
                    <a:pt x="6323753" y="9111"/>
                  </a:lnTo>
                  <a:lnTo>
                    <a:pt x="6241626" y="8647"/>
                  </a:lnTo>
                  <a:lnTo>
                    <a:pt x="6159500" y="8235"/>
                  </a:lnTo>
                  <a:lnTo>
                    <a:pt x="6077373" y="7868"/>
                  </a:lnTo>
                  <a:lnTo>
                    <a:pt x="5995246" y="7547"/>
                  </a:lnTo>
                  <a:lnTo>
                    <a:pt x="5913120" y="7261"/>
                  </a:lnTo>
                  <a:lnTo>
                    <a:pt x="5830993" y="6979"/>
                  </a:lnTo>
                  <a:lnTo>
                    <a:pt x="5748866" y="6708"/>
                  </a:lnTo>
                  <a:lnTo>
                    <a:pt x="5666740" y="6483"/>
                  </a:lnTo>
                  <a:lnTo>
                    <a:pt x="5584613" y="6312"/>
                  </a:lnTo>
                  <a:lnTo>
                    <a:pt x="5502486" y="6158"/>
                  </a:lnTo>
                  <a:lnTo>
                    <a:pt x="5420359" y="6018"/>
                  </a:lnTo>
                  <a:lnTo>
                    <a:pt x="5338233" y="5903"/>
                  </a:lnTo>
                  <a:lnTo>
                    <a:pt x="5256106" y="5853"/>
                  </a:lnTo>
                  <a:lnTo>
                    <a:pt x="5173980" y="5797"/>
                  </a:lnTo>
                  <a:lnTo>
                    <a:pt x="5091853" y="5762"/>
                  </a:lnTo>
                  <a:lnTo>
                    <a:pt x="5009726" y="5683"/>
                  </a:lnTo>
                  <a:lnTo>
                    <a:pt x="4927599" y="5512"/>
                  </a:lnTo>
                  <a:lnTo>
                    <a:pt x="4845473" y="5349"/>
                  </a:lnTo>
                  <a:lnTo>
                    <a:pt x="4763346" y="5175"/>
                  </a:lnTo>
                  <a:lnTo>
                    <a:pt x="4681219" y="5125"/>
                  </a:lnTo>
                  <a:lnTo>
                    <a:pt x="4599093" y="5067"/>
                  </a:lnTo>
                  <a:lnTo>
                    <a:pt x="4516966" y="5022"/>
                  </a:lnTo>
                  <a:lnTo>
                    <a:pt x="4434839" y="4980"/>
                  </a:lnTo>
                  <a:lnTo>
                    <a:pt x="4352713" y="5049"/>
                  </a:lnTo>
                  <a:lnTo>
                    <a:pt x="4270586" y="5140"/>
                  </a:lnTo>
                  <a:lnTo>
                    <a:pt x="4188460" y="5066"/>
                  </a:lnTo>
                  <a:lnTo>
                    <a:pt x="4106333" y="5028"/>
                  </a:lnTo>
                  <a:lnTo>
                    <a:pt x="4024206" y="5005"/>
                  </a:lnTo>
                  <a:lnTo>
                    <a:pt x="3942079" y="5031"/>
                  </a:lnTo>
                  <a:lnTo>
                    <a:pt x="3859953" y="5108"/>
                  </a:lnTo>
                  <a:lnTo>
                    <a:pt x="3777826" y="5082"/>
                  </a:lnTo>
                  <a:lnTo>
                    <a:pt x="3695699" y="4948"/>
                  </a:lnTo>
                  <a:lnTo>
                    <a:pt x="3613573" y="4801"/>
                  </a:lnTo>
                  <a:lnTo>
                    <a:pt x="3531446" y="4653"/>
                  </a:lnTo>
                  <a:lnTo>
                    <a:pt x="3449319" y="4526"/>
                  </a:lnTo>
                  <a:lnTo>
                    <a:pt x="3367193" y="4450"/>
                  </a:lnTo>
                  <a:lnTo>
                    <a:pt x="3285066" y="4275"/>
                  </a:lnTo>
                  <a:lnTo>
                    <a:pt x="3202939" y="4036"/>
                  </a:lnTo>
                  <a:lnTo>
                    <a:pt x="3120813" y="3816"/>
                  </a:lnTo>
                  <a:lnTo>
                    <a:pt x="3038686" y="3604"/>
                  </a:lnTo>
                  <a:lnTo>
                    <a:pt x="2956559" y="3385"/>
                  </a:lnTo>
                  <a:lnTo>
                    <a:pt x="2874433" y="3128"/>
                  </a:lnTo>
                  <a:lnTo>
                    <a:pt x="2792306" y="2897"/>
                  </a:lnTo>
                  <a:lnTo>
                    <a:pt x="2710179" y="2605"/>
                  </a:lnTo>
                  <a:lnTo>
                    <a:pt x="2628053" y="2281"/>
                  </a:lnTo>
                  <a:lnTo>
                    <a:pt x="2545926" y="1992"/>
                  </a:lnTo>
                  <a:lnTo>
                    <a:pt x="2463800" y="1721"/>
                  </a:lnTo>
                  <a:lnTo>
                    <a:pt x="2381673" y="1454"/>
                  </a:lnTo>
                  <a:lnTo>
                    <a:pt x="2299546" y="1244"/>
                  </a:lnTo>
                  <a:lnTo>
                    <a:pt x="2217420" y="1151"/>
                  </a:lnTo>
                  <a:lnTo>
                    <a:pt x="2135293" y="1077"/>
                  </a:lnTo>
                  <a:lnTo>
                    <a:pt x="2053166" y="1005"/>
                  </a:lnTo>
                  <a:lnTo>
                    <a:pt x="1971040" y="937"/>
                  </a:lnTo>
                  <a:lnTo>
                    <a:pt x="1888913" y="872"/>
                  </a:lnTo>
                  <a:lnTo>
                    <a:pt x="1806786" y="796"/>
                  </a:lnTo>
                  <a:lnTo>
                    <a:pt x="1724659" y="719"/>
                  </a:lnTo>
                  <a:lnTo>
                    <a:pt x="1642533" y="640"/>
                  </a:lnTo>
                  <a:lnTo>
                    <a:pt x="1560406" y="569"/>
                  </a:lnTo>
                  <a:lnTo>
                    <a:pt x="1478279" y="489"/>
                  </a:lnTo>
                  <a:lnTo>
                    <a:pt x="1396153" y="417"/>
                  </a:lnTo>
                  <a:lnTo>
                    <a:pt x="1314026" y="345"/>
                  </a:lnTo>
                  <a:lnTo>
                    <a:pt x="1231900" y="293"/>
                  </a:lnTo>
                  <a:lnTo>
                    <a:pt x="1149773" y="254"/>
                  </a:lnTo>
                  <a:lnTo>
                    <a:pt x="1067646" y="220"/>
                  </a:lnTo>
                  <a:lnTo>
                    <a:pt x="985519" y="192"/>
                  </a:lnTo>
                  <a:lnTo>
                    <a:pt x="903393" y="163"/>
                  </a:lnTo>
                  <a:lnTo>
                    <a:pt x="821266" y="135"/>
                  </a:lnTo>
                  <a:lnTo>
                    <a:pt x="739140" y="112"/>
                  </a:lnTo>
                  <a:lnTo>
                    <a:pt x="657013" y="93"/>
                  </a:lnTo>
                  <a:lnTo>
                    <a:pt x="574886" y="76"/>
                  </a:lnTo>
                  <a:lnTo>
                    <a:pt x="492759" y="60"/>
                  </a:lnTo>
                  <a:lnTo>
                    <a:pt x="410633" y="46"/>
                  </a:lnTo>
                  <a:lnTo>
                    <a:pt x="328506" y="33"/>
                  </a:lnTo>
                  <a:lnTo>
                    <a:pt x="246379" y="23"/>
                  </a:lnTo>
                  <a:lnTo>
                    <a:pt x="164253" y="14"/>
                  </a:lnTo>
                  <a:lnTo>
                    <a:pt x="82126" y="6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61D0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1469813" y="4727471"/>
              <a:ext cx="6570133" cy="9602"/>
            </a:xfrm>
            <a:custGeom>
              <a:avLst/>
              <a:pathLst>
                <a:path w="6570133" h="9602">
                  <a:moveTo>
                    <a:pt x="6570133" y="9602"/>
                  </a:moveTo>
                  <a:lnTo>
                    <a:pt x="6488006" y="9602"/>
                  </a:lnTo>
                  <a:lnTo>
                    <a:pt x="6405880" y="9602"/>
                  </a:lnTo>
                  <a:lnTo>
                    <a:pt x="6323753" y="9602"/>
                  </a:lnTo>
                  <a:lnTo>
                    <a:pt x="6241626" y="9602"/>
                  </a:lnTo>
                  <a:lnTo>
                    <a:pt x="6159500" y="9602"/>
                  </a:lnTo>
                  <a:lnTo>
                    <a:pt x="6077373" y="9602"/>
                  </a:lnTo>
                  <a:lnTo>
                    <a:pt x="5995246" y="9602"/>
                  </a:lnTo>
                  <a:lnTo>
                    <a:pt x="5913120" y="9602"/>
                  </a:lnTo>
                  <a:lnTo>
                    <a:pt x="5830993" y="9602"/>
                  </a:lnTo>
                  <a:lnTo>
                    <a:pt x="5748866" y="9602"/>
                  </a:lnTo>
                  <a:lnTo>
                    <a:pt x="5666740" y="9602"/>
                  </a:lnTo>
                  <a:lnTo>
                    <a:pt x="5584613" y="9602"/>
                  </a:lnTo>
                  <a:lnTo>
                    <a:pt x="5502486" y="9602"/>
                  </a:lnTo>
                  <a:lnTo>
                    <a:pt x="5420359" y="9602"/>
                  </a:lnTo>
                  <a:lnTo>
                    <a:pt x="5338233" y="9602"/>
                  </a:lnTo>
                  <a:lnTo>
                    <a:pt x="5256106" y="9602"/>
                  </a:lnTo>
                  <a:lnTo>
                    <a:pt x="5173980" y="9602"/>
                  </a:lnTo>
                  <a:lnTo>
                    <a:pt x="5091853" y="9602"/>
                  </a:lnTo>
                  <a:lnTo>
                    <a:pt x="5009726" y="9602"/>
                  </a:lnTo>
                  <a:lnTo>
                    <a:pt x="4927599" y="9602"/>
                  </a:lnTo>
                  <a:lnTo>
                    <a:pt x="4845473" y="9602"/>
                  </a:lnTo>
                  <a:lnTo>
                    <a:pt x="4763346" y="9602"/>
                  </a:lnTo>
                  <a:lnTo>
                    <a:pt x="4681219" y="9602"/>
                  </a:lnTo>
                  <a:lnTo>
                    <a:pt x="4599093" y="9602"/>
                  </a:lnTo>
                  <a:lnTo>
                    <a:pt x="4516966" y="9602"/>
                  </a:lnTo>
                  <a:lnTo>
                    <a:pt x="4434839" y="9602"/>
                  </a:lnTo>
                  <a:lnTo>
                    <a:pt x="4352713" y="9602"/>
                  </a:lnTo>
                  <a:lnTo>
                    <a:pt x="4270586" y="9602"/>
                  </a:lnTo>
                  <a:lnTo>
                    <a:pt x="4188460" y="9602"/>
                  </a:lnTo>
                  <a:lnTo>
                    <a:pt x="4106333" y="9602"/>
                  </a:lnTo>
                  <a:lnTo>
                    <a:pt x="4024206" y="9602"/>
                  </a:lnTo>
                  <a:lnTo>
                    <a:pt x="3942079" y="9602"/>
                  </a:lnTo>
                  <a:lnTo>
                    <a:pt x="3859953" y="9602"/>
                  </a:lnTo>
                  <a:lnTo>
                    <a:pt x="3777826" y="9386"/>
                  </a:lnTo>
                  <a:lnTo>
                    <a:pt x="3695699" y="8767"/>
                  </a:lnTo>
                  <a:lnTo>
                    <a:pt x="3613573" y="8221"/>
                  </a:lnTo>
                  <a:lnTo>
                    <a:pt x="3531446" y="7729"/>
                  </a:lnTo>
                  <a:lnTo>
                    <a:pt x="3449319" y="7249"/>
                  </a:lnTo>
                  <a:lnTo>
                    <a:pt x="3367193" y="6900"/>
                  </a:lnTo>
                  <a:lnTo>
                    <a:pt x="3285066" y="6526"/>
                  </a:lnTo>
                  <a:lnTo>
                    <a:pt x="3202939" y="6023"/>
                  </a:lnTo>
                  <a:lnTo>
                    <a:pt x="3120813" y="5667"/>
                  </a:lnTo>
                  <a:lnTo>
                    <a:pt x="3038686" y="5342"/>
                  </a:lnTo>
                  <a:lnTo>
                    <a:pt x="2956559" y="5076"/>
                  </a:lnTo>
                  <a:lnTo>
                    <a:pt x="2874433" y="4773"/>
                  </a:lnTo>
                  <a:lnTo>
                    <a:pt x="2792306" y="4516"/>
                  </a:lnTo>
                  <a:lnTo>
                    <a:pt x="2710179" y="4159"/>
                  </a:lnTo>
                  <a:lnTo>
                    <a:pt x="2628053" y="3747"/>
                  </a:lnTo>
                  <a:lnTo>
                    <a:pt x="2545926" y="3362"/>
                  </a:lnTo>
                  <a:lnTo>
                    <a:pt x="2463800" y="3025"/>
                  </a:lnTo>
                  <a:lnTo>
                    <a:pt x="2381673" y="2709"/>
                  </a:lnTo>
                  <a:lnTo>
                    <a:pt x="2299546" y="2528"/>
                  </a:lnTo>
                  <a:lnTo>
                    <a:pt x="2217420" y="2305"/>
                  </a:lnTo>
                  <a:lnTo>
                    <a:pt x="2135293" y="2083"/>
                  </a:lnTo>
                  <a:lnTo>
                    <a:pt x="2053166" y="1889"/>
                  </a:lnTo>
                  <a:lnTo>
                    <a:pt x="1971040" y="1715"/>
                  </a:lnTo>
                  <a:lnTo>
                    <a:pt x="1888913" y="1564"/>
                  </a:lnTo>
                  <a:lnTo>
                    <a:pt x="1806786" y="1460"/>
                  </a:lnTo>
                  <a:lnTo>
                    <a:pt x="1724659" y="1366"/>
                  </a:lnTo>
                  <a:lnTo>
                    <a:pt x="1642533" y="1246"/>
                  </a:lnTo>
                  <a:lnTo>
                    <a:pt x="1560406" y="1146"/>
                  </a:lnTo>
                  <a:lnTo>
                    <a:pt x="1478279" y="1027"/>
                  </a:lnTo>
                  <a:lnTo>
                    <a:pt x="1396153" y="922"/>
                  </a:lnTo>
                  <a:lnTo>
                    <a:pt x="1314026" y="808"/>
                  </a:lnTo>
                  <a:lnTo>
                    <a:pt x="1231900" y="715"/>
                  </a:lnTo>
                  <a:lnTo>
                    <a:pt x="1149773" y="644"/>
                  </a:lnTo>
                  <a:lnTo>
                    <a:pt x="1067646" y="579"/>
                  </a:lnTo>
                  <a:lnTo>
                    <a:pt x="985519" y="517"/>
                  </a:lnTo>
                  <a:lnTo>
                    <a:pt x="903393" y="450"/>
                  </a:lnTo>
                  <a:lnTo>
                    <a:pt x="821266" y="387"/>
                  </a:lnTo>
                  <a:lnTo>
                    <a:pt x="739140" y="329"/>
                  </a:lnTo>
                  <a:lnTo>
                    <a:pt x="657013" y="275"/>
                  </a:lnTo>
                  <a:lnTo>
                    <a:pt x="574886" y="229"/>
                  </a:lnTo>
                  <a:lnTo>
                    <a:pt x="492759" y="186"/>
                  </a:lnTo>
                  <a:lnTo>
                    <a:pt x="410633" y="146"/>
                  </a:lnTo>
                  <a:lnTo>
                    <a:pt x="328506" y="110"/>
                  </a:lnTo>
                  <a:lnTo>
                    <a:pt x="246379" y="76"/>
                  </a:lnTo>
                  <a:lnTo>
                    <a:pt x="164253" y="48"/>
                  </a:lnTo>
                  <a:lnTo>
                    <a:pt x="82126" y="22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1469813" y="4737074"/>
              <a:ext cx="6570133" cy="3825"/>
            </a:xfrm>
            <a:custGeom>
              <a:avLst/>
              <a:pathLst>
                <a:path w="6570133" h="3825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0"/>
                  </a:lnTo>
                  <a:lnTo>
                    <a:pt x="4845473" y="0"/>
                  </a:lnTo>
                  <a:lnTo>
                    <a:pt x="4763346" y="0"/>
                  </a:lnTo>
                  <a:lnTo>
                    <a:pt x="4681219" y="0"/>
                  </a:lnTo>
                  <a:lnTo>
                    <a:pt x="4599093" y="0"/>
                  </a:lnTo>
                  <a:lnTo>
                    <a:pt x="4516966" y="0"/>
                  </a:lnTo>
                  <a:lnTo>
                    <a:pt x="4434839" y="0"/>
                  </a:lnTo>
                  <a:lnTo>
                    <a:pt x="4352713" y="0"/>
                  </a:lnTo>
                  <a:lnTo>
                    <a:pt x="4270586" y="0"/>
                  </a:lnTo>
                  <a:lnTo>
                    <a:pt x="4188460" y="0"/>
                  </a:lnTo>
                  <a:lnTo>
                    <a:pt x="4106333" y="235"/>
                  </a:lnTo>
                  <a:lnTo>
                    <a:pt x="4024206" y="543"/>
                  </a:lnTo>
                  <a:lnTo>
                    <a:pt x="3942079" y="788"/>
                  </a:lnTo>
                  <a:lnTo>
                    <a:pt x="3859953" y="1145"/>
                  </a:lnTo>
                  <a:lnTo>
                    <a:pt x="3777826" y="1487"/>
                  </a:lnTo>
                  <a:lnTo>
                    <a:pt x="3695699" y="1784"/>
                  </a:lnTo>
                  <a:lnTo>
                    <a:pt x="3613573" y="2068"/>
                  </a:lnTo>
                  <a:lnTo>
                    <a:pt x="3531446" y="2314"/>
                  </a:lnTo>
                  <a:lnTo>
                    <a:pt x="3449319" y="2465"/>
                  </a:lnTo>
                  <a:lnTo>
                    <a:pt x="3367193" y="2561"/>
                  </a:lnTo>
                  <a:lnTo>
                    <a:pt x="3285066" y="2661"/>
                  </a:lnTo>
                  <a:lnTo>
                    <a:pt x="3202939" y="2733"/>
                  </a:lnTo>
                  <a:lnTo>
                    <a:pt x="3120813" y="2778"/>
                  </a:lnTo>
                  <a:lnTo>
                    <a:pt x="3038686" y="2814"/>
                  </a:lnTo>
                  <a:lnTo>
                    <a:pt x="2956559" y="2869"/>
                  </a:lnTo>
                  <a:lnTo>
                    <a:pt x="2874433" y="2944"/>
                  </a:lnTo>
                  <a:lnTo>
                    <a:pt x="2792306" y="2987"/>
                  </a:lnTo>
                  <a:lnTo>
                    <a:pt x="2710179" y="2961"/>
                  </a:lnTo>
                  <a:lnTo>
                    <a:pt x="2628053" y="2918"/>
                  </a:lnTo>
                  <a:lnTo>
                    <a:pt x="2545926" y="2865"/>
                  </a:lnTo>
                  <a:lnTo>
                    <a:pt x="2463800" y="2823"/>
                  </a:lnTo>
                  <a:lnTo>
                    <a:pt x="2381673" y="2799"/>
                  </a:lnTo>
                  <a:lnTo>
                    <a:pt x="2299546" y="2807"/>
                  </a:lnTo>
                  <a:lnTo>
                    <a:pt x="2217420" y="2933"/>
                  </a:lnTo>
                  <a:lnTo>
                    <a:pt x="2135293" y="3036"/>
                  </a:lnTo>
                  <a:lnTo>
                    <a:pt x="2053166" y="3125"/>
                  </a:lnTo>
                  <a:lnTo>
                    <a:pt x="1971040" y="3208"/>
                  </a:lnTo>
                  <a:lnTo>
                    <a:pt x="1888913" y="3283"/>
                  </a:lnTo>
                  <a:lnTo>
                    <a:pt x="1806786" y="3324"/>
                  </a:lnTo>
                  <a:lnTo>
                    <a:pt x="1724659" y="3360"/>
                  </a:lnTo>
                  <a:lnTo>
                    <a:pt x="1642533" y="3389"/>
                  </a:lnTo>
                  <a:lnTo>
                    <a:pt x="1560406" y="3424"/>
                  </a:lnTo>
                  <a:lnTo>
                    <a:pt x="1478279" y="3458"/>
                  </a:lnTo>
                  <a:lnTo>
                    <a:pt x="1396153" y="3489"/>
                  </a:lnTo>
                  <a:lnTo>
                    <a:pt x="1314026" y="3523"/>
                  </a:lnTo>
                  <a:lnTo>
                    <a:pt x="1231900" y="3560"/>
                  </a:lnTo>
                  <a:lnTo>
                    <a:pt x="1149773" y="3596"/>
                  </a:lnTo>
                  <a:lnTo>
                    <a:pt x="1067646" y="3630"/>
                  </a:lnTo>
                  <a:lnTo>
                    <a:pt x="985519" y="3663"/>
                  </a:lnTo>
                  <a:lnTo>
                    <a:pt x="903393" y="3689"/>
                  </a:lnTo>
                  <a:lnTo>
                    <a:pt x="821266" y="3713"/>
                  </a:lnTo>
                  <a:lnTo>
                    <a:pt x="739140" y="3733"/>
                  </a:lnTo>
                  <a:lnTo>
                    <a:pt x="657013" y="3751"/>
                  </a:lnTo>
                  <a:lnTo>
                    <a:pt x="574886" y="3765"/>
                  </a:lnTo>
                  <a:lnTo>
                    <a:pt x="492759" y="3776"/>
                  </a:lnTo>
                  <a:lnTo>
                    <a:pt x="410633" y="3786"/>
                  </a:lnTo>
                  <a:lnTo>
                    <a:pt x="328506" y="3795"/>
                  </a:lnTo>
                  <a:lnTo>
                    <a:pt x="246379" y="3804"/>
                  </a:lnTo>
                  <a:lnTo>
                    <a:pt x="164253" y="3811"/>
                  </a:lnTo>
                  <a:lnTo>
                    <a:pt x="82126" y="3819"/>
                  </a:lnTo>
                  <a:lnTo>
                    <a:pt x="0" y="3825"/>
                  </a:lnTo>
                </a:path>
              </a:pathLst>
            </a:custGeom>
            <a:ln w="9525" cap="rnd">
              <a:solidFill>
                <a:srgbClr val="28E2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1469813" y="4733151"/>
              <a:ext cx="6570133" cy="3922"/>
            </a:xfrm>
            <a:custGeom>
              <a:avLst/>
              <a:pathLst>
                <a:path w="6570133" h="3922">
                  <a:moveTo>
                    <a:pt x="6570133" y="3922"/>
                  </a:moveTo>
                  <a:lnTo>
                    <a:pt x="6488006" y="3922"/>
                  </a:lnTo>
                  <a:lnTo>
                    <a:pt x="6405880" y="3922"/>
                  </a:lnTo>
                  <a:lnTo>
                    <a:pt x="6323753" y="3922"/>
                  </a:lnTo>
                  <a:lnTo>
                    <a:pt x="6241626" y="3922"/>
                  </a:lnTo>
                  <a:lnTo>
                    <a:pt x="6159500" y="3922"/>
                  </a:lnTo>
                  <a:lnTo>
                    <a:pt x="6077373" y="3922"/>
                  </a:lnTo>
                  <a:lnTo>
                    <a:pt x="5995246" y="3922"/>
                  </a:lnTo>
                  <a:lnTo>
                    <a:pt x="5913120" y="3922"/>
                  </a:lnTo>
                  <a:lnTo>
                    <a:pt x="5830993" y="3922"/>
                  </a:lnTo>
                  <a:lnTo>
                    <a:pt x="5748866" y="3922"/>
                  </a:lnTo>
                  <a:lnTo>
                    <a:pt x="5666740" y="3922"/>
                  </a:lnTo>
                  <a:lnTo>
                    <a:pt x="5584613" y="3922"/>
                  </a:lnTo>
                  <a:lnTo>
                    <a:pt x="5502486" y="3922"/>
                  </a:lnTo>
                  <a:lnTo>
                    <a:pt x="5420359" y="3922"/>
                  </a:lnTo>
                  <a:lnTo>
                    <a:pt x="5338233" y="3922"/>
                  </a:lnTo>
                  <a:lnTo>
                    <a:pt x="5256106" y="3922"/>
                  </a:lnTo>
                  <a:lnTo>
                    <a:pt x="5173980" y="3922"/>
                  </a:lnTo>
                  <a:lnTo>
                    <a:pt x="5091853" y="3922"/>
                  </a:lnTo>
                  <a:lnTo>
                    <a:pt x="5009726" y="3922"/>
                  </a:lnTo>
                  <a:lnTo>
                    <a:pt x="4927599" y="3922"/>
                  </a:lnTo>
                  <a:lnTo>
                    <a:pt x="4845473" y="3922"/>
                  </a:lnTo>
                  <a:lnTo>
                    <a:pt x="4763346" y="3922"/>
                  </a:lnTo>
                  <a:lnTo>
                    <a:pt x="4681219" y="3922"/>
                  </a:lnTo>
                  <a:lnTo>
                    <a:pt x="4599093" y="3922"/>
                  </a:lnTo>
                  <a:lnTo>
                    <a:pt x="4516966" y="3922"/>
                  </a:lnTo>
                  <a:lnTo>
                    <a:pt x="4434839" y="3922"/>
                  </a:lnTo>
                  <a:lnTo>
                    <a:pt x="4352713" y="3922"/>
                  </a:lnTo>
                  <a:lnTo>
                    <a:pt x="4270586" y="3922"/>
                  </a:lnTo>
                  <a:lnTo>
                    <a:pt x="4188460" y="3922"/>
                  </a:lnTo>
                  <a:lnTo>
                    <a:pt x="4106333" y="3922"/>
                  </a:lnTo>
                  <a:lnTo>
                    <a:pt x="4024206" y="3922"/>
                  </a:lnTo>
                  <a:lnTo>
                    <a:pt x="3942079" y="3922"/>
                  </a:lnTo>
                  <a:lnTo>
                    <a:pt x="3859953" y="3922"/>
                  </a:lnTo>
                  <a:lnTo>
                    <a:pt x="3777826" y="3922"/>
                  </a:lnTo>
                  <a:lnTo>
                    <a:pt x="3695699" y="3922"/>
                  </a:lnTo>
                  <a:lnTo>
                    <a:pt x="3613573" y="3521"/>
                  </a:lnTo>
                  <a:lnTo>
                    <a:pt x="3531446" y="3067"/>
                  </a:lnTo>
                  <a:lnTo>
                    <a:pt x="3449319" y="2678"/>
                  </a:lnTo>
                  <a:lnTo>
                    <a:pt x="3367193" y="2329"/>
                  </a:lnTo>
                  <a:lnTo>
                    <a:pt x="3285066" y="2005"/>
                  </a:lnTo>
                  <a:lnTo>
                    <a:pt x="3202939" y="1706"/>
                  </a:lnTo>
                  <a:lnTo>
                    <a:pt x="3120813" y="1437"/>
                  </a:lnTo>
                  <a:lnTo>
                    <a:pt x="3038686" y="1183"/>
                  </a:lnTo>
                  <a:lnTo>
                    <a:pt x="2956559" y="974"/>
                  </a:lnTo>
                  <a:lnTo>
                    <a:pt x="2874433" y="758"/>
                  </a:lnTo>
                  <a:lnTo>
                    <a:pt x="2792306" y="612"/>
                  </a:lnTo>
                  <a:lnTo>
                    <a:pt x="2710179" y="495"/>
                  </a:lnTo>
                  <a:lnTo>
                    <a:pt x="2628053" y="398"/>
                  </a:lnTo>
                  <a:lnTo>
                    <a:pt x="2545926" y="298"/>
                  </a:lnTo>
                  <a:lnTo>
                    <a:pt x="2463800" y="201"/>
                  </a:lnTo>
                  <a:lnTo>
                    <a:pt x="2381673" y="101"/>
                  </a:lnTo>
                  <a:lnTo>
                    <a:pt x="2299546" y="11"/>
                  </a:lnTo>
                  <a:lnTo>
                    <a:pt x="2217420" y="0"/>
                  </a:lnTo>
                  <a:lnTo>
                    <a:pt x="2135293" y="58"/>
                  </a:lnTo>
                  <a:lnTo>
                    <a:pt x="2053166" y="113"/>
                  </a:lnTo>
                  <a:lnTo>
                    <a:pt x="1971040" y="167"/>
                  </a:lnTo>
                  <a:lnTo>
                    <a:pt x="1888913" y="219"/>
                  </a:lnTo>
                  <a:lnTo>
                    <a:pt x="1806786" y="261"/>
                  </a:lnTo>
                  <a:lnTo>
                    <a:pt x="1724659" y="287"/>
                  </a:lnTo>
                  <a:lnTo>
                    <a:pt x="1642533" y="311"/>
                  </a:lnTo>
                  <a:lnTo>
                    <a:pt x="1560406" y="332"/>
                  </a:lnTo>
                  <a:lnTo>
                    <a:pt x="1478279" y="324"/>
                  </a:lnTo>
                  <a:lnTo>
                    <a:pt x="1396153" y="327"/>
                  </a:lnTo>
                  <a:lnTo>
                    <a:pt x="1314026" y="334"/>
                  </a:lnTo>
                  <a:lnTo>
                    <a:pt x="1231900" y="340"/>
                  </a:lnTo>
                  <a:lnTo>
                    <a:pt x="1149773" y="349"/>
                  </a:lnTo>
                  <a:lnTo>
                    <a:pt x="1067646" y="358"/>
                  </a:lnTo>
                  <a:lnTo>
                    <a:pt x="985519" y="367"/>
                  </a:lnTo>
                  <a:lnTo>
                    <a:pt x="903393" y="373"/>
                  </a:lnTo>
                  <a:lnTo>
                    <a:pt x="821266" y="377"/>
                  </a:lnTo>
                  <a:lnTo>
                    <a:pt x="739140" y="382"/>
                  </a:lnTo>
                  <a:lnTo>
                    <a:pt x="657013" y="391"/>
                  </a:lnTo>
                  <a:lnTo>
                    <a:pt x="574886" y="400"/>
                  </a:lnTo>
                  <a:lnTo>
                    <a:pt x="492759" y="410"/>
                  </a:lnTo>
                  <a:lnTo>
                    <a:pt x="410633" y="422"/>
                  </a:lnTo>
                  <a:lnTo>
                    <a:pt x="328506" y="433"/>
                  </a:lnTo>
                  <a:lnTo>
                    <a:pt x="246379" y="447"/>
                  </a:lnTo>
                  <a:lnTo>
                    <a:pt x="164253" y="458"/>
                  </a:lnTo>
                  <a:lnTo>
                    <a:pt x="82126" y="470"/>
                  </a:lnTo>
                  <a:lnTo>
                    <a:pt x="0" y="480"/>
                  </a:lnTo>
                </a:path>
              </a:pathLst>
            </a:custGeom>
            <a:ln w="9525" cap="rnd">
              <a:solidFill>
                <a:srgbClr val="CD0B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1469813" y="4737074"/>
              <a:ext cx="6570133" cy="20380"/>
            </a:xfrm>
            <a:custGeom>
              <a:avLst/>
              <a:pathLst>
                <a:path w="6570133" h="20380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77"/>
                  </a:lnTo>
                  <a:lnTo>
                    <a:pt x="5173980" y="309"/>
                  </a:lnTo>
                  <a:lnTo>
                    <a:pt x="5091853" y="625"/>
                  </a:lnTo>
                  <a:lnTo>
                    <a:pt x="5009726" y="991"/>
                  </a:lnTo>
                  <a:lnTo>
                    <a:pt x="4927599" y="1426"/>
                  </a:lnTo>
                  <a:lnTo>
                    <a:pt x="4845473" y="1858"/>
                  </a:lnTo>
                  <a:lnTo>
                    <a:pt x="4763346" y="2291"/>
                  </a:lnTo>
                  <a:lnTo>
                    <a:pt x="4681219" y="2750"/>
                  </a:lnTo>
                  <a:lnTo>
                    <a:pt x="4599093" y="3174"/>
                  </a:lnTo>
                  <a:lnTo>
                    <a:pt x="4516966" y="3543"/>
                  </a:lnTo>
                  <a:lnTo>
                    <a:pt x="4434839" y="3866"/>
                  </a:lnTo>
                  <a:lnTo>
                    <a:pt x="4352713" y="4152"/>
                  </a:lnTo>
                  <a:lnTo>
                    <a:pt x="4270586" y="4418"/>
                  </a:lnTo>
                  <a:lnTo>
                    <a:pt x="4188460" y="4686"/>
                  </a:lnTo>
                  <a:lnTo>
                    <a:pt x="4106333" y="5044"/>
                  </a:lnTo>
                  <a:lnTo>
                    <a:pt x="4024206" y="5407"/>
                  </a:lnTo>
                  <a:lnTo>
                    <a:pt x="3942079" y="5746"/>
                  </a:lnTo>
                  <a:lnTo>
                    <a:pt x="3859953" y="6155"/>
                  </a:lnTo>
                  <a:lnTo>
                    <a:pt x="3777826" y="6748"/>
                  </a:lnTo>
                  <a:lnTo>
                    <a:pt x="3695699" y="7623"/>
                  </a:lnTo>
                  <a:lnTo>
                    <a:pt x="3613573" y="8361"/>
                  </a:lnTo>
                  <a:lnTo>
                    <a:pt x="3531446" y="8992"/>
                  </a:lnTo>
                  <a:lnTo>
                    <a:pt x="3449319" y="9622"/>
                  </a:lnTo>
                  <a:lnTo>
                    <a:pt x="3367193" y="10014"/>
                  </a:lnTo>
                  <a:lnTo>
                    <a:pt x="3285066" y="10436"/>
                  </a:lnTo>
                  <a:lnTo>
                    <a:pt x="3202939" y="10967"/>
                  </a:lnTo>
                  <a:lnTo>
                    <a:pt x="3120813" y="11367"/>
                  </a:lnTo>
                  <a:lnTo>
                    <a:pt x="3038686" y="11733"/>
                  </a:lnTo>
                  <a:lnTo>
                    <a:pt x="2956559" y="12087"/>
                  </a:lnTo>
                  <a:lnTo>
                    <a:pt x="2874433" y="12536"/>
                  </a:lnTo>
                  <a:lnTo>
                    <a:pt x="2792306" y="12915"/>
                  </a:lnTo>
                  <a:lnTo>
                    <a:pt x="2710179" y="13400"/>
                  </a:lnTo>
                  <a:lnTo>
                    <a:pt x="2628053" y="13929"/>
                  </a:lnTo>
                  <a:lnTo>
                    <a:pt x="2545926" y="14388"/>
                  </a:lnTo>
                  <a:lnTo>
                    <a:pt x="2463800" y="14806"/>
                  </a:lnTo>
                  <a:lnTo>
                    <a:pt x="2381673" y="15221"/>
                  </a:lnTo>
                  <a:lnTo>
                    <a:pt x="2299546" y="15608"/>
                  </a:lnTo>
                  <a:lnTo>
                    <a:pt x="2217420" y="16090"/>
                  </a:lnTo>
                  <a:lnTo>
                    <a:pt x="2135293" y="16508"/>
                  </a:lnTo>
                  <a:lnTo>
                    <a:pt x="2053166" y="16882"/>
                  </a:lnTo>
                  <a:lnTo>
                    <a:pt x="1971040" y="17225"/>
                  </a:lnTo>
                  <a:lnTo>
                    <a:pt x="1888913" y="17528"/>
                  </a:lnTo>
                  <a:lnTo>
                    <a:pt x="1806786" y="17771"/>
                  </a:lnTo>
                  <a:lnTo>
                    <a:pt x="1724659" y="18001"/>
                  </a:lnTo>
                  <a:lnTo>
                    <a:pt x="1642533" y="18232"/>
                  </a:lnTo>
                  <a:lnTo>
                    <a:pt x="1560406" y="18447"/>
                  </a:lnTo>
                  <a:lnTo>
                    <a:pt x="1478279" y="18659"/>
                  </a:lnTo>
                  <a:lnTo>
                    <a:pt x="1396153" y="18853"/>
                  </a:lnTo>
                  <a:lnTo>
                    <a:pt x="1314026" y="19050"/>
                  </a:lnTo>
                  <a:lnTo>
                    <a:pt x="1231900" y="19212"/>
                  </a:lnTo>
                  <a:lnTo>
                    <a:pt x="1149773" y="19339"/>
                  </a:lnTo>
                  <a:lnTo>
                    <a:pt x="1067646" y="19456"/>
                  </a:lnTo>
                  <a:lnTo>
                    <a:pt x="985519" y="19568"/>
                  </a:lnTo>
                  <a:lnTo>
                    <a:pt x="903393" y="19675"/>
                  </a:lnTo>
                  <a:lnTo>
                    <a:pt x="821266" y="19777"/>
                  </a:lnTo>
                  <a:lnTo>
                    <a:pt x="739140" y="19867"/>
                  </a:lnTo>
                  <a:lnTo>
                    <a:pt x="657013" y="19952"/>
                  </a:lnTo>
                  <a:lnTo>
                    <a:pt x="574886" y="20022"/>
                  </a:lnTo>
                  <a:lnTo>
                    <a:pt x="492759" y="20087"/>
                  </a:lnTo>
                  <a:lnTo>
                    <a:pt x="410633" y="20147"/>
                  </a:lnTo>
                  <a:lnTo>
                    <a:pt x="328506" y="20202"/>
                  </a:lnTo>
                  <a:lnTo>
                    <a:pt x="246379" y="20256"/>
                  </a:lnTo>
                  <a:lnTo>
                    <a:pt x="164253" y="20299"/>
                  </a:lnTo>
                  <a:lnTo>
                    <a:pt x="82126" y="20342"/>
                  </a:lnTo>
                  <a:lnTo>
                    <a:pt x="0" y="203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1469813" y="4734810"/>
              <a:ext cx="6570133" cy="3252"/>
            </a:xfrm>
            <a:custGeom>
              <a:avLst/>
              <a:pathLst>
                <a:path w="6570133" h="3252">
                  <a:moveTo>
                    <a:pt x="6570133" y="2263"/>
                  </a:moveTo>
                  <a:lnTo>
                    <a:pt x="6488006" y="2263"/>
                  </a:lnTo>
                  <a:lnTo>
                    <a:pt x="6405880" y="2263"/>
                  </a:lnTo>
                  <a:lnTo>
                    <a:pt x="6323753" y="2263"/>
                  </a:lnTo>
                  <a:lnTo>
                    <a:pt x="6241626" y="2263"/>
                  </a:lnTo>
                  <a:lnTo>
                    <a:pt x="6159500" y="2263"/>
                  </a:lnTo>
                  <a:lnTo>
                    <a:pt x="6077373" y="2263"/>
                  </a:lnTo>
                  <a:lnTo>
                    <a:pt x="5995246" y="2263"/>
                  </a:lnTo>
                  <a:lnTo>
                    <a:pt x="5913120" y="2263"/>
                  </a:lnTo>
                  <a:lnTo>
                    <a:pt x="5830993" y="2263"/>
                  </a:lnTo>
                  <a:lnTo>
                    <a:pt x="5748866" y="2161"/>
                  </a:lnTo>
                  <a:lnTo>
                    <a:pt x="5666740" y="2007"/>
                  </a:lnTo>
                  <a:lnTo>
                    <a:pt x="5584613" y="1873"/>
                  </a:lnTo>
                  <a:lnTo>
                    <a:pt x="5502486" y="1767"/>
                  </a:lnTo>
                  <a:lnTo>
                    <a:pt x="5420359" y="1684"/>
                  </a:lnTo>
                  <a:lnTo>
                    <a:pt x="5338233" y="1613"/>
                  </a:lnTo>
                  <a:lnTo>
                    <a:pt x="5256106" y="1567"/>
                  </a:lnTo>
                  <a:lnTo>
                    <a:pt x="5173980" y="1450"/>
                  </a:lnTo>
                  <a:lnTo>
                    <a:pt x="5091853" y="1270"/>
                  </a:lnTo>
                  <a:lnTo>
                    <a:pt x="5009726" y="1153"/>
                  </a:lnTo>
                  <a:lnTo>
                    <a:pt x="4927599" y="1019"/>
                  </a:lnTo>
                  <a:lnTo>
                    <a:pt x="4845473" y="930"/>
                  </a:lnTo>
                  <a:lnTo>
                    <a:pt x="4763346" y="838"/>
                  </a:lnTo>
                  <a:lnTo>
                    <a:pt x="4681219" y="692"/>
                  </a:lnTo>
                  <a:lnTo>
                    <a:pt x="4599093" y="546"/>
                  </a:lnTo>
                  <a:lnTo>
                    <a:pt x="4516966" y="411"/>
                  </a:lnTo>
                  <a:lnTo>
                    <a:pt x="4434839" y="277"/>
                  </a:lnTo>
                  <a:lnTo>
                    <a:pt x="4352713" y="198"/>
                  </a:lnTo>
                  <a:lnTo>
                    <a:pt x="4270586" y="152"/>
                  </a:lnTo>
                  <a:lnTo>
                    <a:pt x="4188460" y="85"/>
                  </a:lnTo>
                  <a:lnTo>
                    <a:pt x="4106333" y="0"/>
                  </a:lnTo>
                  <a:lnTo>
                    <a:pt x="4024206" y="75"/>
                  </a:lnTo>
                  <a:lnTo>
                    <a:pt x="3942079" y="168"/>
                  </a:lnTo>
                  <a:lnTo>
                    <a:pt x="3859953" y="247"/>
                  </a:lnTo>
                  <a:lnTo>
                    <a:pt x="3777826" y="320"/>
                  </a:lnTo>
                  <a:lnTo>
                    <a:pt x="3695699" y="325"/>
                  </a:lnTo>
                  <a:lnTo>
                    <a:pt x="3613573" y="310"/>
                  </a:lnTo>
                  <a:lnTo>
                    <a:pt x="3531446" y="274"/>
                  </a:lnTo>
                  <a:lnTo>
                    <a:pt x="3449319" y="371"/>
                  </a:lnTo>
                  <a:lnTo>
                    <a:pt x="3367193" y="488"/>
                  </a:lnTo>
                  <a:lnTo>
                    <a:pt x="3285066" y="572"/>
                  </a:lnTo>
                  <a:lnTo>
                    <a:pt x="3202939" y="638"/>
                  </a:lnTo>
                  <a:lnTo>
                    <a:pt x="3120813" y="746"/>
                  </a:lnTo>
                  <a:lnTo>
                    <a:pt x="3038686" y="857"/>
                  </a:lnTo>
                  <a:lnTo>
                    <a:pt x="2956559" y="941"/>
                  </a:lnTo>
                  <a:lnTo>
                    <a:pt x="2874433" y="970"/>
                  </a:lnTo>
                  <a:lnTo>
                    <a:pt x="2792306" y="990"/>
                  </a:lnTo>
                  <a:lnTo>
                    <a:pt x="2710179" y="1002"/>
                  </a:lnTo>
                  <a:lnTo>
                    <a:pt x="2628053" y="1023"/>
                  </a:lnTo>
                  <a:lnTo>
                    <a:pt x="2545926" y="1037"/>
                  </a:lnTo>
                  <a:lnTo>
                    <a:pt x="2463800" y="1062"/>
                  </a:lnTo>
                  <a:lnTo>
                    <a:pt x="2381673" y="1095"/>
                  </a:lnTo>
                  <a:lnTo>
                    <a:pt x="2299546" y="1140"/>
                  </a:lnTo>
                  <a:lnTo>
                    <a:pt x="2217420" y="1219"/>
                  </a:lnTo>
                  <a:lnTo>
                    <a:pt x="2135293" y="1288"/>
                  </a:lnTo>
                  <a:lnTo>
                    <a:pt x="2053166" y="1355"/>
                  </a:lnTo>
                  <a:lnTo>
                    <a:pt x="1971040" y="1420"/>
                  </a:lnTo>
                  <a:lnTo>
                    <a:pt x="1888913" y="1486"/>
                  </a:lnTo>
                  <a:lnTo>
                    <a:pt x="1806786" y="1607"/>
                  </a:lnTo>
                  <a:lnTo>
                    <a:pt x="1724659" y="1757"/>
                  </a:lnTo>
                  <a:lnTo>
                    <a:pt x="1642533" y="1909"/>
                  </a:lnTo>
                  <a:lnTo>
                    <a:pt x="1560406" y="2044"/>
                  </a:lnTo>
                  <a:lnTo>
                    <a:pt x="1478279" y="2176"/>
                  </a:lnTo>
                  <a:lnTo>
                    <a:pt x="1396153" y="2263"/>
                  </a:lnTo>
                  <a:lnTo>
                    <a:pt x="1314026" y="2263"/>
                  </a:lnTo>
                  <a:lnTo>
                    <a:pt x="1231900" y="2345"/>
                  </a:lnTo>
                  <a:lnTo>
                    <a:pt x="1149773" y="2448"/>
                  </a:lnTo>
                  <a:lnTo>
                    <a:pt x="1067646" y="2543"/>
                  </a:lnTo>
                  <a:lnTo>
                    <a:pt x="985519" y="2633"/>
                  </a:lnTo>
                  <a:lnTo>
                    <a:pt x="903393" y="2716"/>
                  </a:lnTo>
                  <a:lnTo>
                    <a:pt x="821266" y="2791"/>
                  </a:lnTo>
                  <a:lnTo>
                    <a:pt x="739140" y="2860"/>
                  </a:lnTo>
                  <a:lnTo>
                    <a:pt x="657013" y="2925"/>
                  </a:lnTo>
                  <a:lnTo>
                    <a:pt x="574886" y="2978"/>
                  </a:lnTo>
                  <a:lnTo>
                    <a:pt x="492759" y="3028"/>
                  </a:lnTo>
                  <a:lnTo>
                    <a:pt x="410633" y="3074"/>
                  </a:lnTo>
                  <a:lnTo>
                    <a:pt x="328506" y="3116"/>
                  </a:lnTo>
                  <a:lnTo>
                    <a:pt x="246379" y="3157"/>
                  </a:lnTo>
                  <a:lnTo>
                    <a:pt x="164253" y="3190"/>
                  </a:lnTo>
                  <a:lnTo>
                    <a:pt x="82126" y="3223"/>
                  </a:lnTo>
                  <a:lnTo>
                    <a:pt x="0" y="3252"/>
                  </a:lnTo>
                </a:path>
              </a:pathLst>
            </a:custGeom>
            <a:ln w="9525" cap="rnd">
              <a:solidFill>
                <a:srgbClr val="DF53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1469813" y="4728798"/>
              <a:ext cx="6570133" cy="8275"/>
            </a:xfrm>
            <a:custGeom>
              <a:avLst/>
              <a:pathLst>
                <a:path w="6570133" h="8275">
                  <a:moveTo>
                    <a:pt x="6570133" y="8275"/>
                  </a:moveTo>
                  <a:lnTo>
                    <a:pt x="6488006" y="8275"/>
                  </a:lnTo>
                  <a:lnTo>
                    <a:pt x="6405880" y="8275"/>
                  </a:lnTo>
                  <a:lnTo>
                    <a:pt x="6323753" y="8275"/>
                  </a:lnTo>
                  <a:lnTo>
                    <a:pt x="6241626" y="8275"/>
                  </a:lnTo>
                  <a:lnTo>
                    <a:pt x="6159500" y="8275"/>
                  </a:lnTo>
                  <a:lnTo>
                    <a:pt x="6077373" y="8275"/>
                  </a:lnTo>
                  <a:lnTo>
                    <a:pt x="5995246" y="8275"/>
                  </a:lnTo>
                  <a:lnTo>
                    <a:pt x="5913120" y="8275"/>
                  </a:lnTo>
                  <a:lnTo>
                    <a:pt x="5830993" y="8275"/>
                  </a:lnTo>
                  <a:lnTo>
                    <a:pt x="5748866" y="8275"/>
                  </a:lnTo>
                  <a:lnTo>
                    <a:pt x="5666740" y="8275"/>
                  </a:lnTo>
                  <a:lnTo>
                    <a:pt x="5584613" y="8275"/>
                  </a:lnTo>
                  <a:lnTo>
                    <a:pt x="5502486" y="8275"/>
                  </a:lnTo>
                  <a:lnTo>
                    <a:pt x="5420359" y="8275"/>
                  </a:lnTo>
                  <a:lnTo>
                    <a:pt x="5338233" y="8275"/>
                  </a:lnTo>
                  <a:lnTo>
                    <a:pt x="5256106" y="8275"/>
                  </a:lnTo>
                  <a:lnTo>
                    <a:pt x="5173980" y="8275"/>
                  </a:lnTo>
                  <a:lnTo>
                    <a:pt x="5091853" y="8275"/>
                  </a:lnTo>
                  <a:lnTo>
                    <a:pt x="5009726" y="8275"/>
                  </a:lnTo>
                  <a:lnTo>
                    <a:pt x="4927599" y="8275"/>
                  </a:lnTo>
                  <a:lnTo>
                    <a:pt x="4845473" y="8275"/>
                  </a:lnTo>
                  <a:lnTo>
                    <a:pt x="4763346" y="8275"/>
                  </a:lnTo>
                  <a:lnTo>
                    <a:pt x="4681219" y="8275"/>
                  </a:lnTo>
                  <a:lnTo>
                    <a:pt x="4599093" y="8275"/>
                  </a:lnTo>
                  <a:lnTo>
                    <a:pt x="4516966" y="8275"/>
                  </a:lnTo>
                  <a:lnTo>
                    <a:pt x="4434839" y="8275"/>
                  </a:lnTo>
                  <a:lnTo>
                    <a:pt x="4352713" y="8275"/>
                  </a:lnTo>
                  <a:lnTo>
                    <a:pt x="4270586" y="8275"/>
                  </a:lnTo>
                  <a:lnTo>
                    <a:pt x="4188460" y="8275"/>
                  </a:lnTo>
                  <a:lnTo>
                    <a:pt x="4106333" y="8275"/>
                  </a:lnTo>
                  <a:lnTo>
                    <a:pt x="4024206" y="8275"/>
                  </a:lnTo>
                  <a:lnTo>
                    <a:pt x="3942079" y="8275"/>
                  </a:lnTo>
                  <a:lnTo>
                    <a:pt x="3859953" y="8275"/>
                  </a:lnTo>
                  <a:lnTo>
                    <a:pt x="3777826" y="8275"/>
                  </a:lnTo>
                  <a:lnTo>
                    <a:pt x="3695699" y="8248"/>
                  </a:lnTo>
                  <a:lnTo>
                    <a:pt x="3613573" y="8052"/>
                  </a:lnTo>
                  <a:lnTo>
                    <a:pt x="3531446" y="7906"/>
                  </a:lnTo>
                  <a:lnTo>
                    <a:pt x="3449319" y="7673"/>
                  </a:lnTo>
                  <a:lnTo>
                    <a:pt x="3367193" y="7388"/>
                  </a:lnTo>
                  <a:lnTo>
                    <a:pt x="3285066" y="7099"/>
                  </a:lnTo>
                  <a:lnTo>
                    <a:pt x="3202939" y="6777"/>
                  </a:lnTo>
                  <a:lnTo>
                    <a:pt x="3120813" y="6423"/>
                  </a:lnTo>
                  <a:lnTo>
                    <a:pt x="3038686" y="6073"/>
                  </a:lnTo>
                  <a:lnTo>
                    <a:pt x="2956559" y="5794"/>
                  </a:lnTo>
                  <a:lnTo>
                    <a:pt x="2874433" y="5546"/>
                  </a:lnTo>
                  <a:lnTo>
                    <a:pt x="2792306" y="5390"/>
                  </a:lnTo>
                  <a:lnTo>
                    <a:pt x="2710179" y="5187"/>
                  </a:lnTo>
                  <a:lnTo>
                    <a:pt x="2628053" y="5034"/>
                  </a:lnTo>
                  <a:lnTo>
                    <a:pt x="2545926" y="4860"/>
                  </a:lnTo>
                  <a:lnTo>
                    <a:pt x="2463800" y="4698"/>
                  </a:lnTo>
                  <a:lnTo>
                    <a:pt x="2381673" y="4535"/>
                  </a:lnTo>
                  <a:lnTo>
                    <a:pt x="2299546" y="4282"/>
                  </a:lnTo>
                  <a:lnTo>
                    <a:pt x="2217420" y="3868"/>
                  </a:lnTo>
                  <a:lnTo>
                    <a:pt x="2135293" y="3563"/>
                  </a:lnTo>
                  <a:lnTo>
                    <a:pt x="2053166" y="3292"/>
                  </a:lnTo>
                  <a:lnTo>
                    <a:pt x="1971040" y="3047"/>
                  </a:lnTo>
                  <a:lnTo>
                    <a:pt x="1888913" y="2824"/>
                  </a:lnTo>
                  <a:lnTo>
                    <a:pt x="1806786" y="2585"/>
                  </a:lnTo>
                  <a:lnTo>
                    <a:pt x="1724659" y="2343"/>
                  </a:lnTo>
                  <a:lnTo>
                    <a:pt x="1642533" y="2123"/>
                  </a:lnTo>
                  <a:lnTo>
                    <a:pt x="1560406" y="1918"/>
                  </a:lnTo>
                  <a:lnTo>
                    <a:pt x="1478279" y="1730"/>
                  </a:lnTo>
                  <a:lnTo>
                    <a:pt x="1396153" y="1560"/>
                  </a:lnTo>
                  <a:lnTo>
                    <a:pt x="1314026" y="1408"/>
                  </a:lnTo>
                  <a:lnTo>
                    <a:pt x="1231900" y="1259"/>
                  </a:lnTo>
                  <a:lnTo>
                    <a:pt x="1149773" y="1109"/>
                  </a:lnTo>
                  <a:lnTo>
                    <a:pt x="1067646" y="968"/>
                  </a:lnTo>
                  <a:lnTo>
                    <a:pt x="985519" y="832"/>
                  </a:lnTo>
                  <a:lnTo>
                    <a:pt x="903393" y="711"/>
                  </a:lnTo>
                  <a:lnTo>
                    <a:pt x="821266" y="600"/>
                  </a:lnTo>
                  <a:lnTo>
                    <a:pt x="739140" y="502"/>
                  </a:lnTo>
                  <a:lnTo>
                    <a:pt x="657013" y="413"/>
                  </a:lnTo>
                  <a:lnTo>
                    <a:pt x="574886" y="342"/>
                  </a:lnTo>
                  <a:lnTo>
                    <a:pt x="492759" y="278"/>
                  </a:lnTo>
                  <a:lnTo>
                    <a:pt x="410633" y="220"/>
                  </a:lnTo>
                  <a:lnTo>
                    <a:pt x="328506" y="169"/>
                  </a:lnTo>
                  <a:lnTo>
                    <a:pt x="246379" y="119"/>
                  </a:lnTo>
                  <a:lnTo>
                    <a:pt x="164253" y="78"/>
                  </a:lnTo>
                  <a:lnTo>
                    <a:pt x="82126" y="36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61D0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1469813" y="4726753"/>
              <a:ext cx="6570133" cy="10320"/>
            </a:xfrm>
            <a:custGeom>
              <a:avLst/>
              <a:pathLst>
                <a:path w="6570133" h="10320">
                  <a:moveTo>
                    <a:pt x="6570133" y="10320"/>
                  </a:moveTo>
                  <a:lnTo>
                    <a:pt x="6488006" y="10320"/>
                  </a:lnTo>
                  <a:lnTo>
                    <a:pt x="6405880" y="10068"/>
                  </a:lnTo>
                  <a:lnTo>
                    <a:pt x="6323753" y="9649"/>
                  </a:lnTo>
                  <a:lnTo>
                    <a:pt x="6241626" y="9247"/>
                  </a:lnTo>
                  <a:lnTo>
                    <a:pt x="6159500" y="8903"/>
                  </a:lnTo>
                  <a:lnTo>
                    <a:pt x="6077373" y="8608"/>
                  </a:lnTo>
                  <a:lnTo>
                    <a:pt x="5995246" y="8371"/>
                  </a:lnTo>
                  <a:lnTo>
                    <a:pt x="5913120" y="8186"/>
                  </a:lnTo>
                  <a:lnTo>
                    <a:pt x="5830993" y="8048"/>
                  </a:lnTo>
                  <a:lnTo>
                    <a:pt x="5748866" y="8004"/>
                  </a:lnTo>
                  <a:lnTo>
                    <a:pt x="5666740" y="8029"/>
                  </a:lnTo>
                  <a:lnTo>
                    <a:pt x="5584613" y="8075"/>
                  </a:lnTo>
                  <a:lnTo>
                    <a:pt x="5502486" y="8141"/>
                  </a:lnTo>
                  <a:lnTo>
                    <a:pt x="5420359" y="8209"/>
                  </a:lnTo>
                  <a:lnTo>
                    <a:pt x="5338233" y="8271"/>
                  </a:lnTo>
                  <a:lnTo>
                    <a:pt x="5256106" y="8338"/>
                  </a:lnTo>
                  <a:lnTo>
                    <a:pt x="5173980" y="8277"/>
                  </a:lnTo>
                  <a:lnTo>
                    <a:pt x="5091853" y="8170"/>
                  </a:lnTo>
                  <a:lnTo>
                    <a:pt x="5009726" y="7973"/>
                  </a:lnTo>
                  <a:lnTo>
                    <a:pt x="4927599" y="7795"/>
                  </a:lnTo>
                  <a:lnTo>
                    <a:pt x="4845473" y="7652"/>
                  </a:lnTo>
                  <a:lnTo>
                    <a:pt x="4763346" y="7519"/>
                  </a:lnTo>
                  <a:lnTo>
                    <a:pt x="4681219" y="7323"/>
                  </a:lnTo>
                  <a:lnTo>
                    <a:pt x="4599093" y="7001"/>
                  </a:lnTo>
                  <a:lnTo>
                    <a:pt x="4516966" y="6689"/>
                  </a:lnTo>
                  <a:lnTo>
                    <a:pt x="4434839" y="6394"/>
                  </a:lnTo>
                  <a:lnTo>
                    <a:pt x="4352713" y="6103"/>
                  </a:lnTo>
                  <a:lnTo>
                    <a:pt x="4270586" y="5831"/>
                  </a:lnTo>
                  <a:lnTo>
                    <a:pt x="4188460" y="5608"/>
                  </a:lnTo>
                  <a:lnTo>
                    <a:pt x="4106333" y="5491"/>
                  </a:lnTo>
                  <a:lnTo>
                    <a:pt x="4024206" y="5287"/>
                  </a:lnTo>
                  <a:lnTo>
                    <a:pt x="3942079" y="5107"/>
                  </a:lnTo>
                  <a:lnTo>
                    <a:pt x="3859953" y="4878"/>
                  </a:lnTo>
                  <a:lnTo>
                    <a:pt x="3777826" y="4678"/>
                  </a:lnTo>
                  <a:lnTo>
                    <a:pt x="3695699" y="4477"/>
                  </a:lnTo>
                  <a:lnTo>
                    <a:pt x="3613573" y="4393"/>
                  </a:lnTo>
                  <a:lnTo>
                    <a:pt x="3531446" y="4331"/>
                  </a:lnTo>
                  <a:lnTo>
                    <a:pt x="3449319" y="3919"/>
                  </a:lnTo>
                  <a:lnTo>
                    <a:pt x="3367193" y="3537"/>
                  </a:lnTo>
                  <a:lnTo>
                    <a:pt x="3285066" y="3224"/>
                  </a:lnTo>
                  <a:lnTo>
                    <a:pt x="3202939" y="2903"/>
                  </a:lnTo>
                  <a:lnTo>
                    <a:pt x="3120813" y="2477"/>
                  </a:lnTo>
                  <a:lnTo>
                    <a:pt x="3038686" y="2031"/>
                  </a:lnTo>
                  <a:lnTo>
                    <a:pt x="2956559" y="1650"/>
                  </a:lnTo>
                  <a:lnTo>
                    <a:pt x="2874433" y="1331"/>
                  </a:lnTo>
                  <a:lnTo>
                    <a:pt x="2792306" y="1083"/>
                  </a:lnTo>
                  <a:lnTo>
                    <a:pt x="2710179" y="865"/>
                  </a:lnTo>
                  <a:lnTo>
                    <a:pt x="2628053" y="632"/>
                  </a:lnTo>
                  <a:lnTo>
                    <a:pt x="2545926" y="447"/>
                  </a:lnTo>
                  <a:lnTo>
                    <a:pt x="2463800" y="264"/>
                  </a:lnTo>
                  <a:lnTo>
                    <a:pt x="2381673" y="93"/>
                  </a:lnTo>
                  <a:lnTo>
                    <a:pt x="2299546" y="0"/>
                  </a:lnTo>
                  <a:lnTo>
                    <a:pt x="2217420" y="102"/>
                  </a:lnTo>
                  <a:lnTo>
                    <a:pt x="2135293" y="192"/>
                  </a:lnTo>
                  <a:lnTo>
                    <a:pt x="2053166" y="271"/>
                  </a:lnTo>
                  <a:lnTo>
                    <a:pt x="1971040" y="343"/>
                  </a:lnTo>
                  <a:lnTo>
                    <a:pt x="1888913" y="404"/>
                  </a:lnTo>
                  <a:lnTo>
                    <a:pt x="1806786" y="409"/>
                  </a:lnTo>
                  <a:lnTo>
                    <a:pt x="1724659" y="390"/>
                  </a:lnTo>
                  <a:lnTo>
                    <a:pt x="1642533" y="338"/>
                  </a:lnTo>
                  <a:lnTo>
                    <a:pt x="1560406" y="314"/>
                  </a:lnTo>
                  <a:lnTo>
                    <a:pt x="1478279" y="285"/>
                  </a:lnTo>
                  <a:lnTo>
                    <a:pt x="1396153" y="285"/>
                  </a:lnTo>
                  <a:lnTo>
                    <a:pt x="1314026" y="361"/>
                  </a:lnTo>
                  <a:lnTo>
                    <a:pt x="1231900" y="362"/>
                  </a:lnTo>
                  <a:lnTo>
                    <a:pt x="1149773" y="327"/>
                  </a:lnTo>
                  <a:lnTo>
                    <a:pt x="1067646" y="294"/>
                  </a:lnTo>
                  <a:lnTo>
                    <a:pt x="985519" y="256"/>
                  </a:lnTo>
                  <a:lnTo>
                    <a:pt x="903393" y="219"/>
                  </a:lnTo>
                  <a:lnTo>
                    <a:pt x="821266" y="187"/>
                  </a:lnTo>
                  <a:lnTo>
                    <a:pt x="739140" y="155"/>
                  </a:lnTo>
                  <a:lnTo>
                    <a:pt x="657013" y="127"/>
                  </a:lnTo>
                  <a:lnTo>
                    <a:pt x="574886" y="110"/>
                  </a:lnTo>
                  <a:lnTo>
                    <a:pt x="492759" y="97"/>
                  </a:lnTo>
                  <a:lnTo>
                    <a:pt x="410633" y="86"/>
                  </a:lnTo>
                  <a:lnTo>
                    <a:pt x="328506" y="76"/>
                  </a:lnTo>
                  <a:lnTo>
                    <a:pt x="246379" y="68"/>
                  </a:lnTo>
                  <a:lnTo>
                    <a:pt x="164253" y="62"/>
                  </a:lnTo>
                  <a:lnTo>
                    <a:pt x="82126" y="56"/>
                  </a:lnTo>
                  <a:lnTo>
                    <a:pt x="0" y="51"/>
                  </a:lnTo>
                </a:path>
              </a:pathLst>
            </a:custGeom>
            <a:ln w="9525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1469813" y="4730352"/>
              <a:ext cx="6570133" cy="6722"/>
            </a:xfrm>
            <a:custGeom>
              <a:avLst/>
              <a:pathLst>
                <a:path w="6570133" h="6722">
                  <a:moveTo>
                    <a:pt x="6570133" y="6722"/>
                  </a:moveTo>
                  <a:lnTo>
                    <a:pt x="6488006" y="6722"/>
                  </a:lnTo>
                  <a:lnTo>
                    <a:pt x="6405880" y="6722"/>
                  </a:lnTo>
                  <a:lnTo>
                    <a:pt x="6323753" y="6722"/>
                  </a:lnTo>
                  <a:lnTo>
                    <a:pt x="6241626" y="6722"/>
                  </a:lnTo>
                  <a:lnTo>
                    <a:pt x="6159500" y="6722"/>
                  </a:lnTo>
                  <a:lnTo>
                    <a:pt x="6077373" y="6722"/>
                  </a:lnTo>
                  <a:lnTo>
                    <a:pt x="5995246" y="6722"/>
                  </a:lnTo>
                  <a:lnTo>
                    <a:pt x="5913120" y="6722"/>
                  </a:lnTo>
                  <a:lnTo>
                    <a:pt x="5830993" y="6722"/>
                  </a:lnTo>
                  <a:lnTo>
                    <a:pt x="5748866" y="6722"/>
                  </a:lnTo>
                  <a:lnTo>
                    <a:pt x="5666740" y="6722"/>
                  </a:lnTo>
                  <a:lnTo>
                    <a:pt x="5584613" y="6722"/>
                  </a:lnTo>
                  <a:lnTo>
                    <a:pt x="5502486" y="6722"/>
                  </a:lnTo>
                  <a:lnTo>
                    <a:pt x="5420359" y="6722"/>
                  </a:lnTo>
                  <a:lnTo>
                    <a:pt x="5338233" y="6722"/>
                  </a:lnTo>
                  <a:lnTo>
                    <a:pt x="5256106" y="6722"/>
                  </a:lnTo>
                  <a:lnTo>
                    <a:pt x="5173980" y="6722"/>
                  </a:lnTo>
                  <a:lnTo>
                    <a:pt x="5091853" y="6722"/>
                  </a:lnTo>
                  <a:lnTo>
                    <a:pt x="5009726" y="6722"/>
                  </a:lnTo>
                  <a:lnTo>
                    <a:pt x="4927599" y="6722"/>
                  </a:lnTo>
                  <a:lnTo>
                    <a:pt x="4845473" y="6722"/>
                  </a:lnTo>
                  <a:lnTo>
                    <a:pt x="4763346" y="6722"/>
                  </a:lnTo>
                  <a:lnTo>
                    <a:pt x="4681219" y="6722"/>
                  </a:lnTo>
                  <a:lnTo>
                    <a:pt x="4599093" y="6722"/>
                  </a:lnTo>
                  <a:lnTo>
                    <a:pt x="4516966" y="6722"/>
                  </a:lnTo>
                  <a:lnTo>
                    <a:pt x="4434839" y="6722"/>
                  </a:lnTo>
                  <a:lnTo>
                    <a:pt x="4352713" y="6722"/>
                  </a:lnTo>
                  <a:lnTo>
                    <a:pt x="4270586" y="6722"/>
                  </a:lnTo>
                  <a:lnTo>
                    <a:pt x="4188460" y="6722"/>
                  </a:lnTo>
                  <a:lnTo>
                    <a:pt x="4106333" y="6722"/>
                  </a:lnTo>
                  <a:lnTo>
                    <a:pt x="4024206" y="6722"/>
                  </a:lnTo>
                  <a:lnTo>
                    <a:pt x="3942079" y="6707"/>
                  </a:lnTo>
                  <a:lnTo>
                    <a:pt x="3859953" y="6344"/>
                  </a:lnTo>
                  <a:lnTo>
                    <a:pt x="3777826" y="5771"/>
                  </a:lnTo>
                  <a:lnTo>
                    <a:pt x="3695699" y="5332"/>
                  </a:lnTo>
                  <a:lnTo>
                    <a:pt x="3613573" y="4953"/>
                  </a:lnTo>
                  <a:lnTo>
                    <a:pt x="3531446" y="4520"/>
                  </a:lnTo>
                  <a:lnTo>
                    <a:pt x="3449319" y="4031"/>
                  </a:lnTo>
                  <a:lnTo>
                    <a:pt x="3367193" y="3520"/>
                  </a:lnTo>
                  <a:lnTo>
                    <a:pt x="3285066" y="3014"/>
                  </a:lnTo>
                  <a:lnTo>
                    <a:pt x="3202939" y="2559"/>
                  </a:lnTo>
                  <a:lnTo>
                    <a:pt x="3120813" y="2173"/>
                  </a:lnTo>
                  <a:lnTo>
                    <a:pt x="3038686" y="1855"/>
                  </a:lnTo>
                  <a:lnTo>
                    <a:pt x="2956559" y="1537"/>
                  </a:lnTo>
                  <a:lnTo>
                    <a:pt x="2874433" y="1246"/>
                  </a:lnTo>
                  <a:lnTo>
                    <a:pt x="2792306" y="926"/>
                  </a:lnTo>
                  <a:lnTo>
                    <a:pt x="2710179" y="689"/>
                  </a:lnTo>
                  <a:lnTo>
                    <a:pt x="2628053" y="498"/>
                  </a:lnTo>
                  <a:lnTo>
                    <a:pt x="2545926" y="372"/>
                  </a:lnTo>
                  <a:lnTo>
                    <a:pt x="2463800" y="260"/>
                  </a:lnTo>
                  <a:lnTo>
                    <a:pt x="2381673" y="142"/>
                  </a:lnTo>
                  <a:lnTo>
                    <a:pt x="2299546" y="50"/>
                  </a:lnTo>
                  <a:lnTo>
                    <a:pt x="2217420" y="131"/>
                  </a:lnTo>
                  <a:lnTo>
                    <a:pt x="2135293" y="124"/>
                  </a:lnTo>
                  <a:lnTo>
                    <a:pt x="2053166" y="91"/>
                  </a:lnTo>
                  <a:lnTo>
                    <a:pt x="1971040" y="59"/>
                  </a:lnTo>
                  <a:lnTo>
                    <a:pt x="1888913" y="26"/>
                  </a:lnTo>
                  <a:lnTo>
                    <a:pt x="1806786" y="0"/>
                  </a:lnTo>
                  <a:lnTo>
                    <a:pt x="1724659" y="6"/>
                  </a:lnTo>
                  <a:lnTo>
                    <a:pt x="1642533" y="43"/>
                  </a:lnTo>
                  <a:lnTo>
                    <a:pt x="1560406" y="64"/>
                  </a:lnTo>
                  <a:lnTo>
                    <a:pt x="1478279" y="48"/>
                  </a:lnTo>
                  <a:lnTo>
                    <a:pt x="1396153" y="38"/>
                  </a:lnTo>
                  <a:lnTo>
                    <a:pt x="1314026" y="21"/>
                  </a:lnTo>
                  <a:lnTo>
                    <a:pt x="1231900" y="31"/>
                  </a:lnTo>
                  <a:lnTo>
                    <a:pt x="1149773" y="55"/>
                  </a:lnTo>
                  <a:lnTo>
                    <a:pt x="1067646" y="81"/>
                  </a:lnTo>
                  <a:lnTo>
                    <a:pt x="985519" y="107"/>
                  </a:lnTo>
                  <a:lnTo>
                    <a:pt x="903393" y="124"/>
                  </a:lnTo>
                  <a:lnTo>
                    <a:pt x="821266" y="140"/>
                  </a:lnTo>
                  <a:lnTo>
                    <a:pt x="739140" y="153"/>
                  </a:lnTo>
                  <a:lnTo>
                    <a:pt x="657013" y="165"/>
                  </a:lnTo>
                  <a:lnTo>
                    <a:pt x="574886" y="174"/>
                  </a:lnTo>
                  <a:lnTo>
                    <a:pt x="492759" y="181"/>
                  </a:lnTo>
                  <a:lnTo>
                    <a:pt x="410633" y="187"/>
                  </a:lnTo>
                  <a:lnTo>
                    <a:pt x="328506" y="192"/>
                  </a:lnTo>
                  <a:lnTo>
                    <a:pt x="246379" y="199"/>
                  </a:lnTo>
                  <a:lnTo>
                    <a:pt x="164253" y="204"/>
                  </a:lnTo>
                  <a:lnTo>
                    <a:pt x="82126" y="208"/>
                  </a:lnTo>
                  <a:lnTo>
                    <a:pt x="0" y="213"/>
                  </a:lnTo>
                </a:path>
              </a:pathLst>
            </a:custGeom>
            <a:ln w="9525" cap="rnd">
              <a:solidFill>
                <a:srgbClr val="28E2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1469813" y="4731354"/>
              <a:ext cx="6570133" cy="8739"/>
            </a:xfrm>
            <a:custGeom>
              <a:avLst/>
              <a:pathLst>
                <a:path w="6570133" h="8739">
                  <a:moveTo>
                    <a:pt x="6570133" y="5719"/>
                  </a:moveTo>
                  <a:lnTo>
                    <a:pt x="6488006" y="5719"/>
                  </a:lnTo>
                  <a:lnTo>
                    <a:pt x="6405880" y="5719"/>
                  </a:lnTo>
                  <a:lnTo>
                    <a:pt x="6323753" y="5719"/>
                  </a:lnTo>
                  <a:lnTo>
                    <a:pt x="6241626" y="5719"/>
                  </a:lnTo>
                  <a:lnTo>
                    <a:pt x="6159500" y="5719"/>
                  </a:lnTo>
                  <a:lnTo>
                    <a:pt x="6077373" y="5719"/>
                  </a:lnTo>
                  <a:lnTo>
                    <a:pt x="5995246" y="5719"/>
                  </a:lnTo>
                  <a:lnTo>
                    <a:pt x="5913120" y="5719"/>
                  </a:lnTo>
                  <a:lnTo>
                    <a:pt x="5830993" y="5719"/>
                  </a:lnTo>
                  <a:lnTo>
                    <a:pt x="5748866" y="5719"/>
                  </a:lnTo>
                  <a:lnTo>
                    <a:pt x="5666740" y="5719"/>
                  </a:lnTo>
                  <a:lnTo>
                    <a:pt x="5584613" y="5719"/>
                  </a:lnTo>
                  <a:lnTo>
                    <a:pt x="5502486" y="5719"/>
                  </a:lnTo>
                  <a:lnTo>
                    <a:pt x="5420359" y="5719"/>
                  </a:lnTo>
                  <a:lnTo>
                    <a:pt x="5338233" y="5719"/>
                  </a:lnTo>
                  <a:lnTo>
                    <a:pt x="5256106" y="5719"/>
                  </a:lnTo>
                  <a:lnTo>
                    <a:pt x="5173980" y="5719"/>
                  </a:lnTo>
                  <a:lnTo>
                    <a:pt x="5091853" y="5719"/>
                  </a:lnTo>
                  <a:lnTo>
                    <a:pt x="5009726" y="5719"/>
                  </a:lnTo>
                  <a:lnTo>
                    <a:pt x="4927599" y="5719"/>
                  </a:lnTo>
                  <a:lnTo>
                    <a:pt x="4845473" y="5719"/>
                  </a:lnTo>
                  <a:lnTo>
                    <a:pt x="4763346" y="5719"/>
                  </a:lnTo>
                  <a:lnTo>
                    <a:pt x="4681219" y="5719"/>
                  </a:lnTo>
                  <a:lnTo>
                    <a:pt x="4599093" y="6017"/>
                  </a:lnTo>
                  <a:lnTo>
                    <a:pt x="4516966" y="6425"/>
                  </a:lnTo>
                  <a:lnTo>
                    <a:pt x="4434839" y="6817"/>
                  </a:lnTo>
                  <a:lnTo>
                    <a:pt x="4352713" y="7266"/>
                  </a:lnTo>
                  <a:lnTo>
                    <a:pt x="4270586" y="7680"/>
                  </a:lnTo>
                  <a:lnTo>
                    <a:pt x="4188460" y="8098"/>
                  </a:lnTo>
                  <a:lnTo>
                    <a:pt x="4106333" y="8317"/>
                  </a:lnTo>
                  <a:lnTo>
                    <a:pt x="4024206" y="8556"/>
                  </a:lnTo>
                  <a:lnTo>
                    <a:pt x="3942079" y="8684"/>
                  </a:lnTo>
                  <a:lnTo>
                    <a:pt x="3859953" y="8739"/>
                  </a:lnTo>
                  <a:lnTo>
                    <a:pt x="3777826" y="8411"/>
                  </a:lnTo>
                  <a:lnTo>
                    <a:pt x="3695699" y="8105"/>
                  </a:lnTo>
                  <a:lnTo>
                    <a:pt x="3613573" y="7753"/>
                  </a:lnTo>
                  <a:lnTo>
                    <a:pt x="3531446" y="7349"/>
                  </a:lnTo>
                  <a:lnTo>
                    <a:pt x="3449319" y="6995"/>
                  </a:lnTo>
                  <a:lnTo>
                    <a:pt x="3367193" y="6637"/>
                  </a:lnTo>
                  <a:lnTo>
                    <a:pt x="3285066" y="6211"/>
                  </a:lnTo>
                  <a:lnTo>
                    <a:pt x="3202939" y="5810"/>
                  </a:lnTo>
                  <a:lnTo>
                    <a:pt x="3120813" y="5719"/>
                  </a:lnTo>
                  <a:lnTo>
                    <a:pt x="3038686" y="5719"/>
                  </a:lnTo>
                  <a:lnTo>
                    <a:pt x="2956559" y="5719"/>
                  </a:lnTo>
                  <a:lnTo>
                    <a:pt x="2874433" y="5719"/>
                  </a:lnTo>
                  <a:lnTo>
                    <a:pt x="2792306" y="5585"/>
                  </a:lnTo>
                  <a:lnTo>
                    <a:pt x="2710179" y="5279"/>
                  </a:lnTo>
                  <a:lnTo>
                    <a:pt x="2628053" y="4987"/>
                  </a:lnTo>
                  <a:lnTo>
                    <a:pt x="2545926" y="4686"/>
                  </a:lnTo>
                  <a:lnTo>
                    <a:pt x="2463800" y="4422"/>
                  </a:lnTo>
                  <a:lnTo>
                    <a:pt x="2381673" y="4161"/>
                  </a:lnTo>
                  <a:lnTo>
                    <a:pt x="2299546" y="3812"/>
                  </a:lnTo>
                  <a:lnTo>
                    <a:pt x="2217420" y="3477"/>
                  </a:lnTo>
                  <a:lnTo>
                    <a:pt x="2135293" y="3177"/>
                  </a:lnTo>
                  <a:lnTo>
                    <a:pt x="2053166" y="2895"/>
                  </a:lnTo>
                  <a:lnTo>
                    <a:pt x="1971040" y="2636"/>
                  </a:lnTo>
                  <a:lnTo>
                    <a:pt x="1888913" y="2396"/>
                  </a:lnTo>
                  <a:lnTo>
                    <a:pt x="1806786" y="2148"/>
                  </a:lnTo>
                  <a:lnTo>
                    <a:pt x="1724659" y="1915"/>
                  </a:lnTo>
                  <a:lnTo>
                    <a:pt x="1642533" y="1723"/>
                  </a:lnTo>
                  <a:lnTo>
                    <a:pt x="1560406" y="1530"/>
                  </a:lnTo>
                  <a:lnTo>
                    <a:pt x="1478279" y="1334"/>
                  </a:lnTo>
                  <a:lnTo>
                    <a:pt x="1396153" y="1156"/>
                  </a:lnTo>
                  <a:lnTo>
                    <a:pt x="1314026" y="975"/>
                  </a:lnTo>
                  <a:lnTo>
                    <a:pt x="1231900" y="840"/>
                  </a:lnTo>
                  <a:lnTo>
                    <a:pt x="1149773" y="751"/>
                  </a:lnTo>
                  <a:lnTo>
                    <a:pt x="1067646" y="673"/>
                  </a:lnTo>
                  <a:lnTo>
                    <a:pt x="985519" y="604"/>
                  </a:lnTo>
                  <a:lnTo>
                    <a:pt x="903393" y="533"/>
                  </a:lnTo>
                  <a:lnTo>
                    <a:pt x="821266" y="467"/>
                  </a:lnTo>
                  <a:lnTo>
                    <a:pt x="739140" y="408"/>
                  </a:lnTo>
                  <a:lnTo>
                    <a:pt x="657013" y="351"/>
                  </a:lnTo>
                  <a:lnTo>
                    <a:pt x="574886" y="298"/>
                  </a:lnTo>
                  <a:lnTo>
                    <a:pt x="492759" y="246"/>
                  </a:lnTo>
                  <a:lnTo>
                    <a:pt x="410633" y="197"/>
                  </a:lnTo>
                  <a:lnTo>
                    <a:pt x="328506" y="151"/>
                  </a:lnTo>
                  <a:lnTo>
                    <a:pt x="246379" y="107"/>
                  </a:lnTo>
                  <a:lnTo>
                    <a:pt x="164253" y="70"/>
                  </a:lnTo>
                  <a:lnTo>
                    <a:pt x="82126" y="33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CD0B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1469813" y="4737074"/>
              <a:ext cx="6570133" cy="8600"/>
            </a:xfrm>
            <a:custGeom>
              <a:avLst/>
              <a:pathLst>
                <a:path w="6570133" h="8600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0"/>
                  </a:lnTo>
                  <a:lnTo>
                    <a:pt x="4845473" y="0"/>
                  </a:lnTo>
                  <a:lnTo>
                    <a:pt x="4763346" y="0"/>
                  </a:lnTo>
                  <a:lnTo>
                    <a:pt x="4681219" y="0"/>
                  </a:lnTo>
                  <a:lnTo>
                    <a:pt x="4599093" y="0"/>
                  </a:lnTo>
                  <a:lnTo>
                    <a:pt x="4516966" y="0"/>
                  </a:lnTo>
                  <a:lnTo>
                    <a:pt x="4434839" y="0"/>
                  </a:lnTo>
                  <a:lnTo>
                    <a:pt x="4352713" y="0"/>
                  </a:lnTo>
                  <a:lnTo>
                    <a:pt x="4270586" y="0"/>
                  </a:lnTo>
                  <a:lnTo>
                    <a:pt x="4188460" y="0"/>
                  </a:lnTo>
                  <a:lnTo>
                    <a:pt x="4106333" y="0"/>
                  </a:lnTo>
                  <a:lnTo>
                    <a:pt x="4024206" y="0"/>
                  </a:lnTo>
                  <a:lnTo>
                    <a:pt x="3942079" y="0"/>
                  </a:lnTo>
                  <a:lnTo>
                    <a:pt x="3859953" y="0"/>
                  </a:lnTo>
                  <a:lnTo>
                    <a:pt x="3777826" y="0"/>
                  </a:lnTo>
                  <a:lnTo>
                    <a:pt x="3695699" y="0"/>
                  </a:lnTo>
                  <a:lnTo>
                    <a:pt x="3613573" y="0"/>
                  </a:lnTo>
                  <a:lnTo>
                    <a:pt x="3531446" y="0"/>
                  </a:lnTo>
                  <a:lnTo>
                    <a:pt x="3449319" y="398"/>
                  </a:lnTo>
                  <a:lnTo>
                    <a:pt x="3367193" y="890"/>
                  </a:lnTo>
                  <a:lnTo>
                    <a:pt x="3285066" y="1478"/>
                  </a:lnTo>
                  <a:lnTo>
                    <a:pt x="3202939" y="2061"/>
                  </a:lnTo>
                  <a:lnTo>
                    <a:pt x="3120813" y="2612"/>
                  </a:lnTo>
                  <a:lnTo>
                    <a:pt x="3038686" y="3133"/>
                  </a:lnTo>
                  <a:lnTo>
                    <a:pt x="2956559" y="3555"/>
                  </a:lnTo>
                  <a:lnTo>
                    <a:pt x="2874433" y="3867"/>
                  </a:lnTo>
                  <a:lnTo>
                    <a:pt x="2792306" y="4148"/>
                  </a:lnTo>
                  <a:lnTo>
                    <a:pt x="2710179" y="4515"/>
                  </a:lnTo>
                  <a:lnTo>
                    <a:pt x="2628053" y="4932"/>
                  </a:lnTo>
                  <a:lnTo>
                    <a:pt x="2545926" y="5300"/>
                  </a:lnTo>
                  <a:lnTo>
                    <a:pt x="2463800" y="5640"/>
                  </a:lnTo>
                  <a:lnTo>
                    <a:pt x="2381673" y="5944"/>
                  </a:lnTo>
                  <a:lnTo>
                    <a:pt x="2299546" y="6218"/>
                  </a:lnTo>
                  <a:lnTo>
                    <a:pt x="2217420" y="6257"/>
                  </a:lnTo>
                  <a:lnTo>
                    <a:pt x="2135293" y="6317"/>
                  </a:lnTo>
                  <a:lnTo>
                    <a:pt x="2053166" y="6377"/>
                  </a:lnTo>
                  <a:lnTo>
                    <a:pt x="1971040" y="6431"/>
                  </a:lnTo>
                  <a:lnTo>
                    <a:pt x="1888913" y="6488"/>
                  </a:lnTo>
                  <a:lnTo>
                    <a:pt x="1806786" y="6643"/>
                  </a:lnTo>
                  <a:lnTo>
                    <a:pt x="1724659" y="6819"/>
                  </a:lnTo>
                  <a:lnTo>
                    <a:pt x="1642533" y="7020"/>
                  </a:lnTo>
                  <a:lnTo>
                    <a:pt x="1560406" y="7173"/>
                  </a:lnTo>
                  <a:lnTo>
                    <a:pt x="1478279" y="7335"/>
                  </a:lnTo>
                  <a:lnTo>
                    <a:pt x="1396153" y="7461"/>
                  </a:lnTo>
                  <a:lnTo>
                    <a:pt x="1314026" y="7518"/>
                  </a:lnTo>
                  <a:lnTo>
                    <a:pt x="1231900" y="7609"/>
                  </a:lnTo>
                  <a:lnTo>
                    <a:pt x="1149773" y="7733"/>
                  </a:lnTo>
                  <a:lnTo>
                    <a:pt x="1067646" y="7846"/>
                  </a:lnTo>
                  <a:lnTo>
                    <a:pt x="985519" y="7945"/>
                  </a:lnTo>
                  <a:lnTo>
                    <a:pt x="903393" y="8028"/>
                  </a:lnTo>
                  <a:lnTo>
                    <a:pt x="821266" y="8101"/>
                  </a:lnTo>
                  <a:lnTo>
                    <a:pt x="739140" y="8170"/>
                  </a:lnTo>
                  <a:lnTo>
                    <a:pt x="657013" y="8233"/>
                  </a:lnTo>
                  <a:lnTo>
                    <a:pt x="574886" y="8290"/>
                  </a:lnTo>
                  <a:lnTo>
                    <a:pt x="492759" y="8346"/>
                  </a:lnTo>
                  <a:lnTo>
                    <a:pt x="410633" y="8398"/>
                  </a:lnTo>
                  <a:lnTo>
                    <a:pt x="328506" y="8446"/>
                  </a:lnTo>
                  <a:lnTo>
                    <a:pt x="246379" y="8493"/>
                  </a:lnTo>
                  <a:lnTo>
                    <a:pt x="164253" y="8531"/>
                  </a:lnTo>
                  <a:lnTo>
                    <a:pt x="82126" y="8568"/>
                  </a:lnTo>
                  <a:lnTo>
                    <a:pt x="0" y="86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1469813" y="4737074"/>
              <a:ext cx="6570133" cy="15088"/>
            </a:xfrm>
            <a:custGeom>
              <a:avLst/>
              <a:pathLst>
                <a:path w="6570133" h="15088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585"/>
                  </a:lnTo>
                  <a:lnTo>
                    <a:pt x="5091853" y="1582"/>
                  </a:lnTo>
                  <a:lnTo>
                    <a:pt x="5009726" y="2858"/>
                  </a:lnTo>
                  <a:lnTo>
                    <a:pt x="4927599" y="3958"/>
                  </a:lnTo>
                  <a:lnTo>
                    <a:pt x="4845473" y="5037"/>
                  </a:lnTo>
                  <a:lnTo>
                    <a:pt x="4763346" y="6075"/>
                  </a:lnTo>
                  <a:lnTo>
                    <a:pt x="4681219" y="7255"/>
                  </a:lnTo>
                  <a:lnTo>
                    <a:pt x="4599093" y="8442"/>
                  </a:lnTo>
                  <a:lnTo>
                    <a:pt x="4516966" y="9516"/>
                  </a:lnTo>
                  <a:lnTo>
                    <a:pt x="4434839" y="10549"/>
                  </a:lnTo>
                  <a:lnTo>
                    <a:pt x="4352713" y="11161"/>
                  </a:lnTo>
                  <a:lnTo>
                    <a:pt x="4270586" y="11506"/>
                  </a:lnTo>
                  <a:lnTo>
                    <a:pt x="4188460" y="11621"/>
                  </a:lnTo>
                  <a:lnTo>
                    <a:pt x="4106333" y="11650"/>
                  </a:lnTo>
                  <a:lnTo>
                    <a:pt x="4024206" y="11566"/>
                  </a:lnTo>
                  <a:lnTo>
                    <a:pt x="3942079" y="11468"/>
                  </a:lnTo>
                  <a:lnTo>
                    <a:pt x="3859953" y="11570"/>
                  </a:lnTo>
                  <a:lnTo>
                    <a:pt x="3777826" y="12017"/>
                  </a:lnTo>
                  <a:lnTo>
                    <a:pt x="3695699" y="12278"/>
                  </a:lnTo>
                  <a:lnTo>
                    <a:pt x="3613573" y="12384"/>
                  </a:lnTo>
                  <a:lnTo>
                    <a:pt x="3531446" y="12517"/>
                  </a:lnTo>
                  <a:lnTo>
                    <a:pt x="3449319" y="12560"/>
                  </a:lnTo>
                  <a:lnTo>
                    <a:pt x="3367193" y="12661"/>
                  </a:lnTo>
                  <a:lnTo>
                    <a:pt x="3285066" y="12630"/>
                  </a:lnTo>
                  <a:lnTo>
                    <a:pt x="3202939" y="12685"/>
                  </a:lnTo>
                  <a:lnTo>
                    <a:pt x="3120813" y="12695"/>
                  </a:lnTo>
                  <a:lnTo>
                    <a:pt x="3038686" y="12682"/>
                  </a:lnTo>
                  <a:lnTo>
                    <a:pt x="2956559" y="12669"/>
                  </a:lnTo>
                  <a:lnTo>
                    <a:pt x="2874433" y="12662"/>
                  </a:lnTo>
                  <a:lnTo>
                    <a:pt x="2792306" y="12722"/>
                  </a:lnTo>
                  <a:lnTo>
                    <a:pt x="2710179" y="12757"/>
                  </a:lnTo>
                  <a:lnTo>
                    <a:pt x="2628053" y="12772"/>
                  </a:lnTo>
                  <a:lnTo>
                    <a:pt x="2545926" y="12764"/>
                  </a:lnTo>
                  <a:lnTo>
                    <a:pt x="2463800" y="12774"/>
                  </a:lnTo>
                  <a:lnTo>
                    <a:pt x="2381673" y="12779"/>
                  </a:lnTo>
                  <a:lnTo>
                    <a:pt x="2299546" y="12732"/>
                  </a:lnTo>
                  <a:lnTo>
                    <a:pt x="2217420" y="12891"/>
                  </a:lnTo>
                  <a:lnTo>
                    <a:pt x="2135293" y="13089"/>
                  </a:lnTo>
                  <a:lnTo>
                    <a:pt x="2053166" y="13269"/>
                  </a:lnTo>
                  <a:lnTo>
                    <a:pt x="1971040" y="13435"/>
                  </a:lnTo>
                  <a:lnTo>
                    <a:pt x="1888913" y="13580"/>
                  </a:lnTo>
                  <a:lnTo>
                    <a:pt x="1806786" y="13688"/>
                  </a:lnTo>
                  <a:lnTo>
                    <a:pt x="1724659" y="13812"/>
                  </a:lnTo>
                  <a:lnTo>
                    <a:pt x="1642533" y="13916"/>
                  </a:lnTo>
                  <a:lnTo>
                    <a:pt x="1560406" y="14033"/>
                  </a:lnTo>
                  <a:lnTo>
                    <a:pt x="1478279" y="14133"/>
                  </a:lnTo>
                  <a:lnTo>
                    <a:pt x="1396153" y="14225"/>
                  </a:lnTo>
                  <a:lnTo>
                    <a:pt x="1314026" y="14326"/>
                  </a:lnTo>
                  <a:lnTo>
                    <a:pt x="1231900" y="14407"/>
                  </a:lnTo>
                  <a:lnTo>
                    <a:pt x="1149773" y="14484"/>
                  </a:lnTo>
                  <a:lnTo>
                    <a:pt x="1067646" y="14562"/>
                  </a:lnTo>
                  <a:lnTo>
                    <a:pt x="985519" y="14642"/>
                  </a:lnTo>
                  <a:lnTo>
                    <a:pt x="903393" y="14717"/>
                  </a:lnTo>
                  <a:lnTo>
                    <a:pt x="821266" y="14786"/>
                  </a:lnTo>
                  <a:lnTo>
                    <a:pt x="739140" y="14846"/>
                  </a:lnTo>
                  <a:lnTo>
                    <a:pt x="657013" y="14899"/>
                  </a:lnTo>
                  <a:lnTo>
                    <a:pt x="574886" y="14938"/>
                  </a:lnTo>
                  <a:lnTo>
                    <a:pt x="492759" y="14969"/>
                  </a:lnTo>
                  <a:lnTo>
                    <a:pt x="410633" y="14996"/>
                  </a:lnTo>
                  <a:lnTo>
                    <a:pt x="328506" y="15019"/>
                  </a:lnTo>
                  <a:lnTo>
                    <a:pt x="246379" y="15040"/>
                  </a:lnTo>
                  <a:lnTo>
                    <a:pt x="164253" y="15057"/>
                  </a:lnTo>
                  <a:lnTo>
                    <a:pt x="82126" y="15073"/>
                  </a:lnTo>
                  <a:lnTo>
                    <a:pt x="0" y="15088"/>
                  </a:lnTo>
                </a:path>
              </a:pathLst>
            </a:custGeom>
            <a:ln w="9525" cap="rnd">
              <a:solidFill>
                <a:srgbClr val="DF53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1469813" y="4732628"/>
              <a:ext cx="6570133" cy="6519"/>
            </a:xfrm>
            <a:custGeom>
              <a:avLst/>
              <a:pathLst>
                <a:path w="6570133" h="6519">
                  <a:moveTo>
                    <a:pt x="6570133" y="4446"/>
                  </a:moveTo>
                  <a:lnTo>
                    <a:pt x="6488006" y="4446"/>
                  </a:lnTo>
                  <a:lnTo>
                    <a:pt x="6405880" y="4446"/>
                  </a:lnTo>
                  <a:lnTo>
                    <a:pt x="6323753" y="4446"/>
                  </a:lnTo>
                  <a:lnTo>
                    <a:pt x="6241626" y="4446"/>
                  </a:lnTo>
                  <a:lnTo>
                    <a:pt x="6159500" y="4446"/>
                  </a:lnTo>
                  <a:lnTo>
                    <a:pt x="6077373" y="4446"/>
                  </a:lnTo>
                  <a:lnTo>
                    <a:pt x="5995246" y="4446"/>
                  </a:lnTo>
                  <a:lnTo>
                    <a:pt x="5913120" y="4446"/>
                  </a:lnTo>
                  <a:lnTo>
                    <a:pt x="5830993" y="4446"/>
                  </a:lnTo>
                  <a:lnTo>
                    <a:pt x="5748866" y="4446"/>
                  </a:lnTo>
                  <a:lnTo>
                    <a:pt x="5666740" y="4446"/>
                  </a:lnTo>
                  <a:lnTo>
                    <a:pt x="5584613" y="4446"/>
                  </a:lnTo>
                  <a:lnTo>
                    <a:pt x="5502486" y="4344"/>
                  </a:lnTo>
                  <a:lnTo>
                    <a:pt x="5420359" y="4054"/>
                  </a:lnTo>
                  <a:lnTo>
                    <a:pt x="5338233" y="3789"/>
                  </a:lnTo>
                  <a:lnTo>
                    <a:pt x="5256106" y="3611"/>
                  </a:lnTo>
                  <a:lnTo>
                    <a:pt x="5173980" y="3442"/>
                  </a:lnTo>
                  <a:lnTo>
                    <a:pt x="5091853" y="3253"/>
                  </a:lnTo>
                  <a:lnTo>
                    <a:pt x="5009726" y="3084"/>
                  </a:lnTo>
                  <a:lnTo>
                    <a:pt x="4927599" y="2819"/>
                  </a:lnTo>
                  <a:lnTo>
                    <a:pt x="4845473" y="2548"/>
                  </a:lnTo>
                  <a:lnTo>
                    <a:pt x="4763346" y="2298"/>
                  </a:lnTo>
                  <a:lnTo>
                    <a:pt x="4681219" y="2081"/>
                  </a:lnTo>
                  <a:lnTo>
                    <a:pt x="4599093" y="1834"/>
                  </a:lnTo>
                  <a:lnTo>
                    <a:pt x="4516966" y="1602"/>
                  </a:lnTo>
                  <a:lnTo>
                    <a:pt x="4434839" y="1413"/>
                  </a:lnTo>
                  <a:lnTo>
                    <a:pt x="4352713" y="1216"/>
                  </a:lnTo>
                  <a:lnTo>
                    <a:pt x="4270586" y="950"/>
                  </a:lnTo>
                  <a:lnTo>
                    <a:pt x="4188460" y="730"/>
                  </a:lnTo>
                  <a:lnTo>
                    <a:pt x="4106333" y="406"/>
                  </a:lnTo>
                  <a:lnTo>
                    <a:pt x="4024206" y="191"/>
                  </a:lnTo>
                  <a:lnTo>
                    <a:pt x="3942079" y="0"/>
                  </a:lnTo>
                  <a:lnTo>
                    <a:pt x="3859953" y="127"/>
                  </a:lnTo>
                  <a:lnTo>
                    <a:pt x="3777826" y="536"/>
                  </a:lnTo>
                  <a:lnTo>
                    <a:pt x="3695699" y="722"/>
                  </a:lnTo>
                  <a:lnTo>
                    <a:pt x="3613573" y="918"/>
                  </a:lnTo>
                  <a:lnTo>
                    <a:pt x="3531446" y="1127"/>
                  </a:lnTo>
                  <a:lnTo>
                    <a:pt x="3449319" y="1372"/>
                  </a:lnTo>
                  <a:lnTo>
                    <a:pt x="3367193" y="1877"/>
                  </a:lnTo>
                  <a:lnTo>
                    <a:pt x="3285066" y="2318"/>
                  </a:lnTo>
                  <a:lnTo>
                    <a:pt x="3202939" y="2762"/>
                  </a:lnTo>
                  <a:lnTo>
                    <a:pt x="3120813" y="3168"/>
                  </a:lnTo>
                  <a:lnTo>
                    <a:pt x="3038686" y="3501"/>
                  </a:lnTo>
                  <a:lnTo>
                    <a:pt x="2956559" y="3800"/>
                  </a:lnTo>
                  <a:lnTo>
                    <a:pt x="2874433" y="4013"/>
                  </a:lnTo>
                  <a:lnTo>
                    <a:pt x="2792306" y="4310"/>
                  </a:lnTo>
                  <a:lnTo>
                    <a:pt x="2710179" y="4446"/>
                  </a:lnTo>
                  <a:lnTo>
                    <a:pt x="2628053" y="4446"/>
                  </a:lnTo>
                  <a:lnTo>
                    <a:pt x="2545926" y="4446"/>
                  </a:lnTo>
                  <a:lnTo>
                    <a:pt x="2463800" y="4446"/>
                  </a:lnTo>
                  <a:lnTo>
                    <a:pt x="2381673" y="4446"/>
                  </a:lnTo>
                  <a:lnTo>
                    <a:pt x="2299546" y="4446"/>
                  </a:lnTo>
                  <a:lnTo>
                    <a:pt x="2217420" y="4446"/>
                  </a:lnTo>
                  <a:lnTo>
                    <a:pt x="2135293" y="4583"/>
                  </a:lnTo>
                  <a:lnTo>
                    <a:pt x="2053166" y="4740"/>
                  </a:lnTo>
                  <a:lnTo>
                    <a:pt x="1971040" y="4882"/>
                  </a:lnTo>
                  <a:lnTo>
                    <a:pt x="1888913" y="5014"/>
                  </a:lnTo>
                  <a:lnTo>
                    <a:pt x="1806786" y="5167"/>
                  </a:lnTo>
                  <a:lnTo>
                    <a:pt x="1724659" y="5320"/>
                  </a:lnTo>
                  <a:lnTo>
                    <a:pt x="1642533" y="5449"/>
                  </a:lnTo>
                  <a:lnTo>
                    <a:pt x="1560406" y="5573"/>
                  </a:lnTo>
                  <a:lnTo>
                    <a:pt x="1478279" y="5708"/>
                  </a:lnTo>
                  <a:lnTo>
                    <a:pt x="1396153" y="5830"/>
                  </a:lnTo>
                  <a:lnTo>
                    <a:pt x="1314026" y="5958"/>
                  </a:lnTo>
                  <a:lnTo>
                    <a:pt x="1231900" y="6040"/>
                  </a:lnTo>
                  <a:lnTo>
                    <a:pt x="1149773" y="6092"/>
                  </a:lnTo>
                  <a:lnTo>
                    <a:pt x="1067646" y="6138"/>
                  </a:lnTo>
                  <a:lnTo>
                    <a:pt x="985519" y="6179"/>
                  </a:lnTo>
                  <a:lnTo>
                    <a:pt x="903393" y="6223"/>
                  </a:lnTo>
                  <a:lnTo>
                    <a:pt x="821266" y="6261"/>
                  </a:lnTo>
                  <a:lnTo>
                    <a:pt x="739140" y="6299"/>
                  </a:lnTo>
                  <a:lnTo>
                    <a:pt x="657013" y="6333"/>
                  </a:lnTo>
                  <a:lnTo>
                    <a:pt x="574886" y="6365"/>
                  </a:lnTo>
                  <a:lnTo>
                    <a:pt x="492759" y="6393"/>
                  </a:lnTo>
                  <a:lnTo>
                    <a:pt x="410633" y="6418"/>
                  </a:lnTo>
                  <a:lnTo>
                    <a:pt x="328506" y="6442"/>
                  </a:lnTo>
                  <a:lnTo>
                    <a:pt x="246379" y="6464"/>
                  </a:lnTo>
                  <a:lnTo>
                    <a:pt x="164253" y="6483"/>
                  </a:lnTo>
                  <a:lnTo>
                    <a:pt x="82126" y="6502"/>
                  </a:lnTo>
                  <a:lnTo>
                    <a:pt x="0" y="6519"/>
                  </a:lnTo>
                </a:path>
              </a:pathLst>
            </a:custGeom>
            <a:ln w="9525" cap="rnd">
              <a:solidFill>
                <a:srgbClr val="61D0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1469813" y="4737074"/>
              <a:ext cx="6570133" cy="5677"/>
            </a:xfrm>
            <a:custGeom>
              <a:avLst/>
              <a:pathLst>
                <a:path w="6570133" h="5677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4"/>
                  </a:lnTo>
                  <a:lnTo>
                    <a:pt x="5009726" y="408"/>
                  </a:lnTo>
                  <a:lnTo>
                    <a:pt x="4927599" y="827"/>
                  </a:lnTo>
                  <a:lnTo>
                    <a:pt x="4845473" y="1286"/>
                  </a:lnTo>
                  <a:lnTo>
                    <a:pt x="4763346" y="1722"/>
                  </a:lnTo>
                  <a:lnTo>
                    <a:pt x="4681219" y="2151"/>
                  </a:lnTo>
                  <a:lnTo>
                    <a:pt x="4599093" y="2620"/>
                  </a:lnTo>
                  <a:lnTo>
                    <a:pt x="4516966" y="3100"/>
                  </a:lnTo>
                  <a:lnTo>
                    <a:pt x="4434839" y="3565"/>
                  </a:lnTo>
                  <a:lnTo>
                    <a:pt x="4352713" y="3935"/>
                  </a:lnTo>
                  <a:lnTo>
                    <a:pt x="4270586" y="4255"/>
                  </a:lnTo>
                  <a:lnTo>
                    <a:pt x="4188460" y="4482"/>
                  </a:lnTo>
                  <a:lnTo>
                    <a:pt x="4106333" y="4659"/>
                  </a:lnTo>
                  <a:lnTo>
                    <a:pt x="4024206" y="4778"/>
                  </a:lnTo>
                  <a:lnTo>
                    <a:pt x="3942079" y="4888"/>
                  </a:lnTo>
                  <a:lnTo>
                    <a:pt x="3859953" y="5039"/>
                  </a:lnTo>
                  <a:lnTo>
                    <a:pt x="3777826" y="5188"/>
                  </a:lnTo>
                  <a:lnTo>
                    <a:pt x="3695699" y="5357"/>
                  </a:lnTo>
                  <a:lnTo>
                    <a:pt x="3613573" y="5522"/>
                  </a:lnTo>
                  <a:lnTo>
                    <a:pt x="3531446" y="5669"/>
                  </a:lnTo>
                  <a:lnTo>
                    <a:pt x="3449319" y="5677"/>
                  </a:lnTo>
                  <a:lnTo>
                    <a:pt x="3367193" y="5586"/>
                  </a:lnTo>
                  <a:lnTo>
                    <a:pt x="3285066" y="5431"/>
                  </a:lnTo>
                  <a:lnTo>
                    <a:pt x="3202939" y="5285"/>
                  </a:lnTo>
                  <a:lnTo>
                    <a:pt x="3120813" y="5198"/>
                  </a:lnTo>
                  <a:lnTo>
                    <a:pt x="3038686" y="5128"/>
                  </a:lnTo>
                  <a:lnTo>
                    <a:pt x="2956559" y="5078"/>
                  </a:lnTo>
                  <a:lnTo>
                    <a:pt x="2874433" y="5051"/>
                  </a:lnTo>
                  <a:lnTo>
                    <a:pt x="2792306" y="5011"/>
                  </a:lnTo>
                  <a:lnTo>
                    <a:pt x="2710179" y="4966"/>
                  </a:lnTo>
                  <a:lnTo>
                    <a:pt x="2628053" y="4917"/>
                  </a:lnTo>
                  <a:lnTo>
                    <a:pt x="2545926" y="4856"/>
                  </a:lnTo>
                  <a:lnTo>
                    <a:pt x="2463800" y="4818"/>
                  </a:lnTo>
                  <a:lnTo>
                    <a:pt x="2381673" y="4798"/>
                  </a:lnTo>
                  <a:lnTo>
                    <a:pt x="2299546" y="4794"/>
                  </a:lnTo>
                  <a:lnTo>
                    <a:pt x="2217420" y="4949"/>
                  </a:lnTo>
                  <a:lnTo>
                    <a:pt x="2135293" y="5047"/>
                  </a:lnTo>
                  <a:lnTo>
                    <a:pt x="2053166" y="5131"/>
                  </a:lnTo>
                  <a:lnTo>
                    <a:pt x="1971040" y="5212"/>
                  </a:lnTo>
                  <a:lnTo>
                    <a:pt x="1888913" y="5281"/>
                  </a:lnTo>
                  <a:lnTo>
                    <a:pt x="1806786" y="5303"/>
                  </a:lnTo>
                  <a:lnTo>
                    <a:pt x="1724659" y="5276"/>
                  </a:lnTo>
                  <a:lnTo>
                    <a:pt x="1642533" y="5169"/>
                  </a:lnTo>
                  <a:lnTo>
                    <a:pt x="1560406" y="5108"/>
                  </a:lnTo>
                  <a:lnTo>
                    <a:pt x="1478279" y="5009"/>
                  </a:lnTo>
                  <a:lnTo>
                    <a:pt x="1396153" y="4935"/>
                  </a:lnTo>
                  <a:lnTo>
                    <a:pt x="1314026" y="4881"/>
                  </a:lnTo>
                  <a:lnTo>
                    <a:pt x="1231900" y="4815"/>
                  </a:lnTo>
                  <a:lnTo>
                    <a:pt x="1149773" y="4757"/>
                  </a:lnTo>
                  <a:lnTo>
                    <a:pt x="1067646" y="4711"/>
                  </a:lnTo>
                  <a:lnTo>
                    <a:pt x="985519" y="4676"/>
                  </a:lnTo>
                  <a:lnTo>
                    <a:pt x="903393" y="4643"/>
                  </a:lnTo>
                  <a:lnTo>
                    <a:pt x="821266" y="4615"/>
                  </a:lnTo>
                  <a:lnTo>
                    <a:pt x="739140" y="4587"/>
                  </a:lnTo>
                  <a:lnTo>
                    <a:pt x="657013" y="4560"/>
                  </a:lnTo>
                  <a:lnTo>
                    <a:pt x="574886" y="4532"/>
                  </a:lnTo>
                  <a:lnTo>
                    <a:pt x="492759" y="4501"/>
                  </a:lnTo>
                  <a:lnTo>
                    <a:pt x="410633" y="4471"/>
                  </a:lnTo>
                  <a:lnTo>
                    <a:pt x="328506" y="4444"/>
                  </a:lnTo>
                  <a:lnTo>
                    <a:pt x="246379" y="4415"/>
                  </a:lnTo>
                  <a:lnTo>
                    <a:pt x="164253" y="4391"/>
                  </a:lnTo>
                  <a:lnTo>
                    <a:pt x="82126" y="4368"/>
                  </a:lnTo>
                  <a:lnTo>
                    <a:pt x="0" y="4349"/>
                  </a:lnTo>
                </a:path>
              </a:pathLst>
            </a:custGeom>
            <a:ln w="9525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1469813" y="4737074"/>
              <a:ext cx="6570133" cy="14318"/>
            </a:xfrm>
            <a:custGeom>
              <a:avLst/>
              <a:pathLst>
                <a:path w="6570133" h="14318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0"/>
                  </a:lnTo>
                  <a:lnTo>
                    <a:pt x="4845473" y="0"/>
                  </a:lnTo>
                  <a:lnTo>
                    <a:pt x="4763346" y="0"/>
                  </a:lnTo>
                  <a:lnTo>
                    <a:pt x="4681219" y="0"/>
                  </a:lnTo>
                  <a:lnTo>
                    <a:pt x="4599093" y="0"/>
                  </a:lnTo>
                  <a:lnTo>
                    <a:pt x="4516966" y="0"/>
                  </a:lnTo>
                  <a:lnTo>
                    <a:pt x="4434839" y="0"/>
                  </a:lnTo>
                  <a:lnTo>
                    <a:pt x="4352713" y="449"/>
                  </a:lnTo>
                  <a:lnTo>
                    <a:pt x="4270586" y="1313"/>
                  </a:lnTo>
                  <a:lnTo>
                    <a:pt x="4188460" y="2342"/>
                  </a:lnTo>
                  <a:lnTo>
                    <a:pt x="4106333" y="3422"/>
                  </a:lnTo>
                  <a:lnTo>
                    <a:pt x="4024206" y="4634"/>
                  </a:lnTo>
                  <a:lnTo>
                    <a:pt x="3942079" y="5781"/>
                  </a:lnTo>
                  <a:lnTo>
                    <a:pt x="3859953" y="6804"/>
                  </a:lnTo>
                  <a:lnTo>
                    <a:pt x="3777826" y="7567"/>
                  </a:lnTo>
                  <a:lnTo>
                    <a:pt x="3695699" y="8298"/>
                  </a:lnTo>
                  <a:lnTo>
                    <a:pt x="3613573" y="9197"/>
                  </a:lnTo>
                  <a:lnTo>
                    <a:pt x="3531446" y="10044"/>
                  </a:lnTo>
                  <a:lnTo>
                    <a:pt x="3449319" y="10724"/>
                  </a:lnTo>
                  <a:lnTo>
                    <a:pt x="3367193" y="11083"/>
                  </a:lnTo>
                  <a:lnTo>
                    <a:pt x="3285066" y="11492"/>
                  </a:lnTo>
                  <a:lnTo>
                    <a:pt x="3202939" y="11760"/>
                  </a:lnTo>
                  <a:lnTo>
                    <a:pt x="3120813" y="11951"/>
                  </a:lnTo>
                  <a:lnTo>
                    <a:pt x="3038686" y="12126"/>
                  </a:lnTo>
                  <a:lnTo>
                    <a:pt x="2956559" y="12342"/>
                  </a:lnTo>
                  <a:lnTo>
                    <a:pt x="2874433" y="12667"/>
                  </a:lnTo>
                  <a:lnTo>
                    <a:pt x="2792306" y="12900"/>
                  </a:lnTo>
                  <a:lnTo>
                    <a:pt x="2710179" y="13111"/>
                  </a:lnTo>
                  <a:lnTo>
                    <a:pt x="2628053" y="13280"/>
                  </a:lnTo>
                  <a:lnTo>
                    <a:pt x="2545926" y="13451"/>
                  </a:lnTo>
                  <a:lnTo>
                    <a:pt x="2463800" y="13602"/>
                  </a:lnTo>
                  <a:lnTo>
                    <a:pt x="2381673" y="13766"/>
                  </a:lnTo>
                  <a:lnTo>
                    <a:pt x="2299546" y="14017"/>
                  </a:lnTo>
                  <a:lnTo>
                    <a:pt x="2217420" y="14172"/>
                  </a:lnTo>
                  <a:lnTo>
                    <a:pt x="2135293" y="14218"/>
                  </a:lnTo>
                  <a:lnTo>
                    <a:pt x="2053166" y="14258"/>
                  </a:lnTo>
                  <a:lnTo>
                    <a:pt x="1971040" y="14297"/>
                  </a:lnTo>
                  <a:lnTo>
                    <a:pt x="1888913" y="14318"/>
                  </a:lnTo>
                  <a:lnTo>
                    <a:pt x="1806786" y="14258"/>
                  </a:lnTo>
                  <a:lnTo>
                    <a:pt x="1724659" y="14204"/>
                  </a:lnTo>
                  <a:lnTo>
                    <a:pt x="1642533" y="14188"/>
                  </a:lnTo>
                  <a:lnTo>
                    <a:pt x="1560406" y="14170"/>
                  </a:lnTo>
                  <a:lnTo>
                    <a:pt x="1478279" y="14150"/>
                  </a:lnTo>
                  <a:lnTo>
                    <a:pt x="1396153" y="14139"/>
                  </a:lnTo>
                  <a:lnTo>
                    <a:pt x="1314026" y="14144"/>
                  </a:lnTo>
                  <a:lnTo>
                    <a:pt x="1231900" y="14137"/>
                  </a:lnTo>
                  <a:lnTo>
                    <a:pt x="1149773" y="14112"/>
                  </a:lnTo>
                  <a:lnTo>
                    <a:pt x="1067646" y="14087"/>
                  </a:lnTo>
                  <a:lnTo>
                    <a:pt x="985519" y="14064"/>
                  </a:lnTo>
                  <a:lnTo>
                    <a:pt x="903393" y="14049"/>
                  </a:lnTo>
                  <a:lnTo>
                    <a:pt x="821266" y="14037"/>
                  </a:lnTo>
                  <a:lnTo>
                    <a:pt x="739140" y="14028"/>
                  </a:lnTo>
                  <a:lnTo>
                    <a:pt x="657013" y="14024"/>
                  </a:lnTo>
                  <a:lnTo>
                    <a:pt x="574886" y="14022"/>
                  </a:lnTo>
                  <a:lnTo>
                    <a:pt x="492759" y="14021"/>
                  </a:lnTo>
                  <a:lnTo>
                    <a:pt x="410633" y="14022"/>
                  </a:lnTo>
                  <a:lnTo>
                    <a:pt x="328506" y="14024"/>
                  </a:lnTo>
                  <a:lnTo>
                    <a:pt x="246379" y="14027"/>
                  </a:lnTo>
                  <a:lnTo>
                    <a:pt x="164253" y="14029"/>
                  </a:lnTo>
                  <a:lnTo>
                    <a:pt x="82126" y="14033"/>
                  </a:lnTo>
                  <a:lnTo>
                    <a:pt x="0" y="14036"/>
                  </a:lnTo>
                </a:path>
              </a:pathLst>
            </a:custGeom>
            <a:ln w="9525" cap="rnd">
              <a:solidFill>
                <a:srgbClr val="28E2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1469813" y="4706318"/>
              <a:ext cx="6570133" cy="30755"/>
            </a:xfrm>
            <a:custGeom>
              <a:avLst/>
              <a:pathLst>
                <a:path w="6570133" h="30755">
                  <a:moveTo>
                    <a:pt x="6570133" y="30755"/>
                  </a:moveTo>
                  <a:lnTo>
                    <a:pt x="6488006" y="30755"/>
                  </a:lnTo>
                  <a:lnTo>
                    <a:pt x="6405880" y="30755"/>
                  </a:lnTo>
                  <a:lnTo>
                    <a:pt x="6323753" y="30755"/>
                  </a:lnTo>
                  <a:lnTo>
                    <a:pt x="6241626" y="30755"/>
                  </a:lnTo>
                  <a:lnTo>
                    <a:pt x="6159500" y="30755"/>
                  </a:lnTo>
                  <a:lnTo>
                    <a:pt x="6077373" y="30755"/>
                  </a:lnTo>
                  <a:lnTo>
                    <a:pt x="5995246" y="30755"/>
                  </a:lnTo>
                  <a:lnTo>
                    <a:pt x="5913120" y="30755"/>
                  </a:lnTo>
                  <a:lnTo>
                    <a:pt x="5830993" y="30755"/>
                  </a:lnTo>
                  <a:lnTo>
                    <a:pt x="5748866" y="30755"/>
                  </a:lnTo>
                  <a:lnTo>
                    <a:pt x="5666740" y="30593"/>
                  </a:lnTo>
                  <a:lnTo>
                    <a:pt x="5584613" y="30288"/>
                  </a:lnTo>
                  <a:lnTo>
                    <a:pt x="5502486" y="29914"/>
                  </a:lnTo>
                  <a:lnTo>
                    <a:pt x="5420359" y="29436"/>
                  </a:lnTo>
                  <a:lnTo>
                    <a:pt x="5338233" y="28993"/>
                  </a:lnTo>
                  <a:lnTo>
                    <a:pt x="5256106" y="28658"/>
                  </a:lnTo>
                  <a:lnTo>
                    <a:pt x="5173980" y="28178"/>
                  </a:lnTo>
                  <a:lnTo>
                    <a:pt x="5091853" y="27595"/>
                  </a:lnTo>
                  <a:lnTo>
                    <a:pt x="5009726" y="27124"/>
                  </a:lnTo>
                  <a:lnTo>
                    <a:pt x="4927599" y="26465"/>
                  </a:lnTo>
                  <a:lnTo>
                    <a:pt x="4845473" y="25834"/>
                  </a:lnTo>
                  <a:lnTo>
                    <a:pt x="4763346" y="25236"/>
                  </a:lnTo>
                  <a:lnTo>
                    <a:pt x="4681219" y="24628"/>
                  </a:lnTo>
                  <a:lnTo>
                    <a:pt x="4599093" y="24173"/>
                  </a:lnTo>
                  <a:lnTo>
                    <a:pt x="4516966" y="23774"/>
                  </a:lnTo>
                  <a:lnTo>
                    <a:pt x="4434839" y="23377"/>
                  </a:lnTo>
                  <a:lnTo>
                    <a:pt x="4352713" y="22624"/>
                  </a:lnTo>
                  <a:lnTo>
                    <a:pt x="4270586" y="21632"/>
                  </a:lnTo>
                  <a:lnTo>
                    <a:pt x="4188460" y="20667"/>
                  </a:lnTo>
                  <a:lnTo>
                    <a:pt x="4106333" y="19630"/>
                  </a:lnTo>
                  <a:lnTo>
                    <a:pt x="4024206" y="18569"/>
                  </a:lnTo>
                  <a:lnTo>
                    <a:pt x="3942079" y="17520"/>
                  </a:lnTo>
                  <a:lnTo>
                    <a:pt x="3859953" y="16572"/>
                  </a:lnTo>
                  <a:lnTo>
                    <a:pt x="3777826" y="15765"/>
                  </a:lnTo>
                  <a:lnTo>
                    <a:pt x="3695699" y="15162"/>
                  </a:lnTo>
                  <a:lnTo>
                    <a:pt x="3613573" y="14236"/>
                  </a:lnTo>
                  <a:lnTo>
                    <a:pt x="3531446" y="13283"/>
                  </a:lnTo>
                  <a:lnTo>
                    <a:pt x="3449319" y="12226"/>
                  </a:lnTo>
                  <a:lnTo>
                    <a:pt x="3367193" y="11481"/>
                  </a:lnTo>
                  <a:lnTo>
                    <a:pt x="3285066" y="10622"/>
                  </a:lnTo>
                  <a:lnTo>
                    <a:pt x="3202939" y="9921"/>
                  </a:lnTo>
                  <a:lnTo>
                    <a:pt x="3120813" y="9382"/>
                  </a:lnTo>
                  <a:lnTo>
                    <a:pt x="3038686" y="8908"/>
                  </a:lnTo>
                  <a:lnTo>
                    <a:pt x="2956559" y="8489"/>
                  </a:lnTo>
                  <a:lnTo>
                    <a:pt x="2874433" y="8009"/>
                  </a:lnTo>
                  <a:lnTo>
                    <a:pt x="2792306" y="7646"/>
                  </a:lnTo>
                  <a:lnTo>
                    <a:pt x="2710179" y="7164"/>
                  </a:lnTo>
                  <a:lnTo>
                    <a:pt x="2628053" y="6664"/>
                  </a:lnTo>
                  <a:lnTo>
                    <a:pt x="2545926" y="6188"/>
                  </a:lnTo>
                  <a:lnTo>
                    <a:pt x="2463800" y="5738"/>
                  </a:lnTo>
                  <a:lnTo>
                    <a:pt x="2381673" y="5301"/>
                  </a:lnTo>
                  <a:lnTo>
                    <a:pt x="2299546" y="4774"/>
                  </a:lnTo>
                  <a:lnTo>
                    <a:pt x="2217420" y="4369"/>
                  </a:lnTo>
                  <a:lnTo>
                    <a:pt x="2135293" y="4083"/>
                  </a:lnTo>
                  <a:lnTo>
                    <a:pt x="2053166" y="3815"/>
                  </a:lnTo>
                  <a:lnTo>
                    <a:pt x="1971040" y="3561"/>
                  </a:lnTo>
                  <a:lnTo>
                    <a:pt x="1888913" y="3333"/>
                  </a:lnTo>
                  <a:lnTo>
                    <a:pt x="1806786" y="3092"/>
                  </a:lnTo>
                  <a:lnTo>
                    <a:pt x="1724659" y="2827"/>
                  </a:lnTo>
                  <a:lnTo>
                    <a:pt x="1642533" y="2540"/>
                  </a:lnTo>
                  <a:lnTo>
                    <a:pt x="1560406" y="2286"/>
                  </a:lnTo>
                  <a:lnTo>
                    <a:pt x="1478279" y="2017"/>
                  </a:lnTo>
                  <a:lnTo>
                    <a:pt x="1396153" y="1790"/>
                  </a:lnTo>
                  <a:lnTo>
                    <a:pt x="1314026" y="1613"/>
                  </a:lnTo>
                  <a:lnTo>
                    <a:pt x="1231900" y="1438"/>
                  </a:lnTo>
                  <a:lnTo>
                    <a:pt x="1149773" y="1284"/>
                  </a:lnTo>
                  <a:lnTo>
                    <a:pt x="1067646" y="1145"/>
                  </a:lnTo>
                  <a:lnTo>
                    <a:pt x="985519" y="1017"/>
                  </a:lnTo>
                  <a:lnTo>
                    <a:pt x="903393" y="895"/>
                  </a:lnTo>
                  <a:lnTo>
                    <a:pt x="821266" y="779"/>
                  </a:lnTo>
                  <a:lnTo>
                    <a:pt x="739140" y="674"/>
                  </a:lnTo>
                  <a:lnTo>
                    <a:pt x="657013" y="573"/>
                  </a:lnTo>
                  <a:lnTo>
                    <a:pt x="574886" y="484"/>
                  </a:lnTo>
                  <a:lnTo>
                    <a:pt x="492759" y="398"/>
                  </a:lnTo>
                  <a:lnTo>
                    <a:pt x="410633" y="319"/>
                  </a:lnTo>
                  <a:lnTo>
                    <a:pt x="328506" y="245"/>
                  </a:lnTo>
                  <a:lnTo>
                    <a:pt x="246379" y="172"/>
                  </a:lnTo>
                  <a:lnTo>
                    <a:pt x="164253" y="112"/>
                  </a:lnTo>
                  <a:lnTo>
                    <a:pt x="82126" y="52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CD0B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1469813" y="4735223"/>
              <a:ext cx="6570133" cy="1850"/>
            </a:xfrm>
            <a:custGeom>
              <a:avLst/>
              <a:pathLst>
                <a:path w="6570133" h="1850">
                  <a:moveTo>
                    <a:pt x="6570133" y="1850"/>
                  </a:moveTo>
                  <a:lnTo>
                    <a:pt x="6488006" y="1850"/>
                  </a:lnTo>
                  <a:lnTo>
                    <a:pt x="6405880" y="1850"/>
                  </a:lnTo>
                  <a:lnTo>
                    <a:pt x="6323753" y="1850"/>
                  </a:lnTo>
                  <a:lnTo>
                    <a:pt x="6241626" y="1850"/>
                  </a:lnTo>
                  <a:lnTo>
                    <a:pt x="6159500" y="1850"/>
                  </a:lnTo>
                  <a:lnTo>
                    <a:pt x="6077373" y="1850"/>
                  </a:lnTo>
                  <a:lnTo>
                    <a:pt x="5995246" y="1850"/>
                  </a:lnTo>
                  <a:lnTo>
                    <a:pt x="5913120" y="1850"/>
                  </a:lnTo>
                  <a:lnTo>
                    <a:pt x="5830993" y="1850"/>
                  </a:lnTo>
                  <a:lnTo>
                    <a:pt x="5748866" y="1850"/>
                  </a:lnTo>
                  <a:lnTo>
                    <a:pt x="5666740" y="1850"/>
                  </a:lnTo>
                  <a:lnTo>
                    <a:pt x="5584613" y="1850"/>
                  </a:lnTo>
                  <a:lnTo>
                    <a:pt x="5502486" y="1850"/>
                  </a:lnTo>
                  <a:lnTo>
                    <a:pt x="5420359" y="1850"/>
                  </a:lnTo>
                  <a:lnTo>
                    <a:pt x="5338233" y="1850"/>
                  </a:lnTo>
                  <a:lnTo>
                    <a:pt x="5256106" y="1850"/>
                  </a:lnTo>
                  <a:lnTo>
                    <a:pt x="5173980" y="1850"/>
                  </a:lnTo>
                  <a:lnTo>
                    <a:pt x="5091853" y="1850"/>
                  </a:lnTo>
                  <a:lnTo>
                    <a:pt x="5009726" y="1850"/>
                  </a:lnTo>
                  <a:lnTo>
                    <a:pt x="4927599" y="1850"/>
                  </a:lnTo>
                  <a:lnTo>
                    <a:pt x="4845473" y="1850"/>
                  </a:lnTo>
                  <a:lnTo>
                    <a:pt x="4763346" y="1850"/>
                  </a:lnTo>
                  <a:lnTo>
                    <a:pt x="4681219" y="1850"/>
                  </a:lnTo>
                  <a:lnTo>
                    <a:pt x="4599093" y="1850"/>
                  </a:lnTo>
                  <a:lnTo>
                    <a:pt x="4516966" y="1850"/>
                  </a:lnTo>
                  <a:lnTo>
                    <a:pt x="4434839" y="1850"/>
                  </a:lnTo>
                  <a:lnTo>
                    <a:pt x="4352713" y="1850"/>
                  </a:lnTo>
                  <a:lnTo>
                    <a:pt x="4270586" y="1850"/>
                  </a:lnTo>
                  <a:lnTo>
                    <a:pt x="4188460" y="1850"/>
                  </a:lnTo>
                  <a:lnTo>
                    <a:pt x="4106333" y="1850"/>
                  </a:lnTo>
                  <a:lnTo>
                    <a:pt x="4024206" y="1850"/>
                  </a:lnTo>
                  <a:lnTo>
                    <a:pt x="3942079" y="1850"/>
                  </a:lnTo>
                  <a:lnTo>
                    <a:pt x="3859953" y="1850"/>
                  </a:lnTo>
                  <a:lnTo>
                    <a:pt x="3777826" y="1850"/>
                  </a:lnTo>
                  <a:lnTo>
                    <a:pt x="3695699" y="1850"/>
                  </a:lnTo>
                  <a:lnTo>
                    <a:pt x="3613573" y="1850"/>
                  </a:lnTo>
                  <a:lnTo>
                    <a:pt x="3531446" y="1850"/>
                  </a:lnTo>
                  <a:lnTo>
                    <a:pt x="3449319" y="1850"/>
                  </a:lnTo>
                  <a:lnTo>
                    <a:pt x="3367193" y="1850"/>
                  </a:lnTo>
                  <a:lnTo>
                    <a:pt x="3285066" y="1850"/>
                  </a:lnTo>
                  <a:lnTo>
                    <a:pt x="3202939" y="1850"/>
                  </a:lnTo>
                  <a:lnTo>
                    <a:pt x="3120813" y="1850"/>
                  </a:lnTo>
                  <a:lnTo>
                    <a:pt x="3038686" y="1850"/>
                  </a:lnTo>
                  <a:lnTo>
                    <a:pt x="2956559" y="1850"/>
                  </a:lnTo>
                  <a:lnTo>
                    <a:pt x="2874433" y="1850"/>
                  </a:lnTo>
                  <a:lnTo>
                    <a:pt x="2792306" y="1850"/>
                  </a:lnTo>
                  <a:lnTo>
                    <a:pt x="2710179" y="1850"/>
                  </a:lnTo>
                  <a:lnTo>
                    <a:pt x="2628053" y="1850"/>
                  </a:lnTo>
                  <a:lnTo>
                    <a:pt x="2545926" y="1850"/>
                  </a:lnTo>
                  <a:lnTo>
                    <a:pt x="2463800" y="1850"/>
                  </a:lnTo>
                  <a:lnTo>
                    <a:pt x="2381673" y="1850"/>
                  </a:lnTo>
                  <a:lnTo>
                    <a:pt x="2299546" y="1850"/>
                  </a:lnTo>
                  <a:lnTo>
                    <a:pt x="2217420" y="1850"/>
                  </a:lnTo>
                  <a:lnTo>
                    <a:pt x="2135293" y="1850"/>
                  </a:lnTo>
                  <a:lnTo>
                    <a:pt x="2053166" y="1850"/>
                  </a:lnTo>
                  <a:lnTo>
                    <a:pt x="1971040" y="1850"/>
                  </a:lnTo>
                  <a:lnTo>
                    <a:pt x="1888913" y="1850"/>
                  </a:lnTo>
                  <a:lnTo>
                    <a:pt x="1806786" y="1850"/>
                  </a:lnTo>
                  <a:lnTo>
                    <a:pt x="1724659" y="1777"/>
                  </a:lnTo>
                  <a:lnTo>
                    <a:pt x="1642533" y="1599"/>
                  </a:lnTo>
                  <a:lnTo>
                    <a:pt x="1560406" y="1464"/>
                  </a:lnTo>
                  <a:lnTo>
                    <a:pt x="1478279" y="1322"/>
                  </a:lnTo>
                  <a:lnTo>
                    <a:pt x="1396153" y="1200"/>
                  </a:lnTo>
                  <a:lnTo>
                    <a:pt x="1314026" y="1088"/>
                  </a:lnTo>
                  <a:lnTo>
                    <a:pt x="1231900" y="970"/>
                  </a:lnTo>
                  <a:lnTo>
                    <a:pt x="1149773" y="855"/>
                  </a:lnTo>
                  <a:lnTo>
                    <a:pt x="1067646" y="752"/>
                  </a:lnTo>
                  <a:lnTo>
                    <a:pt x="985519" y="659"/>
                  </a:lnTo>
                  <a:lnTo>
                    <a:pt x="903393" y="579"/>
                  </a:lnTo>
                  <a:lnTo>
                    <a:pt x="821266" y="507"/>
                  </a:lnTo>
                  <a:lnTo>
                    <a:pt x="739140" y="439"/>
                  </a:lnTo>
                  <a:lnTo>
                    <a:pt x="657013" y="373"/>
                  </a:lnTo>
                  <a:lnTo>
                    <a:pt x="574886" y="314"/>
                  </a:lnTo>
                  <a:lnTo>
                    <a:pt x="492759" y="259"/>
                  </a:lnTo>
                  <a:lnTo>
                    <a:pt x="410633" y="207"/>
                  </a:lnTo>
                  <a:lnTo>
                    <a:pt x="328506" y="159"/>
                  </a:lnTo>
                  <a:lnTo>
                    <a:pt x="246379" y="111"/>
                  </a:lnTo>
                  <a:lnTo>
                    <a:pt x="164253" y="71"/>
                  </a:lnTo>
                  <a:lnTo>
                    <a:pt x="82126" y="32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1469813" y="4737074"/>
              <a:ext cx="6570133" cy="22351"/>
            </a:xfrm>
            <a:custGeom>
              <a:avLst/>
              <a:pathLst>
                <a:path w="6570133" h="22351">
                  <a:moveTo>
                    <a:pt x="6570133" y="0"/>
                  </a:moveTo>
                  <a:lnTo>
                    <a:pt x="6488006" y="112"/>
                  </a:lnTo>
                  <a:lnTo>
                    <a:pt x="6405880" y="503"/>
                  </a:lnTo>
                  <a:lnTo>
                    <a:pt x="6323753" y="876"/>
                  </a:lnTo>
                  <a:lnTo>
                    <a:pt x="6241626" y="1218"/>
                  </a:lnTo>
                  <a:lnTo>
                    <a:pt x="6159500" y="1532"/>
                  </a:lnTo>
                  <a:lnTo>
                    <a:pt x="6077373" y="1821"/>
                  </a:lnTo>
                  <a:lnTo>
                    <a:pt x="5995246" y="2096"/>
                  </a:lnTo>
                  <a:lnTo>
                    <a:pt x="5913120" y="2376"/>
                  </a:lnTo>
                  <a:lnTo>
                    <a:pt x="5830993" y="2627"/>
                  </a:lnTo>
                  <a:lnTo>
                    <a:pt x="5748866" y="2878"/>
                  </a:lnTo>
                  <a:lnTo>
                    <a:pt x="5666740" y="3121"/>
                  </a:lnTo>
                  <a:lnTo>
                    <a:pt x="5584613" y="3338"/>
                  </a:lnTo>
                  <a:lnTo>
                    <a:pt x="5502486" y="3505"/>
                  </a:lnTo>
                  <a:lnTo>
                    <a:pt x="5420359" y="3601"/>
                  </a:lnTo>
                  <a:lnTo>
                    <a:pt x="5338233" y="3661"/>
                  </a:lnTo>
                  <a:lnTo>
                    <a:pt x="5256106" y="3680"/>
                  </a:lnTo>
                  <a:lnTo>
                    <a:pt x="5173980" y="4119"/>
                  </a:lnTo>
                  <a:lnTo>
                    <a:pt x="5091853" y="4847"/>
                  </a:lnTo>
                  <a:lnTo>
                    <a:pt x="5009726" y="5531"/>
                  </a:lnTo>
                  <a:lnTo>
                    <a:pt x="4927599" y="6090"/>
                  </a:lnTo>
                  <a:lnTo>
                    <a:pt x="4845473" y="6573"/>
                  </a:lnTo>
                  <a:lnTo>
                    <a:pt x="4763346" y="7033"/>
                  </a:lnTo>
                  <a:lnTo>
                    <a:pt x="4681219" y="7554"/>
                  </a:lnTo>
                  <a:lnTo>
                    <a:pt x="4599093" y="8066"/>
                  </a:lnTo>
                  <a:lnTo>
                    <a:pt x="4516966" y="8516"/>
                  </a:lnTo>
                  <a:lnTo>
                    <a:pt x="4434839" y="9007"/>
                  </a:lnTo>
                  <a:lnTo>
                    <a:pt x="4352713" y="9899"/>
                  </a:lnTo>
                  <a:lnTo>
                    <a:pt x="4270586" y="10843"/>
                  </a:lnTo>
                  <a:lnTo>
                    <a:pt x="4188460" y="11742"/>
                  </a:lnTo>
                  <a:lnTo>
                    <a:pt x="4106333" y="12655"/>
                  </a:lnTo>
                  <a:lnTo>
                    <a:pt x="4024206" y="13703"/>
                  </a:lnTo>
                  <a:lnTo>
                    <a:pt x="3942079" y="14528"/>
                  </a:lnTo>
                  <a:lnTo>
                    <a:pt x="3859953" y="15297"/>
                  </a:lnTo>
                  <a:lnTo>
                    <a:pt x="3777826" y="15949"/>
                  </a:lnTo>
                  <a:lnTo>
                    <a:pt x="3695699" y="16542"/>
                  </a:lnTo>
                  <a:lnTo>
                    <a:pt x="3613573" y="17136"/>
                  </a:lnTo>
                  <a:lnTo>
                    <a:pt x="3531446" y="17704"/>
                  </a:lnTo>
                  <a:lnTo>
                    <a:pt x="3449319" y="18236"/>
                  </a:lnTo>
                  <a:lnTo>
                    <a:pt x="3367193" y="18605"/>
                  </a:lnTo>
                  <a:lnTo>
                    <a:pt x="3285066" y="19019"/>
                  </a:lnTo>
                  <a:lnTo>
                    <a:pt x="3202939" y="19385"/>
                  </a:lnTo>
                  <a:lnTo>
                    <a:pt x="3120813" y="19744"/>
                  </a:lnTo>
                  <a:lnTo>
                    <a:pt x="3038686" y="20094"/>
                  </a:lnTo>
                  <a:lnTo>
                    <a:pt x="2956559" y="20443"/>
                  </a:lnTo>
                  <a:lnTo>
                    <a:pt x="2874433" y="20808"/>
                  </a:lnTo>
                  <a:lnTo>
                    <a:pt x="2792306" y="21080"/>
                  </a:lnTo>
                  <a:lnTo>
                    <a:pt x="2710179" y="21265"/>
                  </a:lnTo>
                  <a:lnTo>
                    <a:pt x="2628053" y="21418"/>
                  </a:lnTo>
                  <a:lnTo>
                    <a:pt x="2545926" y="21538"/>
                  </a:lnTo>
                  <a:lnTo>
                    <a:pt x="2463800" y="21661"/>
                  </a:lnTo>
                  <a:lnTo>
                    <a:pt x="2381673" y="21765"/>
                  </a:lnTo>
                  <a:lnTo>
                    <a:pt x="2299546" y="21891"/>
                  </a:lnTo>
                  <a:lnTo>
                    <a:pt x="2217420" y="22010"/>
                  </a:lnTo>
                  <a:lnTo>
                    <a:pt x="2135293" y="22106"/>
                  </a:lnTo>
                  <a:lnTo>
                    <a:pt x="2053166" y="22190"/>
                  </a:lnTo>
                  <a:lnTo>
                    <a:pt x="1971040" y="22265"/>
                  </a:lnTo>
                  <a:lnTo>
                    <a:pt x="1888913" y="22322"/>
                  </a:lnTo>
                  <a:lnTo>
                    <a:pt x="1806786" y="22348"/>
                  </a:lnTo>
                  <a:lnTo>
                    <a:pt x="1724659" y="22351"/>
                  </a:lnTo>
                  <a:lnTo>
                    <a:pt x="1642533" y="22347"/>
                  </a:lnTo>
                  <a:lnTo>
                    <a:pt x="1560406" y="22337"/>
                  </a:lnTo>
                  <a:lnTo>
                    <a:pt x="1478279" y="22316"/>
                  </a:lnTo>
                  <a:lnTo>
                    <a:pt x="1396153" y="22309"/>
                  </a:lnTo>
                  <a:lnTo>
                    <a:pt x="1314026" y="22314"/>
                  </a:lnTo>
                  <a:lnTo>
                    <a:pt x="1231900" y="22303"/>
                  </a:lnTo>
                  <a:lnTo>
                    <a:pt x="1149773" y="22293"/>
                  </a:lnTo>
                  <a:lnTo>
                    <a:pt x="1067646" y="22286"/>
                  </a:lnTo>
                  <a:lnTo>
                    <a:pt x="985519" y="22283"/>
                  </a:lnTo>
                  <a:lnTo>
                    <a:pt x="903393" y="22282"/>
                  </a:lnTo>
                  <a:lnTo>
                    <a:pt x="821266" y="22282"/>
                  </a:lnTo>
                  <a:lnTo>
                    <a:pt x="739140" y="22276"/>
                  </a:lnTo>
                  <a:lnTo>
                    <a:pt x="657013" y="22270"/>
                  </a:lnTo>
                  <a:lnTo>
                    <a:pt x="574886" y="22260"/>
                  </a:lnTo>
                  <a:lnTo>
                    <a:pt x="492759" y="22247"/>
                  </a:lnTo>
                  <a:lnTo>
                    <a:pt x="410633" y="22234"/>
                  </a:lnTo>
                  <a:lnTo>
                    <a:pt x="328506" y="22223"/>
                  </a:lnTo>
                  <a:lnTo>
                    <a:pt x="246379" y="22211"/>
                  </a:lnTo>
                  <a:lnTo>
                    <a:pt x="164253" y="22201"/>
                  </a:lnTo>
                  <a:lnTo>
                    <a:pt x="82126" y="22193"/>
                  </a:lnTo>
                  <a:lnTo>
                    <a:pt x="0" y="22186"/>
                  </a:lnTo>
                </a:path>
              </a:pathLst>
            </a:custGeom>
            <a:ln w="9525" cap="rnd">
              <a:solidFill>
                <a:srgbClr val="DF53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1469813" y="4728127"/>
              <a:ext cx="6570133" cy="8946"/>
            </a:xfrm>
            <a:custGeom>
              <a:avLst/>
              <a:pathLst>
                <a:path w="6570133" h="8946">
                  <a:moveTo>
                    <a:pt x="6570133" y="8946"/>
                  </a:moveTo>
                  <a:lnTo>
                    <a:pt x="6488006" y="8946"/>
                  </a:lnTo>
                  <a:lnTo>
                    <a:pt x="6405880" y="8946"/>
                  </a:lnTo>
                  <a:lnTo>
                    <a:pt x="6323753" y="8946"/>
                  </a:lnTo>
                  <a:lnTo>
                    <a:pt x="6241626" y="8946"/>
                  </a:lnTo>
                  <a:lnTo>
                    <a:pt x="6159500" y="8946"/>
                  </a:lnTo>
                  <a:lnTo>
                    <a:pt x="6077373" y="8946"/>
                  </a:lnTo>
                  <a:lnTo>
                    <a:pt x="5995246" y="8946"/>
                  </a:lnTo>
                  <a:lnTo>
                    <a:pt x="5913120" y="8946"/>
                  </a:lnTo>
                  <a:lnTo>
                    <a:pt x="5830993" y="8946"/>
                  </a:lnTo>
                  <a:lnTo>
                    <a:pt x="5748866" y="8946"/>
                  </a:lnTo>
                  <a:lnTo>
                    <a:pt x="5666740" y="8946"/>
                  </a:lnTo>
                  <a:lnTo>
                    <a:pt x="5584613" y="8946"/>
                  </a:lnTo>
                  <a:lnTo>
                    <a:pt x="5502486" y="8946"/>
                  </a:lnTo>
                  <a:lnTo>
                    <a:pt x="5420359" y="8946"/>
                  </a:lnTo>
                  <a:lnTo>
                    <a:pt x="5338233" y="8946"/>
                  </a:lnTo>
                  <a:lnTo>
                    <a:pt x="5256106" y="8946"/>
                  </a:lnTo>
                  <a:lnTo>
                    <a:pt x="5173980" y="8946"/>
                  </a:lnTo>
                  <a:lnTo>
                    <a:pt x="5091853" y="8946"/>
                  </a:lnTo>
                  <a:lnTo>
                    <a:pt x="5009726" y="8946"/>
                  </a:lnTo>
                  <a:lnTo>
                    <a:pt x="4927599" y="8946"/>
                  </a:lnTo>
                  <a:lnTo>
                    <a:pt x="4845473" y="8946"/>
                  </a:lnTo>
                  <a:lnTo>
                    <a:pt x="4763346" y="8946"/>
                  </a:lnTo>
                  <a:lnTo>
                    <a:pt x="4681219" y="8946"/>
                  </a:lnTo>
                  <a:lnTo>
                    <a:pt x="4599093" y="8946"/>
                  </a:lnTo>
                  <a:lnTo>
                    <a:pt x="4516966" y="8946"/>
                  </a:lnTo>
                  <a:lnTo>
                    <a:pt x="4434839" y="8900"/>
                  </a:lnTo>
                  <a:lnTo>
                    <a:pt x="4352713" y="8427"/>
                  </a:lnTo>
                  <a:lnTo>
                    <a:pt x="4270586" y="7989"/>
                  </a:lnTo>
                  <a:lnTo>
                    <a:pt x="4188460" y="7625"/>
                  </a:lnTo>
                  <a:lnTo>
                    <a:pt x="4106333" y="7221"/>
                  </a:lnTo>
                  <a:lnTo>
                    <a:pt x="4024206" y="6663"/>
                  </a:lnTo>
                  <a:lnTo>
                    <a:pt x="3942079" y="6266"/>
                  </a:lnTo>
                  <a:lnTo>
                    <a:pt x="3859953" y="5952"/>
                  </a:lnTo>
                  <a:lnTo>
                    <a:pt x="3777826" y="5675"/>
                  </a:lnTo>
                  <a:lnTo>
                    <a:pt x="3695699" y="5352"/>
                  </a:lnTo>
                  <a:lnTo>
                    <a:pt x="3613573" y="5062"/>
                  </a:lnTo>
                  <a:lnTo>
                    <a:pt x="3531446" y="4787"/>
                  </a:lnTo>
                  <a:lnTo>
                    <a:pt x="3449319" y="4407"/>
                  </a:lnTo>
                  <a:lnTo>
                    <a:pt x="3367193" y="4059"/>
                  </a:lnTo>
                  <a:lnTo>
                    <a:pt x="3285066" y="3685"/>
                  </a:lnTo>
                  <a:lnTo>
                    <a:pt x="3202939" y="3381"/>
                  </a:lnTo>
                  <a:lnTo>
                    <a:pt x="3120813" y="3054"/>
                  </a:lnTo>
                  <a:lnTo>
                    <a:pt x="3038686" y="2737"/>
                  </a:lnTo>
                  <a:lnTo>
                    <a:pt x="2956559" y="2450"/>
                  </a:lnTo>
                  <a:lnTo>
                    <a:pt x="2874433" y="2247"/>
                  </a:lnTo>
                  <a:lnTo>
                    <a:pt x="2792306" y="2127"/>
                  </a:lnTo>
                  <a:lnTo>
                    <a:pt x="2710179" y="2018"/>
                  </a:lnTo>
                  <a:lnTo>
                    <a:pt x="2628053" y="1928"/>
                  </a:lnTo>
                  <a:lnTo>
                    <a:pt x="2545926" y="1856"/>
                  </a:lnTo>
                  <a:lnTo>
                    <a:pt x="2463800" y="1782"/>
                  </a:lnTo>
                  <a:lnTo>
                    <a:pt x="2381673" y="1729"/>
                  </a:lnTo>
                  <a:lnTo>
                    <a:pt x="2299546" y="1668"/>
                  </a:lnTo>
                  <a:lnTo>
                    <a:pt x="2217420" y="1572"/>
                  </a:lnTo>
                  <a:lnTo>
                    <a:pt x="2135293" y="1440"/>
                  </a:lnTo>
                  <a:lnTo>
                    <a:pt x="2053166" y="1323"/>
                  </a:lnTo>
                  <a:lnTo>
                    <a:pt x="1971040" y="1218"/>
                  </a:lnTo>
                  <a:lnTo>
                    <a:pt x="1888913" y="1127"/>
                  </a:lnTo>
                  <a:lnTo>
                    <a:pt x="1806786" y="1020"/>
                  </a:lnTo>
                  <a:lnTo>
                    <a:pt x="1724659" y="918"/>
                  </a:lnTo>
                  <a:lnTo>
                    <a:pt x="1642533" y="812"/>
                  </a:lnTo>
                  <a:lnTo>
                    <a:pt x="1560406" y="729"/>
                  </a:lnTo>
                  <a:lnTo>
                    <a:pt x="1478279" y="643"/>
                  </a:lnTo>
                  <a:lnTo>
                    <a:pt x="1396153" y="569"/>
                  </a:lnTo>
                  <a:lnTo>
                    <a:pt x="1314026" y="518"/>
                  </a:lnTo>
                  <a:lnTo>
                    <a:pt x="1231900" y="459"/>
                  </a:lnTo>
                  <a:lnTo>
                    <a:pt x="1149773" y="397"/>
                  </a:lnTo>
                  <a:lnTo>
                    <a:pt x="1067646" y="341"/>
                  </a:lnTo>
                  <a:lnTo>
                    <a:pt x="985519" y="284"/>
                  </a:lnTo>
                  <a:lnTo>
                    <a:pt x="903393" y="233"/>
                  </a:lnTo>
                  <a:lnTo>
                    <a:pt x="821266" y="187"/>
                  </a:lnTo>
                  <a:lnTo>
                    <a:pt x="739140" y="149"/>
                  </a:lnTo>
                  <a:lnTo>
                    <a:pt x="657013" y="114"/>
                  </a:lnTo>
                  <a:lnTo>
                    <a:pt x="574886" y="92"/>
                  </a:lnTo>
                  <a:lnTo>
                    <a:pt x="492759" y="74"/>
                  </a:lnTo>
                  <a:lnTo>
                    <a:pt x="410633" y="58"/>
                  </a:lnTo>
                  <a:lnTo>
                    <a:pt x="328506" y="44"/>
                  </a:lnTo>
                  <a:lnTo>
                    <a:pt x="246379" y="32"/>
                  </a:lnTo>
                  <a:lnTo>
                    <a:pt x="164253" y="21"/>
                  </a:lnTo>
                  <a:lnTo>
                    <a:pt x="82126" y="1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61D0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1469813" y="4734003"/>
              <a:ext cx="6570133" cy="3070"/>
            </a:xfrm>
            <a:custGeom>
              <a:avLst/>
              <a:pathLst>
                <a:path w="6570133" h="3070">
                  <a:moveTo>
                    <a:pt x="6570133" y="3070"/>
                  </a:moveTo>
                  <a:lnTo>
                    <a:pt x="6488006" y="3070"/>
                  </a:lnTo>
                  <a:lnTo>
                    <a:pt x="6405880" y="3070"/>
                  </a:lnTo>
                  <a:lnTo>
                    <a:pt x="6323753" y="3070"/>
                  </a:lnTo>
                  <a:lnTo>
                    <a:pt x="6241626" y="3070"/>
                  </a:lnTo>
                  <a:lnTo>
                    <a:pt x="6159500" y="3070"/>
                  </a:lnTo>
                  <a:lnTo>
                    <a:pt x="6077373" y="3070"/>
                  </a:lnTo>
                  <a:lnTo>
                    <a:pt x="5995246" y="3070"/>
                  </a:lnTo>
                  <a:lnTo>
                    <a:pt x="5913120" y="3070"/>
                  </a:lnTo>
                  <a:lnTo>
                    <a:pt x="5830993" y="3070"/>
                  </a:lnTo>
                  <a:lnTo>
                    <a:pt x="5748866" y="3070"/>
                  </a:lnTo>
                  <a:lnTo>
                    <a:pt x="5666740" y="3070"/>
                  </a:lnTo>
                  <a:lnTo>
                    <a:pt x="5584613" y="3070"/>
                  </a:lnTo>
                  <a:lnTo>
                    <a:pt x="5502486" y="3070"/>
                  </a:lnTo>
                  <a:lnTo>
                    <a:pt x="5420359" y="3070"/>
                  </a:lnTo>
                  <a:lnTo>
                    <a:pt x="5338233" y="3070"/>
                  </a:lnTo>
                  <a:lnTo>
                    <a:pt x="5256106" y="3070"/>
                  </a:lnTo>
                  <a:lnTo>
                    <a:pt x="5173980" y="3070"/>
                  </a:lnTo>
                  <a:lnTo>
                    <a:pt x="5091853" y="3070"/>
                  </a:lnTo>
                  <a:lnTo>
                    <a:pt x="5009726" y="3070"/>
                  </a:lnTo>
                  <a:lnTo>
                    <a:pt x="4927599" y="3070"/>
                  </a:lnTo>
                  <a:lnTo>
                    <a:pt x="4845473" y="3070"/>
                  </a:lnTo>
                  <a:lnTo>
                    <a:pt x="4763346" y="3070"/>
                  </a:lnTo>
                  <a:lnTo>
                    <a:pt x="4681219" y="3070"/>
                  </a:lnTo>
                  <a:lnTo>
                    <a:pt x="4599093" y="3070"/>
                  </a:lnTo>
                  <a:lnTo>
                    <a:pt x="4516966" y="3070"/>
                  </a:lnTo>
                  <a:lnTo>
                    <a:pt x="4434839" y="3070"/>
                  </a:lnTo>
                  <a:lnTo>
                    <a:pt x="4352713" y="3070"/>
                  </a:lnTo>
                  <a:lnTo>
                    <a:pt x="4270586" y="3070"/>
                  </a:lnTo>
                  <a:lnTo>
                    <a:pt x="4188460" y="3070"/>
                  </a:lnTo>
                  <a:lnTo>
                    <a:pt x="4106333" y="3070"/>
                  </a:lnTo>
                  <a:lnTo>
                    <a:pt x="4024206" y="2923"/>
                  </a:lnTo>
                  <a:lnTo>
                    <a:pt x="3942079" y="2688"/>
                  </a:lnTo>
                  <a:lnTo>
                    <a:pt x="3859953" y="2223"/>
                  </a:lnTo>
                  <a:lnTo>
                    <a:pt x="3777826" y="1926"/>
                  </a:lnTo>
                  <a:lnTo>
                    <a:pt x="3695699" y="1628"/>
                  </a:lnTo>
                  <a:lnTo>
                    <a:pt x="3613573" y="1349"/>
                  </a:lnTo>
                  <a:lnTo>
                    <a:pt x="3531446" y="1125"/>
                  </a:lnTo>
                  <a:lnTo>
                    <a:pt x="3449319" y="867"/>
                  </a:lnTo>
                  <a:lnTo>
                    <a:pt x="3367193" y="605"/>
                  </a:lnTo>
                  <a:lnTo>
                    <a:pt x="3285066" y="446"/>
                  </a:lnTo>
                  <a:lnTo>
                    <a:pt x="3202939" y="434"/>
                  </a:lnTo>
                  <a:lnTo>
                    <a:pt x="3120813" y="367"/>
                  </a:lnTo>
                  <a:lnTo>
                    <a:pt x="3038686" y="289"/>
                  </a:lnTo>
                  <a:lnTo>
                    <a:pt x="2956559" y="226"/>
                  </a:lnTo>
                  <a:lnTo>
                    <a:pt x="2874433" y="189"/>
                  </a:lnTo>
                  <a:lnTo>
                    <a:pt x="2792306" y="156"/>
                  </a:lnTo>
                  <a:lnTo>
                    <a:pt x="2710179" y="107"/>
                  </a:lnTo>
                  <a:lnTo>
                    <a:pt x="2628053" y="73"/>
                  </a:lnTo>
                  <a:lnTo>
                    <a:pt x="2545926" y="36"/>
                  </a:lnTo>
                  <a:lnTo>
                    <a:pt x="2463800" y="0"/>
                  </a:lnTo>
                  <a:lnTo>
                    <a:pt x="2381673" y="118"/>
                  </a:lnTo>
                  <a:lnTo>
                    <a:pt x="2299546" y="541"/>
                  </a:lnTo>
                  <a:lnTo>
                    <a:pt x="2217420" y="1312"/>
                  </a:lnTo>
                  <a:lnTo>
                    <a:pt x="2135293" y="1677"/>
                  </a:lnTo>
                  <a:lnTo>
                    <a:pt x="2053166" y="1995"/>
                  </a:lnTo>
                  <a:lnTo>
                    <a:pt x="1971040" y="2283"/>
                  </a:lnTo>
                  <a:lnTo>
                    <a:pt x="1888913" y="2540"/>
                  </a:lnTo>
                  <a:lnTo>
                    <a:pt x="1806786" y="2811"/>
                  </a:lnTo>
                  <a:lnTo>
                    <a:pt x="1724659" y="3070"/>
                  </a:lnTo>
                  <a:lnTo>
                    <a:pt x="1642533" y="3070"/>
                  </a:lnTo>
                  <a:lnTo>
                    <a:pt x="1560406" y="3070"/>
                  </a:lnTo>
                  <a:lnTo>
                    <a:pt x="1478279" y="3070"/>
                  </a:lnTo>
                  <a:lnTo>
                    <a:pt x="1396153" y="3070"/>
                  </a:lnTo>
                  <a:lnTo>
                    <a:pt x="1314026" y="3070"/>
                  </a:lnTo>
                  <a:lnTo>
                    <a:pt x="1231900" y="3070"/>
                  </a:lnTo>
                  <a:lnTo>
                    <a:pt x="1149773" y="3070"/>
                  </a:lnTo>
                  <a:lnTo>
                    <a:pt x="1067646" y="3070"/>
                  </a:lnTo>
                  <a:lnTo>
                    <a:pt x="985519" y="3070"/>
                  </a:lnTo>
                  <a:lnTo>
                    <a:pt x="903393" y="3070"/>
                  </a:lnTo>
                  <a:lnTo>
                    <a:pt x="821266" y="3070"/>
                  </a:lnTo>
                  <a:lnTo>
                    <a:pt x="739140" y="3069"/>
                  </a:lnTo>
                  <a:lnTo>
                    <a:pt x="657013" y="3068"/>
                  </a:lnTo>
                  <a:lnTo>
                    <a:pt x="574886" y="3056"/>
                  </a:lnTo>
                  <a:lnTo>
                    <a:pt x="492759" y="3035"/>
                  </a:lnTo>
                  <a:lnTo>
                    <a:pt x="410633" y="3009"/>
                  </a:lnTo>
                  <a:lnTo>
                    <a:pt x="328506" y="2979"/>
                  </a:lnTo>
                  <a:lnTo>
                    <a:pt x="246379" y="2945"/>
                  </a:lnTo>
                  <a:lnTo>
                    <a:pt x="164253" y="2913"/>
                  </a:lnTo>
                  <a:lnTo>
                    <a:pt x="82126" y="2879"/>
                  </a:lnTo>
                  <a:lnTo>
                    <a:pt x="0" y="2848"/>
                  </a:lnTo>
                </a:path>
              </a:pathLst>
            </a:custGeom>
            <a:ln w="9525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1469813" y="4737074"/>
              <a:ext cx="6570133" cy="2611"/>
            </a:xfrm>
            <a:custGeom>
              <a:avLst/>
              <a:pathLst>
                <a:path w="6570133" h="2611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0"/>
                  </a:lnTo>
                  <a:lnTo>
                    <a:pt x="4845473" y="0"/>
                  </a:lnTo>
                  <a:lnTo>
                    <a:pt x="4763346" y="0"/>
                  </a:lnTo>
                  <a:lnTo>
                    <a:pt x="4681219" y="0"/>
                  </a:lnTo>
                  <a:lnTo>
                    <a:pt x="4599093" y="0"/>
                  </a:lnTo>
                  <a:lnTo>
                    <a:pt x="4516966" y="0"/>
                  </a:lnTo>
                  <a:lnTo>
                    <a:pt x="4434839" y="0"/>
                  </a:lnTo>
                  <a:lnTo>
                    <a:pt x="4352713" y="0"/>
                  </a:lnTo>
                  <a:lnTo>
                    <a:pt x="4270586" y="0"/>
                  </a:lnTo>
                  <a:lnTo>
                    <a:pt x="4188460" y="0"/>
                  </a:lnTo>
                  <a:lnTo>
                    <a:pt x="4106333" y="0"/>
                  </a:lnTo>
                  <a:lnTo>
                    <a:pt x="4024206" y="0"/>
                  </a:lnTo>
                  <a:lnTo>
                    <a:pt x="3942079" y="0"/>
                  </a:lnTo>
                  <a:lnTo>
                    <a:pt x="3859953" y="0"/>
                  </a:lnTo>
                  <a:lnTo>
                    <a:pt x="3777826" y="0"/>
                  </a:lnTo>
                  <a:lnTo>
                    <a:pt x="3695699" y="0"/>
                  </a:lnTo>
                  <a:lnTo>
                    <a:pt x="3613573" y="0"/>
                  </a:lnTo>
                  <a:lnTo>
                    <a:pt x="3531446" y="0"/>
                  </a:lnTo>
                  <a:lnTo>
                    <a:pt x="3449319" y="0"/>
                  </a:lnTo>
                  <a:lnTo>
                    <a:pt x="3367193" y="0"/>
                  </a:lnTo>
                  <a:lnTo>
                    <a:pt x="3285066" y="0"/>
                  </a:lnTo>
                  <a:lnTo>
                    <a:pt x="3202939" y="0"/>
                  </a:lnTo>
                  <a:lnTo>
                    <a:pt x="3120813" y="0"/>
                  </a:lnTo>
                  <a:lnTo>
                    <a:pt x="3038686" y="0"/>
                  </a:lnTo>
                  <a:lnTo>
                    <a:pt x="2956559" y="0"/>
                  </a:lnTo>
                  <a:lnTo>
                    <a:pt x="2874433" y="0"/>
                  </a:lnTo>
                  <a:lnTo>
                    <a:pt x="2792306" y="0"/>
                  </a:lnTo>
                  <a:lnTo>
                    <a:pt x="2710179" y="0"/>
                  </a:lnTo>
                  <a:lnTo>
                    <a:pt x="2628053" y="0"/>
                  </a:lnTo>
                  <a:lnTo>
                    <a:pt x="2545926" y="0"/>
                  </a:lnTo>
                  <a:lnTo>
                    <a:pt x="2463800" y="0"/>
                  </a:lnTo>
                  <a:lnTo>
                    <a:pt x="2381673" y="0"/>
                  </a:lnTo>
                  <a:lnTo>
                    <a:pt x="2299546" y="0"/>
                  </a:lnTo>
                  <a:lnTo>
                    <a:pt x="2217420" y="0"/>
                  </a:lnTo>
                  <a:lnTo>
                    <a:pt x="2135293" y="0"/>
                  </a:lnTo>
                  <a:lnTo>
                    <a:pt x="2053166" y="0"/>
                  </a:lnTo>
                  <a:lnTo>
                    <a:pt x="1971040" y="0"/>
                  </a:lnTo>
                  <a:lnTo>
                    <a:pt x="1888913" y="0"/>
                  </a:lnTo>
                  <a:lnTo>
                    <a:pt x="1806786" y="0"/>
                  </a:lnTo>
                  <a:lnTo>
                    <a:pt x="1724659" y="0"/>
                  </a:lnTo>
                  <a:lnTo>
                    <a:pt x="1642533" y="96"/>
                  </a:lnTo>
                  <a:lnTo>
                    <a:pt x="1560406" y="305"/>
                  </a:lnTo>
                  <a:lnTo>
                    <a:pt x="1478279" y="530"/>
                  </a:lnTo>
                  <a:lnTo>
                    <a:pt x="1396153" y="719"/>
                  </a:lnTo>
                  <a:lnTo>
                    <a:pt x="1314026" y="908"/>
                  </a:lnTo>
                  <a:lnTo>
                    <a:pt x="1231900" y="1078"/>
                  </a:lnTo>
                  <a:lnTo>
                    <a:pt x="1149773" y="1219"/>
                  </a:lnTo>
                  <a:lnTo>
                    <a:pt x="1067646" y="1349"/>
                  </a:lnTo>
                  <a:lnTo>
                    <a:pt x="985519" y="1477"/>
                  </a:lnTo>
                  <a:lnTo>
                    <a:pt x="903393" y="1599"/>
                  </a:lnTo>
                  <a:lnTo>
                    <a:pt x="821266" y="1712"/>
                  </a:lnTo>
                  <a:lnTo>
                    <a:pt x="739140" y="1816"/>
                  </a:lnTo>
                  <a:lnTo>
                    <a:pt x="657013" y="1915"/>
                  </a:lnTo>
                  <a:lnTo>
                    <a:pt x="574886" y="2007"/>
                  </a:lnTo>
                  <a:lnTo>
                    <a:pt x="492759" y="2102"/>
                  </a:lnTo>
                  <a:lnTo>
                    <a:pt x="410633" y="2196"/>
                  </a:lnTo>
                  <a:lnTo>
                    <a:pt x="328506" y="2285"/>
                  </a:lnTo>
                  <a:lnTo>
                    <a:pt x="246379" y="2379"/>
                  </a:lnTo>
                  <a:lnTo>
                    <a:pt x="164253" y="2458"/>
                  </a:lnTo>
                  <a:lnTo>
                    <a:pt x="82126" y="2539"/>
                  </a:lnTo>
                  <a:lnTo>
                    <a:pt x="0" y="2611"/>
                  </a:lnTo>
                </a:path>
              </a:pathLst>
            </a:custGeom>
            <a:ln w="9525" cap="rnd">
              <a:solidFill>
                <a:srgbClr val="28E2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1469813" y="4720938"/>
              <a:ext cx="6570133" cy="16135"/>
            </a:xfrm>
            <a:custGeom>
              <a:avLst/>
              <a:pathLst>
                <a:path w="6570133" h="16135">
                  <a:moveTo>
                    <a:pt x="6570133" y="16135"/>
                  </a:moveTo>
                  <a:lnTo>
                    <a:pt x="6488006" y="16135"/>
                  </a:lnTo>
                  <a:lnTo>
                    <a:pt x="6405880" y="16135"/>
                  </a:lnTo>
                  <a:lnTo>
                    <a:pt x="6323753" y="16135"/>
                  </a:lnTo>
                  <a:lnTo>
                    <a:pt x="6241626" y="16135"/>
                  </a:lnTo>
                  <a:lnTo>
                    <a:pt x="6159500" y="16135"/>
                  </a:lnTo>
                  <a:lnTo>
                    <a:pt x="6077373" y="16135"/>
                  </a:lnTo>
                  <a:lnTo>
                    <a:pt x="5995246" y="16135"/>
                  </a:lnTo>
                  <a:lnTo>
                    <a:pt x="5913120" y="16135"/>
                  </a:lnTo>
                  <a:lnTo>
                    <a:pt x="5830993" y="16135"/>
                  </a:lnTo>
                  <a:lnTo>
                    <a:pt x="5748866" y="16135"/>
                  </a:lnTo>
                  <a:lnTo>
                    <a:pt x="5666740" y="16135"/>
                  </a:lnTo>
                  <a:lnTo>
                    <a:pt x="5584613" y="16135"/>
                  </a:lnTo>
                  <a:lnTo>
                    <a:pt x="5502486" y="16135"/>
                  </a:lnTo>
                  <a:lnTo>
                    <a:pt x="5420359" y="16135"/>
                  </a:lnTo>
                  <a:lnTo>
                    <a:pt x="5338233" y="16135"/>
                  </a:lnTo>
                  <a:lnTo>
                    <a:pt x="5256106" y="16135"/>
                  </a:lnTo>
                  <a:lnTo>
                    <a:pt x="5173980" y="16135"/>
                  </a:lnTo>
                  <a:lnTo>
                    <a:pt x="5091853" y="16135"/>
                  </a:lnTo>
                  <a:lnTo>
                    <a:pt x="5009726" y="16135"/>
                  </a:lnTo>
                  <a:lnTo>
                    <a:pt x="4927599" y="16135"/>
                  </a:lnTo>
                  <a:lnTo>
                    <a:pt x="4845473" y="16135"/>
                  </a:lnTo>
                  <a:lnTo>
                    <a:pt x="4763346" y="16135"/>
                  </a:lnTo>
                  <a:lnTo>
                    <a:pt x="4681219" y="16135"/>
                  </a:lnTo>
                  <a:lnTo>
                    <a:pt x="4599093" y="16135"/>
                  </a:lnTo>
                  <a:lnTo>
                    <a:pt x="4516966" y="16135"/>
                  </a:lnTo>
                  <a:lnTo>
                    <a:pt x="4434839" y="16135"/>
                  </a:lnTo>
                  <a:lnTo>
                    <a:pt x="4352713" y="16135"/>
                  </a:lnTo>
                  <a:lnTo>
                    <a:pt x="4270586" y="16135"/>
                  </a:lnTo>
                  <a:lnTo>
                    <a:pt x="4188460" y="16135"/>
                  </a:lnTo>
                  <a:lnTo>
                    <a:pt x="4106333" y="16135"/>
                  </a:lnTo>
                  <a:lnTo>
                    <a:pt x="4024206" y="16135"/>
                  </a:lnTo>
                  <a:lnTo>
                    <a:pt x="3942079" y="16135"/>
                  </a:lnTo>
                  <a:lnTo>
                    <a:pt x="3859953" y="16135"/>
                  </a:lnTo>
                  <a:lnTo>
                    <a:pt x="3777826" y="16135"/>
                  </a:lnTo>
                  <a:lnTo>
                    <a:pt x="3695699" y="16135"/>
                  </a:lnTo>
                  <a:lnTo>
                    <a:pt x="3613573" y="16135"/>
                  </a:lnTo>
                  <a:lnTo>
                    <a:pt x="3531446" y="16135"/>
                  </a:lnTo>
                  <a:lnTo>
                    <a:pt x="3449319" y="16135"/>
                  </a:lnTo>
                  <a:lnTo>
                    <a:pt x="3367193" y="16135"/>
                  </a:lnTo>
                  <a:lnTo>
                    <a:pt x="3285066" y="16135"/>
                  </a:lnTo>
                  <a:lnTo>
                    <a:pt x="3202939" y="16135"/>
                  </a:lnTo>
                  <a:lnTo>
                    <a:pt x="3120813" y="16135"/>
                  </a:lnTo>
                  <a:lnTo>
                    <a:pt x="3038686" y="16135"/>
                  </a:lnTo>
                  <a:lnTo>
                    <a:pt x="2956559" y="16135"/>
                  </a:lnTo>
                  <a:lnTo>
                    <a:pt x="2874433" y="16135"/>
                  </a:lnTo>
                  <a:lnTo>
                    <a:pt x="2792306" y="16135"/>
                  </a:lnTo>
                  <a:lnTo>
                    <a:pt x="2710179" y="16135"/>
                  </a:lnTo>
                  <a:lnTo>
                    <a:pt x="2628053" y="16135"/>
                  </a:lnTo>
                  <a:lnTo>
                    <a:pt x="2545926" y="16135"/>
                  </a:lnTo>
                  <a:lnTo>
                    <a:pt x="2463800" y="16123"/>
                  </a:lnTo>
                  <a:lnTo>
                    <a:pt x="2381673" y="15724"/>
                  </a:lnTo>
                  <a:lnTo>
                    <a:pt x="2299546" y="14382"/>
                  </a:lnTo>
                  <a:lnTo>
                    <a:pt x="2217420" y="12150"/>
                  </a:lnTo>
                  <a:lnTo>
                    <a:pt x="2135293" y="11102"/>
                  </a:lnTo>
                  <a:lnTo>
                    <a:pt x="2053166" y="10185"/>
                  </a:lnTo>
                  <a:lnTo>
                    <a:pt x="1971040" y="9350"/>
                  </a:lnTo>
                  <a:lnTo>
                    <a:pt x="1888913" y="8571"/>
                  </a:lnTo>
                  <a:lnTo>
                    <a:pt x="1806786" y="7581"/>
                  </a:lnTo>
                  <a:lnTo>
                    <a:pt x="1724659" y="6552"/>
                  </a:lnTo>
                  <a:lnTo>
                    <a:pt x="1642533" y="5924"/>
                  </a:lnTo>
                  <a:lnTo>
                    <a:pt x="1560406" y="5400"/>
                  </a:lnTo>
                  <a:lnTo>
                    <a:pt x="1478279" y="4784"/>
                  </a:lnTo>
                  <a:lnTo>
                    <a:pt x="1396153" y="4269"/>
                  </a:lnTo>
                  <a:lnTo>
                    <a:pt x="1314026" y="3840"/>
                  </a:lnTo>
                  <a:lnTo>
                    <a:pt x="1231900" y="3382"/>
                  </a:lnTo>
                  <a:lnTo>
                    <a:pt x="1149773" y="2942"/>
                  </a:lnTo>
                  <a:lnTo>
                    <a:pt x="1067646" y="2550"/>
                  </a:lnTo>
                  <a:lnTo>
                    <a:pt x="985519" y="2179"/>
                  </a:lnTo>
                  <a:lnTo>
                    <a:pt x="903393" y="1841"/>
                  </a:lnTo>
                  <a:lnTo>
                    <a:pt x="821266" y="1526"/>
                  </a:lnTo>
                  <a:lnTo>
                    <a:pt x="739140" y="1246"/>
                  </a:lnTo>
                  <a:lnTo>
                    <a:pt x="657013" y="983"/>
                  </a:lnTo>
                  <a:lnTo>
                    <a:pt x="574886" y="783"/>
                  </a:lnTo>
                  <a:lnTo>
                    <a:pt x="492759" y="613"/>
                  </a:lnTo>
                  <a:lnTo>
                    <a:pt x="410633" y="468"/>
                  </a:lnTo>
                  <a:lnTo>
                    <a:pt x="328506" y="347"/>
                  </a:lnTo>
                  <a:lnTo>
                    <a:pt x="246379" y="233"/>
                  </a:lnTo>
                  <a:lnTo>
                    <a:pt x="164253" y="146"/>
                  </a:lnTo>
                  <a:lnTo>
                    <a:pt x="82126" y="66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CD0B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1469813" y="4737074"/>
              <a:ext cx="6570133" cy="3011"/>
            </a:xfrm>
            <a:custGeom>
              <a:avLst/>
              <a:pathLst>
                <a:path w="6570133" h="3011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0"/>
                  </a:lnTo>
                  <a:lnTo>
                    <a:pt x="4845473" y="0"/>
                  </a:lnTo>
                  <a:lnTo>
                    <a:pt x="4763346" y="0"/>
                  </a:lnTo>
                  <a:lnTo>
                    <a:pt x="4681219" y="0"/>
                  </a:lnTo>
                  <a:lnTo>
                    <a:pt x="4599093" y="0"/>
                  </a:lnTo>
                  <a:lnTo>
                    <a:pt x="4516966" y="0"/>
                  </a:lnTo>
                  <a:lnTo>
                    <a:pt x="4434839" y="0"/>
                  </a:lnTo>
                  <a:lnTo>
                    <a:pt x="4352713" y="0"/>
                  </a:lnTo>
                  <a:lnTo>
                    <a:pt x="4270586" y="0"/>
                  </a:lnTo>
                  <a:lnTo>
                    <a:pt x="4188460" y="0"/>
                  </a:lnTo>
                  <a:lnTo>
                    <a:pt x="4106333" y="0"/>
                  </a:lnTo>
                  <a:lnTo>
                    <a:pt x="4024206" y="0"/>
                  </a:lnTo>
                  <a:lnTo>
                    <a:pt x="3942079" y="0"/>
                  </a:lnTo>
                  <a:lnTo>
                    <a:pt x="3859953" y="0"/>
                  </a:lnTo>
                  <a:lnTo>
                    <a:pt x="3777826" y="0"/>
                  </a:lnTo>
                  <a:lnTo>
                    <a:pt x="3695699" y="0"/>
                  </a:lnTo>
                  <a:lnTo>
                    <a:pt x="3613573" y="0"/>
                  </a:lnTo>
                  <a:lnTo>
                    <a:pt x="3531446" y="0"/>
                  </a:lnTo>
                  <a:lnTo>
                    <a:pt x="3449319" y="0"/>
                  </a:lnTo>
                  <a:lnTo>
                    <a:pt x="3367193" y="0"/>
                  </a:lnTo>
                  <a:lnTo>
                    <a:pt x="3285066" y="0"/>
                  </a:lnTo>
                  <a:lnTo>
                    <a:pt x="3202939" y="0"/>
                  </a:lnTo>
                  <a:lnTo>
                    <a:pt x="3120813" y="0"/>
                  </a:lnTo>
                  <a:lnTo>
                    <a:pt x="3038686" y="0"/>
                  </a:lnTo>
                  <a:lnTo>
                    <a:pt x="2956559" y="0"/>
                  </a:lnTo>
                  <a:lnTo>
                    <a:pt x="2874433" y="0"/>
                  </a:lnTo>
                  <a:lnTo>
                    <a:pt x="2792306" y="0"/>
                  </a:lnTo>
                  <a:lnTo>
                    <a:pt x="2710179" y="0"/>
                  </a:lnTo>
                  <a:lnTo>
                    <a:pt x="2628053" y="0"/>
                  </a:lnTo>
                  <a:lnTo>
                    <a:pt x="2545926" y="0"/>
                  </a:lnTo>
                  <a:lnTo>
                    <a:pt x="2463800" y="0"/>
                  </a:lnTo>
                  <a:lnTo>
                    <a:pt x="2381673" y="0"/>
                  </a:lnTo>
                  <a:lnTo>
                    <a:pt x="2299546" y="0"/>
                  </a:lnTo>
                  <a:lnTo>
                    <a:pt x="2217420" y="0"/>
                  </a:lnTo>
                  <a:lnTo>
                    <a:pt x="2135293" y="0"/>
                  </a:lnTo>
                  <a:lnTo>
                    <a:pt x="2053166" y="0"/>
                  </a:lnTo>
                  <a:lnTo>
                    <a:pt x="1971040" y="0"/>
                  </a:lnTo>
                  <a:lnTo>
                    <a:pt x="1888913" y="0"/>
                  </a:lnTo>
                  <a:lnTo>
                    <a:pt x="1806786" y="0"/>
                  </a:lnTo>
                  <a:lnTo>
                    <a:pt x="1724659" y="0"/>
                  </a:lnTo>
                  <a:lnTo>
                    <a:pt x="1642533" y="0"/>
                  </a:lnTo>
                  <a:lnTo>
                    <a:pt x="1560406" y="1"/>
                  </a:lnTo>
                  <a:lnTo>
                    <a:pt x="1478279" y="404"/>
                  </a:lnTo>
                  <a:lnTo>
                    <a:pt x="1396153" y="647"/>
                  </a:lnTo>
                  <a:lnTo>
                    <a:pt x="1314026" y="841"/>
                  </a:lnTo>
                  <a:lnTo>
                    <a:pt x="1231900" y="1067"/>
                  </a:lnTo>
                  <a:lnTo>
                    <a:pt x="1149773" y="1282"/>
                  </a:lnTo>
                  <a:lnTo>
                    <a:pt x="1067646" y="1470"/>
                  </a:lnTo>
                  <a:lnTo>
                    <a:pt x="985519" y="1637"/>
                  </a:lnTo>
                  <a:lnTo>
                    <a:pt x="903393" y="1799"/>
                  </a:lnTo>
                  <a:lnTo>
                    <a:pt x="821266" y="1951"/>
                  </a:lnTo>
                  <a:lnTo>
                    <a:pt x="739140" y="2095"/>
                  </a:lnTo>
                  <a:lnTo>
                    <a:pt x="657013" y="2230"/>
                  </a:lnTo>
                  <a:lnTo>
                    <a:pt x="574886" y="2355"/>
                  </a:lnTo>
                  <a:lnTo>
                    <a:pt x="492759" y="2477"/>
                  </a:lnTo>
                  <a:lnTo>
                    <a:pt x="410633" y="2588"/>
                  </a:lnTo>
                  <a:lnTo>
                    <a:pt x="328506" y="2688"/>
                  </a:lnTo>
                  <a:lnTo>
                    <a:pt x="246379" y="2786"/>
                  </a:lnTo>
                  <a:lnTo>
                    <a:pt x="164253" y="2867"/>
                  </a:lnTo>
                  <a:lnTo>
                    <a:pt x="82126" y="2944"/>
                  </a:lnTo>
                  <a:lnTo>
                    <a:pt x="0" y="30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1469813" y="4706034"/>
              <a:ext cx="6570133" cy="31039"/>
            </a:xfrm>
            <a:custGeom>
              <a:avLst/>
              <a:pathLst>
                <a:path w="6570133" h="31039">
                  <a:moveTo>
                    <a:pt x="6570133" y="31039"/>
                  </a:moveTo>
                  <a:lnTo>
                    <a:pt x="6488006" y="31039"/>
                  </a:lnTo>
                  <a:lnTo>
                    <a:pt x="6405880" y="31039"/>
                  </a:lnTo>
                  <a:lnTo>
                    <a:pt x="6323753" y="31039"/>
                  </a:lnTo>
                  <a:lnTo>
                    <a:pt x="6241626" y="31039"/>
                  </a:lnTo>
                  <a:lnTo>
                    <a:pt x="6159500" y="31039"/>
                  </a:lnTo>
                  <a:lnTo>
                    <a:pt x="6077373" y="31039"/>
                  </a:lnTo>
                  <a:lnTo>
                    <a:pt x="5995246" y="31039"/>
                  </a:lnTo>
                  <a:lnTo>
                    <a:pt x="5913120" y="31039"/>
                  </a:lnTo>
                  <a:lnTo>
                    <a:pt x="5830993" y="31039"/>
                  </a:lnTo>
                  <a:lnTo>
                    <a:pt x="5748866" y="31039"/>
                  </a:lnTo>
                  <a:lnTo>
                    <a:pt x="5666740" y="31039"/>
                  </a:lnTo>
                  <a:lnTo>
                    <a:pt x="5584613" y="31039"/>
                  </a:lnTo>
                  <a:lnTo>
                    <a:pt x="5502486" y="31039"/>
                  </a:lnTo>
                  <a:lnTo>
                    <a:pt x="5420359" y="31039"/>
                  </a:lnTo>
                  <a:lnTo>
                    <a:pt x="5338233" y="31039"/>
                  </a:lnTo>
                  <a:lnTo>
                    <a:pt x="5256106" y="31039"/>
                  </a:lnTo>
                  <a:lnTo>
                    <a:pt x="5173980" y="31039"/>
                  </a:lnTo>
                  <a:lnTo>
                    <a:pt x="5091853" y="31039"/>
                  </a:lnTo>
                  <a:lnTo>
                    <a:pt x="5009726" y="31039"/>
                  </a:lnTo>
                  <a:lnTo>
                    <a:pt x="4927599" y="31039"/>
                  </a:lnTo>
                  <a:lnTo>
                    <a:pt x="4845473" y="31039"/>
                  </a:lnTo>
                  <a:lnTo>
                    <a:pt x="4763346" y="31039"/>
                  </a:lnTo>
                  <a:lnTo>
                    <a:pt x="4681219" y="31039"/>
                  </a:lnTo>
                  <a:lnTo>
                    <a:pt x="4599093" y="31039"/>
                  </a:lnTo>
                  <a:lnTo>
                    <a:pt x="4516966" y="31039"/>
                  </a:lnTo>
                  <a:lnTo>
                    <a:pt x="4434839" y="31039"/>
                  </a:lnTo>
                  <a:lnTo>
                    <a:pt x="4352713" y="31039"/>
                  </a:lnTo>
                  <a:lnTo>
                    <a:pt x="4270586" y="31039"/>
                  </a:lnTo>
                  <a:lnTo>
                    <a:pt x="4188460" y="31039"/>
                  </a:lnTo>
                  <a:lnTo>
                    <a:pt x="4106333" y="31039"/>
                  </a:lnTo>
                  <a:lnTo>
                    <a:pt x="4024206" y="31039"/>
                  </a:lnTo>
                  <a:lnTo>
                    <a:pt x="3942079" y="31039"/>
                  </a:lnTo>
                  <a:lnTo>
                    <a:pt x="3859953" y="31039"/>
                  </a:lnTo>
                  <a:lnTo>
                    <a:pt x="3777826" y="31039"/>
                  </a:lnTo>
                  <a:lnTo>
                    <a:pt x="3695699" y="31039"/>
                  </a:lnTo>
                  <a:lnTo>
                    <a:pt x="3613573" y="31039"/>
                  </a:lnTo>
                  <a:lnTo>
                    <a:pt x="3531446" y="31039"/>
                  </a:lnTo>
                  <a:lnTo>
                    <a:pt x="3449319" y="31039"/>
                  </a:lnTo>
                  <a:lnTo>
                    <a:pt x="3367193" y="31039"/>
                  </a:lnTo>
                  <a:lnTo>
                    <a:pt x="3285066" y="31039"/>
                  </a:lnTo>
                  <a:lnTo>
                    <a:pt x="3202939" y="31039"/>
                  </a:lnTo>
                  <a:lnTo>
                    <a:pt x="3120813" y="31039"/>
                  </a:lnTo>
                  <a:lnTo>
                    <a:pt x="3038686" y="31039"/>
                  </a:lnTo>
                  <a:lnTo>
                    <a:pt x="2956559" y="31039"/>
                  </a:lnTo>
                  <a:lnTo>
                    <a:pt x="2874433" y="31039"/>
                  </a:lnTo>
                  <a:lnTo>
                    <a:pt x="2792306" y="31039"/>
                  </a:lnTo>
                  <a:lnTo>
                    <a:pt x="2710179" y="30624"/>
                  </a:lnTo>
                  <a:lnTo>
                    <a:pt x="2628053" y="29856"/>
                  </a:lnTo>
                  <a:lnTo>
                    <a:pt x="2545926" y="29064"/>
                  </a:lnTo>
                  <a:lnTo>
                    <a:pt x="2463800" y="28273"/>
                  </a:lnTo>
                  <a:lnTo>
                    <a:pt x="2381673" y="27395"/>
                  </a:lnTo>
                  <a:lnTo>
                    <a:pt x="2299546" y="25851"/>
                  </a:lnTo>
                  <a:lnTo>
                    <a:pt x="2217420" y="24278"/>
                  </a:lnTo>
                  <a:lnTo>
                    <a:pt x="2135293" y="23538"/>
                  </a:lnTo>
                  <a:lnTo>
                    <a:pt x="2053166" y="22876"/>
                  </a:lnTo>
                  <a:lnTo>
                    <a:pt x="1971040" y="22273"/>
                  </a:lnTo>
                  <a:lnTo>
                    <a:pt x="1888913" y="21604"/>
                  </a:lnTo>
                  <a:lnTo>
                    <a:pt x="1806786" y="19950"/>
                  </a:lnTo>
                  <a:lnTo>
                    <a:pt x="1724659" y="18055"/>
                  </a:lnTo>
                  <a:lnTo>
                    <a:pt x="1642533" y="16261"/>
                  </a:lnTo>
                  <a:lnTo>
                    <a:pt x="1560406" y="14619"/>
                  </a:lnTo>
                  <a:lnTo>
                    <a:pt x="1478279" y="13087"/>
                  </a:lnTo>
                  <a:lnTo>
                    <a:pt x="1396153" y="11718"/>
                  </a:lnTo>
                  <a:lnTo>
                    <a:pt x="1314026" y="10507"/>
                  </a:lnTo>
                  <a:lnTo>
                    <a:pt x="1231900" y="9357"/>
                  </a:lnTo>
                  <a:lnTo>
                    <a:pt x="1149773" y="8243"/>
                  </a:lnTo>
                  <a:lnTo>
                    <a:pt x="1067646" y="7218"/>
                  </a:lnTo>
                  <a:lnTo>
                    <a:pt x="985519" y="6265"/>
                  </a:lnTo>
                  <a:lnTo>
                    <a:pt x="903393" y="5408"/>
                  </a:lnTo>
                  <a:lnTo>
                    <a:pt x="821266" y="4620"/>
                  </a:lnTo>
                  <a:lnTo>
                    <a:pt x="739140" y="3921"/>
                  </a:lnTo>
                  <a:lnTo>
                    <a:pt x="657013" y="3278"/>
                  </a:lnTo>
                  <a:lnTo>
                    <a:pt x="574886" y="2738"/>
                  </a:lnTo>
                  <a:lnTo>
                    <a:pt x="492759" y="2234"/>
                  </a:lnTo>
                  <a:lnTo>
                    <a:pt x="410633" y="1771"/>
                  </a:lnTo>
                  <a:lnTo>
                    <a:pt x="328506" y="1356"/>
                  </a:lnTo>
                  <a:lnTo>
                    <a:pt x="246379" y="946"/>
                  </a:lnTo>
                  <a:lnTo>
                    <a:pt x="164253" y="612"/>
                  </a:lnTo>
                  <a:lnTo>
                    <a:pt x="82126" y="284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DF53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1469813" y="4717767"/>
              <a:ext cx="6570133" cy="19306"/>
            </a:xfrm>
            <a:custGeom>
              <a:avLst/>
              <a:pathLst>
                <a:path w="6570133" h="19306">
                  <a:moveTo>
                    <a:pt x="6570133" y="19306"/>
                  </a:moveTo>
                  <a:lnTo>
                    <a:pt x="6488006" y="19306"/>
                  </a:lnTo>
                  <a:lnTo>
                    <a:pt x="6405880" y="19306"/>
                  </a:lnTo>
                  <a:lnTo>
                    <a:pt x="6323753" y="19306"/>
                  </a:lnTo>
                  <a:lnTo>
                    <a:pt x="6241626" y="19306"/>
                  </a:lnTo>
                  <a:lnTo>
                    <a:pt x="6159500" y="19306"/>
                  </a:lnTo>
                  <a:lnTo>
                    <a:pt x="6077373" y="19306"/>
                  </a:lnTo>
                  <a:lnTo>
                    <a:pt x="5995246" y="19306"/>
                  </a:lnTo>
                  <a:lnTo>
                    <a:pt x="5913120" y="19306"/>
                  </a:lnTo>
                  <a:lnTo>
                    <a:pt x="5830993" y="19306"/>
                  </a:lnTo>
                  <a:lnTo>
                    <a:pt x="5748866" y="19306"/>
                  </a:lnTo>
                  <a:lnTo>
                    <a:pt x="5666740" y="19306"/>
                  </a:lnTo>
                  <a:lnTo>
                    <a:pt x="5584613" y="19306"/>
                  </a:lnTo>
                  <a:lnTo>
                    <a:pt x="5502486" y="19306"/>
                  </a:lnTo>
                  <a:lnTo>
                    <a:pt x="5420359" y="19306"/>
                  </a:lnTo>
                  <a:lnTo>
                    <a:pt x="5338233" y="19306"/>
                  </a:lnTo>
                  <a:lnTo>
                    <a:pt x="5256106" y="19306"/>
                  </a:lnTo>
                  <a:lnTo>
                    <a:pt x="5173980" y="19306"/>
                  </a:lnTo>
                  <a:lnTo>
                    <a:pt x="5091853" y="19306"/>
                  </a:lnTo>
                  <a:lnTo>
                    <a:pt x="5009726" y="19306"/>
                  </a:lnTo>
                  <a:lnTo>
                    <a:pt x="4927599" y="19306"/>
                  </a:lnTo>
                  <a:lnTo>
                    <a:pt x="4845473" y="19306"/>
                  </a:lnTo>
                  <a:lnTo>
                    <a:pt x="4763346" y="19306"/>
                  </a:lnTo>
                  <a:lnTo>
                    <a:pt x="4681219" y="19306"/>
                  </a:lnTo>
                  <a:lnTo>
                    <a:pt x="4599093" y="19306"/>
                  </a:lnTo>
                  <a:lnTo>
                    <a:pt x="4516966" y="19306"/>
                  </a:lnTo>
                  <a:lnTo>
                    <a:pt x="4434839" y="19306"/>
                  </a:lnTo>
                  <a:lnTo>
                    <a:pt x="4352713" y="19306"/>
                  </a:lnTo>
                  <a:lnTo>
                    <a:pt x="4270586" y="19306"/>
                  </a:lnTo>
                  <a:lnTo>
                    <a:pt x="4188460" y="18921"/>
                  </a:lnTo>
                  <a:lnTo>
                    <a:pt x="4106333" y="18480"/>
                  </a:lnTo>
                  <a:lnTo>
                    <a:pt x="4024206" y="17974"/>
                  </a:lnTo>
                  <a:lnTo>
                    <a:pt x="3942079" y="17506"/>
                  </a:lnTo>
                  <a:lnTo>
                    <a:pt x="3859953" y="16872"/>
                  </a:lnTo>
                  <a:lnTo>
                    <a:pt x="3777826" y="16223"/>
                  </a:lnTo>
                  <a:lnTo>
                    <a:pt x="3695699" y="15718"/>
                  </a:lnTo>
                  <a:lnTo>
                    <a:pt x="3613573" y="15310"/>
                  </a:lnTo>
                  <a:lnTo>
                    <a:pt x="3531446" y="14875"/>
                  </a:lnTo>
                  <a:lnTo>
                    <a:pt x="3449319" y="14402"/>
                  </a:lnTo>
                  <a:lnTo>
                    <a:pt x="3367193" y="14066"/>
                  </a:lnTo>
                  <a:lnTo>
                    <a:pt x="3285066" y="13980"/>
                  </a:lnTo>
                  <a:lnTo>
                    <a:pt x="3202939" y="13849"/>
                  </a:lnTo>
                  <a:lnTo>
                    <a:pt x="3120813" y="13531"/>
                  </a:lnTo>
                  <a:lnTo>
                    <a:pt x="3038686" y="13243"/>
                  </a:lnTo>
                  <a:lnTo>
                    <a:pt x="2956559" y="12899"/>
                  </a:lnTo>
                  <a:lnTo>
                    <a:pt x="2874433" y="12390"/>
                  </a:lnTo>
                  <a:lnTo>
                    <a:pt x="2792306" y="11973"/>
                  </a:lnTo>
                  <a:lnTo>
                    <a:pt x="2710179" y="11524"/>
                  </a:lnTo>
                  <a:lnTo>
                    <a:pt x="2628053" y="10971"/>
                  </a:lnTo>
                  <a:lnTo>
                    <a:pt x="2545926" y="10470"/>
                  </a:lnTo>
                  <a:lnTo>
                    <a:pt x="2463800" y="9971"/>
                  </a:lnTo>
                  <a:lnTo>
                    <a:pt x="2381673" y="9484"/>
                  </a:lnTo>
                  <a:lnTo>
                    <a:pt x="2299546" y="8859"/>
                  </a:lnTo>
                  <a:lnTo>
                    <a:pt x="2217420" y="8080"/>
                  </a:lnTo>
                  <a:lnTo>
                    <a:pt x="2135293" y="7595"/>
                  </a:lnTo>
                  <a:lnTo>
                    <a:pt x="2053166" y="7144"/>
                  </a:lnTo>
                  <a:lnTo>
                    <a:pt x="1971040" y="6716"/>
                  </a:lnTo>
                  <a:lnTo>
                    <a:pt x="1888913" y="6324"/>
                  </a:lnTo>
                  <a:lnTo>
                    <a:pt x="1806786" y="5844"/>
                  </a:lnTo>
                  <a:lnTo>
                    <a:pt x="1724659" y="5281"/>
                  </a:lnTo>
                  <a:lnTo>
                    <a:pt x="1642533" y="4720"/>
                  </a:lnTo>
                  <a:lnTo>
                    <a:pt x="1560406" y="4211"/>
                  </a:lnTo>
                  <a:lnTo>
                    <a:pt x="1478279" y="3752"/>
                  </a:lnTo>
                  <a:lnTo>
                    <a:pt x="1396153" y="3330"/>
                  </a:lnTo>
                  <a:lnTo>
                    <a:pt x="1314026" y="2941"/>
                  </a:lnTo>
                  <a:lnTo>
                    <a:pt x="1231900" y="2592"/>
                  </a:lnTo>
                  <a:lnTo>
                    <a:pt x="1149773" y="2286"/>
                  </a:lnTo>
                  <a:lnTo>
                    <a:pt x="1067646" y="2005"/>
                  </a:lnTo>
                  <a:lnTo>
                    <a:pt x="985519" y="1736"/>
                  </a:lnTo>
                  <a:lnTo>
                    <a:pt x="903393" y="1493"/>
                  </a:lnTo>
                  <a:lnTo>
                    <a:pt x="821266" y="1265"/>
                  </a:lnTo>
                  <a:lnTo>
                    <a:pt x="739140" y="1066"/>
                  </a:lnTo>
                  <a:lnTo>
                    <a:pt x="657013" y="884"/>
                  </a:lnTo>
                  <a:lnTo>
                    <a:pt x="574886" y="739"/>
                  </a:lnTo>
                  <a:lnTo>
                    <a:pt x="492759" y="602"/>
                  </a:lnTo>
                  <a:lnTo>
                    <a:pt x="410633" y="477"/>
                  </a:lnTo>
                  <a:lnTo>
                    <a:pt x="328506" y="364"/>
                  </a:lnTo>
                  <a:lnTo>
                    <a:pt x="246379" y="254"/>
                  </a:lnTo>
                  <a:lnTo>
                    <a:pt x="164253" y="165"/>
                  </a:lnTo>
                  <a:lnTo>
                    <a:pt x="82126" y="76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61D0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1469813" y="4711213"/>
              <a:ext cx="6570133" cy="25860"/>
            </a:xfrm>
            <a:custGeom>
              <a:avLst/>
              <a:pathLst>
                <a:path w="6570133" h="25860">
                  <a:moveTo>
                    <a:pt x="6570133" y="25860"/>
                  </a:moveTo>
                  <a:lnTo>
                    <a:pt x="6488006" y="25860"/>
                  </a:lnTo>
                  <a:lnTo>
                    <a:pt x="6405880" y="25860"/>
                  </a:lnTo>
                  <a:lnTo>
                    <a:pt x="6323753" y="25860"/>
                  </a:lnTo>
                  <a:lnTo>
                    <a:pt x="6241626" y="25860"/>
                  </a:lnTo>
                  <a:lnTo>
                    <a:pt x="6159500" y="25860"/>
                  </a:lnTo>
                  <a:lnTo>
                    <a:pt x="6077373" y="25860"/>
                  </a:lnTo>
                  <a:lnTo>
                    <a:pt x="5995246" y="25860"/>
                  </a:lnTo>
                  <a:lnTo>
                    <a:pt x="5913120" y="25860"/>
                  </a:lnTo>
                  <a:lnTo>
                    <a:pt x="5830993" y="25860"/>
                  </a:lnTo>
                  <a:lnTo>
                    <a:pt x="5748866" y="25860"/>
                  </a:lnTo>
                  <a:lnTo>
                    <a:pt x="5666740" y="25860"/>
                  </a:lnTo>
                  <a:lnTo>
                    <a:pt x="5584613" y="25860"/>
                  </a:lnTo>
                  <a:lnTo>
                    <a:pt x="5502486" y="25860"/>
                  </a:lnTo>
                  <a:lnTo>
                    <a:pt x="5420359" y="25860"/>
                  </a:lnTo>
                  <a:lnTo>
                    <a:pt x="5338233" y="25860"/>
                  </a:lnTo>
                  <a:lnTo>
                    <a:pt x="5256106" y="25860"/>
                  </a:lnTo>
                  <a:lnTo>
                    <a:pt x="5173980" y="25860"/>
                  </a:lnTo>
                  <a:lnTo>
                    <a:pt x="5091853" y="25860"/>
                  </a:lnTo>
                  <a:lnTo>
                    <a:pt x="5009726" y="25860"/>
                  </a:lnTo>
                  <a:lnTo>
                    <a:pt x="4927599" y="25860"/>
                  </a:lnTo>
                  <a:lnTo>
                    <a:pt x="4845473" y="25860"/>
                  </a:lnTo>
                  <a:lnTo>
                    <a:pt x="4763346" y="25860"/>
                  </a:lnTo>
                  <a:lnTo>
                    <a:pt x="4681219" y="25860"/>
                  </a:lnTo>
                  <a:lnTo>
                    <a:pt x="4599093" y="25860"/>
                  </a:lnTo>
                  <a:lnTo>
                    <a:pt x="4516966" y="25860"/>
                  </a:lnTo>
                  <a:lnTo>
                    <a:pt x="4434839" y="25860"/>
                  </a:lnTo>
                  <a:lnTo>
                    <a:pt x="4352713" y="25860"/>
                  </a:lnTo>
                  <a:lnTo>
                    <a:pt x="4270586" y="25860"/>
                  </a:lnTo>
                  <a:lnTo>
                    <a:pt x="4188460" y="25860"/>
                  </a:lnTo>
                  <a:lnTo>
                    <a:pt x="4106333" y="25860"/>
                  </a:lnTo>
                  <a:lnTo>
                    <a:pt x="4024206" y="25860"/>
                  </a:lnTo>
                  <a:lnTo>
                    <a:pt x="3942079" y="25860"/>
                  </a:lnTo>
                  <a:lnTo>
                    <a:pt x="3859953" y="25860"/>
                  </a:lnTo>
                  <a:lnTo>
                    <a:pt x="3777826" y="25860"/>
                  </a:lnTo>
                  <a:lnTo>
                    <a:pt x="3695699" y="25860"/>
                  </a:lnTo>
                  <a:lnTo>
                    <a:pt x="3613573" y="25860"/>
                  </a:lnTo>
                  <a:lnTo>
                    <a:pt x="3531446" y="25860"/>
                  </a:lnTo>
                  <a:lnTo>
                    <a:pt x="3449319" y="25860"/>
                  </a:lnTo>
                  <a:lnTo>
                    <a:pt x="3367193" y="25860"/>
                  </a:lnTo>
                  <a:lnTo>
                    <a:pt x="3285066" y="25860"/>
                  </a:lnTo>
                  <a:lnTo>
                    <a:pt x="3202939" y="25860"/>
                  </a:lnTo>
                  <a:lnTo>
                    <a:pt x="3120813" y="25860"/>
                  </a:lnTo>
                  <a:lnTo>
                    <a:pt x="3038686" y="25860"/>
                  </a:lnTo>
                  <a:lnTo>
                    <a:pt x="2956559" y="25860"/>
                  </a:lnTo>
                  <a:lnTo>
                    <a:pt x="2874433" y="25860"/>
                  </a:lnTo>
                  <a:lnTo>
                    <a:pt x="2792306" y="25670"/>
                  </a:lnTo>
                  <a:lnTo>
                    <a:pt x="2710179" y="24182"/>
                  </a:lnTo>
                  <a:lnTo>
                    <a:pt x="2628053" y="22716"/>
                  </a:lnTo>
                  <a:lnTo>
                    <a:pt x="2545926" y="21402"/>
                  </a:lnTo>
                  <a:lnTo>
                    <a:pt x="2463800" y="20164"/>
                  </a:lnTo>
                  <a:lnTo>
                    <a:pt x="2381673" y="18871"/>
                  </a:lnTo>
                  <a:lnTo>
                    <a:pt x="2299546" y="16857"/>
                  </a:lnTo>
                  <a:lnTo>
                    <a:pt x="2217420" y="14405"/>
                  </a:lnTo>
                  <a:lnTo>
                    <a:pt x="2135293" y="13135"/>
                  </a:lnTo>
                  <a:lnTo>
                    <a:pt x="2053166" y="12014"/>
                  </a:lnTo>
                  <a:lnTo>
                    <a:pt x="1971040" y="10987"/>
                  </a:lnTo>
                  <a:lnTo>
                    <a:pt x="1888913" y="10039"/>
                  </a:lnTo>
                  <a:lnTo>
                    <a:pt x="1806786" y="9021"/>
                  </a:lnTo>
                  <a:lnTo>
                    <a:pt x="1724659" y="8014"/>
                  </a:lnTo>
                  <a:lnTo>
                    <a:pt x="1642533" y="7142"/>
                  </a:lnTo>
                  <a:lnTo>
                    <a:pt x="1560406" y="6324"/>
                  </a:lnTo>
                  <a:lnTo>
                    <a:pt x="1478279" y="5646"/>
                  </a:lnTo>
                  <a:lnTo>
                    <a:pt x="1396153" y="5008"/>
                  </a:lnTo>
                  <a:lnTo>
                    <a:pt x="1314026" y="4414"/>
                  </a:lnTo>
                  <a:lnTo>
                    <a:pt x="1231900" y="3891"/>
                  </a:lnTo>
                  <a:lnTo>
                    <a:pt x="1149773" y="3412"/>
                  </a:lnTo>
                  <a:lnTo>
                    <a:pt x="1067646" y="2965"/>
                  </a:lnTo>
                  <a:lnTo>
                    <a:pt x="985519" y="2563"/>
                  </a:lnTo>
                  <a:lnTo>
                    <a:pt x="903393" y="2209"/>
                  </a:lnTo>
                  <a:lnTo>
                    <a:pt x="821266" y="1887"/>
                  </a:lnTo>
                  <a:lnTo>
                    <a:pt x="739140" y="1602"/>
                  </a:lnTo>
                  <a:lnTo>
                    <a:pt x="657013" y="1343"/>
                  </a:lnTo>
                  <a:lnTo>
                    <a:pt x="574886" y="1115"/>
                  </a:lnTo>
                  <a:lnTo>
                    <a:pt x="492759" y="901"/>
                  </a:lnTo>
                  <a:lnTo>
                    <a:pt x="410633" y="709"/>
                  </a:lnTo>
                  <a:lnTo>
                    <a:pt x="328506" y="539"/>
                  </a:lnTo>
                  <a:lnTo>
                    <a:pt x="246379" y="374"/>
                  </a:lnTo>
                  <a:lnTo>
                    <a:pt x="164253" y="241"/>
                  </a:lnTo>
                  <a:lnTo>
                    <a:pt x="82126" y="112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1469813" y="4737074"/>
              <a:ext cx="6570133" cy="31615"/>
            </a:xfrm>
            <a:custGeom>
              <a:avLst/>
              <a:pathLst>
                <a:path w="6570133" h="31615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0"/>
                  </a:lnTo>
                  <a:lnTo>
                    <a:pt x="4845473" y="0"/>
                  </a:lnTo>
                  <a:lnTo>
                    <a:pt x="4763346" y="0"/>
                  </a:lnTo>
                  <a:lnTo>
                    <a:pt x="4681219" y="0"/>
                  </a:lnTo>
                  <a:lnTo>
                    <a:pt x="4599093" y="0"/>
                  </a:lnTo>
                  <a:lnTo>
                    <a:pt x="4516966" y="0"/>
                  </a:lnTo>
                  <a:lnTo>
                    <a:pt x="4434839" y="0"/>
                  </a:lnTo>
                  <a:lnTo>
                    <a:pt x="4352713" y="0"/>
                  </a:lnTo>
                  <a:lnTo>
                    <a:pt x="4270586" y="0"/>
                  </a:lnTo>
                  <a:lnTo>
                    <a:pt x="4188460" y="0"/>
                  </a:lnTo>
                  <a:lnTo>
                    <a:pt x="4106333" y="0"/>
                  </a:lnTo>
                  <a:lnTo>
                    <a:pt x="4024206" y="0"/>
                  </a:lnTo>
                  <a:lnTo>
                    <a:pt x="3942079" y="0"/>
                  </a:lnTo>
                  <a:lnTo>
                    <a:pt x="3859953" y="757"/>
                  </a:lnTo>
                  <a:lnTo>
                    <a:pt x="3777826" y="1197"/>
                  </a:lnTo>
                  <a:lnTo>
                    <a:pt x="3695699" y="1535"/>
                  </a:lnTo>
                  <a:lnTo>
                    <a:pt x="3613573" y="1799"/>
                  </a:lnTo>
                  <a:lnTo>
                    <a:pt x="3531446" y="2002"/>
                  </a:lnTo>
                  <a:lnTo>
                    <a:pt x="3449319" y="2185"/>
                  </a:lnTo>
                  <a:lnTo>
                    <a:pt x="3367193" y="2295"/>
                  </a:lnTo>
                  <a:lnTo>
                    <a:pt x="3285066" y="2191"/>
                  </a:lnTo>
                  <a:lnTo>
                    <a:pt x="3202939" y="2114"/>
                  </a:lnTo>
                  <a:lnTo>
                    <a:pt x="3120813" y="2074"/>
                  </a:lnTo>
                  <a:lnTo>
                    <a:pt x="3038686" y="2041"/>
                  </a:lnTo>
                  <a:lnTo>
                    <a:pt x="2956559" y="2029"/>
                  </a:lnTo>
                  <a:lnTo>
                    <a:pt x="2874433" y="2089"/>
                  </a:lnTo>
                  <a:lnTo>
                    <a:pt x="2792306" y="2300"/>
                  </a:lnTo>
                  <a:lnTo>
                    <a:pt x="2710179" y="3561"/>
                  </a:lnTo>
                  <a:lnTo>
                    <a:pt x="2628053" y="4783"/>
                  </a:lnTo>
                  <a:lnTo>
                    <a:pt x="2545926" y="5838"/>
                  </a:lnTo>
                  <a:lnTo>
                    <a:pt x="2463800" y="6858"/>
                  </a:lnTo>
                  <a:lnTo>
                    <a:pt x="2381673" y="8032"/>
                  </a:lnTo>
                  <a:lnTo>
                    <a:pt x="2299546" y="10174"/>
                  </a:lnTo>
                  <a:lnTo>
                    <a:pt x="2217420" y="13029"/>
                  </a:lnTo>
                  <a:lnTo>
                    <a:pt x="2135293" y="14515"/>
                  </a:lnTo>
                  <a:lnTo>
                    <a:pt x="2053166" y="15827"/>
                  </a:lnTo>
                  <a:lnTo>
                    <a:pt x="1971040" y="17031"/>
                  </a:lnTo>
                  <a:lnTo>
                    <a:pt x="1888913" y="18146"/>
                  </a:lnTo>
                  <a:lnTo>
                    <a:pt x="1806786" y="19419"/>
                  </a:lnTo>
                  <a:lnTo>
                    <a:pt x="1724659" y="20710"/>
                  </a:lnTo>
                  <a:lnTo>
                    <a:pt x="1642533" y="21865"/>
                  </a:lnTo>
                  <a:lnTo>
                    <a:pt x="1560406" y="22929"/>
                  </a:lnTo>
                  <a:lnTo>
                    <a:pt x="1478279" y="23916"/>
                  </a:lnTo>
                  <a:lnTo>
                    <a:pt x="1396153" y="24812"/>
                  </a:lnTo>
                  <a:lnTo>
                    <a:pt x="1314026" y="25630"/>
                  </a:lnTo>
                  <a:lnTo>
                    <a:pt x="1231900" y="26364"/>
                  </a:lnTo>
                  <a:lnTo>
                    <a:pt x="1149773" y="27008"/>
                  </a:lnTo>
                  <a:lnTo>
                    <a:pt x="1067646" y="27591"/>
                  </a:lnTo>
                  <a:lnTo>
                    <a:pt x="985519" y="28127"/>
                  </a:lnTo>
                  <a:lnTo>
                    <a:pt x="903393" y="28611"/>
                  </a:lnTo>
                  <a:lnTo>
                    <a:pt x="821266" y="29057"/>
                  </a:lnTo>
                  <a:lnTo>
                    <a:pt x="739140" y="29451"/>
                  </a:lnTo>
                  <a:lnTo>
                    <a:pt x="657013" y="29812"/>
                  </a:lnTo>
                  <a:lnTo>
                    <a:pt x="574886" y="30120"/>
                  </a:lnTo>
                  <a:lnTo>
                    <a:pt x="492759" y="30404"/>
                  </a:lnTo>
                  <a:lnTo>
                    <a:pt x="410633" y="30660"/>
                  </a:lnTo>
                  <a:lnTo>
                    <a:pt x="328506" y="30887"/>
                  </a:lnTo>
                  <a:lnTo>
                    <a:pt x="246379" y="31110"/>
                  </a:lnTo>
                  <a:lnTo>
                    <a:pt x="164253" y="31290"/>
                  </a:lnTo>
                  <a:lnTo>
                    <a:pt x="82126" y="31464"/>
                  </a:lnTo>
                  <a:lnTo>
                    <a:pt x="0" y="31615"/>
                  </a:lnTo>
                </a:path>
              </a:pathLst>
            </a:custGeom>
            <a:ln w="9525" cap="rnd">
              <a:solidFill>
                <a:srgbClr val="28E2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1469813" y="4737074"/>
              <a:ext cx="6570133" cy="43447"/>
            </a:xfrm>
            <a:custGeom>
              <a:avLst/>
              <a:pathLst>
                <a:path w="6570133" h="43447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0"/>
                  </a:lnTo>
                  <a:lnTo>
                    <a:pt x="4845473" y="129"/>
                  </a:lnTo>
                  <a:lnTo>
                    <a:pt x="4763346" y="340"/>
                  </a:lnTo>
                  <a:lnTo>
                    <a:pt x="4681219" y="520"/>
                  </a:lnTo>
                  <a:lnTo>
                    <a:pt x="4599093" y="766"/>
                  </a:lnTo>
                  <a:lnTo>
                    <a:pt x="4516966" y="749"/>
                  </a:lnTo>
                  <a:lnTo>
                    <a:pt x="4434839" y="913"/>
                  </a:lnTo>
                  <a:lnTo>
                    <a:pt x="4352713" y="1069"/>
                  </a:lnTo>
                  <a:lnTo>
                    <a:pt x="4270586" y="1270"/>
                  </a:lnTo>
                  <a:lnTo>
                    <a:pt x="4188460" y="1859"/>
                  </a:lnTo>
                  <a:lnTo>
                    <a:pt x="4106333" y="2597"/>
                  </a:lnTo>
                  <a:lnTo>
                    <a:pt x="4024206" y="3139"/>
                  </a:lnTo>
                  <a:lnTo>
                    <a:pt x="3942079" y="3882"/>
                  </a:lnTo>
                  <a:lnTo>
                    <a:pt x="3859953" y="5054"/>
                  </a:lnTo>
                  <a:lnTo>
                    <a:pt x="3777826" y="6154"/>
                  </a:lnTo>
                  <a:lnTo>
                    <a:pt x="3695699" y="7280"/>
                  </a:lnTo>
                  <a:lnTo>
                    <a:pt x="3613573" y="8383"/>
                  </a:lnTo>
                  <a:lnTo>
                    <a:pt x="3531446" y="9465"/>
                  </a:lnTo>
                  <a:lnTo>
                    <a:pt x="3449319" y="10554"/>
                  </a:lnTo>
                  <a:lnTo>
                    <a:pt x="3367193" y="11760"/>
                  </a:lnTo>
                  <a:lnTo>
                    <a:pt x="3285066" y="13218"/>
                  </a:lnTo>
                  <a:lnTo>
                    <a:pt x="3202939" y="14542"/>
                  </a:lnTo>
                  <a:lnTo>
                    <a:pt x="3120813" y="15690"/>
                  </a:lnTo>
                  <a:lnTo>
                    <a:pt x="3038686" y="16732"/>
                  </a:lnTo>
                  <a:lnTo>
                    <a:pt x="2956559" y="17890"/>
                  </a:lnTo>
                  <a:lnTo>
                    <a:pt x="2874433" y="19188"/>
                  </a:lnTo>
                  <a:lnTo>
                    <a:pt x="2792306" y="20372"/>
                  </a:lnTo>
                  <a:lnTo>
                    <a:pt x="2710179" y="21491"/>
                  </a:lnTo>
                  <a:lnTo>
                    <a:pt x="2628053" y="22786"/>
                  </a:lnTo>
                  <a:lnTo>
                    <a:pt x="2545926" y="23934"/>
                  </a:lnTo>
                  <a:lnTo>
                    <a:pt x="2463800" y="25010"/>
                  </a:lnTo>
                  <a:lnTo>
                    <a:pt x="2381673" y="26057"/>
                  </a:lnTo>
                  <a:lnTo>
                    <a:pt x="2299546" y="26971"/>
                  </a:lnTo>
                  <a:lnTo>
                    <a:pt x="2217420" y="28215"/>
                  </a:lnTo>
                  <a:lnTo>
                    <a:pt x="2135293" y="29523"/>
                  </a:lnTo>
                  <a:lnTo>
                    <a:pt x="2053166" y="30749"/>
                  </a:lnTo>
                  <a:lnTo>
                    <a:pt x="1971040" y="31897"/>
                  </a:lnTo>
                  <a:lnTo>
                    <a:pt x="1888913" y="32975"/>
                  </a:lnTo>
                  <a:lnTo>
                    <a:pt x="1806786" y="33996"/>
                  </a:lnTo>
                  <a:lnTo>
                    <a:pt x="1724659" y="34879"/>
                  </a:lnTo>
                  <a:lnTo>
                    <a:pt x="1642533" y="35689"/>
                  </a:lnTo>
                  <a:lnTo>
                    <a:pt x="1560406" y="36441"/>
                  </a:lnTo>
                  <a:lnTo>
                    <a:pt x="1478279" y="37141"/>
                  </a:lnTo>
                  <a:lnTo>
                    <a:pt x="1396153" y="37776"/>
                  </a:lnTo>
                  <a:lnTo>
                    <a:pt x="1314026" y="38353"/>
                  </a:lnTo>
                  <a:lnTo>
                    <a:pt x="1231900" y="38914"/>
                  </a:lnTo>
                  <a:lnTo>
                    <a:pt x="1149773" y="39432"/>
                  </a:lnTo>
                  <a:lnTo>
                    <a:pt x="1067646" y="39908"/>
                  </a:lnTo>
                  <a:lnTo>
                    <a:pt x="985519" y="40345"/>
                  </a:lnTo>
                  <a:lnTo>
                    <a:pt x="903393" y="40747"/>
                  </a:lnTo>
                  <a:lnTo>
                    <a:pt x="821266" y="41119"/>
                  </a:lnTo>
                  <a:lnTo>
                    <a:pt x="739140" y="41451"/>
                  </a:lnTo>
                  <a:lnTo>
                    <a:pt x="657013" y="41757"/>
                  </a:lnTo>
                  <a:lnTo>
                    <a:pt x="574886" y="42024"/>
                  </a:lnTo>
                  <a:lnTo>
                    <a:pt x="492759" y="42282"/>
                  </a:lnTo>
                  <a:lnTo>
                    <a:pt x="410633" y="42521"/>
                  </a:lnTo>
                  <a:lnTo>
                    <a:pt x="328506" y="42740"/>
                  </a:lnTo>
                  <a:lnTo>
                    <a:pt x="246379" y="42952"/>
                  </a:lnTo>
                  <a:lnTo>
                    <a:pt x="164253" y="43126"/>
                  </a:lnTo>
                  <a:lnTo>
                    <a:pt x="82126" y="43297"/>
                  </a:lnTo>
                  <a:lnTo>
                    <a:pt x="0" y="43447"/>
                  </a:lnTo>
                </a:path>
              </a:pathLst>
            </a:custGeom>
            <a:ln w="9525" cap="rnd">
              <a:solidFill>
                <a:srgbClr val="CD0B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1469813" y="4737074"/>
              <a:ext cx="6570133" cy="26016"/>
            </a:xfrm>
            <a:custGeom>
              <a:avLst/>
              <a:pathLst>
                <a:path w="6570133" h="26016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0"/>
                  </a:lnTo>
                  <a:lnTo>
                    <a:pt x="4845473" y="0"/>
                  </a:lnTo>
                  <a:lnTo>
                    <a:pt x="4763346" y="0"/>
                  </a:lnTo>
                  <a:lnTo>
                    <a:pt x="4681219" y="0"/>
                  </a:lnTo>
                  <a:lnTo>
                    <a:pt x="4599093" y="0"/>
                  </a:lnTo>
                  <a:lnTo>
                    <a:pt x="4516966" y="0"/>
                  </a:lnTo>
                  <a:lnTo>
                    <a:pt x="4434839" y="0"/>
                  </a:lnTo>
                  <a:lnTo>
                    <a:pt x="4352713" y="0"/>
                  </a:lnTo>
                  <a:lnTo>
                    <a:pt x="4270586" y="0"/>
                  </a:lnTo>
                  <a:lnTo>
                    <a:pt x="4188460" y="0"/>
                  </a:lnTo>
                  <a:lnTo>
                    <a:pt x="4106333" y="0"/>
                  </a:lnTo>
                  <a:lnTo>
                    <a:pt x="4024206" y="0"/>
                  </a:lnTo>
                  <a:lnTo>
                    <a:pt x="3942079" y="0"/>
                  </a:lnTo>
                  <a:lnTo>
                    <a:pt x="3859953" y="0"/>
                  </a:lnTo>
                  <a:lnTo>
                    <a:pt x="3777826" y="0"/>
                  </a:lnTo>
                  <a:lnTo>
                    <a:pt x="3695699" y="0"/>
                  </a:lnTo>
                  <a:lnTo>
                    <a:pt x="3613573" y="0"/>
                  </a:lnTo>
                  <a:lnTo>
                    <a:pt x="3531446" y="0"/>
                  </a:lnTo>
                  <a:lnTo>
                    <a:pt x="3449319" y="0"/>
                  </a:lnTo>
                  <a:lnTo>
                    <a:pt x="3367193" y="7"/>
                  </a:lnTo>
                  <a:lnTo>
                    <a:pt x="3285066" y="264"/>
                  </a:lnTo>
                  <a:lnTo>
                    <a:pt x="3202939" y="591"/>
                  </a:lnTo>
                  <a:lnTo>
                    <a:pt x="3120813" y="1162"/>
                  </a:lnTo>
                  <a:lnTo>
                    <a:pt x="3038686" y="1686"/>
                  </a:lnTo>
                  <a:lnTo>
                    <a:pt x="2956559" y="1981"/>
                  </a:lnTo>
                  <a:lnTo>
                    <a:pt x="2874433" y="1670"/>
                  </a:lnTo>
                  <a:lnTo>
                    <a:pt x="2792306" y="1189"/>
                  </a:lnTo>
                  <a:lnTo>
                    <a:pt x="2710179" y="740"/>
                  </a:lnTo>
                  <a:lnTo>
                    <a:pt x="2628053" y="732"/>
                  </a:lnTo>
                  <a:lnTo>
                    <a:pt x="2545926" y="934"/>
                  </a:lnTo>
                  <a:lnTo>
                    <a:pt x="2463800" y="1295"/>
                  </a:lnTo>
                  <a:lnTo>
                    <a:pt x="2381673" y="1793"/>
                  </a:lnTo>
                  <a:lnTo>
                    <a:pt x="2299546" y="3026"/>
                  </a:lnTo>
                  <a:lnTo>
                    <a:pt x="2217420" y="4222"/>
                  </a:lnTo>
                  <a:lnTo>
                    <a:pt x="2135293" y="4452"/>
                  </a:lnTo>
                  <a:lnTo>
                    <a:pt x="2053166" y="4655"/>
                  </a:lnTo>
                  <a:lnTo>
                    <a:pt x="1971040" y="4850"/>
                  </a:lnTo>
                  <a:lnTo>
                    <a:pt x="1888913" y="5127"/>
                  </a:lnTo>
                  <a:lnTo>
                    <a:pt x="1806786" y="6564"/>
                  </a:lnTo>
                  <a:lnTo>
                    <a:pt x="1724659" y="8500"/>
                  </a:lnTo>
                  <a:lnTo>
                    <a:pt x="1642533" y="10386"/>
                  </a:lnTo>
                  <a:lnTo>
                    <a:pt x="1560406" y="12131"/>
                  </a:lnTo>
                  <a:lnTo>
                    <a:pt x="1478279" y="13617"/>
                  </a:lnTo>
                  <a:lnTo>
                    <a:pt x="1396153" y="14981"/>
                  </a:lnTo>
                  <a:lnTo>
                    <a:pt x="1314026" y="16187"/>
                  </a:lnTo>
                  <a:lnTo>
                    <a:pt x="1231900" y="17300"/>
                  </a:lnTo>
                  <a:lnTo>
                    <a:pt x="1149773" y="18360"/>
                  </a:lnTo>
                  <a:lnTo>
                    <a:pt x="1067646" y="19346"/>
                  </a:lnTo>
                  <a:lnTo>
                    <a:pt x="985519" y="20227"/>
                  </a:lnTo>
                  <a:lnTo>
                    <a:pt x="903393" y="20995"/>
                  </a:lnTo>
                  <a:lnTo>
                    <a:pt x="821266" y="21708"/>
                  </a:lnTo>
                  <a:lnTo>
                    <a:pt x="739140" y="22334"/>
                  </a:lnTo>
                  <a:lnTo>
                    <a:pt x="657013" y="22906"/>
                  </a:lnTo>
                  <a:lnTo>
                    <a:pt x="574886" y="23414"/>
                  </a:lnTo>
                  <a:lnTo>
                    <a:pt x="492759" y="23896"/>
                  </a:lnTo>
                  <a:lnTo>
                    <a:pt x="410633" y="24336"/>
                  </a:lnTo>
                  <a:lnTo>
                    <a:pt x="328506" y="24730"/>
                  </a:lnTo>
                  <a:lnTo>
                    <a:pt x="246379" y="25121"/>
                  </a:lnTo>
                  <a:lnTo>
                    <a:pt x="164253" y="25435"/>
                  </a:lnTo>
                  <a:lnTo>
                    <a:pt x="82126" y="25744"/>
                  </a:lnTo>
                  <a:lnTo>
                    <a:pt x="0" y="260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1469813" y="4695531"/>
              <a:ext cx="6570133" cy="41542"/>
            </a:xfrm>
            <a:custGeom>
              <a:avLst/>
              <a:pathLst>
                <a:path w="6570133" h="41542">
                  <a:moveTo>
                    <a:pt x="6570133" y="41542"/>
                  </a:moveTo>
                  <a:lnTo>
                    <a:pt x="6488006" y="41542"/>
                  </a:lnTo>
                  <a:lnTo>
                    <a:pt x="6405880" y="41542"/>
                  </a:lnTo>
                  <a:lnTo>
                    <a:pt x="6323753" y="41542"/>
                  </a:lnTo>
                  <a:lnTo>
                    <a:pt x="6241626" y="41542"/>
                  </a:lnTo>
                  <a:lnTo>
                    <a:pt x="6159500" y="41542"/>
                  </a:lnTo>
                  <a:lnTo>
                    <a:pt x="6077373" y="41542"/>
                  </a:lnTo>
                  <a:lnTo>
                    <a:pt x="5995246" y="41542"/>
                  </a:lnTo>
                  <a:lnTo>
                    <a:pt x="5913120" y="41542"/>
                  </a:lnTo>
                  <a:lnTo>
                    <a:pt x="5830993" y="41542"/>
                  </a:lnTo>
                  <a:lnTo>
                    <a:pt x="5748866" y="41542"/>
                  </a:lnTo>
                  <a:lnTo>
                    <a:pt x="5666740" y="41542"/>
                  </a:lnTo>
                  <a:lnTo>
                    <a:pt x="5584613" y="41542"/>
                  </a:lnTo>
                  <a:lnTo>
                    <a:pt x="5502486" y="41542"/>
                  </a:lnTo>
                  <a:lnTo>
                    <a:pt x="5420359" y="41542"/>
                  </a:lnTo>
                  <a:lnTo>
                    <a:pt x="5338233" y="41542"/>
                  </a:lnTo>
                  <a:lnTo>
                    <a:pt x="5256106" y="41542"/>
                  </a:lnTo>
                  <a:lnTo>
                    <a:pt x="5173980" y="41542"/>
                  </a:lnTo>
                  <a:lnTo>
                    <a:pt x="5091853" y="41542"/>
                  </a:lnTo>
                  <a:lnTo>
                    <a:pt x="5009726" y="41542"/>
                  </a:lnTo>
                  <a:lnTo>
                    <a:pt x="4927599" y="41542"/>
                  </a:lnTo>
                  <a:lnTo>
                    <a:pt x="4845473" y="41542"/>
                  </a:lnTo>
                  <a:lnTo>
                    <a:pt x="4763346" y="41542"/>
                  </a:lnTo>
                  <a:lnTo>
                    <a:pt x="4681219" y="41542"/>
                  </a:lnTo>
                  <a:lnTo>
                    <a:pt x="4599093" y="41542"/>
                  </a:lnTo>
                  <a:lnTo>
                    <a:pt x="4516966" y="41542"/>
                  </a:lnTo>
                  <a:lnTo>
                    <a:pt x="4434839" y="41542"/>
                  </a:lnTo>
                  <a:lnTo>
                    <a:pt x="4352713" y="41542"/>
                  </a:lnTo>
                  <a:lnTo>
                    <a:pt x="4270586" y="41542"/>
                  </a:lnTo>
                  <a:lnTo>
                    <a:pt x="4188460" y="41542"/>
                  </a:lnTo>
                  <a:lnTo>
                    <a:pt x="4106333" y="41542"/>
                  </a:lnTo>
                  <a:lnTo>
                    <a:pt x="4024206" y="41542"/>
                  </a:lnTo>
                  <a:lnTo>
                    <a:pt x="3942079" y="41542"/>
                  </a:lnTo>
                  <a:lnTo>
                    <a:pt x="3859953" y="41542"/>
                  </a:lnTo>
                  <a:lnTo>
                    <a:pt x="3777826" y="41542"/>
                  </a:lnTo>
                  <a:lnTo>
                    <a:pt x="3695699" y="41542"/>
                  </a:lnTo>
                  <a:lnTo>
                    <a:pt x="3613573" y="41542"/>
                  </a:lnTo>
                  <a:lnTo>
                    <a:pt x="3531446" y="41542"/>
                  </a:lnTo>
                  <a:lnTo>
                    <a:pt x="3449319" y="41542"/>
                  </a:lnTo>
                  <a:lnTo>
                    <a:pt x="3367193" y="39434"/>
                  </a:lnTo>
                  <a:lnTo>
                    <a:pt x="3285066" y="36416"/>
                  </a:lnTo>
                  <a:lnTo>
                    <a:pt x="3202939" y="33627"/>
                  </a:lnTo>
                  <a:lnTo>
                    <a:pt x="3120813" y="31082"/>
                  </a:lnTo>
                  <a:lnTo>
                    <a:pt x="3038686" y="28755"/>
                  </a:lnTo>
                  <a:lnTo>
                    <a:pt x="2956559" y="26612"/>
                  </a:lnTo>
                  <a:lnTo>
                    <a:pt x="2874433" y="24081"/>
                  </a:lnTo>
                  <a:lnTo>
                    <a:pt x="2792306" y="21509"/>
                  </a:lnTo>
                  <a:lnTo>
                    <a:pt x="2710179" y="18997"/>
                  </a:lnTo>
                  <a:lnTo>
                    <a:pt x="2628053" y="16515"/>
                  </a:lnTo>
                  <a:lnTo>
                    <a:pt x="2545926" y="14449"/>
                  </a:lnTo>
                  <a:lnTo>
                    <a:pt x="2463800" y="12658"/>
                  </a:lnTo>
                  <a:lnTo>
                    <a:pt x="2381673" y="10999"/>
                  </a:lnTo>
                  <a:lnTo>
                    <a:pt x="2299546" y="9214"/>
                  </a:lnTo>
                  <a:lnTo>
                    <a:pt x="2217420" y="8099"/>
                  </a:lnTo>
                  <a:lnTo>
                    <a:pt x="2135293" y="6941"/>
                  </a:lnTo>
                  <a:lnTo>
                    <a:pt x="2053166" y="5840"/>
                  </a:lnTo>
                  <a:lnTo>
                    <a:pt x="1971040" y="4828"/>
                  </a:lnTo>
                  <a:lnTo>
                    <a:pt x="1888913" y="3884"/>
                  </a:lnTo>
                  <a:lnTo>
                    <a:pt x="1806786" y="3100"/>
                  </a:lnTo>
                  <a:lnTo>
                    <a:pt x="1724659" y="2618"/>
                  </a:lnTo>
                  <a:lnTo>
                    <a:pt x="1642533" y="2261"/>
                  </a:lnTo>
                  <a:lnTo>
                    <a:pt x="1560406" y="1941"/>
                  </a:lnTo>
                  <a:lnTo>
                    <a:pt x="1478279" y="1668"/>
                  </a:lnTo>
                  <a:lnTo>
                    <a:pt x="1396153" y="1409"/>
                  </a:lnTo>
                  <a:lnTo>
                    <a:pt x="1314026" y="1162"/>
                  </a:lnTo>
                  <a:lnTo>
                    <a:pt x="1231900" y="940"/>
                  </a:lnTo>
                  <a:lnTo>
                    <a:pt x="1149773" y="775"/>
                  </a:lnTo>
                  <a:lnTo>
                    <a:pt x="1067646" y="655"/>
                  </a:lnTo>
                  <a:lnTo>
                    <a:pt x="985519" y="589"/>
                  </a:lnTo>
                  <a:lnTo>
                    <a:pt x="903393" y="575"/>
                  </a:lnTo>
                  <a:lnTo>
                    <a:pt x="821266" y="576"/>
                  </a:lnTo>
                  <a:lnTo>
                    <a:pt x="739140" y="573"/>
                  </a:lnTo>
                  <a:lnTo>
                    <a:pt x="657013" y="562"/>
                  </a:lnTo>
                  <a:lnTo>
                    <a:pt x="574886" y="522"/>
                  </a:lnTo>
                  <a:lnTo>
                    <a:pt x="492759" y="449"/>
                  </a:lnTo>
                  <a:lnTo>
                    <a:pt x="410633" y="367"/>
                  </a:lnTo>
                  <a:lnTo>
                    <a:pt x="328506" y="286"/>
                  </a:lnTo>
                  <a:lnTo>
                    <a:pt x="246379" y="202"/>
                  </a:lnTo>
                  <a:lnTo>
                    <a:pt x="164253" y="131"/>
                  </a:lnTo>
                  <a:lnTo>
                    <a:pt x="82126" y="61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DF53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1469813" y="4728467"/>
              <a:ext cx="6570133" cy="9302"/>
            </a:xfrm>
            <a:custGeom>
              <a:avLst/>
              <a:pathLst>
                <a:path w="6570133" h="9302">
                  <a:moveTo>
                    <a:pt x="6570133" y="8606"/>
                  </a:moveTo>
                  <a:lnTo>
                    <a:pt x="6488006" y="8606"/>
                  </a:lnTo>
                  <a:lnTo>
                    <a:pt x="6405880" y="8606"/>
                  </a:lnTo>
                  <a:lnTo>
                    <a:pt x="6323753" y="8606"/>
                  </a:lnTo>
                  <a:lnTo>
                    <a:pt x="6241626" y="8606"/>
                  </a:lnTo>
                  <a:lnTo>
                    <a:pt x="6159500" y="8606"/>
                  </a:lnTo>
                  <a:lnTo>
                    <a:pt x="6077373" y="8606"/>
                  </a:lnTo>
                  <a:lnTo>
                    <a:pt x="5995246" y="8606"/>
                  </a:lnTo>
                  <a:lnTo>
                    <a:pt x="5913120" y="8606"/>
                  </a:lnTo>
                  <a:lnTo>
                    <a:pt x="5830993" y="8606"/>
                  </a:lnTo>
                  <a:lnTo>
                    <a:pt x="5748866" y="8606"/>
                  </a:lnTo>
                  <a:lnTo>
                    <a:pt x="5666740" y="8606"/>
                  </a:lnTo>
                  <a:lnTo>
                    <a:pt x="5584613" y="8606"/>
                  </a:lnTo>
                  <a:lnTo>
                    <a:pt x="5502486" y="8606"/>
                  </a:lnTo>
                  <a:lnTo>
                    <a:pt x="5420359" y="8606"/>
                  </a:lnTo>
                  <a:lnTo>
                    <a:pt x="5338233" y="8606"/>
                  </a:lnTo>
                  <a:lnTo>
                    <a:pt x="5256106" y="8606"/>
                  </a:lnTo>
                  <a:lnTo>
                    <a:pt x="5173980" y="8606"/>
                  </a:lnTo>
                  <a:lnTo>
                    <a:pt x="5091853" y="8606"/>
                  </a:lnTo>
                  <a:lnTo>
                    <a:pt x="5009726" y="8606"/>
                  </a:lnTo>
                  <a:lnTo>
                    <a:pt x="4927599" y="8606"/>
                  </a:lnTo>
                  <a:lnTo>
                    <a:pt x="4845473" y="8606"/>
                  </a:lnTo>
                  <a:lnTo>
                    <a:pt x="4763346" y="8606"/>
                  </a:lnTo>
                  <a:lnTo>
                    <a:pt x="4681219" y="8097"/>
                  </a:lnTo>
                  <a:lnTo>
                    <a:pt x="4599093" y="7302"/>
                  </a:lnTo>
                  <a:lnTo>
                    <a:pt x="4516966" y="6604"/>
                  </a:lnTo>
                  <a:lnTo>
                    <a:pt x="4434839" y="5924"/>
                  </a:lnTo>
                  <a:lnTo>
                    <a:pt x="4352713" y="5393"/>
                  </a:lnTo>
                  <a:lnTo>
                    <a:pt x="4270586" y="4878"/>
                  </a:lnTo>
                  <a:lnTo>
                    <a:pt x="4188460" y="4535"/>
                  </a:lnTo>
                  <a:lnTo>
                    <a:pt x="4106333" y="4151"/>
                  </a:lnTo>
                  <a:lnTo>
                    <a:pt x="4024206" y="3815"/>
                  </a:lnTo>
                  <a:lnTo>
                    <a:pt x="3942079" y="3434"/>
                  </a:lnTo>
                  <a:lnTo>
                    <a:pt x="3859953" y="3142"/>
                  </a:lnTo>
                  <a:lnTo>
                    <a:pt x="3777826" y="2452"/>
                  </a:lnTo>
                  <a:lnTo>
                    <a:pt x="3695699" y="1851"/>
                  </a:lnTo>
                  <a:lnTo>
                    <a:pt x="3613573" y="1296"/>
                  </a:lnTo>
                  <a:lnTo>
                    <a:pt x="3531446" y="763"/>
                  </a:lnTo>
                  <a:lnTo>
                    <a:pt x="3449319" y="127"/>
                  </a:lnTo>
                  <a:lnTo>
                    <a:pt x="3367193" y="0"/>
                  </a:lnTo>
                  <a:lnTo>
                    <a:pt x="3285066" y="293"/>
                  </a:lnTo>
                  <a:lnTo>
                    <a:pt x="3202939" y="683"/>
                  </a:lnTo>
                  <a:lnTo>
                    <a:pt x="3120813" y="1044"/>
                  </a:lnTo>
                  <a:lnTo>
                    <a:pt x="3038686" y="1352"/>
                  </a:lnTo>
                  <a:lnTo>
                    <a:pt x="2956559" y="1682"/>
                  </a:lnTo>
                  <a:lnTo>
                    <a:pt x="2874433" y="1928"/>
                  </a:lnTo>
                  <a:lnTo>
                    <a:pt x="2792306" y="2144"/>
                  </a:lnTo>
                  <a:lnTo>
                    <a:pt x="2710179" y="2546"/>
                  </a:lnTo>
                  <a:lnTo>
                    <a:pt x="2628053" y="3092"/>
                  </a:lnTo>
                  <a:lnTo>
                    <a:pt x="2545926" y="3553"/>
                  </a:lnTo>
                  <a:lnTo>
                    <a:pt x="2463800" y="3977"/>
                  </a:lnTo>
                  <a:lnTo>
                    <a:pt x="2381673" y="4346"/>
                  </a:lnTo>
                  <a:lnTo>
                    <a:pt x="2299546" y="4809"/>
                  </a:lnTo>
                  <a:lnTo>
                    <a:pt x="2217420" y="5125"/>
                  </a:lnTo>
                  <a:lnTo>
                    <a:pt x="2135293" y="5365"/>
                  </a:lnTo>
                  <a:lnTo>
                    <a:pt x="2053166" y="5599"/>
                  </a:lnTo>
                  <a:lnTo>
                    <a:pt x="1971040" y="5812"/>
                  </a:lnTo>
                  <a:lnTo>
                    <a:pt x="1888913" y="6019"/>
                  </a:lnTo>
                  <a:lnTo>
                    <a:pt x="1806786" y="6348"/>
                  </a:lnTo>
                  <a:lnTo>
                    <a:pt x="1724659" y="6689"/>
                  </a:lnTo>
                  <a:lnTo>
                    <a:pt x="1642533" y="7006"/>
                  </a:lnTo>
                  <a:lnTo>
                    <a:pt x="1560406" y="7288"/>
                  </a:lnTo>
                  <a:lnTo>
                    <a:pt x="1478279" y="7570"/>
                  </a:lnTo>
                  <a:lnTo>
                    <a:pt x="1396153" y="7816"/>
                  </a:lnTo>
                  <a:lnTo>
                    <a:pt x="1314026" y="8050"/>
                  </a:lnTo>
                  <a:lnTo>
                    <a:pt x="1231900" y="8246"/>
                  </a:lnTo>
                  <a:lnTo>
                    <a:pt x="1149773" y="8418"/>
                  </a:lnTo>
                  <a:lnTo>
                    <a:pt x="1067646" y="8564"/>
                  </a:lnTo>
                  <a:lnTo>
                    <a:pt x="985519" y="8606"/>
                  </a:lnTo>
                  <a:lnTo>
                    <a:pt x="903393" y="8606"/>
                  </a:lnTo>
                  <a:lnTo>
                    <a:pt x="821266" y="8606"/>
                  </a:lnTo>
                  <a:lnTo>
                    <a:pt x="739140" y="8606"/>
                  </a:lnTo>
                  <a:lnTo>
                    <a:pt x="657013" y="8606"/>
                  </a:lnTo>
                  <a:lnTo>
                    <a:pt x="574886" y="8686"/>
                  </a:lnTo>
                  <a:lnTo>
                    <a:pt x="492759" y="8792"/>
                  </a:lnTo>
                  <a:lnTo>
                    <a:pt x="410633" y="8895"/>
                  </a:lnTo>
                  <a:lnTo>
                    <a:pt x="328506" y="8990"/>
                  </a:lnTo>
                  <a:lnTo>
                    <a:pt x="246379" y="9085"/>
                  </a:lnTo>
                  <a:lnTo>
                    <a:pt x="164253" y="9162"/>
                  </a:lnTo>
                  <a:lnTo>
                    <a:pt x="82126" y="9237"/>
                  </a:lnTo>
                  <a:lnTo>
                    <a:pt x="0" y="9302"/>
                  </a:lnTo>
                </a:path>
              </a:pathLst>
            </a:custGeom>
            <a:ln w="9525" cap="rnd">
              <a:solidFill>
                <a:srgbClr val="61D0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1469813" y="4721132"/>
              <a:ext cx="6570133" cy="15941"/>
            </a:xfrm>
            <a:custGeom>
              <a:avLst/>
              <a:pathLst>
                <a:path w="6570133" h="15941">
                  <a:moveTo>
                    <a:pt x="6570133" y="15941"/>
                  </a:moveTo>
                  <a:lnTo>
                    <a:pt x="6488006" y="15941"/>
                  </a:lnTo>
                  <a:lnTo>
                    <a:pt x="6405880" y="15941"/>
                  </a:lnTo>
                  <a:lnTo>
                    <a:pt x="6323753" y="15941"/>
                  </a:lnTo>
                  <a:lnTo>
                    <a:pt x="6241626" y="15941"/>
                  </a:lnTo>
                  <a:lnTo>
                    <a:pt x="6159500" y="15941"/>
                  </a:lnTo>
                  <a:lnTo>
                    <a:pt x="6077373" y="15941"/>
                  </a:lnTo>
                  <a:lnTo>
                    <a:pt x="5995246" y="15941"/>
                  </a:lnTo>
                  <a:lnTo>
                    <a:pt x="5913120" y="15941"/>
                  </a:lnTo>
                  <a:lnTo>
                    <a:pt x="5830993" y="15941"/>
                  </a:lnTo>
                  <a:lnTo>
                    <a:pt x="5748866" y="15941"/>
                  </a:lnTo>
                  <a:lnTo>
                    <a:pt x="5666740" y="15941"/>
                  </a:lnTo>
                  <a:lnTo>
                    <a:pt x="5584613" y="15941"/>
                  </a:lnTo>
                  <a:lnTo>
                    <a:pt x="5502486" y="15941"/>
                  </a:lnTo>
                  <a:lnTo>
                    <a:pt x="5420359" y="15941"/>
                  </a:lnTo>
                  <a:lnTo>
                    <a:pt x="5338233" y="15941"/>
                  </a:lnTo>
                  <a:lnTo>
                    <a:pt x="5256106" y="15941"/>
                  </a:lnTo>
                  <a:lnTo>
                    <a:pt x="5173980" y="15941"/>
                  </a:lnTo>
                  <a:lnTo>
                    <a:pt x="5091853" y="15941"/>
                  </a:lnTo>
                  <a:lnTo>
                    <a:pt x="5009726" y="15941"/>
                  </a:lnTo>
                  <a:lnTo>
                    <a:pt x="4927599" y="15941"/>
                  </a:lnTo>
                  <a:lnTo>
                    <a:pt x="4845473" y="15941"/>
                  </a:lnTo>
                  <a:lnTo>
                    <a:pt x="4763346" y="15941"/>
                  </a:lnTo>
                  <a:lnTo>
                    <a:pt x="4681219" y="15941"/>
                  </a:lnTo>
                  <a:lnTo>
                    <a:pt x="4599093" y="15941"/>
                  </a:lnTo>
                  <a:lnTo>
                    <a:pt x="4516966" y="15941"/>
                  </a:lnTo>
                  <a:lnTo>
                    <a:pt x="4434839" y="15941"/>
                  </a:lnTo>
                  <a:lnTo>
                    <a:pt x="4352713" y="15941"/>
                  </a:lnTo>
                  <a:lnTo>
                    <a:pt x="4270586" y="15941"/>
                  </a:lnTo>
                  <a:lnTo>
                    <a:pt x="4188460" y="15941"/>
                  </a:lnTo>
                  <a:lnTo>
                    <a:pt x="4106333" y="15941"/>
                  </a:lnTo>
                  <a:lnTo>
                    <a:pt x="4024206" y="15776"/>
                  </a:lnTo>
                  <a:lnTo>
                    <a:pt x="3942079" y="15429"/>
                  </a:lnTo>
                  <a:lnTo>
                    <a:pt x="3859953" y="15235"/>
                  </a:lnTo>
                  <a:lnTo>
                    <a:pt x="3777826" y="15037"/>
                  </a:lnTo>
                  <a:lnTo>
                    <a:pt x="3695699" y="14897"/>
                  </a:lnTo>
                  <a:lnTo>
                    <a:pt x="3613573" y="14909"/>
                  </a:lnTo>
                  <a:lnTo>
                    <a:pt x="3531446" y="14985"/>
                  </a:lnTo>
                  <a:lnTo>
                    <a:pt x="3449319" y="15114"/>
                  </a:lnTo>
                  <a:lnTo>
                    <a:pt x="3367193" y="14894"/>
                  </a:lnTo>
                  <a:lnTo>
                    <a:pt x="3285066" y="14573"/>
                  </a:lnTo>
                  <a:lnTo>
                    <a:pt x="3202939" y="13976"/>
                  </a:lnTo>
                  <a:lnTo>
                    <a:pt x="3120813" y="13417"/>
                  </a:lnTo>
                  <a:lnTo>
                    <a:pt x="3038686" y="12889"/>
                  </a:lnTo>
                  <a:lnTo>
                    <a:pt x="2956559" y="12229"/>
                  </a:lnTo>
                  <a:lnTo>
                    <a:pt x="2874433" y="11436"/>
                  </a:lnTo>
                  <a:lnTo>
                    <a:pt x="2792306" y="10645"/>
                  </a:lnTo>
                  <a:lnTo>
                    <a:pt x="2710179" y="9443"/>
                  </a:lnTo>
                  <a:lnTo>
                    <a:pt x="2628053" y="8205"/>
                  </a:lnTo>
                  <a:lnTo>
                    <a:pt x="2545926" y="7207"/>
                  </a:lnTo>
                  <a:lnTo>
                    <a:pt x="2463800" y="6317"/>
                  </a:lnTo>
                  <a:lnTo>
                    <a:pt x="2381673" y="5531"/>
                  </a:lnTo>
                  <a:lnTo>
                    <a:pt x="2299546" y="4959"/>
                  </a:lnTo>
                  <a:lnTo>
                    <a:pt x="2217420" y="4202"/>
                  </a:lnTo>
                  <a:lnTo>
                    <a:pt x="2135293" y="3382"/>
                  </a:lnTo>
                  <a:lnTo>
                    <a:pt x="2053166" y="2611"/>
                  </a:lnTo>
                  <a:lnTo>
                    <a:pt x="1971040" y="1887"/>
                  </a:lnTo>
                  <a:lnTo>
                    <a:pt x="1888913" y="1247"/>
                  </a:lnTo>
                  <a:lnTo>
                    <a:pt x="1806786" y="970"/>
                  </a:lnTo>
                  <a:lnTo>
                    <a:pt x="1724659" y="848"/>
                  </a:lnTo>
                  <a:lnTo>
                    <a:pt x="1642533" y="779"/>
                  </a:lnTo>
                  <a:lnTo>
                    <a:pt x="1560406" y="710"/>
                  </a:lnTo>
                  <a:lnTo>
                    <a:pt x="1478279" y="603"/>
                  </a:lnTo>
                  <a:lnTo>
                    <a:pt x="1396153" y="525"/>
                  </a:lnTo>
                  <a:lnTo>
                    <a:pt x="1314026" y="466"/>
                  </a:lnTo>
                  <a:lnTo>
                    <a:pt x="1231900" y="389"/>
                  </a:lnTo>
                  <a:lnTo>
                    <a:pt x="1149773" y="329"/>
                  </a:lnTo>
                  <a:lnTo>
                    <a:pt x="1067646" y="279"/>
                  </a:lnTo>
                  <a:lnTo>
                    <a:pt x="985519" y="291"/>
                  </a:lnTo>
                  <a:lnTo>
                    <a:pt x="903393" y="320"/>
                  </a:lnTo>
                  <a:lnTo>
                    <a:pt x="821266" y="343"/>
                  </a:lnTo>
                  <a:lnTo>
                    <a:pt x="739140" y="362"/>
                  </a:lnTo>
                  <a:lnTo>
                    <a:pt x="657013" y="383"/>
                  </a:lnTo>
                  <a:lnTo>
                    <a:pt x="574886" y="347"/>
                  </a:lnTo>
                  <a:lnTo>
                    <a:pt x="492759" y="285"/>
                  </a:lnTo>
                  <a:lnTo>
                    <a:pt x="410633" y="223"/>
                  </a:lnTo>
                  <a:lnTo>
                    <a:pt x="328506" y="168"/>
                  </a:lnTo>
                  <a:lnTo>
                    <a:pt x="246379" y="116"/>
                  </a:lnTo>
                  <a:lnTo>
                    <a:pt x="164253" y="72"/>
                  </a:lnTo>
                  <a:lnTo>
                    <a:pt x="82126" y="32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1469813" y="4737074"/>
              <a:ext cx="6570133" cy="52107"/>
            </a:xfrm>
            <a:custGeom>
              <a:avLst/>
              <a:pathLst>
                <a:path w="6570133" h="52107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420"/>
                  </a:lnTo>
                  <a:lnTo>
                    <a:pt x="5091853" y="1054"/>
                  </a:lnTo>
                  <a:lnTo>
                    <a:pt x="5009726" y="1674"/>
                  </a:lnTo>
                  <a:lnTo>
                    <a:pt x="4927599" y="2110"/>
                  </a:lnTo>
                  <a:lnTo>
                    <a:pt x="4845473" y="2264"/>
                  </a:lnTo>
                  <a:lnTo>
                    <a:pt x="4763346" y="2379"/>
                  </a:lnTo>
                  <a:lnTo>
                    <a:pt x="4681219" y="2405"/>
                  </a:lnTo>
                  <a:lnTo>
                    <a:pt x="4599093" y="2539"/>
                  </a:lnTo>
                  <a:lnTo>
                    <a:pt x="4516966" y="3017"/>
                  </a:lnTo>
                  <a:lnTo>
                    <a:pt x="4434839" y="3509"/>
                  </a:lnTo>
                  <a:lnTo>
                    <a:pt x="4352713" y="3928"/>
                  </a:lnTo>
                  <a:lnTo>
                    <a:pt x="4270586" y="4315"/>
                  </a:lnTo>
                  <a:lnTo>
                    <a:pt x="4188460" y="4710"/>
                  </a:lnTo>
                  <a:lnTo>
                    <a:pt x="4106333" y="4943"/>
                  </a:lnTo>
                  <a:lnTo>
                    <a:pt x="4024206" y="5216"/>
                  </a:lnTo>
                  <a:lnTo>
                    <a:pt x="3942079" y="5379"/>
                  </a:lnTo>
                  <a:lnTo>
                    <a:pt x="3859953" y="5937"/>
                  </a:lnTo>
                  <a:lnTo>
                    <a:pt x="3777826" y="6732"/>
                  </a:lnTo>
                  <a:lnTo>
                    <a:pt x="3695699" y="7405"/>
                  </a:lnTo>
                  <a:lnTo>
                    <a:pt x="3613573" y="7938"/>
                  </a:lnTo>
                  <a:lnTo>
                    <a:pt x="3531446" y="8526"/>
                  </a:lnTo>
                  <a:lnTo>
                    <a:pt x="3449319" y="9213"/>
                  </a:lnTo>
                  <a:lnTo>
                    <a:pt x="3367193" y="11252"/>
                  </a:lnTo>
                  <a:lnTo>
                    <a:pt x="3285066" y="13660"/>
                  </a:lnTo>
                  <a:lnTo>
                    <a:pt x="3202939" y="15980"/>
                  </a:lnTo>
                  <a:lnTo>
                    <a:pt x="3120813" y="18077"/>
                  </a:lnTo>
                  <a:lnTo>
                    <a:pt x="3038686" y="20022"/>
                  </a:lnTo>
                  <a:lnTo>
                    <a:pt x="2956559" y="21889"/>
                  </a:lnTo>
                  <a:lnTo>
                    <a:pt x="2874433" y="23915"/>
                  </a:lnTo>
                  <a:lnTo>
                    <a:pt x="2792306" y="26094"/>
                  </a:lnTo>
                  <a:lnTo>
                    <a:pt x="2710179" y="28465"/>
                  </a:lnTo>
                  <a:lnTo>
                    <a:pt x="2628053" y="30720"/>
                  </a:lnTo>
                  <a:lnTo>
                    <a:pt x="2545926" y="32638"/>
                  </a:lnTo>
                  <a:lnTo>
                    <a:pt x="2463800" y="34315"/>
                  </a:lnTo>
                  <a:lnTo>
                    <a:pt x="2381673" y="35953"/>
                  </a:lnTo>
                  <a:lnTo>
                    <a:pt x="2299546" y="37843"/>
                  </a:lnTo>
                  <a:lnTo>
                    <a:pt x="2217420" y="39528"/>
                  </a:lnTo>
                  <a:lnTo>
                    <a:pt x="2135293" y="40905"/>
                  </a:lnTo>
                  <a:lnTo>
                    <a:pt x="2053166" y="42185"/>
                  </a:lnTo>
                  <a:lnTo>
                    <a:pt x="1971040" y="43357"/>
                  </a:lnTo>
                  <a:lnTo>
                    <a:pt x="1888913" y="44445"/>
                  </a:lnTo>
                  <a:lnTo>
                    <a:pt x="1806786" y="45442"/>
                  </a:lnTo>
                  <a:lnTo>
                    <a:pt x="1724659" y="46229"/>
                  </a:lnTo>
                  <a:lnTo>
                    <a:pt x="1642533" y="46883"/>
                  </a:lnTo>
                  <a:lnTo>
                    <a:pt x="1560406" y="47491"/>
                  </a:lnTo>
                  <a:lnTo>
                    <a:pt x="1478279" y="48025"/>
                  </a:lnTo>
                  <a:lnTo>
                    <a:pt x="1396153" y="48516"/>
                  </a:lnTo>
                  <a:lnTo>
                    <a:pt x="1314026" y="48957"/>
                  </a:lnTo>
                  <a:lnTo>
                    <a:pt x="1231900" y="49367"/>
                  </a:lnTo>
                  <a:lnTo>
                    <a:pt x="1149773" y="49715"/>
                  </a:lnTo>
                  <a:lnTo>
                    <a:pt x="1067646" y="50010"/>
                  </a:lnTo>
                  <a:lnTo>
                    <a:pt x="985519" y="50268"/>
                  </a:lnTo>
                  <a:lnTo>
                    <a:pt x="903393" y="50481"/>
                  </a:lnTo>
                  <a:lnTo>
                    <a:pt x="821266" y="50667"/>
                  </a:lnTo>
                  <a:lnTo>
                    <a:pt x="739140" y="50843"/>
                  </a:lnTo>
                  <a:lnTo>
                    <a:pt x="657013" y="51011"/>
                  </a:lnTo>
                  <a:lnTo>
                    <a:pt x="574886" y="51164"/>
                  </a:lnTo>
                  <a:lnTo>
                    <a:pt x="492759" y="51324"/>
                  </a:lnTo>
                  <a:lnTo>
                    <a:pt x="410633" y="51480"/>
                  </a:lnTo>
                  <a:lnTo>
                    <a:pt x="328506" y="51625"/>
                  </a:lnTo>
                  <a:lnTo>
                    <a:pt x="246379" y="51769"/>
                  </a:lnTo>
                  <a:lnTo>
                    <a:pt x="164253" y="51889"/>
                  </a:lnTo>
                  <a:lnTo>
                    <a:pt x="82126" y="52006"/>
                  </a:lnTo>
                  <a:lnTo>
                    <a:pt x="0" y="52107"/>
                  </a:lnTo>
                </a:path>
              </a:pathLst>
            </a:custGeom>
            <a:ln w="9525" cap="rnd">
              <a:solidFill>
                <a:srgbClr val="28E2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1469813" y="4715525"/>
              <a:ext cx="6570133" cy="21548"/>
            </a:xfrm>
            <a:custGeom>
              <a:avLst/>
              <a:pathLst>
                <a:path w="6570133" h="21548">
                  <a:moveTo>
                    <a:pt x="6570133" y="21548"/>
                  </a:moveTo>
                  <a:lnTo>
                    <a:pt x="6488006" y="21548"/>
                  </a:lnTo>
                  <a:lnTo>
                    <a:pt x="6405880" y="21548"/>
                  </a:lnTo>
                  <a:lnTo>
                    <a:pt x="6323753" y="21548"/>
                  </a:lnTo>
                  <a:lnTo>
                    <a:pt x="6241626" y="21548"/>
                  </a:lnTo>
                  <a:lnTo>
                    <a:pt x="6159500" y="21548"/>
                  </a:lnTo>
                  <a:lnTo>
                    <a:pt x="6077373" y="21548"/>
                  </a:lnTo>
                  <a:lnTo>
                    <a:pt x="5995246" y="21548"/>
                  </a:lnTo>
                  <a:lnTo>
                    <a:pt x="5913120" y="21548"/>
                  </a:lnTo>
                  <a:lnTo>
                    <a:pt x="5830993" y="21548"/>
                  </a:lnTo>
                  <a:lnTo>
                    <a:pt x="5748866" y="21548"/>
                  </a:lnTo>
                  <a:lnTo>
                    <a:pt x="5666740" y="21548"/>
                  </a:lnTo>
                  <a:lnTo>
                    <a:pt x="5584613" y="21548"/>
                  </a:lnTo>
                  <a:lnTo>
                    <a:pt x="5502486" y="21548"/>
                  </a:lnTo>
                  <a:lnTo>
                    <a:pt x="5420359" y="21548"/>
                  </a:lnTo>
                  <a:lnTo>
                    <a:pt x="5338233" y="21548"/>
                  </a:lnTo>
                  <a:lnTo>
                    <a:pt x="5256106" y="21548"/>
                  </a:lnTo>
                  <a:lnTo>
                    <a:pt x="5173980" y="21548"/>
                  </a:lnTo>
                  <a:lnTo>
                    <a:pt x="5091853" y="21548"/>
                  </a:lnTo>
                  <a:lnTo>
                    <a:pt x="5009726" y="21548"/>
                  </a:lnTo>
                  <a:lnTo>
                    <a:pt x="4927599" y="21548"/>
                  </a:lnTo>
                  <a:lnTo>
                    <a:pt x="4845473" y="21548"/>
                  </a:lnTo>
                  <a:lnTo>
                    <a:pt x="4763346" y="21548"/>
                  </a:lnTo>
                  <a:lnTo>
                    <a:pt x="4681219" y="21548"/>
                  </a:lnTo>
                  <a:lnTo>
                    <a:pt x="4599093" y="21548"/>
                  </a:lnTo>
                  <a:lnTo>
                    <a:pt x="4516966" y="21548"/>
                  </a:lnTo>
                  <a:lnTo>
                    <a:pt x="4434839" y="21548"/>
                  </a:lnTo>
                  <a:lnTo>
                    <a:pt x="4352713" y="21548"/>
                  </a:lnTo>
                  <a:lnTo>
                    <a:pt x="4270586" y="21548"/>
                  </a:lnTo>
                  <a:lnTo>
                    <a:pt x="4188460" y="21548"/>
                  </a:lnTo>
                  <a:lnTo>
                    <a:pt x="4106333" y="21548"/>
                  </a:lnTo>
                  <a:lnTo>
                    <a:pt x="4024206" y="21548"/>
                  </a:lnTo>
                  <a:lnTo>
                    <a:pt x="3942079" y="21548"/>
                  </a:lnTo>
                  <a:lnTo>
                    <a:pt x="3859953" y="21548"/>
                  </a:lnTo>
                  <a:lnTo>
                    <a:pt x="3777826" y="21548"/>
                  </a:lnTo>
                  <a:lnTo>
                    <a:pt x="3695699" y="21548"/>
                  </a:lnTo>
                  <a:lnTo>
                    <a:pt x="3613573" y="21548"/>
                  </a:lnTo>
                  <a:lnTo>
                    <a:pt x="3531446" y="21548"/>
                  </a:lnTo>
                  <a:lnTo>
                    <a:pt x="3449319" y="21541"/>
                  </a:lnTo>
                  <a:lnTo>
                    <a:pt x="3367193" y="20652"/>
                  </a:lnTo>
                  <a:lnTo>
                    <a:pt x="3285066" y="19442"/>
                  </a:lnTo>
                  <a:lnTo>
                    <a:pt x="3202939" y="18087"/>
                  </a:lnTo>
                  <a:lnTo>
                    <a:pt x="3120813" y="16833"/>
                  </a:lnTo>
                  <a:lnTo>
                    <a:pt x="3038686" y="15667"/>
                  </a:lnTo>
                  <a:lnTo>
                    <a:pt x="2956559" y="14605"/>
                  </a:lnTo>
                  <a:lnTo>
                    <a:pt x="2874433" y="13580"/>
                  </a:lnTo>
                  <a:lnTo>
                    <a:pt x="2792306" y="12579"/>
                  </a:lnTo>
                  <a:lnTo>
                    <a:pt x="2710179" y="11381"/>
                  </a:lnTo>
                  <a:lnTo>
                    <a:pt x="2628053" y="10250"/>
                  </a:lnTo>
                  <a:lnTo>
                    <a:pt x="2545926" y="9288"/>
                  </a:lnTo>
                  <a:lnTo>
                    <a:pt x="2463800" y="8423"/>
                  </a:lnTo>
                  <a:lnTo>
                    <a:pt x="2381673" y="7626"/>
                  </a:lnTo>
                  <a:lnTo>
                    <a:pt x="2299546" y="6844"/>
                  </a:lnTo>
                  <a:lnTo>
                    <a:pt x="2217420" y="6223"/>
                  </a:lnTo>
                  <a:lnTo>
                    <a:pt x="2135293" y="5644"/>
                  </a:lnTo>
                  <a:lnTo>
                    <a:pt x="2053166" y="5092"/>
                  </a:lnTo>
                  <a:lnTo>
                    <a:pt x="1971040" y="4579"/>
                  </a:lnTo>
                  <a:lnTo>
                    <a:pt x="1888913" y="4098"/>
                  </a:lnTo>
                  <a:lnTo>
                    <a:pt x="1806786" y="3635"/>
                  </a:lnTo>
                  <a:lnTo>
                    <a:pt x="1724659" y="3226"/>
                  </a:lnTo>
                  <a:lnTo>
                    <a:pt x="1642533" y="2846"/>
                  </a:lnTo>
                  <a:lnTo>
                    <a:pt x="1560406" y="2518"/>
                  </a:lnTo>
                  <a:lnTo>
                    <a:pt x="1478279" y="2185"/>
                  </a:lnTo>
                  <a:lnTo>
                    <a:pt x="1396153" y="1895"/>
                  </a:lnTo>
                  <a:lnTo>
                    <a:pt x="1314026" y="1648"/>
                  </a:lnTo>
                  <a:lnTo>
                    <a:pt x="1231900" y="1422"/>
                  </a:lnTo>
                  <a:lnTo>
                    <a:pt x="1149773" y="1224"/>
                  </a:lnTo>
                  <a:lnTo>
                    <a:pt x="1067646" y="1054"/>
                  </a:lnTo>
                  <a:lnTo>
                    <a:pt x="985519" y="930"/>
                  </a:lnTo>
                  <a:lnTo>
                    <a:pt x="903393" y="836"/>
                  </a:lnTo>
                  <a:lnTo>
                    <a:pt x="821266" y="751"/>
                  </a:lnTo>
                  <a:lnTo>
                    <a:pt x="739140" y="673"/>
                  </a:lnTo>
                  <a:lnTo>
                    <a:pt x="657013" y="605"/>
                  </a:lnTo>
                  <a:lnTo>
                    <a:pt x="574886" y="522"/>
                  </a:lnTo>
                  <a:lnTo>
                    <a:pt x="492759" y="427"/>
                  </a:lnTo>
                  <a:lnTo>
                    <a:pt x="410633" y="338"/>
                  </a:lnTo>
                  <a:lnTo>
                    <a:pt x="328506" y="257"/>
                  </a:lnTo>
                  <a:lnTo>
                    <a:pt x="246379" y="179"/>
                  </a:lnTo>
                  <a:lnTo>
                    <a:pt x="164253" y="114"/>
                  </a:lnTo>
                  <a:lnTo>
                    <a:pt x="82126" y="53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CD0B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1469813" y="4737074"/>
              <a:ext cx="6570133" cy="31472"/>
            </a:xfrm>
            <a:custGeom>
              <a:avLst/>
              <a:pathLst>
                <a:path w="6570133" h="31472">
                  <a:moveTo>
                    <a:pt x="6570133" y="0"/>
                  </a:moveTo>
                  <a:lnTo>
                    <a:pt x="6488006" y="0"/>
                  </a:lnTo>
                  <a:lnTo>
                    <a:pt x="6405880" y="154"/>
                  </a:lnTo>
                  <a:lnTo>
                    <a:pt x="6323753" y="432"/>
                  </a:lnTo>
                  <a:lnTo>
                    <a:pt x="6241626" y="728"/>
                  </a:lnTo>
                  <a:lnTo>
                    <a:pt x="6159500" y="1008"/>
                  </a:lnTo>
                  <a:lnTo>
                    <a:pt x="6077373" y="1273"/>
                  </a:lnTo>
                  <a:lnTo>
                    <a:pt x="5995246" y="1486"/>
                  </a:lnTo>
                  <a:lnTo>
                    <a:pt x="5913120" y="1650"/>
                  </a:lnTo>
                  <a:lnTo>
                    <a:pt x="5830993" y="1801"/>
                  </a:lnTo>
                  <a:lnTo>
                    <a:pt x="5748866" y="1938"/>
                  </a:lnTo>
                  <a:lnTo>
                    <a:pt x="5666740" y="2079"/>
                  </a:lnTo>
                  <a:lnTo>
                    <a:pt x="5584613" y="2226"/>
                  </a:lnTo>
                  <a:lnTo>
                    <a:pt x="5502486" y="2347"/>
                  </a:lnTo>
                  <a:lnTo>
                    <a:pt x="5420359" y="2429"/>
                  </a:lnTo>
                  <a:lnTo>
                    <a:pt x="5338233" y="2483"/>
                  </a:lnTo>
                  <a:lnTo>
                    <a:pt x="5256106" y="2473"/>
                  </a:lnTo>
                  <a:lnTo>
                    <a:pt x="5173980" y="2647"/>
                  </a:lnTo>
                  <a:lnTo>
                    <a:pt x="5091853" y="2921"/>
                  </a:lnTo>
                  <a:lnTo>
                    <a:pt x="5009726" y="3256"/>
                  </a:lnTo>
                  <a:lnTo>
                    <a:pt x="4927599" y="3547"/>
                  </a:lnTo>
                  <a:lnTo>
                    <a:pt x="4845473" y="3830"/>
                  </a:lnTo>
                  <a:lnTo>
                    <a:pt x="4763346" y="4108"/>
                  </a:lnTo>
                  <a:lnTo>
                    <a:pt x="4681219" y="4489"/>
                  </a:lnTo>
                  <a:lnTo>
                    <a:pt x="4599093" y="4792"/>
                  </a:lnTo>
                  <a:lnTo>
                    <a:pt x="4516966" y="5052"/>
                  </a:lnTo>
                  <a:lnTo>
                    <a:pt x="4434839" y="5269"/>
                  </a:lnTo>
                  <a:lnTo>
                    <a:pt x="4352713" y="5495"/>
                  </a:lnTo>
                  <a:lnTo>
                    <a:pt x="4270586" y="5673"/>
                  </a:lnTo>
                  <a:lnTo>
                    <a:pt x="4188460" y="6011"/>
                  </a:lnTo>
                  <a:lnTo>
                    <a:pt x="4106333" y="6306"/>
                  </a:lnTo>
                  <a:lnTo>
                    <a:pt x="4024206" y="6600"/>
                  </a:lnTo>
                  <a:lnTo>
                    <a:pt x="3942079" y="6752"/>
                  </a:lnTo>
                  <a:lnTo>
                    <a:pt x="3859953" y="7033"/>
                  </a:lnTo>
                  <a:lnTo>
                    <a:pt x="3777826" y="7264"/>
                  </a:lnTo>
                  <a:lnTo>
                    <a:pt x="3695699" y="7479"/>
                  </a:lnTo>
                  <a:lnTo>
                    <a:pt x="3613573" y="7637"/>
                  </a:lnTo>
                  <a:lnTo>
                    <a:pt x="3531446" y="7735"/>
                  </a:lnTo>
                  <a:lnTo>
                    <a:pt x="3449319" y="7852"/>
                  </a:lnTo>
                  <a:lnTo>
                    <a:pt x="3367193" y="7992"/>
                  </a:lnTo>
                  <a:lnTo>
                    <a:pt x="3285066" y="8908"/>
                  </a:lnTo>
                  <a:lnTo>
                    <a:pt x="3202939" y="10021"/>
                  </a:lnTo>
                  <a:lnTo>
                    <a:pt x="3120813" y="10977"/>
                  </a:lnTo>
                  <a:lnTo>
                    <a:pt x="3038686" y="11870"/>
                  </a:lnTo>
                  <a:lnTo>
                    <a:pt x="2956559" y="12649"/>
                  </a:lnTo>
                  <a:lnTo>
                    <a:pt x="2874433" y="13561"/>
                  </a:lnTo>
                  <a:lnTo>
                    <a:pt x="2792306" y="14346"/>
                  </a:lnTo>
                  <a:lnTo>
                    <a:pt x="2710179" y="15070"/>
                  </a:lnTo>
                  <a:lnTo>
                    <a:pt x="2628053" y="15905"/>
                  </a:lnTo>
                  <a:lnTo>
                    <a:pt x="2545926" y="16640"/>
                  </a:lnTo>
                  <a:lnTo>
                    <a:pt x="2463800" y="17329"/>
                  </a:lnTo>
                  <a:lnTo>
                    <a:pt x="2381673" y="18016"/>
                  </a:lnTo>
                  <a:lnTo>
                    <a:pt x="2299546" y="18847"/>
                  </a:lnTo>
                  <a:lnTo>
                    <a:pt x="2217420" y="19921"/>
                  </a:lnTo>
                  <a:lnTo>
                    <a:pt x="2135293" y="20798"/>
                  </a:lnTo>
                  <a:lnTo>
                    <a:pt x="2053166" y="21619"/>
                  </a:lnTo>
                  <a:lnTo>
                    <a:pt x="1971040" y="22384"/>
                  </a:lnTo>
                  <a:lnTo>
                    <a:pt x="1888913" y="23102"/>
                  </a:lnTo>
                  <a:lnTo>
                    <a:pt x="1806786" y="23878"/>
                  </a:lnTo>
                  <a:lnTo>
                    <a:pt x="1724659" y="24657"/>
                  </a:lnTo>
                  <a:lnTo>
                    <a:pt x="1642533" y="25354"/>
                  </a:lnTo>
                  <a:lnTo>
                    <a:pt x="1560406" y="26020"/>
                  </a:lnTo>
                  <a:lnTo>
                    <a:pt x="1478279" y="26617"/>
                  </a:lnTo>
                  <a:lnTo>
                    <a:pt x="1396153" y="27153"/>
                  </a:lnTo>
                  <a:lnTo>
                    <a:pt x="1314026" y="27619"/>
                  </a:lnTo>
                  <a:lnTo>
                    <a:pt x="1231900" y="28068"/>
                  </a:lnTo>
                  <a:lnTo>
                    <a:pt x="1149773" y="28473"/>
                  </a:lnTo>
                  <a:lnTo>
                    <a:pt x="1067646" y="28840"/>
                  </a:lnTo>
                  <a:lnTo>
                    <a:pt x="985519" y="29141"/>
                  </a:lnTo>
                  <a:lnTo>
                    <a:pt x="903393" y="29393"/>
                  </a:lnTo>
                  <a:lnTo>
                    <a:pt x="821266" y="29624"/>
                  </a:lnTo>
                  <a:lnTo>
                    <a:pt x="739140" y="29837"/>
                  </a:lnTo>
                  <a:lnTo>
                    <a:pt x="657013" y="30039"/>
                  </a:lnTo>
                  <a:lnTo>
                    <a:pt x="574886" y="30247"/>
                  </a:lnTo>
                  <a:lnTo>
                    <a:pt x="492759" y="30462"/>
                  </a:lnTo>
                  <a:lnTo>
                    <a:pt x="410633" y="30665"/>
                  </a:lnTo>
                  <a:lnTo>
                    <a:pt x="328506" y="30852"/>
                  </a:lnTo>
                  <a:lnTo>
                    <a:pt x="246379" y="31037"/>
                  </a:lnTo>
                  <a:lnTo>
                    <a:pt x="164253" y="31190"/>
                  </a:lnTo>
                  <a:lnTo>
                    <a:pt x="82126" y="31340"/>
                  </a:lnTo>
                  <a:lnTo>
                    <a:pt x="0" y="314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1469813" y="4737074"/>
              <a:ext cx="6570133" cy="26416"/>
            </a:xfrm>
            <a:custGeom>
              <a:avLst/>
              <a:pathLst>
                <a:path w="6570133" h="26416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0"/>
                  </a:lnTo>
                  <a:lnTo>
                    <a:pt x="4845473" y="0"/>
                  </a:lnTo>
                  <a:lnTo>
                    <a:pt x="4763346" y="0"/>
                  </a:lnTo>
                  <a:lnTo>
                    <a:pt x="4681219" y="0"/>
                  </a:lnTo>
                  <a:lnTo>
                    <a:pt x="4599093" y="0"/>
                  </a:lnTo>
                  <a:lnTo>
                    <a:pt x="4516966" y="0"/>
                  </a:lnTo>
                  <a:lnTo>
                    <a:pt x="4434839" y="0"/>
                  </a:lnTo>
                  <a:lnTo>
                    <a:pt x="4352713" y="0"/>
                  </a:lnTo>
                  <a:lnTo>
                    <a:pt x="4270586" y="0"/>
                  </a:lnTo>
                  <a:lnTo>
                    <a:pt x="4188460" y="1008"/>
                  </a:lnTo>
                  <a:lnTo>
                    <a:pt x="4106333" y="2111"/>
                  </a:lnTo>
                  <a:lnTo>
                    <a:pt x="4024206" y="2974"/>
                  </a:lnTo>
                  <a:lnTo>
                    <a:pt x="3942079" y="3609"/>
                  </a:lnTo>
                  <a:lnTo>
                    <a:pt x="3859953" y="4229"/>
                  </a:lnTo>
                  <a:lnTo>
                    <a:pt x="3777826" y="4668"/>
                  </a:lnTo>
                  <a:lnTo>
                    <a:pt x="3695699" y="5293"/>
                  </a:lnTo>
                  <a:lnTo>
                    <a:pt x="3613573" y="5955"/>
                  </a:lnTo>
                  <a:lnTo>
                    <a:pt x="3531446" y="6699"/>
                  </a:lnTo>
                  <a:lnTo>
                    <a:pt x="3449319" y="7556"/>
                  </a:lnTo>
                  <a:lnTo>
                    <a:pt x="3367193" y="8782"/>
                  </a:lnTo>
                  <a:lnTo>
                    <a:pt x="3285066" y="10049"/>
                  </a:lnTo>
                  <a:lnTo>
                    <a:pt x="3202939" y="11079"/>
                  </a:lnTo>
                  <a:lnTo>
                    <a:pt x="3120813" y="11938"/>
                  </a:lnTo>
                  <a:lnTo>
                    <a:pt x="3038686" y="12703"/>
                  </a:lnTo>
                  <a:lnTo>
                    <a:pt x="2956559" y="13517"/>
                  </a:lnTo>
                  <a:lnTo>
                    <a:pt x="2874433" y="14198"/>
                  </a:lnTo>
                  <a:lnTo>
                    <a:pt x="2792306" y="15052"/>
                  </a:lnTo>
                  <a:lnTo>
                    <a:pt x="2710179" y="15795"/>
                  </a:lnTo>
                  <a:lnTo>
                    <a:pt x="2628053" y="16533"/>
                  </a:lnTo>
                  <a:lnTo>
                    <a:pt x="2545926" y="17202"/>
                  </a:lnTo>
                  <a:lnTo>
                    <a:pt x="2463800" y="17765"/>
                  </a:lnTo>
                  <a:lnTo>
                    <a:pt x="2381673" y="18351"/>
                  </a:lnTo>
                  <a:lnTo>
                    <a:pt x="2299546" y="19187"/>
                  </a:lnTo>
                  <a:lnTo>
                    <a:pt x="2217420" y="19856"/>
                  </a:lnTo>
                  <a:lnTo>
                    <a:pt x="2135293" y="20369"/>
                  </a:lnTo>
                  <a:lnTo>
                    <a:pt x="2053166" y="20848"/>
                  </a:lnTo>
                  <a:lnTo>
                    <a:pt x="1971040" y="21285"/>
                  </a:lnTo>
                  <a:lnTo>
                    <a:pt x="1888913" y="21706"/>
                  </a:lnTo>
                  <a:lnTo>
                    <a:pt x="1806786" y="22166"/>
                  </a:lnTo>
                  <a:lnTo>
                    <a:pt x="1724659" y="22534"/>
                  </a:lnTo>
                  <a:lnTo>
                    <a:pt x="1642533" y="22837"/>
                  </a:lnTo>
                  <a:lnTo>
                    <a:pt x="1560406" y="23135"/>
                  </a:lnTo>
                  <a:lnTo>
                    <a:pt x="1478279" y="23427"/>
                  </a:lnTo>
                  <a:lnTo>
                    <a:pt x="1396153" y="23697"/>
                  </a:lnTo>
                  <a:lnTo>
                    <a:pt x="1314026" y="23963"/>
                  </a:lnTo>
                  <a:lnTo>
                    <a:pt x="1231900" y="24220"/>
                  </a:lnTo>
                  <a:lnTo>
                    <a:pt x="1149773" y="24453"/>
                  </a:lnTo>
                  <a:lnTo>
                    <a:pt x="1067646" y="24656"/>
                  </a:lnTo>
                  <a:lnTo>
                    <a:pt x="985519" y="24853"/>
                  </a:lnTo>
                  <a:lnTo>
                    <a:pt x="903393" y="25024"/>
                  </a:lnTo>
                  <a:lnTo>
                    <a:pt x="821266" y="25177"/>
                  </a:lnTo>
                  <a:lnTo>
                    <a:pt x="739140" y="25323"/>
                  </a:lnTo>
                  <a:lnTo>
                    <a:pt x="657013" y="25477"/>
                  </a:lnTo>
                  <a:lnTo>
                    <a:pt x="574886" y="25605"/>
                  </a:lnTo>
                  <a:lnTo>
                    <a:pt x="492759" y="25733"/>
                  </a:lnTo>
                  <a:lnTo>
                    <a:pt x="410633" y="25860"/>
                  </a:lnTo>
                  <a:lnTo>
                    <a:pt x="328506" y="25982"/>
                  </a:lnTo>
                  <a:lnTo>
                    <a:pt x="246379" y="26108"/>
                  </a:lnTo>
                  <a:lnTo>
                    <a:pt x="164253" y="26213"/>
                  </a:lnTo>
                  <a:lnTo>
                    <a:pt x="82126" y="26321"/>
                  </a:lnTo>
                  <a:lnTo>
                    <a:pt x="0" y="26416"/>
                  </a:lnTo>
                </a:path>
              </a:pathLst>
            </a:custGeom>
            <a:ln w="9525" cap="rnd">
              <a:solidFill>
                <a:srgbClr val="DF53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1469813" y="4715341"/>
              <a:ext cx="6570133" cy="23965"/>
            </a:xfrm>
            <a:custGeom>
              <a:avLst/>
              <a:pathLst>
                <a:path w="6570133" h="23965">
                  <a:moveTo>
                    <a:pt x="6570133" y="21732"/>
                  </a:moveTo>
                  <a:lnTo>
                    <a:pt x="6488006" y="21732"/>
                  </a:lnTo>
                  <a:lnTo>
                    <a:pt x="6405880" y="21732"/>
                  </a:lnTo>
                  <a:lnTo>
                    <a:pt x="6323753" y="21732"/>
                  </a:lnTo>
                  <a:lnTo>
                    <a:pt x="6241626" y="21732"/>
                  </a:lnTo>
                  <a:lnTo>
                    <a:pt x="6159500" y="21732"/>
                  </a:lnTo>
                  <a:lnTo>
                    <a:pt x="6077373" y="21732"/>
                  </a:lnTo>
                  <a:lnTo>
                    <a:pt x="5995246" y="21732"/>
                  </a:lnTo>
                  <a:lnTo>
                    <a:pt x="5913120" y="21732"/>
                  </a:lnTo>
                  <a:lnTo>
                    <a:pt x="5830993" y="21732"/>
                  </a:lnTo>
                  <a:lnTo>
                    <a:pt x="5748866" y="21732"/>
                  </a:lnTo>
                  <a:lnTo>
                    <a:pt x="5666740" y="21732"/>
                  </a:lnTo>
                  <a:lnTo>
                    <a:pt x="5584613" y="21732"/>
                  </a:lnTo>
                  <a:lnTo>
                    <a:pt x="5502486" y="21732"/>
                  </a:lnTo>
                  <a:lnTo>
                    <a:pt x="5420359" y="21732"/>
                  </a:lnTo>
                  <a:lnTo>
                    <a:pt x="5338233" y="21732"/>
                  </a:lnTo>
                  <a:lnTo>
                    <a:pt x="5256106" y="21732"/>
                  </a:lnTo>
                  <a:lnTo>
                    <a:pt x="5173980" y="21732"/>
                  </a:lnTo>
                  <a:lnTo>
                    <a:pt x="5091853" y="21732"/>
                  </a:lnTo>
                  <a:lnTo>
                    <a:pt x="5009726" y="21732"/>
                  </a:lnTo>
                  <a:lnTo>
                    <a:pt x="4927599" y="21732"/>
                  </a:lnTo>
                  <a:lnTo>
                    <a:pt x="4845473" y="21732"/>
                  </a:lnTo>
                  <a:lnTo>
                    <a:pt x="4763346" y="21732"/>
                  </a:lnTo>
                  <a:lnTo>
                    <a:pt x="4681219" y="21732"/>
                  </a:lnTo>
                  <a:lnTo>
                    <a:pt x="4599093" y="21732"/>
                  </a:lnTo>
                  <a:lnTo>
                    <a:pt x="4516966" y="21732"/>
                  </a:lnTo>
                  <a:lnTo>
                    <a:pt x="4434839" y="21732"/>
                  </a:lnTo>
                  <a:lnTo>
                    <a:pt x="4352713" y="21732"/>
                  </a:lnTo>
                  <a:lnTo>
                    <a:pt x="4270586" y="21732"/>
                  </a:lnTo>
                  <a:lnTo>
                    <a:pt x="4188460" y="21732"/>
                  </a:lnTo>
                  <a:lnTo>
                    <a:pt x="4106333" y="21732"/>
                  </a:lnTo>
                  <a:lnTo>
                    <a:pt x="4024206" y="21732"/>
                  </a:lnTo>
                  <a:lnTo>
                    <a:pt x="3942079" y="21732"/>
                  </a:lnTo>
                  <a:lnTo>
                    <a:pt x="3859953" y="21732"/>
                  </a:lnTo>
                  <a:lnTo>
                    <a:pt x="3777826" y="21732"/>
                  </a:lnTo>
                  <a:lnTo>
                    <a:pt x="3695699" y="21732"/>
                  </a:lnTo>
                  <a:lnTo>
                    <a:pt x="3613573" y="21732"/>
                  </a:lnTo>
                  <a:lnTo>
                    <a:pt x="3531446" y="21732"/>
                  </a:lnTo>
                  <a:lnTo>
                    <a:pt x="3449319" y="21732"/>
                  </a:lnTo>
                  <a:lnTo>
                    <a:pt x="3367193" y="21732"/>
                  </a:lnTo>
                  <a:lnTo>
                    <a:pt x="3285066" y="21732"/>
                  </a:lnTo>
                  <a:lnTo>
                    <a:pt x="3202939" y="21732"/>
                  </a:lnTo>
                  <a:lnTo>
                    <a:pt x="3120813" y="21732"/>
                  </a:lnTo>
                  <a:lnTo>
                    <a:pt x="3038686" y="21732"/>
                  </a:lnTo>
                  <a:lnTo>
                    <a:pt x="2956559" y="21784"/>
                  </a:lnTo>
                  <a:lnTo>
                    <a:pt x="2874433" y="22630"/>
                  </a:lnTo>
                  <a:lnTo>
                    <a:pt x="2792306" y="23335"/>
                  </a:lnTo>
                  <a:lnTo>
                    <a:pt x="2710179" y="23840"/>
                  </a:lnTo>
                  <a:lnTo>
                    <a:pt x="2628053" y="23965"/>
                  </a:lnTo>
                  <a:lnTo>
                    <a:pt x="2545926" y="23873"/>
                  </a:lnTo>
                  <a:lnTo>
                    <a:pt x="2463800" y="23691"/>
                  </a:lnTo>
                  <a:lnTo>
                    <a:pt x="2381673" y="23387"/>
                  </a:lnTo>
                  <a:lnTo>
                    <a:pt x="2299546" y="22444"/>
                  </a:lnTo>
                  <a:lnTo>
                    <a:pt x="2217420" y="21732"/>
                  </a:lnTo>
                  <a:lnTo>
                    <a:pt x="2135293" y="21732"/>
                  </a:lnTo>
                  <a:lnTo>
                    <a:pt x="2053166" y="21732"/>
                  </a:lnTo>
                  <a:lnTo>
                    <a:pt x="1971040" y="21732"/>
                  </a:lnTo>
                  <a:lnTo>
                    <a:pt x="1888913" y="21569"/>
                  </a:lnTo>
                  <a:lnTo>
                    <a:pt x="1806786" y="20091"/>
                  </a:lnTo>
                  <a:lnTo>
                    <a:pt x="1724659" y="18219"/>
                  </a:lnTo>
                  <a:lnTo>
                    <a:pt x="1642533" y="16412"/>
                  </a:lnTo>
                  <a:lnTo>
                    <a:pt x="1560406" y="14751"/>
                  </a:lnTo>
                  <a:lnTo>
                    <a:pt x="1478279" y="13264"/>
                  </a:lnTo>
                  <a:lnTo>
                    <a:pt x="1396153" y="11922"/>
                  </a:lnTo>
                  <a:lnTo>
                    <a:pt x="1314026" y="10759"/>
                  </a:lnTo>
                  <a:lnTo>
                    <a:pt x="1231900" y="9628"/>
                  </a:lnTo>
                  <a:lnTo>
                    <a:pt x="1149773" y="8493"/>
                  </a:lnTo>
                  <a:lnTo>
                    <a:pt x="1067646" y="7440"/>
                  </a:lnTo>
                  <a:lnTo>
                    <a:pt x="985519" y="6476"/>
                  </a:lnTo>
                  <a:lnTo>
                    <a:pt x="903393" y="5619"/>
                  </a:lnTo>
                  <a:lnTo>
                    <a:pt x="821266" y="4830"/>
                  </a:lnTo>
                  <a:lnTo>
                    <a:pt x="739140" y="4124"/>
                  </a:lnTo>
                  <a:lnTo>
                    <a:pt x="657013" y="3470"/>
                  </a:lnTo>
                  <a:lnTo>
                    <a:pt x="574886" y="2906"/>
                  </a:lnTo>
                  <a:lnTo>
                    <a:pt x="492759" y="2375"/>
                  </a:lnTo>
                  <a:lnTo>
                    <a:pt x="410633" y="1887"/>
                  </a:lnTo>
                  <a:lnTo>
                    <a:pt x="328506" y="1448"/>
                  </a:lnTo>
                  <a:lnTo>
                    <a:pt x="246379" y="1011"/>
                  </a:lnTo>
                  <a:lnTo>
                    <a:pt x="164253" y="656"/>
                  </a:lnTo>
                  <a:lnTo>
                    <a:pt x="82126" y="306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61D0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1469813" y="4716853"/>
              <a:ext cx="6570133" cy="20220"/>
            </a:xfrm>
            <a:custGeom>
              <a:avLst/>
              <a:pathLst>
                <a:path w="6570133" h="20220">
                  <a:moveTo>
                    <a:pt x="6570133" y="20220"/>
                  </a:moveTo>
                  <a:lnTo>
                    <a:pt x="6488006" y="20220"/>
                  </a:lnTo>
                  <a:lnTo>
                    <a:pt x="6405880" y="20220"/>
                  </a:lnTo>
                  <a:lnTo>
                    <a:pt x="6323753" y="20220"/>
                  </a:lnTo>
                  <a:lnTo>
                    <a:pt x="6241626" y="20220"/>
                  </a:lnTo>
                  <a:lnTo>
                    <a:pt x="6159500" y="20220"/>
                  </a:lnTo>
                  <a:lnTo>
                    <a:pt x="6077373" y="20220"/>
                  </a:lnTo>
                  <a:lnTo>
                    <a:pt x="5995246" y="20220"/>
                  </a:lnTo>
                  <a:lnTo>
                    <a:pt x="5913120" y="20220"/>
                  </a:lnTo>
                  <a:lnTo>
                    <a:pt x="5830993" y="20220"/>
                  </a:lnTo>
                  <a:lnTo>
                    <a:pt x="5748866" y="20220"/>
                  </a:lnTo>
                  <a:lnTo>
                    <a:pt x="5666740" y="20220"/>
                  </a:lnTo>
                  <a:lnTo>
                    <a:pt x="5584613" y="20220"/>
                  </a:lnTo>
                  <a:lnTo>
                    <a:pt x="5502486" y="20220"/>
                  </a:lnTo>
                  <a:lnTo>
                    <a:pt x="5420359" y="20220"/>
                  </a:lnTo>
                  <a:lnTo>
                    <a:pt x="5338233" y="20220"/>
                  </a:lnTo>
                  <a:lnTo>
                    <a:pt x="5256106" y="20220"/>
                  </a:lnTo>
                  <a:lnTo>
                    <a:pt x="5173980" y="20220"/>
                  </a:lnTo>
                  <a:lnTo>
                    <a:pt x="5091853" y="20220"/>
                  </a:lnTo>
                  <a:lnTo>
                    <a:pt x="5009726" y="20220"/>
                  </a:lnTo>
                  <a:lnTo>
                    <a:pt x="4927599" y="20220"/>
                  </a:lnTo>
                  <a:lnTo>
                    <a:pt x="4845473" y="20220"/>
                  </a:lnTo>
                  <a:lnTo>
                    <a:pt x="4763346" y="20220"/>
                  </a:lnTo>
                  <a:lnTo>
                    <a:pt x="4681219" y="20220"/>
                  </a:lnTo>
                  <a:lnTo>
                    <a:pt x="4599093" y="20220"/>
                  </a:lnTo>
                  <a:lnTo>
                    <a:pt x="4516966" y="20220"/>
                  </a:lnTo>
                  <a:lnTo>
                    <a:pt x="4434839" y="20220"/>
                  </a:lnTo>
                  <a:lnTo>
                    <a:pt x="4352713" y="20220"/>
                  </a:lnTo>
                  <a:lnTo>
                    <a:pt x="4270586" y="20220"/>
                  </a:lnTo>
                  <a:lnTo>
                    <a:pt x="4188460" y="20220"/>
                  </a:lnTo>
                  <a:lnTo>
                    <a:pt x="4106333" y="20220"/>
                  </a:lnTo>
                  <a:lnTo>
                    <a:pt x="4024206" y="20220"/>
                  </a:lnTo>
                  <a:lnTo>
                    <a:pt x="3942079" y="20220"/>
                  </a:lnTo>
                  <a:lnTo>
                    <a:pt x="3859953" y="20220"/>
                  </a:lnTo>
                  <a:lnTo>
                    <a:pt x="3777826" y="20220"/>
                  </a:lnTo>
                  <a:lnTo>
                    <a:pt x="3695699" y="20220"/>
                  </a:lnTo>
                  <a:lnTo>
                    <a:pt x="3613573" y="20220"/>
                  </a:lnTo>
                  <a:lnTo>
                    <a:pt x="3531446" y="20220"/>
                  </a:lnTo>
                  <a:lnTo>
                    <a:pt x="3449319" y="20220"/>
                  </a:lnTo>
                  <a:lnTo>
                    <a:pt x="3367193" y="20220"/>
                  </a:lnTo>
                  <a:lnTo>
                    <a:pt x="3285066" y="19483"/>
                  </a:lnTo>
                  <a:lnTo>
                    <a:pt x="3202939" y="18579"/>
                  </a:lnTo>
                  <a:lnTo>
                    <a:pt x="3120813" y="17833"/>
                  </a:lnTo>
                  <a:lnTo>
                    <a:pt x="3038686" y="17152"/>
                  </a:lnTo>
                  <a:lnTo>
                    <a:pt x="2956559" y="16531"/>
                  </a:lnTo>
                  <a:lnTo>
                    <a:pt x="2874433" y="15808"/>
                  </a:lnTo>
                  <a:lnTo>
                    <a:pt x="2792306" y="15178"/>
                  </a:lnTo>
                  <a:lnTo>
                    <a:pt x="2710179" y="14575"/>
                  </a:lnTo>
                  <a:lnTo>
                    <a:pt x="2628053" y="13816"/>
                  </a:lnTo>
                  <a:lnTo>
                    <a:pt x="2545926" y="13154"/>
                  </a:lnTo>
                  <a:lnTo>
                    <a:pt x="2463800" y="12538"/>
                  </a:lnTo>
                  <a:lnTo>
                    <a:pt x="2381673" y="11908"/>
                  </a:lnTo>
                  <a:lnTo>
                    <a:pt x="2299546" y="11156"/>
                  </a:lnTo>
                  <a:lnTo>
                    <a:pt x="2217420" y="10191"/>
                  </a:lnTo>
                  <a:lnTo>
                    <a:pt x="2135293" y="9410"/>
                  </a:lnTo>
                  <a:lnTo>
                    <a:pt x="2053166" y="8683"/>
                  </a:lnTo>
                  <a:lnTo>
                    <a:pt x="1971040" y="8008"/>
                  </a:lnTo>
                  <a:lnTo>
                    <a:pt x="1888913" y="7369"/>
                  </a:lnTo>
                  <a:lnTo>
                    <a:pt x="1806786" y="6664"/>
                  </a:lnTo>
                  <a:lnTo>
                    <a:pt x="1724659" y="5982"/>
                  </a:lnTo>
                  <a:lnTo>
                    <a:pt x="1642533" y="5416"/>
                  </a:lnTo>
                  <a:lnTo>
                    <a:pt x="1560406" y="4841"/>
                  </a:lnTo>
                  <a:lnTo>
                    <a:pt x="1478279" y="4321"/>
                  </a:lnTo>
                  <a:lnTo>
                    <a:pt x="1396153" y="3859"/>
                  </a:lnTo>
                  <a:lnTo>
                    <a:pt x="1314026" y="3456"/>
                  </a:lnTo>
                  <a:lnTo>
                    <a:pt x="1231900" y="3063"/>
                  </a:lnTo>
                  <a:lnTo>
                    <a:pt x="1149773" y="2700"/>
                  </a:lnTo>
                  <a:lnTo>
                    <a:pt x="1067646" y="2369"/>
                  </a:lnTo>
                  <a:lnTo>
                    <a:pt x="985519" y="2090"/>
                  </a:lnTo>
                  <a:lnTo>
                    <a:pt x="903393" y="1854"/>
                  </a:lnTo>
                  <a:lnTo>
                    <a:pt x="821266" y="1637"/>
                  </a:lnTo>
                  <a:lnTo>
                    <a:pt x="739140" y="1438"/>
                  </a:lnTo>
                  <a:lnTo>
                    <a:pt x="657013" y="1251"/>
                  </a:lnTo>
                  <a:lnTo>
                    <a:pt x="574886" y="1067"/>
                  </a:lnTo>
                  <a:lnTo>
                    <a:pt x="492759" y="878"/>
                  </a:lnTo>
                  <a:lnTo>
                    <a:pt x="410633" y="699"/>
                  </a:lnTo>
                  <a:lnTo>
                    <a:pt x="328506" y="537"/>
                  </a:lnTo>
                  <a:lnTo>
                    <a:pt x="246379" y="375"/>
                  </a:lnTo>
                  <a:lnTo>
                    <a:pt x="164253" y="244"/>
                  </a:lnTo>
                  <a:lnTo>
                    <a:pt x="82126" y="114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1469813" y="4726934"/>
              <a:ext cx="6570133" cy="10139"/>
            </a:xfrm>
            <a:custGeom>
              <a:avLst/>
              <a:pathLst>
                <a:path w="6570133" h="10139">
                  <a:moveTo>
                    <a:pt x="6570133" y="10139"/>
                  </a:moveTo>
                  <a:lnTo>
                    <a:pt x="6488006" y="10139"/>
                  </a:lnTo>
                  <a:lnTo>
                    <a:pt x="6405880" y="10139"/>
                  </a:lnTo>
                  <a:lnTo>
                    <a:pt x="6323753" y="10139"/>
                  </a:lnTo>
                  <a:lnTo>
                    <a:pt x="6241626" y="10139"/>
                  </a:lnTo>
                  <a:lnTo>
                    <a:pt x="6159500" y="10139"/>
                  </a:lnTo>
                  <a:lnTo>
                    <a:pt x="6077373" y="10139"/>
                  </a:lnTo>
                  <a:lnTo>
                    <a:pt x="5995246" y="10139"/>
                  </a:lnTo>
                  <a:lnTo>
                    <a:pt x="5913120" y="10139"/>
                  </a:lnTo>
                  <a:lnTo>
                    <a:pt x="5830993" y="10139"/>
                  </a:lnTo>
                  <a:lnTo>
                    <a:pt x="5748866" y="10139"/>
                  </a:lnTo>
                  <a:lnTo>
                    <a:pt x="5666740" y="10139"/>
                  </a:lnTo>
                  <a:lnTo>
                    <a:pt x="5584613" y="10139"/>
                  </a:lnTo>
                  <a:lnTo>
                    <a:pt x="5502486" y="10139"/>
                  </a:lnTo>
                  <a:lnTo>
                    <a:pt x="5420359" y="10139"/>
                  </a:lnTo>
                  <a:lnTo>
                    <a:pt x="5338233" y="10139"/>
                  </a:lnTo>
                  <a:lnTo>
                    <a:pt x="5256106" y="10139"/>
                  </a:lnTo>
                  <a:lnTo>
                    <a:pt x="5173980" y="10139"/>
                  </a:lnTo>
                  <a:lnTo>
                    <a:pt x="5091853" y="10085"/>
                  </a:lnTo>
                  <a:lnTo>
                    <a:pt x="5009726" y="9747"/>
                  </a:lnTo>
                  <a:lnTo>
                    <a:pt x="4927599" y="9278"/>
                  </a:lnTo>
                  <a:lnTo>
                    <a:pt x="4845473" y="8725"/>
                  </a:lnTo>
                  <a:lnTo>
                    <a:pt x="4763346" y="8255"/>
                  </a:lnTo>
                  <a:lnTo>
                    <a:pt x="4681219" y="7933"/>
                  </a:lnTo>
                  <a:lnTo>
                    <a:pt x="4599093" y="7690"/>
                  </a:lnTo>
                  <a:lnTo>
                    <a:pt x="4516966" y="7525"/>
                  </a:lnTo>
                  <a:lnTo>
                    <a:pt x="4434839" y="7446"/>
                  </a:lnTo>
                  <a:lnTo>
                    <a:pt x="4352713" y="7363"/>
                  </a:lnTo>
                  <a:lnTo>
                    <a:pt x="4270586" y="7321"/>
                  </a:lnTo>
                  <a:lnTo>
                    <a:pt x="4188460" y="7528"/>
                  </a:lnTo>
                  <a:lnTo>
                    <a:pt x="4106333" y="7754"/>
                  </a:lnTo>
                  <a:lnTo>
                    <a:pt x="4024206" y="8053"/>
                  </a:lnTo>
                  <a:lnTo>
                    <a:pt x="3942079" y="8330"/>
                  </a:lnTo>
                  <a:lnTo>
                    <a:pt x="3859953" y="8566"/>
                  </a:lnTo>
                  <a:lnTo>
                    <a:pt x="3777826" y="8219"/>
                  </a:lnTo>
                  <a:lnTo>
                    <a:pt x="3695699" y="7564"/>
                  </a:lnTo>
                  <a:lnTo>
                    <a:pt x="3613573" y="7030"/>
                  </a:lnTo>
                  <a:lnTo>
                    <a:pt x="3531446" y="6257"/>
                  </a:lnTo>
                  <a:lnTo>
                    <a:pt x="3449319" y="5354"/>
                  </a:lnTo>
                  <a:lnTo>
                    <a:pt x="3367193" y="4926"/>
                  </a:lnTo>
                  <a:lnTo>
                    <a:pt x="3285066" y="4672"/>
                  </a:lnTo>
                  <a:lnTo>
                    <a:pt x="3202939" y="4237"/>
                  </a:lnTo>
                  <a:lnTo>
                    <a:pt x="3120813" y="3936"/>
                  </a:lnTo>
                  <a:lnTo>
                    <a:pt x="3038686" y="3627"/>
                  </a:lnTo>
                  <a:lnTo>
                    <a:pt x="2956559" y="3394"/>
                  </a:lnTo>
                  <a:lnTo>
                    <a:pt x="2874433" y="3063"/>
                  </a:lnTo>
                  <a:lnTo>
                    <a:pt x="2792306" y="2736"/>
                  </a:lnTo>
                  <a:lnTo>
                    <a:pt x="2710179" y="2359"/>
                  </a:lnTo>
                  <a:lnTo>
                    <a:pt x="2628053" y="1949"/>
                  </a:lnTo>
                  <a:lnTo>
                    <a:pt x="2545926" y="1615"/>
                  </a:lnTo>
                  <a:lnTo>
                    <a:pt x="2463800" y="1285"/>
                  </a:lnTo>
                  <a:lnTo>
                    <a:pt x="2381673" y="923"/>
                  </a:lnTo>
                  <a:lnTo>
                    <a:pt x="2299546" y="542"/>
                  </a:lnTo>
                  <a:lnTo>
                    <a:pt x="2217420" y="333"/>
                  </a:lnTo>
                  <a:lnTo>
                    <a:pt x="2135293" y="220"/>
                  </a:lnTo>
                  <a:lnTo>
                    <a:pt x="2053166" y="136"/>
                  </a:lnTo>
                  <a:lnTo>
                    <a:pt x="1971040" y="60"/>
                  </a:lnTo>
                  <a:lnTo>
                    <a:pt x="1888913" y="0"/>
                  </a:lnTo>
                  <a:lnTo>
                    <a:pt x="1806786" y="97"/>
                  </a:lnTo>
                  <a:lnTo>
                    <a:pt x="1724659" y="252"/>
                  </a:lnTo>
                  <a:lnTo>
                    <a:pt x="1642533" y="444"/>
                  </a:lnTo>
                  <a:lnTo>
                    <a:pt x="1560406" y="585"/>
                  </a:lnTo>
                  <a:lnTo>
                    <a:pt x="1478279" y="726"/>
                  </a:lnTo>
                  <a:lnTo>
                    <a:pt x="1396153" y="849"/>
                  </a:lnTo>
                  <a:lnTo>
                    <a:pt x="1314026" y="920"/>
                  </a:lnTo>
                  <a:lnTo>
                    <a:pt x="1231900" y="1009"/>
                  </a:lnTo>
                  <a:lnTo>
                    <a:pt x="1149773" y="1096"/>
                  </a:lnTo>
                  <a:lnTo>
                    <a:pt x="1067646" y="1163"/>
                  </a:lnTo>
                  <a:lnTo>
                    <a:pt x="985519" y="1221"/>
                  </a:lnTo>
                  <a:lnTo>
                    <a:pt x="903393" y="1269"/>
                  </a:lnTo>
                  <a:lnTo>
                    <a:pt x="821266" y="1312"/>
                  </a:lnTo>
                  <a:lnTo>
                    <a:pt x="739140" y="1352"/>
                  </a:lnTo>
                  <a:lnTo>
                    <a:pt x="657013" y="1394"/>
                  </a:lnTo>
                  <a:lnTo>
                    <a:pt x="574886" y="1428"/>
                  </a:lnTo>
                  <a:lnTo>
                    <a:pt x="492759" y="1470"/>
                  </a:lnTo>
                  <a:lnTo>
                    <a:pt x="410633" y="1515"/>
                  </a:lnTo>
                  <a:lnTo>
                    <a:pt x="328506" y="1558"/>
                  </a:lnTo>
                  <a:lnTo>
                    <a:pt x="246379" y="1604"/>
                  </a:lnTo>
                  <a:lnTo>
                    <a:pt x="164253" y="1641"/>
                  </a:lnTo>
                  <a:lnTo>
                    <a:pt x="82126" y="1681"/>
                  </a:lnTo>
                  <a:lnTo>
                    <a:pt x="0" y="1715"/>
                  </a:lnTo>
                </a:path>
              </a:pathLst>
            </a:custGeom>
            <a:ln w="9525" cap="rnd">
              <a:solidFill>
                <a:srgbClr val="28E2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1469813" y="4737074"/>
              <a:ext cx="6570133" cy="4466"/>
            </a:xfrm>
            <a:custGeom>
              <a:avLst/>
              <a:pathLst>
                <a:path w="6570133" h="4466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0"/>
                  </a:lnTo>
                  <a:lnTo>
                    <a:pt x="4845473" y="0"/>
                  </a:lnTo>
                  <a:lnTo>
                    <a:pt x="4763346" y="0"/>
                  </a:lnTo>
                  <a:lnTo>
                    <a:pt x="4681219" y="0"/>
                  </a:lnTo>
                  <a:lnTo>
                    <a:pt x="4599093" y="0"/>
                  </a:lnTo>
                  <a:lnTo>
                    <a:pt x="4516966" y="0"/>
                  </a:lnTo>
                  <a:lnTo>
                    <a:pt x="4434839" y="0"/>
                  </a:lnTo>
                  <a:lnTo>
                    <a:pt x="4352713" y="0"/>
                  </a:lnTo>
                  <a:lnTo>
                    <a:pt x="4270586" y="0"/>
                  </a:lnTo>
                  <a:lnTo>
                    <a:pt x="4188460" y="0"/>
                  </a:lnTo>
                  <a:lnTo>
                    <a:pt x="4106333" y="14"/>
                  </a:lnTo>
                  <a:lnTo>
                    <a:pt x="4024206" y="488"/>
                  </a:lnTo>
                  <a:lnTo>
                    <a:pt x="3942079" y="864"/>
                  </a:lnTo>
                  <a:lnTo>
                    <a:pt x="3859953" y="1155"/>
                  </a:lnTo>
                  <a:lnTo>
                    <a:pt x="3777826" y="1533"/>
                  </a:lnTo>
                  <a:lnTo>
                    <a:pt x="3695699" y="1880"/>
                  </a:lnTo>
                  <a:lnTo>
                    <a:pt x="3613573" y="2012"/>
                  </a:lnTo>
                  <a:lnTo>
                    <a:pt x="3531446" y="2216"/>
                  </a:lnTo>
                  <a:lnTo>
                    <a:pt x="3449319" y="2444"/>
                  </a:lnTo>
                  <a:lnTo>
                    <a:pt x="3367193" y="2515"/>
                  </a:lnTo>
                  <a:lnTo>
                    <a:pt x="3285066" y="2523"/>
                  </a:lnTo>
                  <a:lnTo>
                    <a:pt x="3202939" y="2524"/>
                  </a:lnTo>
                  <a:lnTo>
                    <a:pt x="3120813" y="2556"/>
                  </a:lnTo>
                  <a:lnTo>
                    <a:pt x="3038686" y="2614"/>
                  </a:lnTo>
                  <a:lnTo>
                    <a:pt x="2956559" y="2694"/>
                  </a:lnTo>
                  <a:lnTo>
                    <a:pt x="2874433" y="2729"/>
                  </a:lnTo>
                  <a:lnTo>
                    <a:pt x="2792306" y="2926"/>
                  </a:lnTo>
                  <a:lnTo>
                    <a:pt x="2710179" y="3105"/>
                  </a:lnTo>
                  <a:lnTo>
                    <a:pt x="2628053" y="3264"/>
                  </a:lnTo>
                  <a:lnTo>
                    <a:pt x="2545926" y="3426"/>
                  </a:lnTo>
                  <a:lnTo>
                    <a:pt x="2463800" y="3575"/>
                  </a:lnTo>
                  <a:lnTo>
                    <a:pt x="2381673" y="3746"/>
                  </a:lnTo>
                  <a:lnTo>
                    <a:pt x="2299546" y="3981"/>
                  </a:lnTo>
                  <a:lnTo>
                    <a:pt x="2217420" y="4106"/>
                  </a:lnTo>
                  <a:lnTo>
                    <a:pt x="2135293" y="4199"/>
                  </a:lnTo>
                  <a:lnTo>
                    <a:pt x="2053166" y="4284"/>
                  </a:lnTo>
                  <a:lnTo>
                    <a:pt x="1971040" y="4363"/>
                  </a:lnTo>
                  <a:lnTo>
                    <a:pt x="1888913" y="4437"/>
                  </a:lnTo>
                  <a:lnTo>
                    <a:pt x="1806786" y="4466"/>
                  </a:lnTo>
                  <a:lnTo>
                    <a:pt x="1724659" y="4461"/>
                  </a:lnTo>
                  <a:lnTo>
                    <a:pt x="1642533" y="4427"/>
                  </a:lnTo>
                  <a:lnTo>
                    <a:pt x="1560406" y="4409"/>
                  </a:lnTo>
                  <a:lnTo>
                    <a:pt x="1478279" y="4348"/>
                  </a:lnTo>
                  <a:lnTo>
                    <a:pt x="1396153" y="4305"/>
                  </a:lnTo>
                  <a:lnTo>
                    <a:pt x="1314026" y="4282"/>
                  </a:lnTo>
                  <a:lnTo>
                    <a:pt x="1231900" y="4245"/>
                  </a:lnTo>
                  <a:lnTo>
                    <a:pt x="1149773" y="4204"/>
                  </a:lnTo>
                  <a:lnTo>
                    <a:pt x="1067646" y="4168"/>
                  </a:lnTo>
                  <a:lnTo>
                    <a:pt x="985519" y="4137"/>
                  </a:lnTo>
                  <a:lnTo>
                    <a:pt x="903393" y="4110"/>
                  </a:lnTo>
                  <a:lnTo>
                    <a:pt x="821266" y="4084"/>
                  </a:lnTo>
                  <a:lnTo>
                    <a:pt x="739140" y="4065"/>
                  </a:lnTo>
                  <a:lnTo>
                    <a:pt x="657013" y="4048"/>
                  </a:lnTo>
                  <a:lnTo>
                    <a:pt x="574886" y="4038"/>
                  </a:lnTo>
                  <a:lnTo>
                    <a:pt x="492759" y="4026"/>
                  </a:lnTo>
                  <a:lnTo>
                    <a:pt x="410633" y="4014"/>
                  </a:lnTo>
                  <a:lnTo>
                    <a:pt x="328506" y="4003"/>
                  </a:lnTo>
                  <a:lnTo>
                    <a:pt x="246379" y="3992"/>
                  </a:lnTo>
                  <a:lnTo>
                    <a:pt x="164253" y="3985"/>
                  </a:lnTo>
                  <a:lnTo>
                    <a:pt x="82126" y="3977"/>
                  </a:lnTo>
                  <a:lnTo>
                    <a:pt x="0" y="3970"/>
                  </a:lnTo>
                </a:path>
              </a:pathLst>
            </a:custGeom>
            <a:ln w="9525" cap="rnd">
              <a:solidFill>
                <a:srgbClr val="CD0B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1469813" y="4737074"/>
              <a:ext cx="6570133" cy="6938"/>
            </a:xfrm>
            <a:custGeom>
              <a:avLst/>
              <a:pathLst>
                <a:path w="6570133" h="6938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0"/>
                  </a:lnTo>
                  <a:lnTo>
                    <a:pt x="4845473" y="0"/>
                  </a:lnTo>
                  <a:lnTo>
                    <a:pt x="4763346" y="0"/>
                  </a:lnTo>
                  <a:lnTo>
                    <a:pt x="4681219" y="0"/>
                  </a:lnTo>
                  <a:lnTo>
                    <a:pt x="4599093" y="0"/>
                  </a:lnTo>
                  <a:lnTo>
                    <a:pt x="4516966" y="0"/>
                  </a:lnTo>
                  <a:lnTo>
                    <a:pt x="4434839" y="0"/>
                  </a:lnTo>
                  <a:lnTo>
                    <a:pt x="4352713" y="0"/>
                  </a:lnTo>
                  <a:lnTo>
                    <a:pt x="4270586" y="0"/>
                  </a:lnTo>
                  <a:lnTo>
                    <a:pt x="4188460" y="0"/>
                  </a:lnTo>
                  <a:lnTo>
                    <a:pt x="4106333" y="0"/>
                  </a:lnTo>
                  <a:lnTo>
                    <a:pt x="4024206" y="0"/>
                  </a:lnTo>
                  <a:lnTo>
                    <a:pt x="3942079" y="0"/>
                  </a:lnTo>
                  <a:lnTo>
                    <a:pt x="3859953" y="0"/>
                  </a:lnTo>
                  <a:lnTo>
                    <a:pt x="3777826" y="0"/>
                  </a:lnTo>
                  <a:lnTo>
                    <a:pt x="3695699" y="0"/>
                  </a:lnTo>
                  <a:lnTo>
                    <a:pt x="3613573" y="0"/>
                  </a:lnTo>
                  <a:lnTo>
                    <a:pt x="3531446" y="416"/>
                  </a:lnTo>
                  <a:lnTo>
                    <a:pt x="3449319" y="965"/>
                  </a:lnTo>
                  <a:lnTo>
                    <a:pt x="3367193" y="1285"/>
                  </a:lnTo>
                  <a:lnTo>
                    <a:pt x="3285066" y="1527"/>
                  </a:lnTo>
                  <a:lnTo>
                    <a:pt x="3202939" y="1855"/>
                  </a:lnTo>
                  <a:lnTo>
                    <a:pt x="3120813" y="2057"/>
                  </a:lnTo>
                  <a:lnTo>
                    <a:pt x="3038686" y="2244"/>
                  </a:lnTo>
                  <a:lnTo>
                    <a:pt x="2956559" y="2443"/>
                  </a:lnTo>
                  <a:lnTo>
                    <a:pt x="2874433" y="2640"/>
                  </a:lnTo>
                  <a:lnTo>
                    <a:pt x="2792306" y="2972"/>
                  </a:lnTo>
                  <a:lnTo>
                    <a:pt x="2710179" y="3250"/>
                  </a:lnTo>
                  <a:lnTo>
                    <a:pt x="2628053" y="3617"/>
                  </a:lnTo>
                  <a:lnTo>
                    <a:pt x="2545926" y="3964"/>
                  </a:lnTo>
                  <a:lnTo>
                    <a:pt x="2463800" y="4279"/>
                  </a:lnTo>
                  <a:lnTo>
                    <a:pt x="2381673" y="4610"/>
                  </a:lnTo>
                  <a:lnTo>
                    <a:pt x="2299546" y="5027"/>
                  </a:lnTo>
                  <a:lnTo>
                    <a:pt x="2217420" y="5334"/>
                  </a:lnTo>
                  <a:lnTo>
                    <a:pt x="2135293" y="5605"/>
                  </a:lnTo>
                  <a:lnTo>
                    <a:pt x="2053166" y="5853"/>
                  </a:lnTo>
                  <a:lnTo>
                    <a:pt x="1971040" y="6085"/>
                  </a:lnTo>
                  <a:lnTo>
                    <a:pt x="1888913" y="6296"/>
                  </a:lnTo>
                  <a:lnTo>
                    <a:pt x="1806786" y="6416"/>
                  </a:lnTo>
                  <a:lnTo>
                    <a:pt x="1724659" y="6483"/>
                  </a:lnTo>
                  <a:lnTo>
                    <a:pt x="1642533" y="6503"/>
                  </a:lnTo>
                  <a:lnTo>
                    <a:pt x="1560406" y="6543"/>
                  </a:lnTo>
                  <a:lnTo>
                    <a:pt x="1478279" y="6579"/>
                  </a:lnTo>
                  <a:lnTo>
                    <a:pt x="1396153" y="6610"/>
                  </a:lnTo>
                  <a:lnTo>
                    <a:pt x="1314026" y="6660"/>
                  </a:lnTo>
                  <a:lnTo>
                    <a:pt x="1231900" y="6693"/>
                  </a:lnTo>
                  <a:lnTo>
                    <a:pt x="1149773" y="6727"/>
                  </a:lnTo>
                  <a:lnTo>
                    <a:pt x="1067646" y="6764"/>
                  </a:lnTo>
                  <a:lnTo>
                    <a:pt x="985519" y="6797"/>
                  </a:lnTo>
                  <a:lnTo>
                    <a:pt x="903393" y="6811"/>
                  </a:lnTo>
                  <a:lnTo>
                    <a:pt x="821266" y="6823"/>
                  </a:lnTo>
                  <a:lnTo>
                    <a:pt x="739140" y="6835"/>
                  </a:lnTo>
                  <a:lnTo>
                    <a:pt x="657013" y="6848"/>
                  </a:lnTo>
                  <a:lnTo>
                    <a:pt x="574886" y="6863"/>
                  </a:lnTo>
                  <a:lnTo>
                    <a:pt x="492759" y="6876"/>
                  </a:lnTo>
                  <a:lnTo>
                    <a:pt x="410633" y="6889"/>
                  </a:lnTo>
                  <a:lnTo>
                    <a:pt x="328506" y="6901"/>
                  </a:lnTo>
                  <a:lnTo>
                    <a:pt x="246379" y="6912"/>
                  </a:lnTo>
                  <a:lnTo>
                    <a:pt x="164253" y="6922"/>
                  </a:lnTo>
                  <a:lnTo>
                    <a:pt x="82126" y="6930"/>
                  </a:lnTo>
                  <a:lnTo>
                    <a:pt x="0" y="69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1469813" y="4737074"/>
              <a:ext cx="6570133" cy="3739"/>
            </a:xfrm>
            <a:custGeom>
              <a:avLst/>
              <a:pathLst>
                <a:path w="6570133" h="3739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0"/>
                  </a:lnTo>
                  <a:lnTo>
                    <a:pt x="4845473" y="0"/>
                  </a:lnTo>
                  <a:lnTo>
                    <a:pt x="4763346" y="0"/>
                  </a:lnTo>
                  <a:lnTo>
                    <a:pt x="4681219" y="0"/>
                  </a:lnTo>
                  <a:lnTo>
                    <a:pt x="4599093" y="0"/>
                  </a:lnTo>
                  <a:lnTo>
                    <a:pt x="4516966" y="0"/>
                  </a:lnTo>
                  <a:lnTo>
                    <a:pt x="4434839" y="0"/>
                  </a:lnTo>
                  <a:lnTo>
                    <a:pt x="4352713" y="0"/>
                  </a:lnTo>
                  <a:lnTo>
                    <a:pt x="4270586" y="0"/>
                  </a:lnTo>
                  <a:lnTo>
                    <a:pt x="4188460" y="0"/>
                  </a:lnTo>
                  <a:lnTo>
                    <a:pt x="4106333" y="0"/>
                  </a:lnTo>
                  <a:lnTo>
                    <a:pt x="4024206" y="0"/>
                  </a:lnTo>
                  <a:lnTo>
                    <a:pt x="3942079" y="0"/>
                  </a:lnTo>
                  <a:lnTo>
                    <a:pt x="3859953" y="0"/>
                  </a:lnTo>
                  <a:lnTo>
                    <a:pt x="3777826" y="0"/>
                  </a:lnTo>
                  <a:lnTo>
                    <a:pt x="3695699" y="0"/>
                  </a:lnTo>
                  <a:lnTo>
                    <a:pt x="3613573" y="0"/>
                  </a:lnTo>
                  <a:lnTo>
                    <a:pt x="3531446" y="0"/>
                  </a:lnTo>
                  <a:lnTo>
                    <a:pt x="3449319" y="0"/>
                  </a:lnTo>
                  <a:lnTo>
                    <a:pt x="3367193" y="0"/>
                  </a:lnTo>
                  <a:lnTo>
                    <a:pt x="3285066" y="0"/>
                  </a:lnTo>
                  <a:lnTo>
                    <a:pt x="3202939" y="0"/>
                  </a:lnTo>
                  <a:lnTo>
                    <a:pt x="3120813" y="0"/>
                  </a:lnTo>
                  <a:lnTo>
                    <a:pt x="3038686" y="0"/>
                  </a:lnTo>
                  <a:lnTo>
                    <a:pt x="2956559" y="0"/>
                  </a:lnTo>
                  <a:lnTo>
                    <a:pt x="2874433" y="0"/>
                  </a:lnTo>
                  <a:lnTo>
                    <a:pt x="2792306" y="271"/>
                  </a:lnTo>
                  <a:lnTo>
                    <a:pt x="2710179" y="573"/>
                  </a:lnTo>
                  <a:lnTo>
                    <a:pt x="2628053" y="905"/>
                  </a:lnTo>
                  <a:lnTo>
                    <a:pt x="2545926" y="1213"/>
                  </a:lnTo>
                  <a:lnTo>
                    <a:pt x="2463800" y="1499"/>
                  </a:lnTo>
                  <a:lnTo>
                    <a:pt x="2381673" y="1782"/>
                  </a:lnTo>
                  <a:lnTo>
                    <a:pt x="2299546" y="2139"/>
                  </a:lnTo>
                  <a:lnTo>
                    <a:pt x="2217420" y="2374"/>
                  </a:lnTo>
                  <a:lnTo>
                    <a:pt x="2135293" y="2583"/>
                  </a:lnTo>
                  <a:lnTo>
                    <a:pt x="2053166" y="2780"/>
                  </a:lnTo>
                  <a:lnTo>
                    <a:pt x="1971040" y="2963"/>
                  </a:lnTo>
                  <a:lnTo>
                    <a:pt x="1888913" y="3133"/>
                  </a:lnTo>
                  <a:lnTo>
                    <a:pt x="1806786" y="3259"/>
                  </a:lnTo>
                  <a:lnTo>
                    <a:pt x="1724659" y="3345"/>
                  </a:lnTo>
                  <a:lnTo>
                    <a:pt x="1642533" y="3406"/>
                  </a:lnTo>
                  <a:lnTo>
                    <a:pt x="1560406" y="3467"/>
                  </a:lnTo>
                  <a:lnTo>
                    <a:pt x="1478279" y="3492"/>
                  </a:lnTo>
                  <a:lnTo>
                    <a:pt x="1396153" y="3529"/>
                  </a:lnTo>
                  <a:lnTo>
                    <a:pt x="1314026" y="3580"/>
                  </a:lnTo>
                  <a:lnTo>
                    <a:pt x="1231900" y="3602"/>
                  </a:lnTo>
                  <a:lnTo>
                    <a:pt x="1149773" y="3616"/>
                  </a:lnTo>
                  <a:lnTo>
                    <a:pt x="1067646" y="3630"/>
                  </a:lnTo>
                  <a:lnTo>
                    <a:pt x="985519" y="3636"/>
                  </a:lnTo>
                  <a:lnTo>
                    <a:pt x="903393" y="3633"/>
                  </a:lnTo>
                  <a:lnTo>
                    <a:pt x="821266" y="3629"/>
                  </a:lnTo>
                  <a:lnTo>
                    <a:pt x="739140" y="3630"/>
                  </a:lnTo>
                  <a:lnTo>
                    <a:pt x="657013" y="3634"/>
                  </a:lnTo>
                  <a:lnTo>
                    <a:pt x="574886" y="3646"/>
                  </a:lnTo>
                  <a:lnTo>
                    <a:pt x="492759" y="3660"/>
                  </a:lnTo>
                  <a:lnTo>
                    <a:pt x="410633" y="3675"/>
                  </a:lnTo>
                  <a:lnTo>
                    <a:pt x="328506" y="3689"/>
                  </a:lnTo>
                  <a:lnTo>
                    <a:pt x="246379" y="3703"/>
                  </a:lnTo>
                  <a:lnTo>
                    <a:pt x="164253" y="3716"/>
                  </a:lnTo>
                  <a:lnTo>
                    <a:pt x="82126" y="3728"/>
                  </a:lnTo>
                  <a:lnTo>
                    <a:pt x="0" y="3739"/>
                  </a:lnTo>
                </a:path>
              </a:pathLst>
            </a:custGeom>
            <a:ln w="9525" cap="rnd">
              <a:solidFill>
                <a:srgbClr val="DF53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1469813" y="4737074"/>
              <a:ext cx="6570133" cy="12065"/>
            </a:xfrm>
            <a:custGeom>
              <a:avLst/>
              <a:pathLst>
                <a:path w="6570133" h="12065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120"/>
                  </a:lnTo>
                  <a:lnTo>
                    <a:pt x="4927599" y="209"/>
                  </a:lnTo>
                  <a:lnTo>
                    <a:pt x="4845473" y="375"/>
                  </a:lnTo>
                  <a:lnTo>
                    <a:pt x="4763346" y="569"/>
                  </a:lnTo>
                  <a:lnTo>
                    <a:pt x="4681219" y="866"/>
                  </a:lnTo>
                  <a:lnTo>
                    <a:pt x="4599093" y="1243"/>
                  </a:lnTo>
                  <a:lnTo>
                    <a:pt x="4516966" y="1655"/>
                  </a:lnTo>
                  <a:lnTo>
                    <a:pt x="4434839" y="2052"/>
                  </a:lnTo>
                  <a:lnTo>
                    <a:pt x="4352713" y="2339"/>
                  </a:lnTo>
                  <a:lnTo>
                    <a:pt x="4270586" y="2568"/>
                  </a:lnTo>
                  <a:lnTo>
                    <a:pt x="4188460" y="2949"/>
                  </a:lnTo>
                  <a:lnTo>
                    <a:pt x="4106333" y="3311"/>
                  </a:lnTo>
                  <a:lnTo>
                    <a:pt x="4024206" y="3457"/>
                  </a:lnTo>
                  <a:lnTo>
                    <a:pt x="3942079" y="3672"/>
                  </a:lnTo>
                  <a:lnTo>
                    <a:pt x="3859953" y="3977"/>
                  </a:lnTo>
                  <a:lnTo>
                    <a:pt x="3777826" y="4239"/>
                  </a:lnTo>
                  <a:lnTo>
                    <a:pt x="3695699" y="4506"/>
                  </a:lnTo>
                  <a:lnTo>
                    <a:pt x="3613573" y="4785"/>
                  </a:lnTo>
                  <a:lnTo>
                    <a:pt x="3531446" y="5041"/>
                  </a:lnTo>
                  <a:lnTo>
                    <a:pt x="3449319" y="5295"/>
                  </a:lnTo>
                  <a:lnTo>
                    <a:pt x="3367193" y="5595"/>
                  </a:lnTo>
                  <a:lnTo>
                    <a:pt x="3285066" y="5941"/>
                  </a:lnTo>
                  <a:lnTo>
                    <a:pt x="3202939" y="6353"/>
                  </a:lnTo>
                  <a:lnTo>
                    <a:pt x="3120813" y="6698"/>
                  </a:lnTo>
                  <a:lnTo>
                    <a:pt x="3038686" y="7001"/>
                  </a:lnTo>
                  <a:lnTo>
                    <a:pt x="2956559" y="7241"/>
                  </a:lnTo>
                  <a:lnTo>
                    <a:pt x="2874433" y="7518"/>
                  </a:lnTo>
                  <a:lnTo>
                    <a:pt x="2792306" y="7729"/>
                  </a:lnTo>
                  <a:lnTo>
                    <a:pt x="2710179" y="7925"/>
                  </a:lnTo>
                  <a:lnTo>
                    <a:pt x="2628053" y="8151"/>
                  </a:lnTo>
                  <a:lnTo>
                    <a:pt x="2545926" y="8342"/>
                  </a:lnTo>
                  <a:lnTo>
                    <a:pt x="2463800" y="8532"/>
                  </a:lnTo>
                  <a:lnTo>
                    <a:pt x="2381673" y="8697"/>
                  </a:lnTo>
                  <a:lnTo>
                    <a:pt x="2299546" y="8782"/>
                  </a:lnTo>
                  <a:lnTo>
                    <a:pt x="2217420" y="8925"/>
                  </a:lnTo>
                  <a:lnTo>
                    <a:pt x="2135293" y="9111"/>
                  </a:lnTo>
                  <a:lnTo>
                    <a:pt x="2053166" y="9288"/>
                  </a:lnTo>
                  <a:lnTo>
                    <a:pt x="1971040" y="9455"/>
                  </a:lnTo>
                  <a:lnTo>
                    <a:pt x="1888913" y="9612"/>
                  </a:lnTo>
                  <a:lnTo>
                    <a:pt x="1806786" y="9781"/>
                  </a:lnTo>
                  <a:lnTo>
                    <a:pt x="1724659" y="9964"/>
                  </a:lnTo>
                  <a:lnTo>
                    <a:pt x="1642533" y="10159"/>
                  </a:lnTo>
                  <a:lnTo>
                    <a:pt x="1560406" y="10325"/>
                  </a:lnTo>
                  <a:lnTo>
                    <a:pt x="1478279" y="10503"/>
                  </a:lnTo>
                  <a:lnTo>
                    <a:pt x="1396153" y="10656"/>
                  </a:lnTo>
                  <a:lnTo>
                    <a:pt x="1314026" y="10789"/>
                  </a:lnTo>
                  <a:lnTo>
                    <a:pt x="1231900" y="10918"/>
                  </a:lnTo>
                  <a:lnTo>
                    <a:pt x="1149773" y="11041"/>
                  </a:lnTo>
                  <a:lnTo>
                    <a:pt x="1067646" y="11157"/>
                  </a:lnTo>
                  <a:lnTo>
                    <a:pt x="985519" y="11262"/>
                  </a:lnTo>
                  <a:lnTo>
                    <a:pt x="903393" y="11361"/>
                  </a:lnTo>
                  <a:lnTo>
                    <a:pt x="821266" y="11453"/>
                  </a:lnTo>
                  <a:lnTo>
                    <a:pt x="739140" y="11538"/>
                  </a:lnTo>
                  <a:lnTo>
                    <a:pt x="657013" y="11618"/>
                  </a:lnTo>
                  <a:lnTo>
                    <a:pt x="574886" y="11689"/>
                  </a:lnTo>
                  <a:lnTo>
                    <a:pt x="492759" y="11757"/>
                  </a:lnTo>
                  <a:lnTo>
                    <a:pt x="410633" y="11821"/>
                  </a:lnTo>
                  <a:lnTo>
                    <a:pt x="328506" y="11878"/>
                  </a:lnTo>
                  <a:lnTo>
                    <a:pt x="246379" y="11935"/>
                  </a:lnTo>
                  <a:lnTo>
                    <a:pt x="164253" y="11981"/>
                  </a:lnTo>
                  <a:lnTo>
                    <a:pt x="82126" y="12026"/>
                  </a:lnTo>
                  <a:lnTo>
                    <a:pt x="0" y="12065"/>
                  </a:lnTo>
                </a:path>
              </a:pathLst>
            </a:custGeom>
            <a:ln w="9525" cap="rnd">
              <a:solidFill>
                <a:srgbClr val="61D0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1469813" y="4728005"/>
              <a:ext cx="6570133" cy="9068"/>
            </a:xfrm>
            <a:custGeom>
              <a:avLst/>
              <a:pathLst>
                <a:path w="6570133" h="9068">
                  <a:moveTo>
                    <a:pt x="6570133" y="9068"/>
                  </a:moveTo>
                  <a:lnTo>
                    <a:pt x="6488006" y="9068"/>
                  </a:lnTo>
                  <a:lnTo>
                    <a:pt x="6405880" y="9068"/>
                  </a:lnTo>
                  <a:lnTo>
                    <a:pt x="6323753" y="9068"/>
                  </a:lnTo>
                  <a:lnTo>
                    <a:pt x="6241626" y="9068"/>
                  </a:lnTo>
                  <a:lnTo>
                    <a:pt x="6159500" y="9068"/>
                  </a:lnTo>
                  <a:lnTo>
                    <a:pt x="6077373" y="9068"/>
                  </a:lnTo>
                  <a:lnTo>
                    <a:pt x="5995246" y="9068"/>
                  </a:lnTo>
                  <a:lnTo>
                    <a:pt x="5913120" y="9068"/>
                  </a:lnTo>
                  <a:lnTo>
                    <a:pt x="5830993" y="8864"/>
                  </a:lnTo>
                  <a:lnTo>
                    <a:pt x="5748866" y="8563"/>
                  </a:lnTo>
                  <a:lnTo>
                    <a:pt x="5666740" y="8266"/>
                  </a:lnTo>
                  <a:lnTo>
                    <a:pt x="5584613" y="7999"/>
                  </a:lnTo>
                  <a:lnTo>
                    <a:pt x="5502486" y="7760"/>
                  </a:lnTo>
                  <a:lnTo>
                    <a:pt x="5420359" y="7550"/>
                  </a:lnTo>
                  <a:lnTo>
                    <a:pt x="5338233" y="7350"/>
                  </a:lnTo>
                  <a:lnTo>
                    <a:pt x="5256106" y="7199"/>
                  </a:lnTo>
                  <a:lnTo>
                    <a:pt x="5173980" y="7171"/>
                  </a:lnTo>
                  <a:lnTo>
                    <a:pt x="5091853" y="7167"/>
                  </a:lnTo>
                  <a:lnTo>
                    <a:pt x="5009726" y="7061"/>
                  </a:lnTo>
                  <a:lnTo>
                    <a:pt x="4927599" y="6955"/>
                  </a:lnTo>
                  <a:lnTo>
                    <a:pt x="4845473" y="6909"/>
                  </a:lnTo>
                  <a:lnTo>
                    <a:pt x="4763346" y="6925"/>
                  </a:lnTo>
                  <a:lnTo>
                    <a:pt x="4681219" y="7060"/>
                  </a:lnTo>
                  <a:lnTo>
                    <a:pt x="4599093" y="7165"/>
                  </a:lnTo>
                  <a:lnTo>
                    <a:pt x="4516966" y="7385"/>
                  </a:lnTo>
                  <a:lnTo>
                    <a:pt x="4434839" y="7664"/>
                  </a:lnTo>
                  <a:lnTo>
                    <a:pt x="4352713" y="7895"/>
                  </a:lnTo>
                  <a:lnTo>
                    <a:pt x="4270586" y="8112"/>
                  </a:lnTo>
                  <a:lnTo>
                    <a:pt x="4188460" y="8110"/>
                  </a:lnTo>
                  <a:lnTo>
                    <a:pt x="4106333" y="8062"/>
                  </a:lnTo>
                  <a:lnTo>
                    <a:pt x="4024206" y="7928"/>
                  </a:lnTo>
                  <a:lnTo>
                    <a:pt x="3942079" y="7573"/>
                  </a:lnTo>
                  <a:lnTo>
                    <a:pt x="3859953" y="7239"/>
                  </a:lnTo>
                  <a:lnTo>
                    <a:pt x="3777826" y="6955"/>
                  </a:lnTo>
                  <a:lnTo>
                    <a:pt x="3695699" y="6759"/>
                  </a:lnTo>
                  <a:lnTo>
                    <a:pt x="3613573" y="6604"/>
                  </a:lnTo>
                  <a:lnTo>
                    <a:pt x="3531446" y="6516"/>
                  </a:lnTo>
                  <a:lnTo>
                    <a:pt x="3449319" y="6515"/>
                  </a:lnTo>
                  <a:lnTo>
                    <a:pt x="3367193" y="6474"/>
                  </a:lnTo>
                  <a:lnTo>
                    <a:pt x="3285066" y="6399"/>
                  </a:lnTo>
                  <a:lnTo>
                    <a:pt x="3202939" y="6302"/>
                  </a:lnTo>
                  <a:lnTo>
                    <a:pt x="3120813" y="6248"/>
                  </a:lnTo>
                  <a:lnTo>
                    <a:pt x="3038686" y="6193"/>
                  </a:lnTo>
                  <a:lnTo>
                    <a:pt x="2956559" y="6089"/>
                  </a:lnTo>
                  <a:lnTo>
                    <a:pt x="2874433" y="6037"/>
                  </a:lnTo>
                  <a:lnTo>
                    <a:pt x="2792306" y="5954"/>
                  </a:lnTo>
                  <a:lnTo>
                    <a:pt x="2710179" y="5703"/>
                  </a:lnTo>
                  <a:lnTo>
                    <a:pt x="2628053" y="5464"/>
                  </a:lnTo>
                  <a:lnTo>
                    <a:pt x="2545926" y="5236"/>
                  </a:lnTo>
                  <a:lnTo>
                    <a:pt x="2463800" y="5033"/>
                  </a:lnTo>
                  <a:lnTo>
                    <a:pt x="2381673" y="4820"/>
                  </a:lnTo>
                  <a:lnTo>
                    <a:pt x="2299546" y="4551"/>
                  </a:lnTo>
                  <a:lnTo>
                    <a:pt x="2217420" y="4106"/>
                  </a:lnTo>
                  <a:lnTo>
                    <a:pt x="2135293" y="3757"/>
                  </a:lnTo>
                  <a:lnTo>
                    <a:pt x="2053166" y="3450"/>
                  </a:lnTo>
                  <a:lnTo>
                    <a:pt x="1971040" y="3176"/>
                  </a:lnTo>
                  <a:lnTo>
                    <a:pt x="1888913" y="2933"/>
                  </a:lnTo>
                  <a:lnTo>
                    <a:pt x="1806786" y="2692"/>
                  </a:lnTo>
                  <a:lnTo>
                    <a:pt x="1724659" y="2467"/>
                  </a:lnTo>
                  <a:lnTo>
                    <a:pt x="1642533" y="2273"/>
                  </a:lnTo>
                  <a:lnTo>
                    <a:pt x="1560406" y="2091"/>
                  </a:lnTo>
                  <a:lnTo>
                    <a:pt x="1478279" y="1888"/>
                  </a:lnTo>
                  <a:lnTo>
                    <a:pt x="1396153" y="1718"/>
                  </a:lnTo>
                  <a:lnTo>
                    <a:pt x="1314026" y="1571"/>
                  </a:lnTo>
                  <a:lnTo>
                    <a:pt x="1231900" y="1419"/>
                  </a:lnTo>
                  <a:lnTo>
                    <a:pt x="1149773" y="1262"/>
                  </a:lnTo>
                  <a:lnTo>
                    <a:pt x="1067646" y="1118"/>
                  </a:lnTo>
                  <a:lnTo>
                    <a:pt x="985519" y="985"/>
                  </a:lnTo>
                  <a:lnTo>
                    <a:pt x="903393" y="866"/>
                  </a:lnTo>
                  <a:lnTo>
                    <a:pt x="821266" y="753"/>
                  </a:lnTo>
                  <a:lnTo>
                    <a:pt x="739140" y="650"/>
                  </a:lnTo>
                  <a:lnTo>
                    <a:pt x="657013" y="551"/>
                  </a:lnTo>
                  <a:lnTo>
                    <a:pt x="574886" y="462"/>
                  </a:lnTo>
                  <a:lnTo>
                    <a:pt x="492759" y="378"/>
                  </a:lnTo>
                  <a:lnTo>
                    <a:pt x="410633" y="302"/>
                  </a:lnTo>
                  <a:lnTo>
                    <a:pt x="328506" y="232"/>
                  </a:lnTo>
                  <a:lnTo>
                    <a:pt x="246379" y="163"/>
                  </a:lnTo>
                  <a:lnTo>
                    <a:pt x="164253" y="106"/>
                  </a:lnTo>
                  <a:lnTo>
                    <a:pt x="82126" y="5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1469813" y="4719149"/>
              <a:ext cx="6570133" cy="17924"/>
            </a:xfrm>
            <a:custGeom>
              <a:avLst/>
              <a:pathLst>
                <a:path w="6570133" h="17924">
                  <a:moveTo>
                    <a:pt x="6570133" y="17924"/>
                  </a:moveTo>
                  <a:lnTo>
                    <a:pt x="6488006" y="17924"/>
                  </a:lnTo>
                  <a:lnTo>
                    <a:pt x="6405880" y="17739"/>
                  </a:lnTo>
                  <a:lnTo>
                    <a:pt x="6323753" y="17426"/>
                  </a:lnTo>
                  <a:lnTo>
                    <a:pt x="6241626" y="17579"/>
                  </a:lnTo>
                  <a:lnTo>
                    <a:pt x="6159500" y="17710"/>
                  </a:lnTo>
                  <a:lnTo>
                    <a:pt x="6077373" y="17821"/>
                  </a:lnTo>
                  <a:lnTo>
                    <a:pt x="5995246" y="17924"/>
                  </a:lnTo>
                  <a:lnTo>
                    <a:pt x="5913120" y="17924"/>
                  </a:lnTo>
                  <a:lnTo>
                    <a:pt x="5830993" y="17924"/>
                  </a:lnTo>
                  <a:lnTo>
                    <a:pt x="5748866" y="17924"/>
                  </a:lnTo>
                  <a:lnTo>
                    <a:pt x="5666740" y="17924"/>
                  </a:lnTo>
                  <a:lnTo>
                    <a:pt x="5584613" y="17924"/>
                  </a:lnTo>
                  <a:lnTo>
                    <a:pt x="5502486" y="17924"/>
                  </a:lnTo>
                  <a:lnTo>
                    <a:pt x="5420359" y="17924"/>
                  </a:lnTo>
                  <a:lnTo>
                    <a:pt x="5338233" y="17924"/>
                  </a:lnTo>
                  <a:lnTo>
                    <a:pt x="5256106" y="17924"/>
                  </a:lnTo>
                  <a:lnTo>
                    <a:pt x="5173980" y="17924"/>
                  </a:lnTo>
                  <a:lnTo>
                    <a:pt x="5091853" y="17924"/>
                  </a:lnTo>
                  <a:lnTo>
                    <a:pt x="5009726" y="17924"/>
                  </a:lnTo>
                  <a:lnTo>
                    <a:pt x="4927599" y="17924"/>
                  </a:lnTo>
                  <a:lnTo>
                    <a:pt x="4845473" y="17924"/>
                  </a:lnTo>
                  <a:lnTo>
                    <a:pt x="4763346" y="17924"/>
                  </a:lnTo>
                  <a:lnTo>
                    <a:pt x="4681219" y="17924"/>
                  </a:lnTo>
                  <a:lnTo>
                    <a:pt x="4599093" y="17924"/>
                  </a:lnTo>
                  <a:lnTo>
                    <a:pt x="4516966" y="17547"/>
                  </a:lnTo>
                  <a:lnTo>
                    <a:pt x="4434839" y="16934"/>
                  </a:lnTo>
                  <a:lnTo>
                    <a:pt x="4352713" y="16477"/>
                  </a:lnTo>
                  <a:lnTo>
                    <a:pt x="4270586" y="16129"/>
                  </a:lnTo>
                  <a:lnTo>
                    <a:pt x="4188460" y="15573"/>
                  </a:lnTo>
                  <a:lnTo>
                    <a:pt x="4106333" y="15041"/>
                  </a:lnTo>
                  <a:lnTo>
                    <a:pt x="4024206" y="14599"/>
                  </a:lnTo>
                  <a:lnTo>
                    <a:pt x="3942079" y="14493"/>
                  </a:lnTo>
                  <a:lnTo>
                    <a:pt x="3859953" y="14271"/>
                  </a:lnTo>
                  <a:lnTo>
                    <a:pt x="3777826" y="13909"/>
                  </a:lnTo>
                  <a:lnTo>
                    <a:pt x="3695699" y="13531"/>
                  </a:lnTo>
                  <a:lnTo>
                    <a:pt x="3613573" y="13154"/>
                  </a:lnTo>
                  <a:lnTo>
                    <a:pt x="3531446" y="12811"/>
                  </a:lnTo>
                  <a:lnTo>
                    <a:pt x="3449319" y="12292"/>
                  </a:lnTo>
                  <a:lnTo>
                    <a:pt x="3367193" y="11831"/>
                  </a:lnTo>
                  <a:lnTo>
                    <a:pt x="3285066" y="11249"/>
                  </a:lnTo>
                  <a:lnTo>
                    <a:pt x="3202939" y="10575"/>
                  </a:lnTo>
                  <a:lnTo>
                    <a:pt x="3120813" y="9895"/>
                  </a:lnTo>
                  <a:lnTo>
                    <a:pt x="3038686" y="9235"/>
                  </a:lnTo>
                  <a:lnTo>
                    <a:pt x="2956559" y="8606"/>
                  </a:lnTo>
                  <a:lnTo>
                    <a:pt x="2874433" y="8062"/>
                  </a:lnTo>
                  <a:lnTo>
                    <a:pt x="2792306" y="7713"/>
                  </a:lnTo>
                  <a:lnTo>
                    <a:pt x="2710179" y="7330"/>
                  </a:lnTo>
                  <a:lnTo>
                    <a:pt x="2628053" y="6946"/>
                  </a:lnTo>
                  <a:lnTo>
                    <a:pt x="2545926" y="6644"/>
                  </a:lnTo>
                  <a:lnTo>
                    <a:pt x="2463800" y="6344"/>
                  </a:lnTo>
                  <a:lnTo>
                    <a:pt x="2381673" y="6100"/>
                  </a:lnTo>
                  <a:lnTo>
                    <a:pt x="2299546" y="6034"/>
                  </a:lnTo>
                  <a:lnTo>
                    <a:pt x="2217420" y="5772"/>
                  </a:lnTo>
                  <a:lnTo>
                    <a:pt x="2135293" y="5429"/>
                  </a:lnTo>
                  <a:lnTo>
                    <a:pt x="2053166" y="5098"/>
                  </a:lnTo>
                  <a:lnTo>
                    <a:pt x="1971040" y="4782"/>
                  </a:lnTo>
                  <a:lnTo>
                    <a:pt x="1888913" y="4473"/>
                  </a:lnTo>
                  <a:lnTo>
                    <a:pt x="1806786" y="4130"/>
                  </a:lnTo>
                  <a:lnTo>
                    <a:pt x="1724659" y="3772"/>
                  </a:lnTo>
                  <a:lnTo>
                    <a:pt x="1642533" y="3399"/>
                  </a:lnTo>
                  <a:lnTo>
                    <a:pt x="1560406" y="3056"/>
                  </a:lnTo>
                  <a:lnTo>
                    <a:pt x="1478279" y="2780"/>
                  </a:lnTo>
                  <a:lnTo>
                    <a:pt x="1396153" y="2520"/>
                  </a:lnTo>
                  <a:lnTo>
                    <a:pt x="1314026" y="2301"/>
                  </a:lnTo>
                  <a:lnTo>
                    <a:pt x="1231900" y="2077"/>
                  </a:lnTo>
                  <a:lnTo>
                    <a:pt x="1149773" y="1836"/>
                  </a:lnTo>
                  <a:lnTo>
                    <a:pt x="1067646" y="1606"/>
                  </a:lnTo>
                  <a:lnTo>
                    <a:pt x="985519" y="1391"/>
                  </a:lnTo>
                  <a:lnTo>
                    <a:pt x="903393" y="1203"/>
                  </a:lnTo>
                  <a:lnTo>
                    <a:pt x="821266" y="1034"/>
                  </a:lnTo>
                  <a:lnTo>
                    <a:pt x="739140" y="879"/>
                  </a:lnTo>
                  <a:lnTo>
                    <a:pt x="657013" y="737"/>
                  </a:lnTo>
                  <a:lnTo>
                    <a:pt x="574886" y="616"/>
                  </a:lnTo>
                  <a:lnTo>
                    <a:pt x="492759" y="503"/>
                  </a:lnTo>
                  <a:lnTo>
                    <a:pt x="410633" y="399"/>
                  </a:lnTo>
                  <a:lnTo>
                    <a:pt x="328506" y="306"/>
                  </a:lnTo>
                  <a:lnTo>
                    <a:pt x="246379" y="213"/>
                  </a:lnTo>
                  <a:lnTo>
                    <a:pt x="164253" y="138"/>
                  </a:lnTo>
                  <a:lnTo>
                    <a:pt x="82126" y="65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28E2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1469813" y="4722471"/>
              <a:ext cx="6570133" cy="14602"/>
            </a:xfrm>
            <a:custGeom>
              <a:avLst/>
              <a:pathLst>
                <a:path w="6570133" h="14602">
                  <a:moveTo>
                    <a:pt x="6570133" y="14602"/>
                  </a:moveTo>
                  <a:lnTo>
                    <a:pt x="6488006" y="14602"/>
                  </a:lnTo>
                  <a:lnTo>
                    <a:pt x="6405880" y="14602"/>
                  </a:lnTo>
                  <a:lnTo>
                    <a:pt x="6323753" y="14602"/>
                  </a:lnTo>
                  <a:lnTo>
                    <a:pt x="6241626" y="14602"/>
                  </a:lnTo>
                  <a:lnTo>
                    <a:pt x="6159500" y="14602"/>
                  </a:lnTo>
                  <a:lnTo>
                    <a:pt x="6077373" y="14602"/>
                  </a:lnTo>
                  <a:lnTo>
                    <a:pt x="5995246" y="14602"/>
                  </a:lnTo>
                  <a:lnTo>
                    <a:pt x="5913120" y="14602"/>
                  </a:lnTo>
                  <a:lnTo>
                    <a:pt x="5830993" y="14602"/>
                  </a:lnTo>
                  <a:lnTo>
                    <a:pt x="5748866" y="14602"/>
                  </a:lnTo>
                  <a:lnTo>
                    <a:pt x="5666740" y="14602"/>
                  </a:lnTo>
                  <a:lnTo>
                    <a:pt x="5584613" y="14602"/>
                  </a:lnTo>
                  <a:lnTo>
                    <a:pt x="5502486" y="14602"/>
                  </a:lnTo>
                  <a:lnTo>
                    <a:pt x="5420359" y="14602"/>
                  </a:lnTo>
                  <a:lnTo>
                    <a:pt x="5338233" y="14602"/>
                  </a:lnTo>
                  <a:lnTo>
                    <a:pt x="5256106" y="14558"/>
                  </a:lnTo>
                  <a:lnTo>
                    <a:pt x="5173980" y="14523"/>
                  </a:lnTo>
                  <a:lnTo>
                    <a:pt x="5091853" y="14493"/>
                  </a:lnTo>
                  <a:lnTo>
                    <a:pt x="5009726" y="14510"/>
                  </a:lnTo>
                  <a:lnTo>
                    <a:pt x="4927599" y="14568"/>
                  </a:lnTo>
                  <a:lnTo>
                    <a:pt x="4845473" y="14602"/>
                  </a:lnTo>
                  <a:lnTo>
                    <a:pt x="4763346" y="14602"/>
                  </a:lnTo>
                  <a:lnTo>
                    <a:pt x="4681219" y="14602"/>
                  </a:lnTo>
                  <a:lnTo>
                    <a:pt x="4599093" y="14602"/>
                  </a:lnTo>
                  <a:lnTo>
                    <a:pt x="4516966" y="14602"/>
                  </a:lnTo>
                  <a:lnTo>
                    <a:pt x="4434839" y="14602"/>
                  </a:lnTo>
                  <a:lnTo>
                    <a:pt x="4352713" y="14602"/>
                  </a:lnTo>
                  <a:lnTo>
                    <a:pt x="4270586" y="14602"/>
                  </a:lnTo>
                  <a:lnTo>
                    <a:pt x="4188460" y="14602"/>
                  </a:lnTo>
                  <a:lnTo>
                    <a:pt x="4106333" y="14602"/>
                  </a:lnTo>
                  <a:lnTo>
                    <a:pt x="4024206" y="14602"/>
                  </a:lnTo>
                  <a:lnTo>
                    <a:pt x="3942079" y="14602"/>
                  </a:lnTo>
                  <a:lnTo>
                    <a:pt x="3859953" y="14602"/>
                  </a:lnTo>
                  <a:lnTo>
                    <a:pt x="3777826" y="14602"/>
                  </a:lnTo>
                  <a:lnTo>
                    <a:pt x="3695699" y="14602"/>
                  </a:lnTo>
                  <a:lnTo>
                    <a:pt x="3613573" y="14602"/>
                  </a:lnTo>
                  <a:lnTo>
                    <a:pt x="3531446" y="14602"/>
                  </a:lnTo>
                  <a:lnTo>
                    <a:pt x="3449319" y="14602"/>
                  </a:lnTo>
                  <a:lnTo>
                    <a:pt x="3367193" y="14304"/>
                  </a:lnTo>
                  <a:lnTo>
                    <a:pt x="3285066" y="13785"/>
                  </a:lnTo>
                  <a:lnTo>
                    <a:pt x="3202939" y="13244"/>
                  </a:lnTo>
                  <a:lnTo>
                    <a:pt x="3120813" y="12749"/>
                  </a:lnTo>
                  <a:lnTo>
                    <a:pt x="3038686" y="12302"/>
                  </a:lnTo>
                  <a:lnTo>
                    <a:pt x="2956559" y="11852"/>
                  </a:lnTo>
                  <a:lnTo>
                    <a:pt x="2874433" y="11341"/>
                  </a:lnTo>
                  <a:lnTo>
                    <a:pt x="2792306" y="10876"/>
                  </a:lnTo>
                  <a:lnTo>
                    <a:pt x="2710179" y="10264"/>
                  </a:lnTo>
                  <a:lnTo>
                    <a:pt x="2628053" y="9579"/>
                  </a:lnTo>
                  <a:lnTo>
                    <a:pt x="2545926" y="8978"/>
                  </a:lnTo>
                  <a:lnTo>
                    <a:pt x="2463800" y="8420"/>
                  </a:lnTo>
                  <a:lnTo>
                    <a:pt x="2381673" y="7870"/>
                  </a:lnTo>
                  <a:lnTo>
                    <a:pt x="2299546" y="7222"/>
                  </a:lnTo>
                  <a:lnTo>
                    <a:pt x="2217420" y="6599"/>
                  </a:lnTo>
                  <a:lnTo>
                    <a:pt x="2135293" y="6078"/>
                  </a:lnTo>
                  <a:lnTo>
                    <a:pt x="2053166" y="5596"/>
                  </a:lnTo>
                  <a:lnTo>
                    <a:pt x="1971040" y="5153"/>
                  </a:lnTo>
                  <a:lnTo>
                    <a:pt x="1888913" y="4749"/>
                  </a:lnTo>
                  <a:lnTo>
                    <a:pt x="1806786" y="4355"/>
                  </a:lnTo>
                  <a:lnTo>
                    <a:pt x="1724659" y="3992"/>
                  </a:lnTo>
                  <a:lnTo>
                    <a:pt x="1642533" y="3680"/>
                  </a:lnTo>
                  <a:lnTo>
                    <a:pt x="1560406" y="3380"/>
                  </a:lnTo>
                  <a:lnTo>
                    <a:pt x="1478279" y="3039"/>
                  </a:lnTo>
                  <a:lnTo>
                    <a:pt x="1396153" y="2745"/>
                  </a:lnTo>
                  <a:lnTo>
                    <a:pt x="1314026" y="2477"/>
                  </a:lnTo>
                  <a:lnTo>
                    <a:pt x="1231900" y="2235"/>
                  </a:lnTo>
                  <a:lnTo>
                    <a:pt x="1149773" y="1983"/>
                  </a:lnTo>
                  <a:lnTo>
                    <a:pt x="1067646" y="1745"/>
                  </a:lnTo>
                  <a:lnTo>
                    <a:pt x="985519" y="1525"/>
                  </a:lnTo>
                  <a:lnTo>
                    <a:pt x="903393" y="1334"/>
                  </a:lnTo>
                  <a:lnTo>
                    <a:pt x="821266" y="1162"/>
                  </a:lnTo>
                  <a:lnTo>
                    <a:pt x="739140" y="1003"/>
                  </a:lnTo>
                  <a:lnTo>
                    <a:pt x="657013" y="851"/>
                  </a:lnTo>
                  <a:lnTo>
                    <a:pt x="574886" y="716"/>
                  </a:lnTo>
                  <a:lnTo>
                    <a:pt x="492759" y="588"/>
                  </a:lnTo>
                  <a:lnTo>
                    <a:pt x="410633" y="471"/>
                  </a:lnTo>
                  <a:lnTo>
                    <a:pt x="328506" y="363"/>
                  </a:lnTo>
                  <a:lnTo>
                    <a:pt x="246379" y="256"/>
                  </a:lnTo>
                  <a:lnTo>
                    <a:pt x="164253" y="167"/>
                  </a:lnTo>
                  <a:lnTo>
                    <a:pt x="82126" y="78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CD0B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1469813" y="4737074"/>
              <a:ext cx="6570133" cy="13768"/>
            </a:xfrm>
            <a:custGeom>
              <a:avLst/>
              <a:pathLst>
                <a:path w="6570133" h="13768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0"/>
                  </a:lnTo>
                  <a:lnTo>
                    <a:pt x="4845473" y="0"/>
                  </a:lnTo>
                  <a:lnTo>
                    <a:pt x="4763346" y="0"/>
                  </a:lnTo>
                  <a:lnTo>
                    <a:pt x="4681219" y="0"/>
                  </a:lnTo>
                  <a:lnTo>
                    <a:pt x="4599093" y="0"/>
                  </a:lnTo>
                  <a:lnTo>
                    <a:pt x="4516966" y="0"/>
                  </a:lnTo>
                  <a:lnTo>
                    <a:pt x="4434839" y="0"/>
                  </a:lnTo>
                  <a:lnTo>
                    <a:pt x="4352713" y="0"/>
                  </a:lnTo>
                  <a:lnTo>
                    <a:pt x="4270586" y="0"/>
                  </a:lnTo>
                  <a:lnTo>
                    <a:pt x="4188460" y="0"/>
                  </a:lnTo>
                  <a:lnTo>
                    <a:pt x="4106333" y="0"/>
                  </a:lnTo>
                  <a:lnTo>
                    <a:pt x="4024206" y="320"/>
                  </a:lnTo>
                  <a:lnTo>
                    <a:pt x="3942079" y="313"/>
                  </a:lnTo>
                  <a:lnTo>
                    <a:pt x="3859953" y="555"/>
                  </a:lnTo>
                  <a:lnTo>
                    <a:pt x="3777826" y="718"/>
                  </a:lnTo>
                  <a:lnTo>
                    <a:pt x="3695699" y="913"/>
                  </a:lnTo>
                  <a:lnTo>
                    <a:pt x="3613573" y="1017"/>
                  </a:lnTo>
                  <a:lnTo>
                    <a:pt x="3531446" y="1127"/>
                  </a:lnTo>
                  <a:lnTo>
                    <a:pt x="3449319" y="1402"/>
                  </a:lnTo>
                  <a:lnTo>
                    <a:pt x="3367193" y="1794"/>
                  </a:lnTo>
                  <a:lnTo>
                    <a:pt x="3285066" y="2329"/>
                  </a:lnTo>
                  <a:lnTo>
                    <a:pt x="3202939" y="2776"/>
                  </a:lnTo>
                  <a:lnTo>
                    <a:pt x="3120813" y="3298"/>
                  </a:lnTo>
                  <a:lnTo>
                    <a:pt x="3038686" y="3787"/>
                  </a:lnTo>
                  <a:lnTo>
                    <a:pt x="2956559" y="4236"/>
                  </a:lnTo>
                  <a:lnTo>
                    <a:pt x="2874433" y="4742"/>
                  </a:lnTo>
                  <a:lnTo>
                    <a:pt x="2792306" y="5226"/>
                  </a:lnTo>
                  <a:lnTo>
                    <a:pt x="2710179" y="5755"/>
                  </a:lnTo>
                  <a:lnTo>
                    <a:pt x="2628053" y="6404"/>
                  </a:lnTo>
                  <a:lnTo>
                    <a:pt x="2545926" y="6975"/>
                  </a:lnTo>
                  <a:lnTo>
                    <a:pt x="2463800" y="7539"/>
                  </a:lnTo>
                  <a:lnTo>
                    <a:pt x="2381673" y="8083"/>
                  </a:lnTo>
                  <a:lnTo>
                    <a:pt x="2299546" y="8645"/>
                  </a:lnTo>
                  <a:lnTo>
                    <a:pt x="2217420" y="9143"/>
                  </a:lnTo>
                  <a:lnTo>
                    <a:pt x="2135293" y="9557"/>
                  </a:lnTo>
                  <a:lnTo>
                    <a:pt x="2053166" y="9932"/>
                  </a:lnTo>
                  <a:lnTo>
                    <a:pt x="1971040" y="10277"/>
                  </a:lnTo>
                  <a:lnTo>
                    <a:pt x="1888913" y="10577"/>
                  </a:lnTo>
                  <a:lnTo>
                    <a:pt x="1806786" y="10839"/>
                  </a:lnTo>
                  <a:lnTo>
                    <a:pt x="1724659" y="11109"/>
                  </a:lnTo>
                  <a:lnTo>
                    <a:pt x="1642533" y="11371"/>
                  </a:lnTo>
                  <a:lnTo>
                    <a:pt x="1560406" y="11603"/>
                  </a:lnTo>
                  <a:lnTo>
                    <a:pt x="1478279" y="11742"/>
                  </a:lnTo>
                  <a:lnTo>
                    <a:pt x="1396153" y="11889"/>
                  </a:lnTo>
                  <a:lnTo>
                    <a:pt x="1314026" y="12014"/>
                  </a:lnTo>
                  <a:lnTo>
                    <a:pt x="1231900" y="12137"/>
                  </a:lnTo>
                  <a:lnTo>
                    <a:pt x="1149773" y="12306"/>
                  </a:lnTo>
                  <a:lnTo>
                    <a:pt x="1067646" y="12481"/>
                  </a:lnTo>
                  <a:lnTo>
                    <a:pt x="985519" y="12655"/>
                  </a:lnTo>
                  <a:lnTo>
                    <a:pt x="903393" y="12805"/>
                  </a:lnTo>
                  <a:lnTo>
                    <a:pt x="821266" y="12940"/>
                  </a:lnTo>
                  <a:lnTo>
                    <a:pt x="739140" y="13062"/>
                  </a:lnTo>
                  <a:lnTo>
                    <a:pt x="657013" y="13181"/>
                  </a:lnTo>
                  <a:lnTo>
                    <a:pt x="574886" y="13277"/>
                  </a:lnTo>
                  <a:lnTo>
                    <a:pt x="492759" y="13363"/>
                  </a:lnTo>
                  <a:lnTo>
                    <a:pt x="410633" y="13442"/>
                  </a:lnTo>
                  <a:lnTo>
                    <a:pt x="328506" y="13516"/>
                  </a:lnTo>
                  <a:lnTo>
                    <a:pt x="246379" y="13589"/>
                  </a:lnTo>
                  <a:lnTo>
                    <a:pt x="164253" y="13649"/>
                  </a:lnTo>
                  <a:lnTo>
                    <a:pt x="82126" y="13711"/>
                  </a:lnTo>
                  <a:lnTo>
                    <a:pt x="0" y="137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1469813" y="4726674"/>
              <a:ext cx="6570133" cy="11535"/>
            </a:xfrm>
            <a:custGeom>
              <a:avLst/>
              <a:pathLst>
                <a:path w="6570133" h="11535">
                  <a:moveTo>
                    <a:pt x="6570133" y="10399"/>
                  </a:moveTo>
                  <a:lnTo>
                    <a:pt x="6488006" y="10399"/>
                  </a:lnTo>
                  <a:lnTo>
                    <a:pt x="6405880" y="10399"/>
                  </a:lnTo>
                  <a:lnTo>
                    <a:pt x="6323753" y="10399"/>
                  </a:lnTo>
                  <a:lnTo>
                    <a:pt x="6241626" y="10399"/>
                  </a:lnTo>
                  <a:lnTo>
                    <a:pt x="6159500" y="10399"/>
                  </a:lnTo>
                  <a:lnTo>
                    <a:pt x="6077373" y="10399"/>
                  </a:lnTo>
                  <a:lnTo>
                    <a:pt x="5995246" y="10399"/>
                  </a:lnTo>
                  <a:lnTo>
                    <a:pt x="5913120" y="10399"/>
                  </a:lnTo>
                  <a:lnTo>
                    <a:pt x="5830993" y="10399"/>
                  </a:lnTo>
                  <a:lnTo>
                    <a:pt x="5748866" y="10399"/>
                  </a:lnTo>
                  <a:lnTo>
                    <a:pt x="5666740" y="10399"/>
                  </a:lnTo>
                  <a:lnTo>
                    <a:pt x="5584613" y="10399"/>
                  </a:lnTo>
                  <a:lnTo>
                    <a:pt x="5502486" y="10399"/>
                  </a:lnTo>
                  <a:lnTo>
                    <a:pt x="5420359" y="10399"/>
                  </a:lnTo>
                  <a:lnTo>
                    <a:pt x="5338233" y="10399"/>
                  </a:lnTo>
                  <a:lnTo>
                    <a:pt x="5256106" y="10463"/>
                  </a:lnTo>
                  <a:lnTo>
                    <a:pt x="5173980" y="10646"/>
                  </a:lnTo>
                  <a:lnTo>
                    <a:pt x="5091853" y="10893"/>
                  </a:lnTo>
                  <a:lnTo>
                    <a:pt x="5009726" y="11202"/>
                  </a:lnTo>
                  <a:lnTo>
                    <a:pt x="4927599" y="11441"/>
                  </a:lnTo>
                  <a:lnTo>
                    <a:pt x="4845473" y="11529"/>
                  </a:lnTo>
                  <a:lnTo>
                    <a:pt x="4763346" y="11535"/>
                  </a:lnTo>
                  <a:lnTo>
                    <a:pt x="4681219" y="11483"/>
                  </a:lnTo>
                  <a:lnTo>
                    <a:pt x="4599093" y="11371"/>
                  </a:lnTo>
                  <a:lnTo>
                    <a:pt x="4516966" y="11021"/>
                  </a:lnTo>
                  <a:lnTo>
                    <a:pt x="4434839" y="10591"/>
                  </a:lnTo>
                  <a:lnTo>
                    <a:pt x="4352713" y="10399"/>
                  </a:lnTo>
                  <a:lnTo>
                    <a:pt x="4270586" y="10399"/>
                  </a:lnTo>
                  <a:lnTo>
                    <a:pt x="4188460" y="10399"/>
                  </a:lnTo>
                  <a:lnTo>
                    <a:pt x="4106333" y="10399"/>
                  </a:lnTo>
                  <a:lnTo>
                    <a:pt x="4024206" y="10399"/>
                  </a:lnTo>
                  <a:lnTo>
                    <a:pt x="3942079" y="10399"/>
                  </a:lnTo>
                  <a:lnTo>
                    <a:pt x="3859953" y="10399"/>
                  </a:lnTo>
                  <a:lnTo>
                    <a:pt x="3777826" y="10399"/>
                  </a:lnTo>
                  <a:lnTo>
                    <a:pt x="3695699" y="10399"/>
                  </a:lnTo>
                  <a:lnTo>
                    <a:pt x="3613573" y="10399"/>
                  </a:lnTo>
                  <a:lnTo>
                    <a:pt x="3531446" y="10399"/>
                  </a:lnTo>
                  <a:lnTo>
                    <a:pt x="3449319" y="10399"/>
                  </a:lnTo>
                  <a:lnTo>
                    <a:pt x="3367193" y="10399"/>
                  </a:lnTo>
                  <a:lnTo>
                    <a:pt x="3285066" y="10399"/>
                  </a:lnTo>
                  <a:lnTo>
                    <a:pt x="3202939" y="10231"/>
                  </a:lnTo>
                  <a:lnTo>
                    <a:pt x="3120813" y="10044"/>
                  </a:lnTo>
                  <a:lnTo>
                    <a:pt x="3038686" y="9879"/>
                  </a:lnTo>
                  <a:lnTo>
                    <a:pt x="2956559" y="9672"/>
                  </a:lnTo>
                  <a:lnTo>
                    <a:pt x="2874433" y="9473"/>
                  </a:lnTo>
                  <a:lnTo>
                    <a:pt x="2792306" y="9270"/>
                  </a:lnTo>
                  <a:lnTo>
                    <a:pt x="2710179" y="8981"/>
                  </a:lnTo>
                  <a:lnTo>
                    <a:pt x="2628053" y="8664"/>
                  </a:lnTo>
                  <a:lnTo>
                    <a:pt x="2545926" y="8391"/>
                  </a:lnTo>
                  <a:lnTo>
                    <a:pt x="2463800" y="8136"/>
                  </a:lnTo>
                  <a:lnTo>
                    <a:pt x="2381673" y="7896"/>
                  </a:lnTo>
                  <a:lnTo>
                    <a:pt x="2299546" y="7639"/>
                  </a:lnTo>
                  <a:lnTo>
                    <a:pt x="2217420" y="7045"/>
                  </a:lnTo>
                  <a:lnTo>
                    <a:pt x="2135293" y="6463"/>
                  </a:lnTo>
                  <a:lnTo>
                    <a:pt x="2053166" y="5926"/>
                  </a:lnTo>
                  <a:lnTo>
                    <a:pt x="1971040" y="5430"/>
                  </a:lnTo>
                  <a:lnTo>
                    <a:pt x="1888913" y="4975"/>
                  </a:lnTo>
                  <a:lnTo>
                    <a:pt x="1806786" y="4537"/>
                  </a:lnTo>
                  <a:lnTo>
                    <a:pt x="1724659" y="4109"/>
                  </a:lnTo>
                  <a:lnTo>
                    <a:pt x="1642533" y="3731"/>
                  </a:lnTo>
                  <a:lnTo>
                    <a:pt x="1560406" y="3354"/>
                  </a:lnTo>
                  <a:lnTo>
                    <a:pt x="1478279" y="2982"/>
                  </a:lnTo>
                  <a:lnTo>
                    <a:pt x="1396153" y="2659"/>
                  </a:lnTo>
                  <a:lnTo>
                    <a:pt x="1314026" y="2355"/>
                  </a:lnTo>
                  <a:lnTo>
                    <a:pt x="1231900" y="2080"/>
                  </a:lnTo>
                  <a:lnTo>
                    <a:pt x="1149773" y="1833"/>
                  </a:lnTo>
                  <a:lnTo>
                    <a:pt x="1067646" y="1602"/>
                  </a:lnTo>
                  <a:lnTo>
                    <a:pt x="985519" y="1391"/>
                  </a:lnTo>
                  <a:lnTo>
                    <a:pt x="903393" y="1204"/>
                  </a:lnTo>
                  <a:lnTo>
                    <a:pt x="821266" y="1032"/>
                  </a:lnTo>
                  <a:lnTo>
                    <a:pt x="739140" y="878"/>
                  </a:lnTo>
                  <a:lnTo>
                    <a:pt x="657013" y="737"/>
                  </a:lnTo>
                  <a:lnTo>
                    <a:pt x="574886" y="615"/>
                  </a:lnTo>
                  <a:lnTo>
                    <a:pt x="492759" y="501"/>
                  </a:lnTo>
                  <a:lnTo>
                    <a:pt x="410633" y="396"/>
                  </a:lnTo>
                  <a:lnTo>
                    <a:pt x="328506" y="302"/>
                  </a:lnTo>
                  <a:lnTo>
                    <a:pt x="246379" y="211"/>
                  </a:lnTo>
                  <a:lnTo>
                    <a:pt x="164253" y="136"/>
                  </a:lnTo>
                  <a:lnTo>
                    <a:pt x="82126" y="63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DF53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1469813" y="4737074"/>
              <a:ext cx="6570133" cy="31950"/>
            </a:xfrm>
            <a:custGeom>
              <a:avLst/>
              <a:pathLst>
                <a:path w="6570133" h="31950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0"/>
                  </a:lnTo>
                  <a:lnTo>
                    <a:pt x="4845473" y="0"/>
                  </a:lnTo>
                  <a:lnTo>
                    <a:pt x="4763346" y="0"/>
                  </a:lnTo>
                  <a:lnTo>
                    <a:pt x="4681219" y="0"/>
                  </a:lnTo>
                  <a:lnTo>
                    <a:pt x="4599093" y="0"/>
                  </a:lnTo>
                  <a:lnTo>
                    <a:pt x="4516966" y="0"/>
                  </a:lnTo>
                  <a:lnTo>
                    <a:pt x="4434839" y="0"/>
                  </a:lnTo>
                  <a:lnTo>
                    <a:pt x="4352713" y="0"/>
                  </a:lnTo>
                  <a:lnTo>
                    <a:pt x="4270586" y="0"/>
                  </a:lnTo>
                  <a:lnTo>
                    <a:pt x="4188460" y="892"/>
                  </a:lnTo>
                  <a:lnTo>
                    <a:pt x="4106333" y="2010"/>
                  </a:lnTo>
                  <a:lnTo>
                    <a:pt x="4024206" y="3235"/>
                  </a:lnTo>
                  <a:lnTo>
                    <a:pt x="3942079" y="4321"/>
                  </a:lnTo>
                  <a:lnTo>
                    <a:pt x="3859953" y="5229"/>
                  </a:lnTo>
                  <a:lnTo>
                    <a:pt x="3777826" y="6189"/>
                  </a:lnTo>
                  <a:lnTo>
                    <a:pt x="3695699" y="7145"/>
                  </a:lnTo>
                  <a:lnTo>
                    <a:pt x="3613573" y="8153"/>
                  </a:lnTo>
                  <a:lnTo>
                    <a:pt x="3531446" y="9042"/>
                  </a:lnTo>
                  <a:lnTo>
                    <a:pt x="3449319" y="9931"/>
                  </a:lnTo>
                  <a:lnTo>
                    <a:pt x="3367193" y="10800"/>
                  </a:lnTo>
                  <a:lnTo>
                    <a:pt x="3285066" y="11747"/>
                  </a:lnTo>
                  <a:lnTo>
                    <a:pt x="3202939" y="12813"/>
                  </a:lnTo>
                  <a:lnTo>
                    <a:pt x="3120813" y="13703"/>
                  </a:lnTo>
                  <a:lnTo>
                    <a:pt x="3038686" y="14554"/>
                  </a:lnTo>
                  <a:lnTo>
                    <a:pt x="2956559" y="15566"/>
                  </a:lnTo>
                  <a:lnTo>
                    <a:pt x="2874433" y="16492"/>
                  </a:lnTo>
                  <a:lnTo>
                    <a:pt x="2792306" y="17200"/>
                  </a:lnTo>
                  <a:lnTo>
                    <a:pt x="2710179" y="17773"/>
                  </a:lnTo>
                  <a:lnTo>
                    <a:pt x="2628053" y="18291"/>
                  </a:lnTo>
                  <a:lnTo>
                    <a:pt x="2545926" y="18750"/>
                  </a:lnTo>
                  <a:lnTo>
                    <a:pt x="2463800" y="19158"/>
                  </a:lnTo>
                  <a:lnTo>
                    <a:pt x="2381673" y="19534"/>
                  </a:lnTo>
                  <a:lnTo>
                    <a:pt x="2299546" y="19866"/>
                  </a:lnTo>
                  <a:lnTo>
                    <a:pt x="2217420" y="20546"/>
                  </a:lnTo>
                  <a:lnTo>
                    <a:pt x="2135293" y="21296"/>
                  </a:lnTo>
                  <a:lnTo>
                    <a:pt x="2053166" y="22003"/>
                  </a:lnTo>
                  <a:lnTo>
                    <a:pt x="1971040" y="22659"/>
                  </a:lnTo>
                  <a:lnTo>
                    <a:pt x="1888913" y="23287"/>
                  </a:lnTo>
                  <a:lnTo>
                    <a:pt x="1806786" y="24011"/>
                  </a:lnTo>
                  <a:lnTo>
                    <a:pt x="1724659" y="24712"/>
                  </a:lnTo>
                  <a:lnTo>
                    <a:pt x="1642533" y="25358"/>
                  </a:lnTo>
                  <a:lnTo>
                    <a:pt x="1560406" y="25980"/>
                  </a:lnTo>
                  <a:lnTo>
                    <a:pt x="1478279" y="26566"/>
                  </a:lnTo>
                  <a:lnTo>
                    <a:pt x="1396153" y="27099"/>
                  </a:lnTo>
                  <a:lnTo>
                    <a:pt x="1314026" y="27595"/>
                  </a:lnTo>
                  <a:lnTo>
                    <a:pt x="1231900" y="28061"/>
                  </a:lnTo>
                  <a:lnTo>
                    <a:pt x="1149773" y="28504"/>
                  </a:lnTo>
                  <a:lnTo>
                    <a:pt x="1067646" y="28913"/>
                  </a:lnTo>
                  <a:lnTo>
                    <a:pt x="985519" y="29285"/>
                  </a:lnTo>
                  <a:lnTo>
                    <a:pt x="903393" y="29615"/>
                  </a:lnTo>
                  <a:lnTo>
                    <a:pt x="821266" y="29917"/>
                  </a:lnTo>
                  <a:lnTo>
                    <a:pt x="739140" y="30194"/>
                  </a:lnTo>
                  <a:lnTo>
                    <a:pt x="657013" y="30455"/>
                  </a:lnTo>
                  <a:lnTo>
                    <a:pt x="574886" y="30690"/>
                  </a:lnTo>
                  <a:lnTo>
                    <a:pt x="492759" y="30915"/>
                  </a:lnTo>
                  <a:lnTo>
                    <a:pt x="410633" y="31123"/>
                  </a:lnTo>
                  <a:lnTo>
                    <a:pt x="328506" y="31313"/>
                  </a:lnTo>
                  <a:lnTo>
                    <a:pt x="246379" y="31502"/>
                  </a:lnTo>
                  <a:lnTo>
                    <a:pt x="164253" y="31658"/>
                  </a:lnTo>
                  <a:lnTo>
                    <a:pt x="82126" y="31813"/>
                  </a:lnTo>
                  <a:lnTo>
                    <a:pt x="0" y="31950"/>
                  </a:lnTo>
                </a:path>
              </a:pathLst>
            </a:custGeom>
            <a:ln w="9525" cap="rnd">
              <a:solidFill>
                <a:srgbClr val="61D0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1469813" y="4737074"/>
              <a:ext cx="6570133" cy="11615"/>
            </a:xfrm>
            <a:custGeom>
              <a:avLst/>
              <a:pathLst>
                <a:path w="6570133" h="11615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0"/>
                  </a:lnTo>
                  <a:lnTo>
                    <a:pt x="4845473" y="0"/>
                  </a:lnTo>
                  <a:lnTo>
                    <a:pt x="4763346" y="0"/>
                  </a:lnTo>
                  <a:lnTo>
                    <a:pt x="4681219" y="0"/>
                  </a:lnTo>
                  <a:lnTo>
                    <a:pt x="4599093" y="0"/>
                  </a:lnTo>
                  <a:lnTo>
                    <a:pt x="4516966" y="0"/>
                  </a:lnTo>
                  <a:lnTo>
                    <a:pt x="4434839" y="0"/>
                  </a:lnTo>
                  <a:lnTo>
                    <a:pt x="4352713" y="0"/>
                  </a:lnTo>
                  <a:lnTo>
                    <a:pt x="4270586" y="0"/>
                  </a:lnTo>
                  <a:lnTo>
                    <a:pt x="4188460" y="0"/>
                  </a:lnTo>
                  <a:lnTo>
                    <a:pt x="4106333" y="0"/>
                  </a:lnTo>
                  <a:lnTo>
                    <a:pt x="4024206" y="243"/>
                  </a:lnTo>
                  <a:lnTo>
                    <a:pt x="3942079" y="837"/>
                  </a:lnTo>
                  <a:lnTo>
                    <a:pt x="3859953" y="1376"/>
                  </a:lnTo>
                  <a:lnTo>
                    <a:pt x="3777826" y="1846"/>
                  </a:lnTo>
                  <a:lnTo>
                    <a:pt x="3695699" y="2193"/>
                  </a:lnTo>
                  <a:lnTo>
                    <a:pt x="3613573" y="2528"/>
                  </a:lnTo>
                  <a:lnTo>
                    <a:pt x="3531446" y="2801"/>
                  </a:lnTo>
                  <a:lnTo>
                    <a:pt x="3449319" y="3023"/>
                  </a:lnTo>
                  <a:lnTo>
                    <a:pt x="3367193" y="3342"/>
                  </a:lnTo>
                  <a:lnTo>
                    <a:pt x="3285066" y="3657"/>
                  </a:lnTo>
                  <a:lnTo>
                    <a:pt x="3202939" y="4088"/>
                  </a:lnTo>
                  <a:lnTo>
                    <a:pt x="3120813" y="4400"/>
                  </a:lnTo>
                  <a:lnTo>
                    <a:pt x="3038686" y="4672"/>
                  </a:lnTo>
                  <a:lnTo>
                    <a:pt x="2956559" y="4951"/>
                  </a:lnTo>
                  <a:lnTo>
                    <a:pt x="2874433" y="5266"/>
                  </a:lnTo>
                  <a:lnTo>
                    <a:pt x="2792306" y="5655"/>
                  </a:lnTo>
                  <a:lnTo>
                    <a:pt x="2710179" y="6041"/>
                  </a:lnTo>
                  <a:lnTo>
                    <a:pt x="2628053" y="6440"/>
                  </a:lnTo>
                  <a:lnTo>
                    <a:pt x="2545926" y="6802"/>
                  </a:lnTo>
                  <a:lnTo>
                    <a:pt x="2463800" y="7120"/>
                  </a:lnTo>
                  <a:lnTo>
                    <a:pt x="2381673" y="7449"/>
                  </a:lnTo>
                  <a:lnTo>
                    <a:pt x="2299546" y="7922"/>
                  </a:lnTo>
                  <a:lnTo>
                    <a:pt x="2217420" y="8404"/>
                  </a:lnTo>
                  <a:lnTo>
                    <a:pt x="2135293" y="8790"/>
                  </a:lnTo>
                  <a:lnTo>
                    <a:pt x="2053166" y="9141"/>
                  </a:lnTo>
                  <a:lnTo>
                    <a:pt x="1971040" y="9457"/>
                  </a:lnTo>
                  <a:lnTo>
                    <a:pt x="1888913" y="9737"/>
                  </a:lnTo>
                  <a:lnTo>
                    <a:pt x="1806786" y="10003"/>
                  </a:lnTo>
                  <a:lnTo>
                    <a:pt x="1724659" y="10224"/>
                  </a:lnTo>
                  <a:lnTo>
                    <a:pt x="1642533" y="10382"/>
                  </a:lnTo>
                  <a:lnTo>
                    <a:pt x="1560406" y="10541"/>
                  </a:lnTo>
                  <a:lnTo>
                    <a:pt x="1478279" y="10724"/>
                  </a:lnTo>
                  <a:lnTo>
                    <a:pt x="1396153" y="10870"/>
                  </a:lnTo>
                  <a:lnTo>
                    <a:pt x="1314026" y="11011"/>
                  </a:lnTo>
                  <a:lnTo>
                    <a:pt x="1231900" y="11117"/>
                  </a:lnTo>
                  <a:lnTo>
                    <a:pt x="1149773" y="11179"/>
                  </a:lnTo>
                  <a:lnTo>
                    <a:pt x="1067646" y="11228"/>
                  </a:lnTo>
                  <a:lnTo>
                    <a:pt x="985519" y="11264"/>
                  </a:lnTo>
                  <a:lnTo>
                    <a:pt x="903393" y="11298"/>
                  </a:lnTo>
                  <a:lnTo>
                    <a:pt x="821266" y="11331"/>
                  </a:lnTo>
                  <a:lnTo>
                    <a:pt x="739140" y="11363"/>
                  </a:lnTo>
                  <a:lnTo>
                    <a:pt x="657013" y="11393"/>
                  </a:lnTo>
                  <a:lnTo>
                    <a:pt x="574886" y="11425"/>
                  </a:lnTo>
                  <a:lnTo>
                    <a:pt x="492759" y="11459"/>
                  </a:lnTo>
                  <a:lnTo>
                    <a:pt x="410633" y="11492"/>
                  </a:lnTo>
                  <a:lnTo>
                    <a:pt x="328506" y="11521"/>
                  </a:lnTo>
                  <a:lnTo>
                    <a:pt x="246379" y="11550"/>
                  </a:lnTo>
                  <a:lnTo>
                    <a:pt x="164253" y="11573"/>
                  </a:lnTo>
                  <a:lnTo>
                    <a:pt x="82126" y="11596"/>
                  </a:lnTo>
                  <a:lnTo>
                    <a:pt x="0" y="11615"/>
                  </a:lnTo>
                </a:path>
              </a:pathLst>
            </a:custGeom>
            <a:ln w="9525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1469813" y="4634488"/>
              <a:ext cx="6570133" cy="104655"/>
            </a:xfrm>
            <a:custGeom>
              <a:avLst/>
              <a:pathLst>
                <a:path w="6570133" h="104655">
                  <a:moveTo>
                    <a:pt x="6570133" y="102585"/>
                  </a:moveTo>
                  <a:lnTo>
                    <a:pt x="6488006" y="102585"/>
                  </a:lnTo>
                  <a:lnTo>
                    <a:pt x="6405880" y="102585"/>
                  </a:lnTo>
                  <a:lnTo>
                    <a:pt x="6323753" y="102585"/>
                  </a:lnTo>
                  <a:lnTo>
                    <a:pt x="6241626" y="102585"/>
                  </a:lnTo>
                  <a:lnTo>
                    <a:pt x="6159500" y="102585"/>
                  </a:lnTo>
                  <a:lnTo>
                    <a:pt x="6077373" y="102585"/>
                  </a:lnTo>
                  <a:lnTo>
                    <a:pt x="5995246" y="102585"/>
                  </a:lnTo>
                  <a:lnTo>
                    <a:pt x="5913120" y="102649"/>
                  </a:lnTo>
                  <a:lnTo>
                    <a:pt x="5830993" y="102802"/>
                  </a:lnTo>
                  <a:lnTo>
                    <a:pt x="5748866" y="102946"/>
                  </a:lnTo>
                  <a:lnTo>
                    <a:pt x="5666740" y="103078"/>
                  </a:lnTo>
                  <a:lnTo>
                    <a:pt x="5584613" y="103198"/>
                  </a:lnTo>
                  <a:lnTo>
                    <a:pt x="5502486" y="103314"/>
                  </a:lnTo>
                  <a:lnTo>
                    <a:pt x="5420359" y="103409"/>
                  </a:lnTo>
                  <a:lnTo>
                    <a:pt x="5338233" y="103425"/>
                  </a:lnTo>
                  <a:lnTo>
                    <a:pt x="5256106" y="103393"/>
                  </a:lnTo>
                  <a:lnTo>
                    <a:pt x="5173980" y="103347"/>
                  </a:lnTo>
                  <a:lnTo>
                    <a:pt x="5091853" y="103309"/>
                  </a:lnTo>
                  <a:lnTo>
                    <a:pt x="5009726" y="103318"/>
                  </a:lnTo>
                  <a:lnTo>
                    <a:pt x="4927599" y="103307"/>
                  </a:lnTo>
                  <a:lnTo>
                    <a:pt x="4845473" y="103272"/>
                  </a:lnTo>
                  <a:lnTo>
                    <a:pt x="4763346" y="103334"/>
                  </a:lnTo>
                  <a:lnTo>
                    <a:pt x="4681219" y="103568"/>
                  </a:lnTo>
                  <a:lnTo>
                    <a:pt x="4599093" y="103820"/>
                  </a:lnTo>
                  <a:lnTo>
                    <a:pt x="4516966" y="103724"/>
                  </a:lnTo>
                  <a:lnTo>
                    <a:pt x="4434839" y="103735"/>
                  </a:lnTo>
                  <a:lnTo>
                    <a:pt x="4352713" y="103755"/>
                  </a:lnTo>
                  <a:lnTo>
                    <a:pt x="4270586" y="103790"/>
                  </a:lnTo>
                  <a:lnTo>
                    <a:pt x="4188460" y="104273"/>
                  </a:lnTo>
                  <a:lnTo>
                    <a:pt x="4106333" y="104655"/>
                  </a:lnTo>
                  <a:lnTo>
                    <a:pt x="4024206" y="104558"/>
                  </a:lnTo>
                  <a:lnTo>
                    <a:pt x="3942079" y="103299"/>
                  </a:lnTo>
                  <a:lnTo>
                    <a:pt x="3859953" y="102585"/>
                  </a:lnTo>
                  <a:lnTo>
                    <a:pt x="3777826" y="102585"/>
                  </a:lnTo>
                  <a:lnTo>
                    <a:pt x="3695699" y="102585"/>
                  </a:lnTo>
                  <a:lnTo>
                    <a:pt x="3613573" y="102585"/>
                  </a:lnTo>
                  <a:lnTo>
                    <a:pt x="3531446" y="102585"/>
                  </a:lnTo>
                  <a:lnTo>
                    <a:pt x="3449319" y="102585"/>
                  </a:lnTo>
                  <a:lnTo>
                    <a:pt x="3367193" y="102585"/>
                  </a:lnTo>
                  <a:lnTo>
                    <a:pt x="3285066" y="102585"/>
                  </a:lnTo>
                  <a:lnTo>
                    <a:pt x="3202939" y="102585"/>
                  </a:lnTo>
                  <a:lnTo>
                    <a:pt x="3120813" y="102585"/>
                  </a:lnTo>
                  <a:lnTo>
                    <a:pt x="3038686" y="102585"/>
                  </a:lnTo>
                  <a:lnTo>
                    <a:pt x="2956559" y="102585"/>
                  </a:lnTo>
                  <a:lnTo>
                    <a:pt x="2874433" y="102585"/>
                  </a:lnTo>
                  <a:lnTo>
                    <a:pt x="2792306" y="102585"/>
                  </a:lnTo>
                  <a:lnTo>
                    <a:pt x="2710179" y="102585"/>
                  </a:lnTo>
                  <a:lnTo>
                    <a:pt x="2628053" y="102585"/>
                  </a:lnTo>
                  <a:lnTo>
                    <a:pt x="2545926" y="102585"/>
                  </a:lnTo>
                  <a:lnTo>
                    <a:pt x="2463800" y="102585"/>
                  </a:lnTo>
                  <a:lnTo>
                    <a:pt x="2381673" y="102484"/>
                  </a:lnTo>
                  <a:lnTo>
                    <a:pt x="2299546" y="100701"/>
                  </a:lnTo>
                  <a:lnTo>
                    <a:pt x="2217420" y="92336"/>
                  </a:lnTo>
                  <a:lnTo>
                    <a:pt x="2135293" y="84304"/>
                  </a:lnTo>
                  <a:lnTo>
                    <a:pt x="2053166" y="77127"/>
                  </a:lnTo>
                  <a:lnTo>
                    <a:pt x="1971040" y="70610"/>
                  </a:lnTo>
                  <a:lnTo>
                    <a:pt x="1888913" y="64684"/>
                  </a:lnTo>
                  <a:lnTo>
                    <a:pt x="1806786" y="58706"/>
                  </a:lnTo>
                  <a:lnTo>
                    <a:pt x="1724659" y="52907"/>
                  </a:lnTo>
                  <a:lnTo>
                    <a:pt x="1642533" y="47462"/>
                  </a:lnTo>
                  <a:lnTo>
                    <a:pt x="1560406" y="42497"/>
                  </a:lnTo>
                  <a:lnTo>
                    <a:pt x="1478279" y="37963"/>
                  </a:lnTo>
                  <a:lnTo>
                    <a:pt x="1396153" y="33919"/>
                  </a:lnTo>
                  <a:lnTo>
                    <a:pt x="1314026" y="30261"/>
                  </a:lnTo>
                  <a:lnTo>
                    <a:pt x="1231900" y="26806"/>
                  </a:lnTo>
                  <a:lnTo>
                    <a:pt x="1149773" y="23602"/>
                  </a:lnTo>
                  <a:lnTo>
                    <a:pt x="1067646" y="20674"/>
                  </a:lnTo>
                  <a:lnTo>
                    <a:pt x="985519" y="17993"/>
                  </a:lnTo>
                  <a:lnTo>
                    <a:pt x="903393" y="15628"/>
                  </a:lnTo>
                  <a:lnTo>
                    <a:pt x="821266" y="13458"/>
                  </a:lnTo>
                  <a:lnTo>
                    <a:pt x="739140" y="11516"/>
                  </a:lnTo>
                  <a:lnTo>
                    <a:pt x="657013" y="9699"/>
                  </a:lnTo>
                  <a:lnTo>
                    <a:pt x="574886" y="8119"/>
                  </a:lnTo>
                  <a:lnTo>
                    <a:pt x="492759" y="6640"/>
                  </a:lnTo>
                  <a:lnTo>
                    <a:pt x="410633" y="5279"/>
                  </a:lnTo>
                  <a:lnTo>
                    <a:pt x="328506" y="4053"/>
                  </a:lnTo>
                  <a:lnTo>
                    <a:pt x="246379" y="2831"/>
                  </a:lnTo>
                  <a:lnTo>
                    <a:pt x="164253" y="1837"/>
                  </a:lnTo>
                  <a:lnTo>
                    <a:pt x="82126" y="857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28E2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1469813" y="4720829"/>
              <a:ext cx="6570133" cy="16244"/>
            </a:xfrm>
            <a:custGeom>
              <a:avLst/>
              <a:pathLst>
                <a:path w="6570133" h="16244">
                  <a:moveTo>
                    <a:pt x="6570133" y="16244"/>
                  </a:moveTo>
                  <a:lnTo>
                    <a:pt x="6488006" y="16244"/>
                  </a:lnTo>
                  <a:lnTo>
                    <a:pt x="6405880" y="16244"/>
                  </a:lnTo>
                  <a:lnTo>
                    <a:pt x="6323753" y="16244"/>
                  </a:lnTo>
                  <a:lnTo>
                    <a:pt x="6241626" y="16244"/>
                  </a:lnTo>
                  <a:lnTo>
                    <a:pt x="6159500" y="16244"/>
                  </a:lnTo>
                  <a:lnTo>
                    <a:pt x="6077373" y="16244"/>
                  </a:lnTo>
                  <a:lnTo>
                    <a:pt x="5995246" y="16244"/>
                  </a:lnTo>
                  <a:lnTo>
                    <a:pt x="5913120" y="16244"/>
                  </a:lnTo>
                  <a:lnTo>
                    <a:pt x="5830993" y="16244"/>
                  </a:lnTo>
                  <a:lnTo>
                    <a:pt x="5748866" y="16244"/>
                  </a:lnTo>
                  <a:lnTo>
                    <a:pt x="5666740" y="16244"/>
                  </a:lnTo>
                  <a:lnTo>
                    <a:pt x="5584613" y="16244"/>
                  </a:lnTo>
                  <a:lnTo>
                    <a:pt x="5502486" y="16244"/>
                  </a:lnTo>
                  <a:lnTo>
                    <a:pt x="5420359" y="16244"/>
                  </a:lnTo>
                  <a:lnTo>
                    <a:pt x="5338233" y="16244"/>
                  </a:lnTo>
                  <a:lnTo>
                    <a:pt x="5256106" y="16244"/>
                  </a:lnTo>
                  <a:lnTo>
                    <a:pt x="5173980" y="16244"/>
                  </a:lnTo>
                  <a:lnTo>
                    <a:pt x="5091853" y="16244"/>
                  </a:lnTo>
                  <a:lnTo>
                    <a:pt x="5009726" y="16244"/>
                  </a:lnTo>
                  <a:lnTo>
                    <a:pt x="4927599" y="16244"/>
                  </a:lnTo>
                  <a:lnTo>
                    <a:pt x="4845473" y="16244"/>
                  </a:lnTo>
                  <a:lnTo>
                    <a:pt x="4763346" y="16244"/>
                  </a:lnTo>
                  <a:lnTo>
                    <a:pt x="4681219" y="16244"/>
                  </a:lnTo>
                  <a:lnTo>
                    <a:pt x="4599093" y="16244"/>
                  </a:lnTo>
                  <a:lnTo>
                    <a:pt x="4516966" y="16244"/>
                  </a:lnTo>
                  <a:lnTo>
                    <a:pt x="4434839" y="16244"/>
                  </a:lnTo>
                  <a:lnTo>
                    <a:pt x="4352713" y="16244"/>
                  </a:lnTo>
                  <a:lnTo>
                    <a:pt x="4270586" y="16244"/>
                  </a:lnTo>
                  <a:lnTo>
                    <a:pt x="4188460" y="16244"/>
                  </a:lnTo>
                  <a:lnTo>
                    <a:pt x="4106333" y="16244"/>
                  </a:lnTo>
                  <a:lnTo>
                    <a:pt x="4024206" y="16244"/>
                  </a:lnTo>
                  <a:lnTo>
                    <a:pt x="3942079" y="16244"/>
                  </a:lnTo>
                  <a:lnTo>
                    <a:pt x="3859953" y="16244"/>
                  </a:lnTo>
                  <a:lnTo>
                    <a:pt x="3777826" y="16244"/>
                  </a:lnTo>
                  <a:lnTo>
                    <a:pt x="3695699" y="16244"/>
                  </a:lnTo>
                  <a:lnTo>
                    <a:pt x="3613573" y="16244"/>
                  </a:lnTo>
                  <a:lnTo>
                    <a:pt x="3531446" y="16244"/>
                  </a:lnTo>
                  <a:lnTo>
                    <a:pt x="3449319" y="16244"/>
                  </a:lnTo>
                  <a:lnTo>
                    <a:pt x="3367193" y="16244"/>
                  </a:lnTo>
                  <a:lnTo>
                    <a:pt x="3285066" y="16244"/>
                  </a:lnTo>
                  <a:lnTo>
                    <a:pt x="3202939" y="16244"/>
                  </a:lnTo>
                  <a:lnTo>
                    <a:pt x="3120813" y="16244"/>
                  </a:lnTo>
                  <a:lnTo>
                    <a:pt x="3038686" y="16244"/>
                  </a:lnTo>
                  <a:lnTo>
                    <a:pt x="2956559" y="16244"/>
                  </a:lnTo>
                  <a:lnTo>
                    <a:pt x="2874433" y="16244"/>
                  </a:lnTo>
                  <a:lnTo>
                    <a:pt x="2792306" y="16239"/>
                  </a:lnTo>
                  <a:lnTo>
                    <a:pt x="2710179" y="15254"/>
                  </a:lnTo>
                  <a:lnTo>
                    <a:pt x="2628053" y="14059"/>
                  </a:lnTo>
                  <a:lnTo>
                    <a:pt x="2545926" y="12974"/>
                  </a:lnTo>
                  <a:lnTo>
                    <a:pt x="2463800" y="11969"/>
                  </a:lnTo>
                  <a:lnTo>
                    <a:pt x="2381673" y="11041"/>
                  </a:lnTo>
                  <a:lnTo>
                    <a:pt x="2299546" y="10175"/>
                  </a:lnTo>
                  <a:lnTo>
                    <a:pt x="2217420" y="9279"/>
                  </a:lnTo>
                  <a:lnTo>
                    <a:pt x="2135293" y="8505"/>
                  </a:lnTo>
                  <a:lnTo>
                    <a:pt x="2053166" y="7816"/>
                  </a:lnTo>
                  <a:lnTo>
                    <a:pt x="1971040" y="7196"/>
                  </a:lnTo>
                  <a:lnTo>
                    <a:pt x="1888913" y="6661"/>
                  </a:lnTo>
                  <a:lnTo>
                    <a:pt x="1806786" y="6118"/>
                  </a:lnTo>
                  <a:lnTo>
                    <a:pt x="1724659" y="5596"/>
                  </a:lnTo>
                  <a:lnTo>
                    <a:pt x="1642533" y="5143"/>
                  </a:lnTo>
                  <a:lnTo>
                    <a:pt x="1560406" y="4697"/>
                  </a:lnTo>
                  <a:lnTo>
                    <a:pt x="1478279" y="4221"/>
                  </a:lnTo>
                  <a:lnTo>
                    <a:pt x="1396153" y="3821"/>
                  </a:lnTo>
                  <a:lnTo>
                    <a:pt x="1314026" y="3466"/>
                  </a:lnTo>
                  <a:lnTo>
                    <a:pt x="1231900" y="3146"/>
                  </a:lnTo>
                  <a:lnTo>
                    <a:pt x="1149773" y="2803"/>
                  </a:lnTo>
                  <a:lnTo>
                    <a:pt x="1067646" y="2474"/>
                  </a:lnTo>
                  <a:lnTo>
                    <a:pt x="985519" y="2180"/>
                  </a:lnTo>
                  <a:lnTo>
                    <a:pt x="903393" y="1917"/>
                  </a:lnTo>
                  <a:lnTo>
                    <a:pt x="821266" y="1669"/>
                  </a:lnTo>
                  <a:lnTo>
                    <a:pt x="739140" y="1442"/>
                  </a:lnTo>
                  <a:lnTo>
                    <a:pt x="657013" y="1227"/>
                  </a:lnTo>
                  <a:lnTo>
                    <a:pt x="574886" y="1030"/>
                  </a:lnTo>
                  <a:lnTo>
                    <a:pt x="492759" y="841"/>
                  </a:lnTo>
                  <a:lnTo>
                    <a:pt x="410633" y="668"/>
                  </a:lnTo>
                  <a:lnTo>
                    <a:pt x="328506" y="511"/>
                  </a:lnTo>
                  <a:lnTo>
                    <a:pt x="246379" y="357"/>
                  </a:lnTo>
                  <a:lnTo>
                    <a:pt x="164253" y="232"/>
                  </a:lnTo>
                  <a:lnTo>
                    <a:pt x="82126" y="108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CD0B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1469813" y="4726377"/>
              <a:ext cx="6570133" cy="10697"/>
            </a:xfrm>
            <a:custGeom>
              <a:avLst/>
              <a:pathLst>
                <a:path w="6570133" h="10697">
                  <a:moveTo>
                    <a:pt x="6570133" y="10697"/>
                  </a:moveTo>
                  <a:lnTo>
                    <a:pt x="6488006" y="10697"/>
                  </a:lnTo>
                  <a:lnTo>
                    <a:pt x="6405880" y="10697"/>
                  </a:lnTo>
                  <a:lnTo>
                    <a:pt x="6323753" y="10697"/>
                  </a:lnTo>
                  <a:lnTo>
                    <a:pt x="6241626" y="10697"/>
                  </a:lnTo>
                  <a:lnTo>
                    <a:pt x="6159500" y="10697"/>
                  </a:lnTo>
                  <a:lnTo>
                    <a:pt x="6077373" y="10697"/>
                  </a:lnTo>
                  <a:lnTo>
                    <a:pt x="5995246" y="10697"/>
                  </a:lnTo>
                  <a:lnTo>
                    <a:pt x="5913120" y="10697"/>
                  </a:lnTo>
                  <a:lnTo>
                    <a:pt x="5830993" y="10697"/>
                  </a:lnTo>
                  <a:lnTo>
                    <a:pt x="5748866" y="10697"/>
                  </a:lnTo>
                  <a:lnTo>
                    <a:pt x="5666740" y="10697"/>
                  </a:lnTo>
                  <a:lnTo>
                    <a:pt x="5584613" y="10697"/>
                  </a:lnTo>
                  <a:lnTo>
                    <a:pt x="5502486" y="10697"/>
                  </a:lnTo>
                  <a:lnTo>
                    <a:pt x="5420359" y="10697"/>
                  </a:lnTo>
                  <a:lnTo>
                    <a:pt x="5338233" y="10697"/>
                  </a:lnTo>
                  <a:lnTo>
                    <a:pt x="5256106" y="10697"/>
                  </a:lnTo>
                  <a:lnTo>
                    <a:pt x="5173980" y="10697"/>
                  </a:lnTo>
                  <a:lnTo>
                    <a:pt x="5091853" y="10697"/>
                  </a:lnTo>
                  <a:lnTo>
                    <a:pt x="5009726" y="10697"/>
                  </a:lnTo>
                  <a:lnTo>
                    <a:pt x="4927599" y="10697"/>
                  </a:lnTo>
                  <a:lnTo>
                    <a:pt x="4845473" y="10697"/>
                  </a:lnTo>
                  <a:lnTo>
                    <a:pt x="4763346" y="10697"/>
                  </a:lnTo>
                  <a:lnTo>
                    <a:pt x="4681219" y="10697"/>
                  </a:lnTo>
                  <a:lnTo>
                    <a:pt x="4599093" y="10675"/>
                  </a:lnTo>
                  <a:lnTo>
                    <a:pt x="4516966" y="10473"/>
                  </a:lnTo>
                  <a:lnTo>
                    <a:pt x="4434839" y="10363"/>
                  </a:lnTo>
                  <a:lnTo>
                    <a:pt x="4352713" y="10392"/>
                  </a:lnTo>
                  <a:lnTo>
                    <a:pt x="4270586" y="10509"/>
                  </a:lnTo>
                  <a:lnTo>
                    <a:pt x="4188460" y="10683"/>
                  </a:lnTo>
                  <a:lnTo>
                    <a:pt x="4106333" y="10660"/>
                  </a:lnTo>
                  <a:lnTo>
                    <a:pt x="4024206" y="10385"/>
                  </a:lnTo>
                  <a:lnTo>
                    <a:pt x="3942079" y="10292"/>
                  </a:lnTo>
                  <a:lnTo>
                    <a:pt x="3859953" y="9939"/>
                  </a:lnTo>
                  <a:lnTo>
                    <a:pt x="3777826" y="9685"/>
                  </a:lnTo>
                  <a:lnTo>
                    <a:pt x="3695699" y="9427"/>
                  </a:lnTo>
                  <a:lnTo>
                    <a:pt x="3613573" y="9162"/>
                  </a:lnTo>
                  <a:lnTo>
                    <a:pt x="3531446" y="8849"/>
                  </a:lnTo>
                  <a:lnTo>
                    <a:pt x="3449319" y="8506"/>
                  </a:lnTo>
                  <a:lnTo>
                    <a:pt x="3367193" y="8065"/>
                  </a:lnTo>
                  <a:lnTo>
                    <a:pt x="3285066" y="7309"/>
                  </a:lnTo>
                  <a:lnTo>
                    <a:pt x="3202939" y="6818"/>
                  </a:lnTo>
                  <a:lnTo>
                    <a:pt x="3120813" y="6286"/>
                  </a:lnTo>
                  <a:lnTo>
                    <a:pt x="3038686" y="5821"/>
                  </a:lnTo>
                  <a:lnTo>
                    <a:pt x="2956559" y="5523"/>
                  </a:lnTo>
                  <a:lnTo>
                    <a:pt x="2874433" y="5225"/>
                  </a:lnTo>
                  <a:lnTo>
                    <a:pt x="2792306" y="5007"/>
                  </a:lnTo>
                  <a:lnTo>
                    <a:pt x="2710179" y="4509"/>
                  </a:lnTo>
                  <a:lnTo>
                    <a:pt x="2628053" y="3911"/>
                  </a:lnTo>
                  <a:lnTo>
                    <a:pt x="2545926" y="3354"/>
                  </a:lnTo>
                  <a:lnTo>
                    <a:pt x="2463800" y="2818"/>
                  </a:lnTo>
                  <a:lnTo>
                    <a:pt x="2381673" y="2317"/>
                  </a:lnTo>
                  <a:lnTo>
                    <a:pt x="2299546" y="1786"/>
                  </a:lnTo>
                  <a:lnTo>
                    <a:pt x="2217420" y="1556"/>
                  </a:lnTo>
                  <a:lnTo>
                    <a:pt x="2135293" y="1367"/>
                  </a:lnTo>
                  <a:lnTo>
                    <a:pt x="2053166" y="1192"/>
                  </a:lnTo>
                  <a:lnTo>
                    <a:pt x="1971040" y="1026"/>
                  </a:lnTo>
                  <a:lnTo>
                    <a:pt x="1888913" y="884"/>
                  </a:lnTo>
                  <a:lnTo>
                    <a:pt x="1806786" y="771"/>
                  </a:lnTo>
                  <a:lnTo>
                    <a:pt x="1724659" y="666"/>
                  </a:lnTo>
                  <a:lnTo>
                    <a:pt x="1642533" y="567"/>
                  </a:lnTo>
                  <a:lnTo>
                    <a:pt x="1560406" y="485"/>
                  </a:lnTo>
                  <a:lnTo>
                    <a:pt x="1478279" y="400"/>
                  </a:lnTo>
                  <a:lnTo>
                    <a:pt x="1396153" y="327"/>
                  </a:lnTo>
                  <a:lnTo>
                    <a:pt x="1314026" y="265"/>
                  </a:lnTo>
                  <a:lnTo>
                    <a:pt x="1231900" y="232"/>
                  </a:lnTo>
                  <a:lnTo>
                    <a:pt x="1149773" y="207"/>
                  </a:lnTo>
                  <a:lnTo>
                    <a:pt x="1067646" y="179"/>
                  </a:lnTo>
                  <a:lnTo>
                    <a:pt x="985519" y="148"/>
                  </a:lnTo>
                  <a:lnTo>
                    <a:pt x="903393" y="127"/>
                  </a:lnTo>
                  <a:lnTo>
                    <a:pt x="821266" y="107"/>
                  </a:lnTo>
                  <a:lnTo>
                    <a:pt x="739140" y="89"/>
                  </a:lnTo>
                  <a:lnTo>
                    <a:pt x="657013" y="72"/>
                  </a:lnTo>
                  <a:lnTo>
                    <a:pt x="574886" y="60"/>
                  </a:lnTo>
                  <a:lnTo>
                    <a:pt x="492759" y="50"/>
                  </a:lnTo>
                  <a:lnTo>
                    <a:pt x="410633" y="40"/>
                  </a:lnTo>
                  <a:lnTo>
                    <a:pt x="328506" y="30"/>
                  </a:lnTo>
                  <a:lnTo>
                    <a:pt x="246379" y="21"/>
                  </a:lnTo>
                  <a:lnTo>
                    <a:pt x="164253" y="14"/>
                  </a:lnTo>
                  <a:lnTo>
                    <a:pt x="82126" y="7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1469813" y="4737074"/>
              <a:ext cx="6570133" cy="8825"/>
            </a:xfrm>
            <a:custGeom>
              <a:avLst/>
              <a:pathLst>
                <a:path w="6570133" h="8825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0"/>
                  </a:lnTo>
                  <a:lnTo>
                    <a:pt x="4845473" y="0"/>
                  </a:lnTo>
                  <a:lnTo>
                    <a:pt x="4763346" y="0"/>
                  </a:lnTo>
                  <a:lnTo>
                    <a:pt x="4681219" y="0"/>
                  </a:lnTo>
                  <a:lnTo>
                    <a:pt x="4599093" y="0"/>
                  </a:lnTo>
                  <a:lnTo>
                    <a:pt x="4516966" y="0"/>
                  </a:lnTo>
                  <a:lnTo>
                    <a:pt x="4434839" y="0"/>
                  </a:lnTo>
                  <a:lnTo>
                    <a:pt x="4352713" y="0"/>
                  </a:lnTo>
                  <a:lnTo>
                    <a:pt x="4270586" y="0"/>
                  </a:lnTo>
                  <a:lnTo>
                    <a:pt x="4188460" y="0"/>
                  </a:lnTo>
                  <a:lnTo>
                    <a:pt x="4106333" y="0"/>
                  </a:lnTo>
                  <a:lnTo>
                    <a:pt x="4024206" y="0"/>
                  </a:lnTo>
                  <a:lnTo>
                    <a:pt x="3942079" y="0"/>
                  </a:lnTo>
                  <a:lnTo>
                    <a:pt x="3859953" y="0"/>
                  </a:lnTo>
                  <a:lnTo>
                    <a:pt x="3777826" y="441"/>
                  </a:lnTo>
                  <a:lnTo>
                    <a:pt x="3695699" y="1128"/>
                  </a:lnTo>
                  <a:lnTo>
                    <a:pt x="3613573" y="1832"/>
                  </a:lnTo>
                  <a:lnTo>
                    <a:pt x="3531446" y="2479"/>
                  </a:lnTo>
                  <a:lnTo>
                    <a:pt x="3449319" y="2956"/>
                  </a:lnTo>
                  <a:lnTo>
                    <a:pt x="3367193" y="3317"/>
                  </a:lnTo>
                  <a:lnTo>
                    <a:pt x="3285066" y="3554"/>
                  </a:lnTo>
                  <a:lnTo>
                    <a:pt x="3202939" y="3787"/>
                  </a:lnTo>
                  <a:lnTo>
                    <a:pt x="3120813" y="3982"/>
                  </a:lnTo>
                  <a:lnTo>
                    <a:pt x="3038686" y="4162"/>
                  </a:lnTo>
                  <a:lnTo>
                    <a:pt x="2956559" y="4068"/>
                  </a:lnTo>
                  <a:lnTo>
                    <a:pt x="2874433" y="4071"/>
                  </a:lnTo>
                  <a:lnTo>
                    <a:pt x="2792306" y="4365"/>
                  </a:lnTo>
                  <a:lnTo>
                    <a:pt x="2710179" y="4772"/>
                  </a:lnTo>
                  <a:lnTo>
                    <a:pt x="2628053" y="5285"/>
                  </a:lnTo>
                  <a:lnTo>
                    <a:pt x="2545926" y="5811"/>
                  </a:lnTo>
                  <a:lnTo>
                    <a:pt x="2463800" y="6342"/>
                  </a:lnTo>
                  <a:lnTo>
                    <a:pt x="2381673" y="6874"/>
                  </a:lnTo>
                  <a:lnTo>
                    <a:pt x="2299546" y="7394"/>
                  </a:lnTo>
                  <a:lnTo>
                    <a:pt x="2217420" y="7759"/>
                  </a:lnTo>
                  <a:lnTo>
                    <a:pt x="2135293" y="7919"/>
                  </a:lnTo>
                  <a:lnTo>
                    <a:pt x="2053166" y="8068"/>
                  </a:lnTo>
                  <a:lnTo>
                    <a:pt x="1971040" y="8219"/>
                  </a:lnTo>
                  <a:lnTo>
                    <a:pt x="1888913" y="8359"/>
                  </a:lnTo>
                  <a:lnTo>
                    <a:pt x="1806786" y="8389"/>
                  </a:lnTo>
                  <a:lnTo>
                    <a:pt x="1724659" y="8411"/>
                  </a:lnTo>
                  <a:lnTo>
                    <a:pt x="1642533" y="8427"/>
                  </a:lnTo>
                  <a:lnTo>
                    <a:pt x="1560406" y="8444"/>
                  </a:lnTo>
                  <a:lnTo>
                    <a:pt x="1478279" y="8435"/>
                  </a:lnTo>
                  <a:lnTo>
                    <a:pt x="1396153" y="8435"/>
                  </a:lnTo>
                  <a:lnTo>
                    <a:pt x="1314026" y="8431"/>
                  </a:lnTo>
                  <a:lnTo>
                    <a:pt x="1231900" y="8429"/>
                  </a:lnTo>
                  <a:lnTo>
                    <a:pt x="1149773" y="8445"/>
                  </a:lnTo>
                  <a:lnTo>
                    <a:pt x="1067646" y="8482"/>
                  </a:lnTo>
                  <a:lnTo>
                    <a:pt x="985519" y="8545"/>
                  </a:lnTo>
                  <a:lnTo>
                    <a:pt x="903393" y="8608"/>
                  </a:lnTo>
                  <a:lnTo>
                    <a:pt x="821266" y="8667"/>
                  </a:lnTo>
                  <a:lnTo>
                    <a:pt x="739140" y="8718"/>
                  </a:lnTo>
                  <a:lnTo>
                    <a:pt x="657013" y="8764"/>
                  </a:lnTo>
                  <a:lnTo>
                    <a:pt x="574886" y="8787"/>
                  </a:lnTo>
                  <a:lnTo>
                    <a:pt x="492759" y="8797"/>
                  </a:lnTo>
                  <a:lnTo>
                    <a:pt x="410633" y="8802"/>
                  </a:lnTo>
                  <a:lnTo>
                    <a:pt x="328506" y="8808"/>
                  </a:lnTo>
                  <a:lnTo>
                    <a:pt x="246379" y="8811"/>
                  </a:lnTo>
                  <a:lnTo>
                    <a:pt x="164253" y="8815"/>
                  </a:lnTo>
                  <a:lnTo>
                    <a:pt x="82126" y="8819"/>
                  </a:lnTo>
                  <a:lnTo>
                    <a:pt x="0" y="8825"/>
                  </a:lnTo>
                </a:path>
              </a:pathLst>
            </a:custGeom>
            <a:ln w="9525" cap="rnd">
              <a:solidFill>
                <a:srgbClr val="DF53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1469813" y="4737074"/>
              <a:ext cx="6570133" cy="5769"/>
            </a:xfrm>
            <a:custGeom>
              <a:avLst/>
              <a:pathLst>
                <a:path w="6570133" h="5769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0"/>
                  </a:lnTo>
                  <a:lnTo>
                    <a:pt x="4845473" y="0"/>
                  </a:lnTo>
                  <a:lnTo>
                    <a:pt x="4763346" y="0"/>
                  </a:lnTo>
                  <a:lnTo>
                    <a:pt x="4681219" y="0"/>
                  </a:lnTo>
                  <a:lnTo>
                    <a:pt x="4599093" y="0"/>
                  </a:lnTo>
                  <a:lnTo>
                    <a:pt x="4516966" y="0"/>
                  </a:lnTo>
                  <a:lnTo>
                    <a:pt x="4434839" y="0"/>
                  </a:lnTo>
                  <a:lnTo>
                    <a:pt x="4352713" y="0"/>
                  </a:lnTo>
                  <a:lnTo>
                    <a:pt x="4270586" y="0"/>
                  </a:lnTo>
                  <a:lnTo>
                    <a:pt x="4188460" y="0"/>
                  </a:lnTo>
                  <a:lnTo>
                    <a:pt x="4106333" y="0"/>
                  </a:lnTo>
                  <a:lnTo>
                    <a:pt x="4024206" y="0"/>
                  </a:lnTo>
                  <a:lnTo>
                    <a:pt x="3942079" y="0"/>
                  </a:lnTo>
                  <a:lnTo>
                    <a:pt x="3859953" y="0"/>
                  </a:lnTo>
                  <a:lnTo>
                    <a:pt x="3777826" y="0"/>
                  </a:lnTo>
                  <a:lnTo>
                    <a:pt x="3695699" y="0"/>
                  </a:lnTo>
                  <a:lnTo>
                    <a:pt x="3613573" y="0"/>
                  </a:lnTo>
                  <a:lnTo>
                    <a:pt x="3531446" y="0"/>
                  </a:lnTo>
                  <a:lnTo>
                    <a:pt x="3449319" y="0"/>
                  </a:lnTo>
                  <a:lnTo>
                    <a:pt x="3367193" y="0"/>
                  </a:lnTo>
                  <a:lnTo>
                    <a:pt x="3285066" y="0"/>
                  </a:lnTo>
                  <a:lnTo>
                    <a:pt x="3202939" y="0"/>
                  </a:lnTo>
                  <a:lnTo>
                    <a:pt x="3120813" y="0"/>
                  </a:lnTo>
                  <a:lnTo>
                    <a:pt x="3038686" y="18"/>
                  </a:lnTo>
                  <a:lnTo>
                    <a:pt x="2956559" y="617"/>
                  </a:lnTo>
                  <a:lnTo>
                    <a:pt x="2874433" y="1098"/>
                  </a:lnTo>
                  <a:lnTo>
                    <a:pt x="2792306" y="1643"/>
                  </a:lnTo>
                  <a:lnTo>
                    <a:pt x="2710179" y="1879"/>
                  </a:lnTo>
                  <a:lnTo>
                    <a:pt x="2628053" y="1993"/>
                  </a:lnTo>
                  <a:lnTo>
                    <a:pt x="2545926" y="2028"/>
                  </a:lnTo>
                  <a:lnTo>
                    <a:pt x="2463800" y="2022"/>
                  </a:lnTo>
                  <a:lnTo>
                    <a:pt x="2381673" y="2022"/>
                  </a:lnTo>
                  <a:lnTo>
                    <a:pt x="2299546" y="2188"/>
                  </a:lnTo>
                  <a:lnTo>
                    <a:pt x="2217420" y="2389"/>
                  </a:lnTo>
                  <a:lnTo>
                    <a:pt x="2135293" y="2638"/>
                  </a:lnTo>
                  <a:lnTo>
                    <a:pt x="2053166" y="2880"/>
                  </a:lnTo>
                  <a:lnTo>
                    <a:pt x="1971040" y="3108"/>
                  </a:lnTo>
                  <a:lnTo>
                    <a:pt x="1888913" y="3337"/>
                  </a:lnTo>
                  <a:lnTo>
                    <a:pt x="1806786" y="3623"/>
                  </a:lnTo>
                  <a:lnTo>
                    <a:pt x="1724659" y="3862"/>
                  </a:lnTo>
                  <a:lnTo>
                    <a:pt x="1642533" y="4055"/>
                  </a:lnTo>
                  <a:lnTo>
                    <a:pt x="1560406" y="4255"/>
                  </a:lnTo>
                  <a:lnTo>
                    <a:pt x="1478279" y="4401"/>
                  </a:lnTo>
                  <a:lnTo>
                    <a:pt x="1396153" y="4557"/>
                  </a:lnTo>
                  <a:lnTo>
                    <a:pt x="1314026" y="4725"/>
                  </a:lnTo>
                  <a:lnTo>
                    <a:pt x="1231900" y="4870"/>
                  </a:lnTo>
                  <a:lnTo>
                    <a:pt x="1149773" y="4975"/>
                  </a:lnTo>
                  <a:lnTo>
                    <a:pt x="1067646" y="5054"/>
                  </a:lnTo>
                  <a:lnTo>
                    <a:pt x="985519" y="5112"/>
                  </a:lnTo>
                  <a:lnTo>
                    <a:pt x="903393" y="5153"/>
                  </a:lnTo>
                  <a:lnTo>
                    <a:pt x="821266" y="5190"/>
                  </a:lnTo>
                  <a:lnTo>
                    <a:pt x="739140" y="5232"/>
                  </a:lnTo>
                  <a:lnTo>
                    <a:pt x="657013" y="5280"/>
                  </a:lnTo>
                  <a:lnTo>
                    <a:pt x="574886" y="5339"/>
                  </a:lnTo>
                  <a:lnTo>
                    <a:pt x="492759" y="5405"/>
                  </a:lnTo>
                  <a:lnTo>
                    <a:pt x="410633" y="5472"/>
                  </a:lnTo>
                  <a:lnTo>
                    <a:pt x="328506" y="5535"/>
                  </a:lnTo>
                  <a:lnTo>
                    <a:pt x="246379" y="5602"/>
                  </a:lnTo>
                  <a:lnTo>
                    <a:pt x="164253" y="5660"/>
                  </a:lnTo>
                  <a:lnTo>
                    <a:pt x="82126" y="5718"/>
                  </a:lnTo>
                  <a:lnTo>
                    <a:pt x="0" y="5769"/>
                  </a:lnTo>
                </a:path>
              </a:pathLst>
            </a:custGeom>
            <a:ln w="9525" cap="rnd">
              <a:solidFill>
                <a:srgbClr val="61D0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1469813" y="4735746"/>
              <a:ext cx="6570133" cy="12170"/>
            </a:xfrm>
            <a:custGeom>
              <a:avLst/>
              <a:pathLst>
                <a:path w="6570133" h="12170">
                  <a:moveTo>
                    <a:pt x="6570133" y="1327"/>
                  </a:moveTo>
                  <a:lnTo>
                    <a:pt x="6488006" y="1327"/>
                  </a:lnTo>
                  <a:lnTo>
                    <a:pt x="6405880" y="1327"/>
                  </a:lnTo>
                  <a:lnTo>
                    <a:pt x="6323753" y="1302"/>
                  </a:lnTo>
                  <a:lnTo>
                    <a:pt x="6241626" y="902"/>
                  </a:lnTo>
                  <a:lnTo>
                    <a:pt x="6159500" y="561"/>
                  </a:lnTo>
                  <a:lnTo>
                    <a:pt x="6077373" y="268"/>
                  </a:lnTo>
                  <a:lnTo>
                    <a:pt x="5995246" y="70"/>
                  </a:lnTo>
                  <a:lnTo>
                    <a:pt x="5913120" y="0"/>
                  </a:lnTo>
                  <a:lnTo>
                    <a:pt x="5830993" y="112"/>
                  </a:lnTo>
                  <a:lnTo>
                    <a:pt x="5748866" y="292"/>
                  </a:lnTo>
                  <a:lnTo>
                    <a:pt x="5666740" y="475"/>
                  </a:lnTo>
                  <a:lnTo>
                    <a:pt x="5584613" y="641"/>
                  </a:lnTo>
                  <a:lnTo>
                    <a:pt x="5502486" y="807"/>
                  </a:lnTo>
                  <a:lnTo>
                    <a:pt x="5420359" y="990"/>
                  </a:lnTo>
                  <a:lnTo>
                    <a:pt x="5338233" y="1152"/>
                  </a:lnTo>
                  <a:lnTo>
                    <a:pt x="5256106" y="1327"/>
                  </a:lnTo>
                  <a:lnTo>
                    <a:pt x="5173980" y="1327"/>
                  </a:lnTo>
                  <a:lnTo>
                    <a:pt x="5091853" y="1327"/>
                  </a:lnTo>
                  <a:lnTo>
                    <a:pt x="5009726" y="1327"/>
                  </a:lnTo>
                  <a:lnTo>
                    <a:pt x="4927599" y="1327"/>
                  </a:lnTo>
                  <a:lnTo>
                    <a:pt x="4845473" y="1327"/>
                  </a:lnTo>
                  <a:lnTo>
                    <a:pt x="4763346" y="1327"/>
                  </a:lnTo>
                  <a:lnTo>
                    <a:pt x="4681219" y="1327"/>
                  </a:lnTo>
                  <a:lnTo>
                    <a:pt x="4599093" y="1327"/>
                  </a:lnTo>
                  <a:lnTo>
                    <a:pt x="4516966" y="1327"/>
                  </a:lnTo>
                  <a:lnTo>
                    <a:pt x="4434839" y="1327"/>
                  </a:lnTo>
                  <a:lnTo>
                    <a:pt x="4352713" y="1327"/>
                  </a:lnTo>
                  <a:lnTo>
                    <a:pt x="4270586" y="1327"/>
                  </a:lnTo>
                  <a:lnTo>
                    <a:pt x="4188460" y="1327"/>
                  </a:lnTo>
                  <a:lnTo>
                    <a:pt x="4106333" y="1327"/>
                  </a:lnTo>
                  <a:lnTo>
                    <a:pt x="4024206" y="1327"/>
                  </a:lnTo>
                  <a:lnTo>
                    <a:pt x="3942079" y="1327"/>
                  </a:lnTo>
                  <a:lnTo>
                    <a:pt x="3859953" y="1327"/>
                  </a:lnTo>
                  <a:lnTo>
                    <a:pt x="3777826" y="1327"/>
                  </a:lnTo>
                  <a:lnTo>
                    <a:pt x="3695699" y="1327"/>
                  </a:lnTo>
                  <a:lnTo>
                    <a:pt x="3613573" y="1327"/>
                  </a:lnTo>
                  <a:lnTo>
                    <a:pt x="3531446" y="1327"/>
                  </a:lnTo>
                  <a:lnTo>
                    <a:pt x="3449319" y="1327"/>
                  </a:lnTo>
                  <a:lnTo>
                    <a:pt x="3367193" y="1327"/>
                  </a:lnTo>
                  <a:lnTo>
                    <a:pt x="3285066" y="1327"/>
                  </a:lnTo>
                  <a:lnTo>
                    <a:pt x="3202939" y="1327"/>
                  </a:lnTo>
                  <a:lnTo>
                    <a:pt x="3120813" y="1327"/>
                  </a:lnTo>
                  <a:lnTo>
                    <a:pt x="3038686" y="1327"/>
                  </a:lnTo>
                  <a:lnTo>
                    <a:pt x="2956559" y="1327"/>
                  </a:lnTo>
                  <a:lnTo>
                    <a:pt x="2874433" y="1327"/>
                  </a:lnTo>
                  <a:lnTo>
                    <a:pt x="2792306" y="1327"/>
                  </a:lnTo>
                  <a:lnTo>
                    <a:pt x="2710179" y="1698"/>
                  </a:lnTo>
                  <a:lnTo>
                    <a:pt x="2628053" y="2190"/>
                  </a:lnTo>
                  <a:lnTo>
                    <a:pt x="2545926" y="2686"/>
                  </a:lnTo>
                  <a:lnTo>
                    <a:pt x="2463800" y="3159"/>
                  </a:lnTo>
                  <a:lnTo>
                    <a:pt x="2381673" y="3613"/>
                  </a:lnTo>
                  <a:lnTo>
                    <a:pt x="2299546" y="4104"/>
                  </a:lnTo>
                  <a:lnTo>
                    <a:pt x="2217420" y="4696"/>
                  </a:lnTo>
                  <a:lnTo>
                    <a:pt x="2135293" y="5086"/>
                  </a:lnTo>
                  <a:lnTo>
                    <a:pt x="2053166" y="5444"/>
                  </a:lnTo>
                  <a:lnTo>
                    <a:pt x="1971040" y="5780"/>
                  </a:lnTo>
                  <a:lnTo>
                    <a:pt x="1888913" y="6102"/>
                  </a:lnTo>
                  <a:lnTo>
                    <a:pt x="1806786" y="6513"/>
                  </a:lnTo>
                  <a:lnTo>
                    <a:pt x="1724659" y="6952"/>
                  </a:lnTo>
                  <a:lnTo>
                    <a:pt x="1642533" y="7402"/>
                  </a:lnTo>
                  <a:lnTo>
                    <a:pt x="1560406" y="7801"/>
                  </a:lnTo>
                  <a:lnTo>
                    <a:pt x="1478279" y="8179"/>
                  </a:lnTo>
                  <a:lnTo>
                    <a:pt x="1396153" y="8523"/>
                  </a:lnTo>
                  <a:lnTo>
                    <a:pt x="1314026" y="8804"/>
                  </a:lnTo>
                  <a:lnTo>
                    <a:pt x="1231900" y="9099"/>
                  </a:lnTo>
                  <a:lnTo>
                    <a:pt x="1149773" y="9434"/>
                  </a:lnTo>
                  <a:lnTo>
                    <a:pt x="1067646" y="9753"/>
                  </a:lnTo>
                  <a:lnTo>
                    <a:pt x="985519" y="10050"/>
                  </a:lnTo>
                  <a:lnTo>
                    <a:pt x="903393" y="10315"/>
                  </a:lnTo>
                  <a:lnTo>
                    <a:pt x="821266" y="10558"/>
                  </a:lnTo>
                  <a:lnTo>
                    <a:pt x="739140" y="10780"/>
                  </a:lnTo>
                  <a:lnTo>
                    <a:pt x="657013" y="10992"/>
                  </a:lnTo>
                  <a:lnTo>
                    <a:pt x="574886" y="11180"/>
                  </a:lnTo>
                  <a:lnTo>
                    <a:pt x="492759" y="11356"/>
                  </a:lnTo>
                  <a:lnTo>
                    <a:pt x="410633" y="11519"/>
                  </a:lnTo>
                  <a:lnTo>
                    <a:pt x="328506" y="11667"/>
                  </a:lnTo>
                  <a:lnTo>
                    <a:pt x="246379" y="11815"/>
                  </a:lnTo>
                  <a:lnTo>
                    <a:pt x="164253" y="11938"/>
                  </a:lnTo>
                  <a:lnTo>
                    <a:pt x="82126" y="12060"/>
                  </a:lnTo>
                  <a:lnTo>
                    <a:pt x="0" y="12170"/>
                  </a:lnTo>
                </a:path>
              </a:pathLst>
            </a:custGeom>
            <a:ln w="9525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1469813" y="4730429"/>
              <a:ext cx="6570133" cy="6644"/>
            </a:xfrm>
            <a:custGeom>
              <a:avLst/>
              <a:pathLst>
                <a:path w="6570133" h="6644">
                  <a:moveTo>
                    <a:pt x="6570133" y="6644"/>
                  </a:moveTo>
                  <a:lnTo>
                    <a:pt x="6488006" y="6644"/>
                  </a:lnTo>
                  <a:lnTo>
                    <a:pt x="6405880" y="6644"/>
                  </a:lnTo>
                  <a:lnTo>
                    <a:pt x="6323753" y="6644"/>
                  </a:lnTo>
                  <a:lnTo>
                    <a:pt x="6241626" y="6644"/>
                  </a:lnTo>
                  <a:lnTo>
                    <a:pt x="6159500" y="6644"/>
                  </a:lnTo>
                  <a:lnTo>
                    <a:pt x="6077373" y="6644"/>
                  </a:lnTo>
                  <a:lnTo>
                    <a:pt x="5995246" y="6644"/>
                  </a:lnTo>
                  <a:lnTo>
                    <a:pt x="5913120" y="6644"/>
                  </a:lnTo>
                  <a:lnTo>
                    <a:pt x="5830993" y="6644"/>
                  </a:lnTo>
                  <a:lnTo>
                    <a:pt x="5748866" y="6644"/>
                  </a:lnTo>
                  <a:lnTo>
                    <a:pt x="5666740" y="6644"/>
                  </a:lnTo>
                  <a:lnTo>
                    <a:pt x="5584613" y="6644"/>
                  </a:lnTo>
                  <a:lnTo>
                    <a:pt x="5502486" y="6644"/>
                  </a:lnTo>
                  <a:lnTo>
                    <a:pt x="5420359" y="6644"/>
                  </a:lnTo>
                  <a:lnTo>
                    <a:pt x="5338233" y="6644"/>
                  </a:lnTo>
                  <a:lnTo>
                    <a:pt x="5256106" y="6644"/>
                  </a:lnTo>
                  <a:lnTo>
                    <a:pt x="5173980" y="6644"/>
                  </a:lnTo>
                  <a:lnTo>
                    <a:pt x="5091853" y="6644"/>
                  </a:lnTo>
                  <a:lnTo>
                    <a:pt x="5009726" y="6644"/>
                  </a:lnTo>
                  <a:lnTo>
                    <a:pt x="4927599" y="6644"/>
                  </a:lnTo>
                  <a:lnTo>
                    <a:pt x="4845473" y="6644"/>
                  </a:lnTo>
                  <a:lnTo>
                    <a:pt x="4763346" y="6644"/>
                  </a:lnTo>
                  <a:lnTo>
                    <a:pt x="4681219" y="6644"/>
                  </a:lnTo>
                  <a:lnTo>
                    <a:pt x="4599093" y="6644"/>
                  </a:lnTo>
                  <a:lnTo>
                    <a:pt x="4516966" y="6644"/>
                  </a:lnTo>
                  <a:lnTo>
                    <a:pt x="4434839" y="6644"/>
                  </a:lnTo>
                  <a:lnTo>
                    <a:pt x="4352713" y="6644"/>
                  </a:lnTo>
                  <a:lnTo>
                    <a:pt x="4270586" y="6644"/>
                  </a:lnTo>
                  <a:lnTo>
                    <a:pt x="4188460" y="6644"/>
                  </a:lnTo>
                  <a:lnTo>
                    <a:pt x="4106333" y="6644"/>
                  </a:lnTo>
                  <a:lnTo>
                    <a:pt x="4024206" y="6644"/>
                  </a:lnTo>
                  <a:lnTo>
                    <a:pt x="3942079" y="6644"/>
                  </a:lnTo>
                  <a:lnTo>
                    <a:pt x="3859953" y="6644"/>
                  </a:lnTo>
                  <a:lnTo>
                    <a:pt x="3777826" y="6644"/>
                  </a:lnTo>
                  <a:lnTo>
                    <a:pt x="3695699" y="6644"/>
                  </a:lnTo>
                  <a:lnTo>
                    <a:pt x="3613573" y="6644"/>
                  </a:lnTo>
                  <a:lnTo>
                    <a:pt x="3531446" y="6644"/>
                  </a:lnTo>
                  <a:lnTo>
                    <a:pt x="3449319" y="6644"/>
                  </a:lnTo>
                  <a:lnTo>
                    <a:pt x="3367193" y="6644"/>
                  </a:lnTo>
                  <a:lnTo>
                    <a:pt x="3285066" y="6644"/>
                  </a:lnTo>
                  <a:lnTo>
                    <a:pt x="3202939" y="6644"/>
                  </a:lnTo>
                  <a:lnTo>
                    <a:pt x="3120813" y="6644"/>
                  </a:lnTo>
                  <a:lnTo>
                    <a:pt x="3038686" y="6644"/>
                  </a:lnTo>
                  <a:lnTo>
                    <a:pt x="2956559" y="6644"/>
                  </a:lnTo>
                  <a:lnTo>
                    <a:pt x="2874433" y="6644"/>
                  </a:lnTo>
                  <a:lnTo>
                    <a:pt x="2792306" y="5973"/>
                  </a:lnTo>
                  <a:lnTo>
                    <a:pt x="2710179" y="5454"/>
                  </a:lnTo>
                  <a:lnTo>
                    <a:pt x="2628053" y="4880"/>
                  </a:lnTo>
                  <a:lnTo>
                    <a:pt x="2545926" y="4276"/>
                  </a:lnTo>
                  <a:lnTo>
                    <a:pt x="2463800" y="3692"/>
                  </a:lnTo>
                  <a:lnTo>
                    <a:pt x="2381673" y="3135"/>
                  </a:lnTo>
                  <a:lnTo>
                    <a:pt x="2299546" y="2488"/>
                  </a:lnTo>
                  <a:lnTo>
                    <a:pt x="2217420" y="1946"/>
                  </a:lnTo>
                  <a:lnTo>
                    <a:pt x="2135293" y="1736"/>
                  </a:lnTo>
                  <a:lnTo>
                    <a:pt x="2053166" y="1543"/>
                  </a:lnTo>
                  <a:lnTo>
                    <a:pt x="1971040" y="1363"/>
                  </a:lnTo>
                  <a:lnTo>
                    <a:pt x="1888913" y="1200"/>
                  </a:lnTo>
                  <a:lnTo>
                    <a:pt x="1806786" y="1107"/>
                  </a:lnTo>
                  <a:lnTo>
                    <a:pt x="1724659" y="999"/>
                  </a:lnTo>
                  <a:lnTo>
                    <a:pt x="1642533" y="878"/>
                  </a:lnTo>
                  <a:lnTo>
                    <a:pt x="1560406" y="797"/>
                  </a:lnTo>
                  <a:lnTo>
                    <a:pt x="1478279" y="782"/>
                  </a:lnTo>
                  <a:lnTo>
                    <a:pt x="1396153" y="756"/>
                  </a:lnTo>
                  <a:lnTo>
                    <a:pt x="1314026" y="749"/>
                  </a:lnTo>
                  <a:lnTo>
                    <a:pt x="1231900" y="713"/>
                  </a:lnTo>
                  <a:lnTo>
                    <a:pt x="1149773" y="646"/>
                  </a:lnTo>
                  <a:lnTo>
                    <a:pt x="1067646" y="571"/>
                  </a:lnTo>
                  <a:lnTo>
                    <a:pt x="985519" y="488"/>
                  </a:lnTo>
                  <a:lnTo>
                    <a:pt x="903393" y="416"/>
                  </a:lnTo>
                  <a:lnTo>
                    <a:pt x="821266" y="349"/>
                  </a:lnTo>
                  <a:lnTo>
                    <a:pt x="739140" y="291"/>
                  </a:lnTo>
                  <a:lnTo>
                    <a:pt x="657013" y="236"/>
                  </a:lnTo>
                  <a:lnTo>
                    <a:pt x="574886" y="194"/>
                  </a:lnTo>
                  <a:lnTo>
                    <a:pt x="492759" y="162"/>
                  </a:lnTo>
                  <a:lnTo>
                    <a:pt x="410633" y="132"/>
                  </a:lnTo>
                  <a:lnTo>
                    <a:pt x="328506" y="103"/>
                  </a:lnTo>
                  <a:lnTo>
                    <a:pt x="246379" y="74"/>
                  </a:lnTo>
                  <a:lnTo>
                    <a:pt x="164253" y="50"/>
                  </a:lnTo>
                  <a:lnTo>
                    <a:pt x="82126" y="23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28E2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1469813" y="4733627"/>
              <a:ext cx="6570133" cy="3446"/>
            </a:xfrm>
            <a:custGeom>
              <a:avLst/>
              <a:pathLst>
                <a:path w="6570133" h="3446">
                  <a:moveTo>
                    <a:pt x="6570133" y="3446"/>
                  </a:moveTo>
                  <a:lnTo>
                    <a:pt x="6488006" y="3446"/>
                  </a:lnTo>
                  <a:lnTo>
                    <a:pt x="6405880" y="3446"/>
                  </a:lnTo>
                  <a:lnTo>
                    <a:pt x="6323753" y="3446"/>
                  </a:lnTo>
                  <a:lnTo>
                    <a:pt x="6241626" y="3446"/>
                  </a:lnTo>
                  <a:lnTo>
                    <a:pt x="6159500" y="3446"/>
                  </a:lnTo>
                  <a:lnTo>
                    <a:pt x="6077373" y="3446"/>
                  </a:lnTo>
                  <a:lnTo>
                    <a:pt x="5995246" y="3446"/>
                  </a:lnTo>
                  <a:lnTo>
                    <a:pt x="5913120" y="3446"/>
                  </a:lnTo>
                  <a:lnTo>
                    <a:pt x="5830993" y="3446"/>
                  </a:lnTo>
                  <a:lnTo>
                    <a:pt x="5748866" y="3446"/>
                  </a:lnTo>
                  <a:lnTo>
                    <a:pt x="5666740" y="3446"/>
                  </a:lnTo>
                  <a:lnTo>
                    <a:pt x="5584613" y="3446"/>
                  </a:lnTo>
                  <a:lnTo>
                    <a:pt x="5502486" y="3446"/>
                  </a:lnTo>
                  <a:lnTo>
                    <a:pt x="5420359" y="3446"/>
                  </a:lnTo>
                  <a:lnTo>
                    <a:pt x="5338233" y="3446"/>
                  </a:lnTo>
                  <a:lnTo>
                    <a:pt x="5256106" y="3446"/>
                  </a:lnTo>
                  <a:lnTo>
                    <a:pt x="5173980" y="3446"/>
                  </a:lnTo>
                  <a:lnTo>
                    <a:pt x="5091853" y="3446"/>
                  </a:lnTo>
                  <a:lnTo>
                    <a:pt x="5009726" y="3446"/>
                  </a:lnTo>
                  <a:lnTo>
                    <a:pt x="4927599" y="3446"/>
                  </a:lnTo>
                  <a:lnTo>
                    <a:pt x="4845473" y="3360"/>
                  </a:lnTo>
                  <a:lnTo>
                    <a:pt x="4763346" y="3142"/>
                  </a:lnTo>
                  <a:lnTo>
                    <a:pt x="4681219" y="2900"/>
                  </a:lnTo>
                  <a:lnTo>
                    <a:pt x="4599093" y="2642"/>
                  </a:lnTo>
                  <a:lnTo>
                    <a:pt x="4516966" y="2471"/>
                  </a:lnTo>
                  <a:lnTo>
                    <a:pt x="4434839" y="2339"/>
                  </a:lnTo>
                  <a:lnTo>
                    <a:pt x="4352713" y="2227"/>
                  </a:lnTo>
                  <a:lnTo>
                    <a:pt x="4270586" y="2103"/>
                  </a:lnTo>
                  <a:lnTo>
                    <a:pt x="4188460" y="2005"/>
                  </a:lnTo>
                  <a:lnTo>
                    <a:pt x="4106333" y="1854"/>
                  </a:lnTo>
                  <a:lnTo>
                    <a:pt x="4024206" y="1651"/>
                  </a:lnTo>
                  <a:lnTo>
                    <a:pt x="3942079" y="1400"/>
                  </a:lnTo>
                  <a:lnTo>
                    <a:pt x="3859953" y="1210"/>
                  </a:lnTo>
                  <a:lnTo>
                    <a:pt x="3777826" y="1083"/>
                  </a:lnTo>
                  <a:lnTo>
                    <a:pt x="3695699" y="946"/>
                  </a:lnTo>
                  <a:lnTo>
                    <a:pt x="3613573" y="729"/>
                  </a:lnTo>
                  <a:lnTo>
                    <a:pt x="3531446" y="448"/>
                  </a:lnTo>
                  <a:lnTo>
                    <a:pt x="3449319" y="144"/>
                  </a:lnTo>
                  <a:lnTo>
                    <a:pt x="3367193" y="0"/>
                  </a:lnTo>
                  <a:lnTo>
                    <a:pt x="3285066" y="109"/>
                  </a:lnTo>
                  <a:lnTo>
                    <a:pt x="3202939" y="141"/>
                  </a:lnTo>
                  <a:lnTo>
                    <a:pt x="3120813" y="182"/>
                  </a:lnTo>
                  <a:lnTo>
                    <a:pt x="3038686" y="240"/>
                  </a:lnTo>
                  <a:lnTo>
                    <a:pt x="2956559" y="439"/>
                  </a:lnTo>
                  <a:lnTo>
                    <a:pt x="2874433" y="586"/>
                  </a:lnTo>
                  <a:lnTo>
                    <a:pt x="2792306" y="920"/>
                  </a:lnTo>
                  <a:lnTo>
                    <a:pt x="2710179" y="1208"/>
                  </a:lnTo>
                  <a:lnTo>
                    <a:pt x="2628053" y="1479"/>
                  </a:lnTo>
                  <a:lnTo>
                    <a:pt x="2545926" y="1706"/>
                  </a:lnTo>
                  <a:lnTo>
                    <a:pt x="2463800" y="1912"/>
                  </a:lnTo>
                  <a:lnTo>
                    <a:pt x="2381673" y="2087"/>
                  </a:lnTo>
                  <a:lnTo>
                    <a:pt x="2299546" y="2174"/>
                  </a:lnTo>
                  <a:lnTo>
                    <a:pt x="2217420" y="2197"/>
                  </a:lnTo>
                  <a:lnTo>
                    <a:pt x="2135293" y="2202"/>
                  </a:lnTo>
                  <a:lnTo>
                    <a:pt x="2053166" y="2209"/>
                  </a:lnTo>
                  <a:lnTo>
                    <a:pt x="1971040" y="2216"/>
                  </a:lnTo>
                  <a:lnTo>
                    <a:pt x="1888913" y="2219"/>
                  </a:lnTo>
                  <a:lnTo>
                    <a:pt x="1806786" y="2172"/>
                  </a:lnTo>
                  <a:lnTo>
                    <a:pt x="1724659" y="2100"/>
                  </a:lnTo>
                  <a:lnTo>
                    <a:pt x="1642533" y="2027"/>
                  </a:lnTo>
                  <a:lnTo>
                    <a:pt x="1560406" y="1952"/>
                  </a:lnTo>
                  <a:lnTo>
                    <a:pt x="1478279" y="1883"/>
                  </a:lnTo>
                  <a:lnTo>
                    <a:pt x="1396153" y="1819"/>
                  </a:lnTo>
                  <a:lnTo>
                    <a:pt x="1314026" y="1767"/>
                  </a:lnTo>
                  <a:lnTo>
                    <a:pt x="1231900" y="1734"/>
                  </a:lnTo>
                  <a:lnTo>
                    <a:pt x="1149773" y="1724"/>
                  </a:lnTo>
                  <a:lnTo>
                    <a:pt x="1067646" y="1716"/>
                  </a:lnTo>
                  <a:lnTo>
                    <a:pt x="985519" y="1706"/>
                  </a:lnTo>
                  <a:lnTo>
                    <a:pt x="903393" y="1695"/>
                  </a:lnTo>
                  <a:lnTo>
                    <a:pt x="821266" y="1685"/>
                  </a:lnTo>
                  <a:lnTo>
                    <a:pt x="739140" y="1679"/>
                  </a:lnTo>
                  <a:lnTo>
                    <a:pt x="657013" y="1676"/>
                  </a:lnTo>
                  <a:lnTo>
                    <a:pt x="574886" y="1678"/>
                  </a:lnTo>
                  <a:lnTo>
                    <a:pt x="492759" y="1681"/>
                  </a:lnTo>
                  <a:lnTo>
                    <a:pt x="410633" y="1686"/>
                  </a:lnTo>
                  <a:lnTo>
                    <a:pt x="328506" y="1691"/>
                  </a:lnTo>
                  <a:lnTo>
                    <a:pt x="246379" y="1697"/>
                  </a:lnTo>
                  <a:lnTo>
                    <a:pt x="164253" y="1703"/>
                  </a:lnTo>
                  <a:lnTo>
                    <a:pt x="82126" y="1708"/>
                  </a:lnTo>
                  <a:lnTo>
                    <a:pt x="0" y="1713"/>
                  </a:lnTo>
                </a:path>
              </a:pathLst>
            </a:custGeom>
            <a:ln w="9525" cap="rnd">
              <a:solidFill>
                <a:srgbClr val="CD0B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1469813" y="4728996"/>
              <a:ext cx="6570133" cy="8077"/>
            </a:xfrm>
            <a:custGeom>
              <a:avLst/>
              <a:pathLst>
                <a:path w="6570133" h="8077">
                  <a:moveTo>
                    <a:pt x="6570133" y="8077"/>
                  </a:moveTo>
                  <a:lnTo>
                    <a:pt x="6488006" y="8077"/>
                  </a:lnTo>
                  <a:lnTo>
                    <a:pt x="6405880" y="8077"/>
                  </a:lnTo>
                  <a:lnTo>
                    <a:pt x="6323753" y="8077"/>
                  </a:lnTo>
                  <a:lnTo>
                    <a:pt x="6241626" y="8077"/>
                  </a:lnTo>
                  <a:lnTo>
                    <a:pt x="6159500" y="8077"/>
                  </a:lnTo>
                  <a:lnTo>
                    <a:pt x="6077373" y="8077"/>
                  </a:lnTo>
                  <a:lnTo>
                    <a:pt x="5995246" y="8077"/>
                  </a:lnTo>
                  <a:lnTo>
                    <a:pt x="5913120" y="8077"/>
                  </a:lnTo>
                  <a:lnTo>
                    <a:pt x="5830993" y="8077"/>
                  </a:lnTo>
                  <a:lnTo>
                    <a:pt x="5748866" y="8077"/>
                  </a:lnTo>
                  <a:lnTo>
                    <a:pt x="5666740" y="8077"/>
                  </a:lnTo>
                  <a:lnTo>
                    <a:pt x="5584613" y="8077"/>
                  </a:lnTo>
                  <a:lnTo>
                    <a:pt x="5502486" y="8077"/>
                  </a:lnTo>
                  <a:lnTo>
                    <a:pt x="5420359" y="8077"/>
                  </a:lnTo>
                  <a:lnTo>
                    <a:pt x="5338233" y="8077"/>
                  </a:lnTo>
                  <a:lnTo>
                    <a:pt x="5256106" y="8077"/>
                  </a:lnTo>
                  <a:lnTo>
                    <a:pt x="5173980" y="8077"/>
                  </a:lnTo>
                  <a:lnTo>
                    <a:pt x="5091853" y="8077"/>
                  </a:lnTo>
                  <a:lnTo>
                    <a:pt x="5009726" y="8077"/>
                  </a:lnTo>
                  <a:lnTo>
                    <a:pt x="4927599" y="8077"/>
                  </a:lnTo>
                  <a:lnTo>
                    <a:pt x="4845473" y="8077"/>
                  </a:lnTo>
                  <a:lnTo>
                    <a:pt x="4763346" y="8077"/>
                  </a:lnTo>
                  <a:lnTo>
                    <a:pt x="4681219" y="8077"/>
                  </a:lnTo>
                  <a:lnTo>
                    <a:pt x="4599093" y="8077"/>
                  </a:lnTo>
                  <a:lnTo>
                    <a:pt x="4516966" y="8077"/>
                  </a:lnTo>
                  <a:lnTo>
                    <a:pt x="4434839" y="8077"/>
                  </a:lnTo>
                  <a:lnTo>
                    <a:pt x="4352713" y="8077"/>
                  </a:lnTo>
                  <a:lnTo>
                    <a:pt x="4270586" y="8077"/>
                  </a:lnTo>
                  <a:lnTo>
                    <a:pt x="4188460" y="8077"/>
                  </a:lnTo>
                  <a:lnTo>
                    <a:pt x="4106333" y="8077"/>
                  </a:lnTo>
                  <a:lnTo>
                    <a:pt x="4024206" y="8077"/>
                  </a:lnTo>
                  <a:lnTo>
                    <a:pt x="3942079" y="8077"/>
                  </a:lnTo>
                  <a:lnTo>
                    <a:pt x="3859953" y="8077"/>
                  </a:lnTo>
                  <a:lnTo>
                    <a:pt x="3777826" y="8077"/>
                  </a:lnTo>
                  <a:lnTo>
                    <a:pt x="3695699" y="8077"/>
                  </a:lnTo>
                  <a:lnTo>
                    <a:pt x="3613573" y="8077"/>
                  </a:lnTo>
                  <a:lnTo>
                    <a:pt x="3531446" y="8077"/>
                  </a:lnTo>
                  <a:lnTo>
                    <a:pt x="3449319" y="8077"/>
                  </a:lnTo>
                  <a:lnTo>
                    <a:pt x="3367193" y="7714"/>
                  </a:lnTo>
                  <a:lnTo>
                    <a:pt x="3285066" y="6926"/>
                  </a:lnTo>
                  <a:lnTo>
                    <a:pt x="3202939" y="6367"/>
                  </a:lnTo>
                  <a:lnTo>
                    <a:pt x="3120813" y="5875"/>
                  </a:lnTo>
                  <a:lnTo>
                    <a:pt x="3038686" y="5430"/>
                  </a:lnTo>
                  <a:lnTo>
                    <a:pt x="2956559" y="5017"/>
                  </a:lnTo>
                  <a:lnTo>
                    <a:pt x="2874433" y="4602"/>
                  </a:lnTo>
                  <a:lnTo>
                    <a:pt x="2792306" y="4249"/>
                  </a:lnTo>
                  <a:lnTo>
                    <a:pt x="2710179" y="3881"/>
                  </a:lnTo>
                  <a:lnTo>
                    <a:pt x="2628053" y="3552"/>
                  </a:lnTo>
                  <a:lnTo>
                    <a:pt x="2545926" y="3241"/>
                  </a:lnTo>
                  <a:lnTo>
                    <a:pt x="2463800" y="2960"/>
                  </a:lnTo>
                  <a:lnTo>
                    <a:pt x="2381673" y="2676"/>
                  </a:lnTo>
                  <a:lnTo>
                    <a:pt x="2299546" y="2316"/>
                  </a:lnTo>
                  <a:lnTo>
                    <a:pt x="2217420" y="1973"/>
                  </a:lnTo>
                  <a:lnTo>
                    <a:pt x="2135293" y="1764"/>
                  </a:lnTo>
                  <a:lnTo>
                    <a:pt x="2053166" y="1578"/>
                  </a:lnTo>
                  <a:lnTo>
                    <a:pt x="1971040" y="1412"/>
                  </a:lnTo>
                  <a:lnTo>
                    <a:pt x="1888913" y="1268"/>
                  </a:lnTo>
                  <a:lnTo>
                    <a:pt x="1806786" y="1152"/>
                  </a:lnTo>
                  <a:lnTo>
                    <a:pt x="1724659" y="1042"/>
                  </a:lnTo>
                  <a:lnTo>
                    <a:pt x="1642533" y="946"/>
                  </a:lnTo>
                  <a:lnTo>
                    <a:pt x="1560406" y="853"/>
                  </a:lnTo>
                  <a:lnTo>
                    <a:pt x="1478279" y="770"/>
                  </a:lnTo>
                  <a:lnTo>
                    <a:pt x="1396153" y="691"/>
                  </a:lnTo>
                  <a:lnTo>
                    <a:pt x="1314026" y="590"/>
                  </a:lnTo>
                  <a:lnTo>
                    <a:pt x="1231900" y="516"/>
                  </a:lnTo>
                  <a:lnTo>
                    <a:pt x="1149773" y="448"/>
                  </a:lnTo>
                  <a:lnTo>
                    <a:pt x="1067646" y="386"/>
                  </a:lnTo>
                  <a:lnTo>
                    <a:pt x="985519" y="340"/>
                  </a:lnTo>
                  <a:lnTo>
                    <a:pt x="903393" y="303"/>
                  </a:lnTo>
                  <a:lnTo>
                    <a:pt x="821266" y="269"/>
                  </a:lnTo>
                  <a:lnTo>
                    <a:pt x="739140" y="238"/>
                  </a:lnTo>
                  <a:lnTo>
                    <a:pt x="657013" y="210"/>
                  </a:lnTo>
                  <a:lnTo>
                    <a:pt x="574886" y="177"/>
                  </a:lnTo>
                  <a:lnTo>
                    <a:pt x="492759" y="144"/>
                  </a:lnTo>
                  <a:lnTo>
                    <a:pt x="410633" y="114"/>
                  </a:lnTo>
                  <a:lnTo>
                    <a:pt x="328506" y="87"/>
                  </a:lnTo>
                  <a:lnTo>
                    <a:pt x="246379" y="60"/>
                  </a:lnTo>
                  <a:lnTo>
                    <a:pt x="164253" y="38"/>
                  </a:lnTo>
                  <a:lnTo>
                    <a:pt x="82126" y="17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1469813" y="4736424"/>
              <a:ext cx="6570133" cy="7768"/>
            </a:xfrm>
            <a:custGeom>
              <a:avLst/>
              <a:pathLst>
                <a:path w="6570133" h="7768">
                  <a:moveTo>
                    <a:pt x="6570133" y="649"/>
                  </a:moveTo>
                  <a:lnTo>
                    <a:pt x="6488006" y="167"/>
                  </a:lnTo>
                  <a:lnTo>
                    <a:pt x="6405880" y="0"/>
                  </a:lnTo>
                  <a:lnTo>
                    <a:pt x="6323753" y="66"/>
                  </a:lnTo>
                  <a:lnTo>
                    <a:pt x="6241626" y="275"/>
                  </a:lnTo>
                  <a:lnTo>
                    <a:pt x="6159500" y="468"/>
                  </a:lnTo>
                  <a:lnTo>
                    <a:pt x="6077373" y="639"/>
                  </a:lnTo>
                  <a:lnTo>
                    <a:pt x="5995246" y="649"/>
                  </a:lnTo>
                  <a:lnTo>
                    <a:pt x="5913120" y="649"/>
                  </a:lnTo>
                  <a:lnTo>
                    <a:pt x="5830993" y="649"/>
                  </a:lnTo>
                  <a:lnTo>
                    <a:pt x="5748866" y="649"/>
                  </a:lnTo>
                  <a:lnTo>
                    <a:pt x="5666740" y="649"/>
                  </a:lnTo>
                  <a:lnTo>
                    <a:pt x="5584613" y="649"/>
                  </a:lnTo>
                  <a:lnTo>
                    <a:pt x="5502486" y="649"/>
                  </a:lnTo>
                  <a:lnTo>
                    <a:pt x="5420359" y="649"/>
                  </a:lnTo>
                  <a:lnTo>
                    <a:pt x="5338233" y="649"/>
                  </a:lnTo>
                  <a:lnTo>
                    <a:pt x="5256106" y="649"/>
                  </a:lnTo>
                  <a:lnTo>
                    <a:pt x="5173980" y="649"/>
                  </a:lnTo>
                  <a:lnTo>
                    <a:pt x="5091853" y="649"/>
                  </a:lnTo>
                  <a:lnTo>
                    <a:pt x="5009726" y="649"/>
                  </a:lnTo>
                  <a:lnTo>
                    <a:pt x="4927599" y="649"/>
                  </a:lnTo>
                  <a:lnTo>
                    <a:pt x="4845473" y="649"/>
                  </a:lnTo>
                  <a:lnTo>
                    <a:pt x="4763346" y="649"/>
                  </a:lnTo>
                  <a:lnTo>
                    <a:pt x="4681219" y="649"/>
                  </a:lnTo>
                  <a:lnTo>
                    <a:pt x="4599093" y="649"/>
                  </a:lnTo>
                  <a:lnTo>
                    <a:pt x="4516966" y="649"/>
                  </a:lnTo>
                  <a:lnTo>
                    <a:pt x="4434839" y="649"/>
                  </a:lnTo>
                  <a:lnTo>
                    <a:pt x="4352713" y="649"/>
                  </a:lnTo>
                  <a:lnTo>
                    <a:pt x="4270586" y="649"/>
                  </a:lnTo>
                  <a:lnTo>
                    <a:pt x="4188460" y="649"/>
                  </a:lnTo>
                  <a:lnTo>
                    <a:pt x="4106333" y="649"/>
                  </a:lnTo>
                  <a:lnTo>
                    <a:pt x="4024206" y="649"/>
                  </a:lnTo>
                  <a:lnTo>
                    <a:pt x="3942079" y="649"/>
                  </a:lnTo>
                  <a:lnTo>
                    <a:pt x="3859953" y="649"/>
                  </a:lnTo>
                  <a:lnTo>
                    <a:pt x="3777826" y="649"/>
                  </a:lnTo>
                  <a:lnTo>
                    <a:pt x="3695699" y="649"/>
                  </a:lnTo>
                  <a:lnTo>
                    <a:pt x="3613573" y="649"/>
                  </a:lnTo>
                  <a:lnTo>
                    <a:pt x="3531446" y="649"/>
                  </a:lnTo>
                  <a:lnTo>
                    <a:pt x="3449319" y="649"/>
                  </a:lnTo>
                  <a:lnTo>
                    <a:pt x="3367193" y="649"/>
                  </a:lnTo>
                  <a:lnTo>
                    <a:pt x="3285066" y="960"/>
                  </a:lnTo>
                  <a:lnTo>
                    <a:pt x="3202939" y="1153"/>
                  </a:lnTo>
                  <a:lnTo>
                    <a:pt x="3120813" y="1371"/>
                  </a:lnTo>
                  <a:lnTo>
                    <a:pt x="3038686" y="1596"/>
                  </a:lnTo>
                  <a:lnTo>
                    <a:pt x="2956559" y="2042"/>
                  </a:lnTo>
                  <a:lnTo>
                    <a:pt x="2874433" y="2322"/>
                  </a:lnTo>
                  <a:lnTo>
                    <a:pt x="2792306" y="2558"/>
                  </a:lnTo>
                  <a:lnTo>
                    <a:pt x="2710179" y="3057"/>
                  </a:lnTo>
                  <a:lnTo>
                    <a:pt x="2628053" y="3541"/>
                  </a:lnTo>
                  <a:lnTo>
                    <a:pt x="2545926" y="3913"/>
                  </a:lnTo>
                  <a:lnTo>
                    <a:pt x="2463800" y="4249"/>
                  </a:lnTo>
                  <a:lnTo>
                    <a:pt x="2381673" y="4528"/>
                  </a:lnTo>
                  <a:lnTo>
                    <a:pt x="2299546" y="4622"/>
                  </a:lnTo>
                  <a:lnTo>
                    <a:pt x="2217420" y="4729"/>
                  </a:lnTo>
                  <a:lnTo>
                    <a:pt x="2135293" y="5023"/>
                  </a:lnTo>
                  <a:lnTo>
                    <a:pt x="2053166" y="5296"/>
                  </a:lnTo>
                  <a:lnTo>
                    <a:pt x="1971040" y="5547"/>
                  </a:lnTo>
                  <a:lnTo>
                    <a:pt x="1888913" y="5774"/>
                  </a:lnTo>
                  <a:lnTo>
                    <a:pt x="1806786" y="5989"/>
                  </a:lnTo>
                  <a:lnTo>
                    <a:pt x="1724659" y="6151"/>
                  </a:lnTo>
                  <a:lnTo>
                    <a:pt x="1642533" y="6303"/>
                  </a:lnTo>
                  <a:lnTo>
                    <a:pt x="1560406" y="6429"/>
                  </a:lnTo>
                  <a:lnTo>
                    <a:pt x="1478279" y="6530"/>
                  </a:lnTo>
                  <a:lnTo>
                    <a:pt x="1396153" y="6621"/>
                  </a:lnTo>
                  <a:lnTo>
                    <a:pt x="1314026" y="6682"/>
                  </a:lnTo>
                  <a:lnTo>
                    <a:pt x="1231900" y="6759"/>
                  </a:lnTo>
                  <a:lnTo>
                    <a:pt x="1149773" y="6866"/>
                  </a:lnTo>
                  <a:lnTo>
                    <a:pt x="1067646" y="6963"/>
                  </a:lnTo>
                  <a:lnTo>
                    <a:pt x="985519" y="7054"/>
                  </a:lnTo>
                  <a:lnTo>
                    <a:pt x="903393" y="7131"/>
                  </a:lnTo>
                  <a:lnTo>
                    <a:pt x="821266" y="7202"/>
                  </a:lnTo>
                  <a:lnTo>
                    <a:pt x="739140" y="7273"/>
                  </a:lnTo>
                  <a:lnTo>
                    <a:pt x="657013" y="7344"/>
                  </a:lnTo>
                  <a:lnTo>
                    <a:pt x="574886" y="7408"/>
                  </a:lnTo>
                  <a:lnTo>
                    <a:pt x="492759" y="7469"/>
                  </a:lnTo>
                  <a:lnTo>
                    <a:pt x="410633" y="7528"/>
                  </a:lnTo>
                  <a:lnTo>
                    <a:pt x="328506" y="7583"/>
                  </a:lnTo>
                  <a:lnTo>
                    <a:pt x="246379" y="7637"/>
                  </a:lnTo>
                  <a:lnTo>
                    <a:pt x="164253" y="7683"/>
                  </a:lnTo>
                  <a:lnTo>
                    <a:pt x="82126" y="7728"/>
                  </a:lnTo>
                  <a:lnTo>
                    <a:pt x="0" y="7768"/>
                  </a:lnTo>
                </a:path>
              </a:pathLst>
            </a:custGeom>
            <a:ln w="9525" cap="rnd">
              <a:solidFill>
                <a:srgbClr val="DF53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1469813" y="4737074"/>
              <a:ext cx="6570133" cy="434901"/>
            </a:xfrm>
            <a:custGeom>
              <a:avLst/>
              <a:pathLst>
                <a:path w="6570133" h="434901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90"/>
                  </a:lnTo>
                  <a:lnTo>
                    <a:pt x="5338233" y="321"/>
                  </a:lnTo>
                  <a:lnTo>
                    <a:pt x="5256106" y="604"/>
                  </a:lnTo>
                  <a:lnTo>
                    <a:pt x="5173980" y="850"/>
                  </a:lnTo>
                  <a:lnTo>
                    <a:pt x="5091853" y="1079"/>
                  </a:lnTo>
                  <a:lnTo>
                    <a:pt x="5009726" y="1342"/>
                  </a:lnTo>
                  <a:lnTo>
                    <a:pt x="4927599" y="1688"/>
                  </a:lnTo>
                  <a:lnTo>
                    <a:pt x="4845473" y="2115"/>
                  </a:lnTo>
                  <a:lnTo>
                    <a:pt x="4763346" y="2005"/>
                  </a:lnTo>
                  <a:lnTo>
                    <a:pt x="4681219" y="1042"/>
                  </a:lnTo>
                  <a:lnTo>
                    <a:pt x="4599093" y="0"/>
                  </a:lnTo>
                  <a:lnTo>
                    <a:pt x="4516966" y="0"/>
                  </a:lnTo>
                  <a:lnTo>
                    <a:pt x="4434839" y="0"/>
                  </a:lnTo>
                  <a:lnTo>
                    <a:pt x="4352713" y="0"/>
                  </a:lnTo>
                  <a:lnTo>
                    <a:pt x="4270586" y="0"/>
                  </a:lnTo>
                  <a:lnTo>
                    <a:pt x="4188460" y="0"/>
                  </a:lnTo>
                  <a:lnTo>
                    <a:pt x="4106333" y="114"/>
                  </a:lnTo>
                  <a:lnTo>
                    <a:pt x="4024206" y="1302"/>
                  </a:lnTo>
                  <a:lnTo>
                    <a:pt x="3942079" y="6365"/>
                  </a:lnTo>
                  <a:lnTo>
                    <a:pt x="3859953" y="9559"/>
                  </a:lnTo>
                  <a:lnTo>
                    <a:pt x="3777826" y="10618"/>
                  </a:lnTo>
                  <a:lnTo>
                    <a:pt x="3695699" y="11684"/>
                  </a:lnTo>
                  <a:lnTo>
                    <a:pt x="3613573" y="12948"/>
                  </a:lnTo>
                  <a:lnTo>
                    <a:pt x="3531446" y="14267"/>
                  </a:lnTo>
                  <a:lnTo>
                    <a:pt x="3449319" y="15535"/>
                  </a:lnTo>
                  <a:lnTo>
                    <a:pt x="3367193" y="17034"/>
                  </a:lnTo>
                  <a:lnTo>
                    <a:pt x="3285066" y="18504"/>
                  </a:lnTo>
                  <a:lnTo>
                    <a:pt x="3202939" y="20213"/>
                  </a:lnTo>
                  <a:lnTo>
                    <a:pt x="3120813" y="21715"/>
                  </a:lnTo>
                  <a:lnTo>
                    <a:pt x="3038686" y="23153"/>
                  </a:lnTo>
                  <a:lnTo>
                    <a:pt x="2956559" y="24462"/>
                  </a:lnTo>
                  <a:lnTo>
                    <a:pt x="2874433" y="25608"/>
                  </a:lnTo>
                  <a:lnTo>
                    <a:pt x="2792306" y="26758"/>
                  </a:lnTo>
                  <a:lnTo>
                    <a:pt x="2710179" y="28066"/>
                  </a:lnTo>
                  <a:lnTo>
                    <a:pt x="2628053" y="29575"/>
                  </a:lnTo>
                  <a:lnTo>
                    <a:pt x="2545926" y="30901"/>
                  </a:lnTo>
                  <a:lnTo>
                    <a:pt x="2463800" y="32230"/>
                  </a:lnTo>
                  <a:lnTo>
                    <a:pt x="2381673" y="33769"/>
                  </a:lnTo>
                  <a:lnTo>
                    <a:pt x="2299546" y="40336"/>
                  </a:lnTo>
                  <a:lnTo>
                    <a:pt x="2217420" y="71933"/>
                  </a:lnTo>
                  <a:lnTo>
                    <a:pt x="2135293" y="102855"/>
                  </a:lnTo>
                  <a:lnTo>
                    <a:pt x="2053166" y="130642"/>
                  </a:lnTo>
                  <a:lnTo>
                    <a:pt x="1971040" y="155991"/>
                  </a:lnTo>
                  <a:lnTo>
                    <a:pt x="1888913" y="179142"/>
                  </a:lnTo>
                  <a:lnTo>
                    <a:pt x="1806786" y="202440"/>
                  </a:lnTo>
                  <a:lnTo>
                    <a:pt x="1724659" y="225012"/>
                  </a:lnTo>
                  <a:lnTo>
                    <a:pt x="1642533" y="246249"/>
                  </a:lnTo>
                  <a:lnTo>
                    <a:pt x="1560406" y="265673"/>
                  </a:lnTo>
                  <a:lnTo>
                    <a:pt x="1478279" y="283502"/>
                  </a:lnTo>
                  <a:lnTo>
                    <a:pt x="1396153" y="299412"/>
                  </a:lnTo>
                  <a:lnTo>
                    <a:pt x="1314026" y="313791"/>
                  </a:lnTo>
                  <a:lnTo>
                    <a:pt x="1231900" y="327441"/>
                  </a:lnTo>
                  <a:lnTo>
                    <a:pt x="1149773" y="340216"/>
                  </a:lnTo>
                  <a:lnTo>
                    <a:pt x="1067646" y="351949"/>
                  </a:lnTo>
                  <a:lnTo>
                    <a:pt x="985519" y="362743"/>
                  </a:lnTo>
                  <a:lnTo>
                    <a:pt x="903393" y="372300"/>
                  </a:lnTo>
                  <a:lnTo>
                    <a:pt x="821266" y="381066"/>
                  </a:lnTo>
                  <a:lnTo>
                    <a:pt x="739140" y="388907"/>
                  </a:lnTo>
                  <a:lnTo>
                    <a:pt x="657013" y="396228"/>
                  </a:lnTo>
                  <a:lnTo>
                    <a:pt x="574886" y="402561"/>
                  </a:lnTo>
                  <a:lnTo>
                    <a:pt x="492759" y="408467"/>
                  </a:lnTo>
                  <a:lnTo>
                    <a:pt x="410633" y="413892"/>
                  </a:lnTo>
                  <a:lnTo>
                    <a:pt x="328506" y="418778"/>
                  </a:lnTo>
                  <a:lnTo>
                    <a:pt x="246379" y="423641"/>
                  </a:lnTo>
                  <a:lnTo>
                    <a:pt x="164253" y="427594"/>
                  </a:lnTo>
                  <a:lnTo>
                    <a:pt x="82126" y="431490"/>
                  </a:lnTo>
                  <a:lnTo>
                    <a:pt x="0" y="434901"/>
                  </a:lnTo>
                </a:path>
              </a:pathLst>
            </a:custGeom>
            <a:ln w="9525" cap="rnd">
              <a:solidFill>
                <a:srgbClr val="61D0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1469813" y="4737074"/>
              <a:ext cx="6570133" cy="20446"/>
            </a:xfrm>
            <a:custGeom>
              <a:avLst/>
              <a:pathLst>
                <a:path w="6570133" h="20446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0"/>
                  </a:lnTo>
                  <a:lnTo>
                    <a:pt x="4845473" y="0"/>
                  </a:lnTo>
                  <a:lnTo>
                    <a:pt x="4763346" y="103"/>
                  </a:lnTo>
                  <a:lnTo>
                    <a:pt x="4681219" y="386"/>
                  </a:lnTo>
                  <a:lnTo>
                    <a:pt x="4599093" y="715"/>
                  </a:lnTo>
                  <a:lnTo>
                    <a:pt x="4516966" y="1124"/>
                  </a:lnTo>
                  <a:lnTo>
                    <a:pt x="4434839" y="1464"/>
                  </a:lnTo>
                  <a:lnTo>
                    <a:pt x="4352713" y="1681"/>
                  </a:lnTo>
                  <a:lnTo>
                    <a:pt x="4270586" y="1815"/>
                  </a:lnTo>
                  <a:lnTo>
                    <a:pt x="4188460" y="2099"/>
                  </a:lnTo>
                  <a:lnTo>
                    <a:pt x="4106333" y="2572"/>
                  </a:lnTo>
                  <a:lnTo>
                    <a:pt x="4024206" y="3286"/>
                  </a:lnTo>
                  <a:lnTo>
                    <a:pt x="3942079" y="4004"/>
                  </a:lnTo>
                  <a:lnTo>
                    <a:pt x="3859953" y="4775"/>
                  </a:lnTo>
                  <a:lnTo>
                    <a:pt x="3777826" y="5434"/>
                  </a:lnTo>
                  <a:lnTo>
                    <a:pt x="3695699" y="5991"/>
                  </a:lnTo>
                  <a:lnTo>
                    <a:pt x="3613573" y="6517"/>
                  </a:lnTo>
                  <a:lnTo>
                    <a:pt x="3531446" y="6948"/>
                  </a:lnTo>
                  <a:lnTo>
                    <a:pt x="3449319" y="7430"/>
                  </a:lnTo>
                  <a:lnTo>
                    <a:pt x="3367193" y="8137"/>
                  </a:lnTo>
                  <a:lnTo>
                    <a:pt x="3285066" y="9301"/>
                  </a:lnTo>
                  <a:lnTo>
                    <a:pt x="3202939" y="10370"/>
                  </a:lnTo>
                  <a:lnTo>
                    <a:pt x="3120813" y="11313"/>
                  </a:lnTo>
                  <a:lnTo>
                    <a:pt x="3038686" y="12174"/>
                  </a:lnTo>
                  <a:lnTo>
                    <a:pt x="2956559" y="13034"/>
                  </a:lnTo>
                  <a:lnTo>
                    <a:pt x="2874433" y="13928"/>
                  </a:lnTo>
                  <a:lnTo>
                    <a:pt x="2792306" y="14605"/>
                  </a:lnTo>
                  <a:lnTo>
                    <a:pt x="2710179" y="15173"/>
                  </a:lnTo>
                  <a:lnTo>
                    <a:pt x="2628053" y="15666"/>
                  </a:lnTo>
                  <a:lnTo>
                    <a:pt x="2545926" y="16110"/>
                  </a:lnTo>
                  <a:lnTo>
                    <a:pt x="2463800" y="16494"/>
                  </a:lnTo>
                  <a:lnTo>
                    <a:pt x="2381673" y="16884"/>
                  </a:lnTo>
                  <a:lnTo>
                    <a:pt x="2299546" y="17500"/>
                  </a:lnTo>
                  <a:lnTo>
                    <a:pt x="2217420" y="17968"/>
                  </a:lnTo>
                  <a:lnTo>
                    <a:pt x="2135293" y="18225"/>
                  </a:lnTo>
                  <a:lnTo>
                    <a:pt x="2053166" y="18458"/>
                  </a:lnTo>
                  <a:lnTo>
                    <a:pt x="1971040" y="18664"/>
                  </a:lnTo>
                  <a:lnTo>
                    <a:pt x="1888913" y="18845"/>
                  </a:lnTo>
                  <a:lnTo>
                    <a:pt x="1806786" y="19032"/>
                  </a:lnTo>
                  <a:lnTo>
                    <a:pt x="1724659" y="19202"/>
                  </a:lnTo>
                  <a:lnTo>
                    <a:pt x="1642533" y="19344"/>
                  </a:lnTo>
                  <a:lnTo>
                    <a:pt x="1560406" y="19479"/>
                  </a:lnTo>
                  <a:lnTo>
                    <a:pt x="1478279" y="19602"/>
                  </a:lnTo>
                  <a:lnTo>
                    <a:pt x="1396153" y="19717"/>
                  </a:lnTo>
                  <a:lnTo>
                    <a:pt x="1314026" y="19859"/>
                  </a:lnTo>
                  <a:lnTo>
                    <a:pt x="1231900" y="19957"/>
                  </a:lnTo>
                  <a:lnTo>
                    <a:pt x="1149773" y="20026"/>
                  </a:lnTo>
                  <a:lnTo>
                    <a:pt x="1067646" y="20082"/>
                  </a:lnTo>
                  <a:lnTo>
                    <a:pt x="985519" y="20115"/>
                  </a:lnTo>
                  <a:lnTo>
                    <a:pt x="903393" y="20136"/>
                  </a:lnTo>
                  <a:lnTo>
                    <a:pt x="821266" y="20156"/>
                  </a:lnTo>
                  <a:lnTo>
                    <a:pt x="739140" y="20175"/>
                  </a:lnTo>
                  <a:lnTo>
                    <a:pt x="657013" y="20195"/>
                  </a:lnTo>
                  <a:lnTo>
                    <a:pt x="574886" y="20227"/>
                  </a:lnTo>
                  <a:lnTo>
                    <a:pt x="492759" y="20264"/>
                  </a:lnTo>
                  <a:lnTo>
                    <a:pt x="410633" y="20300"/>
                  </a:lnTo>
                  <a:lnTo>
                    <a:pt x="328506" y="20333"/>
                  </a:lnTo>
                  <a:lnTo>
                    <a:pt x="246379" y="20367"/>
                  </a:lnTo>
                  <a:lnTo>
                    <a:pt x="164253" y="20396"/>
                  </a:lnTo>
                  <a:lnTo>
                    <a:pt x="82126" y="20422"/>
                  </a:lnTo>
                  <a:lnTo>
                    <a:pt x="0" y="20446"/>
                  </a:lnTo>
                </a:path>
              </a:pathLst>
            </a:custGeom>
            <a:ln w="9525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1469813" y="4737074"/>
              <a:ext cx="6570133" cy="3242"/>
            </a:xfrm>
            <a:custGeom>
              <a:avLst/>
              <a:pathLst>
                <a:path w="6570133" h="3242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0"/>
                  </a:lnTo>
                  <a:lnTo>
                    <a:pt x="4845473" y="0"/>
                  </a:lnTo>
                  <a:lnTo>
                    <a:pt x="4763346" y="0"/>
                  </a:lnTo>
                  <a:lnTo>
                    <a:pt x="4681219" y="0"/>
                  </a:lnTo>
                  <a:lnTo>
                    <a:pt x="4599093" y="0"/>
                  </a:lnTo>
                  <a:lnTo>
                    <a:pt x="4516966" y="0"/>
                  </a:lnTo>
                  <a:lnTo>
                    <a:pt x="4434839" y="0"/>
                  </a:lnTo>
                  <a:lnTo>
                    <a:pt x="4352713" y="0"/>
                  </a:lnTo>
                  <a:lnTo>
                    <a:pt x="4270586" y="0"/>
                  </a:lnTo>
                  <a:lnTo>
                    <a:pt x="4188460" y="0"/>
                  </a:lnTo>
                  <a:lnTo>
                    <a:pt x="4106333" y="0"/>
                  </a:lnTo>
                  <a:lnTo>
                    <a:pt x="4024206" y="0"/>
                  </a:lnTo>
                  <a:lnTo>
                    <a:pt x="3942079" y="0"/>
                  </a:lnTo>
                  <a:lnTo>
                    <a:pt x="3859953" y="0"/>
                  </a:lnTo>
                  <a:lnTo>
                    <a:pt x="3777826" y="0"/>
                  </a:lnTo>
                  <a:lnTo>
                    <a:pt x="3695699" y="0"/>
                  </a:lnTo>
                  <a:lnTo>
                    <a:pt x="3613573" y="6"/>
                  </a:lnTo>
                  <a:lnTo>
                    <a:pt x="3531446" y="121"/>
                  </a:lnTo>
                  <a:lnTo>
                    <a:pt x="3449319" y="216"/>
                  </a:lnTo>
                  <a:lnTo>
                    <a:pt x="3367193" y="287"/>
                  </a:lnTo>
                  <a:lnTo>
                    <a:pt x="3285066" y="349"/>
                  </a:lnTo>
                  <a:lnTo>
                    <a:pt x="3202939" y="475"/>
                  </a:lnTo>
                  <a:lnTo>
                    <a:pt x="3120813" y="582"/>
                  </a:lnTo>
                  <a:lnTo>
                    <a:pt x="3038686" y="675"/>
                  </a:lnTo>
                  <a:lnTo>
                    <a:pt x="2956559" y="754"/>
                  </a:lnTo>
                  <a:lnTo>
                    <a:pt x="2874433" y="821"/>
                  </a:lnTo>
                  <a:lnTo>
                    <a:pt x="2792306" y="856"/>
                  </a:lnTo>
                  <a:lnTo>
                    <a:pt x="2710179" y="857"/>
                  </a:lnTo>
                  <a:lnTo>
                    <a:pt x="2628053" y="854"/>
                  </a:lnTo>
                  <a:lnTo>
                    <a:pt x="2545926" y="864"/>
                  </a:lnTo>
                  <a:lnTo>
                    <a:pt x="2463800" y="872"/>
                  </a:lnTo>
                  <a:lnTo>
                    <a:pt x="2381673" y="889"/>
                  </a:lnTo>
                  <a:lnTo>
                    <a:pt x="2299546" y="926"/>
                  </a:lnTo>
                  <a:lnTo>
                    <a:pt x="2217420" y="1125"/>
                  </a:lnTo>
                  <a:lnTo>
                    <a:pt x="2135293" y="1292"/>
                  </a:lnTo>
                  <a:lnTo>
                    <a:pt x="2053166" y="1439"/>
                  </a:lnTo>
                  <a:lnTo>
                    <a:pt x="1971040" y="1573"/>
                  </a:lnTo>
                  <a:lnTo>
                    <a:pt x="1888913" y="1696"/>
                  </a:lnTo>
                  <a:lnTo>
                    <a:pt x="1806786" y="1832"/>
                  </a:lnTo>
                  <a:lnTo>
                    <a:pt x="1724659" y="1962"/>
                  </a:lnTo>
                  <a:lnTo>
                    <a:pt x="1642533" y="2083"/>
                  </a:lnTo>
                  <a:lnTo>
                    <a:pt x="1560406" y="2194"/>
                  </a:lnTo>
                  <a:lnTo>
                    <a:pt x="1478279" y="2297"/>
                  </a:lnTo>
                  <a:lnTo>
                    <a:pt x="1396153" y="2391"/>
                  </a:lnTo>
                  <a:lnTo>
                    <a:pt x="1314026" y="2489"/>
                  </a:lnTo>
                  <a:lnTo>
                    <a:pt x="1231900" y="2570"/>
                  </a:lnTo>
                  <a:lnTo>
                    <a:pt x="1149773" y="2644"/>
                  </a:lnTo>
                  <a:lnTo>
                    <a:pt x="1067646" y="2714"/>
                  </a:lnTo>
                  <a:lnTo>
                    <a:pt x="985519" y="2780"/>
                  </a:lnTo>
                  <a:lnTo>
                    <a:pt x="903393" y="2843"/>
                  </a:lnTo>
                  <a:lnTo>
                    <a:pt x="821266" y="2903"/>
                  </a:lnTo>
                  <a:lnTo>
                    <a:pt x="739140" y="2954"/>
                  </a:lnTo>
                  <a:lnTo>
                    <a:pt x="657013" y="3003"/>
                  </a:lnTo>
                  <a:lnTo>
                    <a:pt x="574886" y="3044"/>
                  </a:lnTo>
                  <a:lnTo>
                    <a:pt x="492759" y="3081"/>
                  </a:lnTo>
                  <a:lnTo>
                    <a:pt x="410633" y="3114"/>
                  </a:lnTo>
                  <a:lnTo>
                    <a:pt x="328506" y="3145"/>
                  </a:lnTo>
                  <a:lnTo>
                    <a:pt x="246379" y="3174"/>
                  </a:lnTo>
                  <a:lnTo>
                    <a:pt x="164253" y="3198"/>
                  </a:lnTo>
                  <a:lnTo>
                    <a:pt x="82126" y="3222"/>
                  </a:lnTo>
                  <a:lnTo>
                    <a:pt x="0" y="3242"/>
                  </a:lnTo>
                </a:path>
              </a:pathLst>
            </a:custGeom>
            <a:ln w="9525" cap="rnd">
              <a:solidFill>
                <a:srgbClr val="28E2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1469813" y="4709711"/>
              <a:ext cx="6570133" cy="27362"/>
            </a:xfrm>
            <a:custGeom>
              <a:avLst/>
              <a:pathLst>
                <a:path w="6570133" h="27362">
                  <a:moveTo>
                    <a:pt x="6570133" y="27362"/>
                  </a:moveTo>
                  <a:lnTo>
                    <a:pt x="6488006" y="27362"/>
                  </a:lnTo>
                  <a:lnTo>
                    <a:pt x="6405880" y="27362"/>
                  </a:lnTo>
                  <a:lnTo>
                    <a:pt x="6323753" y="27362"/>
                  </a:lnTo>
                  <a:lnTo>
                    <a:pt x="6241626" y="27362"/>
                  </a:lnTo>
                  <a:lnTo>
                    <a:pt x="6159500" y="27362"/>
                  </a:lnTo>
                  <a:lnTo>
                    <a:pt x="6077373" y="27362"/>
                  </a:lnTo>
                  <a:lnTo>
                    <a:pt x="5995246" y="27362"/>
                  </a:lnTo>
                  <a:lnTo>
                    <a:pt x="5913120" y="27362"/>
                  </a:lnTo>
                  <a:lnTo>
                    <a:pt x="5830993" y="27362"/>
                  </a:lnTo>
                  <a:lnTo>
                    <a:pt x="5748866" y="27362"/>
                  </a:lnTo>
                  <a:lnTo>
                    <a:pt x="5666740" y="27362"/>
                  </a:lnTo>
                  <a:lnTo>
                    <a:pt x="5584613" y="27362"/>
                  </a:lnTo>
                  <a:lnTo>
                    <a:pt x="5502486" y="27362"/>
                  </a:lnTo>
                  <a:lnTo>
                    <a:pt x="5420359" y="27362"/>
                  </a:lnTo>
                  <a:lnTo>
                    <a:pt x="5338233" y="27362"/>
                  </a:lnTo>
                  <a:lnTo>
                    <a:pt x="5256106" y="27362"/>
                  </a:lnTo>
                  <a:lnTo>
                    <a:pt x="5173980" y="27362"/>
                  </a:lnTo>
                  <a:lnTo>
                    <a:pt x="5091853" y="27362"/>
                  </a:lnTo>
                  <a:lnTo>
                    <a:pt x="5009726" y="27362"/>
                  </a:lnTo>
                  <a:lnTo>
                    <a:pt x="4927599" y="27362"/>
                  </a:lnTo>
                  <a:lnTo>
                    <a:pt x="4845473" y="27362"/>
                  </a:lnTo>
                  <a:lnTo>
                    <a:pt x="4763346" y="27362"/>
                  </a:lnTo>
                  <a:lnTo>
                    <a:pt x="4681219" y="27362"/>
                  </a:lnTo>
                  <a:lnTo>
                    <a:pt x="4599093" y="27362"/>
                  </a:lnTo>
                  <a:lnTo>
                    <a:pt x="4516966" y="27362"/>
                  </a:lnTo>
                  <a:lnTo>
                    <a:pt x="4434839" y="27362"/>
                  </a:lnTo>
                  <a:lnTo>
                    <a:pt x="4352713" y="27362"/>
                  </a:lnTo>
                  <a:lnTo>
                    <a:pt x="4270586" y="27117"/>
                  </a:lnTo>
                  <a:lnTo>
                    <a:pt x="4188460" y="26178"/>
                  </a:lnTo>
                  <a:lnTo>
                    <a:pt x="4106333" y="25334"/>
                  </a:lnTo>
                  <a:lnTo>
                    <a:pt x="4024206" y="24544"/>
                  </a:lnTo>
                  <a:lnTo>
                    <a:pt x="3942079" y="23972"/>
                  </a:lnTo>
                  <a:lnTo>
                    <a:pt x="3859953" y="23306"/>
                  </a:lnTo>
                  <a:lnTo>
                    <a:pt x="3777826" y="22354"/>
                  </a:lnTo>
                  <a:lnTo>
                    <a:pt x="3695699" y="21352"/>
                  </a:lnTo>
                  <a:lnTo>
                    <a:pt x="3613573" y="20222"/>
                  </a:lnTo>
                  <a:lnTo>
                    <a:pt x="3531446" y="19201"/>
                  </a:lnTo>
                  <a:lnTo>
                    <a:pt x="3449319" y="18167"/>
                  </a:lnTo>
                  <a:lnTo>
                    <a:pt x="3367193" y="17040"/>
                  </a:lnTo>
                  <a:lnTo>
                    <a:pt x="3285066" y="15603"/>
                  </a:lnTo>
                  <a:lnTo>
                    <a:pt x="3202939" y="14195"/>
                  </a:lnTo>
                  <a:lnTo>
                    <a:pt x="3120813" y="13077"/>
                  </a:lnTo>
                  <a:lnTo>
                    <a:pt x="3038686" y="12076"/>
                  </a:lnTo>
                  <a:lnTo>
                    <a:pt x="2956559" y="11092"/>
                  </a:lnTo>
                  <a:lnTo>
                    <a:pt x="2874433" y="10197"/>
                  </a:lnTo>
                  <a:lnTo>
                    <a:pt x="2792306" y="9341"/>
                  </a:lnTo>
                  <a:lnTo>
                    <a:pt x="2710179" y="8368"/>
                  </a:lnTo>
                  <a:lnTo>
                    <a:pt x="2628053" y="7405"/>
                  </a:lnTo>
                  <a:lnTo>
                    <a:pt x="2545926" y="6538"/>
                  </a:lnTo>
                  <a:lnTo>
                    <a:pt x="2463800" y="5769"/>
                  </a:lnTo>
                  <a:lnTo>
                    <a:pt x="2381673" y="5065"/>
                  </a:lnTo>
                  <a:lnTo>
                    <a:pt x="2299546" y="4315"/>
                  </a:lnTo>
                  <a:lnTo>
                    <a:pt x="2217420" y="3975"/>
                  </a:lnTo>
                  <a:lnTo>
                    <a:pt x="2135293" y="3621"/>
                  </a:lnTo>
                  <a:lnTo>
                    <a:pt x="2053166" y="3281"/>
                  </a:lnTo>
                  <a:lnTo>
                    <a:pt x="1971040" y="2971"/>
                  </a:lnTo>
                  <a:lnTo>
                    <a:pt x="1888913" y="2680"/>
                  </a:lnTo>
                  <a:lnTo>
                    <a:pt x="1806786" y="2343"/>
                  </a:lnTo>
                  <a:lnTo>
                    <a:pt x="1724659" y="2065"/>
                  </a:lnTo>
                  <a:lnTo>
                    <a:pt x="1642533" y="1812"/>
                  </a:lnTo>
                  <a:lnTo>
                    <a:pt x="1560406" y="1607"/>
                  </a:lnTo>
                  <a:lnTo>
                    <a:pt x="1478279" y="1363"/>
                  </a:lnTo>
                  <a:lnTo>
                    <a:pt x="1396153" y="1153"/>
                  </a:lnTo>
                  <a:lnTo>
                    <a:pt x="1314026" y="967"/>
                  </a:lnTo>
                  <a:lnTo>
                    <a:pt x="1231900" y="816"/>
                  </a:lnTo>
                  <a:lnTo>
                    <a:pt x="1149773" y="680"/>
                  </a:lnTo>
                  <a:lnTo>
                    <a:pt x="1067646" y="569"/>
                  </a:lnTo>
                  <a:lnTo>
                    <a:pt x="985519" y="487"/>
                  </a:lnTo>
                  <a:lnTo>
                    <a:pt x="903393" y="432"/>
                  </a:lnTo>
                  <a:lnTo>
                    <a:pt x="821266" y="386"/>
                  </a:lnTo>
                  <a:lnTo>
                    <a:pt x="739140" y="345"/>
                  </a:lnTo>
                  <a:lnTo>
                    <a:pt x="657013" y="310"/>
                  </a:lnTo>
                  <a:lnTo>
                    <a:pt x="574886" y="266"/>
                  </a:lnTo>
                  <a:lnTo>
                    <a:pt x="492759" y="218"/>
                  </a:lnTo>
                  <a:lnTo>
                    <a:pt x="410633" y="173"/>
                  </a:lnTo>
                  <a:lnTo>
                    <a:pt x="328506" y="133"/>
                  </a:lnTo>
                  <a:lnTo>
                    <a:pt x="246379" y="94"/>
                  </a:lnTo>
                  <a:lnTo>
                    <a:pt x="164253" y="61"/>
                  </a:lnTo>
                  <a:lnTo>
                    <a:pt x="82126" y="29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CD0B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1469813" y="4737074"/>
              <a:ext cx="6570133" cy="12393"/>
            </a:xfrm>
            <a:custGeom>
              <a:avLst/>
              <a:pathLst>
                <a:path w="6570133" h="12393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0"/>
                  </a:lnTo>
                  <a:lnTo>
                    <a:pt x="4845473" y="0"/>
                  </a:lnTo>
                  <a:lnTo>
                    <a:pt x="4763346" y="0"/>
                  </a:lnTo>
                  <a:lnTo>
                    <a:pt x="4681219" y="0"/>
                  </a:lnTo>
                  <a:lnTo>
                    <a:pt x="4599093" y="0"/>
                  </a:lnTo>
                  <a:lnTo>
                    <a:pt x="4516966" y="0"/>
                  </a:lnTo>
                  <a:lnTo>
                    <a:pt x="4434839" y="0"/>
                  </a:lnTo>
                  <a:lnTo>
                    <a:pt x="4352713" y="0"/>
                  </a:lnTo>
                  <a:lnTo>
                    <a:pt x="4270586" y="0"/>
                  </a:lnTo>
                  <a:lnTo>
                    <a:pt x="4188460" y="0"/>
                  </a:lnTo>
                  <a:lnTo>
                    <a:pt x="4106333" y="0"/>
                  </a:lnTo>
                  <a:lnTo>
                    <a:pt x="4024206" y="0"/>
                  </a:lnTo>
                  <a:lnTo>
                    <a:pt x="3942079" y="0"/>
                  </a:lnTo>
                  <a:lnTo>
                    <a:pt x="3859953" y="0"/>
                  </a:lnTo>
                  <a:lnTo>
                    <a:pt x="3777826" y="239"/>
                  </a:lnTo>
                  <a:lnTo>
                    <a:pt x="3695699" y="982"/>
                  </a:lnTo>
                  <a:lnTo>
                    <a:pt x="3613573" y="1726"/>
                  </a:lnTo>
                  <a:lnTo>
                    <a:pt x="3531446" y="2211"/>
                  </a:lnTo>
                  <a:lnTo>
                    <a:pt x="3449319" y="2597"/>
                  </a:lnTo>
                  <a:lnTo>
                    <a:pt x="3367193" y="3061"/>
                  </a:lnTo>
                  <a:lnTo>
                    <a:pt x="3285066" y="3803"/>
                  </a:lnTo>
                  <a:lnTo>
                    <a:pt x="3202939" y="4532"/>
                  </a:lnTo>
                  <a:lnTo>
                    <a:pt x="3120813" y="5082"/>
                  </a:lnTo>
                  <a:lnTo>
                    <a:pt x="3038686" y="5588"/>
                  </a:lnTo>
                  <a:lnTo>
                    <a:pt x="2956559" y="6023"/>
                  </a:lnTo>
                  <a:lnTo>
                    <a:pt x="2874433" y="6528"/>
                  </a:lnTo>
                  <a:lnTo>
                    <a:pt x="2792306" y="7017"/>
                  </a:lnTo>
                  <a:lnTo>
                    <a:pt x="2710179" y="7792"/>
                  </a:lnTo>
                  <a:lnTo>
                    <a:pt x="2628053" y="8661"/>
                  </a:lnTo>
                  <a:lnTo>
                    <a:pt x="2545926" y="9454"/>
                  </a:lnTo>
                  <a:lnTo>
                    <a:pt x="2463800" y="10163"/>
                  </a:lnTo>
                  <a:lnTo>
                    <a:pt x="2381673" y="10823"/>
                  </a:lnTo>
                  <a:lnTo>
                    <a:pt x="2299546" y="11529"/>
                  </a:lnTo>
                  <a:lnTo>
                    <a:pt x="2217420" y="11817"/>
                  </a:lnTo>
                  <a:lnTo>
                    <a:pt x="2135293" y="11985"/>
                  </a:lnTo>
                  <a:lnTo>
                    <a:pt x="2053166" y="12132"/>
                  </a:lnTo>
                  <a:lnTo>
                    <a:pt x="1971040" y="12262"/>
                  </a:lnTo>
                  <a:lnTo>
                    <a:pt x="1888913" y="12367"/>
                  </a:lnTo>
                  <a:lnTo>
                    <a:pt x="1806786" y="12393"/>
                  </a:lnTo>
                  <a:lnTo>
                    <a:pt x="1724659" y="12346"/>
                  </a:lnTo>
                  <a:lnTo>
                    <a:pt x="1642533" y="12262"/>
                  </a:lnTo>
                  <a:lnTo>
                    <a:pt x="1560406" y="12185"/>
                  </a:lnTo>
                  <a:lnTo>
                    <a:pt x="1478279" y="12168"/>
                  </a:lnTo>
                  <a:lnTo>
                    <a:pt x="1396153" y="12145"/>
                  </a:lnTo>
                  <a:lnTo>
                    <a:pt x="1314026" y="12133"/>
                  </a:lnTo>
                  <a:lnTo>
                    <a:pt x="1231900" y="12096"/>
                  </a:lnTo>
                  <a:lnTo>
                    <a:pt x="1149773" y="12077"/>
                  </a:lnTo>
                  <a:lnTo>
                    <a:pt x="1067646" y="12057"/>
                  </a:lnTo>
                  <a:lnTo>
                    <a:pt x="985519" y="12026"/>
                  </a:lnTo>
                  <a:lnTo>
                    <a:pt x="903393" y="11972"/>
                  </a:lnTo>
                  <a:lnTo>
                    <a:pt x="821266" y="11918"/>
                  </a:lnTo>
                  <a:lnTo>
                    <a:pt x="739140" y="11868"/>
                  </a:lnTo>
                  <a:lnTo>
                    <a:pt x="657013" y="11819"/>
                  </a:lnTo>
                  <a:lnTo>
                    <a:pt x="574886" y="11785"/>
                  </a:lnTo>
                  <a:lnTo>
                    <a:pt x="492759" y="11757"/>
                  </a:lnTo>
                  <a:lnTo>
                    <a:pt x="410633" y="11731"/>
                  </a:lnTo>
                  <a:lnTo>
                    <a:pt x="328506" y="11707"/>
                  </a:lnTo>
                  <a:lnTo>
                    <a:pt x="246379" y="11681"/>
                  </a:lnTo>
                  <a:lnTo>
                    <a:pt x="164253" y="11661"/>
                  </a:lnTo>
                  <a:lnTo>
                    <a:pt x="82126" y="11642"/>
                  </a:lnTo>
                  <a:lnTo>
                    <a:pt x="0" y="116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1469813" y="4737074"/>
              <a:ext cx="6570133" cy="19607"/>
            </a:xfrm>
            <a:custGeom>
              <a:avLst/>
              <a:pathLst>
                <a:path w="6570133" h="19607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0"/>
                  </a:lnTo>
                  <a:lnTo>
                    <a:pt x="4845473" y="0"/>
                  </a:lnTo>
                  <a:lnTo>
                    <a:pt x="4763346" y="0"/>
                  </a:lnTo>
                  <a:lnTo>
                    <a:pt x="4681219" y="0"/>
                  </a:lnTo>
                  <a:lnTo>
                    <a:pt x="4599093" y="0"/>
                  </a:lnTo>
                  <a:lnTo>
                    <a:pt x="4516966" y="0"/>
                  </a:lnTo>
                  <a:lnTo>
                    <a:pt x="4434839" y="0"/>
                  </a:lnTo>
                  <a:lnTo>
                    <a:pt x="4352713" y="0"/>
                  </a:lnTo>
                  <a:lnTo>
                    <a:pt x="4270586" y="0"/>
                  </a:lnTo>
                  <a:lnTo>
                    <a:pt x="4188460" y="0"/>
                  </a:lnTo>
                  <a:lnTo>
                    <a:pt x="4106333" y="484"/>
                  </a:lnTo>
                  <a:lnTo>
                    <a:pt x="4024206" y="1158"/>
                  </a:lnTo>
                  <a:lnTo>
                    <a:pt x="3942079" y="2130"/>
                  </a:lnTo>
                  <a:lnTo>
                    <a:pt x="3859953" y="3067"/>
                  </a:lnTo>
                  <a:lnTo>
                    <a:pt x="3777826" y="3959"/>
                  </a:lnTo>
                  <a:lnTo>
                    <a:pt x="3695699" y="4769"/>
                  </a:lnTo>
                  <a:lnTo>
                    <a:pt x="3613573" y="5550"/>
                  </a:lnTo>
                  <a:lnTo>
                    <a:pt x="3531446" y="6235"/>
                  </a:lnTo>
                  <a:lnTo>
                    <a:pt x="3449319" y="6930"/>
                  </a:lnTo>
                  <a:lnTo>
                    <a:pt x="3367193" y="7634"/>
                  </a:lnTo>
                  <a:lnTo>
                    <a:pt x="3285066" y="8242"/>
                  </a:lnTo>
                  <a:lnTo>
                    <a:pt x="3202939" y="8822"/>
                  </a:lnTo>
                  <a:lnTo>
                    <a:pt x="3120813" y="9288"/>
                  </a:lnTo>
                  <a:lnTo>
                    <a:pt x="3038686" y="9700"/>
                  </a:lnTo>
                  <a:lnTo>
                    <a:pt x="2956559" y="10078"/>
                  </a:lnTo>
                  <a:lnTo>
                    <a:pt x="2874433" y="10448"/>
                  </a:lnTo>
                  <a:lnTo>
                    <a:pt x="2792306" y="10797"/>
                  </a:lnTo>
                  <a:lnTo>
                    <a:pt x="2710179" y="11330"/>
                  </a:lnTo>
                  <a:lnTo>
                    <a:pt x="2628053" y="11850"/>
                  </a:lnTo>
                  <a:lnTo>
                    <a:pt x="2545926" y="12350"/>
                  </a:lnTo>
                  <a:lnTo>
                    <a:pt x="2463800" y="12789"/>
                  </a:lnTo>
                  <a:lnTo>
                    <a:pt x="2381673" y="13225"/>
                  </a:lnTo>
                  <a:lnTo>
                    <a:pt x="2299546" y="13947"/>
                  </a:lnTo>
                  <a:lnTo>
                    <a:pt x="2217420" y="14851"/>
                  </a:lnTo>
                  <a:lnTo>
                    <a:pt x="2135293" y="15445"/>
                  </a:lnTo>
                  <a:lnTo>
                    <a:pt x="2053166" y="15975"/>
                  </a:lnTo>
                  <a:lnTo>
                    <a:pt x="1971040" y="16457"/>
                  </a:lnTo>
                  <a:lnTo>
                    <a:pt x="1888913" y="16893"/>
                  </a:lnTo>
                  <a:lnTo>
                    <a:pt x="1806786" y="17324"/>
                  </a:lnTo>
                  <a:lnTo>
                    <a:pt x="1724659" y="17708"/>
                  </a:lnTo>
                  <a:lnTo>
                    <a:pt x="1642533" y="18037"/>
                  </a:lnTo>
                  <a:lnTo>
                    <a:pt x="1560406" y="18340"/>
                  </a:lnTo>
                  <a:lnTo>
                    <a:pt x="1478279" y="18379"/>
                  </a:lnTo>
                  <a:lnTo>
                    <a:pt x="1396153" y="18482"/>
                  </a:lnTo>
                  <a:lnTo>
                    <a:pt x="1314026" y="18597"/>
                  </a:lnTo>
                  <a:lnTo>
                    <a:pt x="1231900" y="18687"/>
                  </a:lnTo>
                  <a:lnTo>
                    <a:pt x="1149773" y="18803"/>
                  </a:lnTo>
                  <a:lnTo>
                    <a:pt x="1067646" y="18918"/>
                  </a:lnTo>
                  <a:lnTo>
                    <a:pt x="985519" y="19025"/>
                  </a:lnTo>
                  <a:lnTo>
                    <a:pt x="903393" y="19101"/>
                  </a:lnTo>
                  <a:lnTo>
                    <a:pt x="821266" y="19169"/>
                  </a:lnTo>
                  <a:lnTo>
                    <a:pt x="739140" y="19229"/>
                  </a:lnTo>
                  <a:lnTo>
                    <a:pt x="657013" y="19286"/>
                  </a:lnTo>
                  <a:lnTo>
                    <a:pt x="574886" y="19337"/>
                  </a:lnTo>
                  <a:lnTo>
                    <a:pt x="492759" y="19383"/>
                  </a:lnTo>
                  <a:lnTo>
                    <a:pt x="410633" y="19427"/>
                  </a:lnTo>
                  <a:lnTo>
                    <a:pt x="328506" y="19467"/>
                  </a:lnTo>
                  <a:lnTo>
                    <a:pt x="246379" y="19507"/>
                  </a:lnTo>
                  <a:lnTo>
                    <a:pt x="164253" y="19540"/>
                  </a:lnTo>
                  <a:lnTo>
                    <a:pt x="82126" y="19575"/>
                  </a:lnTo>
                  <a:lnTo>
                    <a:pt x="0" y="19607"/>
                  </a:lnTo>
                </a:path>
              </a:pathLst>
            </a:custGeom>
            <a:ln w="9525" cap="rnd">
              <a:solidFill>
                <a:srgbClr val="DF53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1469813" y="4737074"/>
              <a:ext cx="6570133" cy="9562"/>
            </a:xfrm>
            <a:custGeom>
              <a:avLst/>
              <a:pathLst>
                <a:path w="6570133" h="9562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0"/>
                  </a:lnTo>
                  <a:lnTo>
                    <a:pt x="4845473" y="0"/>
                  </a:lnTo>
                  <a:lnTo>
                    <a:pt x="4763346" y="0"/>
                  </a:lnTo>
                  <a:lnTo>
                    <a:pt x="4681219" y="0"/>
                  </a:lnTo>
                  <a:lnTo>
                    <a:pt x="4599093" y="0"/>
                  </a:lnTo>
                  <a:lnTo>
                    <a:pt x="4516966" y="0"/>
                  </a:lnTo>
                  <a:lnTo>
                    <a:pt x="4434839" y="0"/>
                  </a:lnTo>
                  <a:lnTo>
                    <a:pt x="4352713" y="0"/>
                  </a:lnTo>
                  <a:lnTo>
                    <a:pt x="4270586" y="0"/>
                  </a:lnTo>
                  <a:lnTo>
                    <a:pt x="4188460" y="0"/>
                  </a:lnTo>
                  <a:lnTo>
                    <a:pt x="4106333" y="0"/>
                  </a:lnTo>
                  <a:lnTo>
                    <a:pt x="4024206" y="0"/>
                  </a:lnTo>
                  <a:lnTo>
                    <a:pt x="3942079" y="0"/>
                  </a:lnTo>
                  <a:lnTo>
                    <a:pt x="3859953" y="0"/>
                  </a:lnTo>
                  <a:lnTo>
                    <a:pt x="3777826" y="0"/>
                  </a:lnTo>
                  <a:lnTo>
                    <a:pt x="3695699" y="0"/>
                  </a:lnTo>
                  <a:lnTo>
                    <a:pt x="3613573" y="0"/>
                  </a:lnTo>
                  <a:lnTo>
                    <a:pt x="3531446" y="0"/>
                  </a:lnTo>
                  <a:lnTo>
                    <a:pt x="3449319" y="0"/>
                  </a:lnTo>
                  <a:lnTo>
                    <a:pt x="3367193" y="0"/>
                  </a:lnTo>
                  <a:lnTo>
                    <a:pt x="3285066" y="0"/>
                  </a:lnTo>
                  <a:lnTo>
                    <a:pt x="3202939" y="0"/>
                  </a:lnTo>
                  <a:lnTo>
                    <a:pt x="3120813" y="0"/>
                  </a:lnTo>
                  <a:lnTo>
                    <a:pt x="3038686" y="0"/>
                  </a:lnTo>
                  <a:lnTo>
                    <a:pt x="2956559" y="0"/>
                  </a:lnTo>
                  <a:lnTo>
                    <a:pt x="2874433" y="0"/>
                  </a:lnTo>
                  <a:lnTo>
                    <a:pt x="2792306" y="0"/>
                  </a:lnTo>
                  <a:lnTo>
                    <a:pt x="2710179" y="0"/>
                  </a:lnTo>
                  <a:lnTo>
                    <a:pt x="2628053" y="0"/>
                  </a:lnTo>
                  <a:lnTo>
                    <a:pt x="2545926" y="0"/>
                  </a:lnTo>
                  <a:lnTo>
                    <a:pt x="2463800" y="0"/>
                  </a:lnTo>
                  <a:lnTo>
                    <a:pt x="2381673" y="0"/>
                  </a:lnTo>
                  <a:lnTo>
                    <a:pt x="2299546" y="6"/>
                  </a:lnTo>
                  <a:lnTo>
                    <a:pt x="2217420" y="1841"/>
                  </a:lnTo>
                  <a:lnTo>
                    <a:pt x="2135293" y="2911"/>
                  </a:lnTo>
                  <a:lnTo>
                    <a:pt x="2053166" y="3789"/>
                  </a:lnTo>
                  <a:lnTo>
                    <a:pt x="1971040" y="4571"/>
                  </a:lnTo>
                  <a:lnTo>
                    <a:pt x="1888913" y="5268"/>
                  </a:lnTo>
                  <a:lnTo>
                    <a:pt x="1806786" y="5631"/>
                  </a:lnTo>
                  <a:lnTo>
                    <a:pt x="1724659" y="5766"/>
                  </a:lnTo>
                  <a:lnTo>
                    <a:pt x="1642533" y="5828"/>
                  </a:lnTo>
                  <a:lnTo>
                    <a:pt x="1560406" y="5921"/>
                  </a:lnTo>
                  <a:lnTo>
                    <a:pt x="1478279" y="5981"/>
                  </a:lnTo>
                  <a:lnTo>
                    <a:pt x="1396153" y="6033"/>
                  </a:lnTo>
                  <a:lnTo>
                    <a:pt x="1314026" y="6101"/>
                  </a:lnTo>
                  <a:lnTo>
                    <a:pt x="1231900" y="6356"/>
                  </a:lnTo>
                  <a:lnTo>
                    <a:pt x="1149773" y="6677"/>
                  </a:lnTo>
                  <a:lnTo>
                    <a:pt x="1067646" y="6995"/>
                  </a:lnTo>
                  <a:lnTo>
                    <a:pt x="985519" y="7308"/>
                  </a:lnTo>
                  <a:lnTo>
                    <a:pt x="903393" y="7604"/>
                  </a:lnTo>
                  <a:lnTo>
                    <a:pt x="821266" y="7886"/>
                  </a:lnTo>
                  <a:lnTo>
                    <a:pt x="739140" y="8142"/>
                  </a:lnTo>
                  <a:lnTo>
                    <a:pt x="657013" y="8386"/>
                  </a:lnTo>
                  <a:lnTo>
                    <a:pt x="574886" y="8590"/>
                  </a:lnTo>
                  <a:lnTo>
                    <a:pt x="492759" y="8774"/>
                  </a:lnTo>
                  <a:lnTo>
                    <a:pt x="410633" y="8940"/>
                  </a:lnTo>
                  <a:lnTo>
                    <a:pt x="328506" y="9087"/>
                  </a:lnTo>
                  <a:lnTo>
                    <a:pt x="246379" y="9233"/>
                  </a:lnTo>
                  <a:lnTo>
                    <a:pt x="164253" y="9350"/>
                  </a:lnTo>
                  <a:lnTo>
                    <a:pt x="82126" y="9464"/>
                  </a:lnTo>
                  <a:lnTo>
                    <a:pt x="0" y="9562"/>
                  </a:lnTo>
                </a:path>
              </a:pathLst>
            </a:custGeom>
            <a:ln w="9525" cap="rnd">
              <a:solidFill>
                <a:srgbClr val="61D0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1469813" y="4716717"/>
              <a:ext cx="6570133" cy="20356"/>
            </a:xfrm>
            <a:custGeom>
              <a:avLst/>
              <a:pathLst>
                <a:path w="6570133" h="20356">
                  <a:moveTo>
                    <a:pt x="6570133" y="20356"/>
                  </a:moveTo>
                  <a:lnTo>
                    <a:pt x="6488006" y="20356"/>
                  </a:lnTo>
                  <a:lnTo>
                    <a:pt x="6405880" y="20356"/>
                  </a:lnTo>
                  <a:lnTo>
                    <a:pt x="6323753" y="20356"/>
                  </a:lnTo>
                  <a:lnTo>
                    <a:pt x="6241626" y="20356"/>
                  </a:lnTo>
                  <a:lnTo>
                    <a:pt x="6159500" y="20356"/>
                  </a:lnTo>
                  <a:lnTo>
                    <a:pt x="6077373" y="20356"/>
                  </a:lnTo>
                  <a:lnTo>
                    <a:pt x="5995246" y="20259"/>
                  </a:lnTo>
                  <a:lnTo>
                    <a:pt x="5913120" y="20016"/>
                  </a:lnTo>
                  <a:lnTo>
                    <a:pt x="5830993" y="19801"/>
                  </a:lnTo>
                  <a:lnTo>
                    <a:pt x="5748866" y="19617"/>
                  </a:lnTo>
                  <a:lnTo>
                    <a:pt x="5666740" y="19460"/>
                  </a:lnTo>
                  <a:lnTo>
                    <a:pt x="5584613" y="19317"/>
                  </a:lnTo>
                  <a:lnTo>
                    <a:pt x="5502486" y="19169"/>
                  </a:lnTo>
                  <a:lnTo>
                    <a:pt x="5420359" y="19036"/>
                  </a:lnTo>
                  <a:lnTo>
                    <a:pt x="5338233" y="18916"/>
                  </a:lnTo>
                  <a:lnTo>
                    <a:pt x="5256106" y="18805"/>
                  </a:lnTo>
                  <a:lnTo>
                    <a:pt x="5173980" y="18597"/>
                  </a:lnTo>
                  <a:lnTo>
                    <a:pt x="5091853" y="18323"/>
                  </a:lnTo>
                  <a:lnTo>
                    <a:pt x="5009726" y="17955"/>
                  </a:lnTo>
                  <a:lnTo>
                    <a:pt x="4927599" y="17595"/>
                  </a:lnTo>
                  <a:lnTo>
                    <a:pt x="4845473" y="17227"/>
                  </a:lnTo>
                  <a:lnTo>
                    <a:pt x="4763346" y="16862"/>
                  </a:lnTo>
                  <a:lnTo>
                    <a:pt x="4681219" y="16525"/>
                  </a:lnTo>
                  <a:lnTo>
                    <a:pt x="4599093" y="16262"/>
                  </a:lnTo>
                  <a:lnTo>
                    <a:pt x="4516966" y="16093"/>
                  </a:lnTo>
                  <a:lnTo>
                    <a:pt x="4434839" y="15931"/>
                  </a:lnTo>
                  <a:lnTo>
                    <a:pt x="4352713" y="15755"/>
                  </a:lnTo>
                  <a:lnTo>
                    <a:pt x="4270586" y="15555"/>
                  </a:lnTo>
                  <a:lnTo>
                    <a:pt x="4188460" y="15429"/>
                  </a:lnTo>
                  <a:lnTo>
                    <a:pt x="4106333" y="15179"/>
                  </a:lnTo>
                  <a:lnTo>
                    <a:pt x="4024206" y="14967"/>
                  </a:lnTo>
                  <a:lnTo>
                    <a:pt x="3942079" y="14612"/>
                  </a:lnTo>
                  <a:lnTo>
                    <a:pt x="3859953" y="14291"/>
                  </a:lnTo>
                  <a:lnTo>
                    <a:pt x="3777826" y="13902"/>
                  </a:lnTo>
                  <a:lnTo>
                    <a:pt x="3695699" y="13534"/>
                  </a:lnTo>
                  <a:lnTo>
                    <a:pt x="3613573" y="13123"/>
                  </a:lnTo>
                  <a:lnTo>
                    <a:pt x="3531446" y="12742"/>
                  </a:lnTo>
                  <a:lnTo>
                    <a:pt x="3449319" y="12324"/>
                  </a:lnTo>
                  <a:lnTo>
                    <a:pt x="3367193" y="11766"/>
                  </a:lnTo>
                  <a:lnTo>
                    <a:pt x="3285066" y="11148"/>
                  </a:lnTo>
                  <a:lnTo>
                    <a:pt x="3202939" y="10562"/>
                  </a:lnTo>
                  <a:lnTo>
                    <a:pt x="3120813" y="10038"/>
                  </a:lnTo>
                  <a:lnTo>
                    <a:pt x="3038686" y="9570"/>
                  </a:lnTo>
                  <a:lnTo>
                    <a:pt x="2956559" y="9146"/>
                  </a:lnTo>
                  <a:lnTo>
                    <a:pt x="2874433" y="8727"/>
                  </a:lnTo>
                  <a:lnTo>
                    <a:pt x="2792306" y="8352"/>
                  </a:lnTo>
                  <a:lnTo>
                    <a:pt x="2710179" y="7875"/>
                  </a:lnTo>
                  <a:lnTo>
                    <a:pt x="2628053" y="7396"/>
                  </a:lnTo>
                  <a:lnTo>
                    <a:pt x="2545926" y="6950"/>
                  </a:lnTo>
                  <a:lnTo>
                    <a:pt x="2463800" y="6544"/>
                  </a:lnTo>
                  <a:lnTo>
                    <a:pt x="2381673" y="6149"/>
                  </a:lnTo>
                  <a:lnTo>
                    <a:pt x="2299546" y="5621"/>
                  </a:lnTo>
                  <a:lnTo>
                    <a:pt x="2217420" y="4971"/>
                  </a:lnTo>
                  <a:lnTo>
                    <a:pt x="2135293" y="4500"/>
                  </a:lnTo>
                  <a:lnTo>
                    <a:pt x="2053166" y="4073"/>
                  </a:lnTo>
                  <a:lnTo>
                    <a:pt x="1971040" y="3683"/>
                  </a:lnTo>
                  <a:lnTo>
                    <a:pt x="1888913" y="3327"/>
                  </a:lnTo>
                  <a:lnTo>
                    <a:pt x="1806786" y="2989"/>
                  </a:lnTo>
                  <a:lnTo>
                    <a:pt x="1724659" y="2695"/>
                  </a:lnTo>
                  <a:lnTo>
                    <a:pt x="1642533" y="2441"/>
                  </a:lnTo>
                  <a:lnTo>
                    <a:pt x="1560406" y="2201"/>
                  </a:lnTo>
                  <a:lnTo>
                    <a:pt x="1478279" y="2012"/>
                  </a:lnTo>
                  <a:lnTo>
                    <a:pt x="1396153" y="1833"/>
                  </a:lnTo>
                  <a:lnTo>
                    <a:pt x="1314026" y="1664"/>
                  </a:lnTo>
                  <a:lnTo>
                    <a:pt x="1231900" y="1503"/>
                  </a:lnTo>
                  <a:lnTo>
                    <a:pt x="1149773" y="1327"/>
                  </a:lnTo>
                  <a:lnTo>
                    <a:pt x="1067646" y="1160"/>
                  </a:lnTo>
                  <a:lnTo>
                    <a:pt x="985519" y="1008"/>
                  </a:lnTo>
                  <a:lnTo>
                    <a:pt x="903393" y="884"/>
                  </a:lnTo>
                  <a:lnTo>
                    <a:pt x="821266" y="771"/>
                  </a:lnTo>
                  <a:lnTo>
                    <a:pt x="739140" y="667"/>
                  </a:lnTo>
                  <a:lnTo>
                    <a:pt x="657013" y="568"/>
                  </a:lnTo>
                  <a:lnTo>
                    <a:pt x="574886" y="479"/>
                  </a:lnTo>
                  <a:lnTo>
                    <a:pt x="492759" y="393"/>
                  </a:lnTo>
                  <a:lnTo>
                    <a:pt x="410633" y="314"/>
                  </a:lnTo>
                  <a:lnTo>
                    <a:pt x="328506" y="241"/>
                  </a:lnTo>
                  <a:lnTo>
                    <a:pt x="246379" y="170"/>
                  </a:lnTo>
                  <a:lnTo>
                    <a:pt x="164253" y="111"/>
                  </a:lnTo>
                  <a:lnTo>
                    <a:pt x="82126" y="52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1469813" y="4703096"/>
              <a:ext cx="6570133" cy="33977"/>
            </a:xfrm>
            <a:custGeom>
              <a:avLst/>
              <a:pathLst>
                <a:path w="6570133" h="33977">
                  <a:moveTo>
                    <a:pt x="6570133" y="33977"/>
                  </a:moveTo>
                  <a:lnTo>
                    <a:pt x="6488006" y="33977"/>
                  </a:lnTo>
                  <a:lnTo>
                    <a:pt x="6405880" y="33977"/>
                  </a:lnTo>
                  <a:lnTo>
                    <a:pt x="6323753" y="33977"/>
                  </a:lnTo>
                  <a:lnTo>
                    <a:pt x="6241626" y="33977"/>
                  </a:lnTo>
                  <a:lnTo>
                    <a:pt x="6159500" y="33977"/>
                  </a:lnTo>
                  <a:lnTo>
                    <a:pt x="6077373" y="33977"/>
                  </a:lnTo>
                  <a:lnTo>
                    <a:pt x="5995246" y="33977"/>
                  </a:lnTo>
                  <a:lnTo>
                    <a:pt x="5913120" y="33977"/>
                  </a:lnTo>
                  <a:lnTo>
                    <a:pt x="5830993" y="33977"/>
                  </a:lnTo>
                  <a:lnTo>
                    <a:pt x="5748866" y="33977"/>
                  </a:lnTo>
                  <a:lnTo>
                    <a:pt x="5666740" y="33977"/>
                  </a:lnTo>
                  <a:lnTo>
                    <a:pt x="5584613" y="33977"/>
                  </a:lnTo>
                  <a:lnTo>
                    <a:pt x="5502486" y="33977"/>
                  </a:lnTo>
                  <a:lnTo>
                    <a:pt x="5420359" y="33977"/>
                  </a:lnTo>
                  <a:lnTo>
                    <a:pt x="5338233" y="33977"/>
                  </a:lnTo>
                  <a:lnTo>
                    <a:pt x="5256106" y="33977"/>
                  </a:lnTo>
                  <a:lnTo>
                    <a:pt x="5173980" y="33977"/>
                  </a:lnTo>
                  <a:lnTo>
                    <a:pt x="5091853" y="33977"/>
                  </a:lnTo>
                  <a:lnTo>
                    <a:pt x="5009726" y="33977"/>
                  </a:lnTo>
                  <a:lnTo>
                    <a:pt x="4927599" y="33977"/>
                  </a:lnTo>
                  <a:lnTo>
                    <a:pt x="4845473" y="33977"/>
                  </a:lnTo>
                  <a:lnTo>
                    <a:pt x="4763346" y="33977"/>
                  </a:lnTo>
                  <a:lnTo>
                    <a:pt x="4681219" y="33977"/>
                  </a:lnTo>
                  <a:lnTo>
                    <a:pt x="4599093" y="33977"/>
                  </a:lnTo>
                  <a:lnTo>
                    <a:pt x="4516966" y="33977"/>
                  </a:lnTo>
                  <a:lnTo>
                    <a:pt x="4434839" y="33977"/>
                  </a:lnTo>
                  <a:lnTo>
                    <a:pt x="4352713" y="33977"/>
                  </a:lnTo>
                  <a:lnTo>
                    <a:pt x="4270586" y="33977"/>
                  </a:lnTo>
                  <a:lnTo>
                    <a:pt x="4188460" y="33977"/>
                  </a:lnTo>
                  <a:lnTo>
                    <a:pt x="4106333" y="33977"/>
                  </a:lnTo>
                  <a:lnTo>
                    <a:pt x="4024206" y="33977"/>
                  </a:lnTo>
                  <a:lnTo>
                    <a:pt x="3942079" y="33737"/>
                  </a:lnTo>
                  <a:lnTo>
                    <a:pt x="3859953" y="33212"/>
                  </a:lnTo>
                  <a:lnTo>
                    <a:pt x="3777826" y="32406"/>
                  </a:lnTo>
                  <a:lnTo>
                    <a:pt x="3695699" y="31336"/>
                  </a:lnTo>
                  <a:lnTo>
                    <a:pt x="3613573" y="29641"/>
                  </a:lnTo>
                  <a:lnTo>
                    <a:pt x="3531446" y="27717"/>
                  </a:lnTo>
                  <a:lnTo>
                    <a:pt x="3449319" y="25688"/>
                  </a:lnTo>
                  <a:lnTo>
                    <a:pt x="3367193" y="24210"/>
                  </a:lnTo>
                  <a:lnTo>
                    <a:pt x="3285066" y="22479"/>
                  </a:lnTo>
                  <a:lnTo>
                    <a:pt x="3202939" y="21214"/>
                  </a:lnTo>
                  <a:lnTo>
                    <a:pt x="3120813" y="20202"/>
                  </a:lnTo>
                  <a:lnTo>
                    <a:pt x="3038686" y="19296"/>
                  </a:lnTo>
                  <a:lnTo>
                    <a:pt x="2956559" y="18484"/>
                  </a:lnTo>
                  <a:lnTo>
                    <a:pt x="2874433" y="17601"/>
                  </a:lnTo>
                  <a:lnTo>
                    <a:pt x="2792306" y="16973"/>
                  </a:lnTo>
                  <a:lnTo>
                    <a:pt x="2710179" y="16149"/>
                  </a:lnTo>
                  <a:lnTo>
                    <a:pt x="2628053" y="15256"/>
                  </a:lnTo>
                  <a:lnTo>
                    <a:pt x="2545926" y="14450"/>
                  </a:lnTo>
                  <a:lnTo>
                    <a:pt x="2463800" y="13736"/>
                  </a:lnTo>
                  <a:lnTo>
                    <a:pt x="2381673" y="13091"/>
                  </a:lnTo>
                  <a:lnTo>
                    <a:pt x="2299546" y="12432"/>
                  </a:lnTo>
                  <a:lnTo>
                    <a:pt x="2217420" y="10005"/>
                  </a:lnTo>
                  <a:lnTo>
                    <a:pt x="2135293" y="8580"/>
                  </a:lnTo>
                  <a:lnTo>
                    <a:pt x="2053166" y="7397"/>
                  </a:lnTo>
                  <a:lnTo>
                    <a:pt x="1971040" y="6336"/>
                  </a:lnTo>
                  <a:lnTo>
                    <a:pt x="1888913" y="5384"/>
                  </a:lnTo>
                  <a:lnTo>
                    <a:pt x="1806786" y="4900"/>
                  </a:lnTo>
                  <a:lnTo>
                    <a:pt x="1724659" y="4773"/>
                  </a:lnTo>
                  <a:lnTo>
                    <a:pt x="1642533" y="4709"/>
                  </a:lnTo>
                  <a:lnTo>
                    <a:pt x="1560406" y="4645"/>
                  </a:lnTo>
                  <a:lnTo>
                    <a:pt x="1478279" y="4585"/>
                  </a:lnTo>
                  <a:lnTo>
                    <a:pt x="1396153" y="4532"/>
                  </a:lnTo>
                  <a:lnTo>
                    <a:pt x="1314026" y="4406"/>
                  </a:lnTo>
                  <a:lnTo>
                    <a:pt x="1231900" y="4087"/>
                  </a:lnTo>
                  <a:lnTo>
                    <a:pt x="1149773" y="3678"/>
                  </a:lnTo>
                  <a:lnTo>
                    <a:pt x="1067646" y="3265"/>
                  </a:lnTo>
                  <a:lnTo>
                    <a:pt x="985519" y="2868"/>
                  </a:lnTo>
                  <a:lnTo>
                    <a:pt x="903393" y="2495"/>
                  </a:lnTo>
                  <a:lnTo>
                    <a:pt x="821266" y="2143"/>
                  </a:lnTo>
                  <a:lnTo>
                    <a:pt x="739140" y="1820"/>
                  </a:lnTo>
                  <a:lnTo>
                    <a:pt x="657013" y="1516"/>
                  </a:lnTo>
                  <a:lnTo>
                    <a:pt x="574886" y="1253"/>
                  </a:lnTo>
                  <a:lnTo>
                    <a:pt x="492759" y="1012"/>
                  </a:lnTo>
                  <a:lnTo>
                    <a:pt x="410633" y="794"/>
                  </a:lnTo>
                  <a:lnTo>
                    <a:pt x="328506" y="603"/>
                  </a:lnTo>
                  <a:lnTo>
                    <a:pt x="246379" y="416"/>
                  </a:lnTo>
                  <a:lnTo>
                    <a:pt x="164253" y="266"/>
                  </a:lnTo>
                  <a:lnTo>
                    <a:pt x="82126" y="123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28E2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1469813" y="4733058"/>
              <a:ext cx="6570133" cy="4016"/>
            </a:xfrm>
            <a:custGeom>
              <a:avLst/>
              <a:pathLst>
                <a:path w="6570133" h="4016">
                  <a:moveTo>
                    <a:pt x="6570133" y="4016"/>
                  </a:moveTo>
                  <a:lnTo>
                    <a:pt x="6488006" y="4016"/>
                  </a:lnTo>
                  <a:lnTo>
                    <a:pt x="6405880" y="4016"/>
                  </a:lnTo>
                  <a:lnTo>
                    <a:pt x="6323753" y="4016"/>
                  </a:lnTo>
                  <a:lnTo>
                    <a:pt x="6241626" y="3486"/>
                  </a:lnTo>
                  <a:lnTo>
                    <a:pt x="6159500" y="3002"/>
                  </a:lnTo>
                  <a:lnTo>
                    <a:pt x="6077373" y="2585"/>
                  </a:lnTo>
                  <a:lnTo>
                    <a:pt x="5995246" y="2290"/>
                  </a:lnTo>
                  <a:lnTo>
                    <a:pt x="5913120" y="2121"/>
                  </a:lnTo>
                  <a:lnTo>
                    <a:pt x="5830993" y="1981"/>
                  </a:lnTo>
                  <a:lnTo>
                    <a:pt x="5748866" y="1902"/>
                  </a:lnTo>
                  <a:lnTo>
                    <a:pt x="5666740" y="1847"/>
                  </a:lnTo>
                  <a:lnTo>
                    <a:pt x="5584613" y="1775"/>
                  </a:lnTo>
                  <a:lnTo>
                    <a:pt x="5502486" y="1711"/>
                  </a:lnTo>
                  <a:lnTo>
                    <a:pt x="5420359" y="1639"/>
                  </a:lnTo>
                  <a:lnTo>
                    <a:pt x="5338233" y="1572"/>
                  </a:lnTo>
                  <a:lnTo>
                    <a:pt x="5256106" y="1525"/>
                  </a:lnTo>
                  <a:lnTo>
                    <a:pt x="5173980" y="1511"/>
                  </a:lnTo>
                  <a:lnTo>
                    <a:pt x="5091853" y="1530"/>
                  </a:lnTo>
                  <a:lnTo>
                    <a:pt x="5009726" y="1569"/>
                  </a:lnTo>
                  <a:lnTo>
                    <a:pt x="4927599" y="1618"/>
                  </a:lnTo>
                  <a:lnTo>
                    <a:pt x="4845473" y="1609"/>
                  </a:lnTo>
                  <a:lnTo>
                    <a:pt x="4763346" y="1614"/>
                  </a:lnTo>
                  <a:lnTo>
                    <a:pt x="4681219" y="1577"/>
                  </a:lnTo>
                  <a:lnTo>
                    <a:pt x="4599093" y="1633"/>
                  </a:lnTo>
                  <a:lnTo>
                    <a:pt x="4516966" y="1884"/>
                  </a:lnTo>
                  <a:lnTo>
                    <a:pt x="4434839" y="2112"/>
                  </a:lnTo>
                  <a:lnTo>
                    <a:pt x="4352713" y="2234"/>
                  </a:lnTo>
                  <a:lnTo>
                    <a:pt x="4270586" y="2248"/>
                  </a:lnTo>
                  <a:lnTo>
                    <a:pt x="4188460" y="2270"/>
                  </a:lnTo>
                  <a:lnTo>
                    <a:pt x="4106333" y="2254"/>
                  </a:lnTo>
                  <a:lnTo>
                    <a:pt x="4024206" y="2149"/>
                  </a:lnTo>
                  <a:lnTo>
                    <a:pt x="3942079" y="2110"/>
                  </a:lnTo>
                  <a:lnTo>
                    <a:pt x="3859953" y="2260"/>
                  </a:lnTo>
                  <a:lnTo>
                    <a:pt x="3777826" y="2504"/>
                  </a:lnTo>
                  <a:lnTo>
                    <a:pt x="3695699" y="2735"/>
                  </a:lnTo>
                  <a:lnTo>
                    <a:pt x="3613573" y="2712"/>
                  </a:lnTo>
                  <a:lnTo>
                    <a:pt x="3531446" y="2495"/>
                  </a:lnTo>
                  <a:lnTo>
                    <a:pt x="3449319" y="2236"/>
                  </a:lnTo>
                  <a:lnTo>
                    <a:pt x="3367193" y="2152"/>
                  </a:lnTo>
                  <a:lnTo>
                    <a:pt x="3285066" y="2100"/>
                  </a:lnTo>
                  <a:lnTo>
                    <a:pt x="3202939" y="1856"/>
                  </a:lnTo>
                  <a:lnTo>
                    <a:pt x="3120813" y="1727"/>
                  </a:lnTo>
                  <a:lnTo>
                    <a:pt x="3038686" y="1660"/>
                  </a:lnTo>
                  <a:lnTo>
                    <a:pt x="2956559" y="1628"/>
                  </a:lnTo>
                  <a:lnTo>
                    <a:pt x="2874433" y="1659"/>
                  </a:lnTo>
                  <a:lnTo>
                    <a:pt x="2792306" y="1698"/>
                  </a:lnTo>
                  <a:lnTo>
                    <a:pt x="2710179" y="1660"/>
                  </a:lnTo>
                  <a:lnTo>
                    <a:pt x="2628053" y="1560"/>
                  </a:lnTo>
                  <a:lnTo>
                    <a:pt x="2545926" y="1370"/>
                  </a:lnTo>
                  <a:lnTo>
                    <a:pt x="2463800" y="1204"/>
                  </a:lnTo>
                  <a:lnTo>
                    <a:pt x="2381673" y="1050"/>
                  </a:lnTo>
                  <a:lnTo>
                    <a:pt x="2299546" y="923"/>
                  </a:lnTo>
                  <a:lnTo>
                    <a:pt x="2217420" y="953"/>
                  </a:lnTo>
                  <a:lnTo>
                    <a:pt x="2135293" y="1005"/>
                  </a:lnTo>
                  <a:lnTo>
                    <a:pt x="2053166" y="1049"/>
                  </a:lnTo>
                  <a:lnTo>
                    <a:pt x="1971040" y="1089"/>
                  </a:lnTo>
                  <a:lnTo>
                    <a:pt x="1888913" y="1122"/>
                  </a:lnTo>
                  <a:lnTo>
                    <a:pt x="1806786" y="1095"/>
                  </a:lnTo>
                  <a:lnTo>
                    <a:pt x="1724659" y="1041"/>
                  </a:lnTo>
                  <a:lnTo>
                    <a:pt x="1642533" y="981"/>
                  </a:lnTo>
                  <a:lnTo>
                    <a:pt x="1560406" y="925"/>
                  </a:lnTo>
                  <a:lnTo>
                    <a:pt x="1478279" y="804"/>
                  </a:lnTo>
                  <a:lnTo>
                    <a:pt x="1396153" y="722"/>
                  </a:lnTo>
                  <a:lnTo>
                    <a:pt x="1314026" y="682"/>
                  </a:lnTo>
                  <a:lnTo>
                    <a:pt x="1231900" y="622"/>
                  </a:lnTo>
                  <a:lnTo>
                    <a:pt x="1149773" y="562"/>
                  </a:lnTo>
                  <a:lnTo>
                    <a:pt x="1067646" y="505"/>
                  </a:lnTo>
                  <a:lnTo>
                    <a:pt x="985519" y="450"/>
                  </a:lnTo>
                  <a:lnTo>
                    <a:pt x="903393" y="397"/>
                  </a:lnTo>
                  <a:lnTo>
                    <a:pt x="821266" y="347"/>
                  </a:lnTo>
                  <a:lnTo>
                    <a:pt x="739140" y="300"/>
                  </a:lnTo>
                  <a:lnTo>
                    <a:pt x="657013" y="255"/>
                  </a:lnTo>
                  <a:lnTo>
                    <a:pt x="574886" y="215"/>
                  </a:lnTo>
                  <a:lnTo>
                    <a:pt x="492759" y="177"/>
                  </a:lnTo>
                  <a:lnTo>
                    <a:pt x="410633" y="141"/>
                  </a:lnTo>
                  <a:lnTo>
                    <a:pt x="328506" y="108"/>
                  </a:lnTo>
                  <a:lnTo>
                    <a:pt x="246379" y="76"/>
                  </a:lnTo>
                  <a:lnTo>
                    <a:pt x="164253" y="50"/>
                  </a:lnTo>
                  <a:lnTo>
                    <a:pt x="82126" y="23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CD0B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1469813" y="4737074"/>
              <a:ext cx="6570133" cy="23234"/>
            </a:xfrm>
            <a:custGeom>
              <a:avLst/>
              <a:pathLst>
                <a:path w="6570133" h="23234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0"/>
                  </a:lnTo>
                  <a:lnTo>
                    <a:pt x="4845473" y="0"/>
                  </a:lnTo>
                  <a:lnTo>
                    <a:pt x="4763346" y="0"/>
                  </a:lnTo>
                  <a:lnTo>
                    <a:pt x="4681219" y="0"/>
                  </a:lnTo>
                  <a:lnTo>
                    <a:pt x="4599093" y="0"/>
                  </a:lnTo>
                  <a:lnTo>
                    <a:pt x="4516966" y="0"/>
                  </a:lnTo>
                  <a:lnTo>
                    <a:pt x="4434839" y="0"/>
                  </a:lnTo>
                  <a:lnTo>
                    <a:pt x="4352713" y="0"/>
                  </a:lnTo>
                  <a:lnTo>
                    <a:pt x="4270586" y="0"/>
                  </a:lnTo>
                  <a:lnTo>
                    <a:pt x="4188460" y="0"/>
                  </a:lnTo>
                  <a:lnTo>
                    <a:pt x="4106333" y="0"/>
                  </a:lnTo>
                  <a:lnTo>
                    <a:pt x="4024206" y="0"/>
                  </a:lnTo>
                  <a:lnTo>
                    <a:pt x="3942079" y="0"/>
                  </a:lnTo>
                  <a:lnTo>
                    <a:pt x="3859953" y="0"/>
                  </a:lnTo>
                  <a:lnTo>
                    <a:pt x="3777826" y="0"/>
                  </a:lnTo>
                  <a:lnTo>
                    <a:pt x="3695699" y="0"/>
                  </a:lnTo>
                  <a:lnTo>
                    <a:pt x="3613573" y="737"/>
                  </a:lnTo>
                  <a:lnTo>
                    <a:pt x="3531446" y="1909"/>
                  </a:lnTo>
                  <a:lnTo>
                    <a:pt x="3449319" y="3155"/>
                  </a:lnTo>
                  <a:lnTo>
                    <a:pt x="3367193" y="4050"/>
                  </a:lnTo>
                  <a:lnTo>
                    <a:pt x="3285066" y="5122"/>
                  </a:lnTo>
                  <a:lnTo>
                    <a:pt x="3202939" y="6318"/>
                  </a:lnTo>
                  <a:lnTo>
                    <a:pt x="3120813" y="7426"/>
                  </a:lnTo>
                  <a:lnTo>
                    <a:pt x="3038686" y="8387"/>
                  </a:lnTo>
                  <a:lnTo>
                    <a:pt x="2956559" y="9196"/>
                  </a:lnTo>
                  <a:lnTo>
                    <a:pt x="2874433" y="9928"/>
                  </a:lnTo>
                  <a:lnTo>
                    <a:pt x="2792306" y="10534"/>
                  </a:lnTo>
                  <a:lnTo>
                    <a:pt x="2710179" y="11232"/>
                  </a:lnTo>
                  <a:lnTo>
                    <a:pt x="2628053" y="11967"/>
                  </a:lnTo>
                  <a:lnTo>
                    <a:pt x="2545926" y="12769"/>
                  </a:lnTo>
                  <a:lnTo>
                    <a:pt x="2463800" y="13517"/>
                  </a:lnTo>
                  <a:lnTo>
                    <a:pt x="2381673" y="14215"/>
                  </a:lnTo>
                  <a:lnTo>
                    <a:pt x="2299546" y="14848"/>
                  </a:lnTo>
                  <a:lnTo>
                    <a:pt x="2217420" y="15511"/>
                  </a:lnTo>
                  <a:lnTo>
                    <a:pt x="2135293" y="16051"/>
                  </a:lnTo>
                  <a:lnTo>
                    <a:pt x="2053166" y="16538"/>
                  </a:lnTo>
                  <a:lnTo>
                    <a:pt x="1971040" y="16993"/>
                  </a:lnTo>
                  <a:lnTo>
                    <a:pt x="1888913" y="17424"/>
                  </a:lnTo>
                  <a:lnTo>
                    <a:pt x="1806786" y="17808"/>
                  </a:lnTo>
                  <a:lnTo>
                    <a:pt x="1724659" y="18148"/>
                  </a:lnTo>
                  <a:lnTo>
                    <a:pt x="1642533" y="18505"/>
                  </a:lnTo>
                  <a:lnTo>
                    <a:pt x="1560406" y="18815"/>
                  </a:lnTo>
                  <a:lnTo>
                    <a:pt x="1478279" y="19190"/>
                  </a:lnTo>
                  <a:lnTo>
                    <a:pt x="1396153" y="19506"/>
                  </a:lnTo>
                  <a:lnTo>
                    <a:pt x="1314026" y="19772"/>
                  </a:lnTo>
                  <a:lnTo>
                    <a:pt x="1231900" y="20070"/>
                  </a:lnTo>
                  <a:lnTo>
                    <a:pt x="1149773" y="20415"/>
                  </a:lnTo>
                  <a:lnTo>
                    <a:pt x="1067646" y="20757"/>
                  </a:lnTo>
                  <a:lnTo>
                    <a:pt x="985519" y="21082"/>
                  </a:lnTo>
                  <a:lnTo>
                    <a:pt x="903393" y="21374"/>
                  </a:lnTo>
                  <a:lnTo>
                    <a:pt x="821266" y="21644"/>
                  </a:lnTo>
                  <a:lnTo>
                    <a:pt x="739140" y="21882"/>
                  </a:lnTo>
                  <a:lnTo>
                    <a:pt x="657013" y="22103"/>
                  </a:lnTo>
                  <a:lnTo>
                    <a:pt x="574886" y="22291"/>
                  </a:lnTo>
                  <a:lnTo>
                    <a:pt x="492759" y="22466"/>
                  </a:lnTo>
                  <a:lnTo>
                    <a:pt x="410633" y="22626"/>
                  </a:lnTo>
                  <a:lnTo>
                    <a:pt x="328506" y="22769"/>
                  </a:lnTo>
                  <a:lnTo>
                    <a:pt x="246379" y="22909"/>
                  </a:lnTo>
                  <a:lnTo>
                    <a:pt x="164253" y="23022"/>
                  </a:lnTo>
                  <a:lnTo>
                    <a:pt x="82126" y="23135"/>
                  </a:lnTo>
                  <a:lnTo>
                    <a:pt x="0" y="232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1469813" y="4737074"/>
              <a:ext cx="6570133" cy="23989"/>
            </a:xfrm>
            <a:custGeom>
              <a:avLst/>
              <a:pathLst>
                <a:path w="6570133" h="23989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0"/>
                  </a:lnTo>
                  <a:lnTo>
                    <a:pt x="4845473" y="0"/>
                  </a:lnTo>
                  <a:lnTo>
                    <a:pt x="4763346" y="0"/>
                  </a:lnTo>
                  <a:lnTo>
                    <a:pt x="4681219" y="0"/>
                  </a:lnTo>
                  <a:lnTo>
                    <a:pt x="4599093" y="0"/>
                  </a:lnTo>
                  <a:lnTo>
                    <a:pt x="4516966" y="0"/>
                  </a:lnTo>
                  <a:lnTo>
                    <a:pt x="4434839" y="48"/>
                  </a:lnTo>
                  <a:lnTo>
                    <a:pt x="4352713" y="554"/>
                  </a:lnTo>
                  <a:lnTo>
                    <a:pt x="4270586" y="948"/>
                  </a:lnTo>
                  <a:lnTo>
                    <a:pt x="4188460" y="1413"/>
                  </a:lnTo>
                  <a:lnTo>
                    <a:pt x="4106333" y="2076"/>
                  </a:lnTo>
                  <a:lnTo>
                    <a:pt x="4024206" y="2642"/>
                  </a:lnTo>
                  <a:lnTo>
                    <a:pt x="3942079" y="3453"/>
                  </a:lnTo>
                  <a:lnTo>
                    <a:pt x="3859953" y="4285"/>
                  </a:lnTo>
                  <a:lnTo>
                    <a:pt x="3777826" y="5013"/>
                  </a:lnTo>
                  <a:lnTo>
                    <a:pt x="3695699" y="5676"/>
                  </a:lnTo>
                  <a:lnTo>
                    <a:pt x="3613573" y="6795"/>
                  </a:lnTo>
                  <a:lnTo>
                    <a:pt x="3531446" y="8094"/>
                  </a:lnTo>
                  <a:lnTo>
                    <a:pt x="3449319" y="9315"/>
                  </a:lnTo>
                  <a:lnTo>
                    <a:pt x="3367193" y="10352"/>
                  </a:lnTo>
                  <a:lnTo>
                    <a:pt x="3285066" y="11506"/>
                  </a:lnTo>
                  <a:lnTo>
                    <a:pt x="3202939" y="12573"/>
                  </a:lnTo>
                  <a:lnTo>
                    <a:pt x="3120813" y="13529"/>
                  </a:lnTo>
                  <a:lnTo>
                    <a:pt x="3038686" y="14374"/>
                  </a:lnTo>
                  <a:lnTo>
                    <a:pt x="2956559" y="15126"/>
                  </a:lnTo>
                  <a:lnTo>
                    <a:pt x="2874433" y="15964"/>
                  </a:lnTo>
                  <a:lnTo>
                    <a:pt x="2792306" y="16592"/>
                  </a:lnTo>
                  <a:lnTo>
                    <a:pt x="2710179" y="17297"/>
                  </a:lnTo>
                  <a:lnTo>
                    <a:pt x="2628053" y="18043"/>
                  </a:lnTo>
                  <a:lnTo>
                    <a:pt x="2545926" y="18743"/>
                  </a:lnTo>
                  <a:lnTo>
                    <a:pt x="2463800" y="19401"/>
                  </a:lnTo>
                  <a:lnTo>
                    <a:pt x="2381673" y="20010"/>
                  </a:lnTo>
                  <a:lnTo>
                    <a:pt x="2299546" y="20590"/>
                  </a:lnTo>
                  <a:lnTo>
                    <a:pt x="2217420" y="20739"/>
                  </a:lnTo>
                  <a:lnTo>
                    <a:pt x="2135293" y="20969"/>
                  </a:lnTo>
                  <a:lnTo>
                    <a:pt x="2053166" y="21210"/>
                  </a:lnTo>
                  <a:lnTo>
                    <a:pt x="1971040" y="21449"/>
                  </a:lnTo>
                  <a:lnTo>
                    <a:pt x="1888913" y="21681"/>
                  </a:lnTo>
                  <a:lnTo>
                    <a:pt x="1806786" y="21887"/>
                  </a:lnTo>
                  <a:lnTo>
                    <a:pt x="1724659" y="22077"/>
                  </a:lnTo>
                  <a:lnTo>
                    <a:pt x="1642533" y="22287"/>
                  </a:lnTo>
                  <a:lnTo>
                    <a:pt x="1560406" y="22458"/>
                  </a:lnTo>
                  <a:lnTo>
                    <a:pt x="1478279" y="22622"/>
                  </a:lnTo>
                  <a:lnTo>
                    <a:pt x="1396153" y="22772"/>
                  </a:lnTo>
                  <a:lnTo>
                    <a:pt x="1314026" y="22922"/>
                  </a:lnTo>
                  <a:lnTo>
                    <a:pt x="1231900" y="23037"/>
                  </a:lnTo>
                  <a:lnTo>
                    <a:pt x="1149773" y="23145"/>
                  </a:lnTo>
                  <a:lnTo>
                    <a:pt x="1067646" y="23254"/>
                  </a:lnTo>
                  <a:lnTo>
                    <a:pt x="985519" y="23351"/>
                  </a:lnTo>
                  <a:lnTo>
                    <a:pt x="903393" y="23430"/>
                  </a:lnTo>
                  <a:lnTo>
                    <a:pt x="821266" y="23497"/>
                  </a:lnTo>
                  <a:lnTo>
                    <a:pt x="739140" y="23561"/>
                  </a:lnTo>
                  <a:lnTo>
                    <a:pt x="657013" y="23619"/>
                  </a:lnTo>
                  <a:lnTo>
                    <a:pt x="574886" y="23674"/>
                  </a:lnTo>
                  <a:lnTo>
                    <a:pt x="492759" y="23731"/>
                  </a:lnTo>
                  <a:lnTo>
                    <a:pt x="410633" y="23785"/>
                  </a:lnTo>
                  <a:lnTo>
                    <a:pt x="328506" y="23834"/>
                  </a:lnTo>
                  <a:lnTo>
                    <a:pt x="246379" y="23879"/>
                  </a:lnTo>
                  <a:lnTo>
                    <a:pt x="164253" y="23919"/>
                  </a:lnTo>
                  <a:lnTo>
                    <a:pt x="82126" y="23956"/>
                  </a:lnTo>
                  <a:lnTo>
                    <a:pt x="0" y="23989"/>
                  </a:lnTo>
                </a:path>
              </a:pathLst>
            </a:custGeom>
            <a:ln w="9525" cap="rnd">
              <a:solidFill>
                <a:srgbClr val="DF53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1469813" y="4731675"/>
              <a:ext cx="6570133" cy="7278"/>
            </a:xfrm>
            <a:custGeom>
              <a:avLst/>
              <a:pathLst>
                <a:path w="6570133" h="7278">
                  <a:moveTo>
                    <a:pt x="6570133" y="5398"/>
                  </a:moveTo>
                  <a:lnTo>
                    <a:pt x="6488006" y="5398"/>
                  </a:lnTo>
                  <a:lnTo>
                    <a:pt x="6405880" y="5398"/>
                  </a:lnTo>
                  <a:lnTo>
                    <a:pt x="6323753" y="5398"/>
                  </a:lnTo>
                  <a:lnTo>
                    <a:pt x="6241626" y="5398"/>
                  </a:lnTo>
                  <a:lnTo>
                    <a:pt x="6159500" y="5398"/>
                  </a:lnTo>
                  <a:lnTo>
                    <a:pt x="6077373" y="5398"/>
                  </a:lnTo>
                  <a:lnTo>
                    <a:pt x="5995246" y="5398"/>
                  </a:lnTo>
                  <a:lnTo>
                    <a:pt x="5913120" y="5398"/>
                  </a:lnTo>
                  <a:lnTo>
                    <a:pt x="5830993" y="5398"/>
                  </a:lnTo>
                  <a:lnTo>
                    <a:pt x="5748866" y="5534"/>
                  </a:lnTo>
                  <a:lnTo>
                    <a:pt x="5666740" y="5795"/>
                  </a:lnTo>
                  <a:lnTo>
                    <a:pt x="5584613" y="6057"/>
                  </a:lnTo>
                  <a:lnTo>
                    <a:pt x="5502486" y="6280"/>
                  </a:lnTo>
                  <a:lnTo>
                    <a:pt x="5420359" y="6490"/>
                  </a:lnTo>
                  <a:lnTo>
                    <a:pt x="5338233" y="6692"/>
                  </a:lnTo>
                  <a:lnTo>
                    <a:pt x="5256106" y="6884"/>
                  </a:lnTo>
                  <a:lnTo>
                    <a:pt x="5173980" y="7054"/>
                  </a:lnTo>
                  <a:lnTo>
                    <a:pt x="5091853" y="7204"/>
                  </a:lnTo>
                  <a:lnTo>
                    <a:pt x="5009726" y="7268"/>
                  </a:lnTo>
                  <a:lnTo>
                    <a:pt x="4927599" y="7278"/>
                  </a:lnTo>
                  <a:lnTo>
                    <a:pt x="4845473" y="7273"/>
                  </a:lnTo>
                  <a:lnTo>
                    <a:pt x="4763346" y="7258"/>
                  </a:lnTo>
                  <a:lnTo>
                    <a:pt x="4681219" y="7231"/>
                  </a:lnTo>
                  <a:lnTo>
                    <a:pt x="4599093" y="6898"/>
                  </a:lnTo>
                  <a:lnTo>
                    <a:pt x="4516966" y="6189"/>
                  </a:lnTo>
                  <a:lnTo>
                    <a:pt x="4434839" y="5535"/>
                  </a:lnTo>
                  <a:lnTo>
                    <a:pt x="4352713" y="5398"/>
                  </a:lnTo>
                  <a:lnTo>
                    <a:pt x="4270586" y="5398"/>
                  </a:lnTo>
                  <a:lnTo>
                    <a:pt x="4188460" y="5398"/>
                  </a:lnTo>
                  <a:lnTo>
                    <a:pt x="4106333" y="5398"/>
                  </a:lnTo>
                  <a:lnTo>
                    <a:pt x="4024206" y="5398"/>
                  </a:lnTo>
                  <a:lnTo>
                    <a:pt x="3942079" y="5364"/>
                  </a:lnTo>
                  <a:lnTo>
                    <a:pt x="3859953" y="4823"/>
                  </a:lnTo>
                  <a:lnTo>
                    <a:pt x="3777826" y="4298"/>
                  </a:lnTo>
                  <a:lnTo>
                    <a:pt x="3695699" y="3842"/>
                  </a:lnTo>
                  <a:lnTo>
                    <a:pt x="3613573" y="3429"/>
                  </a:lnTo>
                  <a:lnTo>
                    <a:pt x="3531446" y="3117"/>
                  </a:lnTo>
                  <a:lnTo>
                    <a:pt x="3449319" y="2908"/>
                  </a:lnTo>
                  <a:lnTo>
                    <a:pt x="3367193" y="2700"/>
                  </a:lnTo>
                  <a:lnTo>
                    <a:pt x="3285066" y="2455"/>
                  </a:lnTo>
                  <a:lnTo>
                    <a:pt x="3202939" y="2253"/>
                  </a:lnTo>
                  <a:lnTo>
                    <a:pt x="3120813" y="2058"/>
                  </a:lnTo>
                  <a:lnTo>
                    <a:pt x="3038686" y="1894"/>
                  </a:lnTo>
                  <a:lnTo>
                    <a:pt x="2956559" y="1780"/>
                  </a:lnTo>
                  <a:lnTo>
                    <a:pt x="2874433" y="1650"/>
                  </a:lnTo>
                  <a:lnTo>
                    <a:pt x="2792306" y="1541"/>
                  </a:lnTo>
                  <a:lnTo>
                    <a:pt x="2710179" y="1486"/>
                  </a:lnTo>
                  <a:lnTo>
                    <a:pt x="2628053" y="1448"/>
                  </a:lnTo>
                  <a:lnTo>
                    <a:pt x="2545926" y="1438"/>
                  </a:lnTo>
                  <a:lnTo>
                    <a:pt x="2463800" y="1401"/>
                  </a:lnTo>
                  <a:lnTo>
                    <a:pt x="2381673" y="1353"/>
                  </a:lnTo>
                  <a:lnTo>
                    <a:pt x="2299546" y="1280"/>
                  </a:lnTo>
                  <a:lnTo>
                    <a:pt x="2217420" y="1096"/>
                  </a:lnTo>
                  <a:lnTo>
                    <a:pt x="2135293" y="950"/>
                  </a:lnTo>
                  <a:lnTo>
                    <a:pt x="2053166" y="817"/>
                  </a:lnTo>
                  <a:lnTo>
                    <a:pt x="1971040" y="692"/>
                  </a:lnTo>
                  <a:lnTo>
                    <a:pt x="1888913" y="584"/>
                  </a:lnTo>
                  <a:lnTo>
                    <a:pt x="1806786" y="525"/>
                  </a:lnTo>
                  <a:lnTo>
                    <a:pt x="1724659" y="458"/>
                  </a:lnTo>
                  <a:lnTo>
                    <a:pt x="1642533" y="401"/>
                  </a:lnTo>
                  <a:lnTo>
                    <a:pt x="1560406" y="341"/>
                  </a:lnTo>
                  <a:lnTo>
                    <a:pt x="1478279" y="297"/>
                  </a:lnTo>
                  <a:lnTo>
                    <a:pt x="1396153" y="260"/>
                  </a:lnTo>
                  <a:lnTo>
                    <a:pt x="1314026" y="220"/>
                  </a:lnTo>
                  <a:lnTo>
                    <a:pt x="1231900" y="189"/>
                  </a:lnTo>
                  <a:lnTo>
                    <a:pt x="1149773" y="177"/>
                  </a:lnTo>
                  <a:lnTo>
                    <a:pt x="1067646" y="163"/>
                  </a:lnTo>
                  <a:lnTo>
                    <a:pt x="985519" y="146"/>
                  </a:lnTo>
                  <a:lnTo>
                    <a:pt x="903393" y="123"/>
                  </a:lnTo>
                  <a:lnTo>
                    <a:pt x="821266" y="99"/>
                  </a:lnTo>
                  <a:lnTo>
                    <a:pt x="739140" y="81"/>
                  </a:lnTo>
                  <a:lnTo>
                    <a:pt x="657013" y="64"/>
                  </a:lnTo>
                  <a:lnTo>
                    <a:pt x="574886" y="52"/>
                  </a:lnTo>
                  <a:lnTo>
                    <a:pt x="492759" y="43"/>
                  </a:lnTo>
                  <a:lnTo>
                    <a:pt x="410633" y="34"/>
                  </a:lnTo>
                  <a:lnTo>
                    <a:pt x="328506" y="25"/>
                  </a:lnTo>
                  <a:lnTo>
                    <a:pt x="246379" y="16"/>
                  </a:lnTo>
                  <a:lnTo>
                    <a:pt x="164253" y="9"/>
                  </a:lnTo>
                  <a:lnTo>
                    <a:pt x="82126" y="4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61D0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1469813" y="4732479"/>
              <a:ext cx="6570133" cy="6915"/>
            </a:xfrm>
            <a:custGeom>
              <a:avLst/>
              <a:pathLst>
                <a:path w="6570133" h="6915">
                  <a:moveTo>
                    <a:pt x="6570133" y="4594"/>
                  </a:moveTo>
                  <a:lnTo>
                    <a:pt x="6488006" y="4594"/>
                  </a:lnTo>
                  <a:lnTo>
                    <a:pt x="6405880" y="4594"/>
                  </a:lnTo>
                  <a:lnTo>
                    <a:pt x="6323753" y="4594"/>
                  </a:lnTo>
                  <a:lnTo>
                    <a:pt x="6241626" y="4594"/>
                  </a:lnTo>
                  <a:lnTo>
                    <a:pt x="6159500" y="4594"/>
                  </a:lnTo>
                  <a:lnTo>
                    <a:pt x="6077373" y="4594"/>
                  </a:lnTo>
                  <a:lnTo>
                    <a:pt x="5995246" y="4594"/>
                  </a:lnTo>
                  <a:lnTo>
                    <a:pt x="5913120" y="4594"/>
                  </a:lnTo>
                  <a:lnTo>
                    <a:pt x="5830993" y="4512"/>
                  </a:lnTo>
                  <a:lnTo>
                    <a:pt x="5748866" y="4433"/>
                  </a:lnTo>
                  <a:lnTo>
                    <a:pt x="5666740" y="4375"/>
                  </a:lnTo>
                  <a:lnTo>
                    <a:pt x="5584613" y="4328"/>
                  </a:lnTo>
                  <a:lnTo>
                    <a:pt x="5502486" y="4287"/>
                  </a:lnTo>
                  <a:lnTo>
                    <a:pt x="5420359" y="4264"/>
                  </a:lnTo>
                  <a:lnTo>
                    <a:pt x="5338233" y="4246"/>
                  </a:lnTo>
                  <a:lnTo>
                    <a:pt x="5256106" y="4237"/>
                  </a:lnTo>
                  <a:lnTo>
                    <a:pt x="5173980" y="4151"/>
                  </a:lnTo>
                  <a:lnTo>
                    <a:pt x="5091853" y="3997"/>
                  </a:lnTo>
                  <a:lnTo>
                    <a:pt x="5009726" y="3678"/>
                  </a:lnTo>
                  <a:lnTo>
                    <a:pt x="4927599" y="3331"/>
                  </a:lnTo>
                  <a:lnTo>
                    <a:pt x="4845473" y="2920"/>
                  </a:lnTo>
                  <a:lnTo>
                    <a:pt x="4763346" y="2482"/>
                  </a:lnTo>
                  <a:lnTo>
                    <a:pt x="4681219" y="2220"/>
                  </a:lnTo>
                  <a:lnTo>
                    <a:pt x="4599093" y="1972"/>
                  </a:lnTo>
                  <a:lnTo>
                    <a:pt x="4516966" y="1653"/>
                  </a:lnTo>
                  <a:lnTo>
                    <a:pt x="4434839" y="1343"/>
                  </a:lnTo>
                  <a:lnTo>
                    <a:pt x="4352713" y="1143"/>
                  </a:lnTo>
                  <a:lnTo>
                    <a:pt x="4270586" y="1013"/>
                  </a:lnTo>
                  <a:lnTo>
                    <a:pt x="4188460" y="872"/>
                  </a:lnTo>
                  <a:lnTo>
                    <a:pt x="4106333" y="657"/>
                  </a:lnTo>
                  <a:lnTo>
                    <a:pt x="4024206" y="331"/>
                  </a:lnTo>
                  <a:lnTo>
                    <a:pt x="3942079" y="169"/>
                  </a:lnTo>
                  <a:lnTo>
                    <a:pt x="3859953" y="0"/>
                  </a:lnTo>
                  <a:lnTo>
                    <a:pt x="3777826" y="6"/>
                  </a:lnTo>
                  <a:lnTo>
                    <a:pt x="3695699" y="117"/>
                  </a:lnTo>
                  <a:lnTo>
                    <a:pt x="3613573" y="272"/>
                  </a:lnTo>
                  <a:lnTo>
                    <a:pt x="3531446" y="519"/>
                  </a:lnTo>
                  <a:lnTo>
                    <a:pt x="3449319" y="858"/>
                  </a:lnTo>
                  <a:lnTo>
                    <a:pt x="3367193" y="1151"/>
                  </a:lnTo>
                  <a:lnTo>
                    <a:pt x="3285066" y="1435"/>
                  </a:lnTo>
                  <a:lnTo>
                    <a:pt x="3202939" y="1591"/>
                  </a:lnTo>
                  <a:lnTo>
                    <a:pt x="3120813" y="1747"/>
                  </a:lnTo>
                  <a:lnTo>
                    <a:pt x="3038686" y="1904"/>
                  </a:lnTo>
                  <a:lnTo>
                    <a:pt x="2956559" y="2079"/>
                  </a:lnTo>
                  <a:lnTo>
                    <a:pt x="2874433" y="2145"/>
                  </a:lnTo>
                  <a:lnTo>
                    <a:pt x="2792306" y="2217"/>
                  </a:lnTo>
                  <a:lnTo>
                    <a:pt x="2710179" y="2246"/>
                  </a:lnTo>
                  <a:lnTo>
                    <a:pt x="2628053" y="2255"/>
                  </a:lnTo>
                  <a:lnTo>
                    <a:pt x="2545926" y="2282"/>
                  </a:lnTo>
                  <a:lnTo>
                    <a:pt x="2463800" y="2303"/>
                  </a:lnTo>
                  <a:lnTo>
                    <a:pt x="2381673" y="2323"/>
                  </a:lnTo>
                  <a:lnTo>
                    <a:pt x="2299546" y="2297"/>
                  </a:lnTo>
                  <a:lnTo>
                    <a:pt x="2217420" y="3123"/>
                  </a:lnTo>
                  <a:lnTo>
                    <a:pt x="2135293" y="3562"/>
                  </a:lnTo>
                  <a:lnTo>
                    <a:pt x="2053166" y="3908"/>
                  </a:lnTo>
                  <a:lnTo>
                    <a:pt x="1971040" y="4215"/>
                  </a:lnTo>
                  <a:lnTo>
                    <a:pt x="1888913" y="4499"/>
                  </a:lnTo>
                  <a:lnTo>
                    <a:pt x="1806786" y="4594"/>
                  </a:lnTo>
                  <a:lnTo>
                    <a:pt x="1724659" y="4594"/>
                  </a:lnTo>
                  <a:lnTo>
                    <a:pt x="1642533" y="4594"/>
                  </a:lnTo>
                  <a:lnTo>
                    <a:pt x="1560406" y="4594"/>
                  </a:lnTo>
                  <a:lnTo>
                    <a:pt x="1478279" y="4594"/>
                  </a:lnTo>
                  <a:lnTo>
                    <a:pt x="1396153" y="4594"/>
                  </a:lnTo>
                  <a:lnTo>
                    <a:pt x="1314026" y="4597"/>
                  </a:lnTo>
                  <a:lnTo>
                    <a:pt x="1231900" y="4760"/>
                  </a:lnTo>
                  <a:lnTo>
                    <a:pt x="1149773" y="4973"/>
                  </a:lnTo>
                  <a:lnTo>
                    <a:pt x="1067646" y="5185"/>
                  </a:lnTo>
                  <a:lnTo>
                    <a:pt x="985519" y="5398"/>
                  </a:lnTo>
                  <a:lnTo>
                    <a:pt x="903393" y="5598"/>
                  </a:lnTo>
                  <a:lnTo>
                    <a:pt x="821266" y="5788"/>
                  </a:lnTo>
                  <a:lnTo>
                    <a:pt x="739140" y="5963"/>
                  </a:lnTo>
                  <a:lnTo>
                    <a:pt x="657013" y="6128"/>
                  </a:lnTo>
                  <a:lnTo>
                    <a:pt x="574886" y="6265"/>
                  </a:lnTo>
                  <a:lnTo>
                    <a:pt x="492759" y="6387"/>
                  </a:lnTo>
                  <a:lnTo>
                    <a:pt x="410633" y="6498"/>
                  </a:lnTo>
                  <a:lnTo>
                    <a:pt x="328506" y="6597"/>
                  </a:lnTo>
                  <a:lnTo>
                    <a:pt x="246379" y="6694"/>
                  </a:lnTo>
                  <a:lnTo>
                    <a:pt x="164253" y="6772"/>
                  </a:lnTo>
                  <a:lnTo>
                    <a:pt x="82126" y="6849"/>
                  </a:lnTo>
                  <a:lnTo>
                    <a:pt x="0" y="6915"/>
                  </a:lnTo>
                </a:path>
              </a:pathLst>
            </a:custGeom>
            <a:ln w="9525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1469813" y="4702245"/>
              <a:ext cx="6570133" cy="34828"/>
            </a:xfrm>
            <a:custGeom>
              <a:avLst/>
              <a:pathLst>
                <a:path w="6570133" h="34828">
                  <a:moveTo>
                    <a:pt x="6570133" y="34828"/>
                  </a:moveTo>
                  <a:lnTo>
                    <a:pt x="6488006" y="34828"/>
                  </a:lnTo>
                  <a:lnTo>
                    <a:pt x="6405880" y="34828"/>
                  </a:lnTo>
                  <a:lnTo>
                    <a:pt x="6323753" y="34828"/>
                  </a:lnTo>
                  <a:lnTo>
                    <a:pt x="6241626" y="34828"/>
                  </a:lnTo>
                  <a:lnTo>
                    <a:pt x="6159500" y="34828"/>
                  </a:lnTo>
                  <a:lnTo>
                    <a:pt x="6077373" y="34828"/>
                  </a:lnTo>
                  <a:lnTo>
                    <a:pt x="5995246" y="34828"/>
                  </a:lnTo>
                  <a:lnTo>
                    <a:pt x="5913120" y="34828"/>
                  </a:lnTo>
                  <a:lnTo>
                    <a:pt x="5830993" y="34828"/>
                  </a:lnTo>
                  <a:lnTo>
                    <a:pt x="5748866" y="34828"/>
                  </a:lnTo>
                  <a:lnTo>
                    <a:pt x="5666740" y="34828"/>
                  </a:lnTo>
                  <a:lnTo>
                    <a:pt x="5584613" y="34828"/>
                  </a:lnTo>
                  <a:lnTo>
                    <a:pt x="5502486" y="34828"/>
                  </a:lnTo>
                  <a:lnTo>
                    <a:pt x="5420359" y="34828"/>
                  </a:lnTo>
                  <a:lnTo>
                    <a:pt x="5338233" y="34828"/>
                  </a:lnTo>
                  <a:lnTo>
                    <a:pt x="5256106" y="34828"/>
                  </a:lnTo>
                  <a:lnTo>
                    <a:pt x="5173980" y="34828"/>
                  </a:lnTo>
                  <a:lnTo>
                    <a:pt x="5091853" y="34828"/>
                  </a:lnTo>
                  <a:lnTo>
                    <a:pt x="5009726" y="34828"/>
                  </a:lnTo>
                  <a:lnTo>
                    <a:pt x="4927599" y="34828"/>
                  </a:lnTo>
                  <a:lnTo>
                    <a:pt x="4845473" y="34828"/>
                  </a:lnTo>
                  <a:lnTo>
                    <a:pt x="4763346" y="34828"/>
                  </a:lnTo>
                  <a:lnTo>
                    <a:pt x="4681219" y="34828"/>
                  </a:lnTo>
                  <a:lnTo>
                    <a:pt x="4599093" y="33812"/>
                  </a:lnTo>
                  <a:lnTo>
                    <a:pt x="4516966" y="31368"/>
                  </a:lnTo>
                  <a:lnTo>
                    <a:pt x="4434839" y="29161"/>
                  </a:lnTo>
                  <a:lnTo>
                    <a:pt x="4352713" y="28117"/>
                  </a:lnTo>
                  <a:lnTo>
                    <a:pt x="4270586" y="27455"/>
                  </a:lnTo>
                  <a:lnTo>
                    <a:pt x="4188460" y="26363"/>
                  </a:lnTo>
                  <a:lnTo>
                    <a:pt x="4106333" y="25316"/>
                  </a:lnTo>
                  <a:lnTo>
                    <a:pt x="4024206" y="24566"/>
                  </a:lnTo>
                  <a:lnTo>
                    <a:pt x="3942079" y="24209"/>
                  </a:lnTo>
                  <a:lnTo>
                    <a:pt x="3859953" y="22857"/>
                  </a:lnTo>
                  <a:lnTo>
                    <a:pt x="3777826" y="21541"/>
                  </a:lnTo>
                  <a:lnTo>
                    <a:pt x="3695699" y="20532"/>
                  </a:lnTo>
                  <a:lnTo>
                    <a:pt x="3613573" y="19458"/>
                  </a:lnTo>
                  <a:lnTo>
                    <a:pt x="3531446" y="18640"/>
                  </a:lnTo>
                  <a:lnTo>
                    <a:pt x="3449319" y="18127"/>
                  </a:lnTo>
                  <a:lnTo>
                    <a:pt x="3367193" y="17622"/>
                  </a:lnTo>
                  <a:lnTo>
                    <a:pt x="3285066" y="16958"/>
                  </a:lnTo>
                  <a:lnTo>
                    <a:pt x="3202939" y="16457"/>
                  </a:lnTo>
                  <a:lnTo>
                    <a:pt x="3120813" y="15920"/>
                  </a:lnTo>
                  <a:lnTo>
                    <a:pt x="3038686" y="15469"/>
                  </a:lnTo>
                  <a:lnTo>
                    <a:pt x="2956559" y="15127"/>
                  </a:lnTo>
                  <a:lnTo>
                    <a:pt x="2874433" y="14849"/>
                  </a:lnTo>
                  <a:lnTo>
                    <a:pt x="2792306" y="14573"/>
                  </a:lnTo>
                  <a:lnTo>
                    <a:pt x="2710179" y="14489"/>
                  </a:lnTo>
                  <a:lnTo>
                    <a:pt x="2628053" y="14419"/>
                  </a:lnTo>
                  <a:lnTo>
                    <a:pt x="2545926" y="14284"/>
                  </a:lnTo>
                  <a:lnTo>
                    <a:pt x="2463800" y="14091"/>
                  </a:lnTo>
                  <a:lnTo>
                    <a:pt x="2381673" y="13936"/>
                  </a:lnTo>
                  <a:lnTo>
                    <a:pt x="2299546" y="13882"/>
                  </a:lnTo>
                  <a:lnTo>
                    <a:pt x="2217420" y="13080"/>
                  </a:lnTo>
                  <a:lnTo>
                    <a:pt x="2135293" y="12207"/>
                  </a:lnTo>
                  <a:lnTo>
                    <a:pt x="2053166" y="11378"/>
                  </a:lnTo>
                  <a:lnTo>
                    <a:pt x="1971040" y="10597"/>
                  </a:lnTo>
                  <a:lnTo>
                    <a:pt x="1888913" y="9883"/>
                  </a:lnTo>
                  <a:lnTo>
                    <a:pt x="1806786" y="9211"/>
                  </a:lnTo>
                  <a:lnTo>
                    <a:pt x="1724659" y="8443"/>
                  </a:lnTo>
                  <a:lnTo>
                    <a:pt x="1642533" y="7666"/>
                  </a:lnTo>
                  <a:lnTo>
                    <a:pt x="1560406" y="6968"/>
                  </a:lnTo>
                  <a:lnTo>
                    <a:pt x="1478279" y="6295"/>
                  </a:lnTo>
                  <a:lnTo>
                    <a:pt x="1396153" y="5705"/>
                  </a:lnTo>
                  <a:lnTo>
                    <a:pt x="1314026" y="5141"/>
                  </a:lnTo>
                  <a:lnTo>
                    <a:pt x="1231900" y="4605"/>
                  </a:lnTo>
                  <a:lnTo>
                    <a:pt x="1149773" y="4092"/>
                  </a:lnTo>
                  <a:lnTo>
                    <a:pt x="1067646" y="3614"/>
                  </a:lnTo>
                  <a:lnTo>
                    <a:pt x="985519" y="3174"/>
                  </a:lnTo>
                  <a:lnTo>
                    <a:pt x="903393" y="2783"/>
                  </a:lnTo>
                  <a:lnTo>
                    <a:pt x="821266" y="2411"/>
                  </a:lnTo>
                  <a:lnTo>
                    <a:pt x="739140" y="2087"/>
                  </a:lnTo>
                  <a:lnTo>
                    <a:pt x="657013" y="1776"/>
                  </a:lnTo>
                  <a:lnTo>
                    <a:pt x="574886" y="1502"/>
                  </a:lnTo>
                  <a:lnTo>
                    <a:pt x="492759" y="1240"/>
                  </a:lnTo>
                  <a:lnTo>
                    <a:pt x="410633" y="994"/>
                  </a:lnTo>
                  <a:lnTo>
                    <a:pt x="328506" y="767"/>
                  </a:lnTo>
                  <a:lnTo>
                    <a:pt x="246379" y="537"/>
                  </a:lnTo>
                  <a:lnTo>
                    <a:pt x="164253" y="349"/>
                  </a:lnTo>
                  <a:lnTo>
                    <a:pt x="82126" y="163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28E2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1469813" y="4710273"/>
              <a:ext cx="6570133" cy="26800"/>
            </a:xfrm>
            <a:custGeom>
              <a:avLst/>
              <a:pathLst>
                <a:path w="6570133" h="26800">
                  <a:moveTo>
                    <a:pt x="6570133" y="26800"/>
                  </a:moveTo>
                  <a:lnTo>
                    <a:pt x="6488006" y="26800"/>
                  </a:lnTo>
                  <a:lnTo>
                    <a:pt x="6405880" y="26800"/>
                  </a:lnTo>
                  <a:lnTo>
                    <a:pt x="6323753" y="26800"/>
                  </a:lnTo>
                  <a:lnTo>
                    <a:pt x="6241626" y="26800"/>
                  </a:lnTo>
                  <a:lnTo>
                    <a:pt x="6159500" y="26800"/>
                  </a:lnTo>
                  <a:lnTo>
                    <a:pt x="6077373" y="26800"/>
                  </a:lnTo>
                  <a:lnTo>
                    <a:pt x="5995246" y="26800"/>
                  </a:lnTo>
                  <a:lnTo>
                    <a:pt x="5913120" y="26800"/>
                  </a:lnTo>
                  <a:lnTo>
                    <a:pt x="5830993" y="26800"/>
                  </a:lnTo>
                  <a:lnTo>
                    <a:pt x="5748866" y="26800"/>
                  </a:lnTo>
                  <a:lnTo>
                    <a:pt x="5666740" y="26800"/>
                  </a:lnTo>
                  <a:lnTo>
                    <a:pt x="5584613" y="26800"/>
                  </a:lnTo>
                  <a:lnTo>
                    <a:pt x="5502486" y="26800"/>
                  </a:lnTo>
                  <a:lnTo>
                    <a:pt x="5420359" y="26800"/>
                  </a:lnTo>
                  <a:lnTo>
                    <a:pt x="5338233" y="26800"/>
                  </a:lnTo>
                  <a:lnTo>
                    <a:pt x="5256106" y="26800"/>
                  </a:lnTo>
                  <a:lnTo>
                    <a:pt x="5173980" y="26800"/>
                  </a:lnTo>
                  <a:lnTo>
                    <a:pt x="5091853" y="26800"/>
                  </a:lnTo>
                  <a:lnTo>
                    <a:pt x="5009726" y="26800"/>
                  </a:lnTo>
                  <a:lnTo>
                    <a:pt x="4927599" y="26800"/>
                  </a:lnTo>
                  <a:lnTo>
                    <a:pt x="4845473" y="26800"/>
                  </a:lnTo>
                  <a:lnTo>
                    <a:pt x="4763346" y="26656"/>
                  </a:lnTo>
                  <a:lnTo>
                    <a:pt x="4681219" y="26083"/>
                  </a:lnTo>
                  <a:lnTo>
                    <a:pt x="4599093" y="25292"/>
                  </a:lnTo>
                  <a:lnTo>
                    <a:pt x="4516966" y="24396"/>
                  </a:lnTo>
                  <a:lnTo>
                    <a:pt x="4434839" y="23620"/>
                  </a:lnTo>
                  <a:lnTo>
                    <a:pt x="4352713" y="23021"/>
                  </a:lnTo>
                  <a:lnTo>
                    <a:pt x="4270586" y="22535"/>
                  </a:lnTo>
                  <a:lnTo>
                    <a:pt x="4188460" y="22339"/>
                  </a:lnTo>
                  <a:lnTo>
                    <a:pt x="4106333" y="22204"/>
                  </a:lnTo>
                  <a:lnTo>
                    <a:pt x="4024206" y="22223"/>
                  </a:lnTo>
                  <a:lnTo>
                    <a:pt x="3942079" y="22239"/>
                  </a:lnTo>
                  <a:lnTo>
                    <a:pt x="3859953" y="21813"/>
                  </a:lnTo>
                  <a:lnTo>
                    <a:pt x="3777826" y="21031"/>
                  </a:lnTo>
                  <a:lnTo>
                    <a:pt x="3695699" y="20168"/>
                  </a:lnTo>
                  <a:lnTo>
                    <a:pt x="3613573" y="19508"/>
                  </a:lnTo>
                  <a:lnTo>
                    <a:pt x="3531446" y="18990"/>
                  </a:lnTo>
                  <a:lnTo>
                    <a:pt x="3449319" y="18363"/>
                  </a:lnTo>
                  <a:lnTo>
                    <a:pt x="3367193" y="17520"/>
                  </a:lnTo>
                  <a:lnTo>
                    <a:pt x="3285066" y="16347"/>
                  </a:lnTo>
                  <a:lnTo>
                    <a:pt x="3202939" y="15437"/>
                  </a:lnTo>
                  <a:lnTo>
                    <a:pt x="3120813" y="14505"/>
                  </a:lnTo>
                  <a:lnTo>
                    <a:pt x="3038686" y="13583"/>
                  </a:lnTo>
                  <a:lnTo>
                    <a:pt x="2956559" y="12672"/>
                  </a:lnTo>
                  <a:lnTo>
                    <a:pt x="2874433" y="11861"/>
                  </a:lnTo>
                  <a:lnTo>
                    <a:pt x="2792306" y="11087"/>
                  </a:lnTo>
                  <a:lnTo>
                    <a:pt x="2710179" y="10461"/>
                  </a:lnTo>
                  <a:lnTo>
                    <a:pt x="2628053" y="9972"/>
                  </a:lnTo>
                  <a:lnTo>
                    <a:pt x="2545926" y="9547"/>
                  </a:lnTo>
                  <a:lnTo>
                    <a:pt x="2463800" y="9143"/>
                  </a:lnTo>
                  <a:lnTo>
                    <a:pt x="2381673" y="8740"/>
                  </a:lnTo>
                  <a:lnTo>
                    <a:pt x="2299546" y="8350"/>
                  </a:lnTo>
                  <a:lnTo>
                    <a:pt x="2217420" y="7669"/>
                  </a:lnTo>
                  <a:lnTo>
                    <a:pt x="2135293" y="7124"/>
                  </a:lnTo>
                  <a:lnTo>
                    <a:pt x="2053166" y="6612"/>
                  </a:lnTo>
                  <a:lnTo>
                    <a:pt x="1971040" y="6132"/>
                  </a:lnTo>
                  <a:lnTo>
                    <a:pt x="1888913" y="5675"/>
                  </a:lnTo>
                  <a:lnTo>
                    <a:pt x="1806786" y="5260"/>
                  </a:lnTo>
                  <a:lnTo>
                    <a:pt x="1724659" y="4881"/>
                  </a:lnTo>
                  <a:lnTo>
                    <a:pt x="1642533" y="4537"/>
                  </a:lnTo>
                  <a:lnTo>
                    <a:pt x="1560406" y="4195"/>
                  </a:lnTo>
                  <a:lnTo>
                    <a:pt x="1478279" y="3880"/>
                  </a:lnTo>
                  <a:lnTo>
                    <a:pt x="1396153" y="3590"/>
                  </a:lnTo>
                  <a:lnTo>
                    <a:pt x="1314026" y="3319"/>
                  </a:lnTo>
                  <a:lnTo>
                    <a:pt x="1231900" y="3011"/>
                  </a:lnTo>
                  <a:lnTo>
                    <a:pt x="1149773" y="2687"/>
                  </a:lnTo>
                  <a:lnTo>
                    <a:pt x="1067646" y="2380"/>
                  </a:lnTo>
                  <a:lnTo>
                    <a:pt x="985519" y="2089"/>
                  </a:lnTo>
                  <a:lnTo>
                    <a:pt x="903393" y="1827"/>
                  </a:lnTo>
                  <a:lnTo>
                    <a:pt x="821266" y="1584"/>
                  </a:lnTo>
                  <a:lnTo>
                    <a:pt x="739140" y="1362"/>
                  </a:lnTo>
                  <a:lnTo>
                    <a:pt x="657013" y="1153"/>
                  </a:lnTo>
                  <a:lnTo>
                    <a:pt x="574886" y="972"/>
                  </a:lnTo>
                  <a:lnTo>
                    <a:pt x="492759" y="800"/>
                  </a:lnTo>
                  <a:lnTo>
                    <a:pt x="410633" y="639"/>
                  </a:lnTo>
                  <a:lnTo>
                    <a:pt x="328506" y="492"/>
                  </a:lnTo>
                  <a:lnTo>
                    <a:pt x="246379" y="344"/>
                  </a:lnTo>
                  <a:lnTo>
                    <a:pt x="164253" y="224"/>
                  </a:lnTo>
                  <a:lnTo>
                    <a:pt x="82126" y="104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CD0B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1469813" y="4726834"/>
              <a:ext cx="6570133" cy="10239"/>
            </a:xfrm>
            <a:custGeom>
              <a:avLst/>
              <a:pathLst>
                <a:path w="6570133" h="10239">
                  <a:moveTo>
                    <a:pt x="6570133" y="10239"/>
                  </a:moveTo>
                  <a:lnTo>
                    <a:pt x="6488006" y="10239"/>
                  </a:lnTo>
                  <a:lnTo>
                    <a:pt x="6405880" y="10239"/>
                  </a:lnTo>
                  <a:lnTo>
                    <a:pt x="6323753" y="10239"/>
                  </a:lnTo>
                  <a:lnTo>
                    <a:pt x="6241626" y="10239"/>
                  </a:lnTo>
                  <a:lnTo>
                    <a:pt x="6159500" y="10239"/>
                  </a:lnTo>
                  <a:lnTo>
                    <a:pt x="6077373" y="10239"/>
                  </a:lnTo>
                  <a:lnTo>
                    <a:pt x="5995246" y="10239"/>
                  </a:lnTo>
                  <a:lnTo>
                    <a:pt x="5913120" y="10239"/>
                  </a:lnTo>
                  <a:lnTo>
                    <a:pt x="5830993" y="10239"/>
                  </a:lnTo>
                  <a:lnTo>
                    <a:pt x="5748866" y="10239"/>
                  </a:lnTo>
                  <a:lnTo>
                    <a:pt x="5666740" y="10239"/>
                  </a:lnTo>
                  <a:lnTo>
                    <a:pt x="5584613" y="10239"/>
                  </a:lnTo>
                  <a:lnTo>
                    <a:pt x="5502486" y="10239"/>
                  </a:lnTo>
                  <a:lnTo>
                    <a:pt x="5420359" y="10239"/>
                  </a:lnTo>
                  <a:lnTo>
                    <a:pt x="5338233" y="10239"/>
                  </a:lnTo>
                  <a:lnTo>
                    <a:pt x="5256106" y="10239"/>
                  </a:lnTo>
                  <a:lnTo>
                    <a:pt x="5173980" y="10239"/>
                  </a:lnTo>
                  <a:lnTo>
                    <a:pt x="5091853" y="10239"/>
                  </a:lnTo>
                  <a:lnTo>
                    <a:pt x="5009726" y="10239"/>
                  </a:lnTo>
                  <a:lnTo>
                    <a:pt x="4927599" y="10239"/>
                  </a:lnTo>
                  <a:lnTo>
                    <a:pt x="4845473" y="10239"/>
                  </a:lnTo>
                  <a:lnTo>
                    <a:pt x="4763346" y="10239"/>
                  </a:lnTo>
                  <a:lnTo>
                    <a:pt x="4681219" y="10239"/>
                  </a:lnTo>
                  <a:lnTo>
                    <a:pt x="4599093" y="10239"/>
                  </a:lnTo>
                  <a:lnTo>
                    <a:pt x="4516966" y="10239"/>
                  </a:lnTo>
                  <a:lnTo>
                    <a:pt x="4434839" y="10239"/>
                  </a:lnTo>
                  <a:lnTo>
                    <a:pt x="4352713" y="10239"/>
                  </a:lnTo>
                  <a:lnTo>
                    <a:pt x="4270586" y="10239"/>
                  </a:lnTo>
                  <a:lnTo>
                    <a:pt x="4188460" y="10236"/>
                  </a:lnTo>
                  <a:lnTo>
                    <a:pt x="4106333" y="10217"/>
                  </a:lnTo>
                  <a:lnTo>
                    <a:pt x="4024206" y="10235"/>
                  </a:lnTo>
                  <a:lnTo>
                    <a:pt x="3942079" y="10239"/>
                  </a:lnTo>
                  <a:lnTo>
                    <a:pt x="3859953" y="10239"/>
                  </a:lnTo>
                  <a:lnTo>
                    <a:pt x="3777826" y="10239"/>
                  </a:lnTo>
                  <a:lnTo>
                    <a:pt x="3695699" y="10239"/>
                  </a:lnTo>
                  <a:lnTo>
                    <a:pt x="3613573" y="10239"/>
                  </a:lnTo>
                  <a:lnTo>
                    <a:pt x="3531446" y="10239"/>
                  </a:lnTo>
                  <a:lnTo>
                    <a:pt x="3449319" y="10239"/>
                  </a:lnTo>
                  <a:lnTo>
                    <a:pt x="3367193" y="10128"/>
                  </a:lnTo>
                  <a:lnTo>
                    <a:pt x="3285066" y="9782"/>
                  </a:lnTo>
                  <a:lnTo>
                    <a:pt x="3202939" y="9329"/>
                  </a:lnTo>
                  <a:lnTo>
                    <a:pt x="3120813" y="8770"/>
                  </a:lnTo>
                  <a:lnTo>
                    <a:pt x="3038686" y="8212"/>
                  </a:lnTo>
                  <a:lnTo>
                    <a:pt x="2956559" y="7682"/>
                  </a:lnTo>
                  <a:lnTo>
                    <a:pt x="2874433" y="7159"/>
                  </a:lnTo>
                  <a:lnTo>
                    <a:pt x="2792306" y="6708"/>
                  </a:lnTo>
                  <a:lnTo>
                    <a:pt x="2710179" y="6362"/>
                  </a:lnTo>
                  <a:lnTo>
                    <a:pt x="2628053" y="6118"/>
                  </a:lnTo>
                  <a:lnTo>
                    <a:pt x="2545926" y="5958"/>
                  </a:lnTo>
                  <a:lnTo>
                    <a:pt x="2463800" y="5784"/>
                  </a:lnTo>
                  <a:lnTo>
                    <a:pt x="2381673" y="5578"/>
                  </a:lnTo>
                  <a:lnTo>
                    <a:pt x="2299546" y="5375"/>
                  </a:lnTo>
                  <a:lnTo>
                    <a:pt x="2217420" y="4775"/>
                  </a:lnTo>
                  <a:lnTo>
                    <a:pt x="2135293" y="4314"/>
                  </a:lnTo>
                  <a:lnTo>
                    <a:pt x="2053166" y="3916"/>
                  </a:lnTo>
                  <a:lnTo>
                    <a:pt x="1971040" y="3547"/>
                  </a:lnTo>
                  <a:lnTo>
                    <a:pt x="1888913" y="3196"/>
                  </a:lnTo>
                  <a:lnTo>
                    <a:pt x="1806786" y="2971"/>
                  </a:lnTo>
                  <a:lnTo>
                    <a:pt x="1724659" y="2829"/>
                  </a:lnTo>
                  <a:lnTo>
                    <a:pt x="1642533" y="2728"/>
                  </a:lnTo>
                  <a:lnTo>
                    <a:pt x="1560406" y="2603"/>
                  </a:lnTo>
                  <a:lnTo>
                    <a:pt x="1478279" y="2446"/>
                  </a:lnTo>
                  <a:lnTo>
                    <a:pt x="1396153" y="2304"/>
                  </a:lnTo>
                  <a:lnTo>
                    <a:pt x="1314026" y="2194"/>
                  </a:lnTo>
                  <a:lnTo>
                    <a:pt x="1231900" y="2008"/>
                  </a:lnTo>
                  <a:lnTo>
                    <a:pt x="1149773" y="1780"/>
                  </a:lnTo>
                  <a:lnTo>
                    <a:pt x="1067646" y="1557"/>
                  </a:lnTo>
                  <a:lnTo>
                    <a:pt x="985519" y="1337"/>
                  </a:lnTo>
                  <a:lnTo>
                    <a:pt x="903393" y="1138"/>
                  </a:lnTo>
                  <a:lnTo>
                    <a:pt x="821266" y="953"/>
                  </a:lnTo>
                  <a:lnTo>
                    <a:pt x="739140" y="793"/>
                  </a:lnTo>
                  <a:lnTo>
                    <a:pt x="657013" y="648"/>
                  </a:lnTo>
                  <a:lnTo>
                    <a:pt x="574886" y="531"/>
                  </a:lnTo>
                  <a:lnTo>
                    <a:pt x="492759" y="427"/>
                  </a:lnTo>
                  <a:lnTo>
                    <a:pt x="410633" y="336"/>
                  </a:lnTo>
                  <a:lnTo>
                    <a:pt x="328506" y="256"/>
                  </a:lnTo>
                  <a:lnTo>
                    <a:pt x="246379" y="178"/>
                  </a:lnTo>
                  <a:lnTo>
                    <a:pt x="164253" y="117"/>
                  </a:lnTo>
                  <a:lnTo>
                    <a:pt x="82126" y="55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1469813" y="4737074"/>
              <a:ext cx="6570133" cy="5014"/>
            </a:xfrm>
            <a:custGeom>
              <a:avLst/>
              <a:pathLst>
                <a:path w="6570133" h="5014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0"/>
                  </a:lnTo>
                  <a:lnTo>
                    <a:pt x="4845473" y="0"/>
                  </a:lnTo>
                  <a:lnTo>
                    <a:pt x="4763346" y="0"/>
                  </a:lnTo>
                  <a:lnTo>
                    <a:pt x="4681219" y="0"/>
                  </a:lnTo>
                  <a:lnTo>
                    <a:pt x="4599093" y="0"/>
                  </a:lnTo>
                  <a:lnTo>
                    <a:pt x="4516966" y="0"/>
                  </a:lnTo>
                  <a:lnTo>
                    <a:pt x="4434839" y="0"/>
                  </a:lnTo>
                  <a:lnTo>
                    <a:pt x="4352713" y="0"/>
                  </a:lnTo>
                  <a:lnTo>
                    <a:pt x="4270586" y="0"/>
                  </a:lnTo>
                  <a:lnTo>
                    <a:pt x="4188460" y="0"/>
                  </a:lnTo>
                  <a:lnTo>
                    <a:pt x="4106333" y="0"/>
                  </a:lnTo>
                  <a:lnTo>
                    <a:pt x="4024206" y="0"/>
                  </a:lnTo>
                  <a:lnTo>
                    <a:pt x="3942079" y="0"/>
                  </a:lnTo>
                  <a:lnTo>
                    <a:pt x="3859953" y="0"/>
                  </a:lnTo>
                  <a:lnTo>
                    <a:pt x="3777826" y="0"/>
                  </a:lnTo>
                  <a:lnTo>
                    <a:pt x="3695699" y="158"/>
                  </a:lnTo>
                  <a:lnTo>
                    <a:pt x="3613573" y="860"/>
                  </a:lnTo>
                  <a:lnTo>
                    <a:pt x="3531446" y="1505"/>
                  </a:lnTo>
                  <a:lnTo>
                    <a:pt x="3449319" y="1963"/>
                  </a:lnTo>
                  <a:lnTo>
                    <a:pt x="3367193" y="2302"/>
                  </a:lnTo>
                  <a:lnTo>
                    <a:pt x="3285066" y="2992"/>
                  </a:lnTo>
                  <a:lnTo>
                    <a:pt x="3202939" y="3551"/>
                  </a:lnTo>
                  <a:lnTo>
                    <a:pt x="3120813" y="3875"/>
                  </a:lnTo>
                  <a:lnTo>
                    <a:pt x="3038686" y="4114"/>
                  </a:lnTo>
                  <a:lnTo>
                    <a:pt x="2956559" y="4306"/>
                  </a:lnTo>
                  <a:lnTo>
                    <a:pt x="2874433" y="4547"/>
                  </a:lnTo>
                  <a:lnTo>
                    <a:pt x="2792306" y="4692"/>
                  </a:lnTo>
                  <a:lnTo>
                    <a:pt x="2710179" y="4739"/>
                  </a:lnTo>
                  <a:lnTo>
                    <a:pt x="2628053" y="4870"/>
                  </a:lnTo>
                  <a:lnTo>
                    <a:pt x="2545926" y="4900"/>
                  </a:lnTo>
                  <a:lnTo>
                    <a:pt x="2463800" y="4930"/>
                  </a:lnTo>
                  <a:lnTo>
                    <a:pt x="2381673" y="4946"/>
                  </a:lnTo>
                  <a:lnTo>
                    <a:pt x="2299546" y="5014"/>
                  </a:lnTo>
                  <a:lnTo>
                    <a:pt x="2217420" y="4694"/>
                  </a:lnTo>
                  <a:lnTo>
                    <a:pt x="2135293" y="4314"/>
                  </a:lnTo>
                  <a:lnTo>
                    <a:pt x="2053166" y="3977"/>
                  </a:lnTo>
                  <a:lnTo>
                    <a:pt x="1971040" y="3673"/>
                  </a:lnTo>
                  <a:lnTo>
                    <a:pt x="1888913" y="3405"/>
                  </a:lnTo>
                  <a:lnTo>
                    <a:pt x="1806786" y="3168"/>
                  </a:lnTo>
                  <a:lnTo>
                    <a:pt x="1724659" y="2897"/>
                  </a:lnTo>
                  <a:lnTo>
                    <a:pt x="1642533" y="2634"/>
                  </a:lnTo>
                  <a:lnTo>
                    <a:pt x="1560406" y="2392"/>
                  </a:lnTo>
                  <a:lnTo>
                    <a:pt x="1478279" y="2256"/>
                  </a:lnTo>
                  <a:lnTo>
                    <a:pt x="1396153" y="2120"/>
                  </a:lnTo>
                  <a:lnTo>
                    <a:pt x="1314026" y="2032"/>
                  </a:lnTo>
                  <a:lnTo>
                    <a:pt x="1231900" y="1931"/>
                  </a:lnTo>
                  <a:lnTo>
                    <a:pt x="1149773" y="1829"/>
                  </a:lnTo>
                  <a:lnTo>
                    <a:pt x="1067646" y="1741"/>
                  </a:lnTo>
                  <a:lnTo>
                    <a:pt x="985519" y="1651"/>
                  </a:lnTo>
                  <a:lnTo>
                    <a:pt x="903393" y="1572"/>
                  </a:lnTo>
                  <a:lnTo>
                    <a:pt x="821266" y="1497"/>
                  </a:lnTo>
                  <a:lnTo>
                    <a:pt x="739140" y="1433"/>
                  </a:lnTo>
                  <a:lnTo>
                    <a:pt x="657013" y="1380"/>
                  </a:lnTo>
                  <a:lnTo>
                    <a:pt x="574886" y="1346"/>
                  </a:lnTo>
                  <a:lnTo>
                    <a:pt x="492759" y="1324"/>
                  </a:lnTo>
                  <a:lnTo>
                    <a:pt x="410633" y="1309"/>
                  </a:lnTo>
                  <a:lnTo>
                    <a:pt x="328506" y="1297"/>
                  </a:lnTo>
                  <a:lnTo>
                    <a:pt x="246379" y="1287"/>
                  </a:lnTo>
                  <a:lnTo>
                    <a:pt x="164253" y="1279"/>
                  </a:lnTo>
                  <a:lnTo>
                    <a:pt x="82126" y="1273"/>
                  </a:lnTo>
                  <a:lnTo>
                    <a:pt x="0" y="1268"/>
                  </a:lnTo>
                </a:path>
              </a:pathLst>
            </a:custGeom>
            <a:ln w="9525" cap="rnd">
              <a:solidFill>
                <a:srgbClr val="DF53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1469813" y="4736604"/>
              <a:ext cx="6570133" cy="1150"/>
            </a:xfrm>
            <a:custGeom>
              <a:avLst/>
              <a:pathLst>
                <a:path w="6570133" h="1150">
                  <a:moveTo>
                    <a:pt x="6570133" y="469"/>
                  </a:moveTo>
                  <a:lnTo>
                    <a:pt x="6488006" y="469"/>
                  </a:lnTo>
                  <a:lnTo>
                    <a:pt x="6405880" y="469"/>
                  </a:lnTo>
                  <a:lnTo>
                    <a:pt x="6323753" y="469"/>
                  </a:lnTo>
                  <a:lnTo>
                    <a:pt x="6241626" y="469"/>
                  </a:lnTo>
                  <a:lnTo>
                    <a:pt x="6159500" y="469"/>
                  </a:lnTo>
                  <a:lnTo>
                    <a:pt x="6077373" y="469"/>
                  </a:lnTo>
                  <a:lnTo>
                    <a:pt x="5995246" y="469"/>
                  </a:lnTo>
                  <a:lnTo>
                    <a:pt x="5913120" y="469"/>
                  </a:lnTo>
                  <a:lnTo>
                    <a:pt x="5830993" y="469"/>
                  </a:lnTo>
                  <a:lnTo>
                    <a:pt x="5748866" y="469"/>
                  </a:lnTo>
                  <a:lnTo>
                    <a:pt x="5666740" y="469"/>
                  </a:lnTo>
                  <a:lnTo>
                    <a:pt x="5584613" y="469"/>
                  </a:lnTo>
                  <a:lnTo>
                    <a:pt x="5502486" y="469"/>
                  </a:lnTo>
                  <a:lnTo>
                    <a:pt x="5420359" y="469"/>
                  </a:lnTo>
                  <a:lnTo>
                    <a:pt x="5338233" y="469"/>
                  </a:lnTo>
                  <a:lnTo>
                    <a:pt x="5256106" y="469"/>
                  </a:lnTo>
                  <a:lnTo>
                    <a:pt x="5173980" y="469"/>
                  </a:lnTo>
                  <a:lnTo>
                    <a:pt x="5091853" y="469"/>
                  </a:lnTo>
                  <a:lnTo>
                    <a:pt x="5009726" y="469"/>
                  </a:lnTo>
                  <a:lnTo>
                    <a:pt x="4927599" y="332"/>
                  </a:lnTo>
                  <a:lnTo>
                    <a:pt x="4845473" y="314"/>
                  </a:lnTo>
                  <a:lnTo>
                    <a:pt x="4763346" y="276"/>
                  </a:lnTo>
                  <a:lnTo>
                    <a:pt x="4681219" y="70"/>
                  </a:lnTo>
                  <a:lnTo>
                    <a:pt x="4599093" y="0"/>
                  </a:lnTo>
                  <a:lnTo>
                    <a:pt x="4516966" y="191"/>
                  </a:lnTo>
                  <a:lnTo>
                    <a:pt x="4434839" y="373"/>
                  </a:lnTo>
                  <a:lnTo>
                    <a:pt x="4352713" y="214"/>
                  </a:lnTo>
                  <a:lnTo>
                    <a:pt x="4270586" y="59"/>
                  </a:lnTo>
                  <a:lnTo>
                    <a:pt x="4188460" y="140"/>
                  </a:lnTo>
                  <a:lnTo>
                    <a:pt x="4106333" y="243"/>
                  </a:lnTo>
                  <a:lnTo>
                    <a:pt x="4024206" y="401"/>
                  </a:lnTo>
                  <a:lnTo>
                    <a:pt x="3942079" y="469"/>
                  </a:lnTo>
                  <a:lnTo>
                    <a:pt x="3859953" y="469"/>
                  </a:lnTo>
                  <a:lnTo>
                    <a:pt x="3777826" y="469"/>
                  </a:lnTo>
                  <a:lnTo>
                    <a:pt x="3695699" y="469"/>
                  </a:lnTo>
                  <a:lnTo>
                    <a:pt x="3613573" y="469"/>
                  </a:lnTo>
                  <a:lnTo>
                    <a:pt x="3531446" y="469"/>
                  </a:lnTo>
                  <a:lnTo>
                    <a:pt x="3449319" y="469"/>
                  </a:lnTo>
                  <a:lnTo>
                    <a:pt x="3367193" y="469"/>
                  </a:lnTo>
                  <a:lnTo>
                    <a:pt x="3285066" y="469"/>
                  </a:lnTo>
                  <a:lnTo>
                    <a:pt x="3202939" y="469"/>
                  </a:lnTo>
                  <a:lnTo>
                    <a:pt x="3120813" y="469"/>
                  </a:lnTo>
                  <a:lnTo>
                    <a:pt x="3038686" y="469"/>
                  </a:lnTo>
                  <a:lnTo>
                    <a:pt x="2956559" y="469"/>
                  </a:lnTo>
                  <a:lnTo>
                    <a:pt x="2874433" y="469"/>
                  </a:lnTo>
                  <a:lnTo>
                    <a:pt x="2792306" y="469"/>
                  </a:lnTo>
                  <a:lnTo>
                    <a:pt x="2710179" y="469"/>
                  </a:lnTo>
                  <a:lnTo>
                    <a:pt x="2628053" y="469"/>
                  </a:lnTo>
                  <a:lnTo>
                    <a:pt x="2545926" y="469"/>
                  </a:lnTo>
                  <a:lnTo>
                    <a:pt x="2463800" y="469"/>
                  </a:lnTo>
                  <a:lnTo>
                    <a:pt x="2381673" y="469"/>
                  </a:lnTo>
                  <a:lnTo>
                    <a:pt x="2299546" y="469"/>
                  </a:lnTo>
                  <a:lnTo>
                    <a:pt x="2217420" y="475"/>
                  </a:lnTo>
                  <a:lnTo>
                    <a:pt x="2135293" y="550"/>
                  </a:lnTo>
                  <a:lnTo>
                    <a:pt x="2053166" y="608"/>
                  </a:lnTo>
                  <a:lnTo>
                    <a:pt x="1971040" y="658"/>
                  </a:lnTo>
                  <a:lnTo>
                    <a:pt x="1888913" y="702"/>
                  </a:lnTo>
                  <a:lnTo>
                    <a:pt x="1806786" y="751"/>
                  </a:lnTo>
                  <a:lnTo>
                    <a:pt x="1724659" y="817"/>
                  </a:lnTo>
                  <a:lnTo>
                    <a:pt x="1642533" y="869"/>
                  </a:lnTo>
                  <a:lnTo>
                    <a:pt x="1560406" y="917"/>
                  </a:lnTo>
                  <a:lnTo>
                    <a:pt x="1478279" y="948"/>
                  </a:lnTo>
                  <a:lnTo>
                    <a:pt x="1396153" y="975"/>
                  </a:lnTo>
                  <a:lnTo>
                    <a:pt x="1314026" y="988"/>
                  </a:lnTo>
                  <a:lnTo>
                    <a:pt x="1231900" y="1005"/>
                  </a:lnTo>
                  <a:lnTo>
                    <a:pt x="1149773" y="1038"/>
                  </a:lnTo>
                  <a:lnTo>
                    <a:pt x="1067646" y="1067"/>
                  </a:lnTo>
                  <a:lnTo>
                    <a:pt x="985519" y="1092"/>
                  </a:lnTo>
                  <a:lnTo>
                    <a:pt x="903393" y="1111"/>
                  </a:lnTo>
                  <a:lnTo>
                    <a:pt x="821266" y="1130"/>
                  </a:lnTo>
                  <a:lnTo>
                    <a:pt x="739140" y="1141"/>
                  </a:lnTo>
                  <a:lnTo>
                    <a:pt x="657013" y="1147"/>
                  </a:lnTo>
                  <a:lnTo>
                    <a:pt x="574886" y="1150"/>
                  </a:lnTo>
                  <a:lnTo>
                    <a:pt x="492759" y="1148"/>
                  </a:lnTo>
                  <a:lnTo>
                    <a:pt x="410633" y="1144"/>
                  </a:lnTo>
                  <a:lnTo>
                    <a:pt x="328506" y="1138"/>
                  </a:lnTo>
                  <a:lnTo>
                    <a:pt x="246379" y="1131"/>
                  </a:lnTo>
                  <a:lnTo>
                    <a:pt x="164253" y="1125"/>
                  </a:lnTo>
                  <a:lnTo>
                    <a:pt x="82126" y="1119"/>
                  </a:lnTo>
                  <a:lnTo>
                    <a:pt x="0" y="1113"/>
                  </a:lnTo>
                </a:path>
              </a:pathLst>
            </a:custGeom>
            <a:ln w="9525" cap="rnd">
              <a:solidFill>
                <a:srgbClr val="61D0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1469813" y="4737074"/>
              <a:ext cx="6570133" cy="23595"/>
            </a:xfrm>
            <a:custGeom>
              <a:avLst/>
              <a:pathLst>
                <a:path w="6570133" h="23595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0"/>
                  </a:lnTo>
                  <a:lnTo>
                    <a:pt x="4845473" y="606"/>
                  </a:lnTo>
                  <a:lnTo>
                    <a:pt x="4763346" y="1203"/>
                  </a:lnTo>
                  <a:lnTo>
                    <a:pt x="4681219" y="1536"/>
                  </a:lnTo>
                  <a:lnTo>
                    <a:pt x="4599093" y="2160"/>
                  </a:lnTo>
                  <a:lnTo>
                    <a:pt x="4516966" y="3377"/>
                  </a:lnTo>
                  <a:lnTo>
                    <a:pt x="4434839" y="4536"/>
                  </a:lnTo>
                  <a:lnTo>
                    <a:pt x="4352713" y="4932"/>
                  </a:lnTo>
                  <a:lnTo>
                    <a:pt x="4270586" y="5219"/>
                  </a:lnTo>
                  <a:lnTo>
                    <a:pt x="4188460" y="5761"/>
                  </a:lnTo>
                  <a:lnTo>
                    <a:pt x="4106333" y="6269"/>
                  </a:lnTo>
                  <a:lnTo>
                    <a:pt x="4024206" y="7118"/>
                  </a:lnTo>
                  <a:lnTo>
                    <a:pt x="3942079" y="7857"/>
                  </a:lnTo>
                  <a:lnTo>
                    <a:pt x="3859953" y="8640"/>
                  </a:lnTo>
                  <a:lnTo>
                    <a:pt x="3777826" y="9443"/>
                  </a:lnTo>
                  <a:lnTo>
                    <a:pt x="3695699" y="10343"/>
                  </a:lnTo>
                  <a:lnTo>
                    <a:pt x="3613573" y="11342"/>
                  </a:lnTo>
                  <a:lnTo>
                    <a:pt x="3531446" y="12277"/>
                  </a:lnTo>
                  <a:lnTo>
                    <a:pt x="3449319" y="13184"/>
                  </a:lnTo>
                  <a:lnTo>
                    <a:pt x="3367193" y="13851"/>
                  </a:lnTo>
                  <a:lnTo>
                    <a:pt x="3285066" y="14593"/>
                  </a:lnTo>
                  <a:lnTo>
                    <a:pt x="3202939" y="15343"/>
                  </a:lnTo>
                  <a:lnTo>
                    <a:pt x="3120813" y="15979"/>
                  </a:lnTo>
                  <a:lnTo>
                    <a:pt x="3038686" y="16560"/>
                  </a:lnTo>
                  <a:lnTo>
                    <a:pt x="2956559" y="17045"/>
                  </a:lnTo>
                  <a:lnTo>
                    <a:pt x="2874433" y="17613"/>
                  </a:lnTo>
                  <a:lnTo>
                    <a:pt x="2792306" y="18008"/>
                  </a:lnTo>
                  <a:lnTo>
                    <a:pt x="2710179" y="18346"/>
                  </a:lnTo>
                  <a:lnTo>
                    <a:pt x="2628053" y="18706"/>
                  </a:lnTo>
                  <a:lnTo>
                    <a:pt x="2545926" y="18990"/>
                  </a:lnTo>
                  <a:lnTo>
                    <a:pt x="2463800" y="19257"/>
                  </a:lnTo>
                  <a:lnTo>
                    <a:pt x="2381673" y="19537"/>
                  </a:lnTo>
                  <a:lnTo>
                    <a:pt x="2299546" y="19923"/>
                  </a:lnTo>
                  <a:lnTo>
                    <a:pt x="2217420" y="20218"/>
                  </a:lnTo>
                  <a:lnTo>
                    <a:pt x="2135293" y="20491"/>
                  </a:lnTo>
                  <a:lnTo>
                    <a:pt x="2053166" y="20726"/>
                  </a:lnTo>
                  <a:lnTo>
                    <a:pt x="1971040" y="20939"/>
                  </a:lnTo>
                  <a:lnTo>
                    <a:pt x="1888913" y="21131"/>
                  </a:lnTo>
                  <a:lnTo>
                    <a:pt x="1806786" y="21334"/>
                  </a:lnTo>
                  <a:lnTo>
                    <a:pt x="1724659" y="21541"/>
                  </a:lnTo>
                  <a:lnTo>
                    <a:pt x="1642533" y="21707"/>
                  </a:lnTo>
                  <a:lnTo>
                    <a:pt x="1560406" y="21869"/>
                  </a:lnTo>
                  <a:lnTo>
                    <a:pt x="1478279" y="22057"/>
                  </a:lnTo>
                  <a:lnTo>
                    <a:pt x="1396153" y="22210"/>
                  </a:lnTo>
                  <a:lnTo>
                    <a:pt x="1314026" y="22345"/>
                  </a:lnTo>
                  <a:lnTo>
                    <a:pt x="1231900" y="22472"/>
                  </a:lnTo>
                  <a:lnTo>
                    <a:pt x="1149773" y="22610"/>
                  </a:lnTo>
                  <a:lnTo>
                    <a:pt x="1067646" y="22743"/>
                  </a:lnTo>
                  <a:lnTo>
                    <a:pt x="985519" y="22865"/>
                  </a:lnTo>
                  <a:lnTo>
                    <a:pt x="903393" y="22983"/>
                  </a:lnTo>
                  <a:lnTo>
                    <a:pt x="821266" y="23091"/>
                  </a:lnTo>
                  <a:lnTo>
                    <a:pt x="739140" y="23181"/>
                  </a:lnTo>
                  <a:lnTo>
                    <a:pt x="657013" y="23259"/>
                  </a:lnTo>
                  <a:lnTo>
                    <a:pt x="574886" y="23325"/>
                  </a:lnTo>
                  <a:lnTo>
                    <a:pt x="492759" y="23383"/>
                  </a:lnTo>
                  <a:lnTo>
                    <a:pt x="410633" y="23431"/>
                  </a:lnTo>
                  <a:lnTo>
                    <a:pt x="328506" y="23472"/>
                  </a:lnTo>
                  <a:lnTo>
                    <a:pt x="246379" y="23511"/>
                  </a:lnTo>
                  <a:lnTo>
                    <a:pt x="164253" y="23541"/>
                  </a:lnTo>
                  <a:lnTo>
                    <a:pt x="82126" y="23570"/>
                  </a:lnTo>
                  <a:lnTo>
                    <a:pt x="0" y="23595"/>
                  </a:lnTo>
                </a:path>
              </a:pathLst>
            </a:custGeom>
            <a:ln w="9525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1469813" y="4712246"/>
              <a:ext cx="6570133" cy="24827"/>
            </a:xfrm>
            <a:custGeom>
              <a:avLst/>
              <a:pathLst>
                <a:path w="6570133" h="24827">
                  <a:moveTo>
                    <a:pt x="6570133" y="24827"/>
                  </a:moveTo>
                  <a:lnTo>
                    <a:pt x="6488006" y="24827"/>
                  </a:lnTo>
                  <a:lnTo>
                    <a:pt x="6405880" y="24827"/>
                  </a:lnTo>
                  <a:lnTo>
                    <a:pt x="6323753" y="24827"/>
                  </a:lnTo>
                  <a:lnTo>
                    <a:pt x="6241626" y="24827"/>
                  </a:lnTo>
                  <a:lnTo>
                    <a:pt x="6159500" y="24827"/>
                  </a:lnTo>
                  <a:lnTo>
                    <a:pt x="6077373" y="24827"/>
                  </a:lnTo>
                  <a:lnTo>
                    <a:pt x="5995246" y="24827"/>
                  </a:lnTo>
                  <a:lnTo>
                    <a:pt x="5913120" y="24827"/>
                  </a:lnTo>
                  <a:lnTo>
                    <a:pt x="5830993" y="24827"/>
                  </a:lnTo>
                  <a:lnTo>
                    <a:pt x="5748866" y="24827"/>
                  </a:lnTo>
                  <a:lnTo>
                    <a:pt x="5666740" y="24827"/>
                  </a:lnTo>
                  <a:lnTo>
                    <a:pt x="5584613" y="24827"/>
                  </a:lnTo>
                  <a:lnTo>
                    <a:pt x="5502486" y="24827"/>
                  </a:lnTo>
                  <a:lnTo>
                    <a:pt x="5420359" y="24827"/>
                  </a:lnTo>
                  <a:lnTo>
                    <a:pt x="5338233" y="24827"/>
                  </a:lnTo>
                  <a:lnTo>
                    <a:pt x="5256106" y="24827"/>
                  </a:lnTo>
                  <a:lnTo>
                    <a:pt x="5173980" y="24827"/>
                  </a:lnTo>
                  <a:lnTo>
                    <a:pt x="5091853" y="24827"/>
                  </a:lnTo>
                  <a:lnTo>
                    <a:pt x="5009726" y="24827"/>
                  </a:lnTo>
                  <a:lnTo>
                    <a:pt x="4927599" y="24827"/>
                  </a:lnTo>
                  <a:lnTo>
                    <a:pt x="4845473" y="24827"/>
                  </a:lnTo>
                  <a:lnTo>
                    <a:pt x="4763346" y="24827"/>
                  </a:lnTo>
                  <a:lnTo>
                    <a:pt x="4681219" y="24827"/>
                  </a:lnTo>
                  <a:lnTo>
                    <a:pt x="4599093" y="24827"/>
                  </a:lnTo>
                  <a:lnTo>
                    <a:pt x="4516966" y="24827"/>
                  </a:lnTo>
                  <a:lnTo>
                    <a:pt x="4434839" y="24827"/>
                  </a:lnTo>
                  <a:lnTo>
                    <a:pt x="4352713" y="24827"/>
                  </a:lnTo>
                  <a:lnTo>
                    <a:pt x="4270586" y="24827"/>
                  </a:lnTo>
                  <a:lnTo>
                    <a:pt x="4188460" y="24819"/>
                  </a:lnTo>
                  <a:lnTo>
                    <a:pt x="4106333" y="24477"/>
                  </a:lnTo>
                  <a:lnTo>
                    <a:pt x="4024206" y="23769"/>
                  </a:lnTo>
                  <a:lnTo>
                    <a:pt x="3942079" y="22579"/>
                  </a:lnTo>
                  <a:lnTo>
                    <a:pt x="3859953" y="21862"/>
                  </a:lnTo>
                  <a:lnTo>
                    <a:pt x="3777826" y="20871"/>
                  </a:lnTo>
                  <a:lnTo>
                    <a:pt x="3695699" y="19657"/>
                  </a:lnTo>
                  <a:lnTo>
                    <a:pt x="3613573" y="18284"/>
                  </a:lnTo>
                  <a:lnTo>
                    <a:pt x="3531446" y="16875"/>
                  </a:lnTo>
                  <a:lnTo>
                    <a:pt x="3449319" y="15390"/>
                  </a:lnTo>
                  <a:lnTo>
                    <a:pt x="3367193" y="14183"/>
                  </a:lnTo>
                  <a:lnTo>
                    <a:pt x="3285066" y="13040"/>
                  </a:lnTo>
                  <a:lnTo>
                    <a:pt x="3202939" y="11828"/>
                  </a:lnTo>
                  <a:lnTo>
                    <a:pt x="3120813" y="10793"/>
                  </a:lnTo>
                  <a:lnTo>
                    <a:pt x="3038686" y="9834"/>
                  </a:lnTo>
                  <a:lnTo>
                    <a:pt x="2956559" y="8888"/>
                  </a:lnTo>
                  <a:lnTo>
                    <a:pt x="2874433" y="7894"/>
                  </a:lnTo>
                  <a:lnTo>
                    <a:pt x="2792306" y="6970"/>
                  </a:lnTo>
                  <a:lnTo>
                    <a:pt x="2710179" y="5888"/>
                  </a:lnTo>
                  <a:lnTo>
                    <a:pt x="2628053" y="4797"/>
                  </a:lnTo>
                  <a:lnTo>
                    <a:pt x="2545926" y="3875"/>
                  </a:lnTo>
                  <a:lnTo>
                    <a:pt x="2463800" y="3049"/>
                  </a:lnTo>
                  <a:lnTo>
                    <a:pt x="2381673" y="2261"/>
                  </a:lnTo>
                  <a:lnTo>
                    <a:pt x="2299546" y="1202"/>
                  </a:lnTo>
                  <a:lnTo>
                    <a:pt x="2217420" y="646"/>
                  </a:lnTo>
                  <a:lnTo>
                    <a:pt x="2135293" y="449"/>
                  </a:lnTo>
                  <a:lnTo>
                    <a:pt x="2053166" y="307"/>
                  </a:lnTo>
                  <a:lnTo>
                    <a:pt x="1971040" y="189"/>
                  </a:lnTo>
                  <a:lnTo>
                    <a:pt x="1888913" y="81"/>
                  </a:lnTo>
                  <a:lnTo>
                    <a:pt x="1806786" y="0"/>
                  </a:lnTo>
                  <a:lnTo>
                    <a:pt x="1724659" y="24"/>
                  </a:lnTo>
                  <a:lnTo>
                    <a:pt x="1642533" y="94"/>
                  </a:lnTo>
                  <a:lnTo>
                    <a:pt x="1560406" y="158"/>
                  </a:lnTo>
                  <a:lnTo>
                    <a:pt x="1478279" y="210"/>
                  </a:lnTo>
                  <a:lnTo>
                    <a:pt x="1396153" y="252"/>
                  </a:lnTo>
                  <a:lnTo>
                    <a:pt x="1314026" y="283"/>
                  </a:lnTo>
                  <a:lnTo>
                    <a:pt x="1231900" y="316"/>
                  </a:lnTo>
                  <a:lnTo>
                    <a:pt x="1149773" y="333"/>
                  </a:lnTo>
                  <a:lnTo>
                    <a:pt x="1067646" y="336"/>
                  </a:lnTo>
                  <a:lnTo>
                    <a:pt x="985519" y="335"/>
                  </a:lnTo>
                  <a:lnTo>
                    <a:pt x="903393" y="333"/>
                  </a:lnTo>
                  <a:lnTo>
                    <a:pt x="821266" y="336"/>
                  </a:lnTo>
                  <a:lnTo>
                    <a:pt x="739140" y="340"/>
                  </a:lnTo>
                  <a:lnTo>
                    <a:pt x="657013" y="351"/>
                  </a:lnTo>
                  <a:lnTo>
                    <a:pt x="574886" y="359"/>
                  </a:lnTo>
                  <a:lnTo>
                    <a:pt x="492759" y="371"/>
                  </a:lnTo>
                  <a:lnTo>
                    <a:pt x="410633" y="387"/>
                  </a:lnTo>
                  <a:lnTo>
                    <a:pt x="328506" y="404"/>
                  </a:lnTo>
                  <a:lnTo>
                    <a:pt x="246379" y="424"/>
                  </a:lnTo>
                  <a:lnTo>
                    <a:pt x="164253" y="442"/>
                  </a:lnTo>
                  <a:lnTo>
                    <a:pt x="82126" y="460"/>
                  </a:lnTo>
                  <a:lnTo>
                    <a:pt x="0" y="475"/>
                  </a:lnTo>
                </a:path>
              </a:pathLst>
            </a:custGeom>
            <a:ln w="9525" cap="rnd">
              <a:solidFill>
                <a:srgbClr val="28E2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1469813" y="4737074"/>
              <a:ext cx="6570133" cy="17346"/>
            </a:xfrm>
            <a:custGeom>
              <a:avLst/>
              <a:pathLst>
                <a:path w="6570133" h="17346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0"/>
                  </a:lnTo>
                  <a:lnTo>
                    <a:pt x="4845473" y="0"/>
                  </a:lnTo>
                  <a:lnTo>
                    <a:pt x="4763346" y="0"/>
                  </a:lnTo>
                  <a:lnTo>
                    <a:pt x="4681219" y="0"/>
                  </a:lnTo>
                  <a:lnTo>
                    <a:pt x="4599093" y="0"/>
                  </a:lnTo>
                  <a:lnTo>
                    <a:pt x="4516966" y="0"/>
                  </a:lnTo>
                  <a:lnTo>
                    <a:pt x="4434839" y="0"/>
                  </a:lnTo>
                  <a:lnTo>
                    <a:pt x="4352713" y="0"/>
                  </a:lnTo>
                  <a:lnTo>
                    <a:pt x="4270586" y="0"/>
                  </a:lnTo>
                  <a:lnTo>
                    <a:pt x="4188460" y="0"/>
                  </a:lnTo>
                  <a:lnTo>
                    <a:pt x="4106333" y="0"/>
                  </a:lnTo>
                  <a:lnTo>
                    <a:pt x="4024206" y="0"/>
                  </a:lnTo>
                  <a:lnTo>
                    <a:pt x="3942079" y="0"/>
                  </a:lnTo>
                  <a:lnTo>
                    <a:pt x="3859953" y="0"/>
                  </a:lnTo>
                  <a:lnTo>
                    <a:pt x="3777826" y="328"/>
                  </a:lnTo>
                  <a:lnTo>
                    <a:pt x="3695699" y="974"/>
                  </a:lnTo>
                  <a:lnTo>
                    <a:pt x="3613573" y="1622"/>
                  </a:lnTo>
                  <a:lnTo>
                    <a:pt x="3531446" y="2124"/>
                  </a:lnTo>
                  <a:lnTo>
                    <a:pt x="3449319" y="2736"/>
                  </a:lnTo>
                  <a:lnTo>
                    <a:pt x="3367193" y="3535"/>
                  </a:lnTo>
                  <a:lnTo>
                    <a:pt x="3285066" y="4637"/>
                  </a:lnTo>
                  <a:lnTo>
                    <a:pt x="3202939" y="5396"/>
                  </a:lnTo>
                  <a:lnTo>
                    <a:pt x="3120813" y="6088"/>
                  </a:lnTo>
                  <a:lnTo>
                    <a:pt x="3038686" y="6756"/>
                  </a:lnTo>
                  <a:lnTo>
                    <a:pt x="2956559" y="7399"/>
                  </a:lnTo>
                  <a:lnTo>
                    <a:pt x="2874433" y="8053"/>
                  </a:lnTo>
                  <a:lnTo>
                    <a:pt x="2792306" y="8558"/>
                  </a:lnTo>
                  <a:lnTo>
                    <a:pt x="2710179" y="9028"/>
                  </a:lnTo>
                  <a:lnTo>
                    <a:pt x="2628053" y="9423"/>
                  </a:lnTo>
                  <a:lnTo>
                    <a:pt x="2545926" y="9682"/>
                  </a:lnTo>
                  <a:lnTo>
                    <a:pt x="2463800" y="9949"/>
                  </a:lnTo>
                  <a:lnTo>
                    <a:pt x="2381673" y="10240"/>
                  </a:lnTo>
                  <a:lnTo>
                    <a:pt x="2299546" y="10630"/>
                  </a:lnTo>
                  <a:lnTo>
                    <a:pt x="2217420" y="11167"/>
                  </a:lnTo>
                  <a:lnTo>
                    <a:pt x="2135293" y="11563"/>
                  </a:lnTo>
                  <a:lnTo>
                    <a:pt x="2053166" y="11920"/>
                  </a:lnTo>
                  <a:lnTo>
                    <a:pt x="1971040" y="12244"/>
                  </a:lnTo>
                  <a:lnTo>
                    <a:pt x="1888913" y="12555"/>
                  </a:lnTo>
                  <a:lnTo>
                    <a:pt x="1806786" y="12922"/>
                  </a:lnTo>
                  <a:lnTo>
                    <a:pt x="1724659" y="13289"/>
                  </a:lnTo>
                  <a:lnTo>
                    <a:pt x="1642533" y="13614"/>
                  </a:lnTo>
                  <a:lnTo>
                    <a:pt x="1560406" y="13933"/>
                  </a:lnTo>
                  <a:lnTo>
                    <a:pt x="1478279" y="14232"/>
                  </a:lnTo>
                  <a:lnTo>
                    <a:pt x="1396153" y="14494"/>
                  </a:lnTo>
                  <a:lnTo>
                    <a:pt x="1314026" y="14735"/>
                  </a:lnTo>
                  <a:lnTo>
                    <a:pt x="1231900" y="14995"/>
                  </a:lnTo>
                  <a:lnTo>
                    <a:pt x="1149773" y="15264"/>
                  </a:lnTo>
                  <a:lnTo>
                    <a:pt x="1067646" y="15515"/>
                  </a:lnTo>
                  <a:lnTo>
                    <a:pt x="985519" y="15744"/>
                  </a:lnTo>
                  <a:lnTo>
                    <a:pt x="903393" y="15949"/>
                  </a:lnTo>
                  <a:lnTo>
                    <a:pt x="821266" y="16137"/>
                  </a:lnTo>
                  <a:lnTo>
                    <a:pt x="739140" y="16309"/>
                  </a:lnTo>
                  <a:lnTo>
                    <a:pt x="657013" y="16468"/>
                  </a:lnTo>
                  <a:lnTo>
                    <a:pt x="574886" y="16609"/>
                  </a:lnTo>
                  <a:lnTo>
                    <a:pt x="492759" y="16743"/>
                  </a:lnTo>
                  <a:lnTo>
                    <a:pt x="410633" y="16867"/>
                  </a:lnTo>
                  <a:lnTo>
                    <a:pt x="328506" y="16978"/>
                  </a:lnTo>
                  <a:lnTo>
                    <a:pt x="246379" y="17089"/>
                  </a:lnTo>
                  <a:lnTo>
                    <a:pt x="164253" y="17180"/>
                  </a:lnTo>
                  <a:lnTo>
                    <a:pt x="82126" y="17269"/>
                  </a:lnTo>
                  <a:lnTo>
                    <a:pt x="0" y="17346"/>
                  </a:lnTo>
                </a:path>
              </a:pathLst>
            </a:custGeom>
            <a:ln w="9525" cap="rnd">
              <a:solidFill>
                <a:srgbClr val="CD0B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1469813" y="4737074"/>
              <a:ext cx="6570133" cy="4073"/>
            </a:xfrm>
            <a:custGeom>
              <a:avLst/>
              <a:pathLst>
                <a:path w="6570133" h="4073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0"/>
                  </a:lnTo>
                  <a:lnTo>
                    <a:pt x="4845473" y="0"/>
                  </a:lnTo>
                  <a:lnTo>
                    <a:pt x="4763346" y="0"/>
                  </a:lnTo>
                  <a:lnTo>
                    <a:pt x="4681219" y="217"/>
                  </a:lnTo>
                  <a:lnTo>
                    <a:pt x="4599093" y="422"/>
                  </a:lnTo>
                  <a:lnTo>
                    <a:pt x="4516966" y="488"/>
                  </a:lnTo>
                  <a:lnTo>
                    <a:pt x="4434839" y="596"/>
                  </a:lnTo>
                  <a:lnTo>
                    <a:pt x="4352713" y="929"/>
                  </a:lnTo>
                  <a:lnTo>
                    <a:pt x="4270586" y="1189"/>
                  </a:lnTo>
                  <a:lnTo>
                    <a:pt x="4188460" y="1487"/>
                  </a:lnTo>
                  <a:lnTo>
                    <a:pt x="4106333" y="1823"/>
                  </a:lnTo>
                  <a:lnTo>
                    <a:pt x="4024206" y="2178"/>
                  </a:lnTo>
                  <a:lnTo>
                    <a:pt x="3942079" y="2599"/>
                  </a:lnTo>
                  <a:lnTo>
                    <a:pt x="3859953" y="2967"/>
                  </a:lnTo>
                  <a:lnTo>
                    <a:pt x="3777826" y="3167"/>
                  </a:lnTo>
                  <a:lnTo>
                    <a:pt x="3695699" y="3131"/>
                  </a:lnTo>
                  <a:lnTo>
                    <a:pt x="3613573" y="3163"/>
                  </a:lnTo>
                  <a:lnTo>
                    <a:pt x="3531446" y="3387"/>
                  </a:lnTo>
                  <a:lnTo>
                    <a:pt x="3449319" y="3519"/>
                  </a:lnTo>
                  <a:lnTo>
                    <a:pt x="3367193" y="3511"/>
                  </a:lnTo>
                  <a:lnTo>
                    <a:pt x="3285066" y="3312"/>
                  </a:lnTo>
                  <a:lnTo>
                    <a:pt x="3202939" y="3339"/>
                  </a:lnTo>
                  <a:lnTo>
                    <a:pt x="3120813" y="3410"/>
                  </a:lnTo>
                  <a:lnTo>
                    <a:pt x="3038686" y="3456"/>
                  </a:lnTo>
                  <a:lnTo>
                    <a:pt x="2956559" y="3511"/>
                  </a:lnTo>
                  <a:lnTo>
                    <a:pt x="2874433" y="3518"/>
                  </a:lnTo>
                  <a:lnTo>
                    <a:pt x="2792306" y="3558"/>
                  </a:lnTo>
                  <a:lnTo>
                    <a:pt x="2710179" y="3601"/>
                  </a:lnTo>
                  <a:lnTo>
                    <a:pt x="2628053" y="3673"/>
                  </a:lnTo>
                  <a:lnTo>
                    <a:pt x="2545926" y="3809"/>
                  </a:lnTo>
                  <a:lnTo>
                    <a:pt x="2463800" y="3927"/>
                  </a:lnTo>
                  <a:lnTo>
                    <a:pt x="2381673" y="4030"/>
                  </a:lnTo>
                  <a:lnTo>
                    <a:pt x="2299546" y="4073"/>
                  </a:lnTo>
                  <a:lnTo>
                    <a:pt x="2217420" y="3746"/>
                  </a:lnTo>
                  <a:lnTo>
                    <a:pt x="2135293" y="3565"/>
                  </a:lnTo>
                  <a:lnTo>
                    <a:pt x="2053166" y="3421"/>
                  </a:lnTo>
                  <a:lnTo>
                    <a:pt x="1971040" y="3302"/>
                  </a:lnTo>
                  <a:lnTo>
                    <a:pt x="1888913" y="3197"/>
                  </a:lnTo>
                  <a:lnTo>
                    <a:pt x="1806786" y="3081"/>
                  </a:lnTo>
                  <a:lnTo>
                    <a:pt x="1724659" y="2997"/>
                  </a:lnTo>
                  <a:lnTo>
                    <a:pt x="1642533" y="2951"/>
                  </a:lnTo>
                  <a:lnTo>
                    <a:pt x="1560406" y="2892"/>
                  </a:lnTo>
                  <a:lnTo>
                    <a:pt x="1478279" y="2843"/>
                  </a:lnTo>
                  <a:lnTo>
                    <a:pt x="1396153" y="2803"/>
                  </a:lnTo>
                  <a:lnTo>
                    <a:pt x="1314026" y="2755"/>
                  </a:lnTo>
                  <a:lnTo>
                    <a:pt x="1231900" y="2697"/>
                  </a:lnTo>
                  <a:lnTo>
                    <a:pt x="1149773" y="2629"/>
                  </a:lnTo>
                  <a:lnTo>
                    <a:pt x="1067646" y="2568"/>
                  </a:lnTo>
                  <a:lnTo>
                    <a:pt x="985519" y="2518"/>
                  </a:lnTo>
                  <a:lnTo>
                    <a:pt x="903393" y="2472"/>
                  </a:lnTo>
                  <a:lnTo>
                    <a:pt x="821266" y="2426"/>
                  </a:lnTo>
                  <a:lnTo>
                    <a:pt x="739140" y="2383"/>
                  </a:lnTo>
                  <a:lnTo>
                    <a:pt x="657013" y="2341"/>
                  </a:lnTo>
                  <a:lnTo>
                    <a:pt x="574886" y="2300"/>
                  </a:lnTo>
                  <a:lnTo>
                    <a:pt x="492759" y="2260"/>
                  </a:lnTo>
                  <a:lnTo>
                    <a:pt x="410633" y="2223"/>
                  </a:lnTo>
                  <a:lnTo>
                    <a:pt x="328506" y="2189"/>
                  </a:lnTo>
                  <a:lnTo>
                    <a:pt x="246379" y="2153"/>
                  </a:lnTo>
                  <a:lnTo>
                    <a:pt x="164253" y="2126"/>
                  </a:lnTo>
                  <a:lnTo>
                    <a:pt x="82126" y="2098"/>
                  </a:lnTo>
                  <a:lnTo>
                    <a:pt x="0" y="20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1469813" y="4736318"/>
              <a:ext cx="6570133" cy="1118"/>
            </a:xfrm>
            <a:custGeom>
              <a:avLst/>
              <a:pathLst>
                <a:path w="6570133" h="1118">
                  <a:moveTo>
                    <a:pt x="6570133" y="755"/>
                  </a:moveTo>
                  <a:lnTo>
                    <a:pt x="6488006" y="755"/>
                  </a:lnTo>
                  <a:lnTo>
                    <a:pt x="6405880" y="755"/>
                  </a:lnTo>
                  <a:lnTo>
                    <a:pt x="6323753" y="755"/>
                  </a:lnTo>
                  <a:lnTo>
                    <a:pt x="6241626" y="755"/>
                  </a:lnTo>
                  <a:lnTo>
                    <a:pt x="6159500" y="755"/>
                  </a:lnTo>
                  <a:lnTo>
                    <a:pt x="6077373" y="755"/>
                  </a:lnTo>
                  <a:lnTo>
                    <a:pt x="5995246" y="755"/>
                  </a:lnTo>
                  <a:lnTo>
                    <a:pt x="5913120" y="755"/>
                  </a:lnTo>
                  <a:lnTo>
                    <a:pt x="5830993" y="755"/>
                  </a:lnTo>
                  <a:lnTo>
                    <a:pt x="5748866" y="755"/>
                  </a:lnTo>
                  <a:lnTo>
                    <a:pt x="5666740" y="755"/>
                  </a:lnTo>
                  <a:lnTo>
                    <a:pt x="5584613" y="755"/>
                  </a:lnTo>
                  <a:lnTo>
                    <a:pt x="5502486" y="755"/>
                  </a:lnTo>
                  <a:lnTo>
                    <a:pt x="5420359" y="755"/>
                  </a:lnTo>
                  <a:lnTo>
                    <a:pt x="5338233" y="755"/>
                  </a:lnTo>
                  <a:lnTo>
                    <a:pt x="5256106" y="755"/>
                  </a:lnTo>
                  <a:lnTo>
                    <a:pt x="5173980" y="755"/>
                  </a:lnTo>
                  <a:lnTo>
                    <a:pt x="5091853" y="755"/>
                  </a:lnTo>
                  <a:lnTo>
                    <a:pt x="5009726" y="755"/>
                  </a:lnTo>
                  <a:lnTo>
                    <a:pt x="4927599" y="611"/>
                  </a:lnTo>
                  <a:lnTo>
                    <a:pt x="4845473" y="416"/>
                  </a:lnTo>
                  <a:lnTo>
                    <a:pt x="4763346" y="251"/>
                  </a:lnTo>
                  <a:lnTo>
                    <a:pt x="4681219" y="233"/>
                  </a:lnTo>
                  <a:lnTo>
                    <a:pt x="4599093" y="213"/>
                  </a:lnTo>
                  <a:lnTo>
                    <a:pt x="4516966" y="204"/>
                  </a:lnTo>
                  <a:lnTo>
                    <a:pt x="4434839" y="214"/>
                  </a:lnTo>
                  <a:lnTo>
                    <a:pt x="4352713" y="142"/>
                  </a:lnTo>
                  <a:lnTo>
                    <a:pt x="4270586" y="58"/>
                  </a:lnTo>
                  <a:lnTo>
                    <a:pt x="4188460" y="54"/>
                  </a:lnTo>
                  <a:lnTo>
                    <a:pt x="4106333" y="0"/>
                  </a:lnTo>
                  <a:lnTo>
                    <a:pt x="4024206" y="110"/>
                  </a:lnTo>
                  <a:lnTo>
                    <a:pt x="3942079" y="209"/>
                  </a:lnTo>
                  <a:lnTo>
                    <a:pt x="3859953" y="353"/>
                  </a:lnTo>
                  <a:lnTo>
                    <a:pt x="3777826" y="650"/>
                  </a:lnTo>
                  <a:lnTo>
                    <a:pt x="3695699" y="755"/>
                  </a:lnTo>
                  <a:lnTo>
                    <a:pt x="3613573" y="755"/>
                  </a:lnTo>
                  <a:lnTo>
                    <a:pt x="3531446" y="755"/>
                  </a:lnTo>
                  <a:lnTo>
                    <a:pt x="3449319" y="755"/>
                  </a:lnTo>
                  <a:lnTo>
                    <a:pt x="3367193" y="755"/>
                  </a:lnTo>
                  <a:lnTo>
                    <a:pt x="3285066" y="755"/>
                  </a:lnTo>
                  <a:lnTo>
                    <a:pt x="3202939" y="755"/>
                  </a:lnTo>
                  <a:lnTo>
                    <a:pt x="3120813" y="755"/>
                  </a:lnTo>
                  <a:lnTo>
                    <a:pt x="3038686" y="755"/>
                  </a:lnTo>
                  <a:lnTo>
                    <a:pt x="2956559" y="755"/>
                  </a:lnTo>
                  <a:lnTo>
                    <a:pt x="2874433" y="755"/>
                  </a:lnTo>
                  <a:lnTo>
                    <a:pt x="2792306" y="755"/>
                  </a:lnTo>
                  <a:lnTo>
                    <a:pt x="2710179" y="717"/>
                  </a:lnTo>
                  <a:lnTo>
                    <a:pt x="2628053" y="605"/>
                  </a:lnTo>
                  <a:lnTo>
                    <a:pt x="2545926" y="509"/>
                  </a:lnTo>
                  <a:lnTo>
                    <a:pt x="2463800" y="427"/>
                  </a:lnTo>
                  <a:lnTo>
                    <a:pt x="2381673" y="363"/>
                  </a:lnTo>
                  <a:lnTo>
                    <a:pt x="2299546" y="301"/>
                  </a:lnTo>
                  <a:lnTo>
                    <a:pt x="2217420" y="327"/>
                  </a:lnTo>
                  <a:lnTo>
                    <a:pt x="2135293" y="337"/>
                  </a:lnTo>
                  <a:lnTo>
                    <a:pt x="2053166" y="350"/>
                  </a:lnTo>
                  <a:lnTo>
                    <a:pt x="1971040" y="364"/>
                  </a:lnTo>
                  <a:lnTo>
                    <a:pt x="1888913" y="378"/>
                  </a:lnTo>
                  <a:lnTo>
                    <a:pt x="1806786" y="416"/>
                  </a:lnTo>
                  <a:lnTo>
                    <a:pt x="1724659" y="471"/>
                  </a:lnTo>
                  <a:lnTo>
                    <a:pt x="1642533" y="518"/>
                  </a:lnTo>
                  <a:lnTo>
                    <a:pt x="1560406" y="570"/>
                  </a:lnTo>
                  <a:lnTo>
                    <a:pt x="1478279" y="632"/>
                  </a:lnTo>
                  <a:lnTo>
                    <a:pt x="1396153" y="680"/>
                  </a:lnTo>
                  <a:lnTo>
                    <a:pt x="1314026" y="718"/>
                  </a:lnTo>
                  <a:lnTo>
                    <a:pt x="1231900" y="755"/>
                  </a:lnTo>
                  <a:lnTo>
                    <a:pt x="1149773" y="755"/>
                  </a:lnTo>
                  <a:lnTo>
                    <a:pt x="1067646" y="755"/>
                  </a:lnTo>
                  <a:lnTo>
                    <a:pt x="985519" y="768"/>
                  </a:lnTo>
                  <a:lnTo>
                    <a:pt x="903393" y="816"/>
                  </a:lnTo>
                  <a:lnTo>
                    <a:pt x="821266" y="862"/>
                  </a:lnTo>
                  <a:lnTo>
                    <a:pt x="739140" y="905"/>
                  </a:lnTo>
                  <a:lnTo>
                    <a:pt x="657013" y="945"/>
                  </a:lnTo>
                  <a:lnTo>
                    <a:pt x="574886" y="974"/>
                  </a:lnTo>
                  <a:lnTo>
                    <a:pt x="492759" y="1001"/>
                  </a:lnTo>
                  <a:lnTo>
                    <a:pt x="410633" y="1026"/>
                  </a:lnTo>
                  <a:lnTo>
                    <a:pt x="328506" y="1048"/>
                  </a:lnTo>
                  <a:lnTo>
                    <a:pt x="246379" y="1070"/>
                  </a:lnTo>
                  <a:lnTo>
                    <a:pt x="164253" y="1088"/>
                  </a:lnTo>
                  <a:lnTo>
                    <a:pt x="82126" y="1104"/>
                  </a:lnTo>
                  <a:lnTo>
                    <a:pt x="0" y="1118"/>
                  </a:lnTo>
                </a:path>
              </a:pathLst>
            </a:custGeom>
            <a:ln w="9525" cap="rnd">
              <a:solidFill>
                <a:srgbClr val="DF53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1469813" y="4737074"/>
              <a:ext cx="6570133" cy="3505"/>
            </a:xfrm>
            <a:custGeom>
              <a:avLst/>
              <a:pathLst>
                <a:path w="6570133" h="3505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0"/>
                  </a:lnTo>
                  <a:lnTo>
                    <a:pt x="4845473" y="0"/>
                  </a:lnTo>
                  <a:lnTo>
                    <a:pt x="4763346" y="0"/>
                  </a:lnTo>
                  <a:lnTo>
                    <a:pt x="4681219" y="0"/>
                  </a:lnTo>
                  <a:lnTo>
                    <a:pt x="4599093" y="0"/>
                  </a:lnTo>
                  <a:lnTo>
                    <a:pt x="4516966" y="0"/>
                  </a:lnTo>
                  <a:lnTo>
                    <a:pt x="4434839" y="0"/>
                  </a:lnTo>
                  <a:lnTo>
                    <a:pt x="4352713" y="0"/>
                  </a:lnTo>
                  <a:lnTo>
                    <a:pt x="4270586" y="0"/>
                  </a:lnTo>
                  <a:lnTo>
                    <a:pt x="4188460" y="0"/>
                  </a:lnTo>
                  <a:lnTo>
                    <a:pt x="4106333" y="0"/>
                  </a:lnTo>
                  <a:lnTo>
                    <a:pt x="4024206" y="0"/>
                  </a:lnTo>
                  <a:lnTo>
                    <a:pt x="3942079" y="0"/>
                  </a:lnTo>
                  <a:lnTo>
                    <a:pt x="3859953" y="0"/>
                  </a:lnTo>
                  <a:lnTo>
                    <a:pt x="3777826" y="0"/>
                  </a:lnTo>
                  <a:lnTo>
                    <a:pt x="3695699" y="0"/>
                  </a:lnTo>
                  <a:lnTo>
                    <a:pt x="3613573" y="0"/>
                  </a:lnTo>
                  <a:lnTo>
                    <a:pt x="3531446" y="323"/>
                  </a:lnTo>
                  <a:lnTo>
                    <a:pt x="3449319" y="788"/>
                  </a:lnTo>
                  <a:lnTo>
                    <a:pt x="3367193" y="1272"/>
                  </a:lnTo>
                  <a:lnTo>
                    <a:pt x="3285066" y="1684"/>
                  </a:lnTo>
                  <a:lnTo>
                    <a:pt x="3202939" y="1990"/>
                  </a:lnTo>
                  <a:lnTo>
                    <a:pt x="3120813" y="2279"/>
                  </a:lnTo>
                  <a:lnTo>
                    <a:pt x="3038686" y="2559"/>
                  </a:lnTo>
                  <a:lnTo>
                    <a:pt x="2956559" y="2865"/>
                  </a:lnTo>
                  <a:lnTo>
                    <a:pt x="2874433" y="3193"/>
                  </a:lnTo>
                  <a:lnTo>
                    <a:pt x="2792306" y="3423"/>
                  </a:lnTo>
                  <a:lnTo>
                    <a:pt x="2710179" y="3497"/>
                  </a:lnTo>
                  <a:lnTo>
                    <a:pt x="2628053" y="3505"/>
                  </a:lnTo>
                  <a:lnTo>
                    <a:pt x="2545926" y="3469"/>
                  </a:lnTo>
                  <a:lnTo>
                    <a:pt x="2463800" y="3427"/>
                  </a:lnTo>
                  <a:lnTo>
                    <a:pt x="2381673" y="3364"/>
                  </a:lnTo>
                  <a:lnTo>
                    <a:pt x="2299546" y="3186"/>
                  </a:lnTo>
                  <a:lnTo>
                    <a:pt x="2217420" y="2977"/>
                  </a:lnTo>
                  <a:lnTo>
                    <a:pt x="2135293" y="2924"/>
                  </a:lnTo>
                  <a:lnTo>
                    <a:pt x="2053166" y="2875"/>
                  </a:lnTo>
                  <a:lnTo>
                    <a:pt x="1971040" y="2826"/>
                  </a:lnTo>
                  <a:lnTo>
                    <a:pt x="1888913" y="2783"/>
                  </a:lnTo>
                  <a:lnTo>
                    <a:pt x="1806786" y="2718"/>
                  </a:lnTo>
                  <a:lnTo>
                    <a:pt x="1724659" y="2642"/>
                  </a:lnTo>
                  <a:lnTo>
                    <a:pt x="1642533" y="2597"/>
                  </a:lnTo>
                  <a:lnTo>
                    <a:pt x="1560406" y="2543"/>
                  </a:lnTo>
                  <a:lnTo>
                    <a:pt x="1478279" y="2491"/>
                  </a:lnTo>
                  <a:lnTo>
                    <a:pt x="1396153" y="2448"/>
                  </a:lnTo>
                  <a:lnTo>
                    <a:pt x="1314026" y="2410"/>
                  </a:lnTo>
                  <a:lnTo>
                    <a:pt x="1231900" y="2393"/>
                  </a:lnTo>
                  <a:lnTo>
                    <a:pt x="1149773" y="2387"/>
                  </a:lnTo>
                  <a:lnTo>
                    <a:pt x="1067646" y="2380"/>
                  </a:lnTo>
                  <a:lnTo>
                    <a:pt x="985519" y="2379"/>
                  </a:lnTo>
                  <a:lnTo>
                    <a:pt x="903393" y="2381"/>
                  </a:lnTo>
                  <a:lnTo>
                    <a:pt x="821266" y="2383"/>
                  </a:lnTo>
                  <a:lnTo>
                    <a:pt x="739140" y="2383"/>
                  </a:lnTo>
                  <a:lnTo>
                    <a:pt x="657013" y="2382"/>
                  </a:lnTo>
                  <a:lnTo>
                    <a:pt x="574886" y="2375"/>
                  </a:lnTo>
                  <a:lnTo>
                    <a:pt x="492759" y="2365"/>
                  </a:lnTo>
                  <a:lnTo>
                    <a:pt x="410633" y="2357"/>
                  </a:lnTo>
                  <a:lnTo>
                    <a:pt x="328506" y="2349"/>
                  </a:lnTo>
                  <a:lnTo>
                    <a:pt x="246379" y="2341"/>
                  </a:lnTo>
                  <a:lnTo>
                    <a:pt x="164253" y="2335"/>
                  </a:lnTo>
                  <a:lnTo>
                    <a:pt x="82126" y="2328"/>
                  </a:lnTo>
                  <a:lnTo>
                    <a:pt x="0" y="2322"/>
                  </a:lnTo>
                </a:path>
              </a:pathLst>
            </a:custGeom>
            <a:ln w="9525" cap="rnd">
              <a:solidFill>
                <a:srgbClr val="61D0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1469813" y="4707946"/>
              <a:ext cx="6570133" cy="29128"/>
            </a:xfrm>
            <a:custGeom>
              <a:avLst/>
              <a:pathLst>
                <a:path w="6570133" h="29128">
                  <a:moveTo>
                    <a:pt x="6570133" y="29128"/>
                  </a:moveTo>
                  <a:lnTo>
                    <a:pt x="6488006" y="29128"/>
                  </a:lnTo>
                  <a:lnTo>
                    <a:pt x="6405880" y="29128"/>
                  </a:lnTo>
                  <a:lnTo>
                    <a:pt x="6323753" y="29128"/>
                  </a:lnTo>
                  <a:lnTo>
                    <a:pt x="6241626" y="29128"/>
                  </a:lnTo>
                  <a:lnTo>
                    <a:pt x="6159500" y="29128"/>
                  </a:lnTo>
                  <a:lnTo>
                    <a:pt x="6077373" y="29128"/>
                  </a:lnTo>
                  <a:lnTo>
                    <a:pt x="5995246" y="29128"/>
                  </a:lnTo>
                  <a:lnTo>
                    <a:pt x="5913120" y="29128"/>
                  </a:lnTo>
                  <a:lnTo>
                    <a:pt x="5830993" y="29128"/>
                  </a:lnTo>
                  <a:lnTo>
                    <a:pt x="5748866" y="29128"/>
                  </a:lnTo>
                  <a:lnTo>
                    <a:pt x="5666740" y="29128"/>
                  </a:lnTo>
                  <a:lnTo>
                    <a:pt x="5584613" y="29128"/>
                  </a:lnTo>
                  <a:lnTo>
                    <a:pt x="5502486" y="29128"/>
                  </a:lnTo>
                  <a:lnTo>
                    <a:pt x="5420359" y="29128"/>
                  </a:lnTo>
                  <a:lnTo>
                    <a:pt x="5338233" y="29128"/>
                  </a:lnTo>
                  <a:lnTo>
                    <a:pt x="5256106" y="29128"/>
                  </a:lnTo>
                  <a:lnTo>
                    <a:pt x="5173980" y="29128"/>
                  </a:lnTo>
                  <a:lnTo>
                    <a:pt x="5091853" y="29128"/>
                  </a:lnTo>
                  <a:lnTo>
                    <a:pt x="5009726" y="29128"/>
                  </a:lnTo>
                  <a:lnTo>
                    <a:pt x="4927599" y="29128"/>
                  </a:lnTo>
                  <a:lnTo>
                    <a:pt x="4845473" y="29128"/>
                  </a:lnTo>
                  <a:lnTo>
                    <a:pt x="4763346" y="29128"/>
                  </a:lnTo>
                  <a:lnTo>
                    <a:pt x="4681219" y="29128"/>
                  </a:lnTo>
                  <a:lnTo>
                    <a:pt x="4599093" y="29128"/>
                  </a:lnTo>
                  <a:lnTo>
                    <a:pt x="4516966" y="29128"/>
                  </a:lnTo>
                  <a:lnTo>
                    <a:pt x="4434839" y="29128"/>
                  </a:lnTo>
                  <a:lnTo>
                    <a:pt x="4352713" y="29128"/>
                  </a:lnTo>
                  <a:lnTo>
                    <a:pt x="4270586" y="29128"/>
                  </a:lnTo>
                  <a:lnTo>
                    <a:pt x="4188460" y="29128"/>
                  </a:lnTo>
                  <a:lnTo>
                    <a:pt x="4106333" y="29128"/>
                  </a:lnTo>
                  <a:lnTo>
                    <a:pt x="4024206" y="29128"/>
                  </a:lnTo>
                  <a:lnTo>
                    <a:pt x="3942079" y="29128"/>
                  </a:lnTo>
                  <a:lnTo>
                    <a:pt x="3859953" y="28488"/>
                  </a:lnTo>
                  <a:lnTo>
                    <a:pt x="3777826" y="26166"/>
                  </a:lnTo>
                  <a:lnTo>
                    <a:pt x="3695699" y="24298"/>
                  </a:lnTo>
                  <a:lnTo>
                    <a:pt x="3613573" y="22513"/>
                  </a:lnTo>
                  <a:lnTo>
                    <a:pt x="3531446" y="21018"/>
                  </a:lnTo>
                  <a:lnTo>
                    <a:pt x="3449319" y="19721"/>
                  </a:lnTo>
                  <a:lnTo>
                    <a:pt x="3367193" y="18653"/>
                  </a:lnTo>
                  <a:lnTo>
                    <a:pt x="3285066" y="17340"/>
                  </a:lnTo>
                  <a:lnTo>
                    <a:pt x="3202939" y="16051"/>
                  </a:lnTo>
                  <a:lnTo>
                    <a:pt x="3120813" y="14893"/>
                  </a:lnTo>
                  <a:lnTo>
                    <a:pt x="3038686" y="13857"/>
                  </a:lnTo>
                  <a:lnTo>
                    <a:pt x="2956559" y="12944"/>
                  </a:lnTo>
                  <a:lnTo>
                    <a:pt x="2874433" y="12301"/>
                  </a:lnTo>
                  <a:lnTo>
                    <a:pt x="2792306" y="11753"/>
                  </a:lnTo>
                  <a:lnTo>
                    <a:pt x="2710179" y="11026"/>
                  </a:lnTo>
                  <a:lnTo>
                    <a:pt x="2628053" y="10352"/>
                  </a:lnTo>
                  <a:lnTo>
                    <a:pt x="2545926" y="9703"/>
                  </a:lnTo>
                  <a:lnTo>
                    <a:pt x="2463800" y="9084"/>
                  </a:lnTo>
                  <a:lnTo>
                    <a:pt x="2381673" y="8467"/>
                  </a:lnTo>
                  <a:lnTo>
                    <a:pt x="2299546" y="7742"/>
                  </a:lnTo>
                  <a:lnTo>
                    <a:pt x="2217420" y="7030"/>
                  </a:lnTo>
                  <a:lnTo>
                    <a:pt x="2135293" y="6589"/>
                  </a:lnTo>
                  <a:lnTo>
                    <a:pt x="2053166" y="6193"/>
                  </a:lnTo>
                  <a:lnTo>
                    <a:pt x="1971040" y="5829"/>
                  </a:lnTo>
                  <a:lnTo>
                    <a:pt x="1888913" y="5488"/>
                  </a:lnTo>
                  <a:lnTo>
                    <a:pt x="1806786" y="5064"/>
                  </a:lnTo>
                  <a:lnTo>
                    <a:pt x="1724659" y="4601"/>
                  </a:lnTo>
                  <a:lnTo>
                    <a:pt x="1642533" y="4173"/>
                  </a:lnTo>
                  <a:lnTo>
                    <a:pt x="1560406" y="3766"/>
                  </a:lnTo>
                  <a:lnTo>
                    <a:pt x="1478279" y="3403"/>
                  </a:lnTo>
                  <a:lnTo>
                    <a:pt x="1396153" y="3064"/>
                  </a:lnTo>
                  <a:lnTo>
                    <a:pt x="1314026" y="2746"/>
                  </a:lnTo>
                  <a:lnTo>
                    <a:pt x="1231900" y="2455"/>
                  </a:lnTo>
                  <a:lnTo>
                    <a:pt x="1149773" y="2185"/>
                  </a:lnTo>
                  <a:lnTo>
                    <a:pt x="1067646" y="1927"/>
                  </a:lnTo>
                  <a:lnTo>
                    <a:pt x="985519" y="1696"/>
                  </a:lnTo>
                  <a:lnTo>
                    <a:pt x="903393" y="1476"/>
                  </a:lnTo>
                  <a:lnTo>
                    <a:pt x="821266" y="1271"/>
                  </a:lnTo>
                  <a:lnTo>
                    <a:pt x="739140" y="1087"/>
                  </a:lnTo>
                  <a:lnTo>
                    <a:pt x="657013" y="918"/>
                  </a:lnTo>
                  <a:lnTo>
                    <a:pt x="574886" y="760"/>
                  </a:lnTo>
                  <a:lnTo>
                    <a:pt x="492759" y="615"/>
                  </a:lnTo>
                  <a:lnTo>
                    <a:pt x="410633" y="486"/>
                  </a:lnTo>
                  <a:lnTo>
                    <a:pt x="328506" y="371"/>
                  </a:lnTo>
                  <a:lnTo>
                    <a:pt x="246379" y="259"/>
                  </a:lnTo>
                  <a:lnTo>
                    <a:pt x="164253" y="169"/>
                  </a:lnTo>
                  <a:lnTo>
                    <a:pt x="82126" y="79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1469813" y="4716507"/>
              <a:ext cx="6570133" cy="20566"/>
            </a:xfrm>
            <a:custGeom>
              <a:avLst/>
              <a:pathLst>
                <a:path w="6570133" h="20566">
                  <a:moveTo>
                    <a:pt x="6570133" y="20566"/>
                  </a:moveTo>
                  <a:lnTo>
                    <a:pt x="6488006" y="20566"/>
                  </a:lnTo>
                  <a:lnTo>
                    <a:pt x="6405880" y="20566"/>
                  </a:lnTo>
                  <a:lnTo>
                    <a:pt x="6323753" y="20566"/>
                  </a:lnTo>
                  <a:lnTo>
                    <a:pt x="6241626" y="20566"/>
                  </a:lnTo>
                  <a:lnTo>
                    <a:pt x="6159500" y="20566"/>
                  </a:lnTo>
                  <a:lnTo>
                    <a:pt x="6077373" y="20566"/>
                  </a:lnTo>
                  <a:lnTo>
                    <a:pt x="5995246" y="20566"/>
                  </a:lnTo>
                  <a:lnTo>
                    <a:pt x="5913120" y="20566"/>
                  </a:lnTo>
                  <a:lnTo>
                    <a:pt x="5830993" y="20566"/>
                  </a:lnTo>
                  <a:lnTo>
                    <a:pt x="5748866" y="20566"/>
                  </a:lnTo>
                  <a:lnTo>
                    <a:pt x="5666740" y="20566"/>
                  </a:lnTo>
                  <a:lnTo>
                    <a:pt x="5584613" y="20566"/>
                  </a:lnTo>
                  <a:lnTo>
                    <a:pt x="5502486" y="20566"/>
                  </a:lnTo>
                  <a:lnTo>
                    <a:pt x="5420359" y="20566"/>
                  </a:lnTo>
                  <a:lnTo>
                    <a:pt x="5338233" y="20566"/>
                  </a:lnTo>
                  <a:lnTo>
                    <a:pt x="5256106" y="20566"/>
                  </a:lnTo>
                  <a:lnTo>
                    <a:pt x="5173980" y="20566"/>
                  </a:lnTo>
                  <a:lnTo>
                    <a:pt x="5091853" y="20566"/>
                  </a:lnTo>
                  <a:lnTo>
                    <a:pt x="5009726" y="20566"/>
                  </a:lnTo>
                  <a:lnTo>
                    <a:pt x="4927599" y="20566"/>
                  </a:lnTo>
                  <a:lnTo>
                    <a:pt x="4845473" y="20566"/>
                  </a:lnTo>
                  <a:lnTo>
                    <a:pt x="4763346" y="20505"/>
                  </a:lnTo>
                  <a:lnTo>
                    <a:pt x="4681219" y="19940"/>
                  </a:lnTo>
                  <a:lnTo>
                    <a:pt x="4599093" y="19335"/>
                  </a:lnTo>
                  <a:lnTo>
                    <a:pt x="4516966" y="18723"/>
                  </a:lnTo>
                  <a:lnTo>
                    <a:pt x="4434839" y="18128"/>
                  </a:lnTo>
                  <a:lnTo>
                    <a:pt x="4352713" y="17563"/>
                  </a:lnTo>
                  <a:lnTo>
                    <a:pt x="4270586" y="17033"/>
                  </a:lnTo>
                  <a:lnTo>
                    <a:pt x="4188460" y="16519"/>
                  </a:lnTo>
                  <a:lnTo>
                    <a:pt x="4106333" y="16091"/>
                  </a:lnTo>
                  <a:lnTo>
                    <a:pt x="4024206" y="15608"/>
                  </a:lnTo>
                  <a:lnTo>
                    <a:pt x="3942079" y="15107"/>
                  </a:lnTo>
                  <a:lnTo>
                    <a:pt x="3859953" y="14566"/>
                  </a:lnTo>
                  <a:lnTo>
                    <a:pt x="3777826" y="13927"/>
                  </a:lnTo>
                  <a:lnTo>
                    <a:pt x="3695699" y="13478"/>
                  </a:lnTo>
                  <a:lnTo>
                    <a:pt x="3613573" y="13269"/>
                  </a:lnTo>
                  <a:lnTo>
                    <a:pt x="3531446" y="13079"/>
                  </a:lnTo>
                  <a:lnTo>
                    <a:pt x="3449319" y="12723"/>
                  </a:lnTo>
                  <a:lnTo>
                    <a:pt x="3367193" y="12201"/>
                  </a:lnTo>
                  <a:lnTo>
                    <a:pt x="3285066" y="11733"/>
                  </a:lnTo>
                  <a:lnTo>
                    <a:pt x="3202939" y="11160"/>
                  </a:lnTo>
                  <a:lnTo>
                    <a:pt x="3120813" y="10583"/>
                  </a:lnTo>
                  <a:lnTo>
                    <a:pt x="3038686" y="10058"/>
                  </a:lnTo>
                  <a:lnTo>
                    <a:pt x="2956559" y="9552"/>
                  </a:lnTo>
                  <a:lnTo>
                    <a:pt x="2874433" y="9062"/>
                  </a:lnTo>
                  <a:lnTo>
                    <a:pt x="2792306" y="8518"/>
                  </a:lnTo>
                  <a:lnTo>
                    <a:pt x="2710179" y="8067"/>
                  </a:lnTo>
                  <a:lnTo>
                    <a:pt x="2628053" y="7645"/>
                  </a:lnTo>
                  <a:lnTo>
                    <a:pt x="2545926" y="7245"/>
                  </a:lnTo>
                  <a:lnTo>
                    <a:pt x="2463800" y="6868"/>
                  </a:lnTo>
                  <a:lnTo>
                    <a:pt x="2381673" y="6505"/>
                  </a:lnTo>
                  <a:lnTo>
                    <a:pt x="2299546" y="6062"/>
                  </a:lnTo>
                  <a:lnTo>
                    <a:pt x="2217420" y="5445"/>
                  </a:lnTo>
                  <a:lnTo>
                    <a:pt x="2135293" y="4933"/>
                  </a:lnTo>
                  <a:lnTo>
                    <a:pt x="2053166" y="4460"/>
                  </a:lnTo>
                  <a:lnTo>
                    <a:pt x="1971040" y="4025"/>
                  </a:lnTo>
                  <a:lnTo>
                    <a:pt x="1888913" y="3631"/>
                  </a:lnTo>
                  <a:lnTo>
                    <a:pt x="1806786" y="3258"/>
                  </a:lnTo>
                  <a:lnTo>
                    <a:pt x="1724659" y="2899"/>
                  </a:lnTo>
                  <a:lnTo>
                    <a:pt x="1642533" y="2593"/>
                  </a:lnTo>
                  <a:lnTo>
                    <a:pt x="1560406" y="2294"/>
                  </a:lnTo>
                  <a:lnTo>
                    <a:pt x="1478279" y="2066"/>
                  </a:lnTo>
                  <a:lnTo>
                    <a:pt x="1396153" y="1852"/>
                  </a:lnTo>
                  <a:lnTo>
                    <a:pt x="1314026" y="1650"/>
                  </a:lnTo>
                  <a:lnTo>
                    <a:pt x="1231900" y="1462"/>
                  </a:lnTo>
                  <a:lnTo>
                    <a:pt x="1149773" y="1305"/>
                  </a:lnTo>
                  <a:lnTo>
                    <a:pt x="1067646" y="1159"/>
                  </a:lnTo>
                  <a:lnTo>
                    <a:pt x="985519" y="1021"/>
                  </a:lnTo>
                  <a:lnTo>
                    <a:pt x="903393" y="886"/>
                  </a:lnTo>
                  <a:lnTo>
                    <a:pt x="821266" y="762"/>
                  </a:lnTo>
                  <a:lnTo>
                    <a:pt x="739140" y="648"/>
                  </a:lnTo>
                  <a:lnTo>
                    <a:pt x="657013" y="543"/>
                  </a:lnTo>
                  <a:lnTo>
                    <a:pt x="574886" y="453"/>
                  </a:lnTo>
                  <a:lnTo>
                    <a:pt x="492759" y="370"/>
                  </a:lnTo>
                  <a:lnTo>
                    <a:pt x="410633" y="293"/>
                  </a:lnTo>
                  <a:lnTo>
                    <a:pt x="328506" y="223"/>
                  </a:lnTo>
                  <a:lnTo>
                    <a:pt x="246379" y="155"/>
                  </a:lnTo>
                  <a:lnTo>
                    <a:pt x="164253" y="99"/>
                  </a:lnTo>
                  <a:lnTo>
                    <a:pt x="82126" y="46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28E2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1469813" y="4728567"/>
              <a:ext cx="6570133" cy="8507"/>
            </a:xfrm>
            <a:custGeom>
              <a:avLst/>
              <a:pathLst>
                <a:path w="6570133" h="8507">
                  <a:moveTo>
                    <a:pt x="6570133" y="8507"/>
                  </a:moveTo>
                  <a:lnTo>
                    <a:pt x="6488006" y="8507"/>
                  </a:lnTo>
                  <a:lnTo>
                    <a:pt x="6405880" y="8507"/>
                  </a:lnTo>
                  <a:lnTo>
                    <a:pt x="6323753" y="8507"/>
                  </a:lnTo>
                  <a:lnTo>
                    <a:pt x="6241626" y="8507"/>
                  </a:lnTo>
                  <a:lnTo>
                    <a:pt x="6159500" y="8507"/>
                  </a:lnTo>
                  <a:lnTo>
                    <a:pt x="6077373" y="8507"/>
                  </a:lnTo>
                  <a:lnTo>
                    <a:pt x="5995246" y="8507"/>
                  </a:lnTo>
                  <a:lnTo>
                    <a:pt x="5913120" y="8507"/>
                  </a:lnTo>
                  <a:lnTo>
                    <a:pt x="5830993" y="8507"/>
                  </a:lnTo>
                  <a:lnTo>
                    <a:pt x="5748866" y="8507"/>
                  </a:lnTo>
                  <a:lnTo>
                    <a:pt x="5666740" y="8507"/>
                  </a:lnTo>
                  <a:lnTo>
                    <a:pt x="5584613" y="8507"/>
                  </a:lnTo>
                  <a:lnTo>
                    <a:pt x="5502486" y="8507"/>
                  </a:lnTo>
                  <a:lnTo>
                    <a:pt x="5420359" y="8507"/>
                  </a:lnTo>
                  <a:lnTo>
                    <a:pt x="5338233" y="8507"/>
                  </a:lnTo>
                  <a:lnTo>
                    <a:pt x="5256106" y="8507"/>
                  </a:lnTo>
                  <a:lnTo>
                    <a:pt x="5173980" y="8507"/>
                  </a:lnTo>
                  <a:lnTo>
                    <a:pt x="5091853" y="8507"/>
                  </a:lnTo>
                  <a:lnTo>
                    <a:pt x="5009726" y="8507"/>
                  </a:lnTo>
                  <a:lnTo>
                    <a:pt x="4927599" y="8507"/>
                  </a:lnTo>
                  <a:lnTo>
                    <a:pt x="4845473" y="8507"/>
                  </a:lnTo>
                  <a:lnTo>
                    <a:pt x="4763346" y="8507"/>
                  </a:lnTo>
                  <a:lnTo>
                    <a:pt x="4681219" y="8507"/>
                  </a:lnTo>
                  <a:lnTo>
                    <a:pt x="4599093" y="8507"/>
                  </a:lnTo>
                  <a:lnTo>
                    <a:pt x="4516966" y="8507"/>
                  </a:lnTo>
                  <a:lnTo>
                    <a:pt x="4434839" y="8507"/>
                  </a:lnTo>
                  <a:lnTo>
                    <a:pt x="4352713" y="8481"/>
                  </a:lnTo>
                  <a:lnTo>
                    <a:pt x="4270586" y="8288"/>
                  </a:lnTo>
                  <a:lnTo>
                    <a:pt x="4188460" y="8203"/>
                  </a:lnTo>
                  <a:lnTo>
                    <a:pt x="4106333" y="8066"/>
                  </a:lnTo>
                  <a:lnTo>
                    <a:pt x="4024206" y="7935"/>
                  </a:lnTo>
                  <a:lnTo>
                    <a:pt x="3942079" y="7596"/>
                  </a:lnTo>
                  <a:lnTo>
                    <a:pt x="3859953" y="7208"/>
                  </a:lnTo>
                  <a:lnTo>
                    <a:pt x="3777826" y="6813"/>
                  </a:lnTo>
                  <a:lnTo>
                    <a:pt x="3695699" y="6484"/>
                  </a:lnTo>
                  <a:lnTo>
                    <a:pt x="3613573" y="5935"/>
                  </a:lnTo>
                  <a:lnTo>
                    <a:pt x="3531446" y="5287"/>
                  </a:lnTo>
                  <a:lnTo>
                    <a:pt x="3449319" y="4712"/>
                  </a:lnTo>
                  <a:lnTo>
                    <a:pt x="3367193" y="4223"/>
                  </a:lnTo>
                  <a:lnTo>
                    <a:pt x="3285066" y="3852"/>
                  </a:lnTo>
                  <a:lnTo>
                    <a:pt x="3202939" y="3516"/>
                  </a:lnTo>
                  <a:lnTo>
                    <a:pt x="3120813" y="3292"/>
                  </a:lnTo>
                  <a:lnTo>
                    <a:pt x="3038686" y="3107"/>
                  </a:lnTo>
                  <a:lnTo>
                    <a:pt x="2956559" y="2914"/>
                  </a:lnTo>
                  <a:lnTo>
                    <a:pt x="2874433" y="2743"/>
                  </a:lnTo>
                  <a:lnTo>
                    <a:pt x="2792306" y="2597"/>
                  </a:lnTo>
                  <a:lnTo>
                    <a:pt x="2710179" y="2500"/>
                  </a:lnTo>
                  <a:lnTo>
                    <a:pt x="2628053" y="2408"/>
                  </a:lnTo>
                  <a:lnTo>
                    <a:pt x="2545926" y="2309"/>
                  </a:lnTo>
                  <a:lnTo>
                    <a:pt x="2463800" y="2217"/>
                  </a:lnTo>
                  <a:lnTo>
                    <a:pt x="2381673" y="2124"/>
                  </a:lnTo>
                  <a:lnTo>
                    <a:pt x="2299546" y="2037"/>
                  </a:lnTo>
                  <a:lnTo>
                    <a:pt x="2217420" y="1905"/>
                  </a:lnTo>
                  <a:lnTo>
                    <a:pt x="2135293" y="1778"/>
                  </a:lnTo>
                  <a:lnTo>
                    <a:pt x="2053166" y="1665"/>
                  </a:lnTo>
                  <a:lnTo>
                    <a:pt x="1971040" y="1559"/>
                  </a:lnTo>
                  <a:lnTo>
                    <a:pt x="1888913" y="1459"/>
                  </a:lnTo>
                  <a:lnTo>
                    <a:pt x="1806786" y="1367"/>
                  </a:lnTo>
                  <a:lnTo>
                    <a:pt x="1724659" y="1276"/>
                  </a:lnTo>
                  <a:lnTo>
                    <a:pt x="1642533" y="1178"/>
                  </a:lnTo>
                  <a:lnTo>
                    <a:pt x="1560406" y="1094"/>
                  </a:lnTo>
                  <a:lnTo>
                    <a:pt x="1478279" y="968"/>
                  </a:lnTo>
                  <a:lnTo>
                    <a:pt x="1396153" y="876"/>
                  </a:lnTo>
                  <a:lnTo>
                    <a:pt x="1314026" y="813"/>
                  </a:lnTo>
                  <a:lnTo>
                    <a:pt x="1231900" y="726"/>
                  </a:lnTo>
                  <a:lnTo>
                    <a:pt x="1149773" y="648"/>
                  </a:lnTo>
                  <a:lnTo>
                    <a:pt x="1067646" y="579"/>
                  </a:lnTo>
                  <a:lnTo>
                    <a:pt x="985519" y="511"/>
                  </a:lnTo>
                  <a:lnTo>
                    <a:pt x="903393" y="450"/>
                  </a:lnTo>
                  <a:lnTo>
                    <a:pt x="821266" y="391"/>
                  </a:lnTo>
                  <a:lnTo>
                    <a:pt x="739140" y="338"/>
                  </a:lnTo>
                  <a:lnTo>
                    <a:pt x="657013" y="285"/>
                  </a:lnTo>
                  <a:lnTo>
                    <a:pt x="574886" y="240"/>
                  </a:lnTo>
                  <a:lnTo>
                    <a:pt x="492759" y="198"/>
                  </a:lnTo>
                  <a:lnTo>
                    <a:pt x="410633" y="159"/>
                  </a:lnTo>
                  <a:lnTo>
                    <a:pt x="328506" y="122"/>
                  </a:lnTo>
                  <a:lnTo>
                    <a:pt x="246379" y="86"/>
                  </a:lnTo>
                  <a:lnTo>
                    <a:pt x="164253" y="56"/>
                  </a:lnTo>
                  <a:lnTo>
                    <a:pt x="82126" y="26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CD0B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1469813" y="4733593"/>
              <a:ext cx="6570133" cy="3480"/>
            </a:xfrm>
            <a:custGeom>
              <a:avLst/>
              <a:pathLst>
                <a:path w="6570133" h="3480">
                  <a:moveTo>
                    <a:pt x="6570133" y="3480"/>
                  </a:moveTo>
                  <a:lnTo>
                    <a:pt x="6488006" y="3480"/>
                  </a:lnTo>
                  <a:lnTo>
                    <a:pt x="6405880" y="3480"/>
                  </a:lnTo>
                  <a:lnTo>
                    <a:pt x="6323753" y="3480"/>
                  </a:lnTo>
                  <a:lnTo>
                    <a:pt x="6241626" y="3480"/>
                  </a:lnTo>
                  <a:lnTo>
                    <a:pt x="6159500" y="3480"/>
                  </a:lnTo>
                  <a:lnTo>
                    <a:pt x="6077373" y="3480"/>
                  </a:lnTo>
                  <a:lnTo>
                    <a:pt x="5995246" y="3480"/>
                  </a:lnTo>
                  <a:lnTo>
                    <a:pt x="5913120" y="3480"/>
                  </a:lnTo>
                  <a:lnTo>
                    <a:pt x="5830993" y="3480"/>
                  </a:lnTo>
                  <a:lnTo>
                    <a:pt x="5748866" y="3480"/>
                  </a:lnTo>
                  <a:lnTo>
                    <a:pt x="5666740" y="3480"/>
                  </a:lnTo>
                  <a:lnTo>
                    <a:pt x="5584613" y="3480"/>
                  </a:lnTo>
                  <a:lnTo>
                    <a:pt x="5502486" y="3480"/>
                  </a:lnTo>
                  <a:lnTo>
                    <a:pt x="5420359" y="3480"/>
                  </a:lnTo>
                  <a:lnTo>
                    <a:pt x="5338233" y="3480"/>
                  </a:lnTo>
                  <a:lnTo>
                    <a:pt x="5256106" y="3480"/>
                  </a:lnTo>
                  <a:lnTo>
                    <a:pt x="5173980" y="3480"/>
                  </a:lnTo>
                  <a:lnTo>
                    <a:pt x="5091853" y="3480"/>
                  </a:lnTo>
                  <a:lnTo>
                    <a:pt x="5009726" y="3480"/>
                  </a:lnTo>
                  <a:lnTo>
                    <a:pt x="4927599" y="3480"/>
                  </a:lnTo>
                  <a:lnTo>
                    <a:pt x="4845473" y="3480"/>
                  </a:lnTo>
                  <a:lnTo>
                    <a:pt x="4763346" y="3480"/>
                  </a:lnTo>
                  <a:lnTo>
                    <a:pt x="4681219" y="3480"/>
                  </a:lnTo>
                  <a:lnTo>
                    <a:pt x="4599093" y="3480"/>
                  </a:lnTo>
                  <a:lnTo>
                    <a:pt x="4516966" y="3480"/>
                  </a:lnTo>
                  <a:lnTo>
                    <a:pt x="4434839" y="3480"/>
                  </a:lnTo>
                  <a:lnTo>
                    <a:pt x="4352713" y="3480"/>
                  </a:lnTo>
                  <a:lnTo>
                    <a:pt x="4270586" y="3480"/>
                  </a:lnTo>
                  <a:lnTo>
                    <a:pt x="4188460" y="3480"/>
                  </a:lnTo>
                  <a:lnTo>
                    <a:pt x="4106333" y="3480"/>
                  </a:lnTo>
                  <a:lnTo>
                    <a:pt x="4024206" y="3480"/>
                  </a:lnTo>
                  <a:lnTo>
                    <a:pt x="3942079" y="3480"/>
                  </a:lnTo>
                  <a:lnTo>
                    <a:pt x="3859953" y="3480"/>
                  </a:lnTo>
                  <a:lnTo>
                    <a:pt x="3777826" y="3480"/>
                  </a:lnTo>
                  <a:lnTo>
                    <a:pt x="3695699" y="3480"/>
                  </a:lnTo>
                  <a:lnTo>
                    <a:pt x="3613573" y="3480"/>
                  </a:lnTo>
                  <a:lnTo>
                    <a:pt x="3531446" y="3480"/>
                  </a:lnTo>
                  <a:lnTo>
                    <a:pt x="3449319" y="3480"/>
                  </a:lnTo>
                  <a:lnTo>
                    <a:pt x="3367193" y="3480"/>
                  </a:lnTo>
                  <a:lnTo>
                    <a:pt x="3285066" y="3480"/>
                  </a:lnTo>
                  <a:lnTo>
                    <a:pt x="3202939" y="3480"/>
                  </a:lnTo>
                  <a:lnTo>
                    <a:pt x="3120813" y="3480"/>
                  </a:lnTo>
                  <a:lnTo>
                    <a:pt x="3038686" y="3480"/>
                  </a:lnTo>
                  <a:lnTo>
                    <a:pt x="2956559" y="3480"/>
                  </a:lnTo>
                  <a:lnTo>
                    <a:pt x="2874433" y="3480"/>
                  </a:lnTo>
                  <a:lnTo>
                    <a:pt x="2792306" y="3480"/>
                  </a:lnTo>
                  <a:lnTo>
                    <a:pt x="2710179" y="3480"/>
                  </a:lnTo>
                  <a:lnTo>
                    <a:pt x="2628053" y="3480"/>
                  </a:lnTo>
                  <a:lnTo>
                    <a:pt x="2545926" y="3480"/>
                  </a:lnTo>
                  <a:lnTo>
                    <a:pt x="2463800" y="3480"/>
                  </a:lnTo>
                  <a:lnTo>
                    <a:pt x="2381673" y="3480"/>
                  </a:lnTo>
                  <a:lnTo>
                    <a:pt x="2299546" y="3480"/>
                  </a:lnTo>
                  <a:lnTo>
                    <a:pt x="2217420" y="3480"/>
                  </a:lnTo>
                  <a:lnTo>
                    <a:pt x="2135293" y="3480"/>
                  </a:lnTo>
                  <a:lnTo>
                    <a:pt x="2053166" y="3480"/>
                  </a:lnTo>
                  <a:lnTo>
                    <a:pt x="1971040" y="3480"/>
                  </a:lnTo>
                  <a:lnTo>
                    <a:pt x="1888913" y="3480"/>
                  </a:lnTo>
                  <a:lnTo>
                    <a:pt x="1806786" y="3480"/>
                  </a:lnTo>
                  <a:lnTo>
                    <a:pt x="1724659" y="3480"/>
                  </a:lnTo>
                  <a:lnTo>
                    <a:pt x="1642533" y="3480"/>
                  </a:lnTo>
                  <a:lnTo>
                    <a:pt x="1560406" y="3480"/>
                  </a:lnTo>
                  <a:lnTo>
                    <a:pt x="1478279" y="3480"/>
                  </a:lnTo>
                  <a:lnTo>
                    <a:pt x="1396153" y="3480"/>
                  </a:lnTo>
                  <a:lnTo>
                    <a:pt x="1314026" y="3480"/>
                  </a:lnTo>
                  <a:lnTo>
                    <a:pt x="1231900" y="3395"/>
                  </a:lnTo>
                  <a:lnTo>
                    <a:pt x="1149773" y="3074"/>
                  </a:lnTo>
                  <a:lnTo>
                    <a:pt x="1067646" y="2731"/>
                  </a:lnTo>
                  <a:lnTo>
                    <a:pt x="985519" y="2401"/>
                  </a:lnTo>
                  <a:lnTo>
                    <a:pt x="903393" y="2100"/>
                  </a:lnTo>
                  <a:lnTo>
                    <a:pt x="821266" y="1827"/>
                  </a:lnTo>
                  <a:lnTo>
                    <a:pt x="739140" y="1581"/>
                  </a:lnTo>
                  <a:lnTo>
                    <a:pt x="657013" y="1343"/>
                  </a:lnTo>
                  <a:lnTo>
                    <a:pt x="574886" y="1131"/>
                  </a:lnTo>
                  <a:lnTo>
                    <a:pt x="492759" y="932"/>
                  </a:lnTo>
                  <a:lnTo>
                    <a:pt x="410633" y="747"/>
                  </a:lnTo>
                  <a:lnTo>
                    <a:pt x="328506" y="577"/>
                  </a:lnTo>
                  <a:lnTo>
                    <a:pt x="246379" y="406"/>
                  </a:lnTo>
                  <a:lnTo>
                    <a:pt x="164253" y="264"/>
                  </a:lnTo>
                  <a:lnTo>
                    <a:pt x="82126" y="123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1469813" y="4737074"/>
              <a:ext cx="6570133" cy="2000"/>
            </a:xfrm>
            <a:custGeom>
              <a:avLst/>
              <a:pathLst>
                <a:path w="6570133" h="2000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0"/>
                  </a:lnTo>
                  <a:lnTo>
                    <a:pt x="4845473" y="0"/>
                  </a:lnTo>
                  <a:lnTo>
                    <a:pt x="4763346" y="0"/>
                  </a:lnTo>
                  <a:lnTo>
                    <a:pt x="4681219" y="0"/>
                  </a:lnTo>
                  <a:lnTo>
                    <a:pt x="4599093" y="0"/>
                  </a:lnTo>
                  <a:lnTo>
                    <a:pt x="4516966" y="0"/>
                  </a:lnTo>
                  <a:lnTo>
                    <a:pt x="4434839" y="0"/>
                  </a:lnTo>
                  <a:lnTo>
                    <a:pt x="4352713" y="0"/>
                  </a:lnTo>
                  <a:lnTo>
                    <a:pt x="4270586" y="0"/>
                  </a:lnTo>
                  <a:lnTo>
                    <a:pt x="4188460" y="0"/>
                  </a:lnTo>
                  <a:lnTo>
                    <a:pt x="4106333" y="200"/>
                  </a:lnTo>
                  <a:lnTo>
                    <a:pt x="4024206" y="614"/>
                  </a:lnTo>
                  <a:lnTo>
                    <a:pt x="3942079" y="950"/>
                  </a:lnTo>
                  <a:lnTo>
                    <a:pt x="3859953" y="1163"/>
                  </a:lnTo>
                  <a:lnTo>
                    <a:pt x="3777826" y="1524"/>
                  </a:lnTo>
                  <a:lnTo>
                    <a:pt x="3695699" y="1794"/>
                  </a:lnTo>
                  <a:lnTo>
                    <a:pt x="3613573" y="1932"/>
                  </a:lnTo>
                  <a:lnTo>
                    <a:pt x="3531446" y="2000"/>
                  </a:lnTo>
                  <a:lnTo>
                    <a:pt x="3449319" y="1914"/>
                  </a:lnTo>
                  <a:lnTo>
                    <a:pt x="3367193" y="1928"/>
                  </a:lnTo>
                  <a:lnTo>
                    <a:pt x="3285066" y="1978"/>
                  </a:lnTo>
                  <a:lnTo>
                    <a:pt x="3202939" y="1943"/>
                  </a:lnTo>
                  <a:lnTo>
                    <a:pt x="3120813" y="1784"/>
                  </a:lnTo>
                  <a:lnTo>
                    <a:pt x="3038686" y="1635"/>
                  </a:lnTo>
                  <a:lnTo>
                    <a:pt x="2956559" y="1537"/>
                  </a:lnTo>
                  <a:lnTo>
                    <a:pt x="2874433" y="1480"/>
                  </a:lnTo>
                  <a:lnTo>
                    <a:pt x="2792306" y="1453"/>
                  </a:lnTo>
                  <a:lnTo>
                    <a:pt x="2710179" y="1580"/>
                  </a:lnTo>
                  <a:lnTo>
                    <a:pt x="2628053" y="1632"/>
                  </a:lnTo>
                  <a:lnTo>
                    <a:pt x="2545926" y="1611"/>
                  </a:lnTo>
                  <a:lnTo>
                    <a:pt x="2463800" y="1572"/>
                  </a:lnTo>
                  <a:lnTo>
                    <a:pt x="2381673" y="1519"/>
                  </a:lnTo>
                  <a:lnTo>
                    <a:pt x="2299546" y="1408"/>
                  </a:lnTo>
                  <a:lnTo>
                    <a:pt x="2217420" y="1233"/>
                  </a:lnTo>
                  <a:lnTo>
                    <a:pt x="2135293" y="1143"/>
                  </a:lnTo>
                  <a:lnTo>
                    <a:pt x="2053166" y="1067"/>
                  </a:lnTo>
                  <a:lnTo>
                    <a:pt x="1971040" y="996"/>
                  </a:lnTo>
                  <a:lnTo>
                    <a:pt x="1888913" y="925"/>
                  </a:lnTo>
                  <a:lnTo>
                    <a:pt x="1806786" y="812"/>
                  </a:lnTo>
                  <a:lnTo>
                    <a:pt x="1724659" y="666"/>
                  </a:lnTo>
                  <a:lnTo>
                    <a:pt x="1642533" y="506"/>
                  </a:lnTo>
                  <a:lnTo>
                    <a:pt x="1560406" y="373"/>
                  </a:lnTo>
                  <a:lnTo>
                    <a:pt x="1478279" y="279"/>
                  </a:lnTo>
                  <a:lnTo>
                    <a:pt x="1396153" y="186"/>
                  </a:lnTo>
                  <a:lnTo>
                    <a:pt x="1314026" y="103"/>
                  </a:lnTo>
                  <a:lnTo>
                    <a:pt x="1231900" y="42"/>
                  </a:lnTo>
                  <a:lnTo>
                    <a:pt x="1149773" y="49"/>
                  </a:lnTo>
                  <a:lnTo>
                    <a:pt x="1067646" y="61"/>
                  </a:lnTo>
                  <a:lnTo>
                    <a:pt x="985519" y="72"/>
                  </a:lnTo>
                  <a:lnTo>
                    <a:pt x="903393" y="87"/>
                  </a:lnTo>
                  <a:lnTo>
                    <a:pt x="821266" y="101"/>
                  </a:lnTo>
                  <a:lnTo>
                    <a:pt x="739140" y="113"/>
                  </a:lnTo>
                  <a:lnTo>
                    <a:pt x="657013" y="128"/>
                  </a:lnTo>
                  <a:lnTo>
                    <a:pt x="574886" y="146"/>
                  </a:lnTo>
                  <a:lnTo>
                    <a:pt x="492759" y="164"/>
                  </a:lnTo>
                  <a:lnTo>
                    <a:pt x="410633" y="182"/>
                  </a:lnTo>
                  <a:lnTo>
                    <a:pt x="328506" y="199"/>
                  </a:lnTo>
                  <a:lnTo>
                    <a:pt x="246379" y="217"/>
                  </a:lnTo>
                  <a:lnTo>
                    <a:pt x="164253" y="233"/>
                  </a:lnTo>
                  <a:lnTo>
                    <a:pt x="82126" y="248"/>
                  </a:lnTo>
                  <a:lnTo>
                    <a:pt x="0" y="262"/>
                  </a:lnTo>
                </a:path>
              </a:pathLst>
            </a:custGeom>
            <a:ln w="9525" cap="rnd">
              <a:solidFill>
                <a:srgbClr val="DF53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1469813" y="4737074"/>
              <a:ext cx="6570133" cy="2835"/>
            </a:xfrm>
            <a:custGeom>
              <a:avLst/>
              <a:pathLst>
                <a:path w="6570133" h="2835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0"/>
                  </a:lnTo>
                  <a:lnTo>
                    <a:pt x="4845473" y="0"/>
                  </a:lnTo>
                  <a:lnTo>
                    <a:pt x="4763346" y="0"/>
                  </a:lnTo>
                  <a:lnTo>
                    <a:pt x="4681219" y="0"/>
                  </a:lnTo>
                  <a:lnTo>
                    <a:pt x="4599093" y="0"/>
                  </a:lnTo>
                  <a:lnTo>
                    <a:pt x="4516966" y="0"/>
                  </a:lnTo>
                  <a:lnTo>
                    <a:pt x="4434839" y="0"/>
                  </a:lnTo>
                  <a:lnTo>
                    <a:pt x="4352713" y="0"/>
                  </a:lnTo>
                  <a:lnTo>
                    <a:pt x="4270586" y="0"/>
                  </a:lnTo>
                  <a:lnTo>
                    <a:pt x="4188460" y="0"/>
                  </a:lnTo>
                  <a:lnTo>
                    <a:pt x="4106333" y="0"/>
                  </a:lnTo>
                  <a:lnTo>
                    <a:pt x="4024206" y="0"/>
                  </a:lnTo>
                  <a:lnTo>
                    <a:pt x="3942079" y="0"/>
                  </a:lnTo>
                  <a:lnTo>
                    <a:pt x="3859953" y="0"/>
                  </a:lnTo>
                  <a:lnTo>
                    <a:pt x="3777826" y="0"/>
                  </a:lnTo>
                  <a:lnTo>
                    <a:pt x="3695699" y="0"/>
                  </a:lnTo>
                  <a:lnTo>
                    <a:pt x="3613573" y="0"/>
                  </a:lnTo>
                  <a:lnTo>
                    <a:pt x="3531446" y="0"/>
                  </a:lnTo>
                  <a:lnTo>
                    <a:pt x="3449319" y="0"/>
                  </a:lnTo>
                  <a:lnTo>
                    <a:pt x="3367193" y="0"/>
                  </a:lnTo>
                  <a:lnTo>
                    <a:pt x="3285066" y="0"/>
                  </a:lnTo>
                  <a:lnTo>
                    <a:pt x="3202939" y="242"/>
                  </a:lnTo>
                  <a:lnTo>
                    <a:pt x="3120813" y="529"/>
                  </a:lnTo>
                  <a:lnTo>
                    <a:pt x="3038686" y="799"/>
                  </a:lnTo>
                  <a:lnTo>
                    <a:pt x="2956559" y="1055"/>
                  </a:lnTo>
                  <a:lnTo>
                    <a:pt x="2874433" y="1309"/>
                  </a:lnTo>
                  <a:lnTo>
                    <a:pt x="2792306" y="1542"/>
                  </a:lnTo>
                  <a:lnTo>
                    <a:pt x="2710179" y="1775"/>
                  </a:lnTo>
                  <a:lnTo>
                    <a:pt x="2628053" y="1991"/>
                  </a:lnTo>
                  <a:lnTo>
                    <a:pt x="2545926" y="2151"/>
                  </a:lnTo>
                  <a:lnTo>
                    <a:pt x="2463800" y="2315"/>
                  </a:lnTo>
                  <a:lnTo>
                    <a:pt x="2381673" y="2467"/>
                  </a:lnTo>
                  <a:lnTo>
                    <a:pt x="2299546" y="2621"/>
                  </a:lnTo>
                  <a:lnTo>
                    <a:pt x="2217420" y="2699"/>
                  </a:lnTo>
                  <a:lnTo>
                    <a:pt x="2135293" y="2737"/>
                  </a:lnTo>
                  <a:lnTo>
                    <a:pt x="2053166" y="2774"/>
                  </a:lnTo>
                  <a:lnTo>
                    <a:pt x="1971040" y="2807"/>
                  </a:lnTo>
                  <a:lnTo>
                    <a:pt x="1888913" y="2832"/>
                  </a:lnTo>
                  <a:lnTo>
                    <a:pt x="1806786" y="2835"/>
                  </a:lnTo>
                  <a:lnTo>
                    <a:pt x="1724659" y="2829"/>
                  </a:lnTo>
                  <a:lnTo>
                    <a:pt x="1642533" y="2804"/>
                  </a:lnTo>
                  <a:lnTo>
                    <a:pt x="1560406" y="2798"/>
                  </a:lnTo>
                  <a:lnTo>
                    <a:pt x="1478279" y="2735"/>
                  </a:lnTo>
                  <a:lnTo>
                    <a:pt x="1396153" y="2700"/>
                  </a:lnTo>
                  <a:lnTo>
                    <a:pt x="1314026" y="2678"/>
                  </a:lnTo>
                  <a:lnTo>
                    <a:pt x="1231900" y="2638"/>
                  </a:lnTo>
                  <a:lnTo>
                    <a:pt x="1149773" y="2588"/>
                  </a:lnTo>
                  <a:lnTo>
                    <a:pt x="1067646" y="2542"/>
                  </a:lnTo>
                  <a:lnTo>
                    <a:pt x="985519" y="2502"/>
                  </a:lnTo>
                  <a:lnTo>
                    <a:pt x="903393" y="2464"/>
                  </a:lnTo>
                  <a:lnTo>
                    <a:pt x="821266" y="2428"/>
                  </a:lnTo>
                  <a:lnTo>
                    <a:pt x="739140" y="2400"/>
                  </a:lnTo>
                  <a:lnTo>
                    <a:pt x="657013" y="2374"/>
                  </a:lnTo>
                  <a:lnTo>
                    <a:pt x="574886" y="2350"/>
                  </a:lnTo>
                  <a:lnTo>
                    <a:pt x="492759" y="2327"/>
                  </a:lnTo>
                  <a:lnTo>
                    <a:pt x="410633" y="2305"/>
                  </a:lnTo>
                  <a:lnTo>
                    <a:pt x="328506" y="2286"/>
                  </a:lnTo>
                  <a:lnTo>
                    <a:pt x="246379" y="2267"/>
                  </a:lnTo>
                  <a:lnTo>
                    <a:pt x="164253" y="2251"/>
                  </a:lnTo>
                  <a:lnTo>
                    <a:pt x="82126" y="2237"/>
                  </a:lnTo>
                  <a:lnTo>
                    <a:pt x="0" y="2225"/>
                  </a:lnTo>
                </a:path>
              </a:pathLst>
            </a:custGeom>
            <a:ln w="9525" cap="rnd">
              <a:solidFill>
                <a:srgbClr val="61D0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1469813" y="4737074"/>
              <a:ext cx="6570133" cy="30592"/>
            </a:xfrm>
            <a:custGeom>
              <a:avLst/>
              <a:pathLst>
                <a:path w="6570133" h="30592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566"/>
                  </a:lnTo>
                  <a:lnTo>
                    <a:pt x="4927599" y="1290"/>
                  </a:lnTo>
                  <a:lnTo>
                    <a:pt x="4845473" y="1852"/>
                  </a:lnTo>
                  <a:lnTo>
                    <a:pt x="4763346" y="2660"/>
                  </a:lnTo>
                  <a:lnTo>
                    <a:pt x="4681219" y="4116"/>
                  </a:lnTo>
                  <a:lnTo>
                    <a:pt x="4599093" y="5580"/>
                  </a:lnTo>
                  <a:lnTo>
                    <a:pt x="4516966" y="6786"/>
                  </a:lnTo>
                  <a:lnTo>
                    <a:pt x="4434839" y="8100"/>
                  </a:lnTo>
                  <a:lnTo>
                    <a:pt x="4352713" y="8986"/>
                  </a:lnTo>
                  <a:lnTo>
                    <a:pt x="4270586" y="9655"/>
                  </a:lnTo>
                  <a:lnTo>
                    <a:pt x="4188460" y="10200"/>
                  </a:lnTo>
                  <a:lnTo>
                    <a:pt x="4106333" y="10708"/>
                  </a:lnTo>
                  <a:lnTo>
                    <a:pt x="4024206" y="11487"/>
                  </a:lnTo>
                  <a:lnTo>
                    <a:pt x="3942079" y="12124"/>
                  </a:lnTo>
                  <a:lnTo>
                    <a:pt x="3859953" y="12866"/>
                  </a:lnTo>
                  <a:lnTo>
                    <a:pt x="3777826" y="14104"/>
                  </a:lnTo>
                  <a:lnTo>
                    <a:pt x="3695699" y="14844"/>
                  </a:lnTo>
                  <a:lnTo>
                    <a:pt x="3613573" y="15738"/>
                  </a:lnTo>
                  <a:lnTo>
                    <a:pt x="3531446" y="16584"/>
                  </a:lnTo>
                  <a:lnTo>
                    <a:pt x="3449319" y="17613"/>
                  </a:lnTo>
                  <a:lnTo>
                    <a:pt x="3367193" y="18725"/>
                  </a:lnTo>
                  <a:lnTo>
                    <a:pt x="3285066" y="19761"/>
                  </a:lnTo>
                  <a:lnTo>
                    <a:pt x="3202939" y="20513"/>
                  </a:lnTo>
                  <a:lnTo>
                    <a:pt x="3120813" y="21164"/>
                  </a:lnTo>
                  <a:lnTo>
                    <a:pt x="3038686" y="21747"/>
                  </a:lnTo>
                  <a:lnTo>
                    <a:pt x="2956559" y="22386"/>
                  </a:lnTo>
                  <a:lnTo>
                    <a:pt x="2874433" y="23020"/>
                  </a:lnTo>
                  <a:lnTo>
                    <a:pt x="2792306" y="23599"/>
                  </a:lnTo>
                  <a:lnTo>
                    <a:pt x="2710179" y="24263"/>
                  </a:lnTo>
                  <a:lnTo>
                    <a:pt x="2628053" y="24843"/>
                  </a:lnTo>
                  <a:lnTo>
                    <a:pt x="2545926" y="25333"/>
                  </a:lnTo>
                  <a:lnTo>
                    <a:pt x="2463800" y="25792"/>
                  </a:lnTo>
                  <a:lnTo>
                    <a:pt x="2381673" y="26226"/>
                  </a:lnTo>
                  <a:lnTo>
                    <a:pt x="2299546" y="26723"/>
                  </a:lnTo>
                  <a:lnTo>
                    <a:pt x="2217420" y="27225"/>
                  </a:lnTo>
                  <a:lnTo>
                    <a:pt x="2135293" y="27564"/>
                  </a:lnTo>
                  <a:lnTo>
                    <a:pt x="2053166" y="27870"/>
                  </a:lnTo>
                  <a:lnTo>
                    <a:pt x="1971040" y="28144"/>
                  </a:lnTo>
                  <a:lnTo>
                    <a:pt x="1888913" y="28393"/>
                  </a:lnTo>
                  <a:lnTo>
                    <a:pt x="1806786" y="28680"/>
                  </a:lnTo>
                  <a:lnTo>
                    <a:pt x="1724659" y="28953"/>
                  </a:lnTo>
                  <a:lnTo>
                    <a:pt x="1642533" y="29195"/>
                  </a:lnTo>
                  <a:lnTo>
                    <a:pt x="1560406" y="29418"/>
                  </a:lnTo>
                  <a:lnTo>
                    <a:pt x="1478279" y="29609"/>
                  </a:lnTo>
                  <a:lnTo>
                    <a:pt x="1396153" y="29783"/>
                  </a:lnTo>
                  <a:lnTo>
                    <a:pt x="1314026" y="29943"/>
                  </a:lnTo>
                  <a:lnTo>
                    <a:pt x="1231900" y="30085"/>
                  </a:lnTo>
                  <a:lnTo>
                    <a:pt x="1149773" y="30174"/>
                  </a:lnTo>
                  <a:lnTo>
                    <a:pt x="1067646" y="30240"/>
                  </a:lnTo>
                  <a:lnTo>
                    <a:pt x="985519" y="30305"/>
                  </a:lnTo>
                  <a:lnTo>
                    <a:pt x="903393" y="30374"/>
                  </a:lnTo>
                  <a:lnTo>
                    <a:pt x="821266" y="30440"/>
                  </a:lnTo>
                  <a:lnTo>
                    <a:pt x="739140" y="30482"/>
                  </a:lnTo>
                  <a:lnTo>
                    <a:pt x="657013" y="30515"/>
                  </a:lnTo>
                  <a:lnTo>
                    <a:pt x="574886" y="30535"/>
                  </a:lnTo>
                  <a:lnTo>
                    <a:pt x="492759" y="30548"/>
                  </a:lnTo>
                  <a:lnTo>
                    <a:pt x="410633" y="30559"/>
                  </a:lnTo>
                  <a:lnTo>
                    <a:pt x="328506" y="30568"/>
                  </a:lnTo>
                  <a:lnTo>
                    <a:pt x="246379" y="30576"/>
                  </a:lnTo>
                  <a:lnTo>
                    <a:pt x="164253" y="30582"/>
                  </a:lnTo>
                  <a:lnTo>
                    <a:pt x="82126" y="30588"/>
                  </a:lnTo>
                  <a:lnTo>
                    <a:pt x="0" y="30592"/>
                  </a:lnTo>
                </a:path>
              </a:pathLst>
            </a:custGeom>
            <a:ln w="9525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1469813" y="4737074"/>
              <a:ext cx="6570133" cy="11202"/>
            </a:xfrm>
            <a:custGeom>
              <a:avLst/>
              <a:pathLst>
                <a:path w="6570133" h="11202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0"/>
                  </a:lnTo>
                  <a:lnTo>
                    <a:pt x="4845473" y="0"/>
                  </a:lnTo>
                  <a:lnTo>
                    <a:pt x="4763346" y="0"/>
                  </a:lnTo>
                  <a:lnTo>
                    <a:pt x="4681219" y="0"/>
                  </a:lnTo>
                  <a:lnTo>
                    <a:pt x="4599093" y="0"/>
                  </a:lnTo>
                  <a:lnTo>
                    <a:pt x="4516966" y="0"/>
                  </a:lnTo>
                  <a:lnTo>
                    <a:pt x="4434839" y="0"/>
                  </a:lnTo>
                  <a:lnTo>
                    <a:pt x="4352713" y="0"/>
                  </a:lnTo>
                  <a:lnTo>
                    <a:pt x="4270586" y="0"/>
                  </a:lnTo>
                  <a:lnTo>
                    <a:pt x="4188460" y="0"/>
                  </a:lnTo>
                  <a:lnTo>
                    <a:pt x="4106333" y="0"/>
                  </a:lnTo>
                  <a:lnTo>
                    <a:pt x="4024206" y="0"/>
                  </a:lnTo>
                  <a:lnTo>
                    <a:pt x="3942079" y="0"/>
                  </a:lnTo>
                  <a:lnTo>
                    <a:pt x="3859953" y="0"/>
                  </a:lnTo>
                  <a:lnTo>
                    <a:pt x="3777826" y="0"/>
                  </a:lnTo>
                  <a:lnTo>
                    <a:pt x="3695699" y="0"/>
                  </a:lnTo>
                  <a:lnTo>
                    <a:pt x="3613573" y="0"/>
                  </a:lnTo>
                  <a:lnTo>
                    <a:pt x="3531446" y="53"/>
                  </a:lnTo>
                  <a:lnTo>
                    <a:pt x="3449319" y="481"/>
                  </a:lnTo>
                  <a:lnTo>
                    <a:pt x="3367193" y="985"/>
                  </a:lnTo>
                  <a:lnTo>
                    <a:pt x="3285066" y="1515"/>
                  </a:lnTo>
                  <a:lnTo>
                    <a:pt x="3202939" y="2047"/>
                  </a:lnTo>
                  <a:lnTo>
                    <a:pt x="3120813" y="2574"/>
                  </a:lnTo>
                  <a:lnTo>
                    <a:pt x="3038686" y="3035"/>
                  </a:lnTo>
                  <a:lnTo>
                    <a:pt x="2956559" y="3436"/>
                  </a:lnTo>
                  <a:lnTo>
                    <a:pt x="2874433" y="3749"/>
                  </a:lnTo>
                  <a:lnTo>
                    <a:pt x="2792306" y="4107"/>
                  </a:lnTo>
                  <a:lnTo>
                    <a:pt x="2710179" y="4358"/>
                  </a:lnTo>
                  <a:lnTo>
                    <a:pt x="2628053" y="4635"/>
                  </a:lnTo>
                  <a:lnTo>
                    <a:pt x="2545926" y="4940"/>
                  </a:lnTo>
                  <a:lnTo>
                    <a:pt x="2463800" y="5225"/>
                  </a:lnTo>
                  <a:lnTo>
                    <a:pt x="2381673" y="5530"/>
                  </a:lnTo>
                  <a:lnTo>
                    <a:pt x="2299546" y="6022"/>
                  </a:lnTo>
                  <a:lnTo>
                    <a:pt x="2217420" y="6532"/>
                  </a:lnTo>
                  <a:lnTo>
                    <a:pt x="2135293" y="6878"/>
                  </a:lnTo>
                  <a:lnTo>
                    <a:pt x="2053166" y="7196"/>
                  </a:lnTo>
                  <a:lnTo>
                    <a:pt x="1971040" y="7487"/>
                  </a:lnTo>
                  <a:lnTo>
                    <a:pt x="1888913" y="7760"/>
                  </a:lnTo>
                  <a:lnTo>
                    <a:pt x="1806786" y="8103"/>
                  </a:lnTo>
                  <a:lnTo>
                    <a:pt x="1724659" y="8464"/>
                  </a:lnTo>
                  <a:lnTo>
                    <a:pt x="1642533" y="8799"/>
                  </a:lnTo>
                  <a:lnTo>
                    <a:pt x="1560406" y="9101"/>
                  </a:lnTo>
                  <a:lnTo>
                    <a:pt x="1478279" y="9370"/>
                  </a:lnTo>
                  <a:lnTo>
                    <a:pt x="1396153" y="9612"/>
                  </a:lnTo>
                  <a:lnTo>
                    <a:pt x="1314026" y="9832"/>
                  </a:lnTo>
                  <a:lnTo>
                    <a:pt x="1231900" y="10034"/>
                  </a:lnTo>
                  <a:lnTo>
                    <a:pt x="1149773" y="10187"/>
                  </a:lnTo>
                  <a:lnTo>
                    <a:pt x="1067646" y="10323"/>
                  </a:lnTo>
                  <a:lnTo>
                    <a:pt x="985519" y="10439"/>
                  </a:lnTo>
                  <a:lnTo>
                    <a:pt x="903393" y="10545"/>
                  </a:lnTo>
                  <a:lnTo>
                    <a:pt x="821266" y="10642"/>
                  </a:lnTo>
                  <a:lnTo>
                    <a:pt x="739140" y="10725"/>
                  </a:lnTo>
                  <a:lnTo>
                    <a:pt x="657013" y="10798"/>
                  </a:lnTo>
                  <a:lnTo>
                    <a:pt x="574886" y="10864"/>
                  </a:lnTo>
                  <a:lnTo>
                    <a:pt x="492759" y="10929"/>
                  </a:lnTo>
                  <a:lnTo>
                    <a:pt x="410633" y="10988"/>
                  </a:lnTo>
                  <a:lnTo>
                    <a:pt x="328506" y="11039"/>
                  </a:lnTo>
                  <a:lnTo>
                    <a:pt x="246379" y="11091"/>
                  </a:lnTo>
                  <a:lnTo>
                    <a:pt x="164253" y="11131"/>
                  </a:lnTo>
                  <a:lnTo>
                    <a:pt x="82126" y="11170"/>
                  </a:lnTo>
                  <a:lnTo>
                    <a:pt x="0" y="11202"/>
                  </a:lnTo>
                </a:path>
              </a:pathLst>
            </a:custGeom>
            <a:ln w="9525" cap="rnd">
              <a:solidFill>
                <a:srgbClr val="28E2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1469813" y="4737074"/>
              <a:ext cx="6570133" cy="33319"/>
            </a:xfrm>
            <a:custGeom>
              <a:avLst/>
              <a:pathLst>
                <a:path w="6570133" h="33319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0"/>
                  </a:lnTo>
                  <a:lnTo>
                    <a:pt x="4845473" y="0"/>
                  </a:lnTo>
                  <a:lnTo>
                    <a:pt x="4763346" y="0"/>
                  </a:lnTo>
                  <a:lnTo>
                    <a:pt x="4681219" y="0"/>
                  </a:lnTo>
                  <a:lnTo>
                    <a:pt x="4599093" y="0"/>
                  </a:lnTo>
                  <a:lnTo>
                    <a:pt x="4516966" y="0"/>
                  </a:lnTo>
                  <a:lnTo>
                    <a:pt x="4434839" y="404"/>
                  </a:lnTo>
                  <a:lnTo>
                    <a:pt x="4352713" y="800"/>
                  </a:lnTo>
                  <a:lnTo>
                    <a:pt x="4270586" y="1297"/>
                  </a:lnTo>
                  <a:lnTo>
                    <a:pt x="4188460" y="1626"/>
                  </a:lnTo>
                  <a:lnTo>
                    <a:pt x="4106333" y="1884"/>
                  </a:lnTo>
                  <a:lnTo>
                    <a:pt x="4024206" y="2454"/>
                  </a:lnTo>
                  <a:lnTo>
                    <a:pt x="3942079" y="5336"/>
                  </a:lnTo>
                  <a:lnTo>
                    <a:pt x="3859953" y="7541"/>
                  </a:lnTo>
                  <a:lnTo>
                    <a:pt x="3777826" y="8426"/>
                  </a:lnTo>
                  <a:lnTo>
                    <a:pt x="3695699" y="9271"/>
                  </a:lnTo>
                  <a:lnTo>
                    <a:pt x="3613573" y="10093"/>
                  </a:lnTo>
                  <a:lnTo>
                    <a:pt x="3531446" y="10935"/>
                  </a:lnTo>
                  <a:lnTo>
                    <a:pt x="3449319" y="11895"/>
                  </a:lnTo>
                  <a:lnTo>
                    <a:pt x="3367193" y="12881"/>
                  </a:lnTo>
                  <a:lnTo>
                    <a:pt x="3285066" y="13880"/>
                  </a:lnTo>
                  <a:lnTo>
                    <a:pt x="3202939" y="14774"/>
                  </a:lnTo>
                  <a:lnTo>
                    <a:pt x="3120813" y="15591"/>
                  </a:lnTo>
                  <a:lnTo>
                    <a:pt x="3038686" y="16324"/>
                  </a:lnTo>
                  <a:lnTo>
                    <a:pt x="2956559" y="17027"/>
                  </a:lnTo>
                  <a:lnTo>
                    <a:pt x="2874433" y="17675"/>
                  </a:lnTo>
                  <a:lnTo>
                    <a:pt x="2792306" y="18309"/>
                  </a:lnTo>
                  <a:lnTo>
                    <a:pt x="2710179" y="18884"/>
                  </a:lnTo>
                  <a:lnTo>
                    <a:pt x="2628053" y="19455"/>
                  </a:lnTo>
                  <a:lnTo>
                    <a:pt x="2545926" y="20010"/>
                  </a:lnTo>
                  <a:lnTo>
                    <a:pt x="2463800" y="20529"/>
                  </a:lnTo>
                  <a:lnTo>
                    <a:pt x="2381673" y="21057"/>
                  </a:lnTo>
                  <a:lnTo>
                    <a:pt x="2299546" y="21744"/>
                  </a:lnTo>
                  <a:lnTo>
                    <a:pt x="2217420" y="22529"/>
                  </a:lnTo>
                  <a:lnTo>
                    <a:pt x="2135293" y="23112"/>
                  </a:lnTo>
                  <a:lnTo>
                    <a:pt x="2053166" y="23636"/>
                  </a:lnTo>
                  <a:lnTo>
                    <a:pt x="1971040" y="24112"/>
                  </a:lnTo>
                  <a:lnTo>
                    <a:pt x="1888913" y="24547"/>
                  </a:lnTo>
                  <a:lnTo>
                    <a:pt x="1806786" y="25006"/>
                  </a:lnTo>
                  <a:lnTo>
                    <a:pt x="1724659" y="25464"/>
                  </a:lnTo>
                  <a:lnTo>
                    <a:pt x="1642533" y="25873"/>
                  </a:lnTo>
                  <a:lnTo>
                    <a:pt x="1560406" y="26257"/>
                  </a:lnTo>
                  <a:lnTo>
                    <a:pt x="1478279" y="26594"/>
                  </a:lnTo>
                  <a:lnTo>
                    <a:pt x="1396153" y="26898"/>
                  </a:lnTo>
                  <a:lnTo>
                    <a:pt x="1314026" y="27180"/>
                  </a:lnTo>
                  <a:lnTo>
                    <a:pt x="1231900" y="27443"/>
                  </a:lnTo>
                  <a:lnTo>
                    <a:pt x="1149773" y="27673"/>
                  </a:lnTo>
                  <a:lnTo>
                    <a:pt x="1067646" y="27884"/>
                  </a:lnTo>
                  <a:lnTo>
                    <a:pt x="985519" y="28083"/>
                  </a:lnTo>
                  <a:lnTo>
                    <a:pt x="903393" y="28265"/>
                  </a:lnTo>
                  <a:lnTo>
                    <a:pt x="821266" y="28446"/>
                  </a:lnTo>
                  <a:lnTo>
                    <a:pt x="739140" y="28799"/>
                  </a:lnTo>
                  <a:lnTo>
                    <a:pt x="657013" y="29266"/>
                  </a:lnTo>
                  <a:lnTo>
                    <a:pt x="574886" y="29762"/>
                  </a:lnTo>
                  <a:lnTo>
                    <a:pt x="492759" y="30301"/>
                  </a:lnTo>
                  <a:lnTo>
                    <a:pt x="410633" y="30847"/>
                  </a:lnTo>
                  <a:lnTo>
                    <a:pt x="328506" y="31373"/>
                  </a:lnTo>
                  <a:lnTo>
                    <a:pt x="246379" y="31929"/>
                  </a:lnTo>
                  <a:lnTo>
                    <a:pt x="164253" y="32404"/>
                  </a:lnTo>
                  <a:lnTo>
                    <a:pt x="82126" y="32885"/>
                  </a:lnTo>
                  <a:lnTo>
                    <a:pt x="0" y="33319"/>
                  </a:lnTo>
                </a:path>
              </a:pathLst>
            </a:custGeom>
            <a:ln w="9525" cap="rnd">
              <a:solidFill>
                <a:srgbClr val="CD0B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1469813" y="4718250"/>
              <a:ext cx="6570133" cy="18824"/>
            </a:xfrm>
            <a:custGeom>
              <a:avLst/>
              <a:pathLst>
                <a:path w="6570133" h="18824">
                  <a:moveTo>
                    <a:pt x="6570133" y="18824"/>
                  </a:moveTo>
                  <a:lnTo>
                    <a:pt x="6488006" y="18824"/>
                  </a:lnTo>
                  <a:lnTo>
                    <a:pt x="6405880" y="18824"/>
                  </a:lnTo>
                  <a:lnTo>
                    <a:pt x="6323753" y="18824"/>
                  </a:lnTo>
                  <a:lnTo>
                    <a:pt x="6241626" y="18824"/>
                  </a:lnTo>
                  <a:lnTo>
                    <a:pt x="6159500" y="18824"/>
                  </a:lnTo>
                  <a:lnTo>
                    <a:pt x="6077373" y="18824"/>
                  </a:lnTo>
                  <a:lnTo>
                    <a:pt x="5995246" y="18824"/>
                  </a:lnTo>
                  <a:lnTo>
                    <a:pt x="5913120" y="18824"/>
                  </a:lnTo>
                  <a:lnTo>
                    <a:pt x="5830993" y="18824"/>
                  </a:lnTo>
                  <a:lnTo>
                    <a:pt x="5748866" y="18824"/>
                  </a:lnTo>
                  <a:lnTo>
                    <a:pt x="5666740" y="18824"/>
                  </a:lnTo>
                  <a:lnTo>
                    <a:pt x="5584613" y="18824"/>
                  </a:lnTo>
                  <a:lnTo>
                    <a:pt x="5502486" y="18824"/>
                  </a:lnTo>
                  <a:lnTo>
                    <a:pt x="5420359" y="18824"/>
                  </a:lnTo>
                  <a:lnTo>
                    <a:pt x="5338233" y="18824"/>
                  </a:lnTo>
                  <a:lnTo>
                    <a:pt x="5256106" y="18824"/>
                  </a:lnTo>
                  <a:lnTo>
                    <a:pt x="5173980" y="18824"/>
                  </a:lnTo>
                  <a:lnTo>
                    <a:pt x="5091853" y="18824"/>
                  </a:lnTo>
                  <a:lnTo>
                    <a:pt x="5009726" y="18824"/>
                  </a:lnTo>
                  <a:lnTo>
                    <a:pt x="4927599" y="18824"/>
                  </a:lnTo>
                  <a:lnTo>
                    <a:pt x="4845473" y="18824"/>
                  </a:lnTo>
                  <a:lnTo>
                    <a:pt x="4763346" y="18824"/>
                  </a:lnTo>
                  <a:lnTo>
                    <a:pt x="4681219" y="18824"/>
                  </a:lnTo>
                  <a:lnTo>
                    <a:pt x="4599093" y="18824"/>
                  </a:lnTo>
                  <a:lnTo>
                    <a:pt x="4516966" y="18824"/>
                  </a:lnTo>
                  <a:lnTo>
                    <a:pt x="4434839" y="18824"/>
                  </a:lnTo>
                  <a:lnTo>
                    <a:pt x="4352713" y="18824"/>
                  </a:lnTo>
                  <a:lnTo>
                    <a:pt x="4270586" y="18824"/>
                  </a:lnTo>
                  <a:lnTo>
                    <a:pt x="4188460" y="18824"/>
                  </a:lnTo>
                  <a:lnTo>
                    <a:pt x="4106333" y="18824"/>
                  </a:lnTo>
                  <a:lnTo>
                    <a:pt x="4024206" y="17983"/>
                  </a:lnTo>
                  <a:lnTo>
                    <a:pt x="3942079" y="17347"/>
                  </a:lnTo>
                  <a:lnTo>
                    <a:pt x="3859953" y="16367"/>
                  </a:lnTo>
                  <a:lnTo>
                    <a:pt x="3777826" y="15234"/>
                  </a:lnTo>
                  <a:lnTo>
                    <a:pt x="3695699" y="14230"/>
                  </a:lnTo>
                  <a:lnTo>
                    <a:pt x="3613573" y="13527"/>
                  </a:lnTo>
                  <a:lnTo>
                    <a:pt x="3531446" y="12848"/>
                  </a:lnTo>
                  <a:lnTo>
                    <a:pt x="3449319" y="12039"/>
                  </a:lnTo>
                  <a:lnTo>
                    <a:pt x="3367193" y="11038"/>
                  </a:lnTo>
                  <a:lnTo>
                    <a:pt x="3285066" y="9982"/>
                  </a:lnTo>
                  <a:lnTo>
                    <a:pt x="3202939" y="8815"/>
                  </a:lnTo>
                  <a:lnTo>
                    <a:pt x="3120813" y="7669"/>
                  </a:lnTo>
                  <a:lnTo>
                    <a:pt x="3038686" y="6597"/>
                  </a:lnTo>
                  <a:lnTo>
                    <a:pt x="2956559" y="5639"/>
                  </a:lnTo>
                  <a:lnTo>
                    <a:pt x="2874433" y="4697"/>
                  </a:lnTo>
                  <a:lnTo>
                    <a:pt x="2792306" y="3843"/>
                  </a:lnTo>
                  <a:lnTo>
                    <a:pt x="2710179" y="3161"/>
                  </a:lnTo>
                  <a:lnTo>
                    <a:pt x="2628053" y="2647"/>
                  </a:lnTo>
                  <a:lnTo>
                    <a:pt x="2545926" y="2172"/>
                  </a:lnTo>
                  <a:lnTo>
                    <a:pt x="2463800" y="1740"/>
                  </a:lnTo>
                  <a:lnTo>
                    <a:pt x="2381673" y="1337"/>
                  </a:lnTo>
                  <a:lnTo>
                    <a:pt x="2299546" y="878"/>
                  </a:lnTo>
                  <a:lnTo>
                    <a:pt x="2217420" y="748"/>
                  </a:lnTo>
                  <a:lnTo>
                    <a:pt x="2135293" y="626"/>
                  </a:lnTo>
                  <a:lnTo>
                    <a:pt x="2053166" y="507"/>
                  </a:lnTo>
                  <a:lnTo>
                    <a:pt x="1971040" y="404"/>
                  </a:lnTo>
                  <a:lnTo>
                    <a:pt x="1888913" y="324"/>
                  </a:lnTo>
                  <a:lnTo>
                    <a:pt x="1806786" y="251"/>
                  </a:lnTo>
                  <a:lnTo>
                    <a:pt x="1724659" y="171"/>
                  </a:lnTo>
                  <a:lnTo>
                    <a:pt x="1642533" y="111"/>
                  </a:lnTo>
                  <a:lnTo>
                    <a:pt x="1560406" y="53"/>
                  </a:lnTo>
                  <a:lnTo>
                    <a:pt x="1478279" y="46"/>
                  </a:lnTo>
                  <a:lnTo>
                    <a:pt x="1396153" y="22"/>
                  </a:lnTo>
                  <a:lnTo>
                    <a:pt x="1314026" y="0"/>
                  </a:lnTo>
                  <a:lnTo>
                    <a:pt x="1231900" y="16"/>
                  </a:lnTo>
                  <a:lnTo>
                    <a:pt x="1149773" y="121"/>
                  </a:lnTo>
                  <a:lnTo>
                    <a:pt x="1067646" y="239"/>
                  </a:lnTo>
                  <a:lnTo>
                    <a:pt x="985519" y="342"/>
                  </a:lnTo>
                  <a:lnTo>
                    <a:pt x="903393" y="419"/>
                  </a:lnTo>
                  <a:lnTo>
                    <a:pt x="821266" y="489"/>
                  </a:lnTo>
                  <a:lnTo>
                    <a:pt x="739140" y="548"/>
                  </a:lnTo>
                  <a:lnTo>
                    <a:pt x="657013" y="603"/>
                  </a:lnTo>
                  <a:lnTo>
                    <a:pt x="574886" y="661"/>
                  </a:lnTo>
                  <a:lnTo>
                    <a:pt x="492759" y="718"/>
                  </a:lnTo>
                  <a:lnTo>
                    <a:pt x="410633" y="771"/>
                  </a:lnTo>
                  <a:lnTo>
                    <a:pt x="328506" y="820"/>
                  </a:lnTo>
                  <a:lnTo>
                    <a:pt x="246379" y="870"/>
                  </a:lnTo>
                  <a:lnTo>
                    <a:pt x="164253" y="909"/>
                  </a:lnTo>
                  <a:lnTo>
                    <a:pt x="82126" y="948"/>
                  </a:lnTo>
                  <a:lnTo>
                    <a:pt x="0" y="9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4"/>
            <p:cNvSpPr/>
            <p:nvPr/>
          </p:nvSpPr>
          <p:spPr>
            <a:xfrm>
              <a:off x="1469813" y="4737074"/>
              <a:ext cx="6570133" cy="14502"/>
            </a:xfrm>
            <a:custGeom>
              <a:avLst/>
              <a:pathLst>
                <a:path w="6570133" h="14502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0"/>
                  </a:lnTo>
                  <a:lnTo>
                    <a:pt x="4845473" y="0"/>
                  </a:lnTo>
                  <a:lnTo>
                    <a:pt x="4763346" y="0"/>
                  </a:lnTo>
                  <a:lnTo>
                    <a:pt x="4681219" y="0"/>
                  </a:lnTo>
                  <a:lnTo>
                    <a:pt x="4599093" y="0"/>
                  </a:lnTo>
                  <a:lnTo>
                    <a:pt x="4516966" y="0"/>
                  </a:lnTo>
                  <a:lnTo>
                    <a:pt x="4434839" y="0"/>
                  </a:lnTo>
                  <a:lnTo>
                    <a:pt x="4352713" y="0"/>
                  </a:lnTo>
                  <a:lnTo>
                    <a:pt x="4270586" y="0"/>
                  </a:lnTo>
                  <a:lnTo>
                    <a:pt x="4188460" y="0"/>
                  </a:lnTo>
                  <a:lnTo>
                    <a:pt x="4106333" y="0"/>
                  </a:lnTo>
                  <a:lnTo>
                    <a:pt x="4024206" y="0"/>
                  </a:lnTo>
                  <a:lnTo>
                    <a:pt x="3942079" y="0"/>
                  </a:lnTo>
                  <a:lnTo>
                    <a:pt x="3859953" y="0"/>
                  </a:lnTo>
                  <a:lnTo>
                    <a:pt x="3777826" y="0"/>
                  </a:lnTo>
                  <a:lnTo>
                    <a:pt x="3695699" y="0"/>
                  </a:lnTo>
                  <a:lnTo>
                    <a:pt x="3613573" y="0"/>
                  </a:lnTo>
                  <a:lnTo>
                    <a:pt x="3531446" y="61"/>
                  </a:lnTo>
                  <a:lnTo>
                    <a:pt x="3449319" y="576"/>
                  </a:lnTo>
                  <a:lnTo>
                    <a:pt x="3367193" y="1245"/>
                  </a:lnTo>
                  <a:lnTo>
                    <a:pt x="3285066" y="1899"/>
                  </a:lnTo>
                  <a:lnTo>
                    <a:pt x="3202939" y="2539"/>
                  </a:lnTo>
                  <a:lnTo>
                    <a:pt x="3120813" y="3188"/>
                  </a:lnTo>
                  <a:lnTo>
                    <a:pt x="3038686" y="3801"/>
                  </a:lnTo>
                  <a:lnTo>
                    <a:pt x="2956559" y="4451"/>
                  </a:lnTo>
                  <a:lnTo>
                    <a:pt x="2874433" y="5087"/>
                  </a:lnTo>
                  <a:lnTo>
                    <a:pt x="2792306" y="5737"/>
                  </a:lnTo>
                  <a:lnTo>
                    <a:pt x="2710179" y="6394"/>
                  </a:lnTo>
                  <a:lnTo>
                    <a:pt x="2628053" y="6974"/>
                  </a:lnTo>
                  <a:lnTo>
                    <a:pt x="2545926" y="7478"/>
                  </a:lnTo>
                  <a:lnTo>
                    <a:pt x="2463800" y="7951"/>
                  </a:lnTo>
                  <a:lnTo>
                    <a:pt x="2381673" y="8393"/>
                  </a:lnTo>
                  <a:lnTo>
                    <a:pt x="2299546" y="8866"/>
                  </a:lnTo>
                  <a:lnTo>
                    <a:pt x="2217420" y="9407"/>
                  </a:lnTo>
                  <a:lnTo>
                    <a:pt x="2135293" y="9884"/>
                  </a:lnTo>
                  <a:lnTo>
                    <a:pt x="2053166" y="10322"/>
                  </a:lnTo>
                  <a:lnTo>
                    <a:pt x="1971040" y="10722"/>
                  </a:lnTo>
                  <a:lnTo>
                    <a:pt x="1888913" y="11087"/>
                  </a:lnTo>
                  <a:lnTo>
                    <a:pt x="1806786" y="11430"/>
                  </a:lnTo>
                  <a:lnTo>
                    <a:pt x="1724659" y="11734"/>
                  </a:lnTo>
                  <a:lnTo>
                    <a:pt x="1642533" y="11998"/>
                  </a:lnTo>
                  <a:lnTo>
                    <a:pt x="1560406" y="12242"/>
                  </a:lnTo>
                  <a:lnTo>
                    <a:pt x="1478279" y="12432"/>
                  </a:lnTo>
                  <a:lnTo>
                    <a:pt x="1396153" y="12607"/>
                  </a:lnTo>
                  <a:lnTo>
                    <a:pt x="1314026" y="12753"/>
                  </a:lnTo>
                  <a:lnTo>
                    <a:pt x="1231900" y="12917"/>
                  </a:lnTo>
                  <a:lnTo>
                    <a:pt x="1149773" y="13098"/>
                  </a:lnTo>
                  <a:lnTo>
                    <a:pt x="1067646" y="13265"/>
                  </a:lnTo>
                  <a:lnTo>
                    <a:pt x="985519" y="13426"/>
                  </a:lnTo>
                  <a:lnTo>
                    <a:pt x="903393" y="13573"/>
                  </a:lnTo>
                  <a:lnTo>
                    <a:pt x="821266" y="13708"/>
                  </a:lnTo>
                  <a:lnTo>
                    <a:pt x="739140" y="13829"/>
                  </a:lnTo>
                  <a:lnTo>
                    <a:pt x="657013" y="13943"/>
                  </a:lnTo>
                  <a:lnTo>
                    <a:pt x="574886" y="14038"/>
                  </a:lnTo>
                  <a:lnTo>
                    <a:pt x="492759" y="14123"/>
                  </a:lnTo>
                  <a:lnTo>
                    <a:pt x="410633" y="14200"/>
                  </a:lnTo>
                  <a:lnTo>
                    <a:pt x="328506" y="14271"/>
                  </a:lnTo>
                  <a:lnTo>
                    <a:pt x="246379" y="14339"/>
                  </a:lnTo>
                  <a:lnTo>
                    <a:pt x="164253" y="14396"/>
                  </a:lnTo>
                  <a:lnTo>
                    <a:pt x="82126" y="14452"/>
                  </a:lnTo>
                  <a:lnTo>
                    <a:pt x="0" y="14502"/>
                  </a:lnTo>
                </a:path>
              </a:pathLst>
            </a:custGeom>
            <a:ln w="9525" cap="rnd">
              <a:solidFill>
                <a:srgbClr val="DF53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5"/>
            <p:cNvSpPr/>
            <p:nvPr/>
          </p:nvSpPr>
          <p:spPr>
            <a:xfrm>
              <a:off x="1469813" y="4737074"/>
              <a:ext cx="6570133" cy="34583"/>
            </a:xfrm>
            <a:custGeom>
              <a:avLst/>
              <a:pathLst>
                <a:path w="6570133" h="34583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0"/>
                  </a:lnTo>
                  <a:lnTo>
                    <a:pt x="4845473" y="0"/>
                  </a:lnTo>
                  <a:lnTo>
                    <a:pt x="4763346" y="0"/>
                  </a:lnTo>
                  <a:lnTo>
                    <a:pt x="4681219" y="0"/>
                  </a:lnTo>
                  <a:lnTo>
                    <a:pt x="4599093" y="0"/>
                  </a:lnTo>
                  <a:lnTo>
                    <a:pt x="4516966" y="0"/>
                  </a:lnTo>
                  <a:lnTo>
                    <a:pt x="4434839" y="0"/>
                  </a:lnTo>
                  <a:lnTo>
                    <a:pt x="4352713" y="252"/>
                  </a:lnTo>
                  <a:lnTo>
                    <a:pt x="4270586" y="877"/>
                  </a:lnTo>
                  <a:lnTo>
                    <a:pt x="4188460" y="1597"/>
                  </a:lnTo>
                  <a:lnTo>
                    <a:pt x="4106333" y="2261"/>
                  </a:lnTo>
                  <a:lnTo>
                    <a:pt x="4024206" y="3035"/>
                  </a:lnTo>
                  <a:lnTo>
                    <a:pt x="3942079" y="3889"/>
                  </a:lnTo>
                  <a:lnTo>
                    <a:pt x="3859953" y="5069"/>
                  </a:lnTo>
                  <a:lnTo>
                    <a:pt x="3777826" y="6330"/>
                  </a:lnTo>
                  <a:lnTo>
                    <a:pt x="3695699" y="7788"/>
                  </a:lnTo>
                  <a:lnTo>
                    <a:pt x="3613573" y="8974"/>
                  </a:lnTo>
                  <a:lnTo>
                    <a:pt x="3531446" y="10019"/>
                  </a:lnTo>
                  <a:lnTo>
                    <a:pt x="3449319" y="11104"/>
                  </a:lnTo>
                  <a:lnTo>
                    <a:pt x="3367193" y="12284"/>
                  </a:lnTo>
                  <a:lnTo>
                    <a:pt x="3285066" y="13446"/>
                  </a:lnTo>
                  <a:lnTo>
                    <a:pt x="3202939" y="14769"/>
                  </a:lnTo>
                  <a:lnTo>
                    <a:pt x="3120813" y="16062"/>
                  </a:lnTo>
                  <a:lnTo>
                    <a:pt x="3038686" y="17265"/>
                  </a:lnTo>
                  <a:lnTo>
                    <a:pt x="2956559" y="18371"/>
                  </a:lnTo>
                  <a:lnTo>
                    <a:pt x="2874433" y="19430"/>
                  </a:lnTo>
                  <a:lnTo>
                    <a:pt x="2792306" y="20408"/>
                  </a:lnTo>
                  <a:lnTo>
                    <a:pt x="2710179" y="21343"/>
                  </a:lnTo>
                  <a:lnTo>
                    <a:pt x="2628053" y="22218"/>
                  </a:lnTo>
                  <a:lnTo>
                    <a:pt x="2545926" y="23083"/>
                  </a:lnTo>
                  <a:lnTo>
                    <a:pt x="2463800" y="23878"/>
                  </a:lnTo>
                  <a:lnTo>
                    <a:pt x="2381673" y="24634"/>
                  </a:lnTo>
                  <a:lnTo>
                    <a:pt x="2299546" y="25459"/>
                  </a:lnTo>
                  <a:lnTo>
                    <a:pt x="2217420" y="26249"/>
                  </a:lnTo>
                  <a:lnTo>
                    <a:pt x="2135293" y="26982"/>
                  </a:lnTo>
                  <a:lnTo>
                    <a:pt x="2053166" y="27659"/>
                  </a:lnTo>
                  <a:lnTo>
                    <a:pt x="1971040" y="28280"/>
                  </a:lnTo>
                  <a:lnTo>
                    <a:pt x="1888913" y="28837"/>
                  </a:lnTo>
                  <a:lnTo>
                    <a:pt x="1806786" y="29307"/>
                  </a:lnTo>
                  <a:lnTo>
                    <a:pt x="1724659" y="29749"/>
                  </a:lnTo>
                  <a:lnTo>
                    <a:pt x="1642533" y="30147"/>
                  </a:lnTo>
                  <a:lnTo>
                    <a:pt x="1560406" y="30518"/>
                  </a:lnTo>
                  <a:lnTo>
                    <a:pt x="1478279" y="30881"/>
                  </a:lnTo>
                  <a:lnTo>
                    <a:pt x="1396153" y="31203"/>
                  </a:lnTo>
                  <a:lnTo>
                    <a:pt x="1314026" y="31486"/>
                  </a:lnTo>
                  <a:lnTo>
                    <a:pt x="1231900" y="31770"/>
                  </a:lnTo>
                  <a:lnTo>
                    <a:pt x="1149773" y="32071"/>
                  </a:lnTo>
                  <a:lnTo>
                    <a:pt x="1067646" y="32358"/>
                  </a:lnTo>
                  <a:lnTo>
                    <a:pt x="985519" y="32629"/>
                  </a:lnTo>
                  <a:lnTo>
                    <a:pt x="903393" y="32867"/>
                  </a:lnTo>
                  <a:lnTo>
                    <a:pt x="821266" y="33083"/>
                  </a:lnTo>
                  <a:lnTo>
                    <a:pt x="739140" y="33290"/>
                  </a:lnTo>
                  <a:lnTo>
                    <a:pt x="657013" y="33489"/>
                  </a:lnTo>
                  <a:lnTo>
                    <a:pt x="574886" y="33661"/>
                  </a:lnTo>
                  <a:lnTo>
                    <a:pt x="492759" y="33825"/>
                  </a:lnTo>
                  <a:lnTo>
                    <a:pt x="410633" y="33977"/>
                  </a:lnTo>
                  <a:lnTo>
                    <a:pt x="328506" y="34117"/>
                  </a:lnTo>
                  <a:lnTo>
                    <a:pt x="246379" y="34255"/>
                  </a:lnTo>
                  <a:lnTo>
                    <a:pt x="164253" y="34369"/>
                  </a:lnTo>
                  <a:lnTo>
                    <a:pt x="82126" y="34482"/>
                  </a:lnTo>
                  <a:lnTo>
                    <a:pt x="0" y="34583"/>
                  </a:lnTo>
                </a:path>
              </a:pathLst>
            </a:custGeom>
            <a:ln w="9525" cap="rnd">
              <a:solidFill>
                <a:srgbClr val="61D0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6"/>
            <p:cNvSpPr/>
            <p:nvPr/>
          </p:nvSpPr>
          <p:spPr>
            <a:xfrm>
              <a:off x="1469813" y="4729697"/>
              <a:ext cx="6570133" cy="7376"/>
            </a:xfrm>
            <a:custGeom>
              <a:avLst/>
              <a:pathLst>
                <a:path w="6570133" h="7376">
                  <a:moveTo>
                    <a:pt x="6570133" y="7376"/>
                  </a:moveTo>
                  <a:lnTo>
                    <a:pt x="6488006" y="7376"/>
                  </a:lnTo>
                  <a:lnTo>
                    <a:pt x="6405880" y="7376"/>
                  </a:lnTo>
                  <a:lnTo>
                    <a:pt x="6323753" y="7376"/>
                  </a:lnTo>
                  <a:lnTo>
                    <a:pt x="6241626" y="7376"/>
                  </a:lnTo>
                  <a:lnTo>
                    <a:pt x="6159500" y="7376"/>
                  </a:lnTo>
                  <a:lnTo>
                    <a:pt x="6077373" y="7376"/>
                  </a:lnTo>
                  <a:lnTo>
                    <a:pt x="5995246" y="7376"/>
                  </a:lnTo>
                  <a:lnTo>
                    <a:pt x="5913120" y="7376"/>
                  </a:lnTo>
                  <a:lnTo>
                    <a:pt x="5830993" y="7376"/>
                  </a:lnTo>
                  <a:lnTo>
                    <a:pt x="5748866" y="7376"/>
                  </a:lnTo>
                  <a:lnTo>
                    <a:pt x="5666740" y="7376"/>
                  </a:lnTo>
                  <a:lnTo>
                    <a:pt x="5584613" y="7376"/>
                  </a:lnTo>
                  <a:lnTo>
                    <a:pt x="5502486" y="7376"/>
                  </a:lnTo>
                  <a:lnTo>
                    <a:pt x="5420359" y="7376"/>
                  </a:lnTo>
                  <a:lnTo>
                    <a:pt x="5338233" y="7376"/>
                  </a:lnTo>
                  <a:lnTo>
                    <a:pt x="5256106" y="7376"/>
                  </a:lnTo>
                  <a:lnTo>
                    <a:pt x="5173980" y="7376"/>
                  </a:lnTo>
                  <a:lnTo>
                    <a:pt x="5091853" y="7376"/>
                  </a:lnTo>
                  <a:lnTo>
                    <a:pt x="5009726" y="7376"/>
                  </a:lnTo>
                  <a:lnTo>
                    <a:pt x="4927599" y="7376"/>
                  </a:lnTo>
                  <a:lnTo>
                    <a:pt x="4845473" y="7376"/>
                  </a:lnTo>
                  <a:lnTo>
                    <a:pt x="4763346" y="7376"/>
                  </a:lnTo>
                  <a:lnTo>
                    <a:pt x="4681219" y="7376"/>
                  </a:lnTo>
                  <a:lnTo>
                    <a:pt x="4599093" y="7376"/>
                  </a:lnTo>
                  <a:lnTo>
                    <a:pt x="4516966" y="7376"/>
                  </a:lnTo>
                  <a:lnTo>
                    <a:pt x="4434839" y="7376"/>
                  </a:lnTo>
                  <a:lnTo>
                    <a:pt x="4352713" y="7376"/>
                  </a:lnTo>
                  <a:lnTo>
                    <a:pt x="4270586" y="7376"/>
                  </a:lnTo>
                  <a:lnTo>
                    <a:pt x="4188460" y="7376"/>
                  </a:lnTo>
                  <a:lnTo>
                    <a:pt x="4106333" y="7376"/>
                  </a:lnTo>
                  <a:lnTo>
                    <a:pt x="4024206" y="7376"/>
                  </a:lnTo>
                  <a:lnTo>
                    <a:pt x="3942079" y="7376"/>
                  </a:lnTo>
                  <a:lnTo>
                    <a:pt x="3859953" y="7376"/>
                  </a:lnTo>
                  <a:lnTo>
                    <a:pt x="3777826" y="7144"/>
                  </a:lnTo>
                  <a:lnTo>
                    <a:pt x="3695699" y="6462"/>
                  </a:lnTo>
                  <a:lnTo>
                    <a:pt x="3613573" y="5964"/>
                  </a:lnTo>
                  <a:lnTo>
                    <a:pt x="3531446" y="5462"/>
                  </a:lnTo>
                  <a:lnTo>
                    <a:pt x="3449319" y="5013"/>
                  </a:lnTo>
                  <a:lnTo>
                    <a:pt x="3367193" y="4635"/>
                  </a:lnTo>
                  <a:lnTo>
                    <a:pt x="3285066" y="4273"/>
                  </a:lnTo>
                  <a:lnTo>
                    <a:pt x="3202939" y="3961"/>
                  </a:lnTo>
                  <a:lnTo>
                    <a:pt x="3120813" y="3674"/>
                  </a:lnTo>
                  <a:lnTo>
                    <a:pt x="3038686" y="3417"/>
                  </a:lnTo>
                  <a:lnTo>
                    <a:pt x="2956559" y="3201"/>
                  </a:lnTo>
                  <a:lnTo>
                    <a:pt x="2874433" y="2982"/>
                  </a:lnTo>
                  <a:lnTo>
                    <a:pt x="2792306" y="2755"/>
                  </a:lnTo>
                  <a:lnTo>
                    <a:pt x="2710179" y="2519"/>
                  </a:lnTo>
                  <a:lnTo>
                    <a:pt x="2628053" y="2270"/>
                  </a:lnTo>
                  <a:lnTo>
                    <a:pt x="2545926" y="1999"/>
                  </a:lnTo>
                  <a:lnTo>
                    <a:pt x="2463800" y="1751"/>
                  </a:lnTo>
                  <a:lnTo>
                    <a:pt x="2381673" y="1506"/>
                  </a:lnTo>
                  <a:lnTo>
                    <a:pt x="2299546" y="1230"/>
                  </a:lnTo>
                  <a:lnTo>
                    <a:pt x="2217420" y="1088"/>
                  </a:lnTo>
                  <a:lnTo>
                    <a:pt x="2135293" y="983"/>
                  </a:lnTo>
                  <a:lnTo>
                    <a:pt x="2053166" y="889"/>
                  </a:lnTo>
                  <a:lnTo>
                    <a:pt x="1971040" y="804"/>
                  </a:lnTo>
                  <a:lnTo>
                    <a:pt x="1888913" y="729"/>
                  </a:lnTo>
                  <a:lnTo>
                    <a:pt x="1806786" y="665"/>
                  </a:lnTo>
                  <a:lnTo>
                    <a:pt x="1724659" y="600"/>
                  </a:lnTo>
                  <a:lnTo>
                    <a:pt x="1642533" y="543"/>
                  </a:lnTo>
                  <a:lnTo>
                    <a:pt x="1560406" y="491"/>
                  </a:lnTo>
                  <a:lnTo>
                    <a:pt x="1478279" y="457"/>
                  </a:lnTo>
                  <a:lnTo>
                    <a:pt x="1396153" y="419"/>
                  </a:lnTo>
                  <a:lnTo>
                    <a:pt x="1314026" y="375"/>
                  </a:lnTo>
                  <a:lnTo>
                    <a:pt x="1231900" y="345"/>
                  </a:lnTo>
                  <a:lnTo>
                    <a:pt x="1149773" y="333"/>
                  </a:lnTo>
                  <a:lnTo>
                    <a:pt x="1067646" y="319"/>
                  </a:lnTo>
                  <a:lnTo>
                    <a:pt x="985519" y="306"/>
                  </a:lnTo>
                  <a:lnTo>
                    <a:pt x="903393" y="289"/>
                  </a:lnTo>
                  <a:lnTo>
                    <a:pt x="821266" y="274"/>
                  </a:lnTo>
                  <a:lnTo>
                    <a:pt x="739140" y="251"/>
                  </a:lnTo>
                  <a:lnTo>
                    <a:pt x="657013" y="222"/>
                  </a:lnTo>
                  <a:lnTo>
                    <a:pt x="574886" y="192"/>
                  </a:lnTo>
                  <a:lnTo>
                    <a:pt x="492759" y="161"/>
                  </a:lnTo>
                  <a:lnTo>
                    <a:pt x="410633" y="130"/>
                  </a:lnTo>
                  <a:lnTo>
                    <a:pt x="328506" y="101"/>
                  </a:lnTo>
                  <a:lnTo>
                    <a:pt x="246379" y="72"/>
                  </a:lnTo>
                  <a:lnTo>
                    <a:pt x="164253" y="47"/>
                  </a:lnTo>
                  <a:lnTo>
                    <a:pt x="82126" y="22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7"/>
            <p:cNvSpPr/>
            <p:nvPr/>
          </p:nvSpPr>
          <p:spPr>
            <a:xfrm>
              <a:off x="1469813" y="4717231"/>
              <a:ext cx="6570133" cy="19842"/>
            </a:xfrm>
            <a:custGeom>
              <a:avLst/>
              <a:pathLst>
                <a:path w="6570133" h="19842">
                  <a:moveTo>
                    <a:pt x="6570133" y="19842"/>
                  </a:moveTo>
                  <a:lnTo>
                    <a:pt x="6488006" y="19842"/>
                  </a:lnTo>
                  <a:lnTo>
                    <a:pt x="6405880" y="19842"/>
                  </a:lnTo>
                  <a:lnTo>
                    <a:pt x="6323753" y="19842"/>
                  </a:lnTo>
                  <a:lnTo>
                    <a:pt x="6241626" y="19842"/>
                  </a:lnTo>
                  <a:lnTo>
                    <a:pt x="6159500" y="19842"/>
                  </a:lnTo>
                  <a:lnTo>
                    <a:pt x="6077373" y="19842"/>
                  </a:lnTo>
                  <a:lnTo>
                    <a:pt x="5995246" y="19842"/>
                  </a:lnTo>
                  <a:lnTo>
                    <a:pt x="5913120" y="19842"/>
                  </a:lnTo>
                  <a:lnTo>
                    <a:pt x="5830993" y="19842"/>
                  </a:lnTo>
                  <a:lnTo>
                    <a:pt x="5748866" y="19842"/>
                  </a:lnTo>
                  <a:lnTo>
                    <a:pt x="5666740" y="19842"/>
                  </a:lnTo>
                  <a:lnTo>
                    <a:pt x="5584613" y="19842"/>
                  </a:lnTo>
                  <a:lnTo>
                    <a:pt x="5502486" y="19842"/>
                  </a:lnTo>
                  <a:lnTo>
                    <a:pt x="5420359" y="19842"/>
                  </a:lnTo>
                  <a:lnTo>
                    <a:pt x="5338233" y="19842"/>
                  </a:lnTo>
                  <a:lnTo>
                    <a:pt x="5256106" y="19842"/>
                  </a:lnTo>
                  <a:lnTo>
                    <a:pt x="5173980" y="19842"/>
                  </a:lnTo>
                  <a:lnTo>
                    <a:pt x="5091853" y="19842"/>
                  </a:lnTo>
                  <a:lnTo>
                    <a:pt x="5009726" y="19842"/>
                  </a:lnTo>
                  <a:lnTo>
                    <a:pt x="4927599" y="19842"/>
                  </a:lnTo>
                  <a:lnTo>
                    <a:pt x="4845473" y="19842"/>
                  </a:lnTo>
                  <a:lnTo>
                    <a:pt x="4763346" y="19842"/>
                  </a:lnTo>
                  <a:lnTo>
                    <a:pt x="4681219" y="19842"/>
                  </a:lnTo>
                  <a:lnTo>
                    <a:pt x="4599093" y="19842"/>
                  </a:lnTo>
                  <a:lnTo>
                    <a:pt x="4516966" y="19842"/>
                  </a:lnTo>
                  <a:lnTo>
                    <a:pt x="4434839" y="19842"/>
                  </a:lnTo>
                  <a:lnTo>
                    <a:pt x="4352713" y="19842"/>
                  </a:lnTo>
                  <a:lnTo>
                    <a:pt x="4270586" y="19842"/>
                  </a:lnTo>
                  <a:lnTo>
                    <a:pt x="4188460" y="19842"/>
                  </a:lnTo>
                  <a:lnTo>
                    <a:pt x="4106333" y="19842"/>
                  </a:lnTo>
                  <a:lnTo>
                    <a:pt x="4024206" y="19842"/>
                  </a:lnTo>
                  <a:lnTo>
                    <a:pt x="3942079" y="19842"/>
                  </a:lnTo>
                  <a:lnTo>
                    <a:pt x="3859953" y="19780"/>
                  </a:lnTo>
                  <a:lnTo>
                    <a:pt x="3777826" y="19112"/>
                  </a:lnTo>
                  <a:lnTo>
                    <a:pt x="3695699" y="18202"/>
                  </a:lnTo>
                  <a:lnTo>
                    <a:pt x="3613573" y="17511"/>
                  </a:lnTo>
                  <a:lnTo>
                    <a:pt x="3531446" y="16868"/>
                  </a:lnTo>
                  <a:lnTo>
                    <a:pt x="3449319" y="15990"/>
                  </a:lnTo>
                  <a:lnTo>
                    <a:pt x="3367193" y="14982"/>
                  </a:lnTo>
                  <a:lnTo>
                    <a:pt x="3285066" y="13962"/>
                  </a:lnTo>
                  <a:lnTo>
                    <a:pt x="3202939" y="13048"/>
                  </a:lnTo>
                  <a:lnTo>
                    <a:pt x="3120813" y="12233"/>
                  </a:lnTo>
                  <a:lnTo>
                    <a:pt x="3038686" y="11494"/>
                  </a:lnTo>
                  <a:lnTo>
                    <a:pt x="2956559" y="10797"/>
                  </a:lnTo>
                  <a:lnTo>
                    <a:pt x="2874433" y="10126"/>
                  </a:lnTo>
                  <a:lnTo>
                    <a:pt x="2792306" y="9477"/>
                  </a:lnTo>
                  <a:lnTo>
                    <a:pt x="2710179" y="8711"/>
                  </a:lnTo>
                  <a:lnTo>
                    <a:pt x="2628053" y="7980"/>
                  </a:lnTo>
                  <a:lnTo>
                    <a:pt x="2545926" y="7280"/>
                  </a:lnTo>
                  <a:lnTo>
                    <a:pt x="2463800" y="6649"/>
                  </a:lnTo>
                  <a:lnTo>
                    <a:pt x="2381673" y="6044"/>
                  </a:lnTo>
                  <a:lnTo>
                    <a:pt x="2299546" y="5365"/>
                  </a:lnTo>
                  <a:lnTo>
                    <a:pt x="2217420" y="4853"/>
                  </a:lnTo>
                  <a:lnTo>
                    <a:pt x="2135293" y="4396"/>
                  </a:lnTo>
                  <a:lnTo>
                    <a:pt x="2053166" y="3969"/>
                  </a:lnTo>
                  <a:lnTo>
                    <a:pt x="1971040" y="3582"/>
                  </a:lnTo>
                  <a:lnTo>
                    <a:pt x="1888913" y="3228"/>
                  </a:lnTo>
                  <a:lnTo>
                    <a:pt x="1806786" y="2853"/>
                  </a:lnTo>
                  <a:lnTo>
                    <a:pt x="1724659" y="2511"/>
                  </a:lnTo>
                  <a:lnTo>
                    <a:pt x="1642533" y="2218"/>
                  </a:lnTo>
                  <a:lnTo>
                    <a:pt x="1560406" y="1949"/>
                  </a:lnTo>
                  <a:lnTo>
                    <a:pt x="1478279" y="1686"/>
                  </a:lnTo>
                  <a:lnTo>
                    <a:pt x="1396153" y="1448"/>
                  </a:lnTo>
                  <a:lnTo>
                    <a:pt x="1314026" y="1231"/>
                  </a:lnTo>
                  <a:lnTo>
                    <a:pt x="1231900" y="1048"/>
                  </a:lnTo>
                  <a:lnTo>
                    <a:pt x="1149773" y="924"/>
                  </a:lnTo>
                  <a:lnTo>
                    <a:pt x="1067646" y="822"/>
                  </a:lnTo>
                  <a:lnTo>
                    <a:pt x="985519" y="734"/>
                  </a:lnTo>
                  <a:lnTo>
                    <a:pt x="903393" y="651"/>
                  </a:lnTo>
                  <a:lnTo>
                    <a:pt x="821266" y="577"/>
                  </a:lnTo>
                  <a:lnTo>
                    <a:pt x="739140" y="505"/>
                  </a:lnTo>
                  <a:lnTo>
                    <a:pt x="657013" y="437"/>
                  </a:lnTo>
                  <a:lnTo>
                    <a:pt x="574886" y="373"/>
                  </a:lnTo>
                  <a:lnTo>
                    <a:pt x="492759" y="308"/>
                  </a:lnTo>
                  <a:lnTo>
                    <a:pt x="410633" y="245"/>
                  </a:lnTo>
                  <a:lnTo>
                    <a:pt x="328506" y="189"/>
                  </a:lnTo>
                  <a:lnTo>
                    <a:pt x="246379" y="133"/>
                  </a:lnTo>
                  <a:lnTo>
                    <a:pt x="164253" y="86"/>
                  </a:lnTo>
                  <a:lnTo>
                    <a:pt x="82126" y="4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28E2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8"/>
            <p:cNvSpPr/>
            <p:nvPr/>
          </p:nvSpPr>
          <p:spPr>
            <a:xfrm>
              <a:off x="1469813" y="4737074"/>
              <a:ext cx="6570133" cy="8528"/>
            </a:xfrm>
            <a:custGeom>
              <a:avLst/>
              <a:pathLst>
                <a:path w="6570133" h="8528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0"/>
                  </a:lnTo>
                  <a:lnTo>
                    <a:pt x="4845473" y="0"/>
                  </a:lnTo>
                  <a:lnTo>
                    <a:pt x="4763346" y="0"/>
                  </a:lnTo>
                  <a:lnTo>
                    <a:pt x="4681219" y="0"/>
                  </a:lnTo>
                  <a:lnTo>
                    <a:pt x="4599093" y="0"/>
                  </a:lnTo>
                  <a:lnTo>
                    <a:pt x="4516966" y="0"/>
                  </a:lnTo>
                  <a:lnTo>
                    <a:pt x="4434839" y="0"/>
                  </a:lnTo>
                  <a:lnTo>
                    <a:pt x="4352713" y="0"/>
                  </a:lnTo>
                  <a:lnTo>
                    <a:pt x="4270586" y="0"/>
                  </a:lnTo>
                  <a:lnTo>
                    <a:pt x="4188460" y="0"/>
                  </a:lnTo>
                  <a:lnTo>
                    <a:pt x="4106333" y="0"/>
                  </a:lnTo>
                  <a:lnTo>
                    <a:pt x="4024206" y="0"/>
                  </a:lnTo>
                  <a:lnTo>
                    <a:pt x="3942079" y="49"/>
                  </a:lnTo>
                  <a:lnTo>
                    <a:pt x="3859953" y="569"/>
                  </a:lnTo>
                  <a:lnTo>
                    <a:pt x="3777826" y="1062"/>
                  </a:lnTo>
                  <a:lnTo>
                    <a:pt x="3695699" y="1393"/>
                  </a:lnTo>
                  <a:lnTo>
                    <a:pt x="3613573" y="1692"/>
                  </a:lnTo>
                  <a:lnTo>
                    <a:pt x="3531446" y="2043"/>
                  </a:lnTo>
                  <a:lnTo>
                    <a:pt x="3449319" y="2362"/>
                  </a:lnTo>
                  <a:lnTo>
                    <a:pt x="3367193" y="2642"/>
                  </a:lnTo>
                  <a:lnTo>
                    <a:pt x="3285066" y="2910"/>
                  </a:lnTo>
                  <a:lnTo>
                    <a:pt x="3202939" y="3231"/>
                  </a:lnTo>
                  <a:lnTo>
                    <a:pt x="3120813" y="3532"/>
                  </a:lnTo>
                  <a:lnTo>
                    <a:pt x="3038686" y="3806"/>
                  </a:lnTo>
                  <a:lnTo>
                    <a:pt x="2956559" y="4047"/>
                  </a:lnTo>
                  <a:lnTo>
                    <a:pt x="2874433" y="4298"/>
                  </a:lnTo>
                  <a:lnTo>
                    <a:pt x="2792306" y="4499"/>
                  </a:lnTo>
                  <a:lnTo>
                    <a:pt x="2710179" y="4503"/>
                  </a:lnTo>
                  <a:lnTo>
                    <a:pt x="2628053" y="4471"/>
                  </a:lnTo>
                  <a:lnTo>
                    <a:pt x="2545926" y="4452"/>
                  </a:lnTo>
                  <a:lnTo>
                    <a:pt x="2463800" y="4441"/>
                  </a:lnTo>
                  <a:lnTo>
                    <a:pt x="2381673" y="4440"/>
                  </a:lnTo>
                  <a:lnTo>
                    <a:pt x="2299546" y="4459"/>
                  </a:lnTo>
                  <a:lnTo>
                    <a:pt x="2217420" y="4737"/>
                  </a:lnTo>
                  <a:lnTo>
                    <a:pt x="2135293" y="5027"/>
                  </a:lnTo>
                  <a:lnTo>
                    <a:pt x="2053166" y="5294"/>
                  </a:lnTo>
                  <a:lnTo>
                    <a:pt x="1971040" y="5542"/>
                  </a:lnTo>
                  <a:lnTo>
                    <a:pt x="1888913" y="5773"/>
                  </a:lnTo>
                  <a:lnTo>
                    <a:pt x="1806786" y="5998"/>
                  </a:lnTo>
                  <a:lnTo>
                    <a:pt x="1724659" y="6225"/>
                  </a:lnTo>
                  <a:lnTo>
                    <a:pt x="1642533" y="6446"/>
                  </a:lnTo>
                  <a:lnTo>
                    <a:pt x="1560406" y="6647"/>
                  </a:lnTo>
                  <a:lnTo>
                    <a:pt x="1478279" y="6839"/>
                  </a:lnTo>
                  <a:lnTo>
                    <a:pt x="1396153" y="7009"/>
                  </a:lnTo>
                  <a:lnTo>
                    <a:pt x="1314026" y="7160"/>
                  </a:lnTo>
                  <a:lnTo>
                    <a:pt x="1231900" y="7309"/>
                  </a:lnTo>
                  <a:lnTo>
                    <a:pt x="1149773" y="7442"/>
                  </a:lnTo>
                  <a:lnTo>
                    <a:pt x="1067646" y="7566"/>
                  </a:lnTo>
                  <a:lnTo>
                    <a:pt x="985519" y="7687"/>
                  </a:lnTo>
                  <a:lnTo>
                    <a:pt x="903393" y="7804"/>
                  </a:lnTo>
                  <a:lnTo>
                    <a:pt x="821266" y="7913"/>
                  </a:lnTo>
                  <a:lnTo>
                    <a:pt x="739140" y="8011"/>
                  </a:lnTo>
                  <a:lnTo>
                    <a:pt x="657013" y="8102"/>
                  </a:lnTo>
                  <a:lnTo>
                    <a:pt x="574886" y="8175"/>
                  </a:lnTo>
                  <a:lnTo>
                    <a:pt x="492759" y="8241"/>
                  </a:lnTo>
                  <a:lnTo>
                    <a:pt x="410633" y="8301"/>
                  </a:lnTo>
                  <a:lnTo>
                    <a:pt x="328506" y="8354"/>
                  </a:lnTo>
                  <a:lnTo>
                    <a:pt x="246379" y="8407"/>
                  </a:lnTo>
                  <a:lnTo>
                    <a:pt x="164253" y="8449"/>
                  </a:lnTo>
                  <a:lnTo>
                    <a:pt x="82126" y="8491"/>
                  </a:lnTo>
                  <a:lnTo>
                    <a:pt x="0" y="8528"/>
                  </a:lnTo>
                </a:path>
              </a:pathLst>
            </a:custGeom>
            <a:ln w="9525" cap="rnd">
              <a:solidFill>
                <a:srgbClr val="CD0B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9"/>
            <p:cNvSpPr/>
            <p:nvPr/>
          </p:nvSpPr>
          <p:spPr>
            <a:xfrm>
              <a:off x="1469813" y="4730185"/>
              <a:ext cx="6570133" cy="13594"/>
            </a:xfrm>
            <a:custGeom>
              <a:avLst/>
              <a:pathLst>
                <a:path w="6570133" h="13594">
                  <a:moveTo>
                    <a:pt x="6570133" y="6888"/>
                  </a:moveTo>
                  <a:lnTo>
                    <a:pt x="6488006" y="6888"/>
                  </a:lnTo>
                  <a:lnTo>
                    <a:pt x="6405880" y="6888"/>
                  </a:lnTo>
                  <a:lnTo>
                    <a:pt x="6323753" y="6888"/>
                  </a:lnTo>
                  <a:lnTo>
                    <a:pt x="6241626" y="6888"/>
                  </a:lnTo>
                  <a:lnTo>
                    <a:pt x="6159500" y="6888"/>
                  </a:lnTo>
                  <a:lnTo>
                    <a:pt x="6077373" y="6888"/>
                  </a:lnTo>
                  <a:lnTo>
                    <a:pt x="5995246" y="6888"/>
                  </a:lnTo>
                  <a:lnTo>
                    <a:pt x="5913120" y="6888"/>
                  </a:lnTo>
                  <a:lnTo>
                    <a:pt x="5830993" y="6888"/>
                  </a:lnTo>
                  <a:lnTo>
                    <a:pt x="5748866" y="6888"/>
                  </a:lnTo>
                  <a:lnTo>
                    <a:pt x="5666740" y="6888"/>
                  </a:lnTo>
                  <a:lnTo>
                    <a:pt x="5584613" y="6888"/>
                  </a:lnTo>
                  <a:lnTo>
                    <a:pt x="5502486" y="6888"/>
                  </a:lnTo>
                  <a:lnTo>
                    <a:pt x="5420359" y="6888"/>
                  </a:lnTo>
                  <a:lnTo>
                    <a:pt x="5338233" y="6888"/>
                  </a:lnTo>
                  <a:lnTo>
                    <a:pt x="5256106" y="6888"/>
                  </a:lnTo>
                  <a:lnTo>
                    <a:pt x="5173980" y="6888"/>
                  </a:lnTo>
                  <a:lnTo>
                    <a:pt x="5091853" y="6888"/>
                  </a:lnTo>
                  <a:lnTo>
                    <a:pt x="5009726" y="6888"/>
                  </a:lnTo>
                  <a:lnTo>
                    <a:pt x="4927599" y="6888"/>
                  </a:lnTo>
                  <a:lnTo>
                    <a:pt x="4845473" y="6888"/>
                  </a:lnTo>
                  <a:lnTo>
                    <a:pt x="4763346" y="7427"/>
                  </a:lnTo>
                  <a:lnTo>
                    <a:pt x="4681219" y="8943"/>
                  </a:lnTo>
                  <a:lnTo>
                    <a:pt x="4599093" y="10453"/>
                  </a:lnTo>
                  <a:lnTo>
                    <a:pt x="4516966" y="11406"/>
                  </a:lnTo>
                  <a:lnTo>
                    <a:pt x="4434839" y="11924"/>
                  </a:lnTo>
                  <a:lnTo>
                    <a:pt x="4352713" y="12318"/>
                  </a:lnTo>
                  <a:lnTo>
                    <a:pt x="4270586" y="12580"/>
                  </a:lnTo>
                  <a:lnTo>
                    <a:pt x="4188460" y="13007"/>
                  </a:lnTo>
                  <a:lnTo>
                    <a:pt x="4106333" y="13555"/>
                  </a:lnTo>
                  <a:lnTo>
                    <a:pt x="4024206" y="13594"/>
                  </a:lnTo>
                  <a:lnTo>
                    <a:pt x="3942079" y="9513"/>
                  </a:lnTo>
                  <a:lnTo>
                    <a:pt x="3859953" y="6888"/>
                  </a:lnTo>
                  <a:lnTo>
                    <a:pt x="3777826" y="6888"/>
                  </a:lnTo>
                  <a:lnTo>
                    <a:pt x="3695699" y="6888"/>
                  </a:lnTo>
                  <a:lnTo>
                    <a:pt x="3613573" y="6888"/>
                  </a:lnTo>
                  <a:lnTo>
                    <a:pt x="3531446" y="6888"/>
                  </a:lnTo>
                  <a:lnTo>
                    <a:pt x="3449319" y="6888"/>
                  </a:lnTo>
                  <a:lnTo>
                    <a:pt x="3367193" y="6888"/>
                  </a:lnTo>
                  <a:lnTo>
                    <a:pt x="3285066" y="6888"/>
                  </a:lnTo>
                  <a:lnTo>
                    <a:pt x="3202939" y="6888"/>
                  </a:lnTo>
                  <a:lnTo>
                    <a:pt x="3120813" y="6888"/>
                  </a:lnTo>
                  <a:lnTo>
                    <a:pt x="3038686" y="6888"/>
                  </a:lnTo>
                  <a:lnTo>
                    <a:pt x="2956559" y="6888"/>
                  </a:lnTo>
                  <a:lnTo>
                    <a:pt x="2874433" y="6888"/>
                  </a:lnTo>
                  <a:lnTo>
                    <a:pt x="2792306" y="6888"/>
                  </a:lnTo>
                  <a:lnTo>
                    <a:pt x="2710179" y="6888"/>
                  </a:lnTo>
                  <a:lnTo>
                    <a:pt x="2628053" y="6888"/>
                  </a:lnTo>
                  <a:lnTo>
                    <a:pt x="2545926" y="6888"/>
                  </a:lnTo>
                  <a:lnTo>
                    <a:pt x="2463800" y="6888"/>
                  </a:lnTo>
                  <a:lnTo>
                    <a:pt x="2381673" y="6888"/>
                  </a:lnTo>
                  <a:lnTo>
                    <a:pt x="2299546" y="6888"/>
                  </a:lnTo>
                  <a:lnTo>
                    <a:pt x="2217420" y="6888"/>
                  </a:lnTo>
                  <a:lnTo>
                    <a:pt x="2135293" y="6888"/>
                  </a:lnTo>
                  <a:lnTo>
                    <a:pt x="2053166" y="6888"/>
                  </a:lnTo>
                  <a:lnTo>
                    <a:pt x="1971040" y="6888"/>
                  </a:lnTo>
                  <a:lnTo>
                    <a:pt x="1888913" y="6888"/>
                  </a:lnTo>
                  <a:lnTo>
                    <a:pt x="1806786" y="6888"/>
                  </a:lnTo>
                  <a:lnTo>
                    <a:pt x="1724659" y="6888"/>
                  </a:lnTo>
                  <a:lnTo>
                    <a:pt x="1642533" y="6888"/>
                  </a:lnTo>
                  <a:lnTo>
                    <a:pt x="1560406" y="6888"/>
                  </a:lnTo>
                  <a:lnTo>
                    <a:pt x="1478279" y="6888"/>
                  </a:lnTo>
                  <a:lnTo>
                    <a:pt x="1396153" y="6888"/>
                  </a:lnTo>
                  <a:lnTo>
                    <a:pt x="1314026" y="6888"/>
                  </a:lnTo>
                  <a:lnTo>
                    <a:pt x="1231900" y="6888"/>
                  </a:lnTo>
                  <a:lnTo>
                    <a:pt x="1149773" y="6888"/>
                  </a:lnTo>
                  <a:lnTo>
                    <a:pt x="1067646" y="6888"/>
                  </a:lnTo>
                  <a:lnTo>
                    <a:pt x="985519" y="6888"/>
                  </a:lnTo>
                  <a:lnTo>
                    <a:pt x="903393" y="6888"/>
                  </a:lnTo>
                  <a:lnTo>
                    <a:pt x="821266" y="6867"/>
                  </a:lnTo>
                  <a:lnTo>
                    <a:pt x="739140" y="6500"/>
                  </a:lnTo>
                  <a:lnTo>
                    <a:pt x="657013" y="5914"/>
                  </a:lnTo>
                  <a:lnTo>
                    <a:pt x="574886" y="5238"/>
                  </a:lnTo>
                  <a:lnTo>
                    <a:pt x="492759" y="4475"/>
                  </a:lnTo>
                  <a:lnTo>
                    <a:pt x="410633" y="3685"/>
                  </a:lnTo>
                  <a:lnTo>
                    <a:pt x="328506" y="2913"/>
                  </a:lnTo>
                  <a:lnTo>
                    <a:pt x="246379" y="2090"/>
                  </a:lnTo>
                  <a:lnTo>
                    <a:pt x="164253" y="1379"/>
                  </a:lnTo>
                  <a:lnTo>
                    <a:pt x="82126" y="655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500"/>
            <p:cNvSpPr/>
            <p:nvPr/>
          </p:nvSpPr>
          <p:spPr>
            <a:xfrm>
              <a:off x="1469813" y="4737074"/>
              <a:ext cx="6570133" cy="7028"/>
            </a:xfrm>
            <a:custGeom>
              <a:avLst/>
              <a:pathLst>
                <a:path w="6570133" h="7028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0"/>
                  </a:lnTo>
                  <a:lnTo>
                    <a:pt x="4845473" y="0"/>
                  </a:lnTo>
                  <a:lnTo>
                    <a:pt x="4763346" y="0"/>
                  </a:lnTo>
                  <a:lnTo>
                    <a:pt x="4681219" y="0"/>
                  </a:lnTo>
                  <a:lnTo>
                    <a:pt x="4599093" y="0"/>
                  </a:lnTo>
                  <a:lnTo>
                    <a:pt x="4516966" y="0"/>
                  </a:lnTo>
                  <a:lnTo>
                    <a:pt x="4434839" y="0"/>
                  </a:lnTo>
                  <a:lnTo>
                    <a:pt x="4352713" y="0"/>
                  </a:lnTo>
                  <a:lnTo>
                    <a:pt x="4270586" y="0"/>
                  </a:lnTo>
                  <a:lnTo>
                    <a:pt x="4188460" y="0"/>
                  </a:lnTo>
                  <a:lnTo>
                    <a:pt x="4106333" y="72"/>
                  </a:lnTo>
                  <a:lnTo>
                    <a:pt x="4024206" y="330"/>
                  </a:lnTo>
                  <a:lnTo>
                    <a:pt x="3942079" y="654"/>
                  </a:lnTo>
                  <a:lnTo>
                    <a:pt x="3859953" y="883"/>
                  </a:lnTo>
                  <a:lnTo>
                    <a:pt x="3777826" y="921"/>
                  </a:lnTo>
                  <a:lnTo>
                    <a:pt x="3695699" y="835"/>
                  </a:lnTo>
                  <a:lnTo>
                    <a:pt x="3613573" y="955"/>
                  </a:lnTo>
                  <a:lnTo>
                    <a:pt x="3531446" y="1101"/>
                  </a:lnTo>
                  <a:lnTo>
                    <a:pt x="3449319" y="1116"/>
                  </a:lnTo>
                  <a:lnTo>
                    <a:pt x="3367193" y="1059"/>
                  </a:lnTo>
                  <a:lnTo>
                    <a:pt x="3285066" y="1046"/>
                  </a:lnTo>
                  <a:lnTo>
                    <a:pt x="3202939" y="1514"/>
                  </a:lnTo>
                  <a:lnTo>
                    <a:pt x="3120813" y="1824"/>
                  </a:lnTo>
                  <a:lnTo>
                    <a:pt x="3038686" y="2086"/>
                  </a:lnTo>
                  <a:lnTo>
                    <a:pt x="2956559" y="2345"/>
                  </a:lnTo>
                  <a:lnTo>
                    <a:pt x="2874433" y="2640"/>
                  </a:lnTo>
                  <a:lnTo>
                    <a:pt x="2792306" y="2836"/>
                  </a:lnTo>
                  <a:lnTo>
                    <a:pt x="2710179" y="3033"/>
                  </a:lnTo>
                  <a:lnTo>
                    <a:pt x="2628053" y="3258"/>
                  </a:lnTo>
                  <a:lnTo>
                    <a:pt x="2545926" y="3434"/>
                  </a:lnTo>
                  <a:lnTo>
                    <a:pt x="2463800" y="3591"/>
                  </a:lnTo>
                  <a:lnTo>
                    <a:pt x="2381673" y="3731"/>
                  </a:lnTo>
                  <a:lnTo>
                    <a:pt x="2299546" y="3902"/>
                  </a:lnTo>
                  <a:lnTo>
                    <a:pt x="2217420" y="4203"/>
                  </a:lnTo>
                  <a:lnTo>
                    <a:pt x="2135293" y="4495"/>
                  </a:lnTo>
                  <a:lnTo>
                    <a:pt x="2053166" y="4753"/>
                  </a:lnTo>
                  <a:lnTo>
                    <a:pt x="1971040" y="4987"/>
                  </a:lnTo>
                  <a:lnTo>
                    <a:pt x="1888913" y="5202"/>
                  </a:lnTo>
                  <a:lnTo>
                    <a:pt x="1806786" y="5386"/>
                  </a:lnTo>
                  <a:lnTo>
                    <a:pt x="1724659" y="5532"/>
                  </a:lnTo>
                  <a:lnTo>
                    <a:pt x="1642533" y="5667"/>
                  </a:lnTo>
                  <a:lnTo>
                    <a:pt x="1560406" y="5790"/>
                  </a:lnTo>
                  <a:lnTo>
                    <a:pt x="1478279" y="5905"/>
                  </a:lnTo>
                  <a:lnTo>
                    <a:pt x="1396153" y="6009"/>
                  </a:lnTo>
                  <a:lnTo>
                    <a:pt x="1314026" y="6109"/>
                  </a:lnTo>
                  <a:lnTo>
                    <a:pt x="1231900" y="6211"/>
                  </a:lnTo>
                  <a:lnTo>
                    <a:pt x="1149773" y="6321"/>
                  </a:lnTo>
                  <a:lnTo>
                    <a:pt x="1067646" y="6426"/>
                  </a:lnTo>
                  <a:lnTo>
                    <a:pt x="985519" y="6524"/>
                  </a:lnTo>
                  <a:lnTo>
                    <a:pt x="903393" y="6602"/>
                  </a:lnTo>
                  <a:lnTo>
                    <a:pt x="821266" y="6676"/>
                  </a:lnTo>
                  <a:lnTo>
                    <a:pt x="739140" y="6735"/>
                  </a:lnTo>
                  <a:lnTo>
                    <a:pt x="657013" y="6788"/>
                  </a:lnTo>
                  <a:lnTo>
                    <a:pt x="574886" y="6831"/>
                  </a:lnTo>
                  <a:lnTo>
                    <a:pt x="492759" y="6870"/>
                  </a:lnTo>
                  <a:lnTo>
                    <a:pt x="410633" y="6905"/>
                  </a:lnTo>
                  <a:lnTo>
                    <a:pt x="328506" y="6934"/>
                  </a:lnTo>
                  <a:lnTo>
                    <a:pt x="246379" y="6963"/>
                  </a:lnTo>
                  <a:lnTo>
                    <a:pt x="164253" y="6987"/>
                  </a:lnTo>
                  <a:lnTo>
                    <a:pt x="82126" y="7009"/>
                  </a:lnTo>
                  <a:lnTo>
                    <a:pt x="0" y="7028"/>
                  </a:lnTo>
                </a:path>
              </a:pathLst>
            </a:custGeom>
            <a:ln w="9525" cap="rnd">
              <a:solidFill>
                <a:srgbClr val="DF53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1"/>
            <p:cNvSpPr/>
            <p:nvPr/>
          </p:nvSpPr>
          <p:spPr>
            <a:xfrm>
              <a:off x="1469813" y="4737074"/>
              <a:ext cx="6570133" cy="13188"/>
            </a:xfrm>
            <a:custGeom>
              <a:avLst/>
              <a:pathLst>
                <a:path w="6570133" h="13188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0"/>
                  </a:lnTo>
                  <a:lnTo>
                    <a:pt x="4845473" y="0"/>
                  </a:lnTo>
                  <a:lnTo>
                    <a:pt x="4763346" y="0"/>
                  </a:lnTo>
                  <a:lnTo>
                    <a:pt x="4681219" y="0"/>
                  </a:lnTo>
                  <a:lnTo>
                    <a:pt x="4599093" y="0"/>
                  </a:lnTo>
                  <a:lnTo>
                    <a:pt x="4516966" y="0"/>
                  </a:lnTo>
                  <a:lnTo>
                    <a:pt x="4434839" y="0"/>
                  </a:lnTo>
                  <a:lnTo>
                    <a:pt x="4352713" y="0"/>
                  </a:lnTo>
                  <a:lnTo>
                    <a:pt x="4270586" y="0"/>
                  </a:lnTo>
                  <a:lnTo>
                    <a:pt x="4188460" y="0"/>
                  </a:lnTo>
                  <a:lnTo>
                    <a:pt x="4106333" y="0"/>
                  </a:lnTo>
                  <a:lnTo>
                    <a:pt x="4024206" y="0"/>
                  </a:lnTo>
                  <a:lnTo>
                    <a:pt x="3942079" y="0"/>
                  </a:lnTo>
                  <a:lnTo>
                    <a:pt x="3859953" y="0"/>
                  </a:lnTo>
                  <a:lnTo>
                    <a:pt x="3777826" y="0"/>
                  </a:lnTo>
                  <a:lnTo>
                    <a:pt x="3695699" y="0"/>
                  </a:lnTo>
                  <a:lnTo>
                    <a:pt x="3613573" y="0"/>
                  </a:lnTo>
                  <a:lnTo>
                    <a:pt x="3531446" y="0"/>
                  </a:lnTo>
                  <a:lnTo>
                    <a:pt x="3449319" y="0"/>
                  </a:lnTo>
                  <a:lnTo>
                    <a:pt x="3367193" y="0"/>
                  </a:lnTo>
                  <a:lnTo>
                    <a:pt x="3285066" y="437"/>
                  </a:lnTo>
                  <a:lnTo>
                    <a:pt x="3202939" y="1768"/>
                  </a:lnTo>
                  <a:lnTo>
                    <a:pt x="3120813" y="2791"/>
                  </a:lnTo>
                  <a:lnTo>
                    <a:pt x="3038686" y="3712"/>
                  </a:lnTo>
                  <a:lnTo>
                    <a:pt x="2956559" y="4507"/>
                  </a:lnTo>
                  <a:lnTo>
                    <a:pt x="2874433" y="5342"/>
                  </a:lnTo>
                  <a:lnTo>
                    <a:pt x="2792306" y="6015"/>
                  </a:lnTo>
                  <a:lnTo>
                    <a:pt x="2710179" y="6704"/>
                  </a:lnTo>
                  <a:lnTo>
                    <a:pt x="2628053" y="7407"/>
                  </a:lnTo>
                  <a:lnTo>
                    <a:pt x="2545926" y="8075"/>
                  </a:lnTo>
                  <a:lnTo>
                    <a:pt x="2463800" y="8660"/>
                  </a:lnTo>
                  <a:lnTo>
                    <a:pt x="2381673" y="9213"/>
                  </a:lnTo>
                  <a:lnTo>
                    <a:pt x="2299546" y="9825"/>
                  </a:lnTo>
                  <a:lnTo>
                    <a:pt x="2217420" y="10315"/>
                  </a:lnTo>
                  <a:lnTo>
                    <a:pt x="2135293" y="10752"/>
                  </a:lnTo>
                  <a:lnTo>
                    <a:pt x="2053166" y="11142"/>
                  </a:lnTo>
                  <a:lnTo>
                    <a:pt x="1971040" y="11489"/>
                  </a:lnTo>
                  <a:lnTo>
                    <a:pt x="1888913" y="11801"/>
                  </a:lnTo>
                  <a:lnTo>
                    <a:pt x="1806786" y="12052"/>
                  </a:lnTo>
                  <a:lnTo>
                    <a:pt x="1724659" y="12230"/>
                  </a:lnTo>
                  <a:lnTo>
                    <a:pt x="1642533" y="12388"/>
                  </a:lnTo>
                  <a:lnTo>
                    <a:pt x="1560406" y="12523"/>
                  </a:lnTo>
                  <a:lnTo>
                    <a:pt x="1478279" y="12638"/>
                  </a:lnTo>
                  <a:lnTo>
                    <a:pt x="1396153" y="12752"/>
                  </a:lnTo>
                  <a:lnTo>
                    <a:pt x="1314026" y="12877"/>
                  </a:lnTo>
                  <a:lnTo>
                    <a:pt x="1231900" y="12959"/>
                  </a:lnTo>
                  <a:lnTo>
                    <a:pt x="1149773" y="13004"/>
                  </a:lnTo>
                  <a:lnTo>
                    <a:pt x="1067646" y="13042"/>
                  </a:lnTo>
                  <a:lnTo>
                    <a:pt x="985519" y="13069"/>
                  </a:lnTo>
                  <a:lnTo>
                    <a:pt x="903393" y="13090"/>
                  </a:lnTo>
                  <a:lnTo>
                    <a:pt x="821266" y="13108"/>
                  </a:lnTo>
                  <a:lnTo>
                    <a:pt x="739140" y="13121"/>
                  </a:lnTo>
                  <a:lnTo>
                    <a:pt x="657013" y="13129"/>
                  </a:lnTo>
                  <a:lnTo>
                    <a:pt x="574886" y="13140"/>
                  </a:lnTo>
                  <a:lnTo>
                    <a:pt x="492759" y="13153"/>
                  </a:lnTo>
                  <a:lnTo>
                    <a:pt x="410633" y="13164"/>
                  </a:lnTo>
                  <a:lnTo>
                    <a:pt x="328506" y="13171"/>
                  </a:lnTo>
                  <a:lnTo>
                    <a:pt x="246379" y="13177"/>
                  </a:lnTo>
                  <a:lnTo>
                    <a:pt x="164253" y="13181"/>
                  </a:lnTo>
                  <a:lnTo>
                    <a:pt x="82126" y="13185"/>
                  </a:lnTo>
                  <a:lnTo>
                    <a:pt x="0" y="13188"/>
                  </a:lnTo>
                </a:path>
              </a:pathLst>
            </a:custGeom>
            <a:ln w="9525" cap="rnd">
              <a:solidFill>
                <a:srgbClr val="61D0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2"/>
            <p:cNvSpPr/>
            <p:nvPr/>
          </p:nvSpPr>
          <p:spPr>
            <a:xfrm>
              <a:off x="1469813" y="4737074"/>
              <a:ext cx="6570133" cy="5481"/>
            </a:xfrm>
            <a:custGeom>
              <a:avLst/>
              <a:pathLst>
                <a:path w="6570133" h="5481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0"/>
                  </a:lnTo>
                  <a:lnTo>
                    <a:pt x="4845473" y="0"/>
                  </a:lnTo>
                  <a:lnTo>
                    <a:pt x="4763346" y="0"/>
                  </a:lnTo>
                  <a:lnTo>
                    <a:pt x="4681219" y="0"/>
                  </a:lnTo>
                  <a:lnTo>
                    <a:pt x="4599093" y="0"/>
                  </a:lnTo>
                  <a:lnTo>
                    <a:pt x="4516966" y="0"/>
                  </a:lnTo>
                  <a:lnTo>
                    <a:pt x="4434839" y="0"/>
                  </a:lnTo>
                  <a:lnTo>
                    <a:pt x="4352713" y="0"/>
                  </a:lnTo>
                  <a:lnTo>
                    <a:pt x="4270586" y="0"/>
                  </a:lnTo>
                  <a:lnTo>
                    <a:pt x="4188460" y="124"/>
                  </a:lnTo>
                  <a:lnTo>
                    <a:pt x="4106333" y="609"/>
                  </a:lnTo>
                  <a:lnTo>
                    <a:pt x="4024206" y="1130"/>
                  </a:lnTo>
                  <a:lnTo>
                    <a:pt x="3942079" y="1583"/>
                  </a:lnTo>
                  <a:lnTo>
                    <a:pt x="3859953" y="2080"/>
                  </a:lnTo>
                  <a:lnTo>
                    <a:pt x="3777826" y="2694"/>
                  </a:lnTo>
                  <a:lnTo>
                    <a:pt x="3695699" y="3288"/>
                  </a:lnTo>
                  <a:lnTo>
                    <a:pt x="3613573" y="3882"/>
                  </a:lnTo>
                  <a:lnTo>
                    <a:pt x="3531446" y="4283"/>
                  </a:lnTo>
                  <a:lnTo>
                    <a:pt x="3449319" y="4684"/>
                  </a:lnTo>
                  <a:lnTo>
                    <a:pt x="3367193" y="5092"/>
                  </a:lnTo>
                  <a:lnTo>
                    <a:pt x="3285066" y="5481"/>
                  </a:lnTo>
                  <a:lnTo>
                    <a:pt x="3202939" y="5265"/>
                  </a:lnTo>
                  <a:lnTo>
                    <a:pt x="3120813" y="5219"/>
                  </a:lnTo>
                  <a:lnTo>
                    <a:pt x="3038686" y="5207"/>
                  </a:lnTo>
                  <a:lnTo>
                    <a:pt x="2956559" y="5209"/>
                  </a:lnTo>
                  <a:lnTo>
                    <a:pt x="2874433" y="5197"/>
                  </a:lnTo>
                  <a:lnTo>
                    <a:pt x="2792306" y="5200"/>
                  </a:lnTo>
                  <a:lnTo>
                    <a:pt x="2710179" y="5272"/>
                  </a:lnTo>
                  <a:lnTo>
                    <a:pt x="2628053" y="5251"/>
                  </a:lnTo>
                  <a:lnTo>
                    <a:pt x="2545926" y="5208"/>
                  </a:lnTo>
                  <a:lnTo>
                    <a:pt x="2463800" y="5182"/>
                  </a:lnTo>
                  <a:lnTo>
                    <a:pt x="2381673" y="5151"/>
                  </a:lnTo>
                  <a:lnTo>
                    <a:pt x="2299546" y="5152"/>
                  </a:lnTo>
                  <a:lnTo>
                    <a:pt x="2217420" y="5003"/>
                  </a:lnTo>
                  <a:lnTo>
                    <a:pt x="2135293" y="4772"/>
                  </a:lnTo>
                  <a:lnTo>
                    <a:pt x="2053166" y="4567"/>
                  </a:lnTo>
                  <a:lnTo>
                    <a:pt x="1971040" y="4384"/>
                  </a:lnTo>
                  <a:lnTo>
                    <a:pt x="1888913" y="4215"/>
                  </a:lnTo>
                  <a:lnTo>
                    <a:pt x="1806786" y="4100"/>
                  </a:lnTo>
                  <a:lnTo>
                    <a:pt x="1724659" y="4038"/>
                  </a:lnTo>
                  <a:lnTo>
                    <a:pt x="1642533" y="4006"/>
                  </a:lnTo>
                  <a:lnTo>
                    <a:pt x="1560406" y="3964"/>
                  </a:lnTo>
                  <a:lnTo>
                    <a:pt x="1478279" y="3922"/>
                  </a:lnTo>
                  <a:lnTo>
                    <a:pt x="1396153" y="3886"/>
                  </a:lnTo>
                  <a:lnTo>
                    <a:pt x="1314026" y="3849"/>
                  </a:lnTo>
                  <a:lnTo>
                    <a:pt x="1231900" y="3813"/>
                  </a:lnTo>
                  <a:lnTo>
                    <a:pt x="1149773" y="3780"/>
                  </a:lnTo>
                  <a:lnTo>
                    <a:pt x="1067646" y="3748"/>
                  </a:lnTo>
                  <a:lnTo>
                    <a:pt x="985519" y="3724"/>
                  </a:lnTo>
                  <a:lnTo>
                    <a:pt x="903393" y="3712"/>
                  </a:lnTo>
                  <a:lnTo>
                    <a:pt x="821266" y="3703"/>
                  </a:lnTo>
                  <a:lnTo>
                    <a:pt x="739140" y="3692"/>
                  </a:lnTo>
                  <a:lnTo>
                    <a:pt x="657013" y="3684"/>
                  </a:lnTo>
                  <a:lnTo>
                    <a:pt x="574886" y="3673"/>
                  </a:lnTo>
                  <a:lnTo>
                    <a:pt x="492759" y="3663"/>
                  </a:lnTo>
                  <a:lnTo>
                    <a:pt x="410633" y="3655"/>
                  </a:lnTo>
                  <a:lnTo>
                    <a:pt x="328506" y="3648"/>
                  </a:lnTo>
                  <a:lnTo>
                    <a:pt x="246379" y="3643"/>
                  </a:lnTo>
                  <a:lnTo>
                    <a:pt x="164253" y="3639"/>
                  </a:lnTo>
                  <a:lnTo>
                    <a:pt x="82126" y="3637"/>
                  </a:lnTo>
                  <a:lnTo>
                    <a:pt x="0" y="3635"/>
                  </a:lnTo>
                </a:path>
              </a:pathLst>
            </a:custGeom>
            <a:ln w="9525" cap="rnd">
              <a:solidFill>
                <a:srgbClr val="2297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3"/>
            <p:cNvSpPr/>
            <p:nvPr/>
          </p:nvSpPr>
          <p:spPr>
            <a:xfrm>
              <a:off x="1469813" y="4737074"/>
              <a:ext cx="6570133" cy="2681"/>
            </a:xfrm>
            <a:custGeom>
              <a:avLst/>
              <a:pathLst>
                <a:path w="6570133" h="2681">
                  <a:moveTo>
                    <a:pt x="6570133" y="0"/>
                  </a:moveTo>
                  <a:lnTo>
                    <a:pt x="6488006" y="0"/>
                  </a:lnTo>
                  <a:lnTo>
                    <a:pt x="6405880" y="0"/>
                  </a:lnTo>
                  <a:lnTo>
                    <a:pt x="6323753" y="0"/>
                  </a:lnTo>
                  <a:lnTo>
                    <a:pt x="6241626" y="0"/>
                  </a:lnTo>
                  <a:lnTo>
                    <a:pt x="6159500" y="0"/>
                  </a:lnTo>
                  <a:lnTo>
                    <a:pt x="6077373" y="0"/>
                  </a:lnTo>
                  <a:lnTo>
                    <a:pt x="5995246" y="0"/>
                  </a:lnTo>
                  <a:lnTo>
                    <a:pt x="5913120" y="0"/>
                  </a:lnTo>
                  <a:lnTo>
                    <a:pt x="5830993" y="0"/>
                  </a:lnTo>
                  <a:lnTo>
                    <a:pt x="5748866" y="0"/>
                  </a:lnTo>
                  <a:lnTo>
                    <a:pt x="5666740" y="0"/>
                  </a:lnTo>
                  <a:lnTo>
                    <a:pt x="5584613" y="0"/>
                  </a:lnTo>
                  <a:lnTo>
                    <a:pt x="5502486" y="0"/>
                  </a:lnTo>
                  <a:lnTo>
                    <a:pt x="5420359" y="0"/>
                  </a:lnTo>
                  <a:lnTo>
                    <a:pt x="5338233" y="0"/>
                  </a:lnTo>
                  <a:lnTo>
                    <a:pt x="5256106" y="0"/>
                  </a:lnTo>
                  <a:lnTo>
                    <a:pt x="5173980" y="0"/>
                  </a:lnTo>
                  <a:lnTo>
                    <a:pt x="5091853" y="0"/>
                  </a:lnTo>
                  <a:lnTo>
                    <a:pt x="5009726" y="0"/>
                  </a:lnTo>
                  <a:lnTo>
                    <a:pt x="4927599" y="0"/>
                  </a:lnTo>
                  <a:lnTo>
                    <a:pt x="4845473" y="0"/>
                  </a:lnTo>
                  <a:lnTo>
                    <a:pt x="4763346" y="0"/>
                  </a:lnTo>
                  <a:lnTo>
                    <a:pt x="4681219" y="321"/>
                  </a:lnTo>
                  <a:lnTo>
                    <a:pt x="4599093" y="635"/>
                  </a:lnTo>
                  <a:lnTo>
                    <a:pt x="4516966" y="983"/>
                  </a:lnTo>
                  <a:lnTo>
                    <a:pt x="4434839" y="1274"/>
                  </a:lnTo>
                  <a:lnTo>
                    <a:pt x="4352713" y="1496"/>
                  </a:lnTo>
                  <a:lnTo>
                    <a:pt x="4270586" y="1697"/>
                  </a:lnTo>
                  <a:lnTo>
                    <a:pt x="4188460" y="1808"/>
                  </a:lnTo>
                  <a:lnTo>
                    <a:pt x="4106333" y="1869"/>
                  </a:lnTo>
                  <a:lnTo>
                    <a:pt x="4024206" y="1786"/>
                  </a:lnTo>
                  <a:lnTo>
                    <a:pt x="3942079" y="1576"/>
                  </a:lnTo>
                  <a:lnTo>
                    <a:pt x="3859953" y="1561"/>
                  </a:lnTo>
                  <a:lnTo>
                    <a:pt x="3777826" y="1633"/>
                  </a:lnTo>
                  <a:lnTo>
                    <a:pt x="3695699" y="1725"/>
                  </a:lnTo>
                  <a:lnTo>
                    <a:pt x="3613573" y="1794"/>
                  </a:lnTo>
                  <a:lnTo>
                    <a:pt x="3531446" y="1836"/>
                  </a:lnTo>
                  <a:lnTo>
                    <a:pt x="3449319" y="1930"/>
                  </a:lnTo>
                  <a:lnTo>
                    <a:pt x="3367193" y="2058"/>
                  </a:lnTo>
                  <a:lnTo>
                    <a:pt x="3285066" y="2279"/>
                  </a:lnTo>
                  <a:lnTo>
                    <a:pt x="3202939" y="2358"/>
                  </a:lnTo>
                  <a:lnTo>
                    <a:pt x="3120813" y="2477"/>
                  </a:lnTo>
                  <a:lnTo>
                    <a:pt x="3038686" y="2602"/>
                  </a:lnTo>
                  <a:lnTo>
                    <a:pt x="2956559" y="2646"/>
                  </a:lnTo>
                  <a:lnTo>
                    <a:pt x="2874433" y="2664"/>
                  </a:lnTo>
                  <a:lnTo>
                    <a:pt x="2792306" y="2666"/>
                  </a:lnTo>
                  <a:lnTo>
                    <a:pt x="2710179" y="2681"/>
                  </a:lnTo>
                  <a:lnTo>
                    <a:pt x="2628053" y="2626"/>
                  </a:lnTo>
                  <a:lnTo>
                    <a:pt x="2545926" y="2621"/>
                  </a:lnTo>
                  <a:lnTo>
                    <a:pt x="2463800" y="2613"/>
                  </a:lnTo>
                  <a:lnTo>
                    <a:pt x="2381673" y="2602"/>
                  </a:lnTo>
                  <a:lnTo>
                    <a:pt x="2299546" y="2587"/>
                  </a:lnTo>
                  <a:lnTo>
                    <a:pt x="2217420" y="2389"/>
                  </a:lnTo>
                  <a:lnTo>
                    <a:pt x="2135293" y="2181"/>
                  </a:lnTo>
                  <a:lnTo>
                    <a:pt x="2053166" y="1998"/>
                  </a:lnTo>
                  <a:lnTo>
                    <a:pt x="1971040" y="1833"/>
                  </a:lnTo>
                  <a:lnTo>
                    <a:pt x="1888913" y="1687"/>
                  </a:lnTo>
                  <a:lnTo>
                    <a:pt x="1806786" y="1570"/>
                  </a:lnTo>
                  <a:lnTo>
                    <a:pt x="1724659" y="1473"/>
                  </a:lnTo>
                  <a:lnTo>
                    <a:pt x="1642533" y="1402"/>
                  </a:lnTo>
                  <a:lnTo>
                    <a:pt x="1560406" y="1322"/>
                  </a:lnTo>
                  <a:lnTo>
                    <a:pt x="1478279" y="1244"/>
                  </a:lnTo>
                  <a:lnTo>
                    <a:pt x="1396153" y="1178"/>
                  </a:lnTo>
                  <a:lnTo>
                    <a:pt x="1314026" y="1114"/>
                  </a:lnTo>
                  <a:lnTo>
                    <a:pt x="1231900" y="1048"/>
                  </a:lnTo>
                  <a:lnTo>
                    <a:pt x="1149773" y="969"/>
                  </a:lnTo>
                  <a:lnTo>
                    <a:pt x="1067646" y="891"/>
                  </a:lnTo>
                  <a:lnTo>
                    <a:pt x="985519" y="815"/>
                  </a:lnTo>
                  <a:lnTo>
                    <a:pt x="903393" y="751"/>
                  </a:lnTo>
                  <a:lnTo>
                    <a:pt x="821266" y="693"/>
                  </a:lnTo>
                  <a:lnTo>
                    <a:pt x="739140" y="642"/>
                  </a:lnTo>
                  <a:lnTo>
                    <a:pt x="657013" y="596"/>
                  </a:lnTo>
                  <a:lnTo>
                    <a:pt x="574886" y="560"/>
                  </a:lnTo>
                  <a:lnTo>
                    <a:pt x="492759" y="528"/>
                  </a:lnTo>
                  <a:lnTo>
                    <a:pt x="410633" y="499"/>
                  </a:lnTo>
                  <a:lnTo>
                    <a:pt x="328506" y="473"/>
                  </a:lnTo>
                  <a:lnTo>
                    <a:pt x="246379" y="447"/>
                  </a:lnTo>
                  <a:lnTo>
                    <a:pt x="164253" y="427"/>
                  </a:lnTo>
                  <a:lnTo>
                    <a:pt x="82126" y="408"/>
                  </a:lnTo>
                  <a:lnTo>
                    <a:pt x="0" y="391"/>
                  </a:lnTo>
                </a:path>
              </a:pathLst>
            </a:custGeom>
            <a:ln w="9525" cap="rnd">
              <a:solidFill>
                <a:srgbClr val="28E2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4"/>
            <p:cNvSpPr/>
            <p:nvPr/>
          </p:nvSpPr>
          <p:spPr>
            <a:xfrm>
              <a:off x="1207007" y="4612989"/>
              <a:ext cx="7095745" cy="0"/>
            </a:xfrm>
            <a:custGeom>
              <a:avLst/>
              <a:pathLst>
                <a:path w="7095745" h="0">
                  <a:moveTo>
                    <a:pt x="0" y="0"/>
                  </a:moveTo>
                  <a:lnTo>
                    <a:pt x="709574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5"/>
            <p:cNvSpPr/>
            <p:nvPr/>
          </p:nvSpPr>
          <p:spPr>
            <a:xfrm>
              <a:off x="2561595" y="4607184"/>
              <a:ext cx="0" cy="5804"/>
            </a:xfrm>
            <a:custGeom>
              <a:avLst/>
              <a:pathLst>
                <a:path w="0" h="5804">
                  <a:moveTo>
                    <a:pt x="0" y="58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6"/>
            <p:cNvSpPr/>
            <p:nvPr/>
          </p:nvSpPr>
          <p:spPr>
            <a:xfrm>
              <a:off x="4327119" y="4607184"/>
              <a:ext cx="0" cy="5804"/>
            </a:xfrm>
            <a:custGeom>
              <a:avLst/>
              <a:pathLst>
                <a:path w="0" h="5804">
                  <a:moveTo>
                    <a:pt x="0" y="58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7"/>
            <p:cNvSpPr/>
            <p:nvPr/>
          </p:nvSpPr>
          <p:spPr>
            <a:xfrm>
              <a:off x="6092643" y="4607184"/>
              <a:ext cx="0" cy="5804"/>
            </a:xfrm>
            <a:custGeom>
              <a:avLst/>
              <a:pathLst>
                <a:path w="0" h="5804">
                  <a:moveTo>
                    <a:pt x="0" y="58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8"/>
            <p:cNvSpPr/>
            <p:nvPr/>
          </p:nvSpPr>
          <p:spPr>
            <a:xfrm>
              <a:off x="7858168" y="4607184"/>
              <a:ext cx="0" cy="5804"/>
            </a:xfrm>
            <a:custGeom>
              <a:avLst/>
              <a:pathLst>
                <a:path w="0" h="5804">
                  <a:moveTo>
                    <a:pt x="0" y="58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tx509"/>
            <p:cNvSpPr/>
            <p:nvPr/>
          </p:nvSpPr>
          <p:spPr>
            <a:xfrm>
              <a:off x="2434458" y="4282135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510" name="tx510"/>
            <p:cNvSpPr/>
            <p:nvPr/>
          </p:nvSpPr>
          <p:spPr>
            <a:xfrm>
              <a:off x="4242362" y="428213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511" name="tx511"/>
            <p:cNvSpPr/>
            <p:nvPr/>
          </p:nvSpPr>
          <p:spPr>
            <a:xfrm>
              <a:off x="6007886" y="4283996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41</a:t>
              </a:r>
            </a:p>
          </p:txBody>
        </p:sp>
        <p:sp>
          <p:nvSpPr>
            <p:cNvPr id="512" name="tx512"/>
            <p:cNvSpPr/>
            <p:nvPr/>
          </p:nvSpPr>
          <p:spPr>
            <a:xfrm>
              <a:off x="7815789" y="428213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513" name="pl513"/>
            <p:cNvSpPr/>
            <p:nvPr/>
          </p:nvSpPr>
          <p:spPr>
            <a:xfrm>
              <a:off x="7382933" y="4612989"/>
              <a:ext cx="0" cy="580485"/>
            </a:xfrm>
            <a:custGeom>
              <a:avLst/>
              <a:pathLst>
                <a:path w="0" h="580485">
                  <a:moveTo>
                    <a:pt x="0" y="5804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Radscore=0.0719366829201707*log_sigma_3_0_mm_3D_firstorder_Maximum+0.0679028775894344*log_sigma_1_0_mm_3D_glszm_GrayLevelNonUniformity+0.0638661003660566*wavelet_HLH_glcm_ClusterProminence+0.0447446151793569*wavelet_LHH_glszm_GrayLevelVariance+0.0114512575305811*wavelet_HLH_firstorder_Mean+-0.00216233134959975*wavelet_LHH_glrlm_LongRunLowGrayLevelEmphasis+-0.0358759450117674*original_shape_Sphericity+-0.0556426689784023*wavelet_LLH_glszm_SmallAreaLowGrayLevelEmphasis+-0.0800938917726875*log_sigma_5_0_mm_3D_glrlm_ShortRunLowGrayLevelEmpha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257360" y="1669789"/>
              <a:ext cx="359850" cy="3818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316954" y="1669789"/>
              <a:ext cx="0" cy="3818815"/>
            </a:xfrm>
            <a:custGeom>
              <a:avLst/>
              <a:pathLst>
                <a:path w="0" h="3818815">
                  <a:moveTo>
                    <a:pt x="0" y="381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403026" y="1669789"/>
              <a:ext cx="0" cy="3818815"/>
            </a:xfrm>
            <a:custGeom>
              <a:avLst/>
              <a:pathLst>
                <a:path w="0" h="3818815">
                  <a:moveTo>
                    <a:pt x="0" y="381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489097" y="1669789"/>
              <a:ext cx="0" cy="3818815"/>
            </a:xfrm>
            <a:custGeom>
              <a:avLst/>
              <a:pathLst>
                <a:path w="0" h="3818815">
                  <a:moveTo>
                    <a:pt x="0" y="381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5168" y="1669789"/>
              <a:ext cx="0" cy="3818815"/>
            </a:xfrm>
            <a:custGeom>
              <a:avLst/>
              <a:pathLst>
                <a:path w="0" h="3818815">
                  <a:moveTo>
                    <a:pt x="0" y="381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257360" y="5239551"/>
              <a:ext cx="359850" cy="0"/>
            </a:xfrm>
            <a:custGeom>
              <a:avLst/>
              <a:pathLst>
                <a:path w="359850" h="0">
                  <a:moveTo>
                    <a:pt x="0" y="0"/>
                  </a:moveTo>
                  <a:lnTo>
                    <a:pt x="359850" y="0"/>
                  </a:lnTo>
                  <a:lnTo>
                    <a:pt x="3598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257360" y="4824462"/>
              <a:ext cx="359850" cy="0"/>
            </a:xfrm>
            <a:custGeom>
              <a:avLst/>
              <a:pathLst>
                <a:path w="359850" h="0">
                  <a:moveTo>
                    <a:pt x="0" y="0"/>
                  </a:moveTo>
                  <a:lnTo>
                    <a:pt x="359850" y="0"/>
                  </a:lnTo>
                  <a:lnTo>
                    <a:pt x="3598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257360" y="4409373"/>
              <a:ext cx="359850" cy="0"/>
            </a:xfrm>
            <a:custGeom>
              <a:avLst/>
              <a:pathLst>
                <a:path w="359850" h="0">
                  <a:moveTo>
                    <a:pt x="0" y="0"/>
                  </a:moveTo>
                  <a:lnTo>
                    <a:pt x="359850" y="0"/>
                  </a:lnTo>
                  <a:lnTo>
                    <a:pt x="3598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257360" y="3994285"/>
              <a:ext cx="359850" cy="0"/>
            </a:xfrm>
            <a:custGeom>
              <a:avLst/>
              <a:pathLst>
                <a:path w="359850" h="0">
                  <a:moveTo>
                    <a:pt x="0" y="0"/>
                  </a:moveTo>
                  <a:lnTo>
                    <a:pt x="359850" y="0"/>
                  </a:lnTo>
                  <a:lnTo>
                    <a:pt x="3598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257360" y="3579196"/>
              <a:ext cx="359850" cy="0"/>
            </a:xfrm>
            <a:custGeom>
              <a:avLst/>
              <a:pathLst>
                <a:path w="359850" h="0">
                  <a:moveTo>
                    <a:pt x="0" y="0"/>
                  </a:moveTo>
                  <a:lnTo>
                    <a:pt x="359850" y="0"/>
                  </a:lnTo>
                  <a:lnTo>
                    <a:pt x="3598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257360" y="3164108"/>
              <a:ext cx="359850" cy="0"/>
            </a:xfrm>
            <a:custGeom>
              <a:avLst/>
              <a:pathLst>
                <a:path w="359850" h="0">
                  <a:moveTo>
                    <a:pt x="0" y="0"/>
                  </a:moveTo>
                  <a:lnTo>
                    <a:pt x="359850" y="0"/>
                  </a:lnTo>
                  <a:lnTo>
                    <a:pt x="3598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257360" y="2749019"/>
              <a:ext cx="359850" cy="0"/>
            </a:xfrm>
            <a:custGeom>
              <a:avLst/>
              <a:pathLst>
                <a:path w="359850" h="0">
                  <a:moveTo>
                    <a:pt x="0" y="0"/>
                  </a:moveTo>
                  <a:lnTo>
                    <a:pt x="359850" y="0"/>
                  </a:lnTo>
                  <a:lnTo>
                    <a:pt x="3598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257360" y="2333930"/>
              <a:ext cx="359850" cy="0"/>
            </a:xfrm>
            <a:custGeom>
              <a:avLst/>
              <a:pathLst>
                <a:path w="359850" h="0">
                  <a:moveTo>
                    <a:pt x="0" y="0"/>
                  </a:moveTo>
                  <a:lnTo>
                    <a:pt x="359850" y="0"/>
                  </a:lnTo>
                  <a:lnTo>
                    <a:pt x="3598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257360" y="1918842"/>
              <a:ext cx="359850" cy="0"/>
            </a:xfrm>
            <a:custGeom>
              <a:avLst/>
              <a:pathLst>
                <a:path w="359850" h="0">
                  <a:moveTo>
                    <a:pt x="0" y="0"/>
                  </a:moveTo>
                  <a:lnTo>
                    <a:pt x="359850" y="0"/>
                  </a:lnTo>
                  <a:lnTo>
                    <a:pt x="3598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273919" y="1669789"/>
              <a:ext cx="0" cy="3818815"/>
            </a:xfrm>
            <a:custGeom>
              <a:avLst/>
              <a:pathLst>
                <a:path w="0" h="3818815">
                  <a:moveTo>
                    <a:pt x="0" y="381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359990" y="1669789"/>
              <a:ext cx="0" cy="3818815"/>
            </a:xfrm>
            <a:custGeom>
              <a:avLst/>
              <a:pathLst>
                <a:path w="0" h="3818815">
                  <a:moveTo>
                    <a:pt x="0" y="381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446061" y="1669789"/>
              <a:ext cx="0" cy="3818815"/>
            </a:xfrm>
            <a:custGeom>
              <a:avLst/>
              <a:pathLst>
                <a:path w="0" h="3818815">
                  <a:moveTo>
                    <a:pt x="0" y="381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532133" y="1669789"/>
              <a:ext cx="0" cy="3818815"/>
            </a:xfrm>
            <a:custGeom>
              <a:avLst/>
              <a:pathLst>
                <a:path w="0" h="3818815">
                  <a:moveTo>
                    <a:pt x="0" y="381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8446061" y="5156533"/>
              <a:ext cx="154792" cy="16603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8446061" y="4741444"/>
              <a:ext cx="146112" cy="16603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8446061" y="4326356"/>
              <a:ext cx="137426" cy="16603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8446061" y="3911267"/>
              <a:ext cx="96280" cy="16603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8446061" y="3496178"/>
              <a:ext cx="24640" cy="16603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8441408" y="3081090"/>
              <a:ext cx="4652" cy="16603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8368864" y="2666001"/>
              <a:ext cx="77197" cy="16603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8326330" y="2250913"/>
              <a:ext cx="119731" cy="16603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8273717" y="1835824"/>
              <a:ext cx="172344" cy="16603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8257360" y="1669789"/>
              <a:ext cx="359850" cy="381881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3056190" y="5092087"/>
              <a:ext cx="5138539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log_sigma_3_0_mm_3D_firstorder_Maximum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729016" y="4676998"/>
              <a:ext cx="6465713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log_sigma_1_0_mm_3D_glszm_GrayLevelNonUniformity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705453" y="4261910"/>
              <a:ext cx="448927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wavelet_HLH_glcm_ClusterProminence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578205" y="3846821"/>
              <a:ext cx="4616524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wavelet_LHH_glszm_GrayLevelVariance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64117" y="3434709"/>
              <a:ext cx="3430612" cy="2353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wavelet_HLH_firstorder_Mean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081490" y="3016644"/>
              <a:ext cx="6113239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wavelet_LHH_glrlm_LongRunLowGrayLevelEmphasis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286008" y="2601555"/>
              <a:ext cx="2908721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original_shape_Sphericity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870030" y="2186466"/>
              <a:ext cx="6324699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wavelet_LLH_glszm_SmallAreaLowGrayLevelEmphasis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96856" y="1771378"/>
              <a:ext cx="7397874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log_sigma_5_0_mm_3D_glrlm_ShortRunLowGrayLevelEmphasis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8222565" y="52395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222565" y="48244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222565" y="44093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8222565" y="39942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222565" y="35791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8222565" y="31641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8222565" y="27490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222565" y="23339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222565" y="19188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273919" y="5488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359990" y="5488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446061" y="5488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532133" y="54886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7984448" y="5547389"/>
              <a:ext cx="578941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-0.08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8070519" y="5547389"/>
              <a:ext cx="578941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-0.04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8198883" y="5547389"/>
              <a:ext cx="494357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284954" y="5547389"/>
              <a:ext cx="494357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773760" y="5815100"/>
              <a:ext cx="1327050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Coefficients</a:t>
              </a:r>
            </a:p>
          </p:txBody>
        </p:sp>
        <p:sp>
          <p:nvSpPr>
            <p:cNvPr id="60" name="tx60"/>
            <p:cNvSpPr/>
            <p:nvPr/>
          </p:nvSpPr>
          <p:spPr>
            <a:xfrm rot="-5400000">
              <a:off x="150253" y="3486799"/>
              <a:ext cx="931912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Variable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2021-05-17T16:09:55Z</dcterms:modified>
  <cp:category/>
</cp:coreProperties>
</file>