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27"/>
    <a:srgbClr val="FFFFFF"/>
    <a:srgbClr val="3B3838"/>
    <a:srgbClr val="FFD959"/>
    <a:srgbClr val="1A1123"/>
    <a:srgbClr val="0A3844"/>
    <a:srgbClr val="52425F"/>
    <a:srgbClr val="514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59095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932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8070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2230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856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202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5970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433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127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579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719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466E-64F8-4D71-BA6E-1D185EFFFDF7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E1A5-F5A1-4ABF-81FC-C6660BFFB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5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539" y="2334665"/>
            <a:ext cx="87464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FF0000"/>
                </a:solidFill>
                <a:latin typeface="Beyond The Mountains" pitchFamily="2" charset="0"/>
              </a:rPr>
              <a:t>Hello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6851" y="3642715"/>
            <a:ext cx="4810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Olympic Branding" panose="02000000000000000000" pitchFamily="2" charset="0"/>
              </a:rPr>
              <a:t>Konnichiwa</a:t>
            </a:r>
          </a:p>
        </p:txBody>
      </p:sp>
    </p:spTree>
    <p:extLst>
      <p:ext uri="{BB962C8B-B14F-4D97-AF65-F5344CB8AC3E}">
        <p14:creationId xmlns:p14="http://schemas.microsoft.com/office/powerpoint/2010/main" val="698795102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609" y="3763617"/>
            <a:ext cx="8150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Helvetica Neue" panose="02000503000000020004" pitchFamily="2"/>
              </a:rPr>
              <a:t>Risks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" y="4853174"/>
            <a:ext cx="68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Identifying Risks and How We Overcome Those Risks</a:t>
            </a:r>
          </a:p>
        </p:txBody>
      </p:sp>
    </p:spTree>
    <p:extLst>
      <p:ext uri="{BB962C8B-B14F-4D97-AF65-F5344CB8AC3E}">
        <p14:creationId xmlns:p14="http://schemas.microsoft.com/office/powerpoint/2010/main" val="57035050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6" idx="0"/>
            <a:endCxn id="7" idx="2"/>
          </p:cNvCxnSpPr>
          <p:nvPr/>
        </p:nvCxnSpPr>
        <p:spPr>
          <a:xfrm flipV="1">
            <a:off x="6952690" y="4430909"/>
            <a:ext cx="620574" cy="57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8915" y="2448298"/>
            <a:ext cx="1199321" cy="523220"/>
          </a:xfrm>
          <a:prstGeom prst="rect">
            <a:avLst/>
          </a:prstGeom>
          <a:solidFill>
            <a:srgbClr val="FFD95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itchFamily="2" charset="0"/>
                <a:ea typeface="Roboto" pitchFamily="2" charset="0"/>
              </a:rPr>
              <a:t>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3319" y="5009564"/>
            <a:ext cx="1178741" cy="523220"/>
          </a:xfrm>
          <a:prstGeom prst="rect">
            <a:avLst/>
          </a:prstGeom>
          <a:solidFill>
            <a:srgbClr val="FFD95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itchFamily="2" charset="0"/>
                <a:ea typeface="Roboto" pitchFamily="2" charset="0"/>
              </a:rPr>
              <a:t>RISKS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2689" y="3492190"/>
            <a:ext cx="1241149" cy="938719"/>
          </a:xfrm>
          <a:prstGeom prst="rect">
            <a:avLst/>
          </a:prstGeom>
          <a:solidFill>
            <a:srgbClr val="FFD959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" pitchFamily="2" charset="0"/>
                <a:ea typeface="Roboto" pitchFamily="2" charset="0"/>
              </a:rPr>
              <a:t>STRESS</a:t>
            </a:r>
          </a:p>
          <a:p>
            <a:r>
              <a:rPr lang="en-US" sz="1200" b="1" dirty="0">
                <a:latin typeface="Roboto" pitchFamily="2" charset="0"/>
                <a:ea typeface="Roboto" pitchFamily="2" charset="0"/>
              </a:rPr>
              <a:t>PC PROBLEMS</a:t>
            </a:r>
          </a:p>
          <a:p>
            <a:r>
              <a:rPr lang="en-US" sz="900" b="1" dirty="0">
                <a:latin typeface="Roboto" pitchFamily="2" charset="0"/>
                <a:ea typeface="Roboto" pitchFamily="2" charset="0"/>
              </a:rPr>
              <a:t>PROGRAM ERRORS</a:t>
            </a:r>
            <a:endParaRPr lang="en-US" sz="800" b="1" dirty="0">
              <a:latin typeface="Roboto" pitchFamily="2" charset="0"/>
              <a:ea typeface="Roboto" pitchFamily="2" charset="0"/>
            </a:endParaRPr>
          </a:p>
          <a:p>
            <a:r>
              <a:rPr lang="en-US" sz="1200" b="1" dirty="0">
                <a:latin typeface="Roboto" pitchFamily="2" charset="0"/>
                <a:ea typeface="Roboto" pitchFamily="2" charset="0"/>
              </a:rPr>
              <a:t>HUMAN FAULT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96143" y="2971518"/>
            <a:ext cx="424771" cy="35809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46" y="1302268"/>
            <a:ext cx="4552449" cy="437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4944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609" y="3763617"/>
            <a:ext cx="8150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Helvetica Neue" panose="02000503000000020004" pitchFamily="2"/>
              </a:rPr>
              <a:t>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" y="4853174"/>
            <a:ext cx="68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How we communicate and solve conflicts in the Team</a:t>
            </a:r>
          </a:p>
        </p:txBody>
      </p:sp>
    </p:spTree>
    <p:extLst>
      <p:ext uri="{BB962C8B-B14F-4D97-AF65-F5344CB8AC3E}">
        <p14:creationId xmlns:p14="http://schemas.microsoft.com/office/powerpoint/2010/main" val="70747205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81" y="1709530"/>
            <a:ext cx="6039837" cy="4512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1920" y="550183"/>
            <a:ext cx="3240158" cy="523220"/>
          </a:xfrm>
          <a:prstGeom prst="rect">
            <a:avLst/>
          </a:prstGeom>
          <a:solidFill>
            <a:srgbClr val="FFD95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itchFamily="2" charset="0"/>
                <a:ea typeface="Roboto" pitchFamily="2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9910895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1" y="2650434"/>
            <a:ext cx="4922011" cy="2748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4808" y="894740"/>
            <a:ext cx="2101056" cy="523220"/>
          </a:xfrm>
          <a:prstGeom prst="rect">
            <a:avLst/>
          </a:prstGeom>
          <a:solidFill>
            <a:srgbClr val="FFD95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itchFamily="2" charset="0"/>
                <a:ea typeface="Roboto" pitchFamily="2" charset="0"/>
              </a:rPr>
              <a:t>CONFLICTS</a:t>
            </a:r>
          </a:p>
        </p:txBody>
      </p:sp>
    </p:spTree>
    <p:extLst>
      <p:ext uri="{BB962C8B-B14F-4D97-AF65-F5344CB8AC3E}">
        <p14:creationId xmlns:p14="http://schemas.microsoft.com/office/powerpoint/2010/main" val="351187527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609" y="3763617"/>
            <a:ext cx="8150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Helvetica Neue" panose="02000503000000020004" pitchFamily="2"/>
              </a:rPr>
              <a:t>Benefits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" y="4853174"/>
            <a:ext cx="68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What we got from this workshop</a:t>
            </a:r>
          </a:p>
        </p:txBody>
      </p:sp>
    </p:spTree>
    <p:extLst>
      <p:ext uri="{BB962C8B-B14F-4D97-AF65-F5344CB8AC3E}">
        <p14:creationId xmlns:p14="http://schemas.microsoft.com/office/powerpoint/2010/main" val="266125802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9" y="3303464"/>
            <a:ext cx="6599583" cy="3554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5797" y="483922"/>
            <a:ext cx="1832406" cy="523220"/>
          </a:xfrm>
          <a:prstGeom prst="rect">
            <a:avLst/>
          </a:prstGeom>
          <a:solidFill>
            <a:srgbClr val="FFD95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itchFamily="2" charset="0"/>
                <a:ea typeface="Roboto" pitchFamily="2" charset="0"/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3130" y="2903354"/>
            <a:ext cx="145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Experience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5476" y="2503244"/>
            <a:ext cx="3313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How to work with Team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5475" y="2063559"/>
            <a:ext cx="3313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Why Docs are Important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75717" y="1623874"/>
            <a:ext cx="3313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How VCS is Important</a:t>
            </a:r>
          </a:p>
        </p:txBody>
      </p:sp>
    </p:spTree>
    <p:extLst>
      <p:ext uri="{BB962C8B-B14F-4D97-AF65-F5344CB8AC3E}">
        <p14:creationId xmlns:p14="http://schemas.microsoft.com/office/powerpoint/2010/main" val="24091739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609" y="3763617"/>
            <a:ext cx="8150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Helvetica Neue" panose="02000503000000020004" pitchFamily="2"/>
              </a:rPr>
              <a:t>One More Slide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" y="4853174"/>
            <a:ext cx="68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No more description, Just Move to Next Slide</a:t>
            </a:r>
          </a:p>
        </p:txBody>
      </p:sp>
    </p:spTree>
    <p:extLst>
      <p:ext uri="{BB962C8B-B14F-4D97-AF65-F5344CB8AC3E}">
        <p14:creationId xmlns:p14="http://schemas.microsoft.com/office/powerpoint/2010/main" val="1063229282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56090" y="444167"/>
            <a:ext cx="1631820" cy="523220"/>
          </a:xfrm>
          <a:prstGeom prst="rect">
            <a:avLst/>
          </a:prstGeom>
          <a:solidFill>
            <a:srgbClr val="FFD95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itchFamily="2" charset="0"/>
                <a:ea typeface="Roboto" pitchFamily="2" charset="0"/>
              </a:rPr>
              <a:t>THE 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5" y="2080591"/>
            <a:ext cx="3889410" cy="3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23922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6851" y="1860072"/>
            <a:ext cx="481053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FF0000"/>
                </a:solidFill>
                <a:latin typeface="Beyond The Mountains" pitchFamily="2" charset="0"/>
              </a:rPr>
              <a:t>Thanks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6851" y="3168122"/>
            <a:ext cx="4810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latin typeface="Olympic Branding" panose="02000000000000000000" pitchFamily="2" charset="0"/>
              </a:rPr>
              <a:t>Arigatou</a:t>
            </a:r>
            <a:endParaRPr lang="en-US" sz="6600" dirty="0">
              <a:latin typeface="Olympic Branding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16" y="5410053"/>
            <a:ext cx="512005" cy="512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4585" y="6096175"/>
            <a:ext cx="5355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itchFamily="2" charset="0"/>
                <a:ea typeface="Roboto" pitchFamily="2" charset="0"/>
              </a:rPr>
              <a:t>https://github.com/yzhtun23/Okinawa_HMS</a:t>
            </a:r>
          </a:p>
        </p:txBody>
      </p:sp>
    </p:spTree>
    <p:extLst>
      <p:ext uri="{BB962C8B-B14F-4D97-AF65-F5344CB8AC3E}">
        <p14:creationId xmlns:p14="http://schemas.microsoft.com/office/powerpoint/2010/main" val="101483956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38010"/>
            <a:ext cx="7772400" cy="479632"/>
          </a:xfrm>
        </p:spPr>
        <p:txBody>
          <a:bodyPr/>
          <a:lstStyle/>
          <a:p>
            <a:pPr algn="l"/>
            <a:r>
              <a:rPr lang="en-US" dirty="0">
                <a:latin typeface="Helvetica Neue" panose="02000503000000020004" pitchFamily="2"/>
              </a:rPr>
              <a:t>Hotel Management System (Group II)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7018"/>
            <a:ext cx="7772400" cy="1667911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Helvetica" panose="00000400000000000000" pitchFamily="2" charset="0"/>
              </a:rPr>
              <a:t>OKINAWA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91021" y="4077826"/>
            <a:ext cx="2481470" cy="277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8504" y="2535224"/>
            <a:ext cx="76571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45610" y="2509824"/>
            <a:ext cx="0" cy="15703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8503" y="2509824"/>
            <a:ext cx="2" cy="3535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7301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0808" y="569843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Helvetica Neue" panose="02000503000000020004" pitchFamily="2"/>
              </a:rPr>
              <a:t>OUTLINES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3451" y="1987612"/>
            <a:ext cx="5917095" cy="334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 Neue" panose="02000503000000020004" pitchFamily="2"/>
              </a:rPr>
              <a:t>Requirements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 Neue" panose="02000503000000020004" pitchFamily="2"/>
              </a:rPr>
              <a:t>Team Role Assignments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 Neue" panose="02000503000000020004" pitchFamily="2"/>
              </a:rPr>
              <a:t>Development Schedule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 Neue" panose="02000503000000020004" pitchFamily="2"/>
              </a:rPr>
              <a:t>Risk Identification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 Neue" panose="02000503000000020004" pitchFamily="2"/>
              </a:rPr>
              <a:t>Team Conflicts and Communication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 Neue" panose="02000503000000020004" pitchFamily="2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6509735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610" y="3763617"/>
            <a:ext cx="69441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Helvetica Neue" panose="02000503000000020004" pitchFamily="2"/>
              </a:rPr>
              <a:t>Requirements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9" y="4871613"/>
            <a:ext cx="68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Reading </a:t>
            </a:r>
            <a:r>
              <a:rPr lang="en-US">
                <a:latin typeface="Helvetica Neue" panose="02000503000000020004" pitchFamily="2"/>
              </a:rPr>
              <a:t>and Doing </a:t>
            </a:r>
            <a:r>
              <a:rPr lang="en-US" dirty="0">
                <a:latin typeface="Helvetica Neue" panose="02000503000000020004" pitchFamily="2"/>
              </a:rPr>
              <a:t>Analysis on Given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2935496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45289" y="-586685"/>
            <a:ext cx="278313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>
                <a:solidFill>
                  <a:srgbClr val="DA0027"/>
                </a:solidFill>
                <a:latin typeface="Alpaca Solidify" panose="02000500000000000000" pitchFamily="2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178" y="1214652"/>
            <a:ext cx="362691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(5) Main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1611" y="2183726"/>
            <a:ext cx="3180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itchFamily="2" charset="0"/>
                <a:ea typeface="Roboto" pitchFamily="2" charset="0"/>
              </a:rPr>
              <a:t>Reservation</a:t>
            </a:r>
          </a:p>
          <a:p>
            <a:pPr algn="ctr"/>
            <a:r>
              <a:rPr lang="en-US" sz="2400" dirty="0">
                <a:latin typeface="Roboto" pitchFamily="2" charset="0"/>
                <a:ea typeface="Roboto" pitchFamily="2" charset="0"/>
              </a:rPr>
              <a:t>Cancellation</a:t>
            </a:r>
          </a:p>
          <a:p>
            <a:pPr algn="ctr"/>
            <a:r>
              <a:rPr lang="en-US" sz="2400" dirty="0">
                <a:latin typeface="Roboto" pitchFamily="2" charset="0"/>
                <a:ea typeface="Roboto" pitchFamily="2" charset="0"/>
              </a:rPr>
              <a:t>Inquiry</a:t>
            </a:r>
          </a:p>
          <a:p>
            <a:pPr algn="ctr"/>
            <a:r>
              <a:rPr lang="en-US" sz="2400" dirty="0">
                <a:latin typeface="Roboto" pitchFamily="2" charset="0"/>
                <a:ea typeface="Roboto" pitchFamily="2" charset="0"/>
              </a:rPr>
              <a:t>Check</a:t>
            </a:r>
          </a:p>
          <a:p>
            <a:pPr algn="ctr"/>
            <a:r>
              <a:rPr lang="en-US" sz="2400" dirty="0">
                <a:latin typeface="Roboto" pitchFamily="2" charset="0"/>
                <a:ea typeface="Roboto" pitchFamily="2" charset="0"/>
              </a:rPr>
              <a:t>Hotel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4588" y="4507018"/>
            <a:ext cx="3374153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Added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1265" y="5245260"/>
            <a:ext cx="122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itchFamily="2" charset="0"/>
                <a:ea typeface="Roboto" pitchFamily="2" charset="0"/>
              </a:rPr>
              <a:t>Update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594" y="357827"/>
            <a:ext cx="2298423" cy="2298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92" y="3683946"/>
            <a:ext cx="2815694" cy="2815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107" y="3804160"/>
            <a:ext cx="2882200" cy="28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4678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609" y="3763617"/>
            <a:ext cx="8150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Helvetica Neue" panose="02000503000000020004" pitchFamily="2"/>
              </a:rPr>
              <a:t>Roles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" y="4853174"/>
            <a:ext cx="68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Assigning Roles to Each Member of the Team</a:t>
            </a:r>
          </a:p>
        </p:txBody>
      </p:sp>
    </p:spTree>
    <p:extLst>
      <p:ext uri="{BB962C8B-B14F-4D97-AF65-F5344CB8AC3E}">
        <p14:creationId xmlns:p14="http://schemas.microsoft.com/office/powerpoint/2010/main" val="105073630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3620" y="963715"/>
            <a:ext cx="1123641" cy="523220"/>
          </a:xfrm>
          <a:prstGeom prst="rect">
            <a:avLst/>
          </a:prstGeom>
          <a:solidFill>
            <a:srgbClr val="FFD95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itchFamily="2" charset="0"/>
                <a:ea typeface="Roboto" pitchFamily="2" charset="0"/>
              </a:rPr>
              <a:t>DOCS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2815" y="963715"/>
            <a:ext cx="1500292" cy="523220"/>
          </a:xfrm>
          <a:prstGeom prst="rect">
            <a:avLst/>
          </a:prstGeom>
          <a:solidFill>
            <a:srgbClr val="FFD95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itchFamily="2" charset="0"/>
                <a:ea typeface="Roboto" pitchFamily="2" charset="0"/>
                <a:cs typeface="Segoe UI Historic" panose="020B0502040204020203" pitchFamily="34" charset="0"/>
              </a:rPr>
              <a:t>CODING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8" y="2849217"/>
            <a:ext cx="2873802" cy="1754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44" y="2684823"/>
            <a:ext cx="2813309" cy="2082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7390" y="1037176"/>
            <a:ext cx="265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itchFamily="2" charset="0"/>
                <a:ea typeface="Roboto" pitchFamily="2" charset="0"/>
              </a:rPr>
              <a:t>Documentation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9946" y="1037176"/>
            <a:ext cx="265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Program Coding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2927" y="2602862"/>
            <a:ext cx="2493864" cy="2246769"/>
          </a:xfrm>
          <a:prstGeom prst="rect">
            <a:avLst/>
          </a:prstGeom>
          <a:solidFill>
            <a:srgbClr val="3B3838"/>
          </a:solidFill>
        </p:spPr>
        <p:txBody>
          <a:bodyPr wrap="square" numCol="1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Class Diagram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ER Diagram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Sequence Diagram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Interface Design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Screen Transition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Use Case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Class Specification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1065" y="2602861"/>
            <a:ext cx="2493864" cy="2246769"/>
          </a:xfrm>
          <a:prstGeom prst="rect">
            <a:avLst/>
          </a:prstGeom>
          <a:solidFill>
            <a:srgbClr val="FFFFFF"/>
          </a:solidFill>
        </p:spPr>
        <p:txBody>
          <a:bodyPr wrap="square" numCol="1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Class Diagram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ER Diagram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Sequence Diagram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Interface Design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Screen Transition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Use Case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Class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831207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609" y="3763617"/>
            <a:ext cx="8150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Helvetica Neue" panose="02000503000000020004" pitchFamily="2"/>
              </a:rPr>
              <a:t>Dev. Schedule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" y="4853174"/>
            <a:ext cx="68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Planning and Making Schedule for Project</a:t>
            </a:r>
          </a:p>
        </p:txBody>
      </p:sp>
    </p:spTree>
    <p:extLst>
      <p:ext uri="{BB962C8B-B14F-4D97-AF65-F5344CB8AC3E}">
        <p14:creationId xmlns:p14="http://schemas.microsoft.com/office/powerpoint/2010/main" val="327545567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9252" y="949667"/>
            <a:ext cx="4545495" cy="523220"/>
          </a:xfrm>
          <a:prstGeom prst="rect">
            <a:avLst/>
          </a:prstGeom>
          <a:solidFill>
            <a:srgbClr val="FFD95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itchFamily="2" charset="0"/>
                <a:ea typeface="Roboto" pitchFamily="2" charset="0"/>
              </a:rPr>
              <a:t>DEVELOPMENT SCHEDULE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10" y="2647307"/>
            <a:ext cx="4564380" cy="2626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7165" y="1762691"/>
            <a:ext cx="7129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Planning of which Tests should be Done on which Days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3" y="2162801"/>
            <a:ext cx="8326012" cy="38010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6478" y="6546864"/>
            <a:ext cx="1231044" cy="369332"/>
          </a:xfrm>
          <a:prstGeom prst="rect">
            <a:avLst/>
          </a:prstGeom>
          <a:solidFill>
            <a:srgbClr val="FFD95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CLICK ME</a:t>
            </a:r>
          </a:p>
        </p:txBody>
      </p:sp>
    </p:spTree>
    <p:extLst>
      <p:ext uri="{BB962C8B-B14F-4D97-AF65-F5344CB8AC3E}">
        <p14:creationId xmlns:p14="http://schemas.microsoft.com/office/powerpoint/2010/main" val="4035204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uiExpan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183</Words>
  <Application>Microsoft Office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Alpaca Solidify</vt:lpstr>
      <vt:lpstr>Arial</vt:lpstr>
      <vt:lpstr>Beyond The Mountains</vt:lpstr>
      <vt:lpstr>Calibri</vt:lpstr>
      <vt:lpstr>Calibri Light</vt:lpstr>
      <vt:lpstr>Courier New</vt:lpstr>
      <vt:lpstr>Helvetica</vt:lpstr>
      <vt:lpstr>Helvetica Neue</vt:lpstr>
      <vt:lpstr>Olympic Branding</vt:lpstr>
      <vt:lpstr>Roboto</vt:lpstr>
      <vt:lpstr>Segoe UI Historic</vt:lpstr>
      <vt:lpstr>Office Theme</vt:lpstr>
      <vt:lpstr>PowerPoint Presentation</vt:lpstr>
      <vt:lpstr>OKINAWA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OKINAWA</dc:title>
  <dc:creator>Yarzar Htun</dc:creator>
  <cp:lastModifiedBy>Yarzar Htun</cp:lastModifiedBy>
  <cp:revision>37</cp:revision>
  <dcterms:created xsi:type="dcterms:W3CDTF">2016-12-05T14:53:37Z</dcterms:created>
  <dcterms:modified xsi:type="dcterms:W3CDTF">2016-12-05T19:22:58Z</dcterms:modified>
</cp:coreProperties>
</file>