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3" r:id="rId2"/>
    <p:sldId id="753" r:id="rId3"/>
    <p:sldId id="754" r:id="rId4"/>
    <p:sldId id="755" r:id="rId5"/>
    <p:sldId id="773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8" r:id="rId17"/>
    <p:sldId id="779" r:id="rId18"/>
    <p:sldId id="780" r:id="rId19"/>
    <p:sldId id="781" r:id="rId20"/>
    <p:sldId id="784" r:id="rId21"/>
    <p:sldId id="786" r:id="rId22"/>
    <p:sldId id="787" r:id="rId23"/>
    <p:sldId id="785" r:id="rId24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3915" autoAdjust="0"/>
  </p:normalViewPr>
  <p:slideViewPr>
    <p:cSldViewPr>
      <p:cViewPr varScale="1">
        <p:scale>
          <a:sx n="64" d="100"/>
          <a:sy n="64" d="100"/>
        </p:scale>
        <p:origin x="944" y="40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4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5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2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2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2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8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模型验证与评估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377264" cy="528985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两个回归方程的形式和优化目标均是相同的（最小二乘）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唯一区别在于，不包含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的方程可以认为是在包含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的方程的基础上增加一个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βn=0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的限制条件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161240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根据优化原理，带有限制条件的优化不可能优于不带有限制条件的优化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所以加入特征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后，训练集的均方误差一定会减小（或至少不变）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44927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从上面的讨论可以看到，线性模型中，特征越多，训练集的均方误差就越小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那么是不是特征越多越好，训练集的均方误差越小越好？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305256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真实模型是一个线性模型，相关的特征只有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n-1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引入噪音特征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Xn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由于数据包含随机性，噪音特征前的系数不一定是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由此，预测值中也会包含噪音，因此测试集的误差会增大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也就是说，在线性回归模型中增加一个特征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，测试集的均方误差不一定减小，甚至可能增大。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过拟合的概念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由以上讨论可知，训练集损失函数的变化与测试集损失函数的变化并不总是一致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训练集损失函数减小，测试集损失函数反而增大的情况，在机器学习和数据科学中称为“过拟合”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也就是说，我们的模型过度拟合了训练集，但这个模型不具有良好的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泛化</a:t>
            </a:r>
            <a:r>
              <a:rPr lang="zh-CN" altLang="en-US" sz="2400" dirty="0">
                <a:latin typeface="+mj-ea"/>
                <a:ea typeface="+mj-ea"/>
              </a:rPr>
              <a:t>能力，在测试集上的表现不佳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645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欠拟合的概念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相反地，如果没有充分的将有用的特征加入模型，或者说模型的复杂程度不够，则称为“欠拟合”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如果一个模型在训练集上的损失函数都没有达到要求，我们很难期待这个模型在测试集上的表现能达到要求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49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一元函数的例子：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使用线性模型描述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的平方项、三次方项、四次方项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......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的加入，训练集的拟合效果会越来越好，随着特征的不断增多，最终训练集的误差可以降为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当特征较少时，模型处于欠拟合状态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特征较多时，模型处于过拟合状态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处于欠拟合和过拟合状态的模型，在验证集和测试集上的预测能力均不是最优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训练集和验证集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测试集上的损失函数变化规律：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随着模型变的越来越复杂，训练集上的误差会一直降低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测试集上的误差往往在开始时降低，这一段是“欠拟合”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随着模型变的过度复杂，验证集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测试集上的误差不再降低，这一段是“过拟合”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整体上看，验证集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测试集误差与模型复杂度之间的关系呈现为</a:t>
            </a:r>
            <a:r>
              <a:rPr lang="en-US" altLang="zh-CN" sz="2400" dirty="0">
                <a:latin typeface="+mj-ea"/>
                <a:ea typeface="+mj-ea"/>
              </a:rPr>
              <a:t>U</a:t>
            </a:r>
            <a:r>
              <a:rPr lang="zh-CN" altLang="en-US" sz="2400" dirty="0">
                <a:latin typeface="+mj-ea"/>
                <a:ea typeface="+mj-ea"/>
              </a:rPr>
              <a:t>型曲线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机器学习的目标是在欠拟合和过拟合之间取得均衡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232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交叉验证：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在选择时不看训练集的指标，而是通过验证集的指标进行模型选择，这种方法叫做“交叉验证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交叉验证是确定过拟合和欠拟合之间平衡点的可靠方法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方差偏差均衡：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从统计学的角度考虑，验证集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测试集上的误差可以拆解为两个部分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第一部分是由模型设定错误所导致的误差，这一部分称为“偏差”（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bias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另一部分是由数据集的随机性、数据量不足所导致的模型估计的误差，这一部分称为“方差”（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随着模型变的越来越复杂，由模型设定导致的误差会一直减小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由数据集的随机性、数据量不足所导致的模型估计的误差会逐渐增大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测试集上的误差呈现的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型曲线即是这两部分叠加的效果。（附：打靶的例子）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8"/>
            <a:ext cx="10736212" cy="493914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在数据挖掘竞赛中，选手会获得一个带标签的数据集，用来训练模型，这个数据集叫做“训练集”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同时，赛方会保留一个标签不公布的“测试集”，由选手提交答案，由赛方根据预测的准确程度来评分，评定选手算法的预测能力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测试集的真正含义是，一个预先保留的、对于机器学习算法和工程师均不可见的带标签数据集，用来评测机器学习的泛化预测能力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以此为标准来说，测试集标签需要对比赛选手绝对不可见，大部分比赛的做法也是遵从这一原则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在大部分比赛中，会分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两个测试集，其中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测试集供大家平时提交测试使用，即时返回分数；而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测试集在比赛结束时才会公布分数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K</a:t>
            </a:r>
            <a:r>
              <a:rPr kumimoji="1" lang="zh-CN" altLang="en-US" dirty="0"/>
              <a:t>折交叉验证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5446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普通的交叉验证只利用了一部分数据作为验证集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折交叉验证将数据集分成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份，每次使用一份数据作为验证集，并将多次验证的结果取平均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份验证的数据合并，可以恢复为一个完整的数据集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这一份数据集带有交叉验证的预测值，称为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“out of fold prediction”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out of fold prediction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的用途：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直接以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out of fold prediction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做线下评估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out of fold prediction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构建二层模型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：使用工件赛数据，构建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折交叉验证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7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模型融合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模型融合有两种方法：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blending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stacking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blending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是对多种模型的预测值直接取平均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stacking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是将多种模型的预测值作为特征输入，构建第二层模型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模型融合：</a:t>
            </a:r>
            <a:r>
              <a:rPr kumimoji="1" lang="en-US" altLang="zh-CN" dirty="0"/>
              <a:t>blending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blending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权重设置：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等权融合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根据线下表现确定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3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模型融合：</a:t>
            </a:r>
            <a:r>
              <a:rPr kumimoji="1" lang="en-US" altLang="zh-CN" dirty="0"/>
              <a:t>Stacking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Stacking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第二层模型如何训练？具体来说，样本如何构造？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训练样本的构造需要模拟与测试集同样的环境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由于测试集的第二层模型的输入是样本外预测，训练集也同样应该使用样本外预测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一般推荐使用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折交叉验证的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out of fold prediction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作为训练集第二层模型的特征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：使用工件赛数据，进行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blending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91623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在建模过程中，由于测试集不可见，选手需要一个属于自己的“测试集”，用来在建模的过程中进行初步评估、模型选择、特征选择、模型优化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对于此，一般的做法是从训练集中分离出一部分数据，用作建模过程中的评估。这一部分数据称为“验证集”</a:t>
            </a:r>
            <a:endParaRPr lang="en-US" altLang="zh-CN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6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比赛流程与机器学习项目一般流程基本一致：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在机器学习建模流程中，一个完整的数据集会划分成三个部分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测试集是对工程师和模型都绝对不可见的数据，用来评估模型的最终表现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训练集用来训练模型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验证集用来进行模型比较和选择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sz="2400" dirty="0">
                <a:latin typeface="+mj-ea"/>
                <a:ea typeface="+mj-ea"/>
              </a:rPr>
              <a:t>：使用工件赛数据，构建验证集并进行准确率评估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6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使用线性回归描述非线性关系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线性回归也有能力描述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之间非线性的关系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举例来说，在方程中同时加入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square(x)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，就可以描述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型的非线性关系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在线性回归中，常见的增加非线性关系的方法包括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平方、平方根、对数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等等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还可以对在不同特征之间增加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交互项</a:t>
            </a: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对于一个变量的回归问题来说，对特征进行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分桶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，几乎可以实现对任何函数形式的拟合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对原始特征进行缺失值填充、函数变换、分桶等操作称属于“特征工程”的一部分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8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305256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521280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377264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：不论是否包含特征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，线性回归模型求解的目标函数都是相同的。不包含特征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的模型，可以认为是在包含特征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的模型上增加了一个限制条件：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的系数为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1161240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是的，向线性回归模型中增加特征后，训练集的均方误差一定会减小。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1" y="3670585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9" y="5085184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66745</TotalTime>
  <Words>1859</Words>
  <Application>Microsoft Office PowerPoint</Application>
  <PresentationFormat>自定义</PresentationFormat>
  <Paragraphs>181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微软雅黑</vt:lpstr>
      <vt:lpstr>Arial</vt:lpstr>
      <vt:lpstr>Calibri</vt:lpstr>
      <vt:lpstr>Cambria</vt:lpstr>
      <vt:lpstr>Office 主题</vt:lpstr>
      <vt:lpstr>从Kaggle比赛深入数据科学  ——模型验证与评估</vt:lpstr>
      <vt:lpstr>1. 训练集、测试集、验证集</vt:lpstr>
      <vt:lpstr>1. 训练集、测试集、验证集</vt:lpstr>
      <vt:lpstr>1. 训练集、测试集、验证集</vt:lpstr>
      <vt:lpstr>2. 使用线性回归描述非线性关系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4. K折交叉验证</vt:lpstr>
      <vt:lpstr>5. 模型融合</vt:lpstr>
      <vt:lpstr>5. 模型融合：blending</vt:lpstr>
      <vt:lpstr>5. 模型融合：Stacking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9063</cp:revision>
  <dcterms:modified xsi:type="dcterms:W3CDTF">2019-09-29T09:52:21Z</dcterms:modified>
</cp:coreProperties>
</file>