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03" r:id="rId2"/>
    <p:sldId id="774" r:id="rId3"/>
    <p:sldId id="806" r:id="rId4"/>
    <p:sldId id="807" r:id="rId5"/>
    <p:sldId id="808" r:id="rId6"/>
    <p:sldId id="811" r:id="rId7"/>
    <p:sldId id="809" r:id="rId8"/>
    <p:sldId id="810" r:id="rId9"/>
    <p:sldId id="812" r:id="rId10"/>
    <p:sldId id="813" r:id="rId11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4424" autoAdjust="0"/>
  </p:normalViewPr>
  <p:slideViewPr>
    <p:cSldViewPr>
      <p:cViewPr varScale="1">
        <p:scale>
          <a:sx n="64" d="100"/>
          <a:sy n="64" d="100"/>
        </p:scale>
        <p:origin x="944" y="40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3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4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2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9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5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2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1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决策树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回归树的实现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第四步：</a:t>
            </a:r>
            <a:r>
              <a:rPr lang="zh-CN" altLang="en-US" sz="2400" dirty="0">
                <a:latin typeface="+mj-ea"/>
                <a:ea typeface="+mj-ea"/>
              </a:rPr>
              <a:t>填补以下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已经实现以下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填补后，一个完整的回归树模型就实现完成！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：实现一个用于二分类问题的分类树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FB0CCF-F00F-4319-9402-4D6FF65F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772816"/>
            <a:ext cx="7134225" cy="76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5129C-B808-4369-9023-9213B0C5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288499"/>
            <a:ext cx="7724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决策树基础复习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我们已经介绍过如下内容：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决策树表达的关系：与线性模型不同，决策树表达的是一系列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if/else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关系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二叉树：要求所有特征都是数值型而非类别型（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numerical/categorical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）只基于一个阈值分成两支，一个特征可以前后反复使用多次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决策树节点的要素与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实现：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决策树的组织：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left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right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分别指向两个子节点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决策树预测函数的实现：使用递归写法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15D320-6C11-44EA-862E-DEA39E28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3338289"/>
            <a:ext cx="6581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决策树的分裂原则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976462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分裂原则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：每次根据一个特征、一个阈值，将数据分成两份，然后再对每一份数据进行下一层的分裂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分裂点搜索方法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：扫描所有特征、所有可能分裂点，从中选取最佳分裂点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可能分裂点的定义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：将特征值去重后，从小到大排序，取每个相邻数值的均值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：找出右侧示例数据中的所有可能分裂点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DE9B8F-47F3-45B6-88D1-76E6D3AD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45287"/>
              </p:ext>
            </p:extLst>
          </p:nvPr>
        </p:nvGraphicFramePr>
        <p:xfrm>
          <a:off x="7678588" y="3700682"/>
          <a:ext cx="3015315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105">
                  <a:extLst>
                    <a:ext uri="{9D8B030D-6E8A-4147-A177-3AD203B41FA5}">
                      <a16:colId xmlns:a16="http://schemas.microsoft.com/office/drawing/2014/main" val="1766418556"/>
                    </a:ext>
                  </a:extLst>
                </a:gridCol>
                <a:gridCol w="1005105">
                  <a:extLst>
                    <a:ext uri="{9D8B030D-6E8A-4147-A177-3AD203B41FA5}">
                      <a16:colId xmlns:a16="http://schemas.microsoft.com/office/drawing/2014/main" val="2785273925"/>
                    </a:ext>
                  </a:extLst>
                </a:gridCol>
                <a:gridCol w="1005105">
                  <a:extLst>
                    <a:ext uri="{9D8B030D-6E8A-4147-A177-3AD203B41FA5}">
                      <a16:colId xmlns:a16="http://schemas.microsoft.com/office/drawing/2014/main" val="561452066"/>
                    </a:ext>
                  </a:extLst>
                </a:gridCol>
              </a:tblGrid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6388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36301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49564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59170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85091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03578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222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58059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7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决策树的分裂原则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分裂点选择标准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：损失函数最小化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回归树：最小二乘（等价于正态分布的极大似然估计）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分类树：最小化交叉熵（等价于伯努利分布的极大似然估计）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也有其他分裂标准可供选择，如基尼系数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38C93-3465-4C8C-BEB8-D53BA48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84" y="3676871"/>
            <a:ext cx="4987257" cy="69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895BD6-2C16-41F5-B341-4506E1768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420888"/>
            <a:ext cx="3067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决策树的分裂原则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何时停止分裂？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不能继续分裂的情况：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节点中只有一个样本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所有样本的特征均一致（标签不一定不一致）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：计算出基于右侧示例样本生成的决策树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945E56-21A3-4B1F-A000-AFBADFF3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32419"/>
              </p:ext>
            </p:extLst>
          </p:nvPr>
        </p:nvGraphicFramePr>
        <p:xfrm>
          <a:off x="7678588" y="3567830"/>
          <a:ext cx="3015315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105">
                  <a:extLst>
                    <a:ext uri="{9D8B030D-6E8A-4147-A177-3AD203B41FA5}">
                      <a16:colId xmlns:a16="http://schemas.microsoft.com/office/drawing/2014/main" val="1766418556"/>
                    </a:ext>
                  </a:extLst>
                </a:gridCol>
                <a:gridCol w="1005105">
                  <a:extLst>
                    <a:ext uri="{9D8B030D-6E8A-4147-A177-3AD203B41FA5}">
                      <a16:colId xmlns:a16="http://schemas.microsoft.com/office/drawing/2014/main" val="2785273925"/>
                    </a:ext>
                  </a:extLst>
                </a:gridCol>
                <a:gridCol w="1005105">
                  <a:extLst>
                    <a:ext uri="{9D8B030D-6E8A-4147-A177-3AD203B41FA5}">
                      <a16:colId xmlns:a16="http://schemas.microsoft.com/office/drawing/2014/main" val="561452066"/>
                    </a:ext>
                  </a:extLst>
                </a:gridCol>
              </a:tblGrid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特征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6388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36301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49564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59170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085091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03578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222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58059"/>
                  </a:ext>
                </a:extLst>
              </a:tr>
              <a:tr h="3407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7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9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决策树控制过拟合的方式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一般来说，为了控制过拟合，还设定如下参数：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sz="2400" dirty="0">
                <a:latin typeface="+mj-ea"/>
                <a:ea typeface="+mj-ea"/>
              </a:rPr>
              <a:t>: </a:t>
            </a:r>
            <a:r>
              <a:rPr lang="zh-CN" altLang="en-US" sz="2400" dirty="0">
                <a:latin typeface="+mj-ea"/>
                <a:ea typeface="+mj-ea"/>
              </a:rPr>
              <a:t>最大树深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min_sample_split</a:t>
            </a:r>
            <a:r>
              <a:rPr lang="en-US" altLang="zh-CN" sz="2400" dirty="0">
                <a:latin typeface="+mj-ea"/>
                <a:ea typeface="+mj-ea"/>
              </a:rPr>
              <a:t>: </a:t>
            </a:r>
            <a:r>
              <a:rPr lang="zh-CN" altLang="en-US" sz="2400" dirty="0">
                <a:latin typeface="+mj-ea"/>
                <a:ea typeface="+mj-ea"/>
              </a:rPr>
              <a:t>节点样本如果小于该数值，则不再细分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gamma</a:t>
            </a:r>
            <a:r>
              <a:rPr lang="en-US" altLang="zh-CN" sz="2400" dirty="0">
                <a:latin typeface="+mj-ea"/>
                <a:ea typeface="+mj-ea"/>
              </a:rPr>
              <a:t>: </a:t>
            </a:r>
            <a:r>
              <a:rPr lang="zh-CN" altLang="en-US" sz="2400" dirty="0">
                <a:latin typeface="+mj-ea"/>
                <a:ea typeface="+mj-ea"/>
              </a:rPr>
              <a:t>最小增益（损失函数减小的量）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回归树的实现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709023"/>
            <a:ext cx="10736212" cy="566977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第一步：</a:t>
            </a:r>
            <a:r>
              <a:rPr lang="zh-CN" altLang="en-US" sz="2400" dirty="0">
                <a:latin typeface="+mj-ea"/>
                <a:ea typeface="+mj-ea"/>
              </a:rPr>
              <a:t>先建立一个决策树类，将上节课实现的预测函数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predict</a:t>
            </a:r>
            <a:r>
              <a:rPr lang="zh-CN" altLang="en-US" sz="2400" dirty="0">
                <a:latin typeface="+mj-ea"/>
                <a:ea typeface="+mj-ea"/>
              </a:rPr>
              <a:t>加入其中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注：习惯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Top-Down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的思路，先实现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predict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，后实现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predict_single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DBC5F7-933D-4309-9F8E-092E853B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16" y="1268760"/>
            <a:ext cx="87915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回归树的实现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第二步：</a:t>
            </a:r>
            <a:r>
              <a:rPr lang="zh-CN" altLang="en-US" sz="2400" dirty="0">
                <a:latin typeface="+mj-ea"/>
                <a:ea typeface="+mj-ea"/>
              </a:rPr>
              <a:t>基于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Top-Down</a:t>
            </a:r>
            <a:r>
              <a:rPr lang="zh-CN" altLang="en-US" sz="2400" dirty="0">
                <a:latin typeface="+mj-ea"/>
                <a:ea typeface="+mj-ea"/>
              </a:rPr>
              <a:t>的思路，实现决策树构造算法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假设已经实现了以下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：使用递归方法构建决策树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A4FED0-FB9E-4EFD-99F3-15040DAC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816705"/>
            <a:ext cx="7324725" cy="1790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C0CC6B-1F82-4B12-B797-1D8E69F0B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446838"/>
            <a:ext cx="9591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35490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回归树的实现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第三步：</a:t>
            </a:r>
            <a:r>
              <a:rPr lang="zh-CN" altLang="en-US" sz="2400" dirty="0">
                <a:latin typeface="+mj-ea"/>
                <a:ea typeface="+mj-ea"/>
              </a:rPr>
              <a:t>填补以下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假设已经实现以下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A4FED0-FB9E-4EFD-99F3-15040DAC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412776"/>
            <a:ext cx="7324725" cy="1790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FB0CCF-F00F-4319-9402-4D6FF65F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464042"/>
            <a:ext cx="7134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68509</TotalTime>
  <Words>554</Words>
  <Application>Microsoft Office PowerPoint</Application>
  <PresentationFormat>自定义</PresentationFormat>
  <Paragraphs>156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——决策树</vt:lpstr>
      <vt:lpstr>1. 决策树基础复习</vt:lpstr>
      <vt:lpstr>2. 决策树的分裂原则</vt:lpstr>
      <vt:lpstr>2. 决策树的分裂原则</vt:lpstr>
      <vt:lpstr>2. 决策树的分裂原则</vt:lpstr>
      <vt:lpstr>3. 决策树控制过拟合的方式</vt:lpstr>
      <vt:lpstr>4. 回归树的实现</vt:lpstr>
      <vt:lpstr>4. 回归树的实现</vt:lpstr>
      <vt:lpstr>4. 回归树的实现</vt:lpstr>
      <vt:lpstr>4. 回归树的实现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9136</cp:revision>
  <dcterms:modified xsi:type="dcterms:W3CDTF">2019-11-02T15:14:30Z</dcterms:modified>
</cp:coreProperties>
</file>