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03" r:id="rId2"/>
    <p:sldId id="774" r:id="rId3"/>
    <p:sldId id="815" r:id="rId4"/>
    <p:sldId id="817" r:id="rId5"/>
    <p:sldId id="816" r:id="rId6"/>
    <p:sldId id="819" r:id="rId7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6" autoAdjust="0"/>
    <p:restoredTop sz="94424" autoAdjust="0"/>
  </p:normalViewPr>
  <p:slideViewPr>
    <p:cSldViewPr>
      <p:cViewPr varScale="1">
        <p:scale>
          <a:sx n="71" d="100"/>
          <a:sy n="71" d="100"/>
        </p:scale>
        <p:origin x="69" y="309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0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6824 0 0,'-53'51'14194'0'0,"2"0"-14574"0"0,35 1 83 0 0,-71 137 297 0 0,87-189 0 0 0,0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4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34 172 62 0 0,'-1'0'711'0'0,"-1"0"0"0"0,0 1 0 0 0,1-1 0 0 0,-1 0 0 0 0,0 0 0 0 0,1 1 0 0 0,-1-1 0 0 0,1 1 0 0 0,-1 0 0 0 0,-1 0-711 0 0,-9 9 1980 0 0,12-10-1937 0 0,0 1 0 0 0,-1-1 1 0 0,1 0-1 0 0,0 0 1 0 0,0 1-1 0 0,0-1 0 0 0,-1 0 1 0 0,1 1-1 0 0,0-1 0 0 0,0 0 1 0 0,0 1-1 0 0,0-1 1 0 0,0 0-1 0 0,-1 1 0 0 0,1-1 1 0 0,0 1-1 0 0,0-1 1 0 0,0 0-1 0 0,0 1 0 0 0,0-1 1 0 0,0 0-1 0 0,0 1 0 0 0,0-1 1 0 0,1 1-44 0 0,-1 50 1748 0 0,0 29-254 0 0,0-76-1428 0 0,0 0-1 0 0,0 0 1 0 0,1-1-1 0 0,0 1 1 0 0,0 0-1 0 0,0-1 1 0 0,0 1-1 0 0,0-1 1 0 0,1 1-1 0 0,-1-1 1 0 0,1 1-1 0 0,0-1 1 0 0,0 0-1 0 0,1 0 1 0 0,-1 0-1 0 0,0 0 1 0 0,1-1-1 0 0,2 3-65 0 0,-3-3 37 0 0,0 0-1 0 0,0 0 0 0 0,0 0 1 0 0,0-1-1 0 0,1 1 0 0 0,-1-1 1 0 0,0 1-1 0 0,1-1 0 0 0,-1 0 0 0 0,1 0 1 0 0,-1 0-1 0 0,1 0 0 0 0,-1 0 1 0 0,1-1-1 0 0,0 1 0 0 0,-1-1 1 0 0,1 0-1 0 0,0 0 0 0 0,0 0 1 0 0,-1 0-1 0 0,1 0 0 0 0,0-1-36 0 0,8 1 106 0 0,75 0 544 0 0,-81 0-618 0 0,-1 0 0 0 0,0-1 0 0 0,1 1 0 0 0,-1-1 0 0 0,0 0 0 0 0,0 0 0 0 0,0-1 0 0 0,0 1 0 0 0,0-1 0 0 0,0 0 0 0 0,0 0 0 0 0,-1 0 0 0 0,1 0 0 0 0,2-3-32 0 0,1-1 68 0 0,0-1 0 0 0,0 0 1 0 0,-1 0-1 0 0,0-1 0 0 0,3-3-68 0 0,-5 4 56 0 0,0 1-1 0 0,0 0 1 0 0,0-1-1 0 0,-1 0 1 0 0,0 0-1 0 0,0 0 1 0 0,-1 0-1 0 0,0-1 1 0 0,1-2-56 0 0,-1-8 143 0 0,0 0 1 0 0,-1-1-1 0 0,-2-5-143 0 0,1 17 35 0 0,0-4 33 0 0,-1-1-1 0 0,0 1 0 0 0,-1 0 0 0 0,-1 0 0 0 0,0 0 1 0 0,0 0-1 0 0,-1 0 0 0 0,0 1 0 0 0,-1-1 1 0 0,-5-8-68 0 0,7 16 34 0 0,0-1 1 0 0,-1 1 0 0 0,1 0 0 0 0,-1 0 0 0 0,1 0 0 0 0,-1 0 0 0 0,-1 0-35 0 0,-16-13 209 0 0,19 15-198 0 0,0-1 0 0 0,0 0 1 0 0,0 1-1 0 0,-1-1 0 0 0,1 1 1 0 0,0 0-1 0 0,-1 0 1 0 0,1 0-1 0 0,-1 0 0 0 0,0 0 1 0 0,1 0-1 0 0,-1 1 0 0 0,0-1 1 0 0,1 1-1 0 0,-1 0 0 0 0,0-1 1 0 0,0 2-1 0 0,-1-1-11 0 0,3 0-6 0 0,0 0 0 0 0,0 0 0 0 0,0 0 0 0 0,0 0 1 0 0,-1 0-1 0 0,1 0 0 0 0,0 0 0 0 0,0 1 0 0 0,0-1 0 0 0,0 0 0 0 0,0 1 0 0 0,0-1 0 0 0,-1 1 0 0 0,1-1 0 0 0,0 1 0 0 0,0 0 0 0 0,1-1 1 0 0,-1 1-1 0 0,0 0 0 0 0,0 0 0 0 0,0 0 6 0 0,-2 3-21 0 0,1 0 1 0 0,0 0 0 0 0,0 0 0 0 0,1 0 0 0 0,-1 1-1 0 0,1 0 21 0 0,-2 4-18 0 0,-28 98-23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68 207 2812 0 0,'0'-3'10255'0'0,"0"-8"-8277"0"0,0 8-2000 0 0,0 3 77 0 0,0-3 26 0 0,0-11 284 0 0,-3 14-219 0 0,3 0-140 0 0,-1 0 1 0 0,1 0-1 0 0,-1 0 1 0 0,0 0-1 0 0,1 0 1 0 0,-1 0-1 0 0,1 0 1 0 0,-1 0-1 0 0,1 0 1 0 0,-1 0-1 0 0,1 1 1 0 0,-1-1-1 0 0,1 0 1 0 0,-1 0-1 0 0,1 1 1 0 0,-1-1-1 0 0,1 0 1 0 0,-1 0-1 0 0,1 1 1 0 0,-1-1-1 0 0,1 0 1 0 0,0 1-1 0 0,-1-1 1 0 0,1 1-1 0 0,0-1 1 0 0,-1 1-1 0 0,1-1 1 0 0,0 0-1 0 0,-1 1 1 0 0,1-1-1 0 0,0 1 0 0 0,0-1 1 0 0,0 1-1 0 0,0 0 1 0 0,-1-1-1 0 0,1 1 1 0 0,0-1-1 0 0,0 1 1 0 0,0-1-1 0 0,0 1 1 0 0,0-1-1 0 0,0 1-6 0 0,-2 5 123 0 0,0-5-108 0 0,1 1-1 0 0,0-1 1 0 0,0 1-1 0 0,-1-1 1 0 0,1 1 0 0 0,1 0-1 0 0,-1 0 1 0 0,0-1-1 0 0,0 1 1 0 0,0 0 0 0 0,1 0-1 0 0,-1 0 1 0 0,1 0 0 0 0,0 0-1 0 0,-1-1 1 0 0,1 1-1 0 0,0 1-14 0 0,0-2 13 0 0,0 1 0 0 0,0 0 0 0 0,0-1 0 0 0,0 1 0 0 0,-1 0 0 0 0,1-1 0 0 0,-1 1 0 0 0,1 0 0 0 0,-1-1 0 0 0,0 1 0 0 0,0-1 0 0 0,1 1 0 0 0,-1-1 0 0 0,-1 1-13 0 0,1 0 14 0 0,0 0-1 0 0,0-1 1 0 0,0 1-1 0 0,0 0 1 0 0,0 0-1 0 0,0-1 1 0 0,1 1 0 0 0,-1 0-1 0 0,1 0 1 0 0,-1 0-1 0 0,1 0 1 0 0,0 0-1 0 0,-1 0 1 0 0,1 2-14 0 0,0 68 262 0 0,0 25-4 0 0,0-83-209 0 0,0-3 5 0 0,0 0 0 0 0,1 1 0 0 0,0 0-54 0 0,0-8 15 0 0,0 1-1 0 0,0-1 1 0 0,0 0 0 0 0,1 0 0 0 0,0-1 0 0 0,-1 1 0 0 0,1 0 0 0 0,0 0-1 0 0,1-1 1 0 0,0 2-15 0 0,18 22 93 0 0,-4-6 72 0 0,7 14-165 0 0,29 39 283 0 0,-40-48-202 0 0,-8-15-11 0 0,1-1 0 0 0,0 1 0 0 0,1 0-70 0 0,-5-7 26 0 0,1 1 1 0 0,-1-1-1 0 0,0 1 1 0 0,0 0 0 0 0,-1 0-1 0 0,1 0 1 0 0,-1 0-1 0 0,0 0 1 0 0,-1 0-1 0 0,1 0 1 0 0,-1 5-27 0 0,0-8 9 0 0,0-1 0 0 0,0 1 0 0 0,0 0-1 0 0,0-1 1 0 0,0 1 0 0 0,-1 0 0 0 0,1 0 0 0 0,0-1 0 0 0,-1 1-1 0 0,0-1 1 0 0,1 1 0 0 0,-1 0 0 0 0,0-1 0 0 0,0 1 0 0 0,0-1 0 0 0,0 0-1 0 0,0 1 1 0 0,0-1 0 0 0,0 0 0 0 0,0 1 0 0 0,-1-1 0 0 0,1 0-1 0 0,0 0-8 0 0,-3 3 13 0 0,2-2-9 0 0,-3 3 5 0 0,1-1 0 0 0,-1 1-1 0 0,0-1 1 0 0,-1 1-1 0 0,1-1 1 0 0,-1-1 0 0 0,1 1-1 0 0,-1-1 1 0 0,0 0-1 0 0,-4 1-8 0 0,-25 2 11 0 0,18 0-10 0 0,14-5-2 0 0,0 1 0 0 0,0-1 0 0 0,0 0 0 0 0,0 0 1 0 0,-1 0-1 0 0,1-1 0 0 0,0 1 0 0 0,-1-1 0 0 0,-2 0 1 0 0,-25 0-38 0 0,28 0 21 0 0,3 0-2 0 0,0 0-2 0 0,0 0-3 0 0,0-5 7 0 0,0 2 12 0 0,0 0 0 0 0,0 0 1 0 0,0 1-1 0 0,1-1 0 0 0,-1 0 1 0 0,1 0-1 0 0,-1 0 0 0 0,1 1 0 0 0,0-1 1 0 0,0 0-1 0 0,0 1 0 0 0,0-1 0 0 0,1 1 1 0 0,-1-1-1 0 0,1 1 0 0 0,0 0 0 0 0,-1-1 1 0 0,1 1-1 0 0,0 0 5 0 0,19-26 5 0 0,-2-1 0 0 0,5-12-5 0 0,-2-13 49 0 0,-13 32-29 0 0,3-7 33 0 0,-1-1 1 0 0,6-27-54 0 0,17-61 87 0 0,0-2 15 0 0,-23 80 32 0 0,14-38-134 0 0,-21 69 22 0 0,-1-1 1 0 0,0 0-1 0 0,-1 0 0 0 0,0 0 1 0 0,-1-1-1 0 0,0 1 1 0 0,-1 0-1 0 0,0-1 0 0 0,0-2-22 0 0,0 9 9 0 0,0 2-7 0 0,0 0 1 0 0,0-1-1 0 0,-1 1 1 0 0,1 0 0 0 0,0 0-1 0 0,-1 0 1 0 0,1 0 0 0 0,-1 0-1 0 0,0 0 1 0 0,1 1-1 0 0,-1-1 1 0 0,0 0 0 0 0,0 0-1 0 0,-1 0 1 0 0,1 1 0 0 0,0-1-1 0 0,0 1 1 0 0,-1-1-1 0 0,1 1 1 0 0,-1-1 0 0 0,1 1-1 0 0,-1 0 1 0 0,0 0 0 0 0,0-1-1 0 0,-1 1-2 0 0,-22-20 47 0 0,19 15-29 0 0,0 1-1 0 0,-1-1 0 0 0,0 1 1 0 0,-4-2-18 0 0,1 1 13 0 0,-29-13 28 0 0,36 17-44 0 0,0 0-9 0 0,0 0 1 0 0,0 1-1 0 0,-1-1 0 0 0,1 1 1 0 0,0 0-1 0 0,-1 0 1 0 0,1 0-1 0 0,-1 0 1 0 0,1 1-1 0 0,-1-1 0 0 0,0 1 1 0 0,-2 0 11 0 0,6 0 0 0 0,-1 0-5 0 0,-1 0 1 0 0,1 0 0 0 0,0 0-1 0 0,-1 0 1 0 0,1 0-1 0 0,-1 0 1 0 0,1 1 0 0 0,-1-1-1 0 0,1 0 1 0 0,0 1-1 0 0,-1-1 1 0 0,1 1 0 0 0,0 0-1 0 0,-1-1 1 0 0,1 1-1 0 0,0 0 1 0 0,0 0 0 0 0,0 0-1 0 0,0 0 1 0 0,0 0-1 0 0,0 0 1 0 0,0 0 0 0 0,0 0-1 0 0,0 0 1 0 0,0 1-1 0 0,0-1 1 0 0,1 0 0 0 0,-1 1-1 0 0,0-1 1 0 0,1 1 4 0 0,-10 25-10 0 0,0 1 1 0 0,3 0-1 0 0,-1 3 10 0 0</inkml:trace>
  <inkml:trace contextRef="#ctx0" brushRef="#br0" timeOffset="813.88">532 466 62 0 0,'0'0'4453'0'0,"0"0"-2318"0"0,-3 0-972 0 0,3 0-1126 0 0,-1 0 0 0 0,1 0 0 0 0,-1 0 0 0 0,1 0 0 0 0,0 0 0 0 0,-1 0 0 0 0,1 1-1 0 0,-1-1 1 0 0,1 0 0 0 0,-1 0 0 0 0,1 0 0 0 0,-1 1 0 0 0,1-1 0 0 0,0 0 0 0 0,-1 1 0 0 0,1-1 0 0 0,0 0-1 0 0,-1 1 1 0 0,1-1 0 0 0,0 0 0 0 0,-1 1 0 0 0,1-1 0 0 0,0 1 0 0 0,0-1 0 0 0,-1 1-37 0 0,-3 15 808 0 0,4 29 374 0 0,1-27-863 0 0,-1 67 1126 0 0,0-82-1402 0 0,0 0 1 0 0,0-1 0 0 0,0 1-1 0 0,1 0 1 0 0,-1-1-1 0 0,1 1 1 0 0,0 0 0 0 0,-1-1-1 0 0,1 1 1 0 0,0-1-1 0 0,1 1 1 0 0,-1-1 0 0 0,0 0-1 0 0,2 2-43 0 0,1 1 59 0 0,0-1-1 0 0,1 0 1 0 0,-1 0 0 0 0,1 0-1 0 0,3 2-58 0 0,0-1 77 0 0,-3-1-42 0 0,5 3 42 0 0,0 0 1 0 0,0 0 0 0 0,0-1 0 0 0,2 0-78 0 0,-6-4 43 0 0,1 0 0 0 0,0 0 0 0 0,0 0 0 0 0,0 0 0 0 0,-1-1 0 0 0,1 0 0 0 0,0-1 0 0 0,7 0-43 0 0,29 0 223 0 0,-41 0-197 0 0,1 0 0 0 0,-1 0 1 0 0,0 0-1 0 0,1-1 0 0 0,-1 1 0 0 0,0-1 0 0 0,0 1 1 0 0,0-1-1 0 0,0 0 0 0 0,1 0 0 0 0,-1 0 0 0 0,0 0 1 0 0,0 0-1 0 0,-1 0 0 0 0,1 0 0 0 0,0-1 0 0 0,0 1 1 0 0,-1-1-1 0 0,1 0 0 0 0,0 1 0 0 0,-1-1 1 0 0,0 0-1 0 0,2-1-26 0 0,2-4 125 0 0,-5 6-104 0 0,1 1 1 0 0,-1-1-1 0 0,1 1 1 0 0,-1-1 0 0 0,0 1-1 0 0,1-1 1 0 0,-1 1-1 0 0,0-1 1 0 0,0 0 0 0 0,1 1-1 0 0,-1-1 1 0 0,0 1-1 0 0,0-1 1 0 0,0 0 0 0 0,0 1-1 0 0,0-1 1 0 0,0 0-1 0 0,0 1 1 0 0,0-1 0 0 0,0 0-22 0 0,1-6 101 0 0,0 6-89 0 0,1-2 36 0 0,0 0 1 0 0,0-1-1 0 0,-1 1 0 0 0,1-1 1 0 0,-1 1-1 0 0,0-1 0 0 0,0 0 0 0 0,0 0 1 0 0,0 1-1 0 0,0-1 0 0 0,-1 0 1 0 0,0-3-49 0 0,1-43 378 0 0,0 25-205 0 0,0-1-1 0 0,-3 0 1 0 0,-2-20-173 0 0,-24-54 257 0 0,22 66-143 0 0,-6 13 6 0 0,8 13-57 0 0,4 8-59 0 0,0-1 1 0 0,-1 1-1 0 0,1-1 1 0 0,0 1-1 0 0,0 0 1 0 0,0-1-1 0 0,0 1 0 0 0,-1-1 1 0 0,1 1-1 0 0,0 0 1 0 0,0-1-1 0 0,-1 1 1 0 0,1 0-1 0 0,0-1 0 0 0,-1 1 1 0 0,1 0-1 0 0,0 0 1 0 0,-1-1-1 0 0,1 1 1 0 0,0 0-1 0 0,-1 0 0 0 0,1-1 1 0 0,0 1-1 0 0,-1 0 1 0 0,1 0-1 0 0,-1 0 1 0 0,1 0-1 0 0,-1 0 0 0 0,1 0 1 0 0,0 0-1 0 0,-1 0 1 0 0,1 0-1 0 0,-1 0 1 0 0,1 0-1 0 0,-1 0 1 0 0,1 0-6 0 0,0 0 4 0 0,-1 0-1 0 0,1 0 1 0 0,0 0-1 0 0,0 0 1 0 0,-1 0-1 0 0,1 0 1 0 0,0 0-1 0 0,0 0 1 0 0,-1 0-1 0 0,1 1 0 0 0,0-1 1 0 0,0 0-1 0 0,0 0 1 0 0,-1 0-1 0 0,1 0 1 0 0,0 0-1 0 0,0 1 1 0 0,0-1-1 0 0,0 0 0 0 0,-1 0 1 0 0,1 0-1 0 0,0 1 1 0 0,0-1-1 0 0,0 0 1 0 0,0 0-1 0 0,0 1 1 0 0,0-1-1 0 0,-1 0 0 0 0,1 0 1 0 0,0 1-1 0 0,0-1 1 0 0,0 0-1 0 0,0 0-2 0 0,-13 21 43 0 0,7-14-63 0 0,1 0 1 0 0,0 1-1 0 0,1 0 0 0 0,0 0 1 0 0,0 0-1 0 0,-1 6 20 0 0,3-5-91 0 0,1 0 0 0 0,0 0 1 0 0,0 0-1 0 0,1 0 0 0 0,1 5 91 0 0,0 13-551 0 0,-1-27 551 0 0,0 1-52 0 0,0 1 0 0 0,0 0 0 0 0,0 0 0 0 0,0-1 0 0 0,0 1 0 0 0,1 0 0 0 0,-1-1 0 0 0,1 1 0 0 0,0 0 52 0 0,12 16-98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0 0 0,'0'0'2078'0'0,"3"0"-773"0"0,9 0-681 0 0,-12 0-611 0 0,0 0-1 0 0,0 1 1 0 0,0-1-1 0 0,1 0 1 0 0,-1 0-1 0 0,0 0 1 0 0,0 0-1 0 0,0 0 1 0 0,0 0 0 0 0,0 0-1 0 0,0 0 1 0 0,0 0-1 0 0,0 0 1 0 0,0 0-1 0 0,1 0 1 0 0,-1 0-1 0 0,0 0 1 0 0,0 0-1 0 0,0 0 1 0 0,0 0-1 0 0,0 0 1 0 0,0-1-1 0 0,0 1 1 0 0,0 0-1 0 0,0 0 1 0 0,0 0-1 0 0,1 0 1 0 0,-1 0-1 0 0,0 0 1 0 0,0 0-1 0 0,0 0 1 0 0,0 0-1 0 0,0 0 1 0 0,0 0-1 0 0,0 0 1 0 0,0 0-1 0 0,0 0 1 0 0,0-1 0 0 0,0 1-1 0 0,0 0 1 0 0,0 0-1 0 0,0 0 1 0 0,0 0-1 0 0,0 0 1 0 0,0 0-1 0 0,0 0 1 0 0,0 0-1 0 0,0 0 1 0 0,0-1-1 0 0,0 1 1 0 0,0 0-1 0 0,0 0 1 0 0,0 0-1 0 0,0 0 1 0 0,0 0-1 0 0,0 0 1 0 0,0 0-13 0 0,0-11 917 0 0,0 8 146 0 0,-3 3 64 0 0,-9 0-13 0 0,12 0-1095 0 0,0 0 0 0 0,0 0-1 0 0,0 0 1 0 0,0 0 0 0 0,0 0 0 0 0,0 0 0 0 0,0 0 0 0 0,-1 0 0 0 0,1 0 0 0 0,0 0 0 0 0,0 0 0 0 0,0 0 0 0 0,0 0 0 0 0,0 0 0 0 0,0 0 0 0 0,0 0 0 0 0,0 0 0 0 0,0 0-1 0 0,-1 0 1 0 0,1 0 0 0 0,0 0 0 0 0,0 0 0 0 0,0 0 0 0 0,0 0 0 0 0,0 0 0 0 0,0 0 0 0 0,0 0 0 0 0,0 0 0 0 0,0-1 0 0 0,0 1 0 0 0,0 0 0 0 0,-1 0 0 0 0,1 0-1 0 0,0 0 1 0 0,0 0 0 0 0,0 0 0 0 0,0 0 0 0 0,0 0 0 0 0,0 0 0 0 0,0 0 0 0 0,0-1 0 0 0,0 1 0 0 0,0 0 0 0 0,0 0 0 0 0,0 0 0 0 0,0 0 0 0 0,0 0 0 0 0,0 0 0 0 0,0 0-1 0 0,0 0 1 0 0,0 0 0 0 0,0-1 0 0 0,0 1 0 0 0,0 0 0 0 0,0 0 0 0 0,0 0 0 0 0,0 0-19 0 0,0-12 1023 0 0,0 9-92 0 0,0 3-121 0 0,0 0-105 0 0,0 0-72 0 0,0-3-29 0 0,0 3-579 0 0,0-1-1 0 0,0 0 0 0 0,0 1 1 0 0,1-1-1 0 0,-1 0 0 0 0,0 1 1 0 0,0-1-1 0 0,0 0 1 0 0,1 1-1 0 0,-1-1 0 0 0,0 1 1 0 0,1-1-1 0 0,-1 0 0 0 0,0 1 1 0 0,1-1-1 0 0,-1 1 1 0 0,1-1-1 0 0,-1 1 0 0 0,1-1 1 0 0,-1 1-1 0 0,1 0 0 0 0,-1-1 1 0 0,1 1-1 0 0,-1-1 0 0 0,1 1-23 0 0,4-2 102 0 0,0 0 0 0 0,0 0 1 0 0,0 0-1 0 0,1 0 1 0 0,-1 1-1 0 0,0 0 1 0 0,4 0-104 0 0,23-6 580 0 0,3-4 74 0 0,48-7 629 0 0,-70 16-1006 0 0,0 1 1 0 0,0 0-1 0 0,1 1 0 0 0,1 1-277 0 0,-4-1 238 0 0,0 0 1 0 0,0 0-1 0 0,9-2-238 0 0,20-10 573 0 0,6 7-49 0 0,-6-7-51 0 0,-24 10-265 0 0,0 1-1 0 0,0 0 1 0 0,10 2-208 0 0,-1-1 191 0 0,-6 1 13 0 0,0 1 0 0 0,0 1 1 0 0,13 3-205 0 0,-20-3 82 0 0,77 14 552 0 0,-64-15-424 0 0,1 0 0 0 0,-1-2 0 0 0,10-1-210 0 0,13 0 245 0 0,-28 1-110 0 0,0 0 1 0 0,2-2-136 0 0,35-10 246 0 0,-11 9 34 0 0,1 1 0 0 0,19 3-280 0 0,-4 0 201 0 0,52-1 135 0 0,-103 0-282 0 0,0 0-1 0 0,-1-1 1 0 0,1-1 0 0 0,-1 0 0 0 0,3-1-54 0 0,13-3 96 0 0,-1 3 38 0 0,0 2 0 0 0,0 0 1 0 0,11 2-135 0 0,8 0 159 0 0,2-1-1 0 0,-11-1 22 0 0,0 1 0 0 0,18 4-180 0 0,-19 2 107 0 0,-17-3-25 0 0,-1 0 0 0 0,0-2 0 0 0,10 0-82 0 0,247-1 846 0 0,-258 2-787 0 0,0-1 0 0 0,0 2 0 0 0,-1 0 0 0 0,1 1 0 0 0,-1 0-1 0 0,14 6-58 0 0,-7-2 45 0 0,-4-3 4 0 0,0-1 0 0 0,0-1 0 0 0,2 0-49 0 0,11 2 65 0 0,10 6 46 0 0,-24-8-52 0 0,1-2 0 0 0,0 0 0 0 0,-1-1 0 0 0,9-1-59 0 0,22 0 165 0 0,174 1 447 0 0,-197 0-537 0 0,0-2 0 0 0,0 0 0 0 0,-1-2 0 0 0,19-5-75 0 0,-11 3 100 0 0,0 1-1 0 0,2 1-99 0 0,7-1 83 0 0,-3-1 1 0 0,-22 3-30 0 0,0 0 0 0 0,0 2 0 0 0,6-1-54 0 0,103 2 321 0 0,-117 1-294 0 0,-1-1 0 0 0,1 1 0 0 0,-1 0 1 0 0,1 1-1 0 0,6 1-27 0 0,12 4 64 0 0,-8-5-18 0 0,0-1 0 0 0,-1 0 0 0 0,11-2-46 0 0,-5 1 39 0 0,134 0 217 0 0,-135 3-253 0 0,-14-1-3 0 0,0 1 0 0 0,1-1 0 0 0,-1 0 0 0 0,0 0 0 0 0,1-1 0 0 0,-1 0 0 0 0,7 0 0 0 0,3-1 0 0 0,-8-1 0 0 0,0 1 0 0 0,0 1 0 0 0,0 0 0 0 0,8 1 0 0 0,-12-1 0 0 0,9 3 0 0 0,1-1 0 0 0,-1 0 0 0 0,0-1 0 0 0,7-1 0 0 0,943-1 0 0 0,-808 0 0 0 0,-144 0 0 0 0,-1-1 0 0 0,0-1 0 0 0,0 0 0 0 0,7-2 0 0 0,2-1 0 0 0,17-1 0 0 0,-20 2 0 0 0,-9 1 0 0 0,-1 1 0 0 0,1 0 0 0 0,0 1 0 0 0,-1 0 0 0 0,8 0 0 0 0,669 1 0 0 0,-681 0 0 0 0,0 0 0 0 0,-1 0 0 0 0,1 0 0 0 0,0 0 0 0 0,-1-1 0 0 0,1 1 0 0 0,0-1 0 0 0,-1 0 0 0 0,1 0 0 0 0,-1 0 0 0 0,1 0 0 0 0,-1 0 0 0 0,2-1 0 0 0,-2 1 0 0 0,0 0 0 0 0,1-1 0 0 0,-1 1 0 0 0,1 0 0 0 0,-1 1 0 0 0,1-1 0 0 0,-1 0 0 0 0,1 1 0 0 0,0 0 0 0 0,-1-1 0 0 0,1 1 0 0 0,0 0 0 0 0,0 0 0 0 0,442 0-2 0 0,-257 0-3055 0 0,-191-5 2574 0 0,-10-24 380 0 0</inkml:trace>
  <inkml:trace contextRef="#ctx0" brushRef="#br0" timeOffset="671.392">6346 1 2400 0 0,'-12'0'12725'0'0,"15"0"-9381"0"0,6 0-4078 0 0,-9 0 1050 0 0,0 0-21 0 0,3 0-10 0 0,-2 0-267 0 0,0 0 1 0 0,-1 0-1 0 0,1 0 0 0 0,0 0 1 0 0,0 0-1 0 0,-1 1 0 0 0,1-1 1 0 0,0 0-1 0 0,-1 1 0 0 0,1-1 1 0 0,0 0-1 0 0,-1 1 0 0 0,1-1 1 0 0,0 0-1 0 0,-1 1 0 0 0,1-1 1 0 0,-1 1-1 0 0,1-1 0 0 0,-1 1 1 0 0,1 0-1 0 0,-1-1 0 0 0,0 1 1 0 0,1-1-1 0 0,-1 1 0 0 0,0 0 1 0 0,1-1-1 0 0,-1 1 0 0 0,0 1-18 0 0,1 0 33 0 0,1 0 1 0 0,-1-1-1 0 0,0 1 0 0 0,0 0 0 0 0,1 0 0 0 0,-1 0 1 0 0,1-1-1 0 0,-1 1 0 0 0,1-1 0 0 0,0 1 0 0 0,1 0-33 0 0,77 50 770 0 0,-67-43-642 0 0,3 1 70 0 0,-1 1 0 0 0,0 1-1 0 0,-1 0 1 0 0,1 2-198 0 0,-13-11 57 0 0,1 0 1 0 0,-1 0-1 0 0,-1 0 1 0 0,1 0 0 0 0,0 0-1 0 0,-1 0 1 0 0,0 0-1 0 0,1 1 1 0 0,-1-1 0 0 0,-1 1-1 0 0,1-1 1 0 0,0 0-1 0 0,-1 1 1 0 0,0-1 0 0 0,0 1-1 0 0,0 0 1 0 0,0 0-58 0 0,0-1 46 0 0,0 1 1 0 0,-1 0 0 0 0,1 0-1 0 0,-1 0 1 0 0,0 0-1 0 0,0 0 1 0 0,0-1 0 0 0,-1 1-1 0 0,1-1 1 0 0,-1 1-1 0 0,0-1 1 0 0,0 1 0 0 0,0-1-1 0 0,-1 0 1 0 0,0 1-47 0 0,-4 2 64 0 0,0 0 1 0 0,0 0-1 0 0,-1-1 0 0 0,-8 4-64 0 0,-21 16 90 0 0,-17 21-82 0 0,43-38-70 0 0,0 0-1 0 0,-1-1 1 0 0,0-1-1 0 0,0 0 0 0 0,0 0 1 0 0,-1-1-1 0 0,-5 1 63 0 0,5-3-139 0 0,8-2 58 0 0,1 0 0 0 0,0 0 0 0 0,0 0 1 0 0,0 1-1 0 0,-1 0 0 0 0,2 0 0 0 0,-1 0 0 0 0,0 0 0 0 0,0 0 81 0 0,3-1-15 0 0,1 0-1 0 0,-1-1 0 0 0,0 1 1 0 0,0 0-1 0 0,0-1 0 0 0,0 1 0 0 0,1-1 1 0 0,-1 0-1 0 0,0 1 0 0 0,0-1 1 0 0,0 0-1 0 0,0 1 0 0 0,0-1 1 0 0,0 0-1 0 0,0 0 0 0 0,0 0 1 0 0,0 0-1 0 0,0 0 0 0 0,0 0 0 0 0,0 0 1 0 0,0 0-1 0 0,0 0 0 0 0,0 0 1 0 0,0-1-1 0 0,0 1 0 0 0,0 0 1 0 0,0-1-1 0 0,0 1 0 0 0,1-1 0 0 0,-2 0 17 0 0,-1-4-14 0 0,0-1 1 0 0,0 1 0 0 0,0-1 0 0 0,1 0 0 0 0,0 0-1 0 0,0 0 1 0 0,1 0 0 0 0,-1-2 12 0 0</inkml:trace>
  <inkml:trace contextRef="#ctx0" brushRef="#br0" timeOffset="18569.338">464 190 0 0 0,'0'-1'161'0'0,"0"1"0"0"0,0-1 0 0 0,0 0 0 0 0,0 0 0 0 0,0 1 0 0 0,0-1 1 0 0,0 0-1 0 0,0 0 0 0 0,0 1 0 0 0,-1-1 0 0 0,1 0 0 0 0,0 1 0 0 0,0-1 0 0 0,-1 0 0 0 0,1 1 0 0 0,-1-1 0 0 0,1 0 0 0 0,0 1 1 0 0,-1-1-1 0 0,1 1 0 0 0,-1-1 0 0 0,0 1 0 0 0,1-1 0 0 0,-1 0-161 0 0,0 1 151 0 0,0-1 0 0 0,1 0 1 0 0,-1 1-1 0 0,0-1 0 0 0,1 0 0 0 0,-1 1 0 0 0,1-1 1 0 0,-1 0-1 0 0,1 0 0 0 0,-1 1 0 0 0,1-1 0 0 0,-1 0 1 0 0,1 0-1 0 0,0 0 0 0 0,0 0 0 0 0,-1 0 0 0 0,1 0 0 0 0,0 0 1 0 0,0 1-1 0 0,0-1 0 0 0,0 0 0 0 0,0 0 0 0 0,0 0 1 0 0,0-1-152 0 0,0-1 329 0 0,0 0-58 0 0,0 1 0 0 0,0-1 0 0 0,0 1 0 0 0,0-1 0 0 0,0 1 0 0 0,1-1 0 0 0,-1 1 0 0 0,1-1 0 0 0,0 1-271 0 0,6-3 502 0 0,-7 5-464 0 0,1-1 0 0 0,-1 1 0 0 0,1 0 0 0 0,-1-1 0 0 0,0 1 0 0 0,1 0 0 0 0,-1-1 0 0 0,1 1 0 0 0,-1 0 0 0 0,0-1 0 0 0,1 1 0 0 0,-1 0 0 0 0,0-1 0 0 0,0 1 0 0 0,1-1 0 0 0,-1 1 0 0 0,0-1 0 0 0,0 1 0 0 0,0-1 0 0 0,0 1 0 0 0,1-1 0 0 0,-1 1 0 0 0,0-1 0 0 0,0 1 0 0 0,0-1 0 0 0,0 1 0 0 0,0-1 0 0 0,0 1 0 0 0,0-1 0 0 0,0 1 0 0 0,-1-1-1 0 0,1 0-36 0 0,3 1 377 0 0,9 0-52 0 0,-6 3-41 0 0,-1 2-249 0 0,-1 1 0 0 0,0-1 0 0 0,0 1 0 0 0,0 0 0 0 0,0 0 0 0 0,-1 0 0 0 0,0 1 0 0 0,0-1 0 0 0,-1 1 0 0 0,1 5-36 0 0,2 1-81 0 0,0 0 1 0 0,1 0 0 0 0,0 0-1 0 0,1 0 81 0 0,2 1-166 0 0,1 0-1 0 0,7 7 167 0 0,32 31-72 0 0</inkml:trace>
  <inkml:trace contextRef="#ctx0" brushRef="#br0" timeOffset="19518.869">1341 87 62 0 0,'0'-3'4363'0'0,"0"-14"-813"0"0,0 8 2034 0 0,0 13-5534 0 0,1-1 1 0 0,-1 0-1 0 0,0 0 1 0 0,1 1-1 0 0,0-1 1 0 0,0 0-1 0 0,0 0 1 0 0,0 0-1 0 0,0 0 1 0 0,1 0-1 0 0,-1 0 1 0 0,1 0-1 0 0,0-1 1 0 0,0 1-1 0 0,0 0-50 0 0,3 6 53 0 0,-1-1 1 0 0,0 1-1 0 0,-1 0 0 0 0,0 1 1 0 0,0-1-1 0 0,0 7-53 0 0,4 11-72 0 0,1 5-66 0 0,21 42 107 0 0</inkml:trace>
  <inkml:trace contextRef="#ctx0" brushRef="#br0" timeOffset="20078.039">2305 155 25 0 0,'0'0'5836'0'0,"0"0"-3473"0"0,0 0-1215 0 0,0 0-418 0 0,0 0-205 0 0,0 0-141 0 0,0 0-72 0 0,18 18-26 0 0,-2-1 15 0 0,2 0 19 0 0,-18 17 2 0 0,18-17-27 0 0,-18 18-52 0 0,16-1-180 0 0,18 70-63 0 0,-34-104 0 0 0,0 0 0 0 0,0 0 0 0 0</inkml:trace>
  <inkml:trace contextRef="#ctx0" brushRef="#br0" timeOffset="20695.733">3250 121 3112 0 0,'0'0'12724'0'0,"0"0"-12665"0"0,0 0 108 0 0,0 0 35 0 0,0 0-2 0 0,18 17-16 0 0,-18 0-7 0 0,18 1-4 0 0,-18-1 0 0 0,0 0-11 0 0,16 0-11 0 0,-16 0-21 0 0,19 0-58 0 0,-4 1-76 0 0,-15-1-114 0 0,86 17 118 0 0,-86-34 0 0 0,0 0 0 0 0</inkml:trace>
  <inkml:trace contextRef="#ctx0" brushRef="#br0" timeOffset="21129.715">3836 173 3212 0 0,'15'-15'10699'0'0,"-12"12"-8536"0"0,-3 3-2034 0 0,0-3 157 0 0,0 1-117 0 0,-1 2-53 0 0,1-1 0 0 0,0 0 0 0 0,0 0 0 0 0,0 0 0 0 0,0 0 0 0 0,0 1 0 0 0,0-1 0 0 0,0 0 0 0 0,0 0 0 0 0,0 0 0 0 0,0 1 0 0 0,1-1 0 0 0,-1-1-116 0 0,1 2 18 0 0,0 0 1 0 0,-1 0 0 0 0,1 0-1 0 0,0 0 1 0 0,0 0-1 0 0,0 0 1 0 0,-1 0-1 0 0,1 1 1 0 0,0-1 0 0 0,0 0-1 0 0,-1 0 1 0 0,1 1-1 0 0,0-1 1 0 0,0 0-1 0 0,-1 1 1 0 0,1-1 0 0 0,0 1-1 0 0,-1-1 1 0 0,1 1-1 0 0,-1-1 1 0 0,1 1-19 0 0,4 5 44 0 0,-1 1-1 0 0,0-1 1 0 0,0 1 0 0 0,-1 0-1 0 0,0 0 1 0 0,0 0 0 0 0,0 0 0 0 0,-1 0-1 0 0,0 1 1 0 0,0 3-44 0 0,2 6 32 0 0,1-1 0 0 0,3 6-32 0 0,15 32-73 0 0,21 26 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54 0 0 0,'-11'4'1296'0'0,"1"-1"0"0"0,-1 0 0 0 0,-1 0 0 0 0,1-1 0 0 0,0-1 0 0 0,-5 1-1296 0 0,14-2 66 0 0,1-1 0 0 0,0 1 0 0 0,0 0 0 0 0,0 0 1 0 0,0 0-1 0 0,-1-1 0 0 0,1 1 0 0 0,0-1 0 0 0,0 1 0 0 0,0-1 0 0 0,0 1 0 0 0,0-1 1 0 0,0 1-1 0 0,0-1 0 0 0,0 0 0 0 0,0 0 0 0 0,0 0 0 0 0,1 1 0 0 0,-1-1 0 0 0,0 0 1 0 0,0 0-1 0 0,1 0 0 0 0,-1 0 0 0 0,0 0 0 0 0,1 0 0 0 0,-1-1 0 0 0,1 1 0 0 0,0 0-66 0 0,-8-11 386 0 0,5 9 32 0 0,3 3-50 0 0,0 0-5 0 0,0 0 8 0 0,0-2 4 0 0,0 1-354 0 0,0 0-1 0 0,0 1 1 0 0,0-1-1 0 0,0 1 1 0 0,0-1 0 0 0,0 0-1 0 0,0 1 1 0 0,1-1-1 0 0,-1 1 1 0 0,0-1-1 0 0,0 1 1 0 0,1-1 0 0 0,-1 1-1 0 0,0-1 1 0 0,1 1-1 0 0,-1-1 1 0 0,0 1-1 0 0,1-1 1 0 0,-1 1 0 0 0,1 0-1 0 0,-1-1 1 0 0,1 1-1 0 0,-1 0 1 0 0,1-1-1 0 0,-1 1 1 0 0,1 0 0 0 0,-1-1-1 0 0,1 1 1 0 0,-1 0-1 0 0,1 0 1 0 0,0 0-1 0 0,0 0-20 0 0,26-2 605 0 0,2 0-232 0 0,-11-3-180 0 0,-11 3-82 0 0,1 0 0 0 0,0 0 0 0 0,0 1 0 0 0,0 0 0 0 0,5 0-111 0 0,26 0 391 0 0,-23 0-185 0 0,1 1 1 0 0,0 0-1 0 0,-1 1 1 0 0,16 3-207 0 0,13 11 296 0 0,-38-12-245 0 0,1 0-1 0 0,-1-1 0 0 0,1 1 1 0 0,0-2-1 0 0,0 1 1 0 0,0-1-1 0 0,0 0 0 0 0,0-1 1 0 0,0 0-51 0 0,453 0 1437 0 0,-447 1-1415 0 0,0 1 0 0 0,0 0 0 0 0,0 1 0 0 0,0 1 0 0 0,-1 0 0 0 0,1 0 0 0 0,1 2-22 0 0,3 1 17 0 0,1-1 0 0 0,0-1 1 0 0,3 0-18 0 0,3-2 7 0 0,-1-1 0 0 0,1-2 1 0 0,11-1-8 0 0,8 0-6 0 0,-10 2-2 0 0,-11 0-4 0 0,-1-1 0 0 0,1-1 0 0 0,10-3 12 0 0,-7-2-12 0 0,-19 4 7 0 0,0 0-1 0 0,0 0 1 0 0,0 1-1 0 0,0 0 1 0 0,5 1 5 0 0,-6-1-5 0 0,1 1-1 0 0,-1-1 1 0 0,1 0 0 0 0,-1-1 0 0 0,0 1 0 0 0,1-1 5 0 0,19-5-16 0 0,-11 5 1 0 0,1 1 1 0 0,-1 1-1 0 0,4 0 15 0 0,-2 0-22 0 0,84 0-68 0 0,-99 0 87 0 0,0 0 0 0 0,0 0 0 0 0,0 0 0 0 0,0 1-1 0 0,0-1 1 0 0,-1 0 0 0 0,1 1 0 0 0,0 0 0 0 0,0-1 0 0 0,0 1-1 0 0,-1 0 1 0 0,1 0 0 0 0,0 0 0 0 0,-1 0 0 0 0,1 0 3 0 0,0 0-6 0 0,-1 0 0 0 0,0 0 1 0 0,1 0-1 0 0,-1 0 0 0 0,1-1 0 0 0,-1 1 1 0 0,1 0-1 0 0,-1-1 0 0 0,1 0 1 0 0,-1 1-1 0 0,1-1 0 0 0,-1 0 0 0 0,1 1 1 0 0,-1-1-1 0 0,2 0 6 0 0,100 0-837 0 0,-101 0 807 0 0,0-1 1 0 0,-1 2-1 0 0,1-1 0 0 0,-1 0 1 0 0,1 0-1 0 0,-1 0 1 0 0,1 1-1 0 0,0-1 1 0 0,-1 1-1 0 0,1 0 30 0 0,14 13-64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1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1564 1239 0 0 0,'0'0'2816'0'0,"0"0"-667"0"0,0 0-513 0 0,-3 0-30 0 0,-9 0-21 0 0,9 0-192 0 0,3 0-228 0 0,0 0-147 0 0,0 0-119 0 0,0 0-81 0 0,3 0-46 0 0,52 0 1427 0 0,-40 0-1938 0 0,-5 1-69 0 0,0-1-1 0 0,0 0 1 0 0,0-1 0 0 0,0 0 0 0 0,5-1-192 0 0,3-3 238 0 0,-11 3-158 0 0,0 0-1 0 0,0 0 1 0 0,0 1 0 0 0,0 0-1 0 0,1 0 1 0 0,-1 1-80 0 0,3 0 60 0 0,23 1-24 0 0,-32-1-52 0 0,0 0 0 0 0,1 1 1 0 0,-1-1-1 0 0,1 1 1 0 0,-1-1-1 0 0,0 1 1 0 0,1-1-1 0 0,-1 1 0 0 0,0 0 1 0 0,0 0-1 0 0,1-1 1 0 0,-1 1-1 0 0,0 0 0 0 0,0 0 1 0 0,0 0-1 0 0,0 0 1 0 0,0 0-1 0 0,0 1 1 0 0,0 0 15 0 0,-1-2-10 0 0,1 1 1 0 0,-1-1 0 0 0,0 0-1 0 0,0 1 1 0 0,0-1 0 0 0,1 1 0 0 0,-1-1-1 0 0,0 1 1 0 0,0-1 0 0 0,0 1-1 0 0,0-1 1 0 0,0 1 0 0 0,0-1 0 0 0,0 1-1 0 0,0-1 1 0 0,0 1 0 0 0,0-1-1 0 0,-1 1 1 0 0,1-1 0 0 0,0 1 9 0 0,-1 0-19 0 0,0 1-1 0 0,0 0 1 0 0,0 0 0 0 0,0 0 0 0 0,-1-1 0 0 0,1 1-1 0 0,-1 0 1 0 0,0 0 19 0 0,-33 29-74 0 0,-2-2 74 0 0</inkml:trace>
  <inkml:trace contextRef="#ctx0" brushRef="#br0" timeOffset="595.849">1426 1377 2975 0 0,'0'0'11090'0'0,"0"0"-8444"0"0,0 0-2197 0 0,0 0-60 0 0,0 6-30 0 0,0 486 3374 0 0,0-491-3723 0 0,0-1 0 0 0,0 1 0 0 0,0-1 0 0 0,0 1 0 0 0,0-1 0 0 0,0 1 0 0 0,0-1 0 0 0,0 1 0 0 0,0 0 0 0 0,0-1 0 0 0,0 1 0 0 0,0-1 0 0 0,0 1 0 0 0,0-1 1 0 0,1 1-1 0 0,-1-1 0 0 0,0 1 0 0 0,0-1 0 0 0,1 1 0 0 0,-1-1 0 0 0,0 1 0 0 0,1-1 0 0 0,-1 0 0 0 0,0 1 0 0 0,1-1 0 0 0,-1 1 0 0 0,1-1 0 0 0,-1 0 0 0 0,1 0 0 0 0,-1 1 0 0 0,0-1 0 0 0,1 0 0 0 0,-1 0 0 0 0,1 1-10 0 0,7 3 157 0 0,-3 4 15 0 0,-5-8-163 0 0,0 1 1 0 0,0-1-1 0 0,0 1 1 0 0,0-1 0 0 0,1 0-1 0 0,-1 1 1 0 0,0-1-1 0 0,0 0 1 0 0,0 1-1 0 0,1-1 1 0 0,-1 0-1 0 0,0 1 1 0 0,1-1 0 0 0,-1 0-1 0 0,0 0 1 0 0,1 1-1 0 0,-1-1 1 0 0,0 0-1 0 0,1 0 1 0 0,-1 0-1 0 0,0 1 1 0 0,1-1-1 0 0,-1 0 1 0 0,1 0 0 0 0,-1 0-1 0 0,0 0 1 0 0,1 0-1 0 0,-1 0 1 0 0,1 0-1 0 0,-1 0 1 0 0,0 0-1 0 0,1 0 1 0 0,-1 0-10 0 0,3 0 235 0 0,-3 0-1 0 0,0 0-3 0 0,0 0-20 0 0,0 0-25 0 0,0 3-21 0 0,0-3-159 0 0,0 1 1 0 0,0-1-1 0 0,0 1 1 0 0,0 0-1 0 0,0-1 1 0 0,0 1-1 0 0,0-1 1 0 0,0 1-1 0 0,1-1 1 0 0,-1 1-1 0 0,0-1 1 0 0,0 1-1 0 0,0-1 1 0 0,1 1-1 0 0,-1-1 1 0 0,0 1-1 0 0,1-1 1 0 0,-1 1-1 0 0,0-1 1 0 0,1 0-1 0 0,-1 1 1 0 0,1-1-1 0 0,-1 1 1 0 0,1-1-1 0 0,-1 0 1 0 0,1 0-1 0 0,-1 1 1 0 0,1-1-1 0 0,-1 0 0 0 0,1 0 1 0 0,-1 0-1 0 0,1 1 1 0 0,-1-1-1 0 0,1 0 1 0 0,-1 0-1 0 0,1 0 1 0 0,-1 0-1 0 0,1 0 1 0 0,0 0-1 0 0,-1 0 1 0 0,1 0-1 0 0,0 0-6 0 0,2 0 112 0 0,-3 0-15 0 0,2 0-12 0 0,162 0 192 0 0,-164 0-283 0 0,0-1 0 0 0,1 1 0 0 0,-1 0 0 0 0,0 0 0 0 0,1 0 0 0 0,-1 0-1 0 0,0 0 1 0 0,1 0 0 0 0,-1 0 0 0 0,0 0 0 0 0,1 0 0 0 0,-1 1 0 0 0,0-1 0 0 0,1 0 0 0 0,-1 0 0 0 0,0 0 0 0 0,1 0 0 0 0,-1 0 0 0 0,0 1 0 0 0,0-1 0 0 0,1 0 0 0 0,-1 0 0 0 0,0 0 0 0 0,0 1 0 0 0,1-1 0 0 0,-1 0 0 0 0,0 1 6 0 0,1 0-33 0 0,1 0 0 0 0,-1 0 0 0 0,0 1 0 0 0,1-1 0 0 0,-1 0 0 0 0,1 0 0 0 0,-1 0 0 0 0,1 0 0 0 0,0 0 0 0 0,-1-1 0 0 0,1 1 0 0 0,0-1 1 0 0,0 1-1 0 0,-1-1 0 0 0,1 1 0 0 0,1-1 33 0 0,-3 0-6 0 0,1 0 0 0 0,-1 0 0 0 0,0 0 0 0 0,0 0-1 0 0,0 0 1 0 0,0 0 0 0 0,0 0 0 0 0,0 0 0 0 0,0 0 0 0 0,0 0 0 0 0,0 0 0 0 0,1 0 0 0 0,-1 0 0 0 0,0 0 0 0 0,0 0 0 0 0,0 0-1 0 0,0 0 1 0 0,0 0 0 0 0,0 0 0 0 0,0 0 0 0 0,0 0 0 0 0,0 0 0 0 0,1 0 0 0 0,-1 0 0 0 0,0 0 0 0 0,0 0 0 0 0,0 0 0 0 0,0 0 0 0 0,0 0-1 0 0,0 0 1 0 0,0 0 0 0 0,0 0 0 0 0,0 0 0 0 0,0-1 0 0 0,0 1 0 0 0,0 0 0 0 0,0 0 0 0 0,0 0 0 0 0,0 0 0 0 0,0 0 0 0 0,1 0-1 0 0,-1 0 1 0 0,0 0 0 0 0,0 0 0 0 0,0-1 0 0 0,0 1 0 0 0,0 0 0 0 0,0 0 0 0 0,0 0 0 0 0,0 0 0 0 0,0 0 0 0 0,0 0 0 0 0,0 0 0 0 0,-1 0-1 0 0,1 0 1 0 0,0-1 0 0 0,0 1 6 0 0,0-14-74 0 0</inkml:trace>
  <inkml:trace contextRef="#ctx0" brushRef="#br0" timeOffset="2153.085">2010 1618 15568 0 0,'0'0'110'0'0,"0"0"10"0"0,0 3 23 0 0,0 96 920 0 0,0-98-1056 0 0,0 0 0 0 0,0-1-1 0 0,0 1 1 0 0,0 0 0 0 0,0-1-1 0 0,0 1 1 0 0,0 0 0 0 0,0-1-1 0 0,0 1 1 0 0,1-1 0 0 0,-1 1-1 0 0,0 0 1 0 0,0-1-1 0 0,1 1 1 0 0,-1 0 0 0 0,0-1-1 0 0,1 1 1 0 0,-1-1 0 0 0,0 1-1 0 0,1-1 1 0 0,-1 1 0 0 0,1-1-1 0 0,-1 1 1 0 0,1-1 0 0 0,-1 0-1 0 0,1 1 1 0 0,0-1-7 0 0,1 1 19 0 0,-1-1 0 0 0,1 1-1 0 0,0-1 1 0 0,0 0 0 0 0,0 0 0 0 0,0 0 0 0 0,0 0-1 0 0,2 0-18 0 0,5 0 48 0 0,-5-1-31 0 0,0 1-1 0 0,-1-1 1 0 0,1 0-1 0 0,0 0 1 0 0,0 0-1 0 0,0 0 1 0 0,0-1-1 0 0,-1 1 1 0 0,1-1-1 0 0,-1 0 1 0 0,1 0-1 0 0,-1-1 0 0 0,0 1 1 0 0,0-1-1 0 0,0 1 1 0 0,0-1-1 0 0,0 0 1 0 0,-1 0-1 0 0,1 0 1 0 0,-1 0-1 0 0,0-1 1 0 0,1 0-17 0 0,1-3 41 0 0,0 0 0 0 0,-1 1 0 0 0,0-1 1 0 0,0-1-1 0 0,-1 1 0 0 0,0 0 0 0 0,0-1 0 0 0,0 1 1 0 0,-1-1-1 0 0,0 1 0 0 0,-1-4-41 0 0,1-14 168 0 0,-2-34 258 0 0,0 54-380 0 0,1 1 1 0 0,-1-1-1 0 0,0 0 0 0 0,0 0 1 0 0,-1 1-1 0 0,1-1 0 0 0,-1 1 1 0 0,0-1-1 0 0,-1 1 0 0 0,1-1-46 0 0,1 4 27 0 0,0-1 0 0 0,-1 1-1 0 0,1 0 1 0 0,0-1 0 0 0,-1 1-1 0 0,1 0 1 0 0,-1 0 0 0 0,1 0-1 0 0,-1 0 1 0 0,1 0 0 0 0,-1 0-1 0 0,0 0 1 0 0,0 0-27 0 0,-10-6 307 0 0,6-5 28 0 0,-25-4 309 0 0,29 15-614 0 0,1 0 1 0 0,-1 1 0 0 0,0-1 0 0 0,0 1 0 0 0,0-1 0 0 0,0 1 0 0 0,0 0 0 0 0,0 0-1 0 0,0 0 1 0 0,0 0 0 0 0,0 0 0 0 0,0 0 0 0 0,0 0 0 0 0,0 1 0 0 0,1-1 0 0 0,-1 1-1 0 0,0-1 1 0 0,-1 1-31 0 0,2 0 7 0 0,0-1-1 0 0,0 1 0 0 0,1-1 0 0 0,-1 1 1 0 0,0 0-1 0 0,1-1 0 0 0,-1 1 0 0 0,0 0 0 0 0,1-1 1 0 0,-1 1-1 0 0,1 0 0 0 0,-1 0 0 0 0,1 0 1 0 0,-1 0-1 0 0,1-1 0 0 0,-1 1 0 0 0,1 0 1 0 0,0 0-1 0 0,-1 1-6 0 0,1 0 3 0 0,0 0 0 0 0,0 1 0 0 0,0-1 1 0 0,0 0-1 0 0,1 1 0 0 0,-1-1 0 0 0,0 0 0 0 0,1 0 1 0 0,0 1-1 0 0,-1-1 0 0 0,1 0 0 0 0,1 1-3 0 0,41 87 3 0 0</inkml:trace>
  <inkml:trace contextRef="#ctx0" brushRef="#br0" timeOffset="2637.079">2304 1772 4675 0 0,'16'0'14062'0'0,"-16"0"-13747"0"0,0 0-65 0 0,18 0 13 0 0,-18 0-19 0 0,0 17-46 0 0,0 17-59 0 0,-18-16-122 0 0,-17 16-138 0 0,2-17-158 0 0,-19 18 279 0 0,52-35 0 0 0,0 0 0 0 0</inkml:trace>
  <inkml:trace contextRef="#ctx0" brushRef="#br0" timeOffset="41584.98">15 293 0 0 0,'0'0'3669'0'0,"0"-3"-1302"0"0,0-8-1226 0 0,0 8-506 0 0,0 0 25 0 0,0-8 122 0 0,0 8 11 0 0,0 3-38 0 0,0-3-43 0 0,-1 1-592 0 0,1 1 0 0 0,0-1 0 0 0,0 0 1 0 0,0 1-1 0 0,0-1 0 0 0,0 0 0 0 0,0 1 0 0 0,1-1 1 0 0,-1 0-1 0 0,0 1 0 0 0,1-1 0 0 0,-1 0 0 0 0,1 1 0 0 0,0-1 1 0 0,0 1-1 0 0,0-1-120 0 0,1 1 80 0 0,0 0 1 0 0,1 0-1 0 0,-1 1 1 0 0,1-1-1 0 0,-1 1 1 0 0,0-1-1 0 0,1 1 1 0 0,-1 0-1 0 0,1 0 1 0 0,-1 0 0 0 0,1 1-1 0 0,0-1-80 0 0,-1 0 55 0 0,11 0 162 0 0,-3-1-54 0 0,0 1 0 0 0,0 1 0 0 0,0 0-1 0 0,5 1-162 0 0,34 10 334 0 0,6-7-87 0 0,-27 0-162 0 0,-5-1-10 0 0,0-1 0 0 0,17 0-75 0 0,-36-3-5 0 0,1 0 0 0 0,-1 0 1 0 0,0 0-1 0 0,0 1 0 0 0,1 0 0 0 0,-1 0 1 0 0,0 0-1 0 0,2 1 5 0 0,6 4-4 0 0,0 0-1 0 0,0 1 1 0 0,1 2 4 0 0</inkml:trace>
  <inkml:trace contextRef="#ctx0" brushRef="#br0" timeOffset="42002.613">138 35 100 0 0,'21'-22'7550'0'0,"-12"12"-6674"0"0,-5 8-75 0 0,-4 2-169 0 0,0 0-58 0 0,2 2-7 0 0,26 30 862 0 0,-7 19-676 0 0,-10-26-466 0 0,-1 1-1 0 0,-1-1 1 0 0,4 23-287 0 0,-6-19 133 0 0,0 1-21 0 0,-2 0 0 0 0,-1 0 0 0 0,-1 1-1 0 0,-2 0 1 0 0,-3 27-112 0 0,2-10-15 0 0,0-34-37 0 0,1 1-1 0 0,1-1 1 0 0,1 1 0 0 0,0 0 52 0 0,3 20-112 0 0,-4-15 92 0 0,-1-1-1 0 0,0 8 21 0 0</inkml:trace>
  <inkml:trace contextRef="#ctx0" brushRef="#br0" timeOffset="42488.959">119 413 62 0 0,'3'0'2901'0'0,"-2"0"-2793"0"0,-1 0 0 0 0,1 0 1 0 0,-1 0-1 0 0,1 0 1 0 0,-1 0-1 0 0,1 0 0 0 0,0 0 1 0 0,-1 0-1 0 0,1 0 0 0 0,-1 0 1 0 0,1-1-1 0 0,-1 1 1 0 0,1 0-1 0 0,-1 0 0 0 0,1-1 1 0 0,-1 1-1 0 0,1 0 0 0 0,-1-1 1 0 0,1 1-1 0 0,-1 0 1 0 0,0-1-1 0 0,1 1 0 0 0,-1-1 1 0 0,0 1-1 0 0,1-1 0 0 0,-1 1 1 0 0,0-1-1 0 0,1 1 1 0 0,-1-1-109 0 0,2-18 2091 0 0,-2 15-1726 0 0,0 1 747 0 0,0 3-237 0 0,0 0-107 0 0,0 0-62 0 0,0 0-24 0 0,0 3 0 0 0,-1-1-611 0 0,1-1 0 0 0,0 1 0 0 0,-1 0 0 0 0,1-1 0 0 0,-1 1 0 0 0,1 0 0 0 0,-1-1 1 0 0,0 1-1 0 0,0-1 0 0 0,1 1 0 0 0,-1-1 0 0 0,0 1 0 0 0,-1-1 0 0 0,1 1 0 0 0,0-1-71 0 0,-6 8 228 0 0,-9 12 178 0 0,-17 27 157 0 0,11 1-301 0 0,12-29-210 0 0,1-4-106 0 0,1 0 1 0 0,-5 15 53 0 0,11-25-38 0 0,1-1 0 0 0,-1 1 0 0 0,1 0 0 0 0,0 0 0 0 0,1 0 0 0 0,-1 0 0 0 0,1 0 0 0 0,1 0 0 0 0,-1 1-1 0 0,1 2 40 0 0,1-3-18 0 0,-1 1 1 0 0,1-1-1 0 0,1 1 1 0 0,2 4 16 0 0</inkml:trace>
  <inkml:trace contextRef="#ctx0" brushRef="#br0" timeOffset="42941.837">172 464 5000 0 0,'11'0'9394'0'0,"1"-1"-5108"0"0,-5 1-4063 0 0,0-1 1 0 0,1 1-1 0 0,-1 0 1 0 0,0 0 0 0 0,0 1-1 0 0,0 0 1 0 0,0 1-1 0 0,1-1-223 0 0,14 6 231 0 0,0-1 0 0 0,2-1-231 0 0,-16-3 26 0 0,1-1 0 0 0,-1 2-1 0 0,0-1 1 0 0,0 1 0 0 0,0 1-1 0 0,0-1 1 0 0,-1 1-1 0 0,1 1 1 0 0,-1-1 0 0 0,0 1-1 0 0,-1 1 1 0 0,3 1-26 0 0,-7-5-7 0 0,1 1 1 0 0,0-1 0 0 0,0 0-1 0 0,0 0 1 0 0,0-1 0 0 0,0 1-1 0 0,3 1 7 0 0,-3-2-16 0 0,-1 0-1 0 0,1 0 1 0 0,0 1 0 0 0,-1 0-1 0 0,1-1 1 0 0,-1 1-1 0 0,1 0 1 0 0,-1 0-1 0 0,0 0 1 0 0,1 0-1 0 0,-1 1 1 0 0,-1-1-1 0 0,1 1 1 0 0,0-1-1 0 0,0 1 1 0 0,-1-1-1 0 0,0 1 1 0 0,1 0 0 0 0,-1 1 15 0 0,17 56-32 0 0</inkml:trace>
  <inkml:trace contextRef="#ctx0" brushRef="#br0" timeOffset="43373.276">85 895 62 0 0,'0'0'7160'0'0,"0"0"-7160"0"0,0 0 1923 0 0,0 0-518 0 0,0 0-399 0 0,0 17-201 0 0,0 0-222 0 0,16 0-190 0 0,2 18-231 0 0,1-18-237 0 0,-4 0-231 0 0,37 1 306 0 0,-52-18 0 0 0,0 0 0 0 0,0 0 0 0 0</inkml:trace>
  <inkml:trace contextRef="#ctx0" brushRef="#br0" timeOffset="43374.276">101 792 5912 0 0,'2'-2'2086'0'0,"0"0"0"0"0,0 0 0 0 0,0-1 0 0 0,0 1 0 0 0,0-1 0 0 0,1-2-2086 0 0,0-8 2308 0 0,-3 13-2305 0 0,0 0 0 0 0,0 0 0 0 0,0 0 0 0 0,0 0 0 0 0,0 0 0 0 0,0-1 0 0 0,0 1 1 0 0,0 0-1 0 0,0 0 0 0 0,0 0 0 0 0,0 0 0 0 0,0 0 0 0 0,0 0 0 0 0,0 0 0 0 0,0 0 0 0 0,0-1 0 0 0,0 1 0 0 0,0 0 1 0 0,0 0-1 0 0,0 0 0 0 0,0 0 0 0 0,0 0 0 0 0,0 0 0 0 0,0 0 0 0 0,0 0 0 0 0,0 0 0 0 0,0 0 0 0 0,0-1 0 0 0,0 1 0 0 0,1 0 1 0 0,-1 0-1 0 0,0 0 0 0 0,0 0 0 0 0,0 0 0 0 0,0 0 0 0 0,0 0 0 0 0,0 0 0 0 0,0 0 0 0 0,0 0 0 0 0,0 0 0 0 0,1 0 1 0 0,-1 0-1 0 0,0 0 0 0 0,0 0 0 0 0,0 0 0 0 0,0 0 0 0 0,0 0 0 0 0,0 0 0 0 0,0 0 0 0 0,0 0 0 0 0,0 0 0 0 0,1 0 0 0 0,-1 0 1 0 0,0 0-1 0 0,0 0 0 0 0,0 0 0 0 0,0 0-3 0 0,6 1 35 0 0,-1 0 0 0 0,1 0 0 0 0,-1 0 0 0 0,1 1 0 0 0,-1 0 0 0 0,0 0 0 0 0,1 1 0 0 0,-1-1 0 0 0,0 1 1 0 0,3 3-36 0 0,-1-2 30 0 0,1 0 0 0 0,-1 0 0 0 0,1-1 0 0 0,0 1 1 0 0,0-2-1 0 0,4 2-30 0 0,13-1 90 0 0,-1-2 1 0 0,1 0-1 0 0,14-2-90 0 0,-5 0 98 0 0,8 3 75 0 0,-14 9-77 0 0,-24-10-83 0 0,3 2 9 0 0,-7-2-18 0 0,1-1-1 0 0,0 0 1 0 0,0 0-1 0 0,-1 1 1 0 0,1-1-1 0 0,0 1 1 0 0,-1-1-1 0 0,1 1 1 0 0,0-1-1 0 0,-1 1 1 0 0,1-1-1 0 0,-1 1 1 0 0,1-1-1 0 0,-1 1 1 0 0,1 0-1 0 0,-1-1 1 0 0,1 1-1 0 0,-1 0 1 0 0,0-1-1 0 0,1 1 1 0 0,-1 0 0 0 0,0 0-1 0 0,0-1 1 0 0,1 2-4 0 0,0 0 5 0 0,4 8 20 0 0,-4-9-16 0 0,0 1-1 0 0,0 0 1 0 0,0-1 0 0 0,-1 1 0 0 0,1 0 0 0 0,0 0-1 0 0,-1 0 1 0 0,1-1 0 0 0,-1 1 0 0 0,0 0 0 0 0,0 0-1 0 0,1 0 1 0 0,-1 0 0 0 0,0 1-9 0 0,0 48 256 0 0,-1-46-246 0 0,1 0 0 0 0,-1-1-1 0 0,0 1 1 0 0,0-1 0 0 0,0 1-1 0 0,-1-1 1 0 0,0 1 0 0 0,0 0-10 0 0,-21 39-26 0 0,5-12-50 0 0,-4 11-39 0 0,-24 34 90 0 0</inkml:trace>
  <inkml:trace contextRef="#ctx0" brushRef="#br0" timeOffset="43887.671">119 1015 3725 0 0,'0'0'13349'0'0,"0"0"-13510"0"0,0 0 191 0 0,-18 0 132 0 0,18 0 30 0 0,0 0 23 0 0,0-17-10 0 0,18 17-38 0 0,1 0-32 0 0,-4 0-59 0 0,19 0-73 0 0,-16 17-70 0 0,0-17-79 0 0,50 34 146 0 0,-68-34 0 0 0,0 0 0 0 0</inkml:trace>
  <inkml:trace contextRef="#ctx0" brushRef="#br0" timeOffset="43888.671">187 1049 150 0 0,'0'18'7011'0'0,"0"-18"-5149"0"0,-15 18-943 0 0,15-18-258 0 0,0 16-205 0 0,15-16-137 0 0,3 0-133 0 0,120 18-186 0 0,-138-18 0 0 0,0 0 0 0 0,0 0 0 0 0,0 0 0 0 0,0 0 0 0 0</inkml:trace>
  <inkml:trace contextRef="#ctx0" brushRef="#br0" timeOffset="44300.712">85 1290 4625 0 0,'1'1'1797'0'0,"0"0"-643"0"0,0 1 0 0 0,1-1-1 0 0,-1 1 1 0 0,1-1 0 0 0,-1 1 0 0 0,1-1 0 0 0,0 0 0 0 0,0 0 0 0 0,1 1-1154 0 0,16 1 2017 0 0,9-3-1781 0 0,-12 0-60 0 0,-10 0-110 0 0,0 0 0 0 0,-1 0 0 0 0,1-1 0 0 0,0 1 0 0 0,4-2-66 0 0,-3 0 39 0 0,5-1 32 0 0,1 0 1 0 0,-1 0-1 0 0,1 1 0 0 0,0 1 0 0 0,3 0-71 0 0,3 0 95 0 0,1-1 0 0 0,-1 0 0 0 0,12-4-95 0 0,-19 3 35 0 0,-5 2-4 0 0,0 0 1 0 0,0-1-1 0 0,0 0 1 0 0,0-1-1 0 0,-1 1 1 0 0,6-4-32 0 0,-10 5 3 0 0,-1 1 0 0 0,1-1 0 0 0,0 1-1 0 0,0 0 1 0 0,-1 0 0 0 0,1-1 0 0 0,0 1 0 0 0,0 0 0 0 0,0 0-3 0 0,-1 0-2 0 0,0 1 0 0 0,0-1 0 0 0,0 0 0 0 0,0 0 0 0 0,0-1 1 0 0,0 1-1 0 0,0 0 0 0 0,0 0 0 0 0,0 0 0 0 0,0-1 1 0 0,0 1-1 0 0,0 0 0 0 0,0-1 0 0 0,0 0 2 0 0,4-6-57 0 0,-5 6 49 0 0,0 1 0 0 0,1-1 1 0 0,-1 1-1 0 0,0 0 0 0 0,0-1 1 0 0,0 1-1 0 0,1 0 0 0 0,-1-1 0 0 0,0 1 1 0 0,0 0-1 0 0,1-1 0 0 0,-1 1 1 0 0,0 0-1 0 0,1 0 0 0 0,-1-1 0 0 0,0 1 1 0 0,1 0-1 0 0,-1 0 0 0 0,0-1 0 0 0,1 1 1 0 0,-1 0-1 0 0,0 0 0 0 0,1 0 1 0 0,-1 0-1 0 0,1 0 0 0 0,-1 0 0 0 0,0 0 1 0 0,1 0-1 0 0,-1-1 0 0 0,1 1 0 0 0,-1 1 1 0 0,0-1-1 0 0,1 0 8 0 0,2 0-290 0 0,-3 0-6 0 0</inkml:trace>
  <inkml:trace contextRef="#ctx0" brushRef="#br0" timeOffset="45123.714">806 345 87 0 0,'0'0'2472'0'0,"0"0"-1420"0"0,0-3 14 0 0,0 2-990 0 0,0 0-1 0 0,0 1 1 0 0,0-1 0 0 0,0 0-1 0 0,0 1 1 0 0,0-1-1 0 0,0 0 1 0 0,-1 1-1 0 0,1-1 1 0 0,0 0 0 0 0,-1 1-1 0 0,1-1 1 0 0,0 1-1 0 0,-1-1 1 0 0,1 0-1 0 0,-1 1 1 0 0,1-1-1 0 0,0 1 1 0 0,-1-1 0 0 0,0 1-1 0 0,1-1-75 0 0,-1 1 69 0 0,0-1 0 0 0,0 1 0 0 0,1-1 0 0 0,-1 0 0 0 0,1 1 0 0 0,-1-1 0 0 0,1 0 0 0 0,-1 0 0 0 0,1 1 0 0 0,-1-1 1 0 0,1 0-1 0 0,0 0 0 0 0,-1 0 0 0 0,1 0 0 0 0,0 1 0 0 0,0-1 0 0 0,-1 0 0 0 0,1 0 0 0 0,0 0 0 0 0,0 0 0 0 0,0 0 0 0 0,0 0-69 0 0,0-47 3059 0 0,0 45-2274 0 0,0 3-75 0 0,0 0-114 0 0,0 0-94 0 0,0 0-70 0 0,0 6-50 0 0,7 30 52 0 0,-1-7-188 0 0,-1 20 82 0 0,8 5 10 0 0,-7 15 3 0 0,-4-41-225 0 0,8 105 425 0 0,-11-79-178 0 0,0-32-207 0 0,2-1 0 0 0,0 0 1 0 0,2 13-157 0 0,10 49 175 0 0,-7 17-77 0 0,6-6-91 0 0,4 16-301 0 0,-14-99 164 0 0,-1 0 1 0 0,-1 0-1 0 0,0 0 0 0 0,0 0 130 0 0,0 2-138 0 0,0 7 64 0 0</inkml:trace>
  <inkml:trace contextRef="#ctx0" brushRef="#br0" timeOffset="45608.036">687 671 0 0 0,'0'0'3264'0'0,"0"0"-289"0"0,0 0-1386 0 0,-19 0 43 0 0,19-17-317 0 0,0 17-211 0 0,19 0-139 0 0,-1-17-180 0 0,-2 0-169 0 0,18-1-177 0 0,-16 18-237 0 0,15-17-271 0 0,54 17 69 0 0,-87 0 0 0 0,0 0 0 0 0,0 0 0 0 0</inkml:trace>
  <inkml:trace contextRef="#ctx0" brushRef="#br0" timeOffset="45999.917">668 912 6487 0 0,'-15'0'14842'0'0,"15"0"-14842"0"0,0 0 30 0 0,0 0 108 0 0,0 0 30 0 0,0 0 12 0 0,34-17-25 0 0,0 0-28 0 0,0-1-50 0 0,17 2-80 0 0,-17-19-87 0 0,3 18-74 0 0,-3 0-67 0 0,-18-1-13 0 0,35 2 244 0 0</inkml:trace>
  <inkml:trace contextRef="#ctx0" brushRef="#br0" timeOffset="46404.795">1082 637 0 0 0,'0'0'1582'0'0,"0"0"264"0"0,-3 0-576 0 0,-8 0-391 0 0,8 0 106 0 0,0 0 184 0 0,-8 0 52 0 0,9 0-38 0 0,-1 0-75 0 0,-6-2 49 0 0,13-2 441 0 0,20-4-641 0 0,2 1-642 0 0,1 2 1 0 0,2 2-316 0 0,-10 0 78 0 0,35-3 59 0 0,8-5-118 0 0,44 8-20 0 0,-102 3 1 0 0</inkml:trace>
  <inkml:trace contextRef="#ctx0" brushRef="#br0" timeOffset="46870.605">1357 741 6287 0 0,'-2'1'1431'0'0,"1"1"0"0"0,-1 0 0 0 0,0-1 0 0 0,0 0 1 0 0,1 1-1 0 0,-1-1 0 0 0,0 0 0 0 0,0 0 0 0 0,-1 1-1431 0 0,-13 0 3098 0 0,16 1-2870 0 0,0 6-52 0 0,1-2-55 0 0,-1 1 0 0 0,0-1 0 0 0,0 1 0 0 0,0-1 0 0 0,-1 1 0 0 0,-2 4-121 0 0,-7 8 173 0 0,8-11-118 0 0,2-7-42 0 0,0 0 0 0 0,-1 0 0 0 0,1 0 0 0 0,-1 0 0 0 0,0 0 0 0 0,1 0 0 0 0,-1 0 0 0 0,0 0 0 0 0,0 0-13 0 0,-26 21 155 0 0,4 5-45 0 0,-8-5-87 0 0,15-11-43 0 0,6-3-57 0 0,-1-1 1 0 0,0-1 0 0 0,-11 6 76 0 0,3-3-147 0 0,10-5 27 0 0,0 0 1 0 0,0-1-1 0 0,0-1 1 0 0,-4 2 119 0 0,-21 1-311 0 0,-1 7 248 0 0</inkml:trace>
  <inkml:trace contextRef="#ctx0" brushRef="#br0" timeOffset="47290.678">927 448 4149 0 0,'0'-3'11416'0'0,"0"-26"-8670"0"0,0 26-2545 0 0,0 3-257 0 0,0-3 415 0 0,0-8-70 0 0,0 8-56 0 0,3 6-8 0 0,-2-1-201 0 0,1 1 0 0 0,0-1 0 0 0,-1 1 0 0 0,1-1-1 0 0,-1 1 1 0 0,0-1 0 0 0,0 1 0 0 0,0 0 0 0 0,0-1 0 0 0,-1 1 0 0 0,1 0-1 0 0,-1 0 1 0 0,1 0 0 0 0,-1 0 0 0 0,0 2-24 0 0,3 16 92 0 0,1-2 41 0 0,1 1 0 0 0,3 4-133 0 0,6 19 157 0 0,-4-10-58 0 0,2 0-1 0 0,1 0 1 0 0,1-1-1 0 0,2-1 1 0 0,8 11-99 0 0,0-6 73 0 0,-13-21-12 0 0,0 1 0 0 0,-1 0 0 0 0,0 4-61 0 0,12 31 148 0 0,-16-32-90 0 0,2-1 0 0 0,0-1 0 0 0,5 7-58 0 0,3 4 39 0 0,30 54 147 0 0,4 20-186 0 0,-45-91-23 0 0,0 1 1 0 0,0-1 0 0 0,1 0-1 0 0,0-1 1 0 0,1 1-1 0 0,0-1 1 0 0,1-1-1 0 0,0 1 1 0 0,1-1 0 0 0,-1-1-1 0 0,2 1 1 0 0,-1-2-1 0 0,4 3 23 0 0,-9-8-46 0 0,0 1-1 0 0,0-1 1 0 0,0 0-1 0 0,1 0 1 0 0,-1-1-1 0 0,1 1 0 0 0,0-1 1 0 0,-1 0-1 0 0,3 0 47 0 0,14 5-212 0 0,-19-6 205 0 0,-1 1 0 0 0,1 0 0 0 0,0 0 1 0 0,0 0-1 0 0,-1 1 0 0 0,1-1 0 0 0,0 0 1 0 0,-1 1-1 0 0,1-1 0 0 0,0 1 7 0 0</inkml:trace>
  <inkml:trace contextRef="#ctx0" brushRef="#br0" timeOffset="47669.254">1236 276 6575 0 0,'-6'0'6636'0'0,"-5"0"-768"0"0,3-2-3660 0 0,7 2-2205 0 0,1 0 1 0 0,-1 0-1 0 0,1-1 1 0 0,-1 1-1 0 0,1 0 1 0 0,-1 0-1 0 0,1-1 1 0 0,0 1-1 0 0,-1 0 1 0 0,1-1 0 0 0,0 1-1 0 0,-1 0 1 0 0,1-1-1 0 0,0 1 1 0 0,-1-1-1 0 0,1 1 1 0 0,0 0-1 0 0,0-1 1 0 0,-1 1-1 0 0,1-1 1 0 0,0 1 0 0 0,0-1-1 0 0,0 1 1 0 0,0-1-1 0 0,0 1 1 0 0,0-1-1 0 0,0 1 1 0 0,0-1-1 0 0,0 1 1 0 0,0-1-1 0 0,0 1-3 0 0,0-3 157 0 0,2 4-108 0 0,0-1 1 0 0,0 0-1 0 0,1 1 1 0 0,-1-1 0 0 0,0 0-1 0 0,1 0 1 0 0,-1 0-1 0 0,0-1 1 0 0,1 1-50 0 0,8-1 120 0 0,-9 1-102 0 0,1 0 0 0 0,0 0-1 0 0,-1 0 1 0 0,1 1 0 0 0,-1-1 0 0 0,1 1 0 0 0,0 0 0 0 0,-1 0 0 0 0,1 0 0 0 0,-1 0-1 0 0,0 0 1 0 0,1 0 0 0 0,-1 0 0 0 0,2 2-18 0 0,0 0 23 0 0,-1 1 0 0 0,1 0 0 0 0,0 0 0 0 0,-1 0-1 0 0,3 5-22 0 0,17 19 112 0 0,-17-19-116 0 0,1 0-1 0 0,-1 1 0 0 0,0 0 1 0 0,-1 0-1 0 0,0 0 0 0 0,-1 0 0 0 0,2 6 5 0 0,0 1-42 0 0,12 28-88 0 0,-2 33 101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0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551 3949 0 0,'13'0'11285'0'0,"-13"0"-11245"0"0,0 0 1 0 0,0 0-1 0 0,0 0 0 0 0,1 0 0 0 0,-1 0 1 0 0,0 0-1 0 0,0 0 0 0 0,0 0 0 0 0,0 0 1 0 0,0 0-1 0 0,0 0 0 0 0,0 0 0 0 0,0 0 1 0 0,0 0-1 0 0,0 0 0 0 0,1 0 0 0 0,-1 0 1 0 0,0 0-1 0 0,0 0 0 0 0,0 0 0 0 0,0 0 1 0 0,0 0-1 0 0,0 0 0 0 0,0 0 0 0 0,0 0 1 0 0,0-1-1 0 0,0 1 0 0 0,0 0 0 0 0,1 0 1 0 0,-1 0-1 0 0,0 0 0 0 0,0 0 0 0 0,0 0 1 0 0,0 0-1 0 0,0 0 0 0 0,0 0 0 0 0,0 0 1 0 0,0 0-1 0 0,0 0 0 0 0,0-1 0 0 0,0 1 1 0 0,0 0-1 0 0,0 0 0 0 0,0 0 0 0 0,0 0 1 0 0,0 0-1 0 0,0 0 0 0 0,0 0 0 0 0,0 0 1 0 0,0 0-1 0 0,0-1 0 0 0,0 1 0 0 0,0 0 1 0 0,0 0-1 0 0,0 0 0 0 0,0 0 0 0 0,0 0-39 0 0,0-12 210 0 0,0 9 96 0 0,0 0 30 0 0,0-8-14 0 0,0 8-7 0 0,0 0 1 0 0,0-26 1528 0 0,0 27-1581 0 0,0 2-12 0 0,0 0-9 0 0,0 0-7 0 0,0 0-4 0 0,-3-3 6 0 0,2 1-212 0 0,0 1 0 0 0,0 0 0 0 0,-1 0 0 0 0,1 0 0 0 0,0 0 0 0 0,-1 0 0 0 0,1 0 0 0 0,0 0 0 0 0,-1 0 0 0 0,1 0 0 0 0,-1 1 1 0 0,0-1-1 0 0,1 1 0 0 0,-1-1 0 0 0,1 1 0 0 0,-1 0 0 0 0,0-1 0 0 0,1 1 0 0 0,-1 0 0 0 0,0 0 0 0 0,-1 0-26 0 0,-52 0 626 0 0,-146 0 711 0 0,170 1-1190 0 0,9 0 17 0 0,0-2 0 0 0,0 0 1 0 0,-3-2-165 0 0,-44-9 555 0 0,-10-7-555 0 0,29 4 201 0 0,36 10-90 0 0,-1 0 0 0 0,-13-1-111 0 0,-21 0 159 0 0,23-1-68 0 0,19 5-61 0 0,0 1 0 0 0,0-1 1 0 0,0 1-1 0 0,0 0 0 0 0,-4 0-30 0 0,-215 1-75 0 0,223 2-104 0 0,12 8 29 0 0,75 47 78 0 0</inkml:trace>
  <inkml:trace contextRef="#ctx0" brushRef="#br0" timeOffset="734.047">430 69 0 0 0,'5'-6'2105'0'0,"21"-20"3660"0"0,-23 20-4021 0 0,-3-15 170 0 0,0 11 1686 0 0,-3 13-3022 0 0,-10 10-277 0 0,-14 12-24 0 0,2 2 0 0 0,1 0 0 0 0,0 2 0 0 0,2 2-277 0 0,8-9 189 0 0,-2-1 0 0 0,-13 15-189 0 0,22-29 61 0 0,0 0-1 0 0,0 0 1 0 0,-1-1-1 0 0,1 0 1 0 0,-2 0 0 0 0,1-1-1 0 0,0 0 1 0 0,-1-1-1 0 0,-2 1-60 0 0,-2 1 71 0 0,-21 7 303 0 0,1 1-1 0 0,1 2 1 0 0,-5 4-375 0 0,17-5 332 0 0,13-12-192 0 0,-1 2 129 0 0,7 10-16 0 0,1 50 767 0 0,0-62-964 0 0,1 0 0 0 0,-1-1 1 0 0,1 1-1 0 0,-1-1 0 0 0,1 1 0 0 0,0 0 0 0 0,0-1 0 0 0,0 0 1 0 0,1 1-1 0 0,-1-1 0 0 0,1 0 0 0 0,-1 0 0 0 0,1 1 1 0 0,1 0-56 0 0,30 30 506 0 0,-16-17-316 0 0,-3-4 60 0 0,0-1 0 0 0,0 0 0 0 0,16 8-250 0 0,16 13 382 0 0,-34-21-270 0 0,1 0 0 0 0,1-2 0 0 0,0 0 1 0 0,0 0-1 0 0,1-1 0 0 0,12 4-112 0 0,-10-6-14 0 0,5 3-59 0 0,16 19-213 0 0,36 32 225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16 103 0 0 0,'0'0'2516'0'0,"0"0"-824"0"0,0 0-606 0 0,0 0-120 0 0,0 0-43 0 0,0 0-22 0 0,0 0-8 0 0,0-3-25 0 0,0-8-34 0 0,0 8-35 0 0,0 3-36 0 0,0 0-15 0 0,6 0-5 0 0,17 1-167 0 0,-1-1-130 0 0,1 0 0 0 0,0-1 0 0 0,1-2-446 0 0,27-8 515 0 0,1 5-60 0 0,-24 0-246 0 0,-18 4-100 0 0,0-1 0 0 0,1 2 0 0 0,-1 0 0 0 0,7 0-109 0 0,90 1-468 0 0,-94 0 392 0 0</inkml:trace>
  <inkml:trace contextRef="#ctx0" brushRef="#br0" timeOffset="442.55">173 138 4050 0 0,'0'0'11355'0'0,"0"0"-9068"0"0,0 0-2253 0 0,-3 0 44 0 0,-13 0 228 0 0,16 0-166 0 0,-3 3 4 0 0,-9 8 2 0 0,9-8-1 0 0,3 0 8 0 0,0 513 1708 0 0,1-485-1888 0 0,2-1 0 0 0,0 1 1 0 0,2-1-1 0 0,2 0 0 0 0,0 0 1 0 0,3 3 25 0 0,-8-27-38 0 0,0 1 0 0 0,0 0 0 0 0,1-1 0 0 0,0 1 0 0 0,0-1 0 0 0,0 0 0 0 0,1 0 0 0 0,0 0 0 0 0,0 0 0 0 0,1-1 0 0 0,0 1 40 0 0,6 4-17 0 0,0-2 0 0 0,1 1 1 0 0,0-1 15 0 0</inkml:trace>
  <inkml:trace contextRef="#ctx0" brushRef="#br0" timeOffset="1080.652">326 190 87 0 0,'0'0'3965'0'0,"0"0"-2068"0"0,-3 0-859 0 0,3 0-997 0 0,-1 0 1 0 0,1 0 0 0 0,-1 0 0 0 0,1 0-1 0 0,-1 0 1 0 0,1 0 0 0 0,-1-1-1 0 0,1 1 1 0 0,-1 0 0 0 0,1 0 0 0 0,-1 0-1 0 0,1 0 1 0 0,-1-1 0 0 0,1 1 0 0 0,0 0-1 0 0,-1-1 1 0 0,1 1 0 0 0,-1 0-1 0 0,1-1 1 0 0,0 1 0 0 0,-1 0 0 0 0,1-1-1 0 0,0 1 1 0 0,-1-1 0 0 0,1 1-1 0 0,0-1 1 0 0,0 1 0 0 0,-1-1 0 0 0,1 1-1 0 0,0 0 1 0 0,0-1 0 0 0,0 1 0 0 0,0-1-1 0 0,0 0 1 0 0,0 1 0 0 0,-1-1-1 0 0,1 1 1 0 0,0-1 0 0 0,1 1 0 0 0,-1-1-1 0 0,0 1 1 0 0,0-1-42 0 0,0-2 720 0 0,0 3-127 0 0,0 0-53 0 0,0 0-23 0 0,0 3-1 0 0,-1 71 961 0 0,0 14 54 0 0,5 22-1531 0 0,6-23 392 0 0,-4 2-47 0 0,7 8-49 0 0,-8-31-117 0 0,0-11 68 0 0,4 13-247 0 0,6 21 137 0 0,-10-6-52 0 0,7-8-51 0 0,-9-6-46 0 0,-3-42-82 0 0,3 26 94 0 0,8 1-173 0 0,-6-6-125 0 0,-3-41 206 0 0,0-1 1 0 0,0 0 0 0 0,0-1-1 0 0,1 1 1 0 0,1 2 91 0 0</inkml:trace>
  <inkml:trace contextRef="#ctx0" brushRef="#br0" timeOffset="1642.293">120 602 6387 0 0,'-18'-18'14736'0'0,"18"2"-14695"0"0,0-2 159 0 0,0 2-11 0 0,0 16-28 0 0,0 0-5 0 0,0 0-13 0 0,0 0-34 0 0,18 0-41 0 0,-2 0-51 0 0,2-18-56 0 0,16 18-78 0 0,1-17-73 0 0,0 17-63 0 0,-19 0 3 0 0,2-17 250 0 0,-18 17 0 0 0</inkml:trace>
  <inkml:trace contextRef="#ctx0" brushRef="#br0" timeOffset="2105.445">120 636 3175 0 0,'0'18'13195'0'0,"0"-1"-12942"0"0,0-17-16 0 0,16 0-53 0 0,21 0-46 0 0,-3 0-58 0 0,-1-17-88 0 0,1-1-100 0 0,-34 18 108 0 0,37 0-158 0 0,-22 0-59 0 0,20 0 217 0 0,-35 0 0 0 0,0 0 0 0 0</inkml:trace>
  <inkml:trace contextRef="#ctx0" brushRef="#br0" timeOffset="2106.445">1 1084 4212 0 0,'0'0'13764'0'0,"0"17"-13715"0"0,50-34-3 0 0,-15 0-19 0 0,33-1-2 0 0,1-16-8 0 0,0-17-64 0 0,51-53 47 0 0,-120 104 0 0 0,0 0 0 0 0,0 0 0 0 0</inkml:trace>
  <inkml:trace contextRef="#ctx0" brushRef="#br0" timeOffset="2593.066">412 550 6012 0 0,'15'-13'12322'0'0,"-12"10"-9691"0"0,-3 0-2374 0 0,0-12 151 0 0,3 15-242 0 0,-2 0-151 0 0,1 0 1 0 0,-1 0-1 0 0,1-1 0 0 0,0 1 1 0 0,-1-1-1 0 0,1 1 0 0 0,-1-1 1 0 0,0 0-1 0 0,1 1 0 0 0,-1-1 0 0 0,2-1-15 0 0,12-5 68 0 0,19 1 11 0 0,-14 1-51 0 0,-9 3-9 0 0,0-1 0 0 0,1 1 0 0 0,-1 1 0 0 0,7 0-19 0 0,89 1 100 0 0,-103 0-95 0 0,-2 0-1 0 0,1 0-1 0 0,-1 0 0 0 0,0 0 0 0 0,1 0 1 0 0,-1 0-1 0 0,0 1 0 0 0,0-1 1 0 0,1 1-1 0 0,-1-1 0 0 0,0 1 0 0 0,0 0 1 0 0,0 0-1 0 0,0 0 0 0 0,0 0 1 0 0,0 0-1 0 0,0 1 0 0 0,0-1 0 0 0,0 1 1 0 0,0-1-1 0 0,-1 1 0 0 0,1-1 1 0 0,0 2-4 0 0,8 8 30 0 0,-7-8 18 0 0,-2 9 79 0 0,-1-9-108 0 0,1 0 0 0 0,-1-1 1 0 0,0 1-1 0 0,0 0 0 0 0,0 0 0 0 0,0-1 1 0 0,-1 1-1 0 0,1 0 0 0 0,-1-1 0 0 0,1 1 1 0 0,-1 0-1 0 0,0-1 0 0 0,0 1 0 0 0,-2 2-18 0 0,-59 78 256 0 0,44-57-207 0 0,-2-1-1 0 0,-4 2-49 0 0,3-2-3 0 0,12-14-2 0 0,2-2-19 0 0,-1 0 0 0 0,1 0 0 0 0,-2 0 0 0 0,1-2 0 0 0,-1 1 0 0 0,0-1 0 0 0,-1 0 0 0 0,-6 3 24 0 0,-51 24-28 0 0</inkml:trace>
  <inkml:trace contextRef="#ctx0" brushRef="#br0" timeOffset="2594.066">396 723 100 0 0,'16'0'10337'0'0,"2"-18"-7779"0"0,-18 1-1027 0 0,34 17-327 0 0,-15 0-176 0 0,14 0-168 0 0,1 17-122 0 0,18 1-94 0 0,-18 16-91 0 0,18 0-105 0 0,0 18-93 0 0,-18-18-153 0 0,18 1-138 0 0,-2-1-112 0 0,54 69 48 0 0,-104-103 0 0 0,0 0 0 0 0,0 0 0 0 0</inkml:trace>
  <inkml:trace contextRef="#ctx0" brushRef="#br0" timeOffset="3372.617">1151 35 7350 0 0,'0'0'15027'0'0,"0"0"-15186"0"0,0 0 178 0 0,0-18 69 0 0,0 18-28 0 0,0 0-5 0 0,0 0 0 0 0,0 18-10 0 0,19 16-23 0 0,15 0-72 0 0,104 35 50 0 0,-138-69 0 0 0,0 0 0 0 0</inkml:trace>
  <inkml:trace contextRef="#ctx0" brushRef="#br0" timeOffset="3821.07">1548 1 7287 0 0,'0'16'15017'0'0,"-18"-16"-14889"0"0,18 18 51 0 0,-16-18 199 0 0,-2 0-116 0 0,18 17-58 0 0,-16 0-52 0 0,16 0-102 0 0,-19 0-108 0 0,1 18-120 0 0,2 17-64 0 0,-122 68 242 0 0,138-120 0 0 0,0 0 0 0 0,0 0 0 0 0,0 0 0 0 0</inkml:trace>
  <inkml:trace contextRef="#ctx0" brushRef="#br0" timeOffset="4218.818">1032 379 87 0 0,'0'34'5972'0'0,"-18"-17"-4196"0"0,2-17-123 0 0,16 0-478 0 0,0 0-236 0 0,16 0-206 0 0,20 0-107 0 0,-2-17-46 0 0,18 0-82 0 0,-18 17-75 0 0,18 0-65 0 0,-2 0-95 0 0,2 0-174 0 0,154-52-89 0 0,-206 52 0 0 0,0 0 0 0 0</inkml:trace>
  <inkml:trace contextRef="#ctx0" brushRef="#br0" timeOffset="4219.818">1204 35 0 0 0,'0'0'6519'0'0,"0"-3"-3612"0"0,0-26-862 0 0,0 27-1506 0 0,0 2-157 0 0,0 0-35 0 0,3 0 37 0 0,-2 0-356 0 0,-1-1-7 0 0,1 1-1 0 0,-1 0 0 0 0,1 0 0 0 0,0 0 0 0 0,-1 0 0 0 0,1 0 0 0 0,-1 0 0 0 0,1 1 0 0 0,-1-1 0 0 0,1 0 0 0 0,-1 0 0 0 0,1 0 1 0 0,-1 0-1 0 0,1 1 0 0 0,-1-1 0 0 0,0 0 0 0 0,1 0 0 0 0,-1 1 0 0 0,1-1 0 0 0,-1 0-20 0 0,1 2 37 0 0,-1-1-1 0 0,1 0 1 0 0,-1 1-1 0 0,1-1 1 0 0,-1 0 0 0 0,0 1-1 0 0,1-1 1 0 0,-1 1-1 0 0,0-1 1 0 0,0 0 0 0 0,0 1-1 0 0,0-1 1 0 0,0 1-37 0 0,2 41 509 0 0,9-3-1 0 0,-5 12-18 0 0,6 17-38 0 0,-7-15-185 0 0,-1-7 127 0 0,6 21-394 0 0,1-14 107 0 0,0-6-63 0 0,0 22-44 0 0,-7-26-63 0 0,-2-20-72 0 0,0 1-1 0 0,2 0 1 0 0,3 9 135 0 0,11 26-346 0 0,-2 20 272 0 0</inkml:trace>
  <inkml:trace contextRef="#ctx0" brushRef="#br0" timeOffset="4664.842">1186 568 5125 0 0,'0'-34'14442'0'0,"-16"34"-14165"0"0,16 0-3 0 0,-19 0-56 0 0,4 16-20 0 0,15 18-57 0 0,-18 18-110 0 0,0 0-157 0 0,18 0-163 0 0,-16 33 289 0 0,16-85 0 0 0,0 0 0 0 0</inkml:trace>
  <inkml:trace contextRef="#ctx0" brushRef="#br0" timeOffset="4665.842">1238 654 5225 0 0,'0'0'0'0'0,"0"0"14615"0"0,18 0-14397 0 0,-2 0-116 0 0,36 0-99 0 0,0 0-163 0 0,-1 0-112 0 0,2 0-52 0 0,-3 34 324 0 0,-50-34 0 0 0</inkml:trace>
  <inkml:trace contextRef="#ctx0" brushRef="#br0" timeOffset="5081.106">1204 809 4375 0 0,'0'14'11563'0'0,"0"-12"-9207"0"0,0 1-2265 0 0,0 287 2428 0 0,0-286-2484 0 0,0 1-1 0 0,0-1 1 0 0,0 1-1 0 0,1-1 1 0 0,0 1 0 0 0,-1-1-1 0 0,2 0 1 0 0,-1 1 0 0 0,0-1-1 0 0,1 0 1 0 0,0 0-1 0 0,0 0 1 0 0,0 0 0 0 0,1 0-1 0 0,0 1-34 0 0,26 29 204 0 0,-25-27-195 0 0,1 0 0 0 0,0 0 0 0 0,0 0 0 0 0,1-1 0 0 0,0 0 0 0 0,0 0 0 0 0,1 0 0 0 0,0-1 0 0 0,-1 0-1 0 0,2 0 1 0 0,-1-1 0 0 0,0 0 0 0 0,1 0 0 0 0,0-1 0 0 0,5 2-9 0 0,0 0-25 0 0,-4-1-9 0 0,0 0 0 0 0,1-1 0 0 0,0 0 0 0 0,0 0-1 0 0,0-1 1 0 0,0 0 0 0 0,0-1 0 0 0,11 0 34 0 0,17-4-37 0 0,32-6 37 0 0</inkml:trace>
  <inkml:trace contextRef="#ctx0" brushRef="#br0" timeOffset="5519.147">1496 843 7137 0 0,'-14'-17'11481'0'0,"3"0"-7782"0"0,8 12-3475 0 0,-1-1-1 0 0,0 1 1 0 0,0-1-1 0 0,-1 1 1 0 0,0 0-224 0 0,5 5 34 0 0,-1 0 0 0 0,1-1 1 0 0,-1 1-1 0 0,1 0 1 0 0,-1-1-1 0 0,1 1 1 0 0,-1 0-1 0 0,1-1 1 0 0,-1 1-1 0 0,1 0 1 0 0,-1 0-1 0 0,0 0 1 0 0,1 0-1 0 0,-1-1 1 0 0,1 1-1 0 0,-1 0 1 0 0,0 0-1 0 0,1 0 1 0 0,-1 0-1 0 0,0 0 1 0 0,1 1-1 0 0,-1-1 1 0 0,1 0-1 0 0,-1 0 1 0 0,0 0-1 0 0,1 1-34 0 0,-1-1 90 0 0,1 0-85 0 0,0 0 0 0 0,0 0 0 0 0,0 0 0 0 0,0 0 0 0 0,0 0 0 0 0,-1 0 0 0 0,1 0 0 0 0,0 0 1 0 0,0-1-1 0 0,0 1 0 0 0,0 0 0 0 0,0 0 0 0 0,0 1 0 0 0,0-1 0 0 0,0 0 0 0 0,0 0 0 0 0,0 0 0 0 0,-1 0 0 0 0,1 0 0 0 0,0 0 0 0 0,0 0 0 0 0,0 0 0 0 0,0 0 0 0 0,0 0 0 0 0,0 0 0 0 0,0 0 0 0 0,0 0 0 0 0,0 0 0 0 0,0 0 0 0 0,0 0 0 0 0,0 0 0 0 0,-1 0 1 0 0,1 0-1 0 0,0 0 0 0 0,0 1 0 0 0,0-1 0 0 0,0 0 0 0 0,0 0 0 0 0,0 0 0 0 0,0 0 0 0 0,0 0 0 0 0,0 0 0 0 0,0 0 0 0 0,0 0 0 0 0,0 0 0 0 0,0 0 0 0 0,0 1 0 0 0,0-1 0 0 0,0 0 0 0 0,0 0 0 0 0,0 0 0 0 0,0 0 0 0 0,0 0 0 0 0,0 0 0 0 0,0 0 0 0 0,0 0 0 0 0,0 0-4 0 0,0 4 33 0 0,0-1 1 0 0,-1 0 0 0 0,1 0 0 0 0,-1 1 0 0 0,0-1 0 0 0,0 0-1 0 0,-1 0 1 0 0,0 2-35 0 0,-4 13 78 0 0,4-9-41 0 0,0 0 1 0 0,2 1-1 0 0,-1-1 0 0 0,1 0 1 0 0,1 9-38 0 0,0 4 43 0 0,-1 216 95 0 0,0-233-150 0 0,-1 1 0 0 0,1-1 0 0 0,-1 0-1 0 0,0 0 1 0 0,0 0 0 0 0,0 1 0 0 0,-1-1-1 0 0,1 0 1 0 0,-3 2 12 0 0,-52 113-25 0 0</inkml:trace>
  <inkml:trace contextRef="#ctx0" brushRef="#br0" timeOffset="5520.147">1066 1067 5725 0 0,'0'0'14587'0'0,"0"0"-14498"0"0,18-18 60 0 0,-2 18 172 0 0,2-17-24 0 0,0 17-23 0 0,32-17-112 0 0,2 0-180 0 0,18-17-139 0 0,102-70 157 0 0,-172 104 0 0 0</inkml:trace>
  <inkml:trace contextRef="#ctx0" brushRef="#br0" timeOffset="5959.037">1668 138 8052 0 0,'0'0'15457'0'0,"-16"17"-15112"0"0,16 0-47 0 0,-18 17-41 0 0,18 18-64 0 0,-19 17-103 0 0,3 17-116 0 0,-2 0-122 0 0,2 190 148 0 0,16-276 0 0 0,0 0 0 0 0,0 0 0 0 0</inkml:trace>
  <inkml:trace contextRef="#ctx0" brushRef="#br0" timeOffset="5960.037">1599 671 7237 0 0,'0'0'15009'0'0,"-18"0"-14969"0"0,18 0 13 0 0,0 0 25 0 0,0-17 29 0 0,0-1-36 0 0,34 2-56 0 0,37-2-99 0 0,134-85 84 0 0,-205 103 0 0 0,0 0 0 0 0</inkml:trace>
  <inkml:trace contextRef="#ctx0" brushRef="#br0" timeOffset="5961.037">1875 636 0 0 0,'0'3'7814'0'0,"0"9"-4041"0"0,0-9-1937 0 0,0 0-640 0 0,0 97 2412 0 0,0-91-3516 0 0,-1-1 1 0 0,0 0 0 0 0,0 1 0 0 0,-1-1 0 0 0,0 0-1 0 0,0 0 1 0 0,-1 0 0 0 0,0 0 0 0 0,-1-1 0 0 0,0 1-1 0 0,-3 4-92 0 0,-7 9 148 0 0,-2 0-1 0 0,0 0 1 0 0,-3-1-148 0 0,2 0 53 0 0,1 0 0 0 0,-9 14-53 0 0,14-14-21 0 0,1-3-18 0 0,-1-1 0 0 0,-2 2 39 0 0,-15 15-29 0 0,-22 17 29 0 0</inkml:trace>
  <inkml:trace contextRef="#ctx0" brushRef="#br0" timeOffset="6375.99">1615 877 8107 0 0,'0'0'13151'0'0,"0"-3"-10183"0"0,0-8-2604 0 0,0 11-358 0 0,0 0-1 0 0,0 0 1 0 0,0 0 0 0 0,0 0-1 0 0,0-1 1 0 0,0 1-1 0 0,0 0 1 0 0,0 0-1 0 0,0 0 1 0 0,0 0-1 0 0,0 0 1 0 0,0 0 0 0 0,0 0-1 0 0,0 0 1 0 0,0 0-1 0 0,0-1 1 0 0,0 1-1 0 0,0 0 1 0 0,0 0-1 0 0,0 0 1 0 0,0 0 0 0 0,0 0-1 0 0,0 0 1 0 0,0 0-1 0 0,1 0 1 0 0,-1 0-1 0 0,0 0 1 0 0,0-1-1 0 0,0 1 1 0 0,0 0 0 0 0,0 0-1 0 0,0 0 1 0 0,0 0-1 0 0,0 0 1 0 0,0 0-1 0 0,0 0 1 0 0,0 0-1 0 0,1 0 1 0 0,-1 0 0 0 0,0 0-1 0 0,0 0 1 0 0,0 0-1 0 0,0 0 1 0 0,0 0-1 0 0,0 0 1 0 0,0 0-1 0 0,0 0 1 0 0,0 0 0 0 0,1 0-1 0 0,-1 0 1 0 0,0 0-1 0 0,0 0 1 0 0,0 0-1 0 0,0 0 1 0 0,0 0-1 0 0,0 0 1 0 0,0 0-6 0 0,4 0 58 0 0,-1 0-1 0 0,0 0 1 0 0,1 1 0 0 0,-1-1 0 0 0,0 1-1 0 0,0-1 1 0 0,0 1 0 0 0,1 0-1 0 0,-1 0 1 0 0,0 1 0 0 0,0-1 0 0 0,0 1-1 0 0,-1-1 1 0 0,1 1 0 0 0,0 0 0 0 0,0 0-58 0 0,25 14 260 0 0,-19-12-154 0 0,1 2 1 0 0,0-1-1 0 0,-1 2-106 0 0,4 3 145 0 0,-1 1 0 0 0,-1 0 1 0 0,1 1-1 0 0,6 9-145 0 0,5 11 256 0 0,8-9-50 0 0,40 43-3 0 0,-46-49-314 0 0,0-1 0 0 0,2-1-1 0 0,19 8 112 0 0,-44-23-8 0 0,61 33-33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5175 0 0,'0'-17'14144'0'0,"0"17"-14068"0"0,0-17 85 0 0,19 0 88 0 0,15 17-1 0 0,0-18-35 0 0,1 18-53 0 0,15 0-82 0 0,141 69-78 0 0,-191-69 0 0 0,0 0 0 0 0,0 0 0 0 0,0 0 0 0 0</inkml:trace>
  <inkml:trace contextRef="#ctx0" brushRef="#br0" timeOffset="363.024">71 121 2862 0 0,'-20'0'11284'0'0,"6"0"-9412"0"0,14 6-1700 0 0,1 2-63 0 0,0 0 0 0 0,1 1 1 0 0,0-1-1 0 0,1 5-109 0 0,7 24 336 0 0,2 12-22 0 0,-7 2 14 0 0,0-24-157 0 0,-2-9 1 0 0,0 1 0 0 0,-1-1 0 0 0,-1 4-172 0 0,-1 3 167 0 0,1-5 77 0 0,-2-1 0 0 0,-2 19-244 0 0,-2-10 166 0 0,2-17-61 0 0,1 0 1 0 0,0 1 0 0 0,1 0 0 0 0,1 0-106 0 0,0 72 1247 0 0,2-79-979 0 0,0-3-238 0 0,-1-1 0 0 0,0 0 0 0 0,0 0 0 0 0,0 0 0 0 0,1 0 1 0 0,-1 0-1 0 0,1 0 0 0 0,-1 0 0 0 0,1 0 0 0 0,-1 0 0 0 0,1-1 1 0 0,-1 1-1 0 0,1-1 0 0 0,0 1 0 0 0,-1-1 0 0 0,1 1 0 0 0,0-1 1 0 0,-1 0-1 0 0,3 0-30 0 0,-3 0 31 0 0,1 0 0 0 0,0 0-1 0 0,-1 1 1 0 0,1-1 0 0 0,0 0 0 0 0,-1 1 0 0 0,1-1 0 0 0,0 1 0 0 0,-1 0 0 0 0,1-1 0 0 0,-1 1 0 0 0,2 1-31 0 0,11 5 182 0 0,-7-6-123 0 0,-1 1-1 0 0,1-2 0 0 0,-1 1 0 0 0,1 0 0 0 0,0-1 1 0 0,-1-1-1 0 0,4 1-58 0 0,21-1 268 0 0,141 1-16 0 0,-140-3-611 0 0,-24 1 333 0 0,-1-1-1 0 0,0 0 1 0 0,6-3 26 0 0,-13 6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1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0 0 0,'0'0'4041'0'0,"0"0"-2054"0"0,0 0-663 0 0,0-17-313 0 0,0 17-178 0 0,0 0-120 0 0,0 0-81 0 0,0 0-139 0 0,0 0-110 0 0,0-17-195 0 0,0 17-265 0 0,86 0 77 0 0,-86 0 0 0 0,0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1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2662 0 0,'16'0'12497'0'0,"-16"0"-12138"0"0,0 0 22 0 0,0 0-105 0 0,0 0-55 0 0,18 0-64 0 0,-18 0-117 0 0,0 0-141 0 0,0 0-143 0 0,34 0 244 0 0,-34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1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947 150 4975 0 0,'0'-3'11834'0'0,"1"0"-11621"0"0,-1-1-1 0 0,1 1 1 0 0,-1 0 0 0 0,1-1-1 0 0,0 1 1 0 0,0 0 0 0 0,1-1-1 0 0,-1 1 1 0 0,1 0-1 0 0,-1 0 1 0 0,1 0 0 0 0,0 0-1 0 0,2-1-212 0 0,6-8 28 0 0,0 0 0 0 0,8-5-28 0 0,-5 4 403 0 0,1-4-135 0 0,-11 11-173 0 0,-3 5-81 0 0,0 1 0 0 0,0-1 0 0 0,0 1 1 0 0,0-1-1 0 0,0 1 0 0 0,1-1 0 0 0,-1 1 0 0 0,0-1 1 0 0,0 1-1 0 0,1-1 0 0 0,-1 1 0 0 0,0-1 1 0 0,1 1-1 0 0,-1-1 0 0 0,1 1 0 0 0,-1 0 1 0 0,0-1-1 0 0,1 1 0 0 0,-1 0 0 0 0,1-1 0 0 0,-1 1 1 0 0,1 0-1 0 0,-1 0 0 0 0,1-1 0 0 0,-1 1 1 0 0,1 0-1 0 0,-1 0 0 0 0,1 0 0 0 0,-1 0 0 0 0,1 0 1 0 0,-1-1-1 0 0,1 1 0 0 0,0 0 0 0 0,-1 0 1 0 0,1 1-1 0 0,0-1-14 0 0,-1 0 5 0 0,0 0 1 0 0,0 0 0 0 0,0 0-1 0 0,0 0 1 0 0,0 0 0 0 0,0 0-1 0 0,0 0 1 0 0,0 0 0 0 0,0 0-1 0 0,1 0 1 0 0,-1 0 0 0 0,0 0-1 0 0,0 0 1 0 0,0 0-1 0 0,0 0 1 0 0,0 0 0 0 0,0 0-1 0 0,0 0 1 0 0,0 0 0 0 0,0 0-1 0 0,1 0 1 0 0,-1 0 0 0 0,0 0-1 0 0,0 0 1 0 0,0 0-1 0 0,0-1 1 0 0,0 1 0 0 0,0 0-1 0 0,0 0 1 0 0,0 0 0 0 0,0 0-1 0 0,0 0 1 0 0,0 0 0 0 0,0 0-1 0 0,1 0 1 0 0,-1 0 0 0 0,0 0-1 0 0,0 0 1 0 0,0 0-1 0 0,0-1 1 0 0,0 1 0 0 0,0 0-1 0 0,0 0 1 0 0,0 0 0 0 0,0 0-1 0 0,0 0 1 0 0,0 0 0 0 0,0 0-1 0 0,0 0 1 0 0,0-1-1 0 0,0 1 1 0 0,0 0 0 0 0,0 0-1 0 0,0 0 1 0 0,0 0 0 0 0,0 0-1 0 0,0 0-5 0 0,-2-8 427 0 0,-1 7 450 0 0,1 2-813 0 0,1 0-1 0 0,0 0 1 0 0,-1 0-1 0 0,1 1 1 0 0,0-1-1 0 0,0 1 1 0 0,0-1-1 0 0,0 1 1 0 0,-1 0-64 0 0,-3 7 111 0 0,0 0 1 0 0,1 0-1 0 0,-2 8-111 0 0,-11 20 239 0 0,10-27-150 0 0,0 0 0 0 0,-1-1 0 0 0,-1 1 0 0 0,1-1 0 0 0,-4 1-89 0 0,-17 20 210 0 0,-131 160 952 0 0,57-85-481 0 0,49-53 107 0 0,-7 14-788 0 0,-33 51 687 0 0,72-86-451 0 0,1 1-1 0 0,-14 29-235 0 0,30-51 32 0 0,-11 22 84 0 0,-1 0 0 0 0,-2-1 0 0 0,-12 16-116 0 0,-1-7 77 0 0,9 6-28 0 0,-43 46-114 0 0,64-90 61 0 0,-12 21-220 0 0,0 0 0 0 0,-5 12 224 0 0,1-1-326 0 0,14-26 238 0 0,4-8 78 0 0,0 1 0 0 0,0-1 0 0 0,0 1 0 0 0,0-1-1 0 0,-1 1 1 0 0,1-1 0 0 0,0 1 0 0 0,0-1 0 0 0,-1 1-1 0 0,1-1 1 0 0,0 0 0 0 0,-1 1 0 0 0,1-1 0 0 0,0 1-1 0 0,-1-1 1 0 0,1 0 0 0 0,-1 1 0 0 0,1-1-1 0 0,0 0 1 0 0,-1 0 0 0 0,1 1 0 0 0,-1-1 0 0 0,1 0-1 0 0,-1 0 1 0 0,1 0 0 0 0,-1 0 0 0 0,1 0 0 0 0,-1 1-1 0 0,1-1 1 0 0,-1 0 0 0 0,1 0 0 0 0,-1 0 0 0 0,1 0-1 0 0,-1 0 1 0 0,0-1 10 0 0,-2 1-320 0 0,3 0-113 0 0,9 3 8 0 0,34 12 337 0 0</inkml:trace>
  <inkml:trace contextRef="#ctx0" brushRef="#br0" timeOffset="701.871">36 958 15244 0 0,'0'0'277'0'0,"0"0"3"0"0,0-2 22 0 0,0-10 12 0 0,0 9 11 0 0,0 9 19 0 0,1 14-84 0 0,0-4 10 0 0,-1 0-1 0 0,-1 0 1 0 0,-2 16-270 0 0,0-19 87 0 0,-1 6 87 0 0,1 1 0 0 0,1 0-1 0 0,0 8-173 0 0,3-6 121 0 0,0-12-39 0 0,-1-1 0 0 0,0 0 0 0 0,-1 1 0 0 0,0-1 0 0 0,-2 8-82 0 0,-2 2 130 0 0,3-12-53 0 0,0 0-1 0 0,0 0 0 0 0,1 0 1 0 0,0 1-1 0 0,0 4-76 0 0,0 6 250 0 0,0-15-184 0 0,1 0 0 0 0,0 0 0 0 0,0-1 0 0 0,0 1 0 0 0,0 0 0 0 0,1 0 0 0 0,-1 0 0 0 0,1 0-66 0 0,-1-2 21 0 0,1 0-1 0 0,-1-1 1 0 0,1 1 0 0 0,-1 0-1 0 0,1-1 1 0 0,-1 1-1 0 0,1-1 1 0 0,-1 1 0 0 0,1-1-1 0 0,0 1 1 0 0,-1-1 0 0 0,1 1-1 0 0,0-1 1 0 0,-1 1-1 0 0,1-1 1 0 0,0 0 0 0 0,0 1-1 0 0,-1-1 1 0 0,1 0 0 0 0,0 0-1 0 0,0 0 1 0 0,0 0 0 0 0,-1 0-1 0 0,1 0 1 0 0,0 0-1 0 0,0 0 1 0 0,0 0 0 0 0,0 0-21 0 0,323 0 316 0 0,-323 0-348 0 0,0 0 1 0 0,-1 0 0 0 0,1 0 0 0 0,0 0 0 0 0,0 0-1 0 0,0 0 1 0 0,0 0 0 0 0,0 0 0 0 0,0-1 0 0 0,0 1-1 0 0,0 0 1 0 0,0-1 0 0 0,0 1 0 0 0,0-1 31 0 0,0 0-6 0 0,-1 1 0 0 0,1-1-1 0 0,-1 0 1 0 0,0 0 0 0 0,0 0 0 0 0,1 0 0 0 0,-1 0 0 0 0,0 0 0 0 0,0 0 0 0 0,0 0-1 0 0,0 0 1 0 0,0 0 0 0 0,0 1 0 0 0,0-1 0 0 0,0 0 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1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1 124 0 0,'0'17'9397'0'0,"0"-17"-7050"0"0,0 17-843 0 0,0-17-326 0 0,0 17-246 0 0,-18 1-192 0 0,2-1-188 0 0,-2 18-244 0 0,-1-1-270 0 0,4 0-363 0 0,-3 35 325 0 0,18-69 0 0 0,0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2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8227 0 0,'0'0'13342'0'0,"0"0"-10707"0"0,0 0-2630 0 0,0 0 52 0 0,0 0 16 0 0,0 0-8 0 0,0 0-14 0 0,0 0-10 0 0,0 0-9 0 0,0 0-5 0 0,0 0-2 0 0,0 0 2 0 0,0 0 6 0 0,0 0 8 0 0,0 0 8 0 0,0 0 11 0 0,0 0 5 0 0,0 0-2 0 0,0 0-3 0 0,0 3-3 0 0,0 2-35 0 0,0-2-11 0 0,0 1-1 0 0,0-1 0 0 0,0 0 0 0 0,0 0 1 0 0,-1 1-1 0 0,1-1 0 0 0,-1 0 0 0 0,0 1-10 0 0,-17 45 39 0 0,8-32-101 0 0,8-12 28 0 0,-5 7-36 0 0,2-9 66 0 0,1 0-1 0 0,-1 0 0 0 0,0 0 1 0 0,1-1-1 0 0,-3 1 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2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6987 0 0,'-17'0'14786'0'0,"-1"0"-14773"0"0,18 0-2 0 0,0 0-29 0 0,0 17-69 0 0,18-17-84 0 0,136 0 171 0 0,-154 0 0 0 0,0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8224 0 0,'-19'0'16055'0'0,"19"0"-16014"0"0,-16 0 29 0 0,16 0 132 0 0,-18 0-57 0 0,18 0-30 0 0,0 0-13 0 0,0 0-20 0 0,0 0-34 0 0,0 17-45 0 0,-18 0-71 0 0,-68 103 68 0 0,86-120 0 0 0,0 0 0 0 0,0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2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5687 0 0,'0'0'14565'0'0,"0"0"-14610"0"0,0 17-2 0 0,0-17 120 0 0,0 0-8 0 0,0 0-5 0 0,0 0 5 0 0,34 0-47 0 0,104-34-18 0 0,-138 34 0 0 0,0 0 0 0 0</inkml:trace>
  <inkml:trace contextRef="#ctx0" brushRef="#br0" timeOffset="1">430 104 4500 0 0,'0'0'13974'0'0,"0"0"-13897"0"0,0 0 18 0 0,0 0-57 0 0,0 0-81 0 0,136 0 43 0 0,-136 0 0 0 0,0 0 0 0 0</inkml:trace>
  <inkml:trace contextRef="#ctx0" brushRef="#br0" timeOffset="415.282">756 52 5299 0 0,'18'0'14403'0'0,"-18"0"-14226"0"0,0 0-45 0 0,0 0-90 0 0,0 0-70 0 0,0 0-84 0 0,34 0-69 0 0,70 0 181 0 0,-104 0 0 0 0,0 0 0 0 0,0 0 0 0 0</inkml:trace>
  <inkml:trace contextRef="#ctx0" brushRef="#br0" timeOffset="416.282">1134 0 3487 0 0,'0'18'13125'0'0,"0"-18"-13125"0"0,0 18 91 0 0,0-18-36 0 0,17 0-19 0 0,17 0-51 0 0,-16 0-52 0 0,51 0 67 0 0,-69 0 0 0 0,0 0 0 0 0,0 0 0 0 0</inkml:trace>
  <inkml:trace contextRef="#ctx0" brushRef="#br0" timeOffset="417.282">1357 0 162 0 0,'0'0'6206'0'0,"0"0"-4198"0"0,0 0-882 0 0,0 0-617 0 0,0 0-415 0 0,34 36-94 0 0,-34-36 0 0 0,0 0 0 0 0,0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4412 0 0,'0'0'14003'0'0,"0"0"-13898"0"0,0 0-92 0 0,19 0-57 0 0,85 34 44 0 0,-104-34 0 0 0,0 0 0 0 0,0 0 0 0 0</inkml:trace>
  <inkml:trace contextRef="#ctx0" brushRef="#br0" timeOffset="1">397 87 5324 0 0,'0'0'14415'0'0,"0"0"-14404"0"0,0 0 11 0 0,0 0-55 0 0,0 0 99 0 0,0 0-99 0 0,0-17-94 0 0,18 17-156 0 0,35-18 283 0 0,-53 18 0 0 0</inkml:trace>
  <inkml:trace contextRef="#ctx0" brushRef="#br0" timeOffset="513.237">587 1 6187 0 0,'19'0'14753'0'0,"-19"0"-14753"0"0,0 0 8 0 0,0 17 80 0 0,0-17-64 0 0,0 0-115 0 0,15 17 91 0 0,-15-17 0 0 0,0 0 0 0 0,0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1324 0 0 0,'34'0'7175'0'0,"-34"-2"-5927"0"0,0-27 2068 0 0,0 26-2421 0 0,0 3-120 0 0,0 0-129 0 0,0 0-118 0 0,0 0-89 0 0,341 0 1692 0 0,-338 0-1996 0 0,0 0-3 0 0,9 0 2 0 0,-9 0-6 0 0,0 0-7 0 0,9 0-7 0 0,-8 0 3 0 0,-4 0 16 0 0,0 0 24 0 0,0 0 18 0 0,0 3-1 0 0,-1 0-157 0 0,1 0 43 0 0,0 0 1 0 0,0 0 0 0 0,0 0-1 0 0,0 0 1 0 0,1 0 0 0 0,-1 0-1 0 0,1 0 1 0 0,0 2-61 0 0,1-1 51 0 0,12 24 239 0 0,-7-24-173 0 0,-6-4-110 0 0,-1 0 1 0 0,1 1 0 0 0,-1-1 0 0 0,1 0 0 0 0,-1 0 0 0 0,1 1-1 0 0,-1-1 1 0 0,0 0 0 0 0,1 1 0 0 0,-1-1 0 0 0,1 0-1 0 0,-1 1 1 0 0,0-1 0 0 0,1 1 0 0 0,-1-1 0 0 0,0 0 0 0 0,0 1-1 0 0,1-1 1 0 0,-1 1 0 0 0,0-1 0 0 0,0 1 0 0 0,0-1-1 0 0,1 1 1 0 0,-1-1 0 0 0,0 1 0 0 0,0-1 0 0 0,0 1 0 0 0,0-1-1 0 0,0 1 1 0 0,0 0 0 0 0,0-1 0 0 0,0 1 0 0 0,0-1-1 0 0,0 1 1 0 0,-1-1-8 0 0,2 15 133 0 0,0 0 0 0 0,1-1 0 0 0,1 1 0 0 0,0-1-1 0 0,1 1 1 0 0,2 5-133 0 0,8 30 215 0 0,12 75 250 0 0,-11-49 66 0 0,3-1 1 0 0,9 19-532 0 0,-23-83 75 0 0,-1-4 2 0 0,-1 0 0 0 0,1 0 0 0 0,-1-1 0 0 0,-1 1 0 0 0,0 1 0 0 0,0-1 0 0 0,0 4-77 0 0,-1-8 35 0 0,1-1-1 0 0,-1 1 0 0 0,0-1 1 0 0,1 0-1 0 0,-1 1 0 0 0,1-1 1 0 0,-1 1-1 0 0,1-1 0 0 0,0 0 1 0 0,0 0-1 0 0,1 2-34 0 0,-1-2 110 0 0,0 0 0 0 0,0 0 0 0 0,0 0 0 0 0,0 0 0 0 0,0-1 0 0 0,-1 1 0 0 0,1 0 0 0 0,-1 0 0 0 0,0 1 0 0 0,0-1 0 0 0,1 1-110 0 0,-4-3 219 0 0,-50 0 88 0 0,4-2-413 0 0,0 3 0 0 0,0 2 1 0 0,0 2-1 0 0,-12 5 106 0 0,-16 4-361 0 0,64-12 268 0 0,8-2 49 0 0,0 1 0 0 0,0-1 0 0 0,0 1 0 0 0,0 0 0 0 0,0 1 0 0 0,0-1-1 0 0,-3 3 45 0 0,-1 1-17 0 0,1 1 0 0 0,0 0 0 0 0,0 1 0 0 0,1 0 0 0 0,-4 5 17 0 0</inkml:trace>
  <inkml:trace contextRef="#ctx0" brushRef="#br0" timeOffset="5349.292">86 1806 8285 0 0,'-17'0'16204'0'0,"-1"0"-16432"0"0,2 0 91 0 0,-2 0 84 0 0,2 0 19 0 0,16 0-24 0 0,0 0-51 0 0,34 0-80 0 0,0 0-63 0 0,70-17 252 0 0,-104 17 0 0 0</inkml:trace>
  <inkml:trace contextRef="#ctx0" brushRef="#br0" timeOffset="5749.75">327 1806 7587 0 0,'-53'0'15135'0'0,"37"0"-15026"0"0,16 0-124 0 0,0 0-97 0 0,16 0-100 0 0,3 0-112 0 0,66 17 324 0 0,-85-17 0 0 0,0 0 0 0 0</inkml:trace>
  <inkml:trace contextRef="#ctx0" brushRef="#br0" timeOffset="5750.75">688 1789 7037 0 0,'0'0'15045'0'0,"0"0"-14968"0"0,0 0 57 0 0,0 0 2 0 0,0 0-100 0 0,68 34-36 0 0,-68-34 0 0 0,0 0 0 0 0,0 0 0 0 0,0 0 0 0 0</inkml:trace>
  <inkml:trace contextRef="#ctx0" brushRef="#br0" timeOffset="10340.624">465 138 0 0 0,'-2'0'249'0'0,"0"0"1"0"0,0 0-1 0 0,0 0 1 0 0,0-1-1 0 0,0 1 1 0 0,0 0-1 0 0,1-1 1 0 0,-1 0-1 0 0,0 1 1 0 0,0-1-1 0 0,0 0 1 0 0,1 0-1 0 0,-1 0 1 0 0,0 0-1 0 0,1 0 1 0 0,-1 0-1 0 0,1 0 1 0 0,-1-1-1 0 0,1 1 1 0 0,0-1-1 0 0,0 1 1 0 0,-1-1-1 0 0,1 1 1 0 0,0-1-1 0 0,0 0 1 0 0,1 1-1 0 0,-2-3-249 0 0,0-2 328 0 0,0 0-1 0 0,1 0 1 0 0,-1-1-1 0 0,1 1 1 0 0,1-1-1 0 0,-1 1 1 0 0,1-7-328 0 0,0-35 2405 0 0,0 47-2394 0 0,0 1 0 0 0,0 0 0 0 0,0 0 0 0 0,0 0 0 0 0,0 0 0 0 0,0 0-1 0 0,0 0 1 0 0,0 0 0 0 0,0 0 0 0 0,0 0 0 0 0,0-1 0 0 0,0 1 0 0 0,0 0 0 0 0,0 0 0 0 0,0 0 0 0 0,0 0 0 0 0,0 0 0 0 0,0 0 0 0 0,0 0-1 0 0,0 0 1 0 0,0 0 0 0 0,0-1 0 0 0,0 1 0 0 0,1 0 0 0 0,-1 0 0 0 0,0 0 0 0 0,0 0 0 0 0,0 0 0 0 0,0 0 0 0 0,0 0 0 0 0,0 0 0 0 0,0 0 0 0 0,0 0-1 0 0,0 0 1 0 0,0 0 0 0 0,0 0 0 0 0,0 0 0 0 0,1 0 0 0 0,-1 0 0 0 0,0 0 0 0 0,0-1 0 0 0,0 1 0 0 0,0 0 0 0 0,0 0 0 0 0,0 0 0 0 0,0 0-1 0 0,0 0 1 0 0,1 0 0 0 0,-1 0 0 0 0,0 1 0 0 0,0-1 0 0 0,0 0 0 0 0,0 0 0 0 0,0 0 0 0 0,0 0 0 0 0,0 0 0 0 0,0 0-11 0 0,13 0 548 0 0,-10 0-33 0 0,-1 5-15 0 0,1 3-350 0 0,0-1 0 0 0,-1 1 0 0 0,0 0 0 0 0,-1 0 0 0 0,0-1 1 0 0,0 8-151 0 0,0 57 714 0 0,-2-36-406 0 0,-1 15 406 0 0,-3 13-714 0 0,0-9 592 0 0,2 16-592 0 0,2 24 354 0 0,4 151 316 0 0,2-181-527 0 0,3 77 170 0 0,-8 127-911 0 0,0-265 367 0 0,3-5 49 0 0,13-14 95 0 0</inkml:trace>
  <inkml:trace contextRef="#ctx0" brushRef="#br0" timeOffset="10876.263">155 912 5425 0 0,'0'-3'11967'0'0,"0"-9"-9706"0"0,0 10-2408 0 0,0 4 80 0 0,-1 13 87 0 0,1-7 14 0 0,-1-1 0 0 0,1 0-1 0 0,1 1 1 0 0,-1-1 0 0 0,1 0-1 0 0,2 6-32 0 0,43 113 309 0 0,-46-122-284 0 0,1 0 0 0 0,0 0 0 0 0,1-1 0 0 0,-1 1 0 0 0,1-1 1 0 0,1 3-27 0 0,-2-5 12 0 0,-1 0 1 0 0,1 0 0 0 0,0 0-1 0 0,0 0 1 0 0,1-1 0 0 0,-1 1-1 0 0,0 0 1 0 0,0-1 0 0 0,0 1-1 0 0,0 0 1 0 0,1-1-1 0 0,0 1-12 0 0,9 4 92 0 0,-2 0-27 0 0,0 0 1 0 0,-1 0-1 0 0,0 1 0 0 0,0 0-65 0 0,22 16 209 0 0,-21-16-156 0 0,6 5 130 0 0,0-2 0 0 0,0 0-1 0 0,11 5-181 0 0,-23-13 37 0 0,1 0 0 0 0,-1-1 0 0 0,0 1 1 0 0,1-1-1 0 0,-1 1 0 0 0,1-1 1 0 0,0 0-1 0 0,-1 0 0 0 0,1-1 1 0 0,-1 1-1 0 0,1-1 0 0 0,-1 1 0 0 0,4-2-37 0 0,-3 0 35 0 0,0-1 1 0 0,0 1-1 0 0,0-1 1 0 0,0 1-1 0 0,-1-1 1 0 0,1 0-1 0 0,-1 0 1 0 0,1-1-1 0 0,-1 1 1 0 0,0-1 0 0 0,0 0-37 0 0,9-9 94 0 0,6-7 47 0 0,-1 0 0 0 0,0-1 1 0 0,-2 0-1 0 0,1-3-141 0 0,7-22 31 0 0,6 6-120 0 0,-20 23 25 0 0,11-18-33 0 0,-3 14 79 0 0,0 1 0 0 0,7-4 18 0 0,-23 23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7:4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88 0 0 0,'0'0'2207'0'0,"0"0"-912"0"0,3-3-371 0 0,13-13 65 0 0,48-49 2111 0 0,-61 62-2424 0 0,0 3 2 0 0,-2 0-640 0 0,-1 0 0 0 0,1-1 0 0 0,0 1 0 0 0,-1 1-1 0 0,1-1 1 0 0,0 0 0 0 0,-1 0 0 0 0,1 0 0 0 0,0 0 0 0 0,-1 0 0 0 0,1 1 0 0 0,0-1 0 0 0,-1 0 0 0 0,1 0 0 0 0,-1 1 0 0 0,1-1 0 0 0,0 1-38 0 0,-1-1 43 0 0,1 1 0 0 0,-1 0 0 0 0,1 0 0 0 0,-1 0 0 0 0,1 0 1 0 0,-1 0-1 0 0,0 0 0 0 0,0 1 0 0 0,1-1 0 0 0,-1 0 0 0 0,0 0 1 0 0,0 0-1 0 0,0 0 0 0 0,0 0 0 0 0,0 1-43 0 0,0 4 145 0 0,1-1-1 0 0,-1 1 1 0 0,1 0-1 0 0,1-1 1 0 0,0 3-145 0 0,6 31 555 0 0,-5-9-152 0 0,-2 1 0 0 0,-1 5-403 0 0,2 50 561 0 0,2-40-292 0 0,5 143 747 0 0,-8-139-434 0 0,1 4-582 0 0,4 0 324 0 0,-1-10 376 0 0,-1 32-700 0 0,-4 199 1384 0 0,0-272-1407 0 0,0 0-1 0 0,0 0 1 0 0,0 0 0 0 0,0 0-1 0 0,0 0 1 0 0,1 0 0 0 0,0 0-1 0 0,-1-1 1 0 0,1 1 0 0 0,0 0-1 0 0,0 0 1 0 0,0-1 0 0 0,1 1-1 0 0,-1-1 1 0 0,1 1 0 0 0,1 1 23 0 0,0-3-182 0 0,5-8 37 0 0,35-36 75 0 0</inkml:trace>
  <inkml:trace contextRef="#ctx0" brushRef="#br0" timeOffset="409.061">191 52 1937 0 0,'0'0'11185'0'0,"0"0"-10729"0"0,-19 0-100 0 0,19 0-99 0 0,-15 0-9 0 0,-4 18 18 0 0,-15 0-6 0 0,17 16-20 0 0,1-17-30 0 0,-2 17-29 0 0,-1-17-22 0 0,4 18-24 0 0,15-1-33 0 0,-19 0-145 0 0,19 1-118 0 0,34-1 161 0 0,-34-34 0 0 0</inkml:trace>
  <inkml:trace contextRef="#ctx0" brushRef="#br0" timeOffset="819.73">225 122 2637 0 0,'0'0'0'0'0,"17"0"12175"0"0,-17 0-12020 0 0,16 0 57 0 0,2 0 1 0 0,-2 17-28 0 0,21 0-32 0 0,48 103-153 0 0,-85-120 0 0 0,0 0 0 0 0,0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0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51 344 3862 0 0,'0'0'11278'0'0,"0"-3"-8891"0"0,0-9-2125 0 0,0 9 65 0 0,0 3 36 0 0,0 0 28 0 0,0 3 29 0 0,0 2-324 0 0,-1-1 1 0 0,1 0-1 0 0,-1 0 0 0 0,-1 0 1 0 0,1 0-1 0 0,0 0 1 0 0,-1 0-1 0 0,-1 2-96 0 0,-2 7 157 0 0,0 1 6 0 0,1-1 0 0 0,1 1 0 0 0,0 0 0 0 0,1 0 0 0 0,0 15-163 0 0,0-4 142 0 0,-3 13 39 0 0,1-11-28 0 0,1 1 0 0 0,2-1 0 0 0,0 0-1 0 0,3 9-152 0 0,0-15 86 0 0,0-1 0 0 0,2 0 0 0 0,1 0 0 0 0,0 0 0 0 0,2 0 0 0 0,4 9-86 0 0,-9-25 13 0 0,1 1-1 0 0,0 0 1 0 0,0-1-1 0 0,0 1 0 0 0,1-1 1 0 0,-1 0-1 0 0,1 0 1 0 0,0-1-1 0 0,0 1 1 0 0,1-1-1 0 0,-1 0 0 0 0,1 0 1 0 0,0 0-1 0 0,-1 0 1 0 0,6 1-13 0 0,-1-1 2 0 0,0 0 1 0 0,0-1 0 0 0,0 0 0 0 0,1-1 0 0 0,-1 0 0 0 0,1 0-1 0 0,7-1-2 0 0,-3 0-2 0 0,0 0-1 0 0,1-1 0 0 0,-1-1 0 0 0,0 0 1 0 0,0-1-1 0 0,-1-1 0 0 0,3-1 3 0 0,-13 4 3 0 0,0-1 0 0 0,0 1 0 0 0,0-1-1 0 0,0 0 1 0 0,-1 1 0 0 0,1-1-1 0 0,0 0 1 0 0,-1-1 0 0 0,2-1-3 0 0,8-6 19 0 0,-7 5-3 0 0,0 1 1 0 0,0-1 0 0 0,0 0 0 0 0,0 0-1 0 0,-1 0 1 0 0,0-1 0 0 0,0 0 0 0 0,0 0-17 0 0,6-16 98 0 0,0 0 0 0 0,-1 0 1 0 0,-1-1-1 0 0,-1 0 0 0 0,-1 0 0 0 0,-2-1 1 0 0,0 0-1 0 0,-1 0 0 0 0,-1 0 0 0 0,-2 0 0 0 0,-1-20-97 0 0,-3 19 115 0 0,-1 0 0 0 0,-1 0 0 0 0,-1 1 1 0 0,-1 0-1 0 0,-3-4-116 0 0,3 8 71 0 0,0-2 10 0 0,-84-214 845 0 0,58 153-276 0 0,34 82-643 0 0,0 1 0 0 0,0 0 0 0 0,0 0 0 0 0,0 0 0 0 0,0-1 1 0 0,0 1-1 0 0,0 0 0 0 0,0 0 0 0 0,0-1 0 0 0,0 1 0 0 0,0 0 0 0 0,0 0 0 0 0,0 0 1 0 0,-1-1-1 0 0,1 1 0 0 0,0 0 0 0 0,0 0 0 0 0,0 0 0 0 0,0-1 0 0 0,-1 1 1 0 0,1 0-1 0 0,0 0 0 0 0,0 0 0 0 0,0 0 0 0 0,0 0 0 0 0,-1 0 0 0 0,1-1 1 0 0,0 1-1 0 0,0 0 0 0 0,-1 0 0 0 0,1 0 0 0 0,0 0 0 0 0,0 0 0 0 0,-1 0 1 0 0,1 0-1 0 0,0 0 0 0 0,0 0-7 0 0,-3 1 16 0 0,1-1-1 0 0,0 1 1 0 0,-1 0 0 0 0,1-1 0 0 0,0 1 0 0 0,0 0-1 0 0,0 1 1 0 0,-1-1 0 0 0,1 0 0 0 0,1 1 0 0 0,-1-1-1 0 0,0 1 1 0 0,0-1 0 0 0,0 1 0 0 0,1 0 0 0 0,-1 0-1 0 0,1 0 1 0 0,-1 0 0 0 0,1 0 0 0 0,0 0-1 0 0,0 1-15 0 0,-3 4-40 0 0,0 0-1 0 0,0 1 0 0 0,1-1 0 0 0,0 1 1 0 0,0 0-1 0 0,0 4 41 0 0,2-6-69 0 0,0 0 0 0 0,0 0 0 0 0,0 0-1 0 0,1 0 1 0 0,0 0 0 0 0,0 0 0 0 0,0 1 0 0 0,1-1 0 0 0,0 0 0 0 0,0 0 0 0 0,0 0 0 0 0,2 4 69 0 0,1-5-19 0 0,0 1 0 0 0,0-1 0 0 0,0 0 0 0 0,0 0 0 0 0,5 3 19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35 23025 0 0,'0'-1'9'0'0,"0"0"0"0"0,0 1 1 0 0,0-1-1 0 0,0 1 0 0 0,0-1 0 0 0,0 0 1 0 0,0 1-1 0 0,0-1 0 0 0,0 1 0 0 0,0-1 1 0 0,0 1-1 0 0,0-1 0 0 0,0 0 0 0 0,-1 1 1 0 0,1-1-1 0 0,0 1 0 0 0,0-1 0 0 0,-1 1 1 0 0,1-1-1 0 0,0 1 0 0 0,-1-1 0 0 0,1 1 1 0 0,0-1-1 0 0,-1 1 0 0 0,1 0 0 0 0,-1-1 1 0 0,1 1-1 0 0,-1-1 0 0 0,1 1 0 0 0,-1 0 1 0 0,1 0-1 0 0,-1-1 0 0 0,1 1 0 0 0,-1 0 0 0 0,1 0 1 0 0,-1 0-1 0 0,0-1 0 0 0,1 1 0 0 0,-1 0 1 0 0,1 0-1 0 0,-1 0 0 0 0,0 0 0 0 0,1 0 1 0 0,-1 0-1 0 0,1 0 0 0 0,-1 0 0 0 0,1 1 1 0 0,-1-1-10 0 0,-1 0 28 0 0,0 0 0 0 0,0 0 0 0 0,0-1 0 0 0,1 1 0 0 0,-1 0 1 0 0,0-1-1 0 0,0 1 0 0 0,0-1 0 0 0,0 0-28 0 0,-12-10 169 0 0,8 8-12 0 0,-6 3-4 0 0,12 0-148 0 0,0 0-1 0 0,0 0 1 0 0,-1 0-1 0 0,1 1 1 0 0,0-1-1 0 0,0 0 1 0 0,-1 0-1 0 0,1 0 1 0 0,0 0 0 0 0,0 0-1 0 0,0 0 1 0 0,-1 0-1 0 0,1 0 1 0 0,0 1-1 0 0,0-1 1 0 0,-1 0-1 0 0,1 0 1 0 0,0 0-1 0 0,0 0 1 0 0,0 1-1 0 0,0-1 1 0 0,-1 0-1 0 0,1 0 1 0 0,0 0-1 0 0,0 1 1 0 0,0-1-1 0 0,0 0 1 0 0,0 0-1 0 0,0 1 1 0 0,0-1-1 0 0,0 0 1 0 0,0 0-1 0 0,0 0 1 0 0,-1 1 0 0 0,1-1-6 0 0,-1 3 22 0 0,-2 3 30 0 0,0 0 0 0 0,1 1 1 0 0,-1-1-1 0 0,1 1 0 0 0,1 0 0 0 0,-1 2-51 0 0,-3 18 118 0 0,1 1-1 0 0,1-1 1 0 0,1 11-118 0 0,2 92 265 0 0,1-59-145 0 0,-2-53-135 0 0,2-1-1 0 0,0 1 1 0 0,1-1 0 0 0,0 1-1 0 0,2-1 1 0 0,0 0-1 0 0,1 0 1 0 0,1-1-1 0 0,0 1 1 0 0,1-1 0 0 0,1 0-1 0 0,7 9 16 0 0,10 11-33 0 0,10 8 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1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53 4237 0 0,'0'-17'13776'0'0,"-18"17"-13655"0"0,18-17 23 0 0,0 17-4 0 0,0 0-2 0 0,0 0-33 0 0,0 0-25 0 0,0-18-35 0 0,0 18-23 0 0,52 18-22 0 0,-52-18 0 0 0,0 0 0 0 0,0 0 0 0 0,0 0 0 0 0,0 0 0 0 0,0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0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64 0 0 0,'0'-54'14448'0'0,"-1"53"-14374"0"0,1 1 0 0 0,0 0 0 0 0,0 0 0 0 0,0-1 1 0 0,0 1-1 0 0,0 0 0 0 0,0 0 0 0 0,0-1 0 0 0,0 1 0 0 0,0 0 0 0 0,0-1 0 0 0,0 1 0 0 0,0 0 0 0 0,0 0 0 0 0,0-1 0 0 0,0 1 1 0 0,0 0-1 0 0,0-1 0 0 0,0 1 0 0 0,0 0 0 0 0,0 0 0 0 0,0-1 0 0 0,1 1 0 0 0,-1 0 0 0 0,0 0 0 0 0,0 0 0 0 0,0-1 0 0 0,0 1 1 0 0,1 0-1 0 0,-1 0 0 0 0,0 0 0 0 0,0-1 0 0 0,1 1 0 0 0,-1 0 0 0 0,0 0 0 0 0,0 0 0 0 0,1 0 0 0 0,-1 0 0 0 0,0-1 0 0 0,0 1-74 0 0,9 7 1971 0 0,-7-4-2330 0 0,1 2 894 0 0,-3 9-91 0 0,0-3-139 0 0,0 1 0 0 0,1 0-1 0 0,1 8-304 0 0,4 19 367 0 0,-1 1-1 0 0,-3 0-366 0 0,1 4 189 0 0,4 19 95 0 0,-3-20 206 0 0,0 29-490 0 0,-4-39 263 0 0,3 17-263 0 0,4-6 106 0 0,-4-24-85 0 0,0 0 0 0 0,-1 19-21 0 0,-2-30-63 0 0,0 0 0 0 0,1 0 0 0 0,0 0 0 0 0,0 0 0 0 0,1 0 0 0 0,0 0 0 0 0,1 0 0 0 0,0-1 0 0 0,0 1 63 0 0,15 40-77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0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7412 0 0,'2'-9'10620'0'0,"5"1"-6520"0"0,12-3-3406 0 0,-11 8-293 0 0,-6 2-356 0 0,0 0-1 0 0,0 1 0 0 0,0-1 1 0 0,0 1-1 0 0,0-1 1 0 0,0 1-1 0 0,0 0 1 0 0,0 0-1 0 0,0 0 1 0 0,0 0-1 0 0,0 0 0 0 0,0 0 1 0 0,0 1-1 0 0,0-1 1 0 0,0 1-1 0 0,0-1 1 0 0,1 2-45 0 0,25 12 368 0 0,-25-12-331 0 0,0 1 0 0 0,-1-1 0 0 0,1 0 0 0 0,-1 1 0 0 0,0-1 0 0 0,1 1 0 0 0,-1 0-1 0 0,0 0 1 0 0,-1 0 0 0 0,1 0 0 0 0,-1 0 0 0 0,1 0 0 0 0,-1 0 0 0 0,0 1 0 0 0,0-1-1 0 0,0 1 1 0 0,0 1-37 0 0,3 10 117 0 0,16 43 323 0 0,-2-8 246 0 0,-1 6-686 0 0,-13-37 151 0 0,0 0 1 0 0,-1 0-1 0 0,-1 1 1 0 0,0 16-152 0 0,-2 65 536 0 0,0-94-493 0 0,-1 0 1 0 0,0 0 0 0 0,0 1-1 0 0,0-1 1 0 0,-1 0 0 0 0,0-1-1 0 0,-1 1 1 0 0,0 1-44 0 0,-1 3 25 0 0,-1 2-3 0 0,-14 36-6 0 0,4-23-91 0 0,-1-1-1 0 0,-1 0 1 0 0,-2-2-1 0 0,-7 8 76 0 0,-3 3-174 0 0,15-16 50 0 0,-19 21-201 0 0,23-29 293 0 0,-1-1-1 0 0,-1 0 1 0 0,-2 0 32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105 413 0 0 0,'0'0'157'0'0,"1"0"-1"0"0,-1 0 1 0 0,1 0-1 0 0,0 0 1 0 0,-1 0-1 0 0,1 0 1 0 0,-1 0-1 0 0,1 0 1 0 0,0-1-1 0 0,-1 1 1 0 0,1 0-1 0 0,-1 0 1 0 0,1 0-1 0 0,-1-1 1 0 0,1 1 0 0 0,-1 0-1 0 0,1-1 1 0 0,-1 1-1 0 0,1 0 1 0 0,-1-1-1 0 0,1 1 1 0 0,-1-1-1 0 0,1 1 1 0 0,-1-1-1 0 0,0 1 1 0 0,1-1-1 0 0,-1 1 1 0 0,0-1-157 0 0,2-16 1622 0 0,-2 11-1320 0 0,-3 0 526 0 0,1 4-718 0 0,1 1 0 0 0,0-1-1 0 0,0 0 1 0 0,0 1 0 0 0,-1-1 0 0 0,1 0 0 0 0,1 0-1 0 0,-1 0 1 0 0,0 0 0 0 0,0 0 0 0 0,1 0-1 0 0,-1 0 1 0 0,1 0 0 0 0,0-1-110 0 0,0 1 719 0 0,-3-1-80 0 0,-9-9-88 0 0,9 9-56 0 0,2 10-272 0 0,1 0-1 0 0,-1-1 1 0 0,0 1 0 0 0,0 0 0 0 0,-2 2-223 0 0,-4 23 380 0 0,2 31 155 0 0,0-29-269 0 0,0-5 143 0 0,2 0 0 0 0,1 22-409 0 0,3-8 379 0 0,1 0 0 0 0,3 1 0 0 0,8 34-379 0 0,-9-59 122 0 0,1 1 0 0 0,1-1 0 0 0,0 0 0 0 0,2-1 0 0 0,0 0 0 0 0,1 0 0 0 0,0 0 0 0 0,2-2 0 0 0,8 12-122 0 0,-12-20 81 0 0,0-2-1 0 0,0 1 1 0 0,0-1 0 0 0,1 0 0 0 0,0-1 0 0 0,0 1 0 0 0,1-2 0 0 0,-1 1 0 0 0,1-1 0 0 0,0 0-1 0 0,0-1 1 0 0,0 0 0 0 0,1-1 0 0 0,-1 0 0 0 0,1 0 0 0 0,5-1-81 0 0,3 0 169 0 0,1-2 0 0 0,-1 0 0 0 0,11-3-169 0 0,-22 2 26 0 0,1 0 0 0 0,-1 0 0 0 0,0-1 0 0 0,0 0 0 0 0,0 0 0 0 0,0-1-1 0 0,0 0 1 0 0,-1 0 0 0 0,1-1-26 0 0,3-3 53 0 0,0 0 0 0 0,0-1 0 0 0,-1 0 0 0 0,0-1 0 0 0,2-4-53 0 0,38-56 297 0 0,-33 46-192 0 0,-15 23-98 0 0,6-8 46 0 0,-1 0 0 0 0,0-1-1 0 0,-1 1 1 0 0,0-1 0 0 0,0 0-1 0 0,-1 0 1 0 0,-1-1 0 0 0,1 1 0 0 0,0-7-53 0 0,-2-1 77 0 0,-1-1 0 0 0,0 0 0 0 0,-1 0 0 0 0,-1 0 1 0 0,-1 0-1 0 0,-1 1 0 0 0,0-1 0 0 0,-2 0 0 0 0,-3-8-77 0 0,-3-7 140 0 0,-3 1 0 0 0,-1 1-1 0 0,-1 0 1 0 0,-11-16-140 0 0,5 13 286 0 0,-8-10-286 0 0,-7 0 210 0 0,19 24 139 0 0,-13-22-349 0 0,25 34 63 0 0,0 1 0 0 0,0 0 0 0 0,-1 0 0 0 0,0 1 1 0 0,0-1-1 0 0,0 2 0 0 0,-1-1 0 0 0,-7-3-63 0 0,-11-13 176 0 0,16 14-76 0 0,-1 1 1 0 0,1 0-1 0 0,-1 0 1 0 0,-7-3-101 0 0,1 1 104 0 0,0 0 1 0 0,-2-4-105 0 0,1 2 20 0 0,1 1-1 0 0,-4-1-19 0 0,16 9-38 0 0,0 1 1 0 0,-1 0-1 0 0,1 0 0 0 0,0 0 1 0 0,-1 0-1 0 0,0 1 0 0 0,1 0 1 0 0,-1 0-1 0 0,-5 1 38 0 0,6-1-66 0 0,4 1 49 0 0,0 0-1 0 0,0 0 1 0 0,0 0-1 0 0,0 0 1 0 0,0 0-1 0 0,0 0 0 0 0,0 0 1 0 0,0 1-1 0 0,0-1 1 0 0,0 0-1 0 0,0 0 1 0 0,0 1-1 0 0,0-1 0 0 0,0 1 1 0 0,0-1-1 0 0,0 1 1 0 0,0-1-1 0 0,0 1 18 0 0,-1 2-23 0 0,0 0 1 0 0,0 0-1 0 0,0 0 0 0 0,0 0 0 0 0,1 0 0 0 0,-1 0 1 0 0,1 1-1 0 0,0-1 0 0 0,0 1 0 0 0,0-1 23 0 0,-31 129-62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35 2062 0 0,'0'-3'9398'0'0,"0"-25"-6535"0"0,0 25-2496 0 0,-3 3-6 0 0,2 0-345 0 0,1 0 0 0 0,-1-1 0 0 0,1 1 0 0 0,-1 0 1 0 0,1 0-1 0 0,-1 1 0 0 0,0-1 0 0 0,1 0 0 0 0,-1 0 0 0 0,1 0 0 0 0,-1 0 1 0 0,1 0-1 0 0,-1 1 0 0 0,1-1 0 0 0,-1 0 0 0 0,1 0 0 0 0,-1 1 0 0 0,1-1 0 0 0,-1 0 1 0 0,1 1-1 0 0,0-1 0 0 0,-1 1 0 0 0,1-1 0 0 0,-1 0 0 0 0,1 1 0 0 0,0-1 1 0 0,0 1-1 0 0,-1-1 0 0 0,1 1 0 0 0,0-1 0 0 0,0 1 0 0 0,-1-1 0 0 0,1 1 1 0 0,0-1-1 0 0,0 1 0 0 0,0 0 0 0 0,0-1 0 0 0,0 1 0 0 0,0-1 0 0 0,0 1 1 0 0,0-1-1 0 0,0 1-16 0 0,0-1 5 0 0,0 0 1 0 0,0 1 0 0 0,0-1-1 0 0,0 0 1 0 0,0 0 0 0 0,0 0-1 0 0,0 0 1 0 0,0 0 0 0 0,0 0-1 0 0,0 0 1 0 0,0 0 0 0 0,0 0-1 0 0,0 1 1 0 0,0-1 0 0 0,0 0-1 0 0,0 0 1 0 0,0 0 0 0 0,0 0-1 0 0,0 0 1 0 0,0 0 0 0 0,0 0-1 0 0,0 0 1 0 0,0 0 0 0 0,0 1-1 0 0,0-1 1 0 0,0 0 0 0 0,0 0-1 0 0,0 0 1 0 0,0 0 0 0 0,0 0-1 0 0,-1 0 1 0 0,1 0 0 0 0,0 0-1 0 0,0 0 1 0 0,0 0 0 0 0,0 0-1 0 0,0 0 1 0 0,0 0 0 0 0,0 0-1 0 0,0 0 1 0 0,0 0 0 0 0,0 0-1 0 0,-1 0 1 0 0,1 0 0 0 0,0 0-1 0 0,0 1 1 0 0,0-1 0 0 0,0-1-1 0 0,0 1 1 0 0,0 0 0 0 0,0 0-1 0 0,0 0 1 0 0,-1 0 0 0 0,1 0-1 0 0,0 0 1 0 0,0 0 0 0 0,0 0-6 0 0,0 0 15 0 0,-1 0 1 0 0,0 0 0 0 0,1 0 0 0 0,-1 0 0 0 0,1 0 0 0 0,-1 0 0 0 0,1 0 0 0 0,-1 0 0 0 0,1 0 0 0 0,-1 0 0 0 0,1 1 0 0 0,-1-1 0 0 0,1 0 0 0 0,-1 0-1 0 0,1 0 1 0 0,-1 1 0 0 0,1-1 0 0 0,-1 0 0 0 0,1 1 0 0 0,-1-1 0 0 0,1 0 0 0 0,0 1 0 0 0,-1-1 0 0 0,1 1 0 0 0,0-1 0 0 0,-1 0 0 0 0,1 1 0 0 0,0-1 0 0 0,-1 1-1 0 0,1-1 1 0 0,0 1 0 0 0,0-1 0 0 0,0 1 0 0 0,-1-1 0 0 0,1 1 0 0 0,0-1 0 0 0,0 1 0 0 0,0-1 0 0 0,0 1 0 0 0,0 0 0 0 0,0-1 0 0 0,0 1-16 0 0,-2 5 336 0 0,-5 3-182 0 0,0 1 0 0 0,2 0-1 0 0,-1 0 1 0 0,1 1 0 0 0,1 0-1 0 0,-1-1 1 0 0,2 2 0 0 0,0-1-1 0 0,0 1-153 0 0,-9 38 268 0 0,3 1 0 0 0,2 0 0 0 0,2 1 0 0 0,2 33-268 0 0,3 99 643 0 0,-1-136-397 0 0,0-17-77 0 0,2 0 1 0 0,2 17-170 0 0,-1-37 6 0 0,0 0 0 0 0,0-1 0 0 0,1 1 0 0 0,1-1 0 0 0,0 1 0 0 0,0-1 0 0 0,1 0 0 0 0,0-1 1 0 0,1 1-8 0 0,-2-3-33 0 0,0 0 0 0 0,1 0 0 0 0,0 0 0 0 0,0-1-1 0 0,1 1 1 0 0,0-1 0 0 0,0-1 0 0 0,1 1 0 0 0,-1-1-1 0 0,1 0 1 0 0,0-1 0 0 0,0 0 0 0 0,1 0 0 0 0,-1 0-1 0 0,1-1 1 0 0,0 0 0 0 0,0 0 0 0 0,0-1 0 0 0,0 0-1 0 0,1-1 1 0 0,-1 0 0 0 0,5 0 34 0 0,28 2-71 0 0,13-3 71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0 0 0,'0'0'0'0'0,"0"0"0"0"0,0 0 0 0 0,0 0 0 0 0,18 0 0 0 0</inkml:trace>
  <inkml:trace contextRef="#ctx0" brushRef="#br0" timeOffset="391.474">19 17 10797 0 0,'0'0'216'0'0,"0"0"20"0"0,0 0 49 0 0,0-2 138 0 0,0-10 63 0 0,0 10 9 0 0,0 2-19 0 0,0 0-12 0 0,0 0 11 0 0,0 2 12 0 0,0 2-389 0 0,0-1 0 0 0,1 1-1 0 0,-1-1 1 0 0,1 1-1 0 0,0-1 1 0 0,0 0-1 0 0,1 2-97 0 0,5 18 283 0 0,-4 5 60 0 0,-2-1 0 0 0,0 1 1 0 0,-2 12-344 0 0,0 3 277 0 0,1 100 729 0 0,0-111-824 0 0,0-47-233 0 0,0 56 358 0 0,-1-38-274 0 0,1 0 0 0 0,1 0 0 0 0,-1 0 1 0 0,0 0-1 0 0,1 0 0 0 0,0 0 1 0 0,0 3-34 0 0,8 5 122 0 0,-7-9-90 0 0,1 1 122 0 0,-3-3 0 0 0,0-86 317 0 0,1 66-437 0 0,1 0 1 0 0,1 0 0 0 0,2-7-35 0 0,-2 14 12 0 0,0-8 8 0 0,-2 14-15 0 0,0 0 0 0 0,1 0-1 0 0,-1 0 1 0 0,2 0 0 0 0,-1 0 0 0 0,0 0-1 0 0,1 1 1 0 0,3-4-5 0 0,19-24 10 0 0,-18 24-9 0 0,-7 9-2 0 0,0 0 1 0 0,1 0-1 0 0,-1 1 1 0 0,1-1-1 0 0,-1 0 1 0 0,1 1-1 0 0,-1-1 1 0 0,1 1-1 0 0,-1-1 1 0 0,1 0 0 0 0,0 1-1 0 0,-1 0 1 0 0,1-1-1 0 0,0 1 1 0 0,-1-1-1 0 0,1 1 1 0 0,0 0-1 0 0,0-1 1 0 0,4-2-3 0 0,47-28-7 0 0,29-4 66 0 0,-69 29-34 0 0,9-4 36 0 0,-20 10-54 0 0,0 0-1 0 0,1 0 1 0 0,-1 0 0 0 0,0 0 0 0 0,0 0-1 0 0,0 0 1 0 0,0 0 0 0 0,0 1 0 0 0,0-1-1 0 0,0 0 1 0 0,0 0 0 0 0,0 1 0 0 0,0-1-1 0 0,0 1 1 0 0,0-1 0 0 0,0 1 0 0 0,0-1-1 0 0,0 1-3 0 0,2 1 13 0 0,-1 0 1 0 0,0 1-1 0 0,1-1 0 0 0,-1 0 0 0 0,0 1 0 0 0,0 0 0 0 0,0-1 0 0 0,0 1 1 0 0,-1 0-1 0 0,1 0 0 0 0,-1 0 0 0 0,0 0 0 0 0,1 0 0 0 0,-1 3-13 0 0,3 8 94 0 0,-1 0 0 0 0,1 13-94 0 0,-2-11 51 0 0,1-1 27 0 0,1-1-1 0 0,4 12-77 0 0,6 23 122 0 0,-11-27-77 0 0,-2-14-29 0 0,1 1 0 0 0,-1-1 0 0 0,1 0-1 0 0,1 1 1 0 0,0-1 0 0 0,2 5-16 0 0,-1-6-18 0 0,-1 0-1 0 0,1 0 1 0 0,0-1-1 0 0,0 0 1 0 0,0 0-1 0 0,1 0 1 0 0,1 1 18 0 0,8 11-213 0 0,-12-14 132 0 0,-2-3 72 0 0,0 0-1 0 0,0-1 0 0 0,0 1 0 0 0,1-1 1 0 0,-1 1-1 0 0,0-1 0 0 0,0 1 0 0 0,1 0 1 0 0,-1-1-1 0 0,0 1 0 0 0,1-1 0 0 0,-1 0 1 0 0,1 1-1 0 0,-1-1 0 0 0,1 1 0 0 0,-1-1 0 0 0,1 1 1 0 0,-1-1-1 0 0,1 0 10 0 0,2 1-8 0 0,1 0-1 0 0,-1 0 1 0 0,1-1 0 0 0,0 0 0 0 0,-1 0-1 0 0,1 0 1 0 0,0 0 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8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 0 0 0,'0'0'5482'0'0,"0"-3"-2891"0"0,4-8-782 0 0,-4 11-1777 0 0,0 0 1 0 0,0 0-1 0 0,0 0 0 0 0,1-1 1 0 0,-1 1-1 0 0,0 0 0 0 0,0 0 0 0 0,0 0 1 0 0,0 0-1 0 0,1-1 0 0 0,-1 1 0 0 0,0 0 1 0 0,0 0-1 0 0,1 0 0 0 0,-1 0 1 0 0,0 0-1 0 0,0 0 0 0 0,0 0 0 0 0,1 0 1 0 0,-1 0-1 0 0,0-1 0 0 0,0 1 0 0 0,1 0 1 0 0,-1 0-1 0 0,0 0 0 0 0,0 0 1 0 0,1 0-1 0 0,-1 1 0 0 0,0-1 0 0 0,0 0 1 0 0,1 0-1 0 0,-1 0 0 0 0,0 0 1 0 0,0 0-1 0 0,1 0 0 0 0,-1 0 0 0 0,0 0 1 0 0,0 0-1 0 0,0 1 0 0 0,1-1 0 0 0,-1 0 1 0 0,0 0-1 0 0,0 0 0 0 0,0 0 1 0 0,0 1-1 0 0,1-1 0 0 0,-1 0 0 0 0,0 0-32 0 0,5 17 1265 0 0,10 22-403 0 0,1-1 0 0 0,1 0 1 0 0,4 2-863 0 0,3 5 357 0 0,-2 1 1 0 0,-2 1 0 0 0,-2 1-358 0 0,21 62 523 0 0,21 67 311 0 0,-54-154-676 0 0,0 0 0 0 0,-2 0 1 0 0,-1 0-1 0 0,-1 12-158 0 0,1-4 131 0 0,-1-14-60 0 0,0-5-22 0 0,-1 0 0 0 0,0-1-1 0 0,-1 1 1 0 0,0 0-1 0 0,-1 0 1 0 0,0-1 0 0 0,-1 1-1 0 0,0-1 1 0 0,-4 10-49 0 0,4-13 13 0 0,-1 0 1 0 0,0-1-1 0 0,-1 1 1 0 0,-4 6-14 0 0,-3 3 8 0 0,-2 0 1 0 0,0-1 0 0 0,-6 6-9 0 0,-245 236 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39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 4562 0 0,'-16'-18'13812'0'0,"-2"18"-13823"0"0,18 0-78 0 0,0 0-52 0 0,0 0-42 0 0,0 0-40 0 0,0 18 12 0 0,0-18 3 0 0,0 0 208 0 0,0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0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604 569 0 0 0,'15'0'3874'0'0,"-12"0"-1607"0"0,-3-3-533 0 0,0-66 4336 0 0,0 69-6046 0 0,0-1 0 0 0,0 1 0 0 0,0-1 0 0 0,0 1 0 0 0,0 0 1 0 0,0-1-1 0 0,0 1 0 0 0,0-1 0 0 0,0 1 0 0 0,-1-1 1 0 0,1 1-1 0 0,0-1 0 0 0,0 1 0 0 0,0 0 0 0 0,0-1 1 0 0,-1 1-1 0 0,1-1 0 0 0,0 1 0 0 0,-1 0 0 0 0,1-1 1 0 0,0 1-1 0 0,0 0 0 0 0,-1-1 0 0 0,1 1 0 0 0,0 0 0 0 0,-1 0 1 0 0,1-1-1 0 0,-1 1 0 0 0,1 0 0 0 0,0 0 0 0 0,-1 0 1 0 0,0-1-25 0 0,-6-4 383 0 0,-2-9 144 0 0,-16-6-49 0 0,2-9-47 0 0,3 15-164 0 0,17 13-218 0 0,0-1 0 0 0,1 0 0 0 0,-1 1 0 0 0,1-1 0 0 0,-1 0 0 0 0,1 0 0 0 0,0-1 0 0 0,0 1 0 0 0,0 0 0 0 0,-1-2-49 0 0,-1-3 140 0 0,4 6-115 0 0,-1 0 0 0 0,1 0 0 0 0,-1 0-1 0 0,1 1 1 0 0,-1-1 0 0 0,1 0 0 0 0,-1 1-1 0 0,1-1 1 0 0,-1 0 0 0 0,0 1 0 0 0,1-1-1 0 0,-1 1 1 0 0,0-1 0 0 0,1 1-1 0 0,-1-1 1 0 0,0 1 0 0 0,0 0 0 0 0,0-1-1 0 0,1 1 1 0 0,-2 0-25 0 0,0-1 29 0 0,-34-31 579 0 0,21 23-406 0 0,1-2 1 0 0,0 0 0 0 0,0 0 0 0 0,2-1-203 0 0,-10-10 213 0 0,1-2 0 0 0,1 1 0 0 0,-1-6-213 0 0,-4 1 240 0 0,19 22-171 0 0,3 3 62 0 0,0 3-19 0 0,3 0-106 0 0,-1 0-1 0 0,0 0 1 0 0,1 0-1 0 0,-1 0 1 0 0,1 0 0 0 0,-1 0-1 0 0,1 0 1 0 0,-1 0-1 0 0,0 0 1 0 0,1 0 0 0 0,-1 0-1 0 0,1-1 1 0 0,-1 1-1 0 0,1 0 1 0 0,-1 0-1 0 0,1-1 1 0 0,-1 1 0 0 0,1 0-1 0 0,-1-1 1 0 0,1 1-1 0 0,0 0 1 0 0,-1-1 0 0 0,1 1-1 0 0,-1-1 1 0 0,1 1-1 0 0,0-1 1 0 0,-1 1 0 0 0,1-1-1 0 0,0 1 1 0 0,0-1-1 0 0,-1 1 1 0 0,1-1 0 0 0,0 1-1 0 0,0-1 1 0 0,0 1-1 0 0,0-1 1 0 0,0 1-1 0 0,0-1 1 0 0,0 0 0 0 0,0 1-1 0 0,0-1 1 0 0,0 1-1 0 0,0-1 1 0 0,0 0 0 0 0,0 1-1 0 0,0-1 1 0 0,0 1-6 0 0,-2 0 16 0 0,1 0-16 0 0,1 0 0 0 0,-1 0 0 0 0,1 0 0 0 0,-1 0 0 0 0,1 0 0 0 0,-1 0 0 0 0,1-1 1 0 0,-1 1-1 0 0,1 0 0 0 0,-1 0 0 0 0,1 0 0 0 0,-1 0 0 0 0,1-1 0 0 0,-1 1 0 0 0,1 0 0 0 0,-1 0 0 0 0,1-1 0 0 0,-1 1 0 0 0,1 0 0 0 0,0-1 0 0 0,-1 1 0 0 0,1-1 0 0 0,0 1 1 0 0,-1 0-1 0 0,1-1 0 0 0,0 1 0 0 0,-1-1 0 0 0,1 1 0 0 0,0-1 0 0 0,0 1 0 0 0,0-1 0 0 0,-1 1 0 0 0,1-1 0 0 0,0 1 0 0 0,0-1 0 0 0,0 1 0 0 0,0-1 0 0 0,0 1 1 0 0,0-1-1 0 0,0 1 0 0 0,0-1 0 0 0,0 0 0 0 0,0 1-1 0 0,0 0 1 0 0,0 0 0 0 0,0 0 0 0 0,1 0-1 0 0,-1 0 1 0 0,0 0 0 0 0,0 0 0 0 0,0-1 0 0 0,0 1-1 0 0,0 0 1 0 0,0 0 0 0 0,0 0 0 0 0,0 0-1 0 0,0 0 1 0 0,0 0 0 0 0,0 0 0 0 0,-1 0-1 0 0,1 0 1 0 0,0-1 0 0 0,0 1 0 0 0,0 0-1 0 0,0 0 1 0 0,0 0 0 0 0,0 0 0 0 0,0 0-1 0 0,0 0 1 0 0,0 0 0 0 0,0 0 0 0 0,0 0-1 0 0,0 0 1 0 0,0 0 0 0 0,0 0 0 0 0,0-1-1 0 0,0 1 1 0 0,-1 0 0 0 0,1 0 0 0 0,0 0 0 0 0,0 0-1 0 0,0 0 1 0 0,0 0 0 0 0,0 0 0 0 0,0 0-1 0 0,0 0 1 0 0,0 0 0 0 0,0 0 0 0 0,-1 0-1 0 0,1 0 1 0 0,0 0 0 0 0,0 0 0 0 0,0 0-1 0 0,0 0 1 0 0,0 0 0 0 0,0 0 0 0 0,0 0-1 0 0,0 0 1 0 0,0 0 0 0 0,-1 0 0 0 0,1 0-4 0 0,-1 1 0 0 0,1-1 0 0 0,-1 0-1 0 0,1 0 1 0 0,-1 0 0 0 0,1 0 0 0 0,-1-1 0 0 0,0 1 0 0 0,1 0 0 0 0,-1 0-1 0 0,1 0 1 0 0,-1 0 0 0 0,1 0 0 0 0,-1-1 0 0 0,1 1 0 0 0,-1 0 0 0 0,1 0-1 0 0,0-1 1 0 0,-1 1 0 0 0,1 0 0 0 0,-1-1 0 0 0,1 1 0 0 0,0-1 0 0 0,-1 1-1 0 0,1 0 1 0 0,0-1 0 0 0,-1 1 0 0 0,1-1 0 0 0,0 1 0 0 0,-1-1 0 0 0,1 1-1 0 0,0-1 1 0 0,0 1 0 0 0,0-1 0 0 0,0 1 0 0 0,0-1 0 0 0,-1 0 0 0 0,1 1-1 0 0,0-1 1 0 0,0 1 0 0 0,0-1 0 0 0,1 0 4 0 0,-1 1-4 0 0,0 0 0 0 0,0 0 0 0 0,0 0 0 0 0,0 0 0 0 0,0 0 0 0 0,0 0 0 0 0,0 0 0 0 0,0-1 0 0 0,0 1 0 0 0,0 0 0 0 0,0 0 0 0 0,0 0 1 0 0,0 0-1 0 0,0 0 0 0 0,0 0 0 0 0,0 0 0 0 0,0 0 0 0 0,0 0 0 0 0,0-1 0 0 0,0 1 0 0 0,-1 0 0 0 0,1 0 0 0 0,0 0 0 0 0,0 0 0 0 0,0 0 0 0 0,0 0 0 0 0,0 0 0 0 0,0 0 0 0 0,0 0 0 0 0,0 0 0 0 0,0 0 0 0 0,0 0 0 0 0,0-1 0 0 0,0 1 0 0 0,0 0 0 0 0,-1 0 1 0 0,1 0-1 0 0,0 0 0 0 0,0 0 0 0 0,0 0 0 0 0,0 0 0 0 0,0 0 0 0 0,0 0 0 0 0,0 0 0 0 0,0 0 0 0 0,-1 0 0 0 0,1 0 0 0 0,0 0 0 0 0,0 0 0 0 0,0 0 0 0 0,0 0 0 0 0,0 0 0 0 0,0 0 0 0 0,0 0 0 0 0,0 0 0 0 0,0 0 0 0 0,-1 1 4 0 0,-11-1-355 0 0,12 0 345 0 0,-1 0-1 0 0,1 0 1 0 0,0 0-1 0 0,0 0 1 0 0,0 0 0 0 0,-1 0-1 0 0,1 0 1 0 0,0 0-1 0 0,0 0 1 0 0,-1 0 0 0 0,1 0-1 0 0,0 0 1 0 0,0 0-1 0 0,0 0 1 0 0,-1 1 0 0 0,1-1-1 0 0,0 0 1 0 0,0 0-1 0 0,0 0 1 0 0,-1 0 0 0 0,1 1-1 0 0,0-1 1 0 0,0 0-1 0 0,0 0 1 0 0,0 0 0 0 0,0 1-1 0 0,0-1 1 0 0,0 0 0 0 0,-1 0-1 0 0,1 0 1 0 0,0 1-1 0 0,0-1 1 0 0,0 0 0 0 0,0 0-1 0 0,0 1 1 0 0,0-1-1 0 0,0 0 11 0 0,-13 29-81 0 0</inkml:trace>
  <inkml:trace contextRef="#ctx0" brushRef="#br0" timeOffset="829.869">54 36 0 0 0,'0'-3'3017'0'0,"0"-8"-1552"0"0,0 8-537 0 0,0 3-137 0 0,0-3-142 0 0,0-9-85 0 0,0 9-53 0 0,0 3-66 0 0,0 0-43 0 0,0 0-12 0 0,0 0 5 0 0,0 3 25 0 0,1 10-14 0 0,-1-2-167 0 0,0 0 0 0 0,-1 0-1 0 0,0 0 1 0 0,0 1-239 0 0,-13 37 389 0 0,8-30-199 0 0,1 1 1 0 0,-1 10-191 0 0,0 32 317 0 0,-4-19-80 0 0,8-28-192 0 0,1 1-1 0 0,0-1 1 0 0,2 10-45 0 0,-1 8-132 0 0,0-1 103 0 0</inkml:trace>
  <inkml:trace contextRef="#ctx0" brushRef="#br0" timeOffset="1223.001">122 88 87 0 0,'0'-32'6552'0'0,"0"32"-6530"0"0,0-1 1 0 0,0 1 0 0 0,0 0 0 0 0,0 0 0 0 0,0 0-1 0 0,0 0 1 0 0,0 0 0 0 0,0 0 0 0 0,0 0 0 0 0,0 0-1 0 0,0 0 1 0 0,0-1 0 0 0,0 1 0 0 0,0 0 0 0 0,0 0-1 0 0,0 0 1 0 0,0 0 0 0 0,0 0 0 0 0,0 0 0 0 0,0 0-1 0 0,0 0 1 0 0,0 0 0 0 0,0-1 0 0 0,0 1 0 0 0,0 0-1 0 0,0 0 1 0 0,0 0 0 0 0,1 0 0 0 0,-1 0 0 0 0,0 0-1 0 0,0 0 1 0 0,0 0 0 0 0,0 0 0 0 0,0 0 0 0 0,0 0-1 0 0,0 0 1 0 0,0 0 0 0 0,0 0 0 0 0,0 0 0 0 0,0 0-1 0 0,1-1 1 0 0,-1 1 0 0 0,0 0 0 0 0,0 0 0 0 0,0 0-1 0 0,0 0 1 0 0,0 0 0 0 0,0 0 0 0 0,0 0 0 0 0,0 0 0 0 0,1 0-1 0 0,-1 0 1 0 0,0 1 0 0 0,0-1 0 0 0,0 0 0 0 0,0 0-1 0 0,0 0-22 0 0,2 0 174 0 0,1 0 78 0 0,0 0-1 0 0,0 0 1 0 0,0 0-1 0 0,-1 0 0 0 0,1 0 1 0 0,0-1-1 0 0,0 1 1 0 0,-1-1-1 0 0,2 0-251 0 0,5-4 272 0 0,-8 4-195 0 0,1 0 0 0 0,-1 0-1 0 0,1 0 1 0 0,-1 0 0 0 0,1 0 0 0 0,0 1 0 0 0,-1-1-1 0 0,1 1 1 0 0,0-1 0 0 0,-1 1 0 0 0,1-1 0 0 0,0 1-1 0 0,0 0 1 0 0,0 0 0 0 0,1 0-77 0 0,113 0 1658 0 0,-111 0-1627 0 0,0 1 0 0 0,0 0 0 0 0,0 0 1 0 0,1 0-1 0 0,-1 0 0 0 0,0 1 0 0 0,0 0 0 0 0,-1 0 0 0 0,1 0 0 0 0,0 0 1 0 0,2 3-32 0 0,23 9 7 0 0,-17-9-77 0 0,1-2 1 0 0,-1 0-1 0 0,1 0 0 0 0,0-1 1 0 0,0-1-1 0 0,0 0 1 0 0,7-1 69 0 0,-18 0-23 0 0,-1 0 1 0 0,0 0 0 0 0,1 0-1 0 0,-1-1 1 0 0,1 1-1 0 0,-1 0 1 0 0,0-1 0 0 0,1 1-1 0 0,-1-1 1 0 0,0 0 0 0 0,1 0-1 0 0,0 0 23 0 0,-1-2-6 0 0,0 1-1 0 0,1 0 1 0 0,-1-1 0 0 0,0 0-1 0 0,0 1 1 0 0,0-1 0 0 0,-1 0-1 0 0,1 0 1 0 0,0-2 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0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1240 2787 0 0,'0'0'10270'0'0,"0"0"-8202"0"0,0 0-2005 0 0,0 0 62 0 0,-3 0 110 0 0,-9 0 32 0 0,9 0 14 0 0,3 0-5 0 0,-2 3-5 0 0,-9 11 6 0 0,10-12-244 0 0,0 0 0 0 0,0 1 0 0 0,0-1 0 0 0,-1 0 0 0 0,1 0 0 0 0,-1 0-1 0 0,1 0 1 0 0,-1 0 0 0 0,0 0 0 0 0,0-1 0 0 0,0 1 0 0 0,0 0 0 0 0,0-1-1 0 0,0 0 1 0 0,-1 1-33 0 0,-3 2 93 0 0,1-1 0 0 0,0 2 0 0 0,-1-1 0 0 0,-3 4-93 0 0,-22 23 288 0 0,-9 8 283 0 0,-7 12-571 0 0,15-14 146 0 0,-11 13 220 0 0,-19 32-366 0 0,27-33-9 0 0,0-12-86 0 0</inkml:trace>
  <inkml:trace contextRef="#ctx0" brushRef="#br0" timeOffset="-2341.297">654 88 0 0 0,'0'0'3352'0'0,"3"0"-1067"0"0,9 0-927 0 0,-12 0-1343 0 0,1 0 0 0 0,-1 0 0 0 0,0 0 0 0 0,0 0 0 0 0,0 0 0 0 0,0 0 0 0 0,0 0 1 0 0,0 0-1 0 0,0 0 0 0 0,0 0 0 0 0,1 0 0 0 0,-1 0 0 0 0,0 0 0 0 0,0 0 0 0 0,0 0 1 0 0,0 0-1 0 0,0 0 0 0 0,0 0 0 0 0,0 0 0 0 0,0 0 0 0 0,0 0 0 0 0,1 0 0 0 0,-1 0 1 0 0,0 0-1 0 0,0 0 0 0 0,0 0 0 0 0,0 0 0 0 0,0 0 0 0 0,0 0 0 0 0,0 0 0 0 0,0 0 1 0 0,0 0-1 0 0,0 0 0 0 0,0-1 0 0 0,0 1 0 0 0,0 0 0 0 0,1 0 0 0 0,-1 0 1 0 0,0 0-1 0 0,0 0 0 0 0,0 0 0 0 0,0 0 0 0 0,0 0 0 0 0,0 0 0 0 0,0-1 0 0 0,0 1 1 0 0,0 0-1 0 0,0 0 0 0 0,0 0 0 0 0,0 0 0 0 0,0 0 0 0 0,0 0 0 0 0,0 0 0 0 0,0 0 1 0 0,0-1-1 0 0,0 1 0 0 0,0 0-15 0 0,0-12 794 0 0,0 10 13 0 0,0 2-24 0 0,0 0-51 0 0,0 0-41 0 0,0 0-35 0 0,0 0-42 0 0,2-3-62 0 0,0 0-395 0 0,-2 2-117 0 0,0 0 1 0 0,1 0-1 0 0,0 0 0 0 0,-1 0 0 0 0,1 0 1 0 0,-1 0-1 0 0,1 0 0 0 0,0 1 0 0 0,0-1 1 0 0,0 0-1 0 0,-1 1 0 0 0,1-1 1 0 0,0 0-1 0 0,0 1 0 0 0,0-1 0 0 0,0 1 1 0 0,0-1-1 0 0,0 1 0 0 0,0 0 0 0 0,1-1-40 0 0,25-13 431 0 0,-19 9-285 0 0,0 1 1 0 0,1 0-1 0 0,0 0 1 0 0,-1 1-1 0 0,2 0 1 0 0,-1 1-1 0 0,5-1-146 0 0,0-1 140 0 0,-6 3-37 0 0,0 0 0 0 0,1 0 0 0 0,-1 0 0 0 0,0 1 0 0 0,3 1-103 0 0,5-1 158 0 0,-7 1-77 0 0,0-1-1 0 0,1 1 0 0 0,-1 1 1 0 0,0 0-1 0 0,-1 0 0 0 0,1 0 1 0 0,0 1-1 0 0,2 2-80 0 0,-7-4 37 0 0,-1 1 0 0 0,1 0 0 0 0,0 0 1 0 0,-1 0-1 0 0,1 1 0 0 0,-1-1 0 0 0,0 1 0 0 0,0 0 0 0 0,0 0 1 0 0,0 0-1 0 0,0 0 0 0 0,-1 0 0 0 0,1 0 0 0 0,0 2-37 0 0,20 24 386 0 0,-20-25-313 0 0,0-1 0 0 0,0 1 0 0 0,0 0 0 0 0,-1 1 0 0 0,2 1-73 0 0,-2-2 61 0 0,0 0-1 0 0,1 0 0 0 0,0 0 0 0 0,0 0 0 0 0,2 1-60 0 0,8 10 165 0 0,-10-10-25 0 0,-3-3-130 0 0,0-1 1 0 0,0 0 0 0 0,0 1 0 0 0,1-1 0 0 0,-1 0-1 0 0,1 1 1 0 0,-1-1 0 0 0,0 0 0 0 0,1 1 0 0 0,0-1-1 0 0,-1 0 1 0 0,1 0 0 0 0,0 0 0 0 0,0 1-11 0 0,0 0 17 0 0,1 0 0 0 0,-1 0 0 0 0,0 0 0 0 0,0 0 0 0 0,0 0 0 0 0,0 0 0 0 0,-1 1 0 0 0,1-1 0 0 0,0 0 1 0 0,-1 0-1 0 0,0 1 0 0 0,1-1 0 0 0,-1 0 0 0 0,0 3-17 0 0,0-4 4 0 0,0 1 1 0 0,0 0 0 0 0,-1 0-1 0 0,1-1 1 0 0,0 1-1 0 0,0 0 1 0 0,-1-1 0 0 0,1 1-1 0 0,-1-1 1 0 0,0 1-1 0 0,1-1 1 0 0,-1 1 0 0 0,0-1-1 0 0,0 1 1 0 0,0-1-5 0 0,-3 3 9 0 0,0 0 0 0 0,0 0 0 0 0,0 0 0 0 0,-1-1 0 0 0,-1 1-9 0 0,-11 10 13 0 0,1 1 0 0 0,0 0 0 0 0,-3 6-13 0 0,8-8 11 0 0,0-1 0 0 0,-1-1 1 0 0,-1 0-1 0 0,0 0 0 0 0,0-1 0 0 0,-1-1 0 0 0,-2 2-11 0 0,11-9 14 0 0,0 1-1 0 0,1-1 1 0 0,0 1-1 0 0,-1 1 0 0 0,1-1 1 0 0,0 1-1 0 0,1-1 1 0 0,-1 1-1 0 0,1 0 1 0 0,0 0-1 0 0,-1 1 1 0 0,0 2-14 0 0,-2 0 57 0 0,1 0 1 0 0,-1-1 0 0 0,0 0 0 0 0,-4 2-58 0 0,-15 18 184 0 0,23-25-173 0 0,1 1 1 0 0,0-1-1 0 0,0 1 0 0 0,0-1 0 0 0,0 1 0 0 0,0 0 0 0 0,0-1 0 0 0,1 1 0 0 0,-1 0 0 0 0,1 0 0 0 0,-1-1 0 0 0,1 1 0 0 0,-1 0 0 0 0,1 1-11 0 0,0 0 38 0 0,0-3-19 0 0,0 15 12 0 0,0-15-31 0 0,0 0 1 0 0,0 0-1 0 0,0 0 1 0 0,0 0-1 0 0,0 0 1 0 0,0 0-1 0 0,0 0 0 0 0,0 1 1 0 0,0-1-1 0 0,0 0 1 0 0,0 0-1 0 0,0 0 1 0 0,0 0-1 0 0,0 0 1 0 0,0 0-1 0 0,0 0 1 0 0,0 0-1 0 0,0 0 1 0 0,0 1-1 0 0,0-1 1 0 0,0 0-1 0 0,0 0 1 0 0,0 0-1 0 0,0 0 1 0 0,0 0-1 0 0,0 0 0 0 0,0 0 1 0 0,0 0-1 0 0,0 0 1 0 0,1 0-1 0 0,-1 0 1 0 0,0 1-1 0 0,0-1 1 0 0,0 0-1 0 0,0 0 1 0 0,0 0-1 0 0,0 0 1 0 0,0 0-1 0 0,0 0 1 0 0,0 0-1 0 0,0 0 1 0 0,1 0-1 0 0,-1 0 1 0 0,0 0-1 0 0,0 0 0 0 0,0 0 1 0 0,0 0-1 0 0,0 0 1 0 0,0 0-1 0 0,0 0 1 0 0,0 0-1 0 0,0 0 1 0 0,1 0-1 0 0,-1 0 1 0 0,0 0-1 0 0,0 0 1 0 0,0 0-1 0 0,5-1 20 0 0,1 1 0 0 0,-1 0 0 0 0,1 0 0 0 0,-1 1 0 0 0,1-1 0 0 0,-1 1 0 0 0,1 0 1 0 0,-1 1-1 0 0,0-1 0 0 0,0 1 0 0 0,0 0 0 0 0,0 1 0 0 0,0-1 0 0 0,0 1 0 0 0,0 0 0 0 0,-1 0 0 0 0,1 0 1 0 0,-1 1-1 0 0,3 3-20 0 0,8 6 113 0 0,2 0 0 0 0,13 9-113 0 0,-26-19 14 0 0,-1-1-1 0 0,0 1 1 0 0,0 0-1 0 0,0 0 0 0 0,-1 0 1 0 0,1 0-1 0 0,-1 1 1 0 0,3 2-14 0 0,9 13 37 0 0,30 15 64 0 0,-42-28-54 0 0,-2-4-41 0 0,1-1-1 0 0,-1 1 1 0 0,0-1-1 0 0,1 1 1 0 0,-1-1 0 0 0,1 1-1 0 0,-1 0 1 0 0,1-1-1 0 0,0 0 1 0 0,0 1-1 0 0,0-1 1 0 0,0 1 0 0 0,0-1-6 0 0,0 1 9 0 0,0 0 1 0 0,0-1-1 0 0,0 1 1 0 0,0 0 0 0 0,0 0-1 0 0,0-1 1 0 0,0 1-1 0 0,-1 0 1 0 0,1 0 0 0 0,-1 0-1 0 0,1 0 1 0 0,-1 0 0 0 0,0 2-10 0 0,0 45 238 0 0,0-48-227 0 0,0 1 0 0 0,0 0 0 0 0,0-1-1 0 0,0 1 1 0 0,0 0 0 0 0,-1-1 0 0 0,1 1 0 0 0,-1-1 0 0 0,1 1 0 0 0,-1 0-1 0 0,1-1 1 0 0,-1 1 0 0 0,0-1 0 0 0,0 0 0 0 0,0 1 0 0 0,0-1 0 0 0,0 0 0 0 0,0 1-11 0 0,-7 9 52 0 0,-13 21 121 0 0,-2 0 0 0 0,-1-1 0 0 0,-7 5-173 0 0,20-27 4 0 0,1-1 0 0 0,-1 0-1 0 0,0-1 1 0 0,-1 0 0 0 0,0-1 0 0 0,0 0 0 0 0,0-1 0 0 0,0 0 0 0 0,-4 0-4 0 0,-34 16-392 0 0,49-21 360 0 0,0 1 0 0 0,1-1-1 0 0,-1 1 1 0 0,0-1 0 0 0,1 0-1 0 0,-1 1 1 0 0,0-1 0 0 0,0 0-1 0 0,1 1 1 0 0,-1-1 0 0 0,0 0-1 0 0,0 0 1 0 0,0 0 0 0 0,1 0 0 0 0,-1 0-1 0 0,0 0 1 0 0,0 0 0 0 0,0 0-1 0 0,1 0 1 0 0,-1 0 0 0 0,0 0 32 0 0,-8-1-871 0 0,8 1 824 0 0,0 0 1 0 0,1 0 0 0 0,-1 0 0 0 0,1 0-1 0 0,-1 0 1 0 0,0-1 0 0 0,1 1 0 0 0,-1 0-1 0 0,1 0 1 0 0,-1 0 0 0 0,1 0 0 0 0,-1-1-1 0 0,0 1 1 0 0,1 0 0 0 0,-1 0 0 0 0,1-1-1 0 0,-1 1 1 0 0,1-1 46 0 0,0 1-30 0 0,-1-1-1 0 0,1 0 1 0 0,0 0-1 0 0,0 0 1 0 0,0 0-1 0 0,-1 1 1 0 0,1-1-1 0 0,0 0 1 0 0,0 0-1 0 0,0 0 1 0 0,1 0 0 0 0,-1 0-1 0 0,0 1 1 0 0,0-1-1 0 0,0 0 1 0 0,1 0-1 0 0,-1 0 1 0 0,0 1-1 0 0,1-1 1 0 0,-1 0-1 0 0,0 0 1 0 0,1 1-1 0 0,0-1 31 0 0,27-45-148 0 0</inkml:trace>
  <inkml:trace contextRef="#ctx0" brushRef="#br0" timeOffset="-1773.964">1428 329 75 0 0,'0'-3'4246'0'0,"0"-61"4030"0"0,0 61-7372 0 0,0 3-162 0 0,0 0-133 0 0,0 0-74 0 0,0 0-35 0 0,0 6-23 0 0,0 212 1035 0 0,-1-203-1434 0 0,2 0 0 0 0,0-1 1 0 0,1 1-1 0 0,0 0 1 0 0,1-1-1 0 0,1 1 1 0 0,2 3-79 0 0,-1 0 85 0 0,-3-11-46 0 0,0-1 0 0 0,1 1 1 0 0,-1 0-1 0 0,1 0 0 0 0,0-1 0 0 0,1 0 1 0 0,0 1-1 0 0,0-2 0 0 0,0 2-39 0 0,25 16 188 0 0,-6 8-29 0 0,-8-11-86 0 0,5 7 49 0 0,2 0 1 0 0,2 0-123 0 0,-20-24 20 0 0,-1 1 0 0 0,1 0 0 0 0,-1 1 0 0 0,0-1 0 0 0,0 0 0 0 0,0 1 0 0 0,-1 0 1 0 0,1 0-1 0 0,-1 0 0 0 0,1 3-20 0 0,-2-6 8 0 0,-1 1 0 0 0,1-1 1 0 0,-1 0-1 0 0,0 0 0 0 0,0 1 1 0 0,0-1-1 0 0,0 0 0 0 0,0 1 0 0 0,0-1 1 0 0,0 0-1 0 0,-1 1 0 0 0,1-1 1 0 0,-1 0-1 0 0,0 0 0 0 0,1 0 1 0 0,-1 1-1 0 0,0-1 0 0 0,0 0 0 0 0,-1 0 1 0 0,1 0-1 0 0,0 0 0 0 0,-1-1 1 0 0,-1 3-9 0 0,-4 4 42 0 0,0 0 1 0 0,1 1 0 0 0,-3 5-43 0 0,3-4 24 0 0,4-8-17 0 0,0 1 0 0 0,-1 0 0 0 0,1-1 1 0 0,-1 0-1 0 0,1 1 0 0 0,-1-1 0 0 0,0 0 0 0 0,0 0 0 0 0,0 0 0 0 0,0-1 0 0 0,0 1 0 0 0,0-1 0 0 0,0 0 0 0 0,0 0 0 0 0,-1 0 0 0 0,-1 1-7 0 0,-10 3 20 0 0,0-1-58 0 0,0 1 0 0 0,-1-2-1 0 0,1 0 1 0 0,0-1-1 0 0,-1 0 1 0 0,0-2-1 0 0,1 1 1 0 0,-16-3 38 0 0,-6 1-275 0 0,33 1 228 0 0,-1 0-41 0 0,0 0-1 0 0,0 0 0 0 0,0 0 0 0 0,0-1 0 0 0,0 0 0 0 0,-1 0 89 0 0,3 0-32 0 0,1 0 0 0 0,0 0 1 0 0,0-1-1 0 0,-1 1 0 0 0,1 0 0 0 0,0-1 1 0 0,0 1-1 0 0,1-1 0 0 0,-1 0 0 0 0,0 0 1 0 0,0 1-1 0 0,1-1 0 0 0,-1 0 0 0 0,1-1 1 0 0,0 1 31 0 0,-9-16-57 0 0,1 0 0 0 0,-6-20 57 0 0</inkml:trace>
  <inkml:trace contextRef="#ctx0" brushRef="#br0" timeOffset="-1319.641">1341 380 12 0 0,'19'-17'7947'0'0,"-1"-1"-6435"0"0,16-16-211 0 0,-18 17-513 0 0,20 17-262 0 0,14-17-262 0 0,2 17-438 0 0,-1 0-458 0 0,2 0-75 0 0,-19 34 707 0 0,-34-34 0 0 0</inkml:trace>
  <inkml:trace contextRef="#ctx0" brushRef="#br0" timeOffset="-853.851">1875 655 50 0 0,'0'0'4537'0'0,"0"0"-2237"0"0,0 0-773 0 0,0 0-301 0 0,0 3-290 0 0,0 143 2302 0 0,0-142-3196 0 0,0-1 0 0 0,0 1 0 0 0,1-1 0 0 0,-1 1 0 0 0,0-1 0 0 0,1 0 0 0 0,0 1 0 0 0,0-1 0 0 0,0 0-1 0 0,0 0 1 0 0,1 1 0 0 0,-1-1 0 0 0,1 0 0 0 0,0 0-42 0 0,0-1 21 0 0,0 0-1 0 0,0 0 1 0 0,0 0-1 0 0,1 0 1 0 0,-1-1-1 0 0,0 1 1 0 0,1-1 0 0 0,-1 1-1 0 0,1-1 1 0 0,0 0-1 0 0,-1 0 1 0 0,1 0-1 0 0,0 0 1 0 0,2 0-21 0 0,-2-1 6 0 0,0 1 0 0 0,0-1 0 0 0,0 0 0 0 0,0 0 0 0 0,0 0 0 0 0,-1 0 0 0 0,1 0 0 0 0,0-1 0 0 0,0 1 0 0 0,0-1 0 0 0,0 0 0 0 0,0 0 0 0 0,-1 0 0 0 0,1 0 0 0 0,0 0-6 0 0,4-3 7 0 0,0 0 0 0 0,0-1 0 0 0,0 0 0 0 0,0-1-7 0 0,-5 4 3 0 0,10-8 23 0 0,0-1-1 0 0,-1 0 1 0 0,-1-1 0 0 0,0 0 0 0 0,-1 0-1 0 0,3-6-25 0 0,-2 4 38 0 0,-3 5 19 0 0,0-1 1 0 0,-1 1-1 0 0,0-1 0 0 0,-1 0 1 0 0,0-1-1 0 0,0 0 0 0 0,-1 1 1 0 0,-1-1-1 0 0,1-4-57 0 0,2-34 319 0 0,0 27-147 0 0,-5 20-149 0 0,0 0 1 0 0,0-1-1 0 0,0 1 0 0 0,0-1 0 0 0,-1 1 0 0 0,1-1 0 0 0,-1 1 1 0 0,0-1-1 0 0,0 0 0 0 0,0 1 0 0 0,0-1 0 0 0,0 1 0 0 0,0-1 1 0 0,-1 0-1 0 0,1 1 0 0 0,-1-1 0 0 0,0 1 0 0 0,0-2-23 0 0,-4-4 65 0 0,0 1 0 0 0,0 0-1 0 0,-1 0 1 0 0,1 1-1 0 0,-2-1 1 0 0,1 1 0 0 0,-5-3-65 0 0,-1-1 106 0 0,0 1 0 0 0,-1 0 1 0 0,0 1-1 0 0,-2 0-106 0 0,8 5 66 0 0,-1 0 0 0 0,1 0 0 0 0,-1 0 1 0 0,0 1-1 0 0,0 0 0 0 0,0 1 0 0 0,0 0 0 0 0,0 0 0 0 0,-5 0-66 0 0,10 1 10 0 0,0 0 0 0 0,0 0 0 0 0,0 0 1 0 0,0 1-1 0 0,0-1 0 0 0,0 1 0 0 0,0 0 0 0 0,0-1 0 0 0,1 1 0 0 0,-1 0 0 0 0,0 1 1 0 0,0-1-1 0 0,1 1 0 0 0,-1-1 0 0 0,1 1 0 0 0,-1 0 0 0 0,1-1 0 0 0,0 1 0 0 0,0 1 1 0 0,0-1-1 0 0,0 0 0 0 0,0 0 0 0 0,0 1 0 0 0,0-1 0 0 0,1 1-10 0 0,0-1-6 0 0,0 0 1 0 0,1 0-1 0 0,-1 0 0 0 0,1 0 1 0 0,0 0-1 0 0,-1 0 0 0 0,1 0 1 0 0,0 0-1 0 0,0 0 0 0 0,0 0 1 0 0,0 0-1 0 0,1 0 0 0 0,-1 0 1 0 0,0 0-1 0 0,1 0 0 0 0,0 0 1 0 0,-1-1-1 0 0,1 1 0 0 0,0 0 1 0 0,0 0-1 0 0,0 0 6 0 0,15 28-31 0 0,12 17 31 0 0</inkml:trace>
  <inkml:trace contextRef="#ctx0" brushRef="#br0" timeOffset="-444.341">2391 552 5025 0 0,'0'6'11859'0'0,"0"-2"-11597"0"0,0-1 0 0 0,-1 1 0 0 0,1 0 0 0 0,-1-1 0 0 0,0 1 0 0 0,0 0 0 0 0,0-1 0 0 0,-1 1 0 0 0,0 0-262 0 0,-35 74 50 0 0,32-61-45 0 0,0 0 0 0 0,1 0 0 0 0,1 1 1 0 0,1 0-1 0 0,0-1 0 0 0,1 1 0 0 0,1 11-5 0 0,0-22-8 0 0,0-1 0 0 0,1 1 1 0 0,-1 0-1 0 0,1-1 0 0 0,1 1 0 0 0,0 4 8 0 0,-1-9-4 0 0,1 1 0 0 0,-1 0 0 0 0,0-1 1 0 0,1 1-1 0 0,-1-1 0 0 0,1 0 0 0 0,0 1 0 0 0,0-1 0 0 0,0 0 1 0 0,0 0-1 0 0,0 0 0 0 0,1 0 0 0 0,-1 0 0 0 0,0-1 1 0 0,2 2 3 0 0,1 0-7 0 0,1-1 1 0 0,-1 1 0 0 0,1-1 0 0 0,-1 0 0 0 0,1 0 0 0 0,0 0 0 0 0,0-1 0 0 0,0 0 0 0 0,0 0 0 0 0,0 0 0 0 0,0-1 0 0 0,0 0 0 0 0,4 0 6 0 0,-2-1-2 0 0,0-1 0 0 0,0 0-1 0 0,0 0 1 0 0,0 0-1 0 0,0-1 1 0 0,0 0-1 0 0,-1-1 1 0 0,1 1-1 0 0,2-4 3 0 0,2-1 17 0 0,0 0 0 0 0,0-1 0 0 0,-1-1 0 0 0,-1 0-1 0 0,0 0 1 0 0,0-1 0 0 0,-1-1 0 0 0,0 1 0 0 0,-1-2 0 0 0,-1 1 0 0 0,0-1-17 0 0,-2 3 46 0 0,-1 0 1 0 0,-1 0-1 0 0,1 0 0 0 0,-2-1 1 0 0,0 1-1 0 0,0-1 1 0 0,-1 0-1 0 0,0 0 1 0 0,-1 0-1 0 0,0-4-46 0 0,0 10 43 0 0,0-1-1 0 0,0 0 1 0 0,-1 1 0 0 0,0-1-1 0 0,0 0 1 0 0,0 1 0 0 0,-1-3-43 0 0,0 5 31 0 0,0-1 0 0 0,1 1 0 0 0,-1-1 0 0 0,-1 1 1 0 0,1 0-1 0 0,-1 0 0 0 0,1 0 0 0 0,-1 0 0 0 0,0 0 0 0 0,0 0 1 0 0,-2-1-32 0 0,-3-2 77 0 0,-1 0 0 0 0,0 0 0 0 0,-1 0 0 0 0,1 1 0 0 0,-1 0 0 0 0,0 1 0 0 0,0 0 0 0 0,-1 1 0 0 0,-1 0-77 0 0,-25-3 313 0 0,28 4-242 0 0,6 0-48 0 0,-1 1 0 0 0,1 0 0 0 0,-1 1-1 0 0,1-1 1 0 0,-1 1 0 0 0,0-1 0 0 0,1 1 0 0 0,-1 0 0 0 0,0 0 0 0 0,0 1-23 0 0,1 0 2 0 0,1 0 0 0 0,-1 0 0 0 0,1 0 1 0 0,-1 0-1 0 0,1 1 0 0 0,-1-1 1 0 0,1 1-1 0 0,0 0 0 0 0,0-1 0 0 0,0 1 1 0 0,0 0-1 0 0,0 0 0 0 0,0 1 0 0 0,0-1 1 0 0,1 0-1 0 0,-1 1 0 0 0,1-1 1 0 0,-1 2-4 0 0,-29 57-5 0 0</inkml:trace>
  <inkml:trace contextRef="#ctx0" brushRef="#br0" timeOffset="627.478">396 1103 3962 0 0,'-2'0'11294'0'0,"-12"2"-9021"0"0,5 3-2246 0 0,8-4-14 0 0,-1 1 1 0 0,0-1-1 0 0,0 0 1 0 0,0 0-1 0 0,0-1 0 0 0,0 1 1 0 0,0 0-1 0 0,0-1 1 0 0,0 1-1 0 0,-1-1 0 0 0,1 0-13 0 0,-1 0 101 0 0,3 0-16 0 0,0 0-13 0 0,0-7 5 0 0,0 4-66 0 0,-1 1 0 0 0,1-1 1 0 0,0 1-1 0 0,1 0 0 0 0,-1-1 0 0 0,0 1 1 0 0,1 0-1 0 0,-1-1 0 0 0,1 1 1 0 0,0-1-12 0 0,12-11 55 0 0,-10 8 21 0 0,-3-5 17 0 0,0 8 7 0 0,0 3 1 0 0,0 0 1 0 0,0 0 2 0 0,0 0 3 0 0,0 0 4 0 0,0 0 3 0 0,-3 0 3 0 0,-47 0 487 0 0,42 1-560 0 0,1-1 0 0 0,-1 1 0 0 0,0 1 0 0 0,0 0 0 0 0,1 0 0 0 0,-5 2-44 0 0,5-2 14 0 0,-14 1 63 0 0,20-4-69 0 0,-1 1-1 0 0,1 0 0 0 0,-1 1 0 0 0,1-1 1 0 0,-1 0-1 0 0,1 0 0 0 0,-1 1 0 0 0,0-1 1 0 0,1 1-1 0 0,-1 0-7 0 0,-15 10 64 0 0,5-5-24 0 0,10-5-36 0 0,0 0 1 0 0,0-1 0 0 0,0 1-1 0 0,1 0 1 0 0,-1 1 0 0 0,0-1-1 0 0,0 0 1 0 0,1 0 0 0 0,-2 2-5 0 0,3-3-1 0 0,0 1 0 0 0,-1-1 0 0 0,1 1 0 0 0,0-1 0 0 0,-1 1-1 0 0,1 0 1 0 0,0-1 0 0 0,-1 1 0 0 0,1-1 0 0 0,0 1 0 0 0,0 0 0 0 0,0-1 0 0 0,0 1 0 0 0,0 0 0 0 0,0-1 0 0 0,0 1 0 0 0,0 0 0 0 0,0-1 0 0 0,0 1 0 0 0,0 0 0 0 0,0-1 0 0 0,0 1-1 0 0,0 0 1 0 0,0-1 0 0 0,1 1 1 0 0,-1 0-5 0 0,0 1-50 0 0,0-2-10 0 0,0 0-4 0 0,0 0-1 0 0,23 0-85 0 0,3-2 110 0 0,-10-4 22 0 0,-1 0 0 0 0,-1-1 0 0 0,1 0 0 0 0,-1-1 0 0 0,11-8 23 0 0,-4 3-8 0 0,-8 5-2 0 0,1 0 1 0 0,0 1 0 0 0,6-1 9 0 0,-17 6 0 0 0,1 1-1 0 0,0 0 1 0 0,0 0-1 0 0,-1 0 1 0 0,1 1-1 0 0,0-1 0 0 0,0 1 1 0 0,0 0-1 0 0,0 0 1 0 0,0 0-1 0 0,0 0 1 0 0,-1 1-1 0 0,1 0 1 0 0,2 0 0 0 0,-4 0 2 0 0,1 1 0 0 0,-1 0 0 0 0,0-1-1 0 0,1 1 1 0 0,-1 0 0 0 0,0 0 0 0 0,0 0 0 0 0,0 0 0 0 0,-1 1 0 0 0,1-1 0 0 0,0 0 0 0 0,-1 1 0 0 0,0-1 0 0 0,1 1 0 0 0,-1 0-1 0 0,0-1 1 0 0,0 1 0 0 0,0 0 0 0 0,-1 1-2 0 0,1-1 4 0 0,0 0 0 0 0,0 0 0 0 0,-1-1 0 0 0,1 1 1 0 0,-1 0-1 0 0,0 0 0 0 0,0 0 0 0 0,0 0 0 0 0,0 0 0 0 0,-1 0 0 0 0,0 1-4 0 0,1-1 4 0 0,0 0 0 0 0,-1-1 0 0 0,1 1 0 0 0,0 0 0 0 0,0-1 1 0 0,0 1-1 0 0,0 0 0 0 0,1-1 0 0 0,-1 1 0 0 0,1 0 0 0 0,0-1 0 0 0,0 1 0 0 0,0 0-4 0 0,12 29 41 0 0,-11-20-24 0 0,4 11 15 0 0,25 28 59 0 0,-27-45-104 0 0,1-1 1 0 0,-1 1-1 0 0,1-1 1 0 0,-1 0-1 0 0,2 0 1 0 0,-1 0 0 0 0,0-1-1 0 0,6 4 13 0 0,2-3-179 0 0,-8 3 6 0 0,-4-8 159 0 0,-1 1 1 0 0,0-1-1 0 0,0 0 1 0 0,0 1 0 0 0,1-1-1 0 0,-1 1 1 0 0,0-1-1 0 0,1 0 1 0 0,-1 1 0 0 0,0-1-1 0 0,1 0 1 0 0,-1 1-1 0 0,0-1 1 0 0,1 0-1 0 0,-1 0 1 0 0,1 1 0 0 0,-1-1-1 0 0,1 0 1 0 0,-1 0-1 0 0,0 0 1 0 0,1 1 0 0 0,-1-1-1 0 0,1 0 1 0 0,-1 0-1 0 0,1 0 1 0 0,-1 0 0 0 0,1 0-1 0 0,-1 0 1 0 0,1 0-1 0 0,-1 0 1 0 0,1 0 13 0 0,2 0-321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53 0 0 0,'0'0'3288'0'0,"0"0"-1400"0"0,-3 0-978 0 0,-9 0-399 0 0,9 0 22 0 0,3-3 70 0 0,0-9-23 0 0,0 9-60 0 0,0 1-38 0 0,0-30 1410 0 0,3 32-1437 0 0,0 0-395 0 0,-1 0 0 0 0,1 0 0 0 0,-1 0 0 0 0,1 0 0 0 0,-1 0 0 0 0,1 1 0 0 0,-1-1 0 0 0,1 1 0 0 0,-1-1 0 0 0,0 1 0 0 0,1 0 0 0 0,-1 0 0 0 0,0 0 0 0 0,1 1 0 0 0,-1-1 0 0 0,0 0 0 0 0,0 1 0 0 0,0-1 0 0 0,0 1 0 0 0,0 1-60 0 0,3 1 89 0 0,-1 0 0 0 0,1 0 0 0 0,0-1 0 0 0,0 1 0 0 0,4 1-89 0 0,-3-1 104 0 0,0-1 1 0 0,0 1-1 0 0,0 0 1 0 0,-1 1-1 0 0,0-1 1 0 0,1 2-105 0 0,5 5 149 0 0,-6-7-86 0 0,0 0 0 0 0,-1 1-1 0 0,0-1 1 0 0,0 1-1 0 0,2 4-62 0 0,-4-7 15 0 0,-1 0 0 0 0,0 0 0 0 0,-1 0 0 0 0,1 0 0 0 0,0 0 0 0 0,0 1 0 0 0,-1-1 0 0 0,0 0 0 0 0,1 0 0 0 0,-1 1-1 0 0,0-1 1 0 0,0 0 0 0 0,0 0 0 0 0,0 1 0 0 0,0-1 0 0 0,-1 0 0 0 0,1 0 0 0 0,-1 0 0 0 0,0 1-15 0 0,-2 6 15 0 0,-1 0 1 0 0,0 0-1 0 0,0 0 1 0 0,-1-1-1 0 0,0 0 1 0 0,-1 0-1 0 0,0 0 1 0 0,-1 0-16 0 0,-16 18 59 0 0,-19 15-59 0 0,22-22 6 0 0,0 1 1 0 0,-13 18-7 0 0,20-19-6 0 0,9-12-4 0 0,-1-1 0 0 0,0 1-1 0 0,-1-1 1 0 0,0 1 10 0 0,-8 8-56 0 0,12-10-9 0 0,1 8 8 0 0,1-2-27 0 0,0 1 1 0 0,2 10 83 0 0,-1-19-5 0 0,-1 0 1 0 0,1 0 0 0 0,-1 0-1 0 0,1 0 1 0 0,0 0 0 0 0,1-1 0 0 0,-1 1-1 0 0,0 0 1 0 0,1-1 0 0 0,-1 1-1 0 0,1 0 1 0 0,0-1 0 0 0,1 2 4 0 0,19 12 0 0 0,-17-13 11 0 0,0 0 1 0 0,0 1 0 0 0,-1 0-1 0 0,5 3-11 0 0,-5-3 17 0 0,0-1 0 0 0,0 1 0 0 0,1-1 0 0 0,0 0 0 0 0,4 2-17 0 0,-6-4 10 0 0,0 1 0 0 0,0-1-1 0 0,0 1 1 0 0,-1 0 0 0 0,1 0 0 0 0,0 0 0 0 0,-1 1 0 0 0,1-1-1 0 0,-1 1 1 0 0,0-1 0 0 0,0 1 0 0 0,2 2-10 0 0,12 29 139 0 0,-15-31-126 0 0,0-1 0 0 0,-1 1 0 0 0,1 0 0 0 0,-1-1 0 0 0,0 1 0 0 0,0 0 0 0 0,0-1 1 0 0,0 1-1 0 0,0 0-13 0 0,0 2 32 0 0,-3 1 59 0 0,-2-2-65 0 0,0-1 0 0 0,-1 1 0 0 0,1 0 0 0 0,-1-1 0 0 0,0 0 0 0 0,0-1 0 0 0,0 1 0 0 0,0-1 0 0 0,-5 1-26 0 0,-26 11-22 0 0,35-13 8 0 0,-1 0 0 0 0,1-1 0 0 0,-1 1 0 0 0,1 0 0 0 0,-1-1 0 0 0,1 0 0 0 0,-1 0 0 0 0,1 1 0 0 0,-1-1 0 0 0,-2-1 14 0 0,-12 3-117 0 0,8 6-110 0 0,9-8 212 0 0,0 1 0 0 0,-1-1 0 0 0,1 1 0 0 0,0-1 0 0 0,0 0 0 0 0,-1 1-1 0 0,1-1 1 0 0,0 0 0 0 0,-1 1 0 0 0,1-1 0 0 0,-1 0 0 0 0,1 1 0 0 0,0-1 0 0 0,-1 0 0 0 0,1 0 0 0 0,-1 0-1 0 0,1 1 1 0 0,-1-1 0 0 0,1 0 0 0 0,0 0 0 0 0,-1 0 0 0 0,1 0 0 0 0,-1 0 0 0 0,1 0 0 0 0,-1 0-1 0 0,1 0 1 0 0,-1 0 15 0 0,-2 0-492 0 0,6 0 33 0 0,12 0 365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2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 25 0 0,'18'0'7644'0'0,"-18"0"-5421"0"0,0-18-783 0 0,0 18-458 0 0,0 0-113 0 0,0 0-43 0 0,0 0-79 0 0,0 0-97 0 0,0 18-121 0 0,0-1-104 0 0,0 17-179 0 0,-18 1-263 0 0,-16-1-227 0 0,-70 53 244 0 0,104-87 0 0 0,0 0 0 0 0,0 0 0 0 0,0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1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18 225 87 0 0,'0'0'2582'0'0,"0"0"-1040"0"0,0 0-169 0 0,0 0-209 0 0,-3 3-267 0 0,1-1-814 0 0,1 0 1 0 0,-1 1-1 0 0,1-1 0 0 0,-1 1 1 0 0,1-1-1 0 0,0 1 1 0 0,0 0-1 0 0,0-1 0 0 0,0 1 1 0 0,1 0-1 0 0,-1-1 1 0 0,1 1-1 0 0,0 0 1 0 0,0 0-84 0 0,0 48 714 0 0,1-24-364 0 0,-1-25-333 0 0,0-1 0 0 0,0 1 0 0 0,0-1 0 0 0,0 1 0 0 0,0-1 1 0 0,1 0-1 0 0,-1 1 0 0 0,1-1 0 0 0,-1 1 0 0 0,1-1 0 0 0,-1 0 0 0 0,1 1 0 0 0,0-1 0 0 0,0 0 0 0 0,0 0 0 0 0,0 1 0 0 0,0-1 1 0 0,0 0-1 0 0,0 0 0 0 0,0 0 0 0 0,0 0 0 0 0,0 0 0 0 0,1-1 0 0 0,-1 1 0 0 0,0 0 0 0 0,1-1 0 0 0,-1 1 0 0 0,0 0 1 0 0,1-1-1 0 0,-1 0 0 0 0,1 1 0 0 0,-1-1 0 0 0,1 0 0 0 0,-1 0 0 0 0,1 1 0 0 0,-1-1 0 0 0,1 0 0 0 0,-1-1 0 0 0,2 1-17 0 0,2 0 34 0 0,0-1-1 0 0,-1 1 1 0 0,1-1-1 0 0,0 0 1 0 0,0-1-1 0 0,0 1 0 0 0,-1-1 1 0 0,1 0-1 0 0,-1 0 1 0 0,1 0-1 0 0,-1-1 1 0 0,2 0-34 0 0,11-11 141 0 0,-1-1-1 0 0,-1 0 1 0 0,1-2-141 0 0,8-9 255 0 0,-22 25-243 0 0,2-3 35 0 0,0-1-1 0 0,0 1 1 0 0,-1-1 0 0 0,1 0-1 0 0,1-2-46 0 0,3-25 253 0 0,5 9-1 0 0,-12 17-199 0 0,0 0 0 0 0,0-1 0 0 0,0 1 0 0 0,-1 0 0 0 0,0-1-1 0 0,0 1 1 0 0,-1 0 0 0 0,0-1 0 0 0,0 1 0 0 0,0 0 0 0 0,-2-3-53 0 0,0-1 113 0 0,0-1 1 0 0,-1 1-1 0 0,0-1 1 0 0,0 1-1 0 0,-6-9-113 0 0,5 13 65 0 0,1 1 0 0 0,-1 0 0 0 0,0 0-1 0 0,-1-1-64 0 0,-1-1 77 0 0,7 7-75 0 0,-1-1 0 0 0,1 1-1 0 0,-1 0 1 0 0,1-1 0 0 0,0 1-1 0 0,-1 0 1 0 0,1-1-1 0 0,-1 1 1 0 0,1 0 0 0 0,-1 0-1 0 0,1 0 1 0 0,-1 0-1 0 0,1-1 1 0 0,-1 1 0 0 0,1 0-1 0 0,-1 0 1 0 0,0 0-1 0 0,1 0 1 0 0,-1 0 0 0 0,1 0-1 0 0,-1 0 1 0 0,1 1 0 0 0,-1-1-1 0 0,1 0 1 0 0,-1 0-1 0 0,1 0 1 0 0,-1 0 0 0 0,1 1-1 0 0,-1-1 1 0 0,1 0-1 0 0,-1 0 1 0 0,1 1 0 0 0,0-1-1 0 0,-1 0 1 0 0,1 1-2 0 0,-6 16-141 0 0,4-12 99 0 0,0-1 19 0 0,1-1 1 0 0,0 0 0 0 0,0 1-1 0 0,0-1 1 0 0,1 1 0 0 0,-1 0-1 0 0,1-1 1 0 0,0 1 22 0 0,1 9-13 0 0,1-1 1 0 0,0 1-1 0 0,1-1 1 0 0,1 2 12 0 0</inkml:trace>
  <inkml:trace contextRef="#ctx0" brushRef="#br0" timeOffset="392.99">414 259 124 0 0,'0'3'2959'0'0,"0"-1"-2686"0"0,-1 0 0 0 0,1 0 1 0 0,-1 0-1 0 0,1-1 1 0 0,-1 1-1 0 0,0 0 1 0 0,1 0-1 0 0,-1 0 1 0 0,-1 1-274 0 0,-5 11 574 0 0,6-4-366 0 0,-1 1 0 0 0,1-1 0 0 0,0 0 0 0 0,1 1 0 0 0,1-1 0 0 0,-1 0 0 0 0,2 1 0 0 0,0 4-207 0 0,0-13 17 0 0,-1 1 1 0 0,1-1 0 0 0,-1 0 0 0 0,1 0 0 0 0,0 1-1 0 0,-1-1 1 0 0,1-1 0 0 0,0 1 0 0 0,1 0 0 0 0,-1 0-1 0 0,0-1 1 0 0,0 1 0 0 0,1-1 0 0 0,-1 0 0 0 0,1 0-1 0 0,-1 1 1 0 0,1-2 0 0 0,-1 1 0 0 0,1 0 0 0 0,0 0-1 0 0,0-1-18 0 0,3 1 22 0 0,-1 1 0 0 0,1-2 0 0 0,0 1 0 0 0,-1-1 0 0 0,1 1-1 0 0,0-2 1 0 0,0 1 0 0 0,-1-1 0 0 0,1 1 0 0 0,0-2 0 0 0,-1 1 0 0 0,1 0-1 0 0,-1-1 1 0 0,1 0 0 0 0,-1-1 0 0 0,0 1 0 0 0,0-1 0 0 0,0 0-1 0 0,0 0 1 0 0,0-1 0 0 0,-1 1 0 0 0,1-1 0 0 0,-1 0 0 0 0,0 0 0 0 0,0-1-1 0 0,-1 1 1 0 0,1-1 0 0 0,-1 0 0 0 0,0 1 0 0 0,0-3-22 0 0,8-14 354 0 0,-2 0 1 0 0,5-18-355 0 0,-13 35 86 0 0,0 0 1 0 0,0 0 0 0 0,0 0-1 0 0,-1 0 1 0 0,1 0-1 0 0,-1 0 1 0 0,0 0 0 0 0,-1 0-1 0 0,1 0-86 0 0,-1-10 280 0 0,1 12-240 0 0,-1-1 0 0 0,1 1 0 0 0,-1-1 0 0 0,0 1 0 0 0,0 0-1 0 0,0-1 1 0 0,0 1 0 0 0,0 0 0 0 0,0 0 0 0 0,-1 0 0 0 0,1 0 0 0 0,-1 0-1 0 0,1 0 1 0 0,-1 0 0 0 0,0 1 0 0 0,0-1 0 0 0,0 1 0 0 0,0-1 0 0 0,0 1 0 0 0,0-1-1 0 0,-2 1-39 0 0,-3-4 114 0 0,-1 1-1 0 0,0 0 0 0 0,0 1 0 0 0,0 0 1 0 0,-6-1-114 0 0,5 2 102 0 0,1 1 0 0 0,-1 0 0 0 0,1 1 0 0 0,-1 0 0 0 0,-1 1-102 0 0,-3-1 106 0 0,11 0-93 0 0,0 0-1 0 0,0 0 1 0 0,-1 0-1 0 0,1 0 1 0 0,0 1 0 0 0,0-1-1 0 0,0 1 1 0 0,0 0-1 0 0,0-1 1 0 0,0 1-13 0 0,1 0-1 0 0,0-1-1 0 0,1 0 1 0 0,-1 1 0 0 0,1-1 0 0 0,-1 1 0 0 0,1-1 0 0 0,-1 1-1 0 0,1-1 1 0 0,-1 1 0 0 0,1-1 0 0 0,-1 1 0 0 0,1 0 0 0 0,-1-1-1 0 0,1 1 1 0 0,0 0 0 0 0,0-1 0 0 0,-1 1 0 0 0,1 0 0 0 0,0-1-1 0 0,0 1 1 0 0,0 0 0 0 0,0 0 0 0 0,0-1 0 0 0,0 1 0 0 0,0 0 1 0 0,0 3-2 0 0,1-1 0 0 0,0 1 1 0 0,0-1-1 0 0,0 0 1 0 0,1 1-1 0 0,-1-1 1 0 0,1 0-1 0 0,0 2 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1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87 25 0 0,'0'-49'7804'0'0,"3"43"-7033"0"0,10-6-79 0 0,-13 12-648 0 0,1-1 0 0 0,-1 1-1 0 0,1 0 1 0 0,0-1 0 0 0,-1 1 0 0 0,1 0 0 0 0,-1-1 0 0 0,1 1 0 0 0,0 0 0 0 0,-1 0-1 0 0,1-1 1 0 0,0 1 0 0 0,-1 0 0 0 0,1 0 0 0 0,0 0 0 0 0,-1 0 0 0 0,1 0-1 0 0,0 0 1 0 0,0 0 0 0 0,-1 0 0 0 0,1 0 0 0 0,0 0 0 0 0,-1 1 0 0 0,1-1-44 0 0,2 0 176 0 0,4 0 35 0 0,-5 0-158 0 0,-1 0-1 0 0,1 0 1 0 0,0-1 0 0 0,-1 1 0 0 0,1 1-1 0 0,0-1 1 0 0,0 0 0 0 0,-1 0 0 0 0,1 0-1 0 0,0 1 1 0 0,-1-1 0 0 0,1 1 0 0 0,-1 0-1 0 0,1-1 1 0 0,0 1 0 0 0,-1 0 0 0 0,1 0-1 0 0,-1 0 1 0 0,0 0 0 0 0,1 0 0 0 0,-1 0-1 0 0,0 0 1 0 0,0 0 0 0 0,1 1 0 0 0,-1-1-1 0 0,0 0 1 0 0,0 1 0 0 0,-1-1 0 0 0,1 1 0 0 0,1 1-54 0 0,13 29 278 0 0,-1 2-1 0 0,-2 0 0 0 0,-1 0 0 0 0,5 29-276 0 0,-8-33 37 0 0,1-1-1 0 0,1-1 1 0 0,7 12-37 0 0,-12-29-8 0 0,4 11-19 0 0,-8-17 5 0 0,1 0-1 0 0,-1-1 1 0 0,1 1 0 0 0,1-1-1 0 0,-1 1 1 0 0,1-1-1 0 0,0 0 1 0 0,-1 0 0 0 0,2 0-1 0 0,1 2 23 0 0,-4-5-20 0 0,1 1 0 0 0,0-1 1 0 0,-1 1-1 0 0,1-1 0 0 0,0 1 0 0 0,0-1 0 0 0,0 0 0 0 0,0 0 1 0 0,0 0-1 0 0,0 0 20 0 0,3 0-9 0 0,-1 0 1 0 0,1-1-1 0 0,-1 1 1 0 0,1-1-1 0 0,3 0 9 0 0</inkml:trace>
  <inkml:trace contextRef="#ctx0" brushRef="#br0" timeOffset="391.574">397 52 4112 0 0,'0'-17'13595'0'0,"0"17"-13733"0"0,-16-18 221 0 0,16 1 117 0 0,0 17 27 0 0,0 0 5 0 0,0 0 8 0 0,0 0-4 0 0,-19 35-14 0 0,-15 17-28 0 0,-17 16-66 0 0,-20 18-112 0 0,-134 138-16 0 0,205-224 0 0 0,0 0 0 0 0,0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1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98 0 0 0,'0'0'4330'0'0,"0"0"-2321"0"0,0 0-1279 0 0,0 0-159 0 0,0 0-87 0 0,6 0-60 0 0,3 0-276 0 0,2 1-31 0 0,0-1-1 0 0,0-1 1 0 0,0 0 0 0 0,1 0-117 0 0,17-7 402 0 0,18-6-402 0 0,-22 6 218 0 0,0 0-1 0 0,15-1-217 0 0,-21 7 181 0 0,0 1-1 0 0,12 1-180 0 0,25-2 244 0 0,-20-3-113 0 0,4 1 324 0 0,40-1-455 0 0,-28 3 477 0 0,33-7-477 0 0,-56 5 99 0 0,42-1 144 0 0,-48 1-181 0 0,24-1 21 0 0,-35 6-77 0 0,0 0 0 0 0,0 1 1 0 0,0 0-1 0 0,8 3-6 0 0</inkml:trace>
  <inkml:trace contextRef="#ctx0" brushRef="#br0" timeOffset="1013.36">1 426 75 0 0,'0'0'6661'0'0,"0"0"-4546"0"0,0 0-1435 0 0,3 0-278 0 0,28 0 19 0 0,-2 1-110 0 0,0-2 0 0 0,20-2-311 0 0,-19-3 129 0 0,-17 3-30 0 0,0 1 1 0 0,1 0-1 0 0,-1 1 0 0 0,8 0-99 0 0,-4 0 95 0 0,1-1 0 0 0,0 0 1 0 0,-1-1-1 0 0,7-3-95 0 0,-11 3 35 0 0,198-34 288 0 0,-166 29-286 0 0,90-18 43 0 0,86-29-80 0 0,-16-8-5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3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70 3024 0 0,'0'0'10356'0'0,"-2"3"-8273"0"0,0-1-2068 0 0,1 0 0 0 0,-1 1 0 0 0,1-1 0 0 0,0 0 0 0 0,0 1 0 0 0,0-1-1 0 0,0 0 1 0 0,0 1 0 0 0,0 0 0 0 0,1-1 0 0 0,-1 1 0 0 0,1 1-15 0 0,-4 12 69 0 0,-8 21 93 0 0,11-22-81 0 0,0 1 1 0 0,0-1 0 0 0,1 5-82 0 0,1-3 91 0 0,-2-10-62 0 0,1-4-16 0 0,0 0-1 0 0,0 0 1 0 0,0 0 0 0 0,1 0 0 0 0,-1 0 0 0 0,1-1-1 0 0,0 3-12 0 0,-1-4 3 0 0,1 0-1 0 0,-1 0 0 0 0,1 0 1 0 0,0 0-1 0 0,-1 0 0 0 0,1 0 0 0 0,0 0 1 0 0,0 0-1 0 0,0 0 0 0 0,0 0 0 0 0,0 0 1 0 0,-1-1-1 0 0,1 1 0 0 0,0-1 0 0 0,1 1 1 0 0,-1 0-1 0 0,0-1 0 0 0,0 1 1 0 0,0-1-1 0 0,0 0 0 0 0,0 1 0 0 0,1-1-2 0 0,12 2 8 0 0,-1 0-1 0 0,1-1 1 0 0,0-1 0 0 0,0 0-1 0 0,0-1 1 0 0,-1 0-1 0 0,1-1 1 0 0,5-2-8 0 0,-12 0 2 0 0,-1 0 0 0 0,1 0 0 0 0,-1-1 0 0 0,0 0 0 0 0,-1 0 0 0 0,1 0 0 0 0,-1-1 0 0 0,3-3-2 0 0,4-4 5 0 0,-10 11-4 0 0,0 0 0 0 0,0 1 1 0 0,0-1-1 0 0,-1 0 0 0 0,1 0 0 0 0,-1 0 0 0 0,1 0 0 0 0,-1-1 1 0 0,0 1-1 0 0,0 0 0 0 0,0 0 0 0 0,0-1 0 0 0,0 1 0 0 0,-1-1 1 0 0,1 1-1 0 0,0-1 0 0 0,-1 1 0 0 0,0-1 0 0 0,0 1 0 0 0,0-1 1 0 0,0 1-1 0 0,0-1 0 0 0,-1-1-1 0 0,1-15 16 0 0,0 14-12 0 0,-1 0 0 0 0,1 1 1 0 0,-1-1-1 0 0,0 0 0 0 0,0 0 0 0 0,0 0 0 0 0,-1 1 0 0 0,1-1 1 0 0,-1 1-1 0 0,0-1 0 0 0,-1 1 0 0 0,1 0 0 0 0,-1-1 0 0 0,0 1 1 0 0,0 1-1 0 0,0-1 0 0 0,0 0 0 0 0,-1 1 0 0 0,0 0 0 0 0,1-1 1 0 0,-1 2-1 0 0,-4-3-4 0 0,-29-12 35 0 0,27 13-18 0 0,0 0 1 0 0,1-1-1 0 0,-5-2-17 0 0,-14-9 21 0 0,28 16-21 0 0,-1 0 0 0 0,1-1-1 0 0,-1 1 1 0 0,1 0 0 0 0,-1 0-1 0 0,1 0 1 0 0,-1-1 0 0 0,1 1-1 0 0,-1 0 1 0 0,1 0 0 0 0,-1 0-1 0 0,0 0 1 0 0,1 0 0 0 0,-1 0-1 0 0,1 0 1 0 0,-1 0 0 0 0,1 0-1 0 0,-1 0 1 0 0,0 0 0 0 0,1 1-1 0 0,-1-1 1 0 0,1 0 0 0 0,-1 0-1 0 0,1 0 1 0 0,-1 1-1 0 0,1-1 1 0 0,-1 0 0 0 0,1 1-1 0 0,-1-1 1 0 0,1 0 0 0 0,0 1-1 0 0,-1-1 1 0 0,1 1 0 0 0,-1-1-1 0 0,1 1 1 0 0,0 1 0 0 0,0-1 0 0 0,0 1-1 0 0,0 0 1 0 0,0 0 0 0 0,1-1-1 0 0,-1 1 1 0 0,1 0 0 0 0,-1 0 0 0 0,1-1-1 0 0,-1 1 1 0 0,1-1 0 0 0,0 1-1 0 0,0 0 1 0 0,1 0 0 0 0,-1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3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35 3612 0 0,'0'0'10982'0'0,"0"-2"-8959"0"0,0 1-2032 0 0,1 1 1 0 0,-1-1 0 0 0,0 1-1 0 0,0-1 1 0 0,0 1 0 0 0,0-1 0 0 0,0 0-1 0 0,-1 1 1 0 0,1-1 0 0 0,0 1 0 0 0,0-1-1 0 0,0 1 1 0 0,0-1 0 0 0,0 1 0 0 0,-1-1-1 0 0,1 1 1 0 0,0 0 0 0 0,-1-1 0 0 0,1 1-1 0 0,0-1 1 0 0,-1 1 0 0 0,1 0 0 0 0,0-1-1 0 0,-1 1 1 0 0,1-1 0 0 0,-1 1-1 0 0,1 0 1 0 0,0 0 0 0 0,-1-1 0 0 0,1 1-1 0 0,-1 0 1 0 0,1 0 0 0 0,-1 0 0 0 0,1-1-1 0 0,-1 1 1 0 0,1 0 0 0 0,-1 0 0 0 0,1 0-1 0 0,-1 0 1 0 0,1 0 0 0 0,-1 0 0 0 0,0 0-1 0 0,1 0 1 0 0,-1 0 0 0 0,1 0 0 0 0,-1 0-1 0 0,1 1 9 0 0,-1-1-2 0 0,0 0-1 0 0,0 0 0 0 0,0 0 0 0 0,0-1 0 0 0,1 1 1 0 0,-1 0-1 0 0,0 0 0 0 0,0 0 0 0 0,0-1 0 0 0,1 1 1 0 0,-1 0-1 0 0,0-1 0 0 0,0 1 0 0 0,1 0 0 0 0,-1-1 1 0 0,0 1-1 0 0,1-1 0 0 0,-1 1 0 0 0,0-1 0 0 0,1 0 1 0 0,-1 1-1 0 0,1-1 0 0 0,-1 0 0 0 0,0 0 3 0 0,1 1 2 0 0,0-1 0 0 0,-1 1 0 0 0,1-1-1 0 0,0 1 1 0 0,-1-1 0 0 0,1 1 0 0 0,-1-1 0 0 0,1 1 0 0 0,-1-1-1 0 0,1 1 1 0 0,-1 0 0 0 0,1-1 0 0 0,-1 1 0 0 0,1 0-1 0 0,-1-1 1 0 0,0 1 0 0 0,1 0 0 0 0,-1 0 0 0 0,1 0 0 0 0,-1 0-1 0 0,0-1 1 0 0,1 1 0 0 0,-1 0 0 0 0,0 0-2 0 0,-1 0 67 0 0,2 0 25 0 0,0 0-76 0 0,1 0 1 0 0,0 0-1 0 0,0 0 0 0 0,0 0 0 0 0,0 0 0 0 0,0 0 0 0 0,0 0 1 0 0,0 0-1 0 0,0 0 0 0 0,0 1 0 0 0,0-1 0 0 0,0 0 1 0 0,0 1-1 0 0,0-1 0 0 0,0 1 0 0 0,0-1-16 0 0,12 12 115 0 0,-11-10-99 0 0,0-1 1 0 0,0 1 0 0 0,0 0 0 0 0,0 0 0 0 0,0-1 0 0 0,0 1 0 0 0,1-1 0 0 0,-1 0 0 0 0,0 0 0 0 0,1 1-17 0 0,32 3 124 0 0,-17-1-83 0 0,-2 0-7 0 0,0-1 1 0 0,0-1 0 0 0,0-1 0 0 0,5 0-35 0 0,0-1 17 0 0,18 1-20 0 0,0-2 0 0 0,-1-2 1 0 0,1-1-1 0 0,32-9 3 0 0,59-19-8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3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37 293 2487 0 0,'16'-17'12048'0'0,"-16"17"-11789"0"0,0 0-57 0 0,0 0-40 0 0,0 0-34 0 0,0 0-30 0 0,0 0-24 0 0,0 17-53 0 0,0 1-59 0 0,52-18-123 0 0,16 68 161 0 0,-68-68 0 0 0,0 0 0 0 0</inkml:trace>
  <inkml:trace contextRef="#ctx0" brushRef="#br0" timeOffset="512.67">19 723 1974 0 0,'0'34'11076'0'0,"-18"-16"-10889"0"0,18-18-30 0 0,18-18-62 0 0,16 2-46 0 0,0-2-130 0 0,18-16-127 0 0,52-69 208 0 0,-104 103 0 0 0</inkml:trace>
  <inkml:trace contextRef="#ctx0" brushRef="#br0" timeOffset="513.67">363 1 124 0 0,'0'0'3017'0'0,"0"0"-1446"0"0,0 0-374 0 0,0 0-276 0 0,0 0-288 0 0,3 0-153 0 0,25 0 352 0 0,-27 0-824 0 0,-1 0 1 0 0,0 0 0 0 0,0 0-1 0 0,1 0 1 0 0,-1 0 0 0 0,0 0 0 0 0,0 0-1 0 0,1 0 1 0 0,-1 0 0 0 0,0 1 0 0 0,0-1-1 0 0,0 0 1 0 0,1 0 0 0 0,-1 0-1 0 0,0 0 1 0 0,0 0 0 0 0,0 1 0 0 0,1-1-1 0 0,-1 0 1 0 0,0 0 0 0 0,0 0 0 0 0,0 1-1 0 0,0-1 1 0 0,0 0 0 0 0,0 0-1 0 0,1 0 1 0 0,-1 1 0 0 0,0-1 0 0 0,0 0-1 0 0,0 0 1 0 0,0 1 0 0 0,0-1 0 0 0,0 0-1 0 0,0 1-8 0 0,3 4 47 0 0,-1 1-1 0 0,0 0 1 0 0,0 0-1 0 0,0 0 1 0 0,-1 1-1 0 0,0-1 1 0 0,0 0-1 0 0,-1 1-46 0 0,1 58 166 0 0,-1-31-123 0 0,0-34-43 0 0,0 34 15 0 0,-3 18-15 0 0,-5-18-22 0 0,4-19 1 0 0,-2 31-65 0 0,-10 17-15 0 0,-18 100 79 0 0</inkml:trace>
  <inkml:trace contextRef="#ctx0" brushRef="#br0" timeOffset="980.429">381 448 5375 0 0,'0'-14'10174'0'0,"0"1"-6510"0"0,0-29-3156 0 0,0 41-502 0 0,0-1 0 0 0,1 1 0 0 0,-1-1-1 0 0,0 1 1 0 0,1-1 0 0 0,-1 1 0 0 0,1 0-1 0 0,0-1 1 0 0,-1 1 0 0 0,1 0 0 0 0,0-1-1 0 0,0 1 1 0 0,0 0 0 0 0,0 0 0 0 0,0 0-1 0 0,0 0 1 0 0,0 0 0 0 0,0 0 0 0 0,0 0-1 0 0,0 0 1 0 0,1 0 0 0 0,-1 1 0 0 0,0-1-1 0 0,0 0 1 0 0,1 1 0 0 0,-1-1 0 0 0,1 1-1 0 0,0-1-5 0 0,5-2 18 0 0,14-7 64 0 0,21-7-82 0 0,-22 10 17 0 0,-14 4-11 0 0,0 0 0 0 0,0 1 0 0 0,0 0 0 0 0,0 1 0 0 0,0-1 0 0 0,0 1 0 0 0,0 0 0 0 0,0 1 0 0 0,1-1-1 0 0,-1 1-5 0 0,-1 1 6 0 0,-1 1-1 0 0,0-1 0 0 0,0 0 0 0 0,0 1 0 0 0,0 0 0 0 0,0 0 0 0 0,0 0 0 0 0,0 1 0 0 0,-1-1 0 0 0,1 1 0 0 0,-1 0 0 0 0,1 0 0 0 0,-1 0 0 0 0,2 2-5 0 0,5 5 15 0 0,-1 0 0 0 0,0 1 0 0 0,0 0 0 0 0,-1 0 0 0 0,0 1 0 0 0,-1 0 0 0 0,0 0 0 0 0,-1 1-1 0 0,-1 0 1 0 0,0 0 0 0 0,-1 0 0 0 0,0 1 0 0 0,-1 0 0 0 0,1 4-15 0 0,1 48 59 0 0,1-29-30 0 0,-3-20-23 0 0,-1 0 0 0 0,1 15-6 0 0,-2-9-20 0 0,-1-17-9 0 0,1 0 1 0 0,-1 0-1 0 0,0 0 0 0 0,-1 0 1 0 0,1 0-1 0 0,-1 0 0 0 0,0 0 0 0 0,0 0 1 0 0,-3 6 28 0 0,1-7-6 0 0,-1 0 1 0 0,0 1 0 0 0,0-1-1 0 0,-1-1 1 0 0,-3 4 5 0 0,8-7 0 0 0</inkml:trace>
  <inkml:trace contextRef="#ctx0" brushRef="#br0" timeOffset="981.429">553 672 5075 0 0,'0'0'14213'0'0,"0"0"-14431"0"0,-18 0 184 0 0,18 0 65 0 0,0 0 68 0 0,0 17 26 0 0,-19 35 20 0 0,4 16-7 0 0,-3 1-11 0 0,-16 17-25 0 0,0 17-74 0 0,0-34-80 0 0,-3-1-88 0 0,22-16-56 0 0,30-34 196 0 0,-15-18 0 0 0,0 0 0 0 0</inkml:trace>
  <inkml:trace contextRef="#ctx0" brushRef="#br0" timeOffset="1330.357">467 998 2700 0 0,'16'0'12304'0'0,"-16"0"-11904"0"0,0 0-40 0 0,0 18-44 0 0,18-1 31 0 0,-3 0-25 0 0,4 0 3 0 0,15 1-17 0 0,18-2-33 0 0,-19 2-104 0 0,20 16-192 0 0,51 87 21 0 0,-104-121 0 0 0,0 0 0 0 0,0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3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52 2550 0 0,'11'-12'4476'0'0,"15"-14"3013"0"0,-14 15-7474 0 0,-9 8 51 0 0,-2 17 118 0 0,-2-11-149 0 0,2 32 166 0 0,0-21-117 0 0,0 1 1 0 0,-2-1-1 0 0,0 1 0 0 0,0-1 1 0 0,-2 3-85 0 0,-9 27 166 0 0,7-25-63 0 0,0 1 0 0 0,-2 14-103 0 0,5 32 160 0 0,2-42-11 0 0,-3 23-149 0 0,-2-22 109 0 0,-5 19-109 0 0,3-19 42 0 0,-1 19-42 0 0,5-19-7 0 0,1-8-51 0 0,0 0 1 0 0,-1 0-1 0 0,-3 7 58 0 0,4-13-90 0 0,2-11 88 0 0,0 0 0 0 0,0 0 0 0 0,0 0 0 0 0,0 1 0 0 0,0-1 0 0 0,0 0 0 0 0,0 0 0 0 0,0 0 0 0 0,0 0 0 0 0,0 1 0 0 0,1-1 0 0 0,-1 0 0 0 0,0 0 0 0 0,0 0 0 0 0,0 0 0 0 0,0 0 0 0 0,0 1 0 0 0,0-1 0 0 0,1 0 0 0 0,-1 0 0 0 0,0 0 0 0 0,0 0 0 0 0,0 0 0 0 0,0 0 0 0 0,0 0 0 0 0,1 0 0 0 0,-1 1 0 0 0,0-1 0 0 0,0 0 0 0 0,0 0 0 0 0,1 0 0 0 0,-1 0 0 0 0,0 0 0 0 0,0 0 0 0 0,0 0 0 0 0,1 0 2 0 0,2-1-6 0 0,1 0 0 0 0,0-1 0 0 0,0 1 1 0 0,0-1-1 0 0,-1 0 0 0 0,3-1 6 0 0</inkml:trace>
  <inkml:trace contextRef="#ctx0" brushRef="#br0" timeOffset="364.698">138 293 75 0 0,'7'0'1466'0'0,"-4"0"-1167"0"0,1 0 0 0 0,-1 1 0 0 0,0-1-1 0 0,0-1 1 0 0,1 1 0 0 0,-1 0 0 0 0,0-1-1 0 0,0 1 1 0 0,0-1 0 0 0,0 0-1 0 0,0 0 1 0 0,0-1 0 0 0,0 1 0 0 0,0 0-1 0 0,0-1 1 0 0,0 0 0 0 0,-1 0-1 0 0,1 0 1 0 0,0 0-299 0 0,11-12 724 0 0,-13 13-681 0 0,-1 1 0 0 0,1-1 0 0 0,0 1-1 0 0,-1 0 1 0 0,1-1 0 0 0,-1 1 0 0 0,1 0 0 0 0,0-1-1 0 0,-1 1 1 0 0,1 0 0 0 0,0 0 0 0 0,-1 0-1 0 0,1 0 1 0 0,0-1 0 0 0,-1 1 0 0 0,1 0 0 0 0,0 0-1 0 0,0 0 1 0 0,-1 1 0 0 0,1-1 0 0 0,0 0-1 0 0,-1 0 1 0 0,1 0 0 0 0,0 0-43 0 0,2 1 169 0 0,12-1 351 0 0,-15 0-504 0 0,0 0 1 0 0,1 0 0 0 0,-1 0-1 0 0,0 0 1 0 0,0 0 0 0 0,1 0-1 0 0,-1 0 1 0 0,0 0 0 0 0,0 0 0 0 0,0 0-1 0 0,1 0 1 0 0,-1 0 0 0 0,0 0-1 0 0,0 0 1 0 0,0 0 0 0 0,1 1-1 0 0,-1-1 1 0 0,0 0 0 0 0,0 0-1 0 0,0 0 1 0 0,1 0 0 0 0,-1 0-1 0 0,0 1 1 0 0,0-1 0 0 0,0 0-1 0 0,0 0 1 0 0,0 0 0 0 0,1 1-17 0 0,3 4 97 0 0,0-1-1 0 0,0 0 1 0 0,1 1 0 0 0,-1-1 0 0 0,1-1-1 0 0,0 1 1 0 0,1-1 0 0 0,-1 0 0 0 0,0 0 0 0 0,1 0-1 0 0,0-1 1 0 0,-1 1 0 0 0,1-2 0 0 0,0 1-1 0 0,6 0-96 0 0,0 2 100 0 0,0-1-1 0 0,-1 1 1 0 0,1 1-1 0 0,-1 0 0 0 0,9 6-99 0 0,-11-5 82 0 0,-8-5-64 0 0,0 0 0 0 0,0 0 1 0 0,1 0-1 0 0,-1 0 0 0 0,1 0 0 0 0,-1 0 1 0 0,1 0-1 0 0,-1-1 0 0 0,1 1 0 0 0,0-1 1 0 0,-1 1-1 0 0,1-1 0 0 0,0 1 0 0 0,-1-1 1 0 0,1 0-1 0 0,0 0 0 0 0,0 0-18 0 0,1 0 19 0 0,0 0-1 0 0,0 1 1 0 0,0-1-1 0 0,-1 1 1 0 0,1 0 0 0 0,0-1-1 0 0,0 1 1 0 0,0 1-1 0 0,0-1 1 0 0,-1 0-1 0 0,1 1 1 0 0,-1-1-1 0 0,1 1 1 0 0,-1 0 0 0 0,1 0-1 0 0,-1 0 1 0 0,0 0-1 0 0,0 0 1 0 0,0 0-1 0 0,1 2-18 0 0,1 2 43 0 0,1 1 0 0 0,-1 0 0 0 0,-1 0 0 0 0,1 0 0 0 0,-1 1 0 0 0,1 4-43 0 0,-3-10 11 0 0,-1 0 0 0 0,1 0 1 0 0,-1 1-1 0 0,0-1 1 0 0,0 0-1 0 0,0 0 0 0 0,0 0 1 0 0,0 1-1 0 0,-1-1 1 0 0,1 0-1 0 0,-1 0 1 0 0,1 0-1 0 0,-1 0 0 0 0,0 0 1 0 0,1 0-1 0 0,-1 0 1 0 0,0 0-1 0 0,-1 0 0 0 0,1 0 1 0 0,0 0-1 0 0,0-1 1 0 0,-1 1-12 0 0,-1 3 23 0 0,-18 34 81 0 0,19-32-161 0 0,-1-1-1 0 0,0 0 0 0 0,-1 0 0 0 0,1 0 0 0 0,-1 0 0 0 0,-1 0 0 0 0,-1 1 58 0 0,-11 10-51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40:3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12 0 0,'23'0'3305'0'0,"-13"0"2957"0"0,-10 6-5887 0 0,0 26 47 0 0,-3 1 1 0 0,0 0-1 0 0,-7 23-422 0 0,-5 35 371 0 0,-7 33 41 0 0,-7-15-73 0 0,13-26 114 0 0,-2 35-453 0 0,16-86 57 0 0,1 31-57 0 0,1-38-41 0 0,0-23 34 0 0,0-1 1 0 0,-1 1 0 0 0,1-1 0 0 0,0 1 0 0 0,0 0 0 0 0,1-1 0 0 0,-1 1 0 0 0,0 0 0 0 0,0-1 0 0 0,1 1 0 0 0,-1-1 0 0 0,1 1 0 0 0,0-1 0 0 0,-1 1 0 0 0,1-1 0 0 0,0 1 0 0 0,0-1 0 0 0,0 0-1 0 0,0 1 1 0 0,0-1 0 0 0,0 0 0 0 0,1 1 6 0 0,5 1-5 0 0,0 1 0 0 0,1-1 0 0 0,-1 0-1 0 0,1-1 1 0 0,0 0 0 0 0,5 0 5 0 0</inkml:trace>
  <inkml:trace contextRef="#ctx0" brushRef="#br0" timeOffset="529.205">311 379 1500 0 0,'3'0'8347'0'0,"9"0"-6608"0"0,-9 0-1651 0 0,-1 0 46 0 0,9 0 51 0 0,-11 0-181 0 0,0 0 0 0 0,1 0 0 0 0,-1 0 0 0 0,0 0 0 0 0,0 0 0 0 0,0 0 1 0 0,0 0-1 0 0,0 0 0 0 0,1 0 0 0 0,-1 0 0 0 0,0 0 0 0 0,0 0 0 0 0,0 0 0 0 0,0 1 1 0 0,0-1-1 0 0,0 0 0 0 0,1 0 0 0 0,-1 0 0 0 0,0 0 0 0 0,0 0 0 0 0,0 0 0 0 0,0 0 1 0 0,0 1-1 0 0,0-1 0 0 0,0 0 0 0 0,0 0 0 0 0,0 0 0 0 0,1 0 0 0 0,-1 0 0 0 0,0 0 1 0 0,0 1-1 0 0,0-1 0 0 0,0 0 0 0 0,0 0 0 0 0,0 0 0 0 0,0 0 0 0 0,0 1 0 0 0,0-1 0 0 0,0 0 1 0 0,0 0-1 0 0,0 0 0 0 0,0 0 0 0 0,0 0 0 0 0,0 1 0 0 0,0-1 0 0 0,-1 0 0 0 0,1 0 1 0 0,0 0-1 0 0,0 0 0 0 0,0 0 0 0 0,0 0 0 0 0,0 1 0 0 0,0-1 0 0 0,0 0-4 0 0,0 97 686 0 0,0-62-477 0 0,0-31-182 0 0,0 1 0 0 0,0 0-1 0 0,1 0 1 0 0,0 0 0 0 0,-1-1 0 0 0,2 1-1 0 0,-1 0 1 0 0,1-1 0 0 0,-1 1 0 0 0,2 0-27 0 0,-2-2 11 0 0,1-1 0 0 0,-1 0 0 0 0,1 0 0 0 0,-1 0 0 0 0,1 0 1 0 0,0 0-1 0 0,0 0 0 0 0,0 0 0 0 0,0-1 0 0 0,0 1 0 0 0,0-1 1 0 0,1 1-1 0 0,-1-1 0 0 0,1 0 0 0 0,-1 0 0 0 0,0 0 0 0 0,1 0 1 0 0,1 0-12 0 0,4 1 32 0 0,0-1 1 0 0,1-1-1 0 0,-1 1 1 0 0,0-1-1 0 0,3-1-32 0 0,6 1 43 0 0,-13 0-33 0 0,1 0 1 0 0,-1 0 0 0 0,1 0-1 0 0,-1-1 1 0 0,1 0 0 0 0,-1 0-1 0 0,1 0 1 0 0,-1 0 0 0 0,0-1-1 0 0,4-1-10 0 0,-5 1 6 0 0,0 0-1 0 0,-1-1 1 0 0,1 1-1 0 0,0 0 1 0 0,-1-1-1 0 0,0 1 1 0 0,1-1-1 0 0,-1 0 1 0 0,0 0-1 0 0,-1 0 1 0 0,1 0-1 0 0,0 0 1 0 0,-1 0-1 0 0,1-1 1 0 0,-1 1-6 0 0,1-3 6 0 0,5-11 33 0 0,0-1-1 0 0,1 1 0 0 0,1 1 1 0 0,10-14-39 0 0,-17 26 9 0 0,1-1 1 0 0,-1 0 0 0 0,0 0 0 0 0,0 0-1 0 0,0 0 1 0 0,-1 0 0 0 0,1-1 0 0 0,-1 1-1 0 0,-1 0 1 0 0,1-1 0 0 0,-1 1 0 0 0,0 0 0 0 0,0-1-1 0 0,0 1 1 0 0,-1-1 0 0 0,0 1 0 0 0,0 0-1 0 0,0 0 1 0 0,-1-1 0 0 0,0 1 0 0 0,0 0-1 0 0,0 0 1 0 0,0 1 0 0 0,-1-1 0 0 0,0 0-1 0 0,0 1 1 0 0,0 0 0 0 0,-1-1 0 0 0,-1-1-10 0 0,1 3 15 0 0,0 0 1 0 0,0 0 0 0 0,0 0 0 0 0,-1 1-1 0 0,1-1 1 0 0,-1 1 0 0 0,0 0 0 0 0,1 0-1 0 0,-3 1-15 0 0,-16-9 43 0 0,16 7-35 0 0,0 0-1 0 0,0 0 1 0 0,0 1 0 0 0,-1 0-1 0 0,1 0 1 0 0,-1 1 0 0 0,1 0 0 0 0,-1 0-1 0 0,1 1 1 0 0,-1 0 0 0 0,-4 0-8 0 0,5 0-5 0 0,7 0 3 0 0,0 0 0 0 0,0 0 0 0 0,0 0 0 0 0,-1 0 0 0 0,1 0 1 0 0,0 0-1 0 0,0 0 0 0 0,0 0 0 0 0,0 0 0 0 0,0 0 0 0 0,0 0 1 0 0,0 0-1 0 0,0 0 0 0 0,0 0 0 0 0,0 0 0 0 0,-1 0 1 0 0,1 0-1 0 0,0 0 0 0 0,0 0 0 0 0,0 0 0 0 0,0 0 0 0 0,0 1 1 0 0,0-1-1 0 0,0 0 0 0 0,0 0 0 0 0,0 0 0 0 0,0 0 0 0 0,0 0 1 0 0,-1 0-1 0 0,1 0 0 0 0,0 0 0 0 0,0 0 0 0 0,0 0 1 0 0,0 0-1 0 0,0 0 0 0 0,0 0 0 0 0,0 1 0 0 0,0-1 0 0 0,0 0 1 0 0,0 0-1 0 0,0 0 0 0 0,0 0 0 0 0,0 0 0 0 0,0 0 1 0 0,0 0-1 0 0,0 0 0 0 0,0 0 0 0 0,0 1 0 0 0,0-1 0 0 0,0 0 1 0 0,0 0-1 0 0,0 0 0 0 0,0 0 0 0 0,0 0 0 0 0,0 0 0 0 0,0 0 1 0 0,0 0 1 0 0,0 1-9 0 0,0 0 0 0 0,0 0 0 0 0,1 0 1 0 0,-1 0-1 0 0,0 0 0 0 0,0 0 0 0 0,1 0 1 0 0,-1 0-1 0 0,0 0 0 0 0,1 0 0 0 0,-1 0 1 0 0,1 0-1 0 0,0-1 0 0 0,-1 1 0 0 0,1 0 1 0 0,-1 0-1 0 0,1-1 0 0 0,1 2 9 0 0,8 7-17 0 0,1-1-1 0 0,9 6 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2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259 139 25 0 0,'0'0'1517'0'0,"0"0"-178"0"0,3 0-190 0 0,13 0 1100 0 0,-16-3-1177 0 0,0-26 1648 0 0,0 29-2708 0 0,0 0 0 0 0,0 0 1 0 0,0 0-1 0 0,0-1 0 0 0,0 1 0 0 0,0 0 1 0 0,0 0-1 0 0,0 0 0 0 0,0 0 1 0 0,0 0-1 0 0,0 0 0 0 0,0 0 1 0 0,0 0-1 0 0,0-1 0 0 0,0 1 0 0 0,0 0 1 0 0,0 0-1 0 0,0 0 0 0 0,0 0 1 0 0,0 0-1 0 0,0 0 0 0 0,0 0 1 0 0,0 0-1 0 0,0 0 0 0 0,0-1 0 0 0,0 1 1 0 0,-1 0-1 0 0,1 0 0 0 0,0 0 1 0 0,0 0-1 0 0,0 0 0 0 0,0 0 1 0 0,0 0-1 0 0,0 0 0 0 0,0 0 0 0 0,0 0 1 0 0,0 0-1 0 0,0 0 0 0 0,-1 0 1 0 0,1 0-1 0 0,0 0 0 0 0,0 0 1 0 0,0 0-1 0 0,0 0 0 0 0,0 0 0 0 0,0 0 1 0 0,0 0-1 0 0,0 0 0 0 0,0 0 1 0 0,-1 0-1 0 0,1 0 0 0 0,0 0 0 0 0,0 0 1 0 0,0 0-1 0 0,0 0 0 0 0,0 0 1 0 0,0 0-13 0 0,-1 0 25 0 0,1 0 0 0 0,-1 0 0 0 0,1 0 0 0 0,-1 0 0 0 0,1 0 0 0 0,-1 0 0 0 0,1 0 1 0 0,-1 0-1 0 0,1 0 0 0 0,-1 0 0 0 0,1-1 0 0 0,-1 1 0 0 0,1 0 0 0 0,-1 0 0 0 0,1 0 0 0 0,-1-1 1 0 0,1 1-1 0 0,0 0 0 0 0,-1-1 0 0 0,1 1 0 0 0,-1 0 0 0 0,1-1 0 0 0,0 1 0 0 0,-1 0 1 0 0,1-1-1 0 0,0 1 0 0 0,-1-1 0 0 0,1 1 0 0 0,0-1-25 0 0,-6-6 331 0 0,-11 1 24 0 0,-4-2-123 0 0,1-2 0 0 0,-8-4-232 0 0,-2-2 163 0 0,10 4-78 0 0,13 8 4 0 0,-1-1 1 0 0,0 1 0 0 0,0 0 0 0 0,-2 1-90 0 0,8 2 19 0 0,0 0 1 0 0,1 1-1 0 0,-1-1 0 0 0,0 1 0 0 0,0 0 1 0 0,0 0-1 0 0,0-1 0 0 0,0 1 1 0 0,0 0-1 0 0,0 1 0 0 0,0-1 0 0 0,0 0 1 0 0,0 1-1 0 0,0-1 0 0 0,1 1 1 0 0,-1-1-1 0 0,0 1 0 0 0,0 0 0 0 0,0 0 1 0 0,0 0-20 0 0,-1 1 26 0 0,1 1 0 0 0,0-1 0 0 0,0 1 0 0 0,0-1 1 0 0,0 1-1 0 0,0 0 0 0 0,0-1 0 0 0,1 1 0 0 0,0 0 0 0 0,-1 0 1 0 0,1 0-1 0 0,0 2-26 0 0,-3 6 77 0 0,1 0 0 0 0,1 0 1 0 0,0 2-78 0 0,-1 16 203 0 0,2-1 1 0 0,1 23-204 0 0,1-7 162 0 0,-1-40-152 0 0,-1 0-1 0 0,2 0 1 0 0,-1 0 0 0 0,0 0-1 0 0,1 0 1 0 0,0 0 0 0 0,0 0-1 0 0,0 0 1 0 0,0 0 0 0 0,1 0 0 0 0,0 2-10 0 0,0-5-1 0 0,-1 1 0 0 0,1 0 1 0 0,-1-1-1 0 0,1 0 0 0 0,-1 1 1 0 0,1-1-1 0 0,0 0 0 0 0,0 0 1 0 0,0 0-1 0 0,-1 0 1 0 0,1 0-1 0 0,0 0 0 0 0,0 0 1 0 0,0-1-1 0 0,0 1 0 0 0,1-1 1 0 0,-1 0-1 0 0,0 1 0 0 0,0-1 1 0 0,0 0-1 0 0,0 0 0 0 0,0 0 1 0 0,1-1 0 0 0,6 2-17 0 0,0-2 0 0 0,0 1 0 0 0,0-1 0 0 0,0 0 0 0 0,0-1 1 0 0,0 0-1 0 0,0-1 0 0 0,-1 0 0 0 0,1 0 0 0 0,1-1 17 0 0,38-25-87 0 0,-39 23 91 0 0,0-1 0 0 0,0 0 1 0 0,-1 0-1 0 0,0 0 0 0 0,0-1 1 0 0,-1-1-1 0 0,4-5-4 0 0,6-7 179 0 0,-14 18 48 0 0,-3 3 55 0 0,0 0 44 0 0,0 0 23 0 0,0 0 4 0 0,0 0-3 0 0,0 0 8 0 0,0 3 20 0 0,1 38 666 0 0,0-18-446 0 0,0 0 0 0 0,-2 0 1 0 0,-4 22-599 0 0,-5 4 601 0 0,5 2-3 0 0,-8 1-31 0 0,7 0-58 0 0,-6-1-82 0 0,9-30-281 0 0,0-1 44 0 0,-1 0-1 0 0,-2 2-189 0 0,5-18 0 0 0,0 0 0 0 0,0 0 0 0 0,0 0 0 0 0,1 0 1 0 0,0 0-1 0 0,0 1 0 0 0,0-1 0 0 0,0 0 0 0 0,1 0 0 0 0,-1 7-68 0 0,0 5-251 0 0,0-13-140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2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 0 0,'0'0'0'0'0,"0"18"6739"0"0,0-18-6118 0 0,18 0-449 0 0,-18 0-380 0 0,0 0-268 0 0,18 0-11 0 0,16-18 487 0 0,-34 18 0 0 0,0 0 0 0 0</inkml:trace>
  <inkml:trace contextRef="#ctx0" brushRef="#br0" timeOffset="475.088">191 0 124 0 0,'0'0'4228'0'0,"18"0"-2522"0"0,-18 0-458 0 0,0 0-1248 0 0,16 0 824 0 0,2 0-223 0 0,-18 0-235 0 0,16 0-405 0 0,20 0-406 0 0,-3 0 445 0 0,-33 0 0 0 0</inkml:trace>
  <inkml:trace contextRef="#ctx0" brushRef="#br0" timeOffset="476.088">587 0 5299 0 0,'0'0'14403'0'0,"0"0"-14403"0"0,0 0 43 0 0,0 0 193 0 0,0 0-43 0 0,0 0-41 0 0,0 0-36 0 0,0 0-76 0 0,0 0-97 0 0,0 0-92 0 0,67 0 149 0 0,-67 0 0 0 0,0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2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174 209 0 0 0,'0'-3'4829'0'0,"0"-62"-814"0"0,0-37-2804 0 0,0 101-1168 0 0,0-1-1 0 0,0 1 1 0 0,0-1-1 0 0,0 1 1 0 0,0-1-1 0 0,0 1 1 0 0,0-1 0 0 0,-1 1-1 0 0,1-1 1 0 0,-1 1-1 0 0,1 0 1 0 0,-1-1 0 0 0,0 1-1 0 0,1-1 1 0 0,-1 1-1 0 0,0 0 1 0 0,0 0-1 0 0,0 0 1 0 0,0-1 0 0 0,0 1-1 0 0,0 0 1 0 0,0 0-1 0 0,0 0 1 0 0,-1 0-1 0 0,1 1 1 0 0,0-1 0 0 0,0 0-1 0 0,-1 1 1 0 0,1-1-1 0 0,-1 0 1 0 0,1 1-1 0 0,0-1 1 0 0,-1 1 0 0 0,1 0-1 0 0,-1 0 1 0 0,1-1-1 0 0,-1 1 1 0 0,1 0-1 0 0,-1 0 1 0 0,1 1 0 0 0,-1-1-1 0 0,1 0 1 0 0,-1 0-1 0 0,1 1 1 0 0,-1-1 0 0 0,1 1-1 0 0,-1-1 1 0 0,1 1-1 0 0,0-1 1 0 0,-1 1-43 0 0,-1 1 83 0 0,1 0 0 0 0,-1-1 0 0 0,1 1 0 0 0,-1 1 0 0 0,1-1 0 0 0,-1 1-83 0 0,-16 13 341 0 0,7-9-196 0 0,9-5-102 0 0,-1 0 0 0 0,1 0 1 0 0,-1 0-1 0 0,1 0 0 0 0,0 1 1 0 0,0-1-1 0 0,0 1 0 0 0,0 0 1 0 0,1 0-1 0 0,-1 0 1 0 0,0 1-44 0 0,-3 9 204 0 0,0 1 1 0 0,0 0-1 0 0,-2 11-204 0 0,3-11 94 0 0,4-10-65 0 0,0-1 0 0 0,0 1 0 0 0,1 0 0 0 0,-1-1 1 0 0,1 1-1 0 0,0 0 0 0 0,0 0 0 0 0,0-1 0 0 0,0 1 1 0 0,0 0-30 0 0,1 10 55 0 0,-1-11-47 0 0,0 0 1 0 0,1 1-1 0 0,-1-1 0 0 0,0 0 0 0 0,1 1 0 0 0,0-1 0 0 0,0 0 1 0 0,0 0-1 0 0,0 0 0 0 0,0 0 0 0 0,1 0 0 0 0,-1 0-8 0 0,3 3 4 0 0,1-1-1 0 0,-1 0 1 0 0,1 1-1 0 0,5 3-3 0 0,4 5-4 0 0,-12-13 2 0 0,-1 1-1 0 0,2 0 1 0 0,-1-1-1 0 0,0 1 1 0 0,0-1-1 0 0,0 0 0 0 0,1 0 1 0 0,-1 0-1 0 0,0 0 1 0 0,1 0-1 0 0,-1 0 1 0 0,1-1-1 0 0,-1 1 1 0 0,1-1-1 0 0,-1 0 1 0 0,1 1-1 0 0,0-1 1 0 0,-1 0-1 0 0,2-1 3 0 0,-3 1-1 0 0,1 0-4 0 0,0 0 0 0 0,0 0 0 0 0,-1 0 0 0 0,1 0 0 0 0,0-1 0 0 0,0 1 0 0 0,0 0 0 0 0,-1-1-1 0 0,1 0 1 0 0,0 1 0 0 0,0-1 0 0 0,-1 0 0 0 0,1 0 0 0 0,-1 0 0 0 0,1 0 5 0 0,7-5-29 0 0,2 2-11 0 0,-10 4 37 0 0,0 0 0 0 0,1-1 0 0 0,-1 1 0 0 0,0-1 0 0 0,0 1 0 0 0,0-1 0 0 0,0 0 0 0 0,0 1 0 0 0,0-1 0 0 0,0 0 0 0 0,0 0 0 0 0,0 1 0 0 0,0-1 0 0 0,0 0 0 0 0,0 0 0 0 0,0 0 0 0 0,-1 0 0 0 0,1 0 0 0 0,0 0 0 0 0,0-1 3 0 0,2-6-1 0 0,-2 5 10 0 0,0 1 0 0 0,0-1 0 0 0,1 1 0 0 0,-1-1-1 0 0,0 1 1 0 0,1 0 0 0 0,0 0 0 0 0,1-2-9 0 0,-3 4 5 0 0,0 0-1 0 0,1-1 1 0 0,-1 1 0 0 0,0 0-1 0 0,0 0 1 0 0,0 0 0 0 0,1 0-1 0 0,-1-1 1 0 0,0 1 0 0 0,0 0-1 0 0,0 0 1 0 0,0 0 0 0 0,0-1-1 0 0,0 1 1 0 0,1 0-1 0 0,-1 0 1 0 0,0 0 0 0 0,0-1-1 0 0,0 1 1 0 0,0 0 0 0 0,0 0-1 0 0,0-1 1 0 0,0 1 0 0 0,0 0-1 0 0,0 0 1 0 0,0-1 0 0 0,0 1-5 0 0,0-12 181 0 0,0 9 29 0 0,0 3 0 0 0,0-2-9 0 0,0-9-4 0 0,0 11-193 0 0,0-1-1 0 0,0 1 1 0 0,0 0 0 0 0,0 0 0 0 0,0 0 0 0 0,0 0 0 0 0,0 0-1 0 0,0 0 1 0 0,0 0 0 0 0,0 0 0 0 0,0 0 0 0 0,0 0 0 0 0,0-1-1 0 0,0 1 1 0 0,0 0 0 0 0,0 0 0 0 0,0 0 0 0 0,0 0-1 0 0,0 0 1 0 0,0 0 0 0 0,0 0 0 0 0,0 0 0 0 0,0 0 0 0 0,0 0-1 0 0,0-1 1 0 0,0 1 0 0 0,0 0 0 0 0,0 0 0 0 0,0 0-1 0 0,0 0 1 0 0,0 0 0 0 0,1 0 0 0 0,-1 0 0 0 0,0 0 0 0 0,0 0-1 0 0,0 0 1 0 0,0 0 0 0 0,0 0 0 0 0,0 0 0 0 0,0 0 0 0 0,0 0-1 0 0,0 0 1 0 0,0 0 0 0 0,0 0 0 0 0,1 0 0 0 0,-1 0-1 0 0,0 0 1 0 0,0 0 0 0 0,0 0 0 0 0,0 0 0 0 0,0 0 0 0 0,0 0-1 0 0,0 0 1 0 0,0 0 0 0 0,0 0 0 0 0,0 0 0 0 0,1 0-4 0 0,9 0 253 0 0,-7 0 37 0 0,-3 0 65 0 0,0 0 61 0 0,0 3 43 0 0,0 0-355 0 0,-1 1 0 0 0,1-1 0 0 0,-1 1 0 0 0,0-1 0 0 0,0 1 0 0 0,0-1 0 0 0,-1 2-104 0 0,-4 14 279 0 0,5-13-152 0 0,0 0 1 0 0,0 0-1 0 0,1 1 1 0 0,0 1-128 0 0,0 0 183 0 0,0 0 0 0 0,-1 0 1 0 0,-1 7-184 0 0,-26 119 1503 0 0,22-82-1062 0 0,-6 0-39 0 0,6-1-47 0 0,0-24-191 0 0,3-17-95 0 0,1-1 1 0 0,0 1-1 0 0,1-1 0 0 0,0 1 1 0 0,1 1-70 0 0,0 58-192 0 0,0-58-139 0 0,0-22 257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2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190 244 0 0 0,'0'0'2900'0'0,"0"0"-699"0"0,0-3-886 0 0,0 0-1174 0 0,0 1 0 0 0,0-1 0 0 0,0 0-1 0 0,0 1 1 0 0,0-1 0 0 0,1 1 0 0 0,-1-1-1 0 0,1 1 1 0 0,0-1 0 0 0,0 1 0 0 0,0-1 0 0 0,0 1-1 0 0,0 0 1 0 0,0-1 0 0 0,1 1 0 0 0,-1 0 0 0 0,1 0-1 0 0,0 0-140 0 0,-2 2 22 0 0,0 0-1 0 0,0-1 0 0 0,1 1 1 0 0,-1 0-1 0 0,0 0 0 0 0,0 0 0 0 0,0 0 1 0 0,0-1-1 0 0,1 1 0 0 0,-1 0 1 0 0,0 0-1 0 0,0 0 0 0 0,0-1 1 0 0,0 1-1 0 0,0 0 0 0 0,0 0 1 0 0,0 0-1 0 0,1-1 0 0 0,-1 1 1 0 0,0 0-1 0 0,0 0 0 0 0,0-1 0 0 0,0 1 1 0 0,0 0-1 0 0,0 0 0 0 0,0-1 1 0 0,0 1-22 0 0,0-118 2238 0 0,0 116-2201 0 0,0 0 0 0 0,0-1 0 0 0,0 1 0 0 0,0 0-1 0 0,-1-1 1 0 0,1 1 0 0 0,-1-1 0 0 0,1 1 0 0 0,-1 0-1 0 0,0 0 1 0 0,0-1 0 0 0,0 0-37 0 0,-1 1 39 0 0,0 0 1 0 0,0 0-1 0 0,0 0 0 0 0,-1 0 0 0 0,1 0 1 0 0,0 1-1 0 0,-1-1 0 0 0,1 1-39 0 0,-5-3 88 0 0,-2-3 51 0 0,8 6-107 0 0,0 0 1 0 0,-1 0-1 0 0,0 0 0 0 0,1 0 0 0 0,-1 0 0 0 0,1 0 0 0 0,-1 1 0 0 0,0-1 0 0 0,1 0 0 0 0,-1 1 0 0 0,0 0 1 0 0,0-1-1 0 0,0 1 0 0 0,1 0 0 0 0,-1 0 0 0 0,0 0 0 0 0,-1 0-32 0 0,-6-1 108 0 0,7 0-73 0 0,-1 1 0 0 0,0 0-1 0 0,1 0 1 0 0,-1 0 0 0 0,0 0-1 0 0,1 0 1 0 0,-1 0 0 0 0,1 0-1 0 0,-1 1 1 0 0,0 0 0 0 0,1-1 0 0 0,-1 1-1 0 0,1 0 1 0 0,0 0 0 0 0,-3 1-35 0 0,1 2 49 0 0,0-1 1 0 0,0 1-1 0 0,0 0 1 0 0,1-1 0 0 0,0 1-1 0 0,0 1 1 0 0,0-1-1 0 0,-1 1-49 0 0,-22 44 474 0 0,19-36-353 0 0,4-8-62 0 0,1 1 1 0 0,-1 0-1 0 0,1-1 1 0 0,0 1-1 0 0,1 0 1 0 0,0 0-1 0 0,-1 1-58 0 0,0 48 624 0 0,2-49-543 0 0,3 59 207 0 0,-2-57-272 0 0,0 0 0 0 0,0 0 1 0 0,1-1-1 0 0,0 1 0 0 0,0 0 0 0 0,1-1 0 0 0,0 1-17 0 0,-2-6 1 0 0,0-1 0 0 0,0 1-1 0 0,0-1 1 0 0,0 1 0 0 0,0-1-1 0 0,0 0 1 0 0,0 0-1 0 0,0 1 1 0 0,1-1 0 0 0,-1 0-1 0 0,0 0 1 0 0,1 0 0 0 0,-1 0-1 0 0,1 0 1 0 0,-1-1 0 0 0,1 1-1 0 0,0 0 1 0 0,1 0-1 0 0,1-1-2 0 0,0 1-1 0 0,0-1 1 0 0,0 1 0 0 0,0-1 0 0 0,0 0-1 0 0,1-1 3 0 0,5 1-6 0 0,-7 0 3 0 0,0 0-1 0 0,0 0 0 0 0,0-1 1 0 0,0 1-1 0 0,0-1 1 0 0,0 1-1 0 0,-1-1 0 0 0,1 0 1 0 0,0 0-1 0 0,0 0 0 0 0,-1-1 1 0 0,1 1-1 0 0,-1 0 1 0 0,1-1 3 0 0,1-2-6 0 0,0 1 0 0 0,-1-1 0 0 0,1 0 0 0 0,-1 0 0 0 0,0 0 0 0 0,1-2 6 0 0,18-22-6 0 0,11-4 235 0 0,-30 29 10 0 0,-3 3 52 0 0,0 0 26 0 0,0 0 11 0 0,0 3 2 0 0,1 46 626 0 0,0-17-358 0 0,-1 1 0 0 0,-1-1 0 0 0,-3 9-598 0 0,-4-6 448 0 0,-2 0 1 0 0,-1-1-1 0 0,-3 6-448 0 0,-7 19 441 0 0,-16 65 565 0 0,32-107-946 0 0,0 1 1 0 0,2 0-1 0 0,0 0 0 0 0,1 1 1 0 0,1-1-1 0 0,1 0 0 0 0,1 6-60 0 0,-1-19-33 0 0,0-5 15 0 0,0 1-1 0 0,-1 0 1 0 0,1 0-1 0 0,1 0 1 0 0,-1 0 0 0 0,0 0-1 0 0,0 0 1 0 0,0 0 0 0 0,0-1-1 0 0,1 1 1 0 0,-1 0 0 0 0,0 0-1 0 0,1 0 1 0 0,-1-1 0 0 0,1 2 18 0 0,0-2-5 0 0,-1 1 1 0 0,1-1-1 0 0,0 0 1 0 0,0 1 0 0 0,0-1-1 0 0,0 0 1 0 0,0 0-1 0 0,0 1 1 0 0,0-1 0 0 0,0 0-1 0 0,0 0 1 0 0,0 0-1 0 0,0 0 1 0 0,1 0 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1:26:2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0 0 0,'10'0'4923'0'0,"-4"0"5745"0"0,-6 3-10099 0 0,0-3-545 0 0,-1 1 0 0 0,1-1 0 0 0,0 1 0 0 0,0-1 0 0 0,0 1 1 0 0,1-1-1 0 0,-1 1 0 0 0,0-1 0 0 0,0 1 0 0 0,0-1 0 0 0,0 1 0 0 0,0-1 0 0 0,1 1 0 0 0,-1-1 0 0 0,0 0 0 0 0,0 1 0 0 0,1-1 0 0 0,-1 1 0 0 0,0-1 0 0 0,1 0 1 0 0,-1 1-1 0 0,0-1 0 0 0,1 1 0 0 0,-1-1 0 0 0,1 0 0 0 0,-1 0 0 0 0,0 1 0 0 0,1-1 0 0 0,-1 0 0 0 0,1 1-24 0 0,21 0 1219 0 0,-15-1-882 0 0,-4 0-260 0 0,-1 0 0 0 0,1 0 0 0 0,0 1 0 0 0,-1-1 1 0 0,1 0-1 0 0,-1 1 0 0 0,1 0 0 0 0,-1-1 0 0 0,0 1 1 0 0,1 0-1 0 0,-1 1 0 0 0,1-1-77 0 0,0 1 40 0 0,-1-1 1 0 0,0 0-1 0 0,1 0 0 0 0,-1 0 0 0 0,1 0 1 0 0,-1-1-1 0 0,1 1 0 0 0,0-1 1 0 0,-1 0-1 0 0,1 1 0 0 0,-1-1 0 0 0,2 0-40 0 0,-1 0 43 0 0,0 0 0 0 0,-1 0-1 0 0,1 0 1 0 0,0 1 0 0 0,-1-1 0 0 0,1 1-1 0 0,-1-1 1 0 0,1 1 0 0 0,-1 0 0 0 0,1 0-1 0 0,-1 0 1 0 0,2 2-43 0 0,-2-2 45 0 0,0 0 0 0 0,1 0-1 0 0,-1 0 1 0 0,1 0 0 0 0,-1 0 0 0 0,1 0-1 0 0,-1-1 1 0 0,1 1 0 0 0,-1-1 0 0 0,1 0-1 0 0,0 0 1 0 0,1 0-45 0 0,44 0 2067 0 0,-45 0-1694 0 0,-3 0-30 0 0,0 0-29 0 0,0 0-28 0 0,0 0-26 0 0,0 0-21 0 0,3 0-13 0 0,-2 0-216 0 0,-1 0 1 0 0,1 0 0 0 0,-1 0-1 0 0,1 0 1 0 0,0 0 0 0 0,-1 0 0 0 0,1 0-1 0 0,-1 0 1 0 0,1 0 0 0 0,-1 1-1 0 0,1-1 1 0 0,0 0 0 0 0,-1 0 0 0 0,1 0-1 0 0,-1 1 1 0 0,1-1 0 0 0,-1 0-1 0 0,1 1 1 0 0,-1-1 0 0 0,0 0 0 0 0,1 1-1 0 0,-1-1 1 0 0,1 0 0 0 0,-1 1-1 0 0,0-1 1 0 0,1 1 0 0 0,-1-1-1 0 0,0 1 1 0 0,1-1 0 0 0,-1 1 0 0 0,0-1-1 0 0,0 1 1 0 0,0-1 0 0 0,1 1-1 0 0,-1 0 1 0 0,0-1 0 0 0,0 1 0 0 0,0-1-1 0 0,0 1 1 0 0,0-1 0 0 0,0 1-1 0 0,0 0-10 0 0,0 2 239 0 0,2 0 12 0 0,0-1-203 0 0,0 0 0 0 0,-1 0 0 0 0,0 0 0 0 0,0 1 0 0 0,1-1 0 0 0,-1 0 0 0 0,-1 1 0 0 0,1-1 0 0 0,0 1 0 0 0,-1-1-1 0 0,1 1 1 0 0,-1-1 0 0 0,1 3-48 0 0,-1 40 681 0 0,0-26-530 0 0,0 498 2779 0 0,0-515-2922 0 0,0-1 1 0 0,0 1-1 0 0,0 0 0 0 0,1 0 1 0 0,-1-1-1 0 0,1 1 1 0 0,-1 0-1 0 0,1-1 1 0 0,0 1-1 0 0,0 0 0 0 0,-1-1 1 0 0,1 1-1 0 0,0-1 1 0 0,1 1-1 0 0,-1-1 1 0 0,0 0-1 0 0,0 1 1 0 0,2 0-10 0 0,0 1 30 0 0,-3-3-27 0 0,0 0-4 0 0,0 0 22 0 0,0 0 21 0 0,0 0-1 0 0,-3 0-6 0 0,-118 0 35 0 0,112-1-92 0 0,1 0-1 0 0,-1 0 0 0 0,1-1 1 0 0,-6-2 23 0 0,5 2-68 0 0,1 0 0 0 0,-1 0 0 0 0,0 1 1 0 0,-6-1 67 0 0,9 2-157 0 0,1 0 0 0 0,-1 1 0 0 0,1-1 0 0 0,-1 1 1 0 0,1 0-1 0 0,0 1 0 0 0,-1-1 0 0 0,1 1 0 0 0,-2 1 157 0 0,-5 1-264 0 0,6-2 86 0 0,4-2 118 0 0,0 1 0 0 0,0 0 0 0 0,0 0-1 0 0,-1 0 1 0 0,1 0 0 0 0,0 0 0 0 0,0 0-1 0 0,-1 2 61 0 0,-44 40-138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3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0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4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1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2.xml"/><Relationship Id="rId50" Type="http://schemas.openxmlformats.org/officeDocument/2006/relationships/image" Target="../media/image25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68" Type="http://schemas.openxmlformats.org/officeDocument/2006/relationships/image" Target="../media/image34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61" Type="http://schemas.openxmlformats.org/officeDocument/2006/relationships/customXml" Target="../ink/ink29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3.xml"/><Relationship Id="rId8" Type="http://schemas.openxmlformats.org/officeDocument/2006/relationships/image" Target="../media/image4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3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40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1" Type="http://schemas.openxmlformats.org/officeDocument/2006/relationships/image" Target="../media/image42.png"/><Relationship Id="rId24" Type="http://schemas.openxmlformats.org/officeDocument/2006/relationships/customXml" Target="../ink/ink46.xml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9.xml"/><Relationship Id="rId19" Type="http://schemas.openxmlformats.org/officeDocument/2006/relationships/image" Target="../media/image46.png"/><Relationship Id="rId4" Type="http://schemas.openxmlformats.org/officeDocument/2006/relationships/customXml" Target="../ink/ink36.xml"/><Relationship Id="rId9" Type="http://schemas.openxmlformats.org/officeDocument/2006/relationships/image" Target="../media/image41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性能分析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Python</a:t>
            </a:r>
            <a:r>
              <a:rPr kumimoji="1" lang="zh-CN" altLang="en-US" dirty="0"/>
              <a:t>性能分析工具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Jupyter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 Notebook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中，可以使用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%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timeit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来测试一行代码的平均耗时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：以上两个操作，哪个耗时更短？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日常性能分析中，也可以直接打印当前时间来分析每一步的耗时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86DEF-94A2-4317-9B8C-1574B386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5256584" cy="1357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5A9A2F-CAAA-4787-B623-0F9F2CE5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697001"/>
            <a:ext cx="6557155" cy="1991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A4697C0-7CFE-4FDC-939E-F423825EB04E}"/>
                  </a:ext>
                </a:extLst>
              </p14:cNvPr>
              <p14:cNvContentPartPr/>
              <p14:nvPr/>
            </p14:nvContentPartPr>
            <p14:xfrm>
              <a:off x="405879" y="2154716"/>
              <a:ext cx="74880" cy="123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A4697C0-7CFE-4FDC-939E-F423825EB0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79" y="2146076"/>
                <a:ext cx="92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E4D9C6A-45B2-415B-811F-083175E7362C}"/>
                  </a:ext>
                </a:extLst>
              </p14:cNvPr>
              <p14:cNvContentPartPr/>
              <p14:nvPr/>
            </p14:nvContentPartPr>
            <p14:xfrm>
              <a:off x="6912159" y="2150396"/>
              <a:ext cx="378720" cy="4878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E4D9C6A-45B2-415B-811F-083175E736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3519" y="2141756"/>
                <a:ext cx="3963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E56CBC1-0529-4069-A295-C9EBEBBC6D0B}"/>
                  </a:ext>
                </a:extLst>
              </p14:cNvPr>
              <p14:cNvContentPartPr/>
              <p14:nvPr/>
            </p14:nvContentPartPr>
            <p14:xfrm>
              <a:off x="8089359" y="1931516"/>
              <a:ext cx="19080" cy="190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E56CBC1-0529-4069-A295-C9EBEBBC6D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359" y="1922876"/>
                <a:ext cx="3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AC47246-A9E3-42DB-9DF4-6A8B8B02AEEB}"/>
                  </a:ext>
                </a:extLst>
              </p14:cNvPr>
              <p14:cNvContentPartPr/>
              <p14:nvPr/>
            </p14:nvContentPartPr>
            <p14:xfrm>
              <a:off x="8862999" y="2036996"/>
              <a:ext cx="56520" cy="810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AC47246-A9E3-42DB-9DF4-6A8B8B02AE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3999" y="2027996"/>
                <a:ext cx="74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8AAA1F7-CA8E-43E0-AC99-040EB529B271}"/>
                  </a:ext>
                </a:extLst>
              </p14:cNvPr>
              <p14:cNvContentPartPr/>
              <p14:nvPr/>
            </p14:nvContentPartPr>
            <p14:xfrm>
              <a:off x="9184839" y="1770596"/>
              <a:ext cx="106560" cy="2667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8AAA1F7-CA8E-43E0-AC99-040EB529B2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76199" y="1761596"/>
                <a:ext cx="124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8B99150-0F83-4958-B972-95221545B69C}"/>
                  </a:ext>
                </a:extLst>
              </p14:cNvPr>
              <p14:cNvContentPartPr/>
              <p14:nvPr/>
            </p14:nvContentPartPr>
            <p14:xfrm>
              <a:off x="8348919" y="1956716"/>
              <a:ext cx="235800" cy="68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8B99150-0F83-4958-B972-95221545B6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40279" y="1947716"/>
                <a:ext cx="253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F97DD8EB-6FF1-45AA-8324-5CCF242B1D08}"/>
                  </a:ext>
                </a:extLst>
              </p14:cNvPr>
              <p14:cNvContentPartPr/>
              <p14:nvPr/>
            </p14:nvContentPartPr>
            <p14:xfrm>
              <a:off x="9370239" y="1801196"/>
              <a:ext cx="74880" cy="2836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F97DD8EB-6FF1-45AA-8324-5CCF242B1D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61599" y="1792196"/>
                <a:ext cx="92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7D47F5E-0F2E-48E0-94D6-3430665043E3}"/>
                  </a:ext>
                </a:extLst>
              </p14:cNvPr>
              <p14:cNvContentPartPr/>
              <p14:nvPr/>
            </p14:nvContentPartPr>
            <p14:xfrm>
              <a:off x="9537999" y="1819556"/>
              <a:ext cx="75960" cy="3416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7D47F5E-0F2E-48E0-94D6-3430665043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28999" y="1810916"/>
                <a:ext cx="936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D4B6F45-9215-49FE-B966-6A1A95BF73BF}"/>
                  </a:ext>
                </a:extLst>
              </p14:cNvPr>
              <p14:cNvContentPartPr/>
              <p14:nvPr/>
            </p14:nvContentPartPr>
            <p14:xfrm>
              <a:off x="9698919" y="1851236"/>
              <a:ext cx="130680" cy="2790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D4B6F45-9215-49FE-B966-6A1A95BF73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89919" y="1842596"/>
                <a:ext cx="1483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BA2A0FC-0AD4-498B-8B89-904546AD6EFD}"/>
                  </a:ext>
                </a:extLst>
              </p14:cNvPr>
              <p14:cNvContentPartPr/>
              <p14:nvPr/>
            </p14:nvContentPartPr>
            <p14:xfrm>
              <a:off x="11476239" y="1225916"/>
              <a:ext cx="117720" cy="1494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BA2A0FC-0AD4-498B-8B89-904546AD6EF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67239" y="1216916"/>
                <a:ext cx="135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29441949-7C6C-4628-90CD-25137691125D}"/>
                  </a:ext>
                </a:extLst>
              </p14:cNvPr>
              <p14:cNvContentPartPr/>
              <p14:nvPr/>
            </p14:nvContentPartPr>
            <p14:xfrm>
              <a:off x="11055399" y="1114316"/>
              <a:ext cx="291960" cy="3412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29441949-7C6C-4628-90CD-2513769112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46399" y="1105676"/>
                <a:ext cx="3096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799B5EC-9153-4AFD-9D4F-DADF91478A4C}"/>
                  </a:ext>
                </a:extLst>
              </p14:cNvPr>
              <p14:cNvContentPartPr/>
              <p14:nvPr/>
            </p14:nvContentPartPr>
            <p14:xfrm>
              <a:off x="7569159" y="2222756"/>
              <a:ext cx="2365920" cy="1634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799B5EC-9153-4AFD-9D4F-DADF91478A4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60159" y="2214116"/>
                <a:ext cx="2383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54197E8C-20B8-4449-AFC0-E919E28F4E4E}"/>
                  </a:ext>
                </a:extLst>
              </p14:cNvPr>
              <p14:cNvContentPartPr/>
              <p14:nvPr/>
            </p14:nvContentPartPr>
            <p14:xfrm>
              <a:off x="10937319" y="1577996"/>
              <a:ext cx="668880" cy="331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54197E8C-20B8-4449-AFC0-E919E28F4E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928679" y="1569356"/>
                <a:ext cx="686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CA18891E-A905-473A-9EE1-463C2544E970}"/>
                  </a:ext>
                </a:extLst>
              </p14:cNvPr>
              <p14:cNvContentPartPr/>
              <p14:nvPr/>
            </p14:nvContentPartPr>
            <p14:xfrm>
              <a:off x="7012599" y="1380716"/>
              <a:ext cx="841680" cy="70020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CA18891E-A905-473A-9EE1-463C2544E9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03603" y="1372076"/>
                <a:ext cx="859312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502A358A-9FE2-4FDF-9CE5-D10030B74797}"/>
                  </a:ext>
                </a:extLst>
              </p14:cNvPr>
              <p14:cNvContentPartPr/>
              <p14:nvPr/>
            </p14:nvContentPartPr>
            <p14:xfrm>
              <a:off x="6950319" y="2829716"/>
              <a:ext cx="383760" cy="2912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502A358A-9FE2-4FDF-9CE5-D10030B747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41679" y="2820716"/>
                <a:ext cx="4014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F191BC65-61C2-4FB7-B954-5F4367E919D3}"/>
                  </a:ext>
                </a:extLst>
              </p14:cNvPr>
              <p14:cNvContentPartPr/>
              <p14:nvPr/>
            </p14:nvContentPartPr>
            <p14:xfrm>
              <a:off x="7420839" y="2835836"/>
              <a:ext cx="762120" cy="5205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F191BC65-61C2-4FB7-B954-5F4367E919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12195" y="2826836"/>
                <a:ext cx="779768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6D13A6A6-67F0-47C2-B905-305A801E8D91}"/>
                  </a:ext>
                </a:extLst>
              </p14:cNvPr>
              <p14:cNvContentPartPr/>
              <p14:nvPr/>
            </p14:nvContentPartPr>
            <p14:xfrm>
              <a:off x="8472759" y="2965796"/>
              <a:ext cx="168120" cy="26136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6D13A6A6-67F0-47C2-B905-305A801E8D9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63778" y="2956784"/>
                <a:ext cx="185722" cy="279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58A70A92-603F-4372-9CFE-F7C039332E38}"/>
                  </a:ext>
                </a:extLst>
              </p14:cNvPr>
              <p14:cNvContentPartPr/>
              <p14:nvPr/>
            </p14:nvContentPartPr>
            <p14:xfrm>
              <a:off x="8739159" y="3077396"/>
              <a:ext cx="30960" cy="1260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58A70A92-603F-4372-9CFE-F7C039332E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0159" y="3068396"/>
                <a:ext cx="48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AF33F216-BCA5-433B-9024-6DC85F08570E}"/>
                  </a:ext>
                </a:extLst>
              </p14:cNvPr>
              <p14:cNvContentPartPr/>
              <p14:nvPr/>
            </p14:nvContentPartPr>
            <p14:xfrm>
              <a:off x="8856879" y="3039956"/>
              <a:ext cx="24840" cy="36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AF33F216-BCA5-433B-9024-6DC85F08570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48239" y="3031316"/>
                <a:ext cx="42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322A0B98-91D4-4B83-9899-8206DD1A35C9}"/>
                  </a:ext>
                </a:extLst>
              </p14:cNvPr>
              <p14:cNvContentPartPr/>
              <p14:nvPr/>
            </p14:nvContentPartPr>
            <p14:xfrm>
              <a:off x="8992959" y="3138956"/>
              <a:ext cx="37800" cy="9324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322A0B98-91D4-4B83-9899-8206DD1A35C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984319" y="3130316"/>
                <a:ext cx="554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0FF95BDB-F3B5-4267-96F7-D1AC6411E7E2}"/>
                  </a:ext>
                </a:extLst>
              </p14:cNvPr>
              <p14:cNvContentPartPr/>
              <p14:nvPr/>
            </p14:nvContentPartPr>
            <p14:xfrm>
              <a:off x="9537999" y="3188636"/>
              <a:ext cx="25560" cy="5004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0FF95BDB-F3B5-4267-96F7-D1AC6411E7E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28999" y="3179636"/>
                <a:ext cx="432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2A064CEA-44E3-49A6-BA82-D1625A7C3238}"/>
                  </a:ext>
                </a:extLst>
              </p14:cNvPr>
              <p14:cNvContentPartPr/>
              <p14:nvPr/>
            </p14:nvContentPartPr>
            <p14:xfrm>
              <a:off x="9773079" y="3101876"/>
              <a:ext cx="62280" cy="684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2A064CEA-44E3-49A6-BA82-D1625A7C323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764439" y="3093236"/>
                <a:ext cx="79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E82706AD-46C9-40EB-B02F-C12997F3AF89}"/>
                  </a:ext>
                </a:extLst>
              </p14:cNvPr>
              <p14:cNvContentPartPr/>
              <p14:nvPr/>
            </p14:nvContentPartPr>
            <p14:xfrm>
              <a:off x="10571559" y="3201236"/>
              <a:ext cx="56880" cy="5580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E82706AD-46C9-40EB-B02F-C12997F3AF8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562919" y="3192236"/>
                <a:ext cx="745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2C8E7456-587C-427D-BD4D-747D513547E6}"/>
                  </a:ext>
                </a:extLst>
              </p14:cNvPr>
              <p14:cNvContentPartPr/>
              <p14:nvPr/>
            </p14:nvContentPartPr>
            <p14:xfrm>
              <a:off x="9959559" y="3046076"/>
              <a:ext cx="501120" cy="6228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2C8E7456-587C-427D-BD4D-747D513547E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950559" y="3037128"/>
                <a:ext cx="518760" cy="79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FC7F2FDA-1958-4707-970F-65BBE3AEC24D}"/>
                  </a:ext>
                </a:extLst>
              </p14:cNvPr>
              <p14:cNvContentPartPr/>
              <p14:nvPr/>
            </p14:nvContentPartPr>
            <p14:xfrm>
              <a:off x="9240279" y="3070916"/>
              <a:ext cx="223560" cy="3780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FC7F2FDA-1958-4707-970F-65BBE3AEC24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231639" y="3062193"/>
                <a:ext cx="241200" cy="55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7423751D-AD13-477E-A6BD-EB4FF59B465C}"/>
                  </a:ext>
                </a:extLst>
              </p14:cNvPr>
              <p14:cNvContentPartPr/>
              <p14:nvPr/>
            </p14:nvContentPartPr>
            <p14:xfrm>
              <a:off x="10819959" y="2433356"/>
              <a:ext cx="457920" cy="76212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7423751D-AD13-477E-A6BD-EB4FF59B465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811319" y="2424352"/>
                <a:ext cx="475560" cy="779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F8A1855E-4213-4210-B25B-8852F01367A3}"/>
                  </a:ext>
                </a:extLst>
              </p14:cNvPr>
              <p14:cNvContentPartPr/>
              <p14:nvPr/>
            </p14:nvContentPartPr>
            <p14:xfrm>
              <a:off x="10918599" y="3361796"/>
              <a:ext cx="149400" cy="40248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F8A1855E-4213-4210-B25B-8852F01367A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909599" y="3352796"/>
                <a:ext cx="1670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D6C5E98B-047D-421E-B3FC-37EEE085527B}"/>
                  </a:ext>
                </a:extLst>
              </p14:cNvPr>
              <p14:cNvContentPartPr/>
              <p14:nvPr/>
            </p14:nvContentPartPr>
            <p14:xfrm>
              <a:off x="7767519" y="3566636"/>
              <a:ext cx="160560" cy="32832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D6C5E98B-047D-421E-B3FC-37EEE085527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58519" y="3557636"/>
                <a:ext cx="1782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BE8696C7-AA15-401C-9508-971B46F84A85}"/>
                  </a:ext>
                </a:extLst>
              </p14:cNvPr>
              <p14:cNvContentPartPr/>
              <p14:nvPr/>
            </p14:nvContentPartPr>
            <p14:xfrm>
              <a:off x="8027079" y="3603716"/>
              <a:ext cx="43920" cy="24768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BE8696C7-AA15-401C-9508-971B46F84A8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018439" y="3594716"/>
                <a:ext cx="61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936D7004-DA8B-47B3-9D67-AACC90693A11}"/>
                  </a:ext>
                </a:extLst>
              </p14:cNvPr>
              <p14:cNvContentPartPr/>
              <p14:nvPr/>
            </p14:nvContentPartPr>
            <p14:xfrm>
              <a:off x="8194119" y="3611636"/>
              <a:ext cx="37800" cy="27684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936D7004-DA8B-47B3-9D67-AACC90693A1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85479" y="3602636"/>
                <a:ext cx="554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88B9E189-FE2A-4738-8A03-78F510DC5223}"/>
                  </a:ext>
                </a:extLst>
              </p14:cNvPr>
              <p14:cNvContentPartPr/>
              <p14:nvPr/>
            </p14:nvContentPartPr>
            <p14:xfrm>
              <a:off x="8330919" y="3596876"/>
              <a:ext cx="93240" cy="31032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88B9E189-FE2A-4738-8A03-78F510DC522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22279" y="3588236"/>
                <a:ext cx="110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E5312E20-DE01-447F-A675-464773ABAB69}"/>
                  </a:ext>
                </a:extLst>
              </p14:cNvPr>
              <p14:cNvContentPartPr/>
              <p14:nvPr/>
            </p14:nvContentPartPr>
            <p14:xfrm>
              <a:off x="7835199" y="563516"/>
              <a:ext cx="230760" cy="39060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E5312E20-DE01-447F-A675-464773ABAB6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26199" y="554516"/>
                <a:ext cx="2484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F0D1E63F-9B12-4B12-9ABC-DED66F066596}"/>
                  </a:ext>
                </a:extLst>
              </p14:cNvPr>
              <p14:cNvContentPartPr/>
              <p14:nvPr/>
            </p14:nvContentPartPr>
            <p14:xfrm>
              <a:off x="8236959" y="575756"/>
              <a:ext cx="106560" cy="35352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F0D1E63F-9B12-4B12-9ABC-DED66F06659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227959" y="566756"/>
                <a:ext cx="124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048E0CF7-D031-4C3C-AF49-58A1534FA99F}"/>
                  </a:ext>
                </a:extLst>
              </p14:cNvPr>
              <p14:cNvContentPartPr/>
              <p14:nvPr/>
            </p14:nvContentPartPr>
            <p14:xfrm>
              <a:off x="8448279" y="755396"/>
              <a:ext cx="180360" cy="16740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048E0CF7-D031-4C3C-AF49-58A1534FA99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39639" y="746756"/>
                <a:ext cx="198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C5A9EE0D-9017-4928-BD29-A7D00F421A74}"/>
                  </a:ext>
                </a:extLst>
              </p14:cNvPr>
              <p14:cNvContentPartPr/>
              <p14:nvPr/>
            </p14:nvContentPartPr>
            <p14:xfrm>
              <a:off x="8702439" y="563516"/>
              <a:ext cx="127080" cy="47700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C5A9EE0D-9017-4928-BD29-A7D00F421A7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93799" y="554516"/>
                <a:ext cx="144720" cy="4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Python</a:t>
            </a:r>
            <a:r>
              <a:rPr kumimoji="1" lang="zh-CN" altLang="en-US" dirty="0"/>
              <a:t>性能分析案例：循环回归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740961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任务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：在数据集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class_use.csv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中，取出对每个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id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、每个月份的数据，进行线性回归，将所有的回归系数存储为一张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csv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。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原始数据已经按照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id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、时间排序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课堂练习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：估算跑完所有回归所需要的时间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F4083E-8DDC-4A73-A8E4-73ED4854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50" y="1598198"/>
            <a:ext cx="8136904" cy="47926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319744D-4D22-439D-8EA6-3857A1F1ABA1}"/>
                  </a:ext>
                </a:extLst>
              </p14:cNvPr>
              <p14:cNvContentPartPr/>
              <p14:nvPr/>
            </p14:nvContentPartPr>
            <p14:xfrm>
              <a:off x="6299799" y="1095956"/>
              <a:ext cx="12600" cy="6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319744D-4D22-439D-8EA6-3857A1F1A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0799" y="1086956"/>
                <a:ext cx="302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3C969509-2635-446B-BE4F-DFB182A04A4F}"/>
                  </a:ext>
                </a:extLst>
              </p14:cNvPr>
              <p14:cNvContentPartPr/>
              <p14:nvPr/>
            </p14:nvContentPartPr>
            <p14:xfrm>
              <a:off x="8169279" y="656036"/>
              <a:ext cx="223920" cy="2052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3C969509-2635-446B-BE4F-DFB182A04A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0639" y="647381"/>
                <a:ext cx="241560" cy="22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89C7FB6-CE09-4E1E-951E-24FD3937476E}"/>
                  </a:ext>
                </a:extLst>
              </p14:cNvPr>
              <p14:cNvContentPartPr/>
              <p14:nvPr/>
            </p14:nvContentPartPr>
            <p14:xfrm>
              <a:off x="6832239" y="290636"/>
              <a:ext cx="960480" cy="6076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89C7FB6-CE09-4E1E-951E-24FD393747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3239" y="281636"/>
                <a:ext cx="97812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8ADA415-4AD8-4C24-8CC6-819E9BF8732D}"/>
                  </a:ext>
                </a:extLst>
              </p14:cNvPr>
              <p14:cNvContentPartPr/>
              <p14:nvPr/>
            </p14:nvContentPartPr>
            <p14:xfrm>
              <a:off x="8286999" y="278396"/>
              <a:ext cx="93240" cy="2790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8ADA415-4AD8-4C24-8CC6-819E9BF873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78359" y="269756"/>
                <a:ext cx="1108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756C707-76A4-438C-885C-4D925F2D42E4}"/>
                  </a:ext>
                </a:extLst>
              </p14:cNvPr>
              <p14:cNvContentPartPr/>
              <p14:nvPr/>
            </p14:nvContentPartPr>
            <p14:xfrm>
              <a:off x="8454399" y="365156"/>
              <a:ext cx="230040" cy="1562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756C707-76A4-438C-885C-4D925F2D42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5759" y="356135"/>
                <a:ext cx="247680" cy="173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2514FC1-C245-4DBC-8AFA-0185659DBB09}"/>
                  </a:ext>
                </a:extLst>
              </p14:cNvPr>
              <p14:cNvContentPartPr/>
              <p14:nvPr/>
            </p14:nvContentPartPr>
            <p14:xfrm>
              <a:off x="7928079" y="377756"/>
              <a:ext cx="142920" cy="1677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2514FC1-C245-4DBC-8AFA-0185659DBB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9439" y="368756"/>
                <a:ext cx="1605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A2C1DDA-100C-4C67-B6C4-E56F867BBF79}"/>
                  </a:ext>
                </a:extLst>
              </p14:cNvPr>
              <p14:cNvContentPartPr/>
              <p14:nvPr/>
            </p14:nvContentPartPr>
            <p14:xfrm>
              <a:off x="9147759" y="379556"/>
              <a:ext cx="421200" cy="1537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A2C1DDA-100C-4C67-B6C4-E56F867BBF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39119" y="370916"/>
                <a:ext cx="438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97E7C621-E4A4-4E94-9E75-53FBEAA7E594}"/>
                  </a:ext>
                </a:extLst>
              </p14:cNvPr>
              <p14:cNvContentPartPr/>
              <p14:nvPr/>
            </p14:nvContentPartPr>
            <p14:xfrm>
              <a:off x="10528719" y="402236"/>
              <a:ext cx="87840" cy="1065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97E7C621-E4A4-4E94-9E75-53FBEAA7E5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19719" y="393596"/>
                <a:ext cx="1054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B25B951-1FAE-4921-B038-A4BC20A5E6B7}"/>
                  </a:ext>
                </a:extLst>
              </p14:cNvPr>
              <p14:cNvContentPartPr/>
              <p14:nvPr/>
            </p14:nvContentPartPr>
            <p14:xfrm>
              <a:off x="10739319" y="346436"/>
              <a:ext cx="204840" cy="194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B25B951-1FAE-4921-B038-A4BC20A5E6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30319" y="337796"/>
                <a:ext cx="222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179F6B94-48FE-4A79-9309-EAC707C9A4E3}"/>
                  </a:ext>
                </a:extLst>
              </p14:cNvPr>
              <p14:cNvContentPartPr/>
              <p14:nvPr/>
            </p14:nvContentPartPr>
            <p14:xfrm>
              <a:off x="11103999" y="297116"/>
              <a:ext cx="292320" cy="45864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179F6B94-48FE-4A79-9309-EAC707C9A4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95348" y="288476"/>
                <a:ext cx="309982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4990F525-B92B-4BAC-A40D-505E59FCC375}"/>
                  </a:ext>
                </a:extLst>
              </p14:cNvPr>
              <p14:cNvContentPartPr/>
              <p14:nvPr/>
            </p14:nvContentPartPr>
            <p14:xfrm>
              <a:off x="10770639" y="427436"/>
              <a:ext cx="197280" cy="23328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4990F525-B92B-4BAC-A40D-505E59FCC3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61999" y="418436"/>
                <a:ext cx="214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30DA2BD7-C0F6-45C7-A2CB-A71690EA5105}"/>
                  </a:ext>
                </a:extLst>
              </p14:cNvPr>
              <p14:cNvContentPartPr/>
              <p14:nvPr/>
            </p14:nvContentPartPr>
            <p14:xfrm>
              <a:off x="10231359" y="297116"/>
              <a:ext cx="223560" cy="3099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30DA2BD7-C0F6-45C7-A2CB-A71690EA51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22373" y="288476"/>
                <a:ext cx="241172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8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Python</a:t>
            </a:r>
            <a:r>
              <a:rPr kumimoji="1" lang="zh-CN" altLang="en-US" dirty="0"/>
              <a:t>性能分析案例：循环回归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740960"/>
            <a:ext cx="10736212" cy="6360447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任务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：在数据集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class_use.csv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中，取出对每个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id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、每个月份的数据，进行线性回归，将所有的回归系数存储为一张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csv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。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原始数据已经按照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id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、时间排序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课堂练习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：分析循环中每一步的耗时，提出改进方案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F4083E-8DDC-4A73-A8E4-73ED4854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50" y="1598198"/>
            <a:ext cx="8136904" cy="47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Python</a:t>
            </a:r>
            <a:r>
              <a:rPr kumimoji="1" lang="zh-CN" altLang="en-US" dirty="0"/>
              <a:t>性能分析案例：循环回归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78079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经分析，主要耗时在数据提取的一步。如何改进？</a:t>
            </a: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提示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：以下两种数据提取方式，哪一种性能更好？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D8852-7FDF-4F98-9605-A1EE77A4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91" y="3218951"/>
            <a:ext cx="897042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Python</a:t>
            </a:r>
            <a:r>
              <a:rPr kumimoji="1" lang="zh-CN" altLang="en-US" dirty="0"/>
              <a:t>性能分析案例：循环回归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48262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经分析，主要耗时在数据提取的一步。如何改进？</a:t>
            </a: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解答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：提前算好索引范围，直接按索引提取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课堂练习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：估算使用新的数据提取方式后，总计算时间缩短了多少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F494BC-E081-4BE0-BF1E-9AC6DE588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89" y="3086811"/>
            <a:ext cx="9171446" cy="9361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6EFD4C-6E7D-45AF-B0AD-DB4B444A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6" y="4365104"/>
            <a:ext cx="11989332" cy="3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3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68855</TotalTime>
  <Words>290</Words>
  <Application>Microsoft Office PowerPoint</Application>
  <PresentationFormat>自定义</PresentationFormat>
  <Paragraphs>62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微软雅黑</vt:lpstr>
      <vt:lpstr>Arial</vt:lpstr>
      <vt:lpstr>Calibri</vt:lpstr>
      <vt:lpstr>Cambria</vt:lpstr>
      <vt:lpstr>Office 主题</vt:lpstr>
      <vt:lpstr>从Kaggle比赛深入数据科学  ——性能分析</vt:lpstr>
      <vt:lpstr>1. Python性能分析工具</vt:lpstr>
      <vt:lpstr>2. Python性能分析案例：循环回归</vt:lpstr>
      <vt:lpstr>2. Python性能分析案例：循环回归</vt:lpstr>
      <vt:lpstr>2. Python性能分析案例：循环回归</vt:lpstr>
      <vt:lpstr>2. Python性能分析案例：循环回归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9168</cp:revision>
  <dcterms:modified xsi:type="dcterms:W3CDTF">2019-12-08T02:59:19Z</dcterms:modified>
</cp:coreProperties>
</file>