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4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5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8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9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03" r:id="rId2"/>
    <p:sldId id="774" r:id="rId3"/>
    <p:sldId id="820" r:id="rId4"/>
    <p:sldId id="821" r:id="rId5"/>
    <p:sldId id="823" r:id="rId6"/>
    <p:sldId id="822" r:id="rId7"/>
    <p:sldId id="826" r:id="rId8"/>
    <p:sldId id="824" r:id="rId9"/>
    <p:sldId id="825" r:id="rId10"/>
    <p:sldId id="827" r:id="rId11"/>
    <p:sldId id="828" r:id="rId12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5" autoAdjust="0"/>
    <p:restoredTop sz="94424" autoAdjust="0"/>
  </p:normalViewPr>
  <p:slideViewPr>
    <p:cSldViewPr>
      <p:cViewPr varScale="1">
        <p:scale>
          <a:sx n="69" d="100"/>
          <a:sy n="69" d="100"/>
        </p:scale>
        <p:origin x="69" y="462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5:5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123 144 2362 0 0,'0'0'9760'0'0,"0"0"-7782"0"0,-3 0-1924 0 0,-1 0-12 0 0,1 0-20 0 0,0 0 1 0 0,1 0 0 0 0,-1 0 0 0 0,0 0-1 0 0,1 0 1 0 0,-1-1 0 0 0,1 1 0 0 0,-1-1-1 0 0,0 0-22 0 0,-7-5 85 0 0,9 5-57 0 0,-1 0-1 0 0,1 0 1 0 0,-1 0-1 0 0,1 0 0 0 0,-1 0 1 0 0,1 1-1 0 0,-1-1 1 0 0,0 1-1 0 0,1-1 1 0 0,-1 1-1 0 0,0-1 1 0 0,0 1-1 0 0,1 0 1 0 0,-1 0-1 0 0,0 0 0 0 0,-1 0-26 0 0,3 0 11 0 0,-1 0 1 0 0,1 0 0 0 0,-1 0-1 0 0,1 0 1 0 0,-1 0 0 0 0,1 0-1 0 0,-1 0 1 0 0,1 0 0 0 0,-1 0 0 0 0,1 0-1 0 0,-1 0 1 0 0,1 0 0 0 0,-1-1-1 0 0,1 1 1 0 0,-1 0 0 0 0,1 0 0 0 0,0-1-1 0 0,-1 1 1 0 0,1 0 0 0 0,-1-1-1 0 0,1 1 1 0 0,0 0 0 0 0,-1-1-1 0 0,1 1 1 0 0,0 0 0 0 0,-1-1 0 0 0,1 1-1 0 0,0-1 1 0 0,0 1 0 0 0,-1-1-13 0 0,-4-6 238 0 0,-9 1 139 0 0,-1-6 11 0 0,12 9-33 0 0,3 3-62 0 0,0 0-43 0 0,0 0-23 0 0,0 0-10 0 0,2-1-171 0 0,0 1 0 0 0,-1-1-1 0 0,1 1 1 0 0,0 0 0 0 0,0 0 0 0 0,0 0-1 0 0,0 0 1 0 0,0 0 0 0 0,0 0 0 0 0,-1 0-1 0 0,1 1-45 0 0,14 0 440 0 0,303-1 2006 0 0,-310-1-2399 0 0,-1 0 1 0 0,0 0-1 0 0,0-1 0 0 0,8-2-47 0 0,-7 2 34 0 0,0-1 0 0 0,0 2 0 0 0,1-1-1 0 0,-1 1 1 0 0,0 1-34 0 0,4 1 39 0 0,-9-1-25 0 0,-1 0-1 0 0,1 1 0 0 0,-1-1 0 0 0,0 0 0 0 0,1-1 1 0 0,-1 1-1 0 0,0 0 0 0 0,1-1 0 0 0,-1 0 0 0 0,0 0 1 0 0,0 0-14 0 0,6-5 41 0 0,-7 5-32 0 0,-1 0-1 0 0,1 0 0 0 0,0 0 1 0 0,-1 1-1 0 0,1-1 0 0 0,0 0 1 0 0,-1 1-1 0 0,1-1 0 0 0,0 1 1 0 0,0-1-1 0 0,0 1 0 0 0,0 0 1 0 0,-1-1-1 0 0,1 1 0 0 0,1 0-8 0 0,4 0 22 0 0,0-1-1 0 0,-1 0 0 0 0,1 0 0 0 0,0-1 1 0 0,1 0-22 0 0,20-5 56 0 0,17 1 27 0 0,-18-6-2 0 0,-22 11-66 0 0,0 0 0 0 0,-1 1 0 0 0,1-1 1 0 0,0 1-1 0 0,4 0-15 0 0,-3 0 17 0 0,0 0 0 0 0,0 0 0 0 0,0-1 0 0 0,4-1-17 0 0,8-4 35 0 0,-14 5-23 0 0,-1-1 1 0 0,1 1 0 0 0,0 0 0 0 0,0 0-1 0 0,-1 0 1 0 0,1 0 0 0 0,0 1 0 0 0,2 0-13 0 0,27-1 124 0 0,-20 0-74 0 0,0 0 0 0 0,0 1 0 0 0,0 1 1 0 0,0 0-1 0 0,10 3-50 0 0,1 7 70 0 0,9-5 2 0 0,55 24 128 0 0,-56-25-130 0 0,-8 7 4 0 0,9-6 8 0 0,-15-1-38 0 0,-11-3-21 0 0,0 0-1 0 0,0 0 0 0 0,0-1 0 0 0,0 0 0 0 0,1 0 0 0 0,1 0-22 0 0,-3-1 15 0 0,1 0 0 0 0,-1 1-1 0 0,0 0 1 0 0,1 0 0 0 0,-1 0-1 0 0,0 1 1 0 0,0 0 0 0 0,0 0-1 0 0,0 1 1 0 0,4 2-15 0 0,-3-2 13 0 0,1 0 0 0 0,0 0 0 0 0,0-1 0 0 0,0 0 1 0 0,2 0-14 0 0,11 3 21 0 0,14 7 14 0 0,-1-6-3 0 0,-11 6 5 0 0,-17-11-25 0 0,0 1 0 0 0,0-2 0 0 0,0 1 0 0 0,0-1 0 0 0,0 0 0 0 0,1 0 0 0 0,1 0-12 0 0,0-1 21 0 0,0 1 0 0 0,1 0-1 0 0,-1 0 1 0 0,0 1 0 0 0,3 1-21 0 0,6 4 39 0 0,-13-5-23 0 0,0 1 0 0 0,0-1-1 0 0,0 0 1 0 0,0 0-1 0 0,0 0 1 0 0,0-1 0 0 0,0 1-1 0 0,4-1-15 0 0,16-1 68 0 0,-14 0-36 0 0,1 1 0 0 0,-1 0 0 0 0,1 0 0 0 0,-1 1 0 0 0,1 1-1 0 0,1 0-31 0 0,2 5 56 0 0,-12-6-46 0 0,0 0 0 0 0,0 0 0 0 0,0 0 0 0 0,0 0 0 0 0,0 0 0 0 0,-1-1 0 0 0,1 1 0 0 0,0-1 0 0 0,1 1 0 0 0,-1-1 0 0 0,0 0 0 0 0,0 0 0 0 0,1 0-10 0 0,14 0 58 0 0,-5-1 4 0 0,1 1 0 0 0,-1 1 1 0 0,1 0-1 0 0,5 1-62 0 0,-1 5 50 0 0,-14-6-34 0 0,0 1-1 0 0,0-1 0 0 0,0 0 0 0 0,1 0 1 0 0,-1 0-1 0 0,0-1 0 0 0,0 1 0 0 0,1-1 1 0 0,-1 0-1 0 0,3 0-15 0 0,186 0 632 0 0,-186 0-614 0 0,-1 0 0 0 0,1-1 0 0 0,-1 0 0 0 0,1 0 0 0 0,-1 0 0 0 0,1-1 0 0 0,-1 0 1 0 0,0 0-1 0 0,0 0 0 0 0,1-1-18 0 0,2-1 20 0 0,-1 1 1 0 0,1 0 0 0 0,0 0-1 0 0,0 1 1 0 0,6-1-21 0 0,48-3 85 0 0,-27 0-38 0 0,-17 3-14 0 0,-1 1-1 0 0,1 0 1 0 0,6 1-33 0 0,-3 1 34 0 0,-1-1 0 0 0,4-1-34 0 0,32-10 83 0 0,-2 6-2 0 0,-27 1-42 0 0,-10 1-2 0 0,0 2-1 0 0,0 0 0 0 0,10 0-36 0 0,187 2 445 0 0,-213 0-438 0 0,1 0 0 0 0,0 0 0 0 0,-1 1 0 0 0,1-1 0 0 0,0 0 1 0 0,-1 1-1 0 0,1-1 0 0 0,-1 1 0 0 0,1-1 0 0 0,-1 1 0 0 0,1 0 0 0 0,-1 0 1 0 0,1 0-1 0 0,0 0-7 0 0,0 1 8 0 0,0-1 1 0 0,-1 0-1 0 0,1 0 1 0 0,0 0 0 0 0,0-1-1 0 0,0 1 1 0 0,0 0-1 0 0,0-1 1 0 0,0 1 0 0 0,0-1-1 0 0,0 1 1 0 0,0-1-1 0 0,0 0 1 0 0,0 0 0 0 0,0 0-9 0 0,64 0 191 0 0,-63 0-176 0 0,1 0 0 0 0,-1 0 0 0 0,1 1 0 0 0,-1-1 0 0 0,0 1-1 0 0,1 0 1 0 0,-1 0 0 0 0,0 0 0 0 0,1 0 0 0 0,1 2-15 0 0,12 3 47 0 0,-8-4-18 0 0,1-1 0 0 0,-1 0 0 0 0,1 0 0 0 0,0-1 0 0 0,8-1-29 0 0,5 0 39 0 0,116 1 218 0 0,1173 0 2631 0 0,-1304 0-2869 0 0,0 1 1 0 0,-1 0 0 0 0,1 0 0 0 0,0 1 0 0 0,2 1-20 0 0,16 3 50 0 0,-8-4 33 0 0,0-1-1 0 0,15-1-82 0 0,-16 0 77 0 0,-12 0-64 0 0,0 0 1 0 0,-1 1 0 0 0,1-1-1 0 0,0 1 1 0 0,-1 0 0 0 0,1 0-1 0 0,0 0 1 0 0,-1 1 0 0 0,1 0-14 0 0,15 4 35 0 0,85 12 135 0 0,-90-16-129 0 0,0 0-1 0 0,1-1 1 0 0,-1-1 0 0 0,6-1-41 0 0,-10 0 27 0 0,0 1 1 0 0,0 0 0 0 0,0 1-1 0 0,8 1-26 0 0,22 10 91 0 0,-6-11-22 0 0,-25-1-41 0 0,1 1 0 0 0,-1-1 0 0 0,1 2 0 0 0,0-1-29 0 0,8 4 33 0 0,-8-2 12 0 0,1-1 0 0 0,-1 0 0 0 0,1 0 0 0 0,-1-1 0 0 0,1-1-45 0 0,-1 1 28 0 0,0 0 0 0 0,-1 1 0 0 0,1 0 0 0 0,3 1-28 0 0,15 4 37 0 0,33-2 6 0 0,-25 0-35 0 0,-4 0-8 0 0,1-2 0 0 0,12-1 0 0 0,131-2 0 0 0,-156 1 0 0 0,-1 0 0 0 0,20 6 0 0 0,-20-4 0 0 0,0 0 0 0 0,20 0 0 0 0,140-3 0 0 0,-149 0 0 0 0,2 1 0 0 0,0-2 0 0 0,7-2 0 0 0,35-9 0 0 0,7 6 0 0 0,-36 0 0 0 0,-14 2 0 0 0,0 1 0 0 0,3 2 0 0 0,-14 1 0 0 0,0-1 0 0 0,5-1 0 0 0,33-11 0 0 0,-46 12 0 0 0,-1 0 0 0 0,1 0 0 0 0,6 1 0 0 0,10 0 0 0 0,-25 0 0 0 0,-1 0 0 0 0,1-1 0 0 0,0 1 0 0 0,0-1 0 0 0,-1 0 0 0 0,1 0 0 0 0,0-1 0 0 0,2 0 0 0 0,12-5 0 0 0,-9 6 0 0 0,0-1 0 0 0,0 1 0 0 0,0 1 0 0 0,1 0 0 0 0,-1 0 0 0 0,1 1 0 0 0,16-1 0 0 0,170 0 0 0 0,-161 2 0 0 0,32 5 0 0 0,-31-2 0 0 0,35-1 0 0 0,619-4 0 0 0,-676 1 0 0 0,1 0 0 0 0,-1 0 0 0 0,0 1 0 0 0,0 1 0 0 0,-1 1 0 0 0,9 2 0 0 0,-8-1 0 0 0,0-2 0 0 0,0 0 0 0 0,0 0 0 0 0,1-1 0 0 0,-1-1 0 0 0,8 0 0 0 0,-3-1 0 0 0,0 2 0 0 0,0 0 0 0 0,3 2 0 0 0,-3 0 0 0 0,1-1 0 0 0,0-1 0 0 0,4-1 0 0 0,204-1 0 0 0,-228 0 0 0 0,12 0 0 0 0,-1 0 0 0 0,1-1 0 0 0,4-1 0 0 0,25-10 0 0 0,-6 10 0 0 0,-26 2 0 0 0,0 0 0 0 0,-1-1 0 0 0,1 0 0 0 0,6-1 0 0 0,3-3 0 0 0,-11 3 0 0 0,1 0 0 0 0,-1 0 0 0 0,1 1 0 0 0,0 0 0 0 0,-1 0 0 0 0,3 1 0 0 0,38 0 0 0 0,0 2 0 0 0,0-3 0 0 0,19-3 0 0 0,-4-12 0 0 0,-45 10 0 0 0,1 2 0 0 0,2-1 0 0 0,32 0 0 0 0,-12-7 0 0 0,-23 10 0 0 0,-1 1 0 0 0,16 1 0 0 0,-15 0 0 0 0,23 0 0 0 0,-5-1 0 0 0,-1 2 0 0 0,9 2 0 0 0,12 9 0 0 0,-2-7 0 0 0,-26 2 0 0 0,-17-5 0 0 0,-1 0 0 0 0,0 0 0 0 0,1-1 0 0 0,7 0 0 0 0,11-1 0 0 0,-16-1 0 0 0,-1 1 0 0 0,1 0 0 0 0,-1 1 0 0 0,1 0 0 0 0,2 1 0 0 0,3 5 0 0 0,-15-5 0 0 0,0-1 0 0 0,0 0 0 0 0,0 0 0 0 0,0 0 0 0 0,0 0 0 0 0,0-1 0 0 0,1 1 0 0 0,-1-1 0 0 0,3 1 0 0 0,2-2 0 0 0,-5 1 0 0 0,-1 0 0 0 0,1 0 0 0 0,-1 0 0 0 0,1 0 0 0 0,0 0 0 0 0,-1 1 0 0 0,1-1 0 0 0,-1 1 0 0 0,3 0 0 0 0,4 5 0 0 0,-7-5 0 0 0,0 0 0 0 0,-1 0 0 0 0,1 0 0 0 0,0 0 0 0 0,0 0 0 0 0,0-1 0 0 0,-1 1 0 0 0,1-1 0 0 0,0 1 0 0 0,0-1 0 0 0,0 0 0 0 0,0 1 0 0 0,0-1 0 0 0,2 0 0 0 0,0 0 0 0 0,1 0 0 0 0,-1 1 0 0 0,0 0 0 0 0,0 0 0 0 0,1 0 0 0 0,-1 0 0 0 0,0 1 0 0 0,0-1 0 0 0,0 1 0 0 0,0 0 0 0 0,0 1 0 0 0,-2-3 0 0 0,-1 1 0 0 0,1-1 0 0 0,-1 1 0 0 0,1-1 0 0 0,-1 1 0 0 0,1-1 0 0 0,0 0 0 0 0,-1 0 0 0 0,1 0 0 0 0,0 0 0 0 0,0 0 0 0 0,-1 0 0 0 0,1 0 0 0 0,-1 0 0 0 0,1 0 0 0 0,-1 0 0 0 0,1 1 0 0 0,-1-1 0 0 0,1 0 0 0 0,-1 1 0 0 0,1 0 0 0 0,7 4 0 0 0,-7-3 0 0 0,-1-1 0 0 0,1 0 0 0 0,-1 0 0 0 0,1-1 0 0 0,-1 1 0 0 0,1 0 0 0 0,-1-1 0 0 0,1 1 0 0 0,0 0 0 0 0,0-1 0 0 0,-1 0 0 0 0,1 1 0 0 0,0-1 0 0 0,1 0 0 0 0,1 0 0 0 0,0 0 0 0 0,0 1 0 0 0,0-1 0 0 0,0 1 0 0 0,0 0 0 0 0,-1 0 0 0 0,1 1 0 0 0,1 0 0 0 0,13 4 0 0 0,14 0 0 0 0,-8 6 0 0 0,8-6 0 0 0,-14 0 0 0 0,-15-5 0 0 0,1 1 0 0 0,0-1 0 0 0,0 0 0 0 0,0 0 0 0 0,0 0 0 0 0,0-1 0 0 0,0 1 0 0 0,4-1 0 0 0,13 0 0 0 0,-9-1 0 0 0,1 0 0 0 0,0 2 0 0 0,0-1 0 0 0,-1 2 0 0 0,3 0 0 0 0,9 10 0 0 0,-14-10 0 0 0,1 0 0 0 0,-1-1 0 0 0,0-1 0 0 0,0 1 0 0 0,1-2 0 0 0,3 0 0 0 0,14 0 0 0 0,169 1 0 0 0,264 0 0 0 0,-179 0 0 0 0,-281 0 0 0 0,0 0 0 0 0,0 0 0 0 0,0 0 0 0 0,0 0 0 0 0,0 0 0 0 0,0 0 0 0 0,0 0 0 0 0,0 0 0 0 0,1 0 0 0 0,-1-1 0 0 0,0 1 0 0 0,0-1 0 0 0,0 1 0 0 0,0 0 0 0 0,0-1 0 0 0,0 0 0 0 0,-1 1 0 0 0,1-1 0 0 0,0 0 0 0 0,1 0 0 0 0,10-6 0 0 0,-7 5 0 0 0,1 1 0 0 0,-1 1 0 0 0,0-1 0 0 0,1 1 0 0 0,3 0 0 0 0,-9 0 0 0 0,2 0 0 0 0,-1 0 0 0 0,1 0 0 0 0,0 0 0 0 0,-1 0 0 0 0,1-1 0 0 0,0 1 0 0 0,0 0 0 0 0,-1-1 0 0 0,2 0 0 0 0,23-16 0 0 0,37-15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3775 0 0,'0'0'11166'0'0,"0"0"-8903"0"0,0 0-2167 0 0,0 0 209 0 0,0 3 115 0 0,0 168 4266 0 0,3-141-4784 0 0,10 32 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2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55 533 5850 0 0,'-19'-18'12095'0'0,"-8"-9"-7583"0"0,19 19-3111 0 0,13 8-1047 0 0,5 0-212 0 0,0-1-7 0 0,0 1 0 0 0,0 1 1 0 0,0 0-1 0 0,5 1-135 0 0,-6 0 78 0 0,5 2 46 0 0,0-1 1 0 0,0-1 0 0 0,0 0 0 0 0,10-1-125 0 0,241-1 297 0 0,-264 0-317 0 0,1 0 0 0 0,-1 0 0 0 0,0 0 0 0 0,0 0 0 0 0,1 0 0 0 0,-1 0 0 0 0,0 0 0 0 0,0 0 0 0 0,1 1 0 0 0,-1-1 0 0 0,0 0 0 0 0,0 1 0 0 0,0-1 1 0 0,0 1-1 0 0,1-1 0 0 0,-1 1 0 0 0,0 0 0 0 0,0 0 0 0 0,0-1 0 0 0,0 1 0 0 0,0 0 0 0 0,-1 0 0 0 0,1 0 0 0 0,0 0 0 0 0,0 0 0 0 0,0 0 0 0 0,-1 0 0 0 0,1 0 0 0 0,-1 0 0 0 0,1 0 0 0 0,-1 1 0 0 0,1-1 0 0 0,-1 0 1 0 0,0 0-1 0 0,1 1 0 0 0,-1-1 0 0 0,0 1 20 0 0,2 14-40 0 0,-1 0 0 0 0,-1 14 40 0 0</inkml:trace>
  <inkml:trace contextRef="#ctx0" brushRef="#br0" timeOffset="446.392">267 126 0 0 0,'0'-2'7'0'0,"0"0"-1"0"0,0 1 1 0 0,0-1-1 0 0,-1 1 1 0 0,1-1 0 0 0,0 1-1 0 0,0-1 1 0 0,-1 1-1 0 0,1-1 1 0 0,-2 0-7 0 0,-10-13 307 0 0,8 12 112 0 0,4 0 532 0 0,0 2-892 0 0,0 1 0 0 0,0-1 1 0 0,0 1-1 0 0,0-1 0 0 0,0 0 0 0 0,0 1 1 0 0,0-1-1 0 0,0 0 0 0 0,-1 1 0 0 0,1-1 0 0 0,0 1 1 0 0,0-1-1 0 0,-1 0 0 0 0,1 1 0 0 0,0-1 0 0 0,-1 1 1 0 0,1-1-1 0 0,-1 1 0 0 0,1-1 0 0 0,-1 1 1 0 0,1 0-1 0 0,-1-1 0 0 0,1 1-59 0 0,-1-1 110 0 0,0 0 0 0 0,1 1-1 0 0,-1-1 1 0 0,0 0 0 0 0,0 0 0 0 0,1 0-1 0 0,-1 1 1 0 0,1-1 0 0 0,-1 0 0 0 0,1 0-1 0 0,-1 0 1 0 0,1 0 0 0 0,0 0 0 0 0,-1 0-1 0 0,1 0 1 0 0,0 0 0 0 0,0 0 0 0 0,0 0-1 0 0,0 0 1 0 0,0 0 0 0 0,0 0 0 0 0,0 0 0 0 0,0-1-110 0 0,0 0 124 0 0,-1 1 1 0 0,1-1-1 0 0,0 0 1 0 0,-1 0-1 0 0,0 0 1 0 0,1 0 0 0 0,-1 1-1 0 0,0-1 1 0 0,0 0-1 0 0,0 1 1 0 0,0-1-1 0 0,-1 0-124 0 0,1 0 141 0 0,0 0 0 0 0,0 1 0 0 0,0-1-1 0 0,0 1 1 0 0,0-1 0 0 0,0 0 0 0 0,1 0-1 0 0,-1 1 1 0 0,1-1 0 0 0,-1 0-1 0 0,1 0 1 0 0,0-1-141 0 0,0 0 1152 0 0,0 3-83 0 0,0 0-75 0 0,-1 13 532 0 0,2-2-1215 0 0,-1 51 652 0 0,1 9 573 0 0,-5 23-1536 0 0,3-77 137 0 0,-11 188 1359 0 0,12 244 1985 0 0,2-387-3062 0 0,-1-55-361 0 0,0 0 0 0 0,0 0-1 0 0,1 0 1 0 0,0 0 0 0 0,0 0 0 0 0,0 0 0 0 0,1 0-58 0 0,0-1 42 0 0,0 0 1 0 0,0 0 0 0 0,1-1-1 0 0,0 1 1 0 0,0-1 0 0 0,0 0-1 0 0,1 0 1 0 0,3 4-43 0 0,-4-8-12 0 0,0 1 0 0 0,0-1 0 0 0,0 0 0 0 0,0 0 0 0 0,1 0 0 0 0,-1 0 0 0 0,0-1 1 0 0,0 0-1 0 0,1 0 0 0 0,-1 0 0 0 0,0 0 0 0 0,0-1 0 0 0,3 0 12 0 0,0 0-80 0 0,0 0 0 0 0,-1 0 0 0 0,1-1 0 0 0,0 0 0 0 0,-1 0 1 0 0,1-1-1 0 0,4-3 80 0 0,-4 1-82 0 0,-2 0 1 0 0,1-1 0 0 0,0 1 0 0 0,-1-1 0 0 0,1-2 81 0 0,86-98-86 0 0</inkml:trace>
  <inkml:trace contextRef="#ctx0" brushRef="#br0" timeOffset="998.618">586 497 19927 0 0,'0'-3'222'0'0,"0"-8"6"0"0,0 8-44 0 0,3 0-15 0 0,9-9-2 0 0,-11 12-160 0 0,-1-1 1 0 0,0 1 0 0 0,1 0 0 0 0,-1-1 0 0 0,0 1 0 0 0,1 0 0 0 0,-1-1 0 0 0,1 1 0 0 0,-1 0 0 0 0,0 0 0 0 0,1 0 0 0 0,-1-1 0 0 0,1 1 0 0 0,-1 0 0 0 0,1 0 0 0 0,-1 0 0 0 0,1 0 0 0 0,-1 0 0 0 0,1 0 0 0 0,-1 0-1 0 0,1 0 1 0 0,-1 0 0 0 0,1 0 0 0 0,-1 0 0 0 0,1 0 0 0 0,-1 1 0 0 0,0-1 0 0 0,1 0 0 0 0,-1 0 0 0 0,1 0 0 0 0,-1 0 0 0 0,1 1 0 0 0,-1-1 0 0 0,0 0 0 0 0,1 1 0 0 0,-1-1 0 0 0,0 0 0 0 0,1 1-8 0 0,-1-1 1 0 0,6 21 138 0 0,6 29 1 0 0,-6 27 12 0 0,-2-38-93 0 0,2 36 227 0 0,-2 14-286 0 0,-4-55 196 0 0,3 18-196 0 0,3-6 134 0 0,-2-19 186 0 0,-1 0 0 0 0,-1 18-320 0 0,-2-31 316 0 0,0-10 14 0 0,0-4-31 0 0,0-9-67 0 0,0-22-144 0 0,1-1 0 0 0,2 1-1 0 0,0 1 1 0 0,9-29-88 0 0,-5 30-47 0 0,2 2-1 0 0,10-21 48 0 0,-18 46-10 0 0,0-1-1 0 0,1 1 1 0 0,-1 0-1 0 0,1 0 1 0 0,0 0-1 0 0,-1 0 1 0 0,1 0-1 0 0,0 0 1 0 0,0 0-1 0 0,0 1 1 0 0,1-1-1 0 0,-1 1 1 0 0,0 0-1 0 0,1-1 1 0 0,0 1 10 0 0,89-46-36 0 0</inkml:trace>
  <inkml:trace contextRef="#ctx0" brushRef="#br0" timeOffset="1724.928">993 851 2262 0 0,'0'0'9627'0'0,"0"0"-7604"0"0,-3 0-1633 0 0,3 0-362 0 0,-1 0-1 0 0,1 0 1 0 0,-1 0 0 0 0,0 0-1 0 0,1 0 1 0 0,-1 1 0 0 0,1-1-1 0 0,-1 0 1 0 0,1 0-1 0 0,-1 0 1 0 0,1 0 0 0 0,-1 1-1 0 0,1-1 1 0 0,-1 0 0 0 0,1 0-1 0 0,-1 1 1 0 0,1-1-1 0 0,-1 1 1 0 0,1-1 0 0 0,0 0-1 0 0,-1 1 1 0 0,1-1 0 0 0,-1 1-1 0 0,1-1 1 0 0,0 0-1 0 0,0 1 1 0 0,-1-1 0 0 0,1 1-1 0 0,0-1 1 0 0,0 1-28 0 0,-2 19 1000 0 0,2-15-901 0 0,0-5-87 0 0,0 0 0 0 0,0 0 0 0 0,0 1 0 0 0,0-1-1 0 0,0 0 1 0 0,0 0 0 0 0,0 1 0 0 0,0-1 0 0 0,0 0 0 0 0,0 0-1 0 0,0 1 1 0 0,0-1 0 0 0,0 0 0 0 0,1 0 0 0 0,-1 0 0 0 0,0 1-1 0 0,0-1 1 0 0,0 0 0 0 0,0 0 0 0 0,0 0 0 0 0,1 1 0 0 0,-1-1-1 0 0,0 0 1 0 0,0 0 0 0 0,0 0 0 0 0,1 0 0 0 0,-1 1-12 0 0,4 3 97 0 0,4 3 39 0 0,1 1 0 0 0,-1-1 0 0 0,1-1 0 0 0,1 1-136 0 0,-8-6 22 0 0,1 1 0 0 0,-1-1 0 0 0,1 0-1 0 0,-1 0 1 0 0,1 0 0 0 0,-1 0 0 0 0,1 0 0 0 0,-1-1 0 0 0,1 1 0 0 0,0-1 0 0 0,-1 0 0 0 0,1 1-1 0 0,0-1 1 0 0,-1-1 0 0 0,1 1 0 0 0,0 0 0 0 0,0 0 0 0 0,-1-1 0 0 0,2 0-22 0 0,19-14 243 0 0,-22 14-234 0 0,7-4 45 0 0,-1 1 0 0 0,1-2 0 0 0,-1 1 0 0 0,0-1 0 0 0,-1 0 0 0 0,1-1 0 0 0,-1 1 0 0 0,-1-1 0 0 0,1 0 0 0 0,-1-1 0 0 0,0 0 0 0 0,2-5-54 0 0,9-17 176 0 0,-11 22-112 0 0,0-1 0 0 0,0 0-1 0 0,-1-1 1 0 0,0 1 0 0 0,-1-1 0 0 0,0 1 0 0 0,0-1 0 0 0,-1 0 0 0 0,-1 0 0 0 0,1-7-64 0 0,-1 3 72 0 0,-1 11-46 0 0,1-1 0 0 0,-1 1 0 0 0,0-1-1 0 0,0 1 1 0 0,0-1 0 0 0,-1 1 0 0 0,1-1 0 0 0,-1 1-1 0 0,0 0 1 0 0,-1-3-26 0 0,0 2 43 0 0,-12-24 187 0 0,1 22-103 0 0,11 1-82 0 0,-5-2 20 0 0,1 6-30 0 0,0 0 0 0 0,0 0 0 0 0,0 0-1 0 0,0 1 1 0 0,-1 0 0 0 0,-3 1-35 0 0,-7-1 146 0 0,15 0-127 0 0,1 0 0 0 0,-1 0 0 0 0,0 1-1 0 0,1-1 1 0 0,-1 0 0 0 0,0 1 0 0 0,1-1 0 0 0,-1 1 0 0 0,0-1 0 0 0,1 1-1 0 0,-1 0 1 0 0,1 0 0 0 0,-1 0 0 0 0,1 0 0 0 0,0 0 0 0 0,-1 0 0 0 0,0 1-19 0 0,-1 1 48 0 0,0 1 1 0 0,0 0-1 0 0,1 0 1 0 0,0 0-1 0 0,-2 2-48 0 0,-3 7 115 0 0,-4 3 70 0 0,8-13-145 0 0,1 0 0 0 0,-1 1 0 0 0,1-1 0 0 0,0 1 0 0 0,1-1 0 0 0,-1 1 0 0 0,0 0 0 0 0,1-1 0 0 0,0 1 0 0 0,0 0-1 0 0,0 1-39 0 0,-2 20 260 0 0,2 1-1 0 0,0 0 0 0 0,3 8-259 0 0,-2 10 293 0 0,0-33-221 0 0,0 0 0 0 0,1 0-1 0 0,0 0 1 0 0,1 0 0 0 0,0-1 0 0 0,0 1 0 0 0,1-1 0 0 0,3 5-72 0 0,15 27 357 0 0,-20-40-348 0 0,0 1 0 0 0,0-1 0 0 0,1 0 0 0 0,-1 0 1 0 0,1 0-1 0 0,0 0 0 0 0,-1 0 0 0 0,1 0 0 0 0,0 0 1 0 0,0-1-1 0 0,0 1 0 0 0,0 0 0 0 0,0-1 1 0 0,1 0-1 0 0,-1 0 0 0 0,0 0 0 0 0,1 0 0 0 0,-1 0 1 0 0,1 0-1 0 0,-1 0 0 0 0,1-1 0 0 0,-1 1 0 0 0,3-1-9 0 0,-1 0-3 0 0,-1 1 0 0 0,0-1-1 0 0,1 1 1 0 0,-1-1 0 0 0,0 1-1 0 0,1 0 1 0 0,-1 0 0 0 0,3 2 3 0 0,16 4-43 0 0,-16-7 25 0 0,0 1 0 0 0,1-1-1 0 0,-1 0 1 0 0,0-1 0 0 0,0 1 0 0 0,0-1-1 0 0,0 0 1 0 0,0-1 0 0 0,2 0 18 0 0,54-20-238 0 0,-51 17 195 0 0,-1 1-19 0 0,-1-1 1 0 0,1 0-1 0 0,-1-1 0 0 0,0 0 0 0 0,-1-1 1 0 0,0 0-1 0 0,0 0 0 0 0,0 0 1 0 0,5-8 61 0 0,5-4-127 0 0,-16 18 120 0 0,3-4-38 0 0,0 0 1 0 0,0 0-1 0 0,0-1 1 0 0,-1 1-1 0 0,1-1 1 0 0,-1 0-1 0 0,-1-1 1 0 0,1 1-1 0 0,-1 0 1 0 0,3-7 44 0 0,10-73-300 0 0,-15 82 291 0 0,-1-1 0 0 0,1 1 1 0 0,-1-1-1 0 0,0 1 0 0 0,-1 0 0 0 0,1-1 0 0 0,-1 1 0 0 0,0-1 1 0 0,0 1-1 0 0,0 0 0 0 0,-1-3 9 0 0,-4-11-9 0 0,4 4 10 0 0,2 13 1 0 0,0 0 0 0 0,0-1 0 0 0,0 1 0 0 0,-1 0 0 0 0,1 0 0 0 0,0 0 0 0 0,-1 0 0 0 0,1 0 0 0 0,0 0 0 0 0,-1 0 0 0 0,1 0 0 0 0,-1 0 0 0 0,1 0 0 0 0,-1 0 0 0 0,0 0 0 0 0,1 1 0 0 0,-1-1 0 0 0,0 0 0 0 0,0 0 0 0 0,0 0 0 0 0,0 1 0 0 0,1-1 0 0 0,-1 1 0 0 0,0-1 0 0 0,0 1 0 0 0,0-1 0 0 0,0 1 0 0 0,-1-1-2 0 0,-13-11 76 0 0,15 12-72 0 0,0 0 0 0 0,0 0 0 0 0,0 0 0 0 0,0-1 0 0 0,0 1 0 0 0,-1 0-1 0 0,1 0 1 0 0,0 0 0 0 0,0-1 0 0 0,0 1 0 0 0,-1 0 0 0 0,1 0 0 0 0,0 0 0 0 0,0 0 0 0 0,0 0 0 0 0,-1 0 0 0 0,1 0 0 0 0,0 0 0 0 0,0-1 0 0 0,-1 1 0 0 0,1 0 0 0 0,0 0 0 0 0,0 0 0 0 0,-1 0 0 0 0,1 0 0 0 0,0 0 0 0 0,0 0-4 0 0,-70 0 535 0 0,69 0-511 0 0,-1 1 1 0 0,0-1 0 0 0,0 0 0 0 0,0 0-1 0 0,0 1 1 0 0,1-1 0 0 0,-1 1 0 0 0,0 0 0 0 0,1-1-1 0 0,-1 1 1 0 0,0 0 0 0 0,1 0 0 0 0,-1 0 0 0 0,0 0-25 0 0,-7 5 123 0 0,1-3-7 0 0,0 2 88 0 0,6 10 12 0 0,2 124 871 0 0,0-135-1071 0 0,0 0-1 0 0,0-1 1 0 0,0 1 0 0 0,0 0 0 0 0,0-1-1 0 0,1 1 1 0 0,0 0 0 0 0,0-1 0 0 0,0 1-1 0 0,0-1 1 0 0,1 1 0 0 0,-1-1 0 0 0,1 1-1 0 0,0-1 1 0 0,0 0 0 0 0,0 0 0 0 0,0 0-1 0 0,0 0 1 0 0,1-1 0 0 0,0 1 0 0 0,-1 0-1 0 0,1-1 1 0 0,0 0 0 0 0,0 0 0 0 0,0 0-1 0 0,0 0 1 0 0,1 0 0 0 0,2 1-16 0 0,17 10 19 0 0,-18-10-41 0 0,-1 0 0 0 0,1-1-1 0 0,0 1 1 0 0,0-1-1 0 0,0 0 1 0 0,0 0 0 0 0,0-1-1 0 0,1 1 1 0 0,-1-1 0 0 0,0 0-1 0 0,1 0 1 0 0,-1-1 22 0 0,35 1-333 0 0,-17 0 21 0 0,-1-2-1 0 0,1 0 0 0 0,7-2 313 0 0,82-12-103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3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71 391 0 0 0,'0'0'1663'0'0,"0"0"388"0"0,0 0-376 0 0,0 0-411 0 0,-3 0-120 0 0,2 0-1100 0 0,1 0 0 0 0,-1 0 0 0 0,1 0 0 0 0,-1 0 1 0 0,1 0-1 0 0,-1 0 0 0 0,1 0 0 0 0,-1 0 0 0 0,1 0 0 0 0,-1-1 0 0 0,1 1 0 0 0,-1 0 0 0 0,1 0 1 0 0,-1 0-1 0 0,1-1 0 0 0,0 1 0 0 0,-1 0 0 0 0,1-1 0 0 0,-1 1 0 0 0,1 0 0 0 0,0-1 0 0 0,-1 1 1 0 0,1-1-1 0 0,0 1 0 0 0,-1-1 0 0 0,1 1 0 0 0,0 0 0 0 0,0-1 0 0 0,0 1 0 0 0,-1-1 0 0 0,1 1 1 0 0,0-1-1 0 0,0 1 0 0 0,0-1 0 0 0,0 1 0 0 0,0-1 0 0 0,0 1 0 0 0,0-1 0 0 0,0 1 0 0 0,0-1 1 0 0,0 0-1 0 0,0 1-44 0 0,0 0 14 0 0,0-1 0 0 0,0 1 0 0 0,0 0 0 0 0,0 0 0 0 0,0 0 0 0 0,0 0 0 0 0,0 0 0 0 0,0 0 1 0 0,0 0-1 0 0,0 0 0 0 0,0 0 0 0 0,0-1 0 0 0,0 1 0 0 0,0 0 0 0 0,0 0 0 0 0,0 0 0 0 0,0 0 0 0 0,0 0 1 0 0,0 0-1 0 0,0 0 0 0 0,0 0 0 0 0,0-1 0 0 0,0 1 0 0 0,0 0 0 0 0,0 0 0 0 0,0 0 0 0 0,0 0 0 0 0,0 0 1 0 0,-1 0-1 0 0,1 0 0 0 0,0 0 0 0 0,0 0 0 0 0,0 0 0 0 0,0 0 0 0 0,0 0 0 0 0,0 0 0 0 0,0 0 0 0 0,0 0 1 0 0,0 0-1 0 0,-1-1 0 0 0,1 1 0 0 0,0 0 0 0 0,0 0 0 0 0,0 0 0 0 0,0 0 0 0 0,0 0 0 0 0,0 0 0 0 0,0 0 1 0 0,0 0-1 0 0,0 0 0 0 0,-1 0 0 0 0,1 1 0 0 0,0-1 0 0 0,0 0 0 0 0,0 0 0 0 0,0 0 0 0 0,0 0-14 0 0,-1 0 60 0 0,0 0-1 0 0,0-1 1 0 0,0 1-1 0 0,0 0 1 0 0,0 0-1 0 0,1-1 1 0 0,-1 1-1 0 0,0 0 1 0 0,0-1-1 0 0,0 1 1 0 0,1-1-1 0 0,-1 1 1 0 0,0-1-1 0 0,1 1 1 0 0,-1-1-1 0 0,0 1 1 0 0,1-1-1 0 0,-1 0 1 0 0,0 0-1 0 0,1 1 1 0 0,-1-1-1 0 0,1 0 1 0 0,0 0-1 0 0,-1 1 1 0 0,1-1-1 0 0,0 0 1 0 0,-1 0 0 0 0,1 0-60 0 0,-13-19 1080 0 0,-3 6-108 0 0,13 10-122 0 0,3 4-133 0 0,0 0-73 0 0,6 0-64 0 0,5 1-348 0 0,0 1 1 0 0,0 0-1 0 0,8 2-232 0 0,12 3 232 0 0,22-2 116 0 0,-25 0-200 0 0,-11-1-43 0 0,1-2-1 0 0,-1 0 1 0 0,8 0-105 0 0,136-2-517 0 0,-142 3 93 0 0,15 12 333 0 0</inkml:trace>
  <inkml:trace contextRef="#ctx0" brushRef="#br0" timeOffset="461.186">213 73 3100 0 0,'0'-8'6072'0'0,"0"-6"-489"0"0,-3 0-4214 0 0,-2 5-1172 0 0,4 7-117 0 0,0 0 0 0 0,0 0 0 0 0,0 0-1 0 0,0 0 1 0 0,1-1 0 0 0,-1 1-1 0 0,0 0 1 0 0,1 0 0 0 0,-1-3-80 0 0,1 5 8 0 0,0 0-1 0 0,0 0 1 0 0,0 0 0 0 0,0 0 0 0 0,0 0-1 0 0,0 0 1 0 0,0-1 0 0 0,0 1-1 0 0,0 0 1 0 0,0 0 0 0 0,0 0 0 0 0,0 0-1 0 0,0 0 1 0 0,0 0 0 0 0,0 0-1 0 0,0 0 1 0 0,0 0 0 0 0,0-1 0 0 0,0 1-1 0 0,0 0 1 0 0,0 0 0 0 0,0 0-1 0 0,0 0 1 0 0,0 0 0 0 0,0 0 0 0 0,0 0-1 0 0,0 0 1 0 0,0 0 0 0 0,0 0-1 0 0,0-1 1 0 0,0 1 0 0 0,-1 0 0 0 0,1 0-1 0 0,0 0 1 0 0,0 0 0 0 0,0 0 0 0 0,0 0-1 0 0,0 0 1 0 0,0 0 0 0 0,0 0-1 0 0,0 0 1 0 0,0 0 0 0 0,-1 0 0 0 0,1 0-1 0 0,0 0 1 0 0,0 0 0 0 0,0 0-1 0 0,0 0 1 0 0,0 0 0 0 0,0 0 0 0 0,0 0-1 0 0,0 0 1 0 0,-1 0 0 0 0,1 0-1 0 0,0 0 1 0 0,0 0 0 0 0,0 0-8 0 0,-13 0 370 0 0,10 0-35 0 0,3 3 8 0 0,0 440 1864 0 0,1-403-2002 0 0,1 0 0 0 0,2-1 1 0 0,8 31-206 0 0,-6-35 278 0 0,0 16-278 0 0,1 2 161 0 0,-6-48-143 0 0,0 0 0 0 0,1 0-1 0 0,0-1 1 0 0,0 1 0 0 0,0-1-1 0 0,0 0 1 0 0,1 1 0 0 0,-1-1-1 0 0,1 0 1 0 0,0 0 0 0 0,1-1 0 0 0,-1 1-1 0 0,1-1 1 0 0,-1 1 0 0 0,1-1-1 0 0,3 2-17 0 0,-5-4 7 0 0,1 0-1 0 0,-1 0 0 0 0,0 0 1 0 0,0 0-1 0 0,1-1 1 0 0,-1 1-1 0 0,1-1 0 0 0,-1 1 1 0 0,1-1-1 0 0,-1 0 1 0 0,0 0-1 0 0,1 0 0 0 0,-1 0 1 0 0,1 0-1 0 0,-1-1 0 0 0,1 1 1 0 0,-1-1-1 0 0,0 1 1 0 0,1-1-1 0 0,-1 0 0 0 0,0 0 1 0 0,2-1-7 0 0,-1 0-2 0 0,-1 1 1 0 0,1-1-1 0 0,-1 0 1 0 0,1 0-1 0 0,-1 0 1 0 0,0 0-1 0 0,1-2 2 0 0,33-41-16 0 0,104-152 7 0 0</inkml:trace>
  <inkml:trace contextRef="#ctx0" brushRef="#br0" timeOffset="846.871">621 391 2799 0 0,'0'-3'10349'0'0,"0"-26"-7492"0"0,0 26-2539 0 0,0 3-14 0 0,3 0 9 0 0,-2 0-295 0 0,-1 0 0 0 0,1-1 0 0 0,0 1 0 0 0,-1 0 1 0 0,1 1-1 0 0,-1-1 0 0 0,1 0 0 0 0,0 0 0 0 0,-1 0 0 0 0,1 0 0 0 0,0 0 0 0 0,-1 1 1 0 0,1-1-1 0 0,-1 0 0 0 0,1 1 0 0 0,-1-1 0 0 0,1 0 0 0 0,0 1-18 0 0,-1 0 25 0 0,1 0 0 0 0,-1 0 0 0 0,1 0 0 0 0,-1 0 0 0 0,1 0 1 0 0,-1 0-1 0 0,0 1 0 0 0,0-1 0 0 0,0 0 0 0 0,1 0 0 0 0,-1 0 0 0 0,0 1 0 0 0,0-1 0 0 0,-1 1-25 0 0,1 11 162 0 0,0-1-25 0 0,0-1 0 0 0,0 0 0 0 0,2 1-1 0 0,-1-1-136 0 0,2 2 95 0 0,1 8 100 0 0,-1-1 0 0 0,-1 1 0 0 0,0 8-195 0 0,-2 160 1521 0 0,0-165 27 0 0,-3-24-1052 0 0,-8 0 31 0 0,8 0-20 0 0,3-12 54 0 0,0 7-520 0 0,0 1 0 0 0,0 0 0 0 0,0 0 0 0 0,0-1-1 0 0,1 1 1 0 0,0 0 0 0 0,0 0 0 0 0,0 0 0 0 0,1-3-41 0 0,4-4 38 0 0,0-1 0 0 0,1 1 0 0 0,2-4-38 0 0,1 0 30 0 0,-1 1-1 0 0,6-14-29 0 0,9-37 12 0 0,5 9-43 0 0,-8 9-37 0 0,-7 20-39 0 0,-8 1-55 0 0,2 19 26 0 0,-4 5 36 0 0,-2-1 28 0 0,-1 2 60 0 0,0 0 0 0 0,-1 0-1 0 0,1 0 1 0 0,0 0 0 0 0,0 0 0 0 0,0 1 0 0 0,0-1 0 0 0,-1 0 0 0 0,1 0 0 0 0,0 1 0 0 0,0-1 0 0 0,1 1 0 0 0,-1-1 0 0 0,0 1 0 0 0,0-1 0 0 0,0 1 12 0 0,22-7-29 0 0,0 2 1 0 0,5 0 28 0 0</inkml:trace>
  <inkml:trace contextRef="#ctx0" brushRef="#br0" timeOffset="1594.589">993 639 2225 0 0,'0'6'9503'0'0,"0"38"-7735"0"0,0-43-1763 0 0,0-1 1 0 0,0 0-1 0 0,0 0 1 0 0,0 0-1 0 0,0 0 1 0 0,0 0 0 0 0,0 0-1 0 0,0 0 1 0 0,0 0-1 0 0,0 0 1 0 0,0 0-1 0 0,0 1 1 0 0,0-1-1 0 0,0 0 1 0 0,0 0-1 0 0,0 0 1 0 0,0 0-1 0 0,0 0 1 0 0,0 0-1 0 0,0 0 1 0 0,0 0 0 0 0,0 0-1 0 0,1 1 1 0 0,-1-1-1 0 0,0 0 1 0 0,0 0-1 0 0,0 0 1 0 0,0 0-1 0 0,0 0 1 0 0,0 0-1 0 0,0 0 1 0 0,0 0-1 0 0,0 0 1 0 0,0 0-1 0 0,0 0 1 0 0,0 0 0 0 0,0 0-1 0 0,1 0 1 0 0,-1 0-1 0 0,0 0 1 0 0,0 0-1 0 0,0 0 1 0 0,0 1-1 0 0,0-1 1 0 0,0 0-1 0 0,0 0 1 0 0,0 0-1 0 0,0 0 1 0 0,0 0-1 0 0,1 0 1 0 0,-1 0 0 0 0,0-1-1 0 0,0 1 1 0 0,0 0-1 0 0,0 0 1 0 0,0 0-1 0 0,0 0-5 0 0,2 1 42 0 0,0-1-1 0 0,0 0 0 0 0,-1 1 1 0 0,1-1-1 0 0,0 1 0 0 0,0-1 1 0 0,-1 1-1 0 0,1 0 1 0 0,-1 0-1 0 0,1 0 0 0 0,-1 0 1 0 0,1 0-42 0 0,9 5 183 0 0,7 0 183 0 0,-14-3-299 0 0,-1-1-1 0 0,1-1 1 0 0,0 1 0 0 0,0 0-1 0 0,0-1 1 0 0,0 0 0 0 0,0 0 0 0 0,0 0-1 0 0,0-1 1 0 0,0 1 0 0 0,2-1-67 0 0,50 0 612 0 0,-50 0-578 0 0,0-1 0 0 0,-1 0 0 0 0,1 0 0 0 0,0 0-1 0 0,-1-1 1 0 0,1 1 0 0 0,-1-1 0 0 0,0-1 0 0 0,0 1 0 0 0,0-1 0 0 0,0 0 0 0 0,0 0 0 0 0,0 0 0 0 0,2-3-34 0 0,-6 5 4 0 0,3-2 31 0 0,1 0 1 0 0,-1 0 0 0 0,1-1 0 0 0,-1 1 0 0 0,0-1-1 0 0,-1-1 1 0 0,1 1 0 0 0,-1 0 0 0 0,1-1 0 0 0,-1 1 0 0 0,-1-1-1 0 0,1 0 1 0 0,-1 0 0 0 0,0 0 0 0 0,0-1 0 0 0,0 1 0 0 0,0-3-36 0 0,2-5 78 0 0,8-15 52 0 0,-9 21-82 0 0,1 0 0 0 0,-2-1 0 0 0,1 1-1 0 0,-1-1 1 0 0,0 0 0 0 0,0 0 0 0 0,-1 0 0 0 0,0-6-48 0 0,-1 10 32 0 0,1 0 0 0 0,-2 0 0 0 0,1 0 0 0 0,0 1 0 0 0,-1-1 0 0 0,0-3-32 0 0,-7 1 122 0 0,5 3-48 0 0,-4-9 100 0 0,6 11-161 0 0,1 0-1 0 0,-1 0 0 0 0,1-1 1 0 0,-1 1-1 0 0,0 0 0 0 0,1 0 1 0 0,-1 0-1 0 0,0 0 0 0 0,0 0 1 0 0,0 0-1 0 0,1 0 0 0 0,-1 0 1 0 0,0 0-1 0 0,0 1 0 0 0,-1-1 1 0 0,1 0-13 0 0,-37-20 327 0 0,32 18-282 0 0,1 0 1 0 0,0 1-1 0 0,-1-1 0 0 0,0 1 1 0 0,0 0-1 0 0,0 1 0 0 0,0 0 1 0 0,0 0-1 0 0,-3 0-45 0 0,6 0 27 0 0,1 1 0 0 0,-1 0 0 0 0,0-1-1 0 0,1 1 1 0 0,-1 1 0 0 0,0-1 0 0 0,0 0 0 0 0,1 1 0 0 0,-1-1 0 0 0,0 1 0 0 0,1 0 0 0 0,-1 0 0 0 0,1 0-1 0 0,-1 0 1 0 0,1 0 0 0 0,-1 1 0 0 0,1-1 0 0 0,0 1 0 0 0,0 0 0 0 0,0-1 0 0 0,0 1 0 0 0,0 0 0 0 0,-2 2-27 0 0,-15 24 269 0 0,11-18-171 0 0,0 1 0 0 0,1 0 0 0 0,1 0 0 0 0,0 1 0 0 0,0-1 0 0 0,1 1 0 0 0,-1 6-98 0 0,0 12 152 0 0,1 1 0 0 0,2-1 0 0 0,0 1 0 0 0,3-1 0 0 0,1 8-152 0 0,-1-18 58 0 0,-1-10-37 0 0,2 1 1 0 0,-1 0-1 0 0,2-1 0 0 0,-1 1 0 0 0,1-1 1 0 0,1 0-1 0 0,0 1 0 0 0,0-1 0 0 0,1 0 1 0 0,0-1-1 0 0,1 1 0 0 0,2 3-21 0 0,28 31 26 0 0,-24-27-31 0 0,-9-15 1 0 0,-1 1 0 0 0,1-1 1 0 0,-1 1-1 0 0,1-1 1 0 0,0 0-1 0 0,0 1 0 0 0,0-1 1 0 0,0 0-1 0 0,0 0 0 0 0,0 0 1 0 0,1-1-1 0 0,-1 1 1 0 0,1-1-1 0 0,-1 1 0 0 0,1-1 1 0 0,0 0-1 0 0,0 0 1 0 0,-1 0-1 0 0,2 0 4 0 0,8 3-26 0 0,-4-2-17 0 0,0 0 0 0 0,0 1 0 0 0,7 3 43 0 0,-12-3-12 0 0,1-2 0 0 0,0 1 0 0 0,-1 0 0 0 0,1-1 0 0 0,0 1 0 0 0,-1-1 1 0 0,1 0-1 0 0,0-1 0 0 0,0 1 0 0 0,0 0 0 0 0,0-1 0 0 0,0 0 1 0 0,0 0-1 0 0,0 0 0 0 0,0-1 0 0 0,0 1 0 0 0,1-1 12 0 0,10-2-35 0 0,0-1-1 0 0,-1 1 1 0 0,1-2-1 0 0,-1 0 1 0 0,-1-1-1 0 0,1-1 1 0 0,-1 0-1 0 0,0 0 1 0 0,0-1-1 0 0,-1-1 1 0 0,0 0-1 0 0,0-1 1 0 0,-1 0-1 0 0,2-4 36 0 0,2-1-58 0 0,-1 0 0 0 0,0-1 0 0 0,-1 0 0 0 0,-1-1 0 0 0,6-10 58 0 0,-4 0-131 0 0,0-1 1 0 0,5-16 130 0 0,-14 31-52 0 0,-1-1 1 0 0,0 1-1 0 0,-1-1 1 0 0,-1 0-1 0 0,0 0 1 0 0,0 0-1 0 0,-1 0 52 0 0,-1 8-16 0 0,0 4 13 0 0,0 0-1 0 0,0 0 0 0 0,0 0 1 0 0,0 0-1 0 0,0 0 1 0 0,0 0-1 0 0,0 0 0 0 0,-1 0 1 0 0,1 0-1 0 0,-1 0 0 0 0,1 0 1 0 0,-1 0-1 0 0,0 0 0 0 0,0 0 1 0 0,0 0-1 0 0,0 1 1 0 0,0-1-1 0 0,0 0 0 0 0,0 1 1 0 0,0-1-1 0 0,-1 1 0 0 0,1-1 1 0 0,-1 1-1 0 0,1 0 1 0 0,-2-2 3 0 0,-1 1 5 0 0,1 0 4 0 0,0 0-1 0 0,1 0 1 0 0,-1 1 0 0 0,0-1-1 0 0,0 1 1 0 0,0 0 0 0 0,0 0-1 0 0,0 0 1 0 0,0 0 0 0 0,0 1 0 0 0,0-1-1 0 0,-1 1 1 0 0,1-1 0 0 0,0 1-1 0 0,-1 0-8 0 0,-6 0 50 0 0,6-1-20 0 0,1 1 0 0 0,-1 0 0 0 0,1 0 0 0 0,-1 0 0 0 0,0 0 0 0 0,1 1 0 0 0,-1-1 0 0 0,1 1 0 0 0,-1 0 0 0 0,-1 0-30 0 0,-5 5 125 0 0,1-1 0 0 0,0 1 0 0 0,0 1 0 0 0,-2 2-125 0 0,10-8 17 0 0,1 0-1 0 0,-1 0 1 0 0,0 0 0 0 0,1 0 0 0 0,-1 0 0 0 0,1 0-1 0 0,-1 0 1 0 0,1 0 0 0 0,-1 0 0 0 0,1 0-1 0 0,0 0 1 0 0,-1 1-17 0 0,0 5 72 0 0,-3 4 22 0 0,1 1 1 0 0,1 1-1 0 0,0-1 1 0 0,0 0-1 0 0,1 0 1 0 0,1 1-95 0 0,-1 33 236 0 0,0 22 58 0 0,1-59-253 0 0,1 1 0 0 0,0-1 1 0 0,0 0-1 0 0,1 0 1 0 0,1 3-42 0 0,-2-8 18 0 0,1 0 1 0 0,0 0-1 0 0,1 0 1 0 0,-1 0-1 0 0,1 0 1 0 0,0 0 0 0 0,1 1-19 0 0,2 3 30 0 0,5 8 18 0 0,-7-10-50 0 0,0 0 1 0 0,0 0-1 0 0,1 0 0 0 0,-1-1 1 0 0,1 0-1 0 0,1 0 1 0 0,-1 0-1 0 0,1 0 0 0 0,0-1 1 0 0,0 0-1 0 0,0 0 0 0 0,0 0 1 0 0,1-1-1 0 0,3 1 2 0 0,0 0-64 0 0,1-1-1 0 0,-1 0 1 0 0,1-1 0 0 0,0 0-1 0 0,9 0 65 0 0,55 0-665 0 0,-71-2 622 0 0,55 0-445 0 0,81 0 387 0 0</inkml:trace>
  <inkml:trace contextRef="#ctx0" brushRef="#br0" timeOffset="2026.703">2040 1047 0 0 0,'-3'0'5016'0'0,"2"0"-4856"0"0,0 0-1 0 0,1 0 1 0 0,-1 0-1 0 0,0 0 1 0 0,0 0 0 0 0,0 1-1 0 0,1-1 1 0 0,-1 0 0 0 0,0 1-1 0 0,0-1 1 0 0,1 0-1 0 0,-1 1 1 0 0,0-1 0 0 0,1 1-1 0 0,-1-1 1 0 0,0 1-1 0 0,1-1 1 0 0,-1 1 0 0 0,1 0-1 0 0,-1-1 1 0 0,1 1-1 0 0,-1 0-159 0 0,1 0 82 0 0,-1-1 0 0 0,1 1 0 0 0,-1-1 0 0 0,1 1-1 0 0,-1 0 1 0 0,1-1 0 0 0,-1 1 0 0 0,0-1 0 0 0,1 1 0 0 0,-1-1-1 0 0,0 0 1 0 0,1 1 0 0 0,-1-1 0 0 0,0 1 0 0 0,0-1-1 0 0,1 0 1 0 0,-1 0 0 0 0,0 0 0 0 0,0 1 0 0 0,1-1-1 0 0,-1 0 1 0 0,0 0-82 0 0,-2 0 946 0 0,3 0-224 0 0,0 0-144 0 0,3 0-100 0 0,83 0 1186 0 0,-85 0-1632 0 0,1 0 0 0 0,-1 0 0 0 0,1 1 1 0 0,-1-1-1 0 0,1 0 0 0 0,-1 1 0 0 0,1 0 0 0 0,-1-1 0 0 0,1 1 0 0 0,-1 0 1 0 0,0-1-1 0 0,0 1 0 0 0,1 0 0 0 0,-1 0 0 0 0,0 0 0 0 0,0 0 1 0 0,0 0-1 0 0,0 0 0 0 0,0 1 0 0 0,0-1 0 0 0,0 0 0 0 0,0 0 0 0 0,-1 1 1 0 0,1-1-1 0 0,0 1 0 0 0,-1-1 0 0 0,1 0 0 0 0,-1 1 0 0 0,0-1 0 0 0,1 1 1 0 0,-1-1-1 0 0,0 2-32 0 0,2 8 215 0 0,-1 0 0 0 0,0 0 0 0 0,-1 0 1 0 0,0 5-216 0 0,-1-3 274 0 0,1 144 2665 0 0,3-151-2609 0 0,-2-5-295 0 0,0 0-1 0 0,1 0 0 0 0,-1 0 1 0 0,0 0-1 0 0,1 0 0 0 0,-1 0 1 0 0,1 0-1 0 0,-1 0 0 0 0,1-1 1 0 0,-1 1-1 0 0,1 0 1 0 0,1-1-35 0 0,29 3 432 0 0,-8-2-309 0 0,-14 0-147 0 0,1-1 0 0 0,-1 0 0 0 0,1 0 0 0 0,-1-1 0 0 0,0 0 0 0 0,1-1 0 0 0,5-2 24 0 0,63-25-39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5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54 8124 0 0,'-5'0'2629'0'0,"0"0"1"0"0,0 0-1 0 0,-1 0 0 0 0,1-1 1 0 0,-2-1-2630 0 0,5 2 291 0 0,1-1 1 0 0,-1 0-1 0 0,0 1 1 0 0,1-1-1 0 0,-1 0 1 0 0,1 0-1 0 0,0 0 1 0 0,-1-1-1 0 0,1 1 1 0 0,-1-1-292 0 0,-1-4 381 0 0,3-6-55 0 0,0 9-96 0 0,3 0-73 0 0,-2 2-146 0 0,0 0 0 0 0,0-1 0 0 0,1 1 1 0 0,-1 0-1 0 0,0 0 0 0 0,1 0 1 0 0,-1 0-1 0 0,1 1 0 0 0,-1-1 1 0 0,1 0-1 0 0,0 1 0 0 0,-1-1 1 0 0,1 1-12 0 0,31-3 125 0 0,50 3-49 0 0,-83 0-77 0 0,1 0 1 0 0,-1 0-1 0 0,0 0 1 0 0,0 0 0 0 0,1 0-1 0 0,-1 0 1 0 0,0 0-1 0 0,0 0 1 0 0,0 0-1 0 0,1 0 1 0 0,-1 0-1 0 0,0 0 1 0 0,0 0-1 0 0,1 1 1 0 0,-1-1-1 0 0,0 0 1 0 0,0 0-1 0 0,0 0 1 0 0,1 0 0 0 0,-1 0-1 0 0,0 1 1 0 0,0-1-1 0 0,0 0 1 0 0,0 0-1 0 0,1 0 1 0 0,-1 1-1 0 0,0-1 1 0 0,0 0 0 0 0,2 2-1 0 0,-1-1-1 0 0,0 1 1 0 0,1 0 0 0 0,-1 0 0 0 0,0-1 0 0 0,0 1-1 0 0,0 0 1 0 0,0 0 0 0 0,0 0 0 0 0,-1 1 0 0 0,1-1 0 0 0,-1 0-1 0 0,1 0 1 0 0,-1 0 0 0 0,0 0 0 0 0,0 0 0 0 0,0 1-1 0 0,0-1 1 0 0,0 0 0 0 0,0 0 0 0 0,0 0 0 0 0,-1 1-1 0 0,1-1 1 0 0,-1 0 0 0 0,0 0 1 0 0,-10 31 8 0 0,5 2 16 0 0,0-17-10 0 0,4-12-6 0 0,0 0 0 0 0,0 1 0 0 0,1-1 0 0 0,0 1 0 0 0,0-1 0 0 0,0 1 0 0 0,1 4-8 0 0,0 19-12 0 0,0-29 9 0 0,0 1 0 0 0,0-1 0 0 0,0 1 0 0 0,1-1 0 0 0,-1 0 1 0 0,0 1-1 0 0,1-1 0 0 0,-1 1 0 0 0,1-1 0 0 0,-1 0 0 0 0,1 1 0 0 0,0-1 0 0 0,-1 0 0 0 0,1 1 0 0 0,0-1 1 0 0,0 0-1 0 0,0 0 0 0 0,0 0 0 0 0,0 0 0 0 0,0 0 0 0 0,1 0 0 0 0,-1 0 0 0 0,0 0 0 0 0,0-1 0 0 0,1 1 1 0 0,-1 0-1 0 0,0-1 0 0 0,1 1 0 0 0,-1-1 0 0 0,0 1 0 0 0,1-1 3 0 0,7 4-19 0 0,6 4-56 0 0,0 0 0 0 0,7 6 75 0 0,-17-11-13 0 0,-1 1 1 0 0,0-1-1 0 0,0 1 1 0 0,0 0-1 0 0,0 0 1 0 0,-1 0-1 0 0,1 0 1 0 0,-1 0-1 0 0,1 3 13 0 0,2 3 10 0 0,-5-9 4 0 0,0 1 0 0 0,0-1 0 0 0,0 1 0 0 0,0 0 0 0 0,0-1 0 0 0,0 1 0 0 0,-1 0 1 0 0,1 0-1 0 0,-1 0 0 0 0,1 0 0 0 0,-1 0 0 0 0,0-1 0 0 0,1 1 0 0 0,-1 0 0 0 0,0 0 0 0 0,0 0 0 0 0,0 0 0 0 0,-1 0 0 0 0,1 0 0 0 0,0 0 0 0 0,-1 0 0 0 0,1 0 0 0 0,-1 0 0 0 0,0 0-14 0 0,-4 11 69 0 0,-2 0 1 0 0,1-1-1 0 0,-2 1 0 0 0,1-1 0 0 0,-2-1 1 0 0,0 0-1 0 0,0 0 0 0 0,-1 0 0 0 0,-5 3-69 0 0,-14 19 87 0 0,28-32-86 0 0,1 0 0 0 0,-1 0 0 0 0,0 0 0 0 0,1 1 0 0 0,-1-1 0 0 0,1 0 0 0 0,-1 1 0 0 0,1-1 0 0 0,0 1 0 0 0,-1-1 0 0 0,1 0 0 0 0,0 1 0 0 0,0-1 0 0 0,0 1-1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4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37 498 5299 0 0,'-3'0'12003'0'0,"2"0"-11928"0"0,1 0 1 0 0,0 0 0 0 0,-1 0 0 0 0,1 0 0 0 0,-1 0 0 0 0,1 0 0 0 0,-1 0 0 0 0,1 0 0 0 0,-1-1 0 0 0,1 1 0 0 0,0 0 0 0 0,-1 0 0 0 0,1 0 0 0 0,-1 0 0 0 0,1-1 0 0 0,0 1 0 0 0,-1 0 0 0 0,1 0 0 0 0,0-1 0 0 0,-1 1 0 0 0,1 0 0 0 0,0 0-1 0 0,-1-1 1 0 0,1 1 0 0 0,0-1 0 0 0,-1 1 0 0 0,1 0 0 0 0,0-1 0 0 0,0 1 0 0 0,0 0 0 0 0,-1-1 0 0 0,1 0-76 0 0,-5-6-13 0 0,1 4 41 0 0,-4-3 49 0 0,6-2 32 0 0,1 0 0 0 0,0 1-1 0 0,0-1 1 0 0,1 0 0 0 0,0 1 0 0 0,1-9-109 0 0,0-5 365 0 0,-1 20-344 0 0,0-1 1 0 0,0 1-1 0 0,0 0 0 0 0,0-1 1 0 0,0 1-1 0 0,0 0 0 0 0,0-1 0 0 0,1 1 1 0 0,-1 0-1 0 0,0 0 0 0 0,1-1 1 0 0,0 1-1 0 0,-1 0 0 0 0,1 0 0 0 0,-1 0 1 0 0,1 0-1 0 0,0 0 0 0 0,0 0 0 0 0,0 0 1 0 0,0 0-1 0 0,0 0 0 0 0,0 0 1 0 0,0 0-1 0 0,0 0 0 0 0,0 1 0 0 0,0-1 1 0 0,0 0-1 0 0,0 1 0 0 0,2-1-21 0 0,2 0 65 0 0,0 0-1 0 0,0 0 1 0 0,0 0-1 0 0,0 1 1 0 0,0 0 0 0 0,0 0-1 0 0,1 0-64 0 0,5 0 67 0 0,77 0 372 0 0,-36 0-283 0 0,-29 1-103 0 0,-13 0-29 0 0,0-1 0 0 0,0 0 1 0 0,1-1-1 0 0,-1 0 1 0 0,4-2-25 0 0,5-2 16 0 0,-11 3-25 0 0,0 0 0 0 0,0 0 0 0 0,0 1 1 0 0,0 0-1 0 0,5 0 9 0 0,25 1-101 0 0,13 0 78 0 0</inkml:trace>
  <inkml:trace contextRef="#ctx0" brushRef="#br0" timeOffset="425.255">197 72 4012 0 0,'0'-23'11722'0'0,"0"-10"-9220"0"0,0 18-1707 0 0,-3 15-409 0 0,-9 0-18 0 0,9 0-29 0 0,0 74 911 0 0,-2 3-1250 0 0,-1-2 399 0 0,3 3-399 0 0,4 23 255 0 0,0 28 365 0 0,-6 7-620 0 0,-1-70 155 0 0,1-12 181 0 0,1 24-336 0 0,4 100 514 0 0,0-178-513 0 0,0 3 10 0 0,0-1-1 0 0,0 0 1 0 0,0 1 0 0 0,0-1 0 0 0,0 1 0 0 0,1-1-1 0 0,-1 0 1 0 0,1 1 0 0 0,0-1 0 0 0,-1 0 0 0 0,2 2-11 0 0,-2-4 3 0 0,0 1 1 0 0,1-1-1 0 0,-1 1 0 0 0,1-1 1 0 0,-1 0-1 0 0,1 1 1 0 0,-1-1-1 0 0,1 1 1 0 0,-1-1-1 0 0,1 0 0 0 0,0 1 1 0 0,-1-1-1 0 0,1 0 1 0 0,-1 0-1 0 0,1 0 1 0 0,0 1-1 0 0,-1-1 1 0 0,1 0-1 0 0,0 0-3 0 0,1 0 6 0 0,0 0 0 0 0,1 0 0 0 0,-1 0-1 0 0,0-1 1 0 0,0 1 0 0 0,0-1 0 0 0,1 1 0 0 0,-1-1 0 0 0,0 0-6 0 0,7-3-21 0 0,-1 0 1 0 0,1-1 0 0 0,-1-1-1 0 0,0 1 1 0 0,0-1 0 0 0,-1 0-1 0 0,0-1 1 0 0,0 0 0 0 0,0 0-1 0 0,-1 0 1 0 0,0-1 0 0 0,0 0-1 0 0,-1 0 21 0 0,17-43-248 0 0,9-2-82 0 0,1-18 1 0 0,44-71 261 0 0</inkml:trace>
  <inkml:trace contextRef="#ctx0" brushRef="#br0" timeOffset="1004.131">568 391 50 0 0,'0'-26'8860'0'0,"0"34"-5437"0"0,0 48-2282 0 0,1-35-883 0 0,0-1-1 0 0,2 1 1 0 0,1-1-258 0 0,-1 3 251 0 0,0 1 1 0 0,-1-1-1 0 0,-1 2-251 0 0,-1 245 1657 0 0,0-155 1754 0 0,0-120-3349 0 0,0 0 1 0 0,1 1-1 0 0,0-1 1 0 0,0 1-1 0 0,0-1 1 0 0,0 1-1 0 0,0 0 1 0 0,2-4-63 0 0,4-13 123 0 0,0-13 189 0 0,0-19-312 0 0,-5 33 41 0 0,1-2 1 0 0,-3 13-27 0 0,1 1 0 0 0,0 0 0 0 0,1 0 0 0 0,-1 0 0 0 0,2 0 0 0 0,-1 0 0 0 0,1 0 0 0 0,0 1 0 0 0,3-5-15 0 0,15-18 43 0 0,-14 21-33 0 0,-1 0 0 0 0,0 0 0 0 0,4-8-10 0 0,-5 8-18 0 0,0 0-1 0 0,1 0 1 0 0,-1 0-1 0 0,2 1 1 0 0,-1 0-1 0 0,1 0 1 0 0,4-3 18 0 0,6-7-147 0 0,-2 0 1 0 0,1-2 146 0 0,23-27-406 0 0,-1 9-496 0 0,-37 37 870 0 0,0 0 0 0 0,0 0 1 0 0,-1 0-1 0 0,1 0 0 0 0,0 0 1 0 0,0 0-1 0 0,0 0 0 0 0,0 1 0 0 0,0-1 1 0 0,0 0-1 0 0,0 1 0 0 0,0-1 0 0 0,0 1 1 0 0,0-1-1 0 0,1 1 0 0 0,-1 0 32 0 0,1 0-7 0 0,-1 0-1 0 0,0 1 0 0 0,1-1 1 0 0,-1 1-1 0 0,0 0 1 0 0,1-1-1 0 0,-1 1 0 0 0,0 0 1 0 0,0 0-1 0 0,0 0 1 0 0,0 0-1 0 0,0 0 1 0 0,0 0-1 0 0,0 1 8 0 0</inkml:trace>
  <inkml:trace contextRef="#ctx0" brushRef="#br0" timeOffset="1726.43">975 834 4500 0 0,'0'30'11736'0'0,"0"-30"-11639"0"0,0 0 0 0 0,0 1 0 0 0,0-1 0 0 0,0 0-1 0 0,0 1 1 0 0,0-1 0 0 0,0 0 0 0 0,0 1 0 0 0,0-1 0 0 0,0 0-1 0 0,0 1 1 0 0,0-1 0 0 0,0 0 0 0 0,0 1 0 0 0,1-1 0 0 0,-1 0-1 0 0,0 1 1 0 0,0-1 0 0 0,0 0 0 0 0,0 0 0 0 0,1 1 0 0 0,-1-1-1 0 0,0 0 1 0 0,0 1 0 0 0,1-1 0 0 0,-1 0 0 0 0,0 0-97 0 0,16 12 311 0 0,-14-11-282 0 0,0-1 0 0 0,-1 1 1 0 0,1-1-1 0 0,0 1 0 0 0,-1-1 0 0 0,1 0 1 0 0,0 0-1 0 0,0 0 0 0 0,0 0-29 0 0,2 0 36 0 0,-1 0 0 0 0,1 1 0 0 0,-1-1 1 0 0,0 1-1 0 0,1 0 0 0 0,-1 0 0 0 0,0 0 0 0 0,0 0 0 0 0,2 1-36 0 0,13 5 91 0 0,-13-6-63 0 0,0-1-1 0 0,1 1 0 0 0,-1-1 1 0 0,1 0-1 0 0,-1 0 0 0 0,0-1 1 0 0,1 0-1 0 0,-1 0 0 0 0,0 0 1 0 0,1 0-1 0 0,-1-1-27 0 0,5-1 37 0 0,-1-1 0 0 0,0 0-1 0 0,0 0 1 0 0,-1-1 0 0 0,4-3-37 0 0,-9 6 8 0 0,0 0 0 0 0,0 0 1 0 0,0-1-1 0 0,-1 0 1 0 0,1 1-1 0 0,-1-1 0 0 0,1 0 1 0 0,-1 0-1 0 0,0 0 1 0 0,-1-1-1 0 0,1 1 0 0 0,0 0 1 0 0,-1-1-1 0 0,0 1 1 0 0,0-1-1 0 0,0 1 1 0 0,0-1-1 0 0,0 1 0 0 0,-1-1 1 0 0,0-2-9 0 0,4-15 37 0 0,1 3-10 0 0,-3 10-13 0 0,1 0 0 0 0,-2-1 1 0 0,1 1-1 0 0,-2 0 0 0 0,1-4-14 0 0,-1-62 200 0 0,0 73-193 0 0,0-1 1 0 0,0 1 0 0 0,-1-1 0 0 0,1 1 0 0 0,0-1 0 0 0,-1 1-1 0 0,1 0 1 0 0,-1-1 0 0 0,0 1 0 0 0,1 0 0 0 0,-1-1 0 0 0,0 1-1 0 0,0 0 1 0 0,0 0 0 0 0,0-1 0 0 0,0 1 0 0 0,0 0 0 0 0,0 0-1 0 0,0 0 1 0 0,-1 0 0 0 0,1 1 0 0 0,0-1 0 0 0,0 0 0 0 0,-1 0 0 0 0,1 1-1 0 0,-1-1 1 0 0,1 1 0 0 0,0-1 0 0 0,-1 1 0 0 0,1 0 0 0 0,-1 0-1 0 0,0-1-7 0 0,-2 0 31 0 0,-1 1-1 0 0,0-1 0 0 0,1 1 0 0 0,-1 0 1 0 0,0 0-1 0 0,1 1 0 0 0,-1-1 0 0 0,1 1 1 0 0,-1 0-1 0 0,-2 1-30 0 0,5-1 19 0 0,0 0 1 0 0,0 0-1 0 0,0 1 1 0 0,0-1-1 0 0,0 0 1 0 0,0 1-1 0 0,0 0 1 0 0,1-1-1 0 0,-1 1 1 0 0,0 1-20 0 0,1-2 11 0 0,-10 10 74 0 0,-1 0 88 0 0,1 1 0 0 0,1 0 0 0 0,0 1 0 0 0,0 0 0 0 0,2 0 1 0 0,-7 12-174 0 0,13-20 49 0 0,-4 6 57 0 0,1 0 0 0 0,0 0 0 0 0,1 1 0 0 0,1-1 0 0 0,0 1 0 0 0,-1 3-106 0 0,2 10 248 0 0,1 1-1 0 0,2 11-247 0 0,-1-4 191 0 0,1-2-32 0 0,2 0 0 0 0,1-1 0 0 0,1 1 0 0 0,2-1 0 0 0,7 21-159 0 0,-12-46 14 0 0,0-1 0 0 0,0 1 0 0 0,0-1 1 0 0,0 1-1 0 0,1-1 0 0 0,0 0 0 0 0,-1 0 0 0 0,2 0 0 0 0,-1 0 0 0 0,0 0 0 0 0,1-1 1 0 0,0 1-1 0 0,0-1 0 0 0,0 0 0 0 0,0 0 0 0 0,0-1 0 0 0,0 1 0 0 0,1-1 1 0 0,-1 0-1 0 0,1 0-14 0 0,4 3 4 0 0,1-1 1 0 0,-1 0 0 0 0,0-1-1 0 0,1 1 1 0 0,0-2-1 0 0,0 0 1 0 0,-1 0 0 0 0,1 0-1 0 0,1-1 1 0 0,-1-1 0 0 0,0 0-1 0 0,0 0 1 0 0,0-1-1 0 0,0 0 1 0 0,0-1 0 0 0,8-2-5 0 0,-3-1-32 0 0,0 0 0 0 0,0-1 1 0 0,0-1-1 0 0,-1 0 0 0 0,0-1 0 0 0,-1-1 1 0 0,1 0-1 0 0,-2 0 0 0 0,1-2 0 0 0,-1 1 1 0 0,-1-2-1 0 0,0 1 0 0 0,-1-2 1 0 0,0 1-1 0 0,-1-1 0 0 0,0-1 0 0 0,-1 0 1 0 0,3-6 31 0 0,13-30-156 0 0,-13 34 96 0 0,4-10-35 0 0,-13 20 70 0 0,-1 1 0 0 0,0-1 0 0 0,0 1 0 0 0,0-5 25 0 0,2-8-51 0 0,3-9-21 0 0,-3 13 6 0 0,0 1 1 0 0,-1-1-1 0 0,0-14 66 0 0,-1 25-6 0 0,-2-1-1 0 0,1 1 1 0 0,0-1 0 0 0,0 1-1 0 0,-1-1 1 0 0,0 1 0 0 0,0 0-1 0 0,0-1 1 0 0,0 1 0 0 0,0 0-1 0 0,-1-1 1 0 0,0 1-1 0 0,1 0 1 0 0,-1 0 0 0 0,0 0-1 0 0,0 1 1 0 0,-3-3 6 0 0,3 3 1 0 0,-1-1 0 0 0,1 2 0 0 0,-1-1 0 0 0,0 0 0 0 0,0 1 0 0 0,1-1-1 0 0,-1 1 1 0 0,0 0 0 0 0,0-1 0 0 0,0 2 0 0 0,-1-1 0 0 0,1 0 0 0 0,-1 0-1 0 0,-8 0 79 0 0,1 0 1 0 0,-1 1-1 0 0,-1 1-79 0 0,-2-1 139 0 0,14 0-127 0 0,-1 0 1 0 0,1 0-1 0 0,-1 1 0 0 0,1-1 1 0 0,-1 0-1 0 0,1 1 0 0 0,0-1 1 0 0,-1 1-1 0 0,1 0 0 0 0,0-1 1 0 0,0 1-1 0 0,-1 0 1 0 0,1 0-1 0 0,0 0 0 0 0,0 0 1 0 0,0 0-1 0 0,0 0 0 0 0,0 0 1 0 0,0 0-1 0 0,0 0 0 0 0,0 1 1 0 0,1-1-1 0 0,-1 0 0 0 0,0 1 1 0 0,1-1-1 0 0,-1 1-12 0 0,-4 7 76 0 0,-4 4 53 0 0,6-10-92 0 0,0 0 1 0 0,1 1 0 0 0,-1 0-1 0 0,1-1 1 0 0,0 1-1 0 0,0 0 1 0 0,0 0 0 0 0,1 0-1 0 0,0 0 1 0 0,-1 1-1 0 0,1-1-37 0 0,-1 14 145 0 0,1 0 0 0 0,1 0 0 0 0,0 6-145 0 0,1 2 135 0 0,-1-19-105 0 0,0 0 1 0 0,1 1 0 0 0,0-1-1 0 0,1 0 1 0 0,-1 0 0 0 0,1 1 0 0 0,1-1-1 0 0,-1 0 1 0 0,1-1 0 0 0,0 1 0 0 0,1-1-1 0 0,0 1 1 0 0,1 0-31 0 0,5 6 12 0 0,0 0 0 0 0,1-1 0 0 0,1-1 0 0 0,0 0 0 0 0,10 7-12 0 0,-8-8-83 0 0,1 0 0 0 0,0-2 0 0 0,0 0 1 0 0,1-1-1 0 0,10 4 83 0 0,-17-7-83 0 0,32 10-178 0 0,54 4 186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6675 0 0,'0'-17'14890'0'0,"0"17"-14808"0"0,0-18-10 0 0,0 18-11 0 0,0 0-56 0 0,0 0-112 0 0,69 35 107 0 0,-69-35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5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7112 0 0,'0'18'14994'0'0,"-16"-18"-14966"0"0,16 0 16 0 0,0 0-14 0 0,0 0-56 0 0,16 0-71 0 0,3 0-75 0 0,16 17-63 0 0,-1-17-39 0 0,39 18 274 0 0,-73-18 0 0 0</inkml:trace>
  <inkml:trace contextRef="#ctx0" brushRef="#br0" timeOffset="1">282 125 5299 0 0,'0'18'14418'0'0,"20"-18"-14324"0"0,-20 0 151 0 0,0 0-76 0 0,18 17-146 0 0,-18-17-194 0 0,70 18 171 0 0,-70-18 0 0 0,0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0:5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8047 0 0,'0'0'15503'0'0,"0"0"-15096"0"0,0 0 54 0 0,0 0-112 0 0,0 0-179 0 0,0 18-268 0 0,53 70 98 0 0,-53-88 0 0 0,0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2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55 302 0 0 0,'0'0'14968'0'0,"-38"18"-11782"0"0,38-18-478 0 0,0 0-839 0 0,-16 0-603 0 0,16 0-400 0 0,0 0-240 0 0,16 0-187 0 0,37 0-197 0 0,1-18-171 0 0,19 0-169 0 0,-23 0-206 0 0,23 0-180 0 0,-38 1-195 0 0,54-36 679 0 0,-89 53 0 0 0,0 0 0 0 0</inkml:trace>
  <inkml:trace contextRef="#ctx0" brushRef="#br0" timeOffset="1">197 0 9009 0 0,'-19'18'18770'0'0,"0"0"-18431"0"0,-16-1 295 0 0,19 2-45 0 0,16 16-95 0 0,-18 0-112 0 0,18 54-156 0 0,0 35-273 0 0,18 0-315 0 0,17-18-305 0 0,0-17 667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2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179 774 8302 0 0,'-14'-2'11995'0'0,"-1"-6"-7495"0"0,-11-3-4432 0 0,20 8-25 0 0,0 0 0 0 0,1 0 0 0 0,-1 0 0 0 0,1-1 0 0 0,-4-2-43 0 0,5 3 27 0 0,0 0 0 0 0,0 0 0 0 0,-1 0 0 0 0,1 0 0 0 0,-1 1 0 0 0,0 0 0 0 0,1 0 0 0 0,-1 0 0 0 0,0 0 0 0 0,0 1 0 0 0,0 0 0 0 0,-1 0 0 0 0,1 0-27 0 0,-11 1 90 0 0,16 0-88 0 0,0 0 0 0 0,0 0-1 0 0,-1 0 1 0 0,1 0 0 0 0,0 0 0 0 0,0 0 0 0 0,0 0 0 0 0,0 0-1 0 0,-1 0 1 0 0,1 0 0 0 0,0 0 0 0 0,0 0 0 0 0,0 0 0 0 0,0 1 0 0 0,0-1-1 0 0,0 0 1 0 0,-1 0 0 0 0,1 0 0 0 0,0 0 0 0 0,0 0 0 0 0,0 0-1 0 0,0 0 1 0 0,0 0 0 0 0,0 1 0 0 0,0-1 0 0 0,-1 0 0 0 0,1 0 0 0 0,0 0-1 0 0,0 0 1 0 0,0 0 0 0 0,0 1 0 0 0,0-1 0 0 0,0 0 0 0 0,0 0-1 0 0,0 0 1 0 0,0 0 0 0 0,0 1 0 0 0,0-1 0 0 0,0 0 0 0 0,0 0 0 0 0,0 0-1 0 0,0 0 1 0 0,0 0 0 0 0,0 1 0 0 0,0-1 0 0 0,0 0 0 0 0,0 0 0 0 0,0 0-1 0 0,0 0 1 0 0,0 0 0 0 0,0 1 0 0 0,1-1 0 0 0,-1 0 0 0 0,0 0-1 0 0,0 0 0 0 0,0 90 316 0 0,-1-55-231 0 0,0-9-16 0 0,1 1 0 0 0,2-1 0 0 0,0 0 0 0 0,2 4-70 0 0,-2-19 24 0 0,1-1-1 0 0,0 0 1 0 0,1-1 0 0 0,-1 1-1 0 0,2 0 1 0 0,0-1 0 0 0,0 0-1 0 0,0 0 1 0 0,1-1-1 0 0,1 1 1 0 0,-1-1 0 0 0,6 5-24 0 0,-7-9 17 0 0,2 4 16 0 0,1 0 0 0 0,1-1 1 0 0,3 3-34 0 0,-9-8 11 0 0,0 0 1 0 0,0 0-1 0 0,0 0 1 0 0,1-1-1 0 0,-1 1 0 0 0,0-1 1 0 0,1 0-1 0 0,-1 0 1 0 0,0-1-1 0 0,1 1 0 0 0,-1 0 1 0 0,1-1-1 0 0,0 0-11 0 0,-4 0 0 0 0,1 0 4 0 0,1 0 0 0 0,-1 0 0 0 0,0 0 0 0 0,1 0 0 0 0,-1 0 0 0 0,0-1 0 0 0,1 1 0 0 0,-1-1 0 0 0,0 1 0 0 0,1-1 0 0 0,-1 1 0 0 0,0-1-1 0 0,0 1 1 0 0,0-1 0 0 0,0 0-4 0 0,3-1 3 0 0,-2-1 0 0 0,1 1 0 0 0,0-1 0 0 0,0 0 0 0 0,-1 0 0 0 0,1 0 0 0 0,-1 0 0 0 0,0 0 0 0 0,0 0 0 0 0,1-3-3 0 0,15-41 10 0 0,-11 27-7 0 0,3-7-1 0 0,-1 6 4 0 0,-2-1 0 0 0,0 0 0 0 0,-1 0-1 0 0,2-23-5 0 0,-5-4 75 0 0,-2-35-75 0 0,-2 36 42 0 0,1 18-1 0 0,-2-1 0 0 0,-1 1 0 0 0,-2-1 0 0 0,-1 1 0 0 0,-1 1 0 0 0,-8-20-41 0 0,-8-18 81 0 0,-5-16 223 0 0,-4-27-304 0 0,-3-61 558 0 0,33 145-231 0 0,2 14 46 0 0,0 29 71 0 0,0 300 1795 0 0,4-222-1143 0 0,17 88-1096 0 0,-12-110-3 0 0,1 15 6 0 0,6 39-3 0 0,15 54 0 0 0,-21-138 0 0 0,2 1 0 0 0,7 13 0 0 0,61 128 0 0 0,-80-184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6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176 390 0 0 0,'-2'0'505'0'0,"0"0"0"0"0,0 0 0 0 0,0 0 0 0 0,0-1 0 0 0,0 1-1 0 0,0-1 1 0 0,0 1 0 0 0,0-1 0 0 0,0 0 0 0 0,0 0-505 0 0,-2-1 220 0 0,1 0 0 0 0,0-1 1 0 0,0 1-1 0 0,1-1 0 0 0,-1 1 0 0 0,0-1 0 0 0,1 0-220 0 0,-8-7 520 0 0,-6-4 478 0 0,0 0 0 0 0,-14-7-998 0 0,24 17 161 0 0,-3-4 158 0 0,7 7-248 0 0,1 0-1 0 0,0 0 0 0 0,-1 0 0 0 0,1 0 1 0 0,0 0-1 0 0,-1 0 0 0 0,1 1 1 0 0,-1-1-1 0 0,0 0 0 0 0,1 1 1 0 0,-1-1-1 0 0,1 1 0 0 0,-1 0 1 0 0,0 0-1 0 0,0-1 0 0 0,1 1 1 0 0,-1 0-1 0 0,0 0 0 0 0,0 1-70 0 0,-10-1 1278 0 0,23 0 2168 0 0,15 0-290 0 0,-10 0-3826 0 0,-13-1 693 0 0,-1 1 45 0 0,1 0 0 0 0,0 0 0 0 0,0 0 0 0 0,-1 0 0 0 0,1 0 1 0 0,0 1-1 0 0,-1-1 0 0 0,1 1 0 0 0,2 1-68 0 0,-1 0 36 0 0,0 0 0 0 0,0 0 0 0 0,0-1 0 0 0,0 1 1 0 0,0-1-1 0 0,0 1 0 0 0,1-1 0 0 0,-1-1 0 0 0,0 1 0 0 0,1-1 0 0 0,0 1-36 0 0,67-1 568 0 0,-70 0-547 0 0,0 0 0 0 0,0 0-1 0 0,0 0 1 0 0,0 0 0 0 0,0 1 0 0 0,0-1-1 0 0,1 1 1 0 0,-1 0 0 0 0,0 0 0 0 0,-1-1-1 0 0,1 1 1 0 0,0 0 0 0 0,0 1 0 0 0,1-1-21 0 0,-2 0 18 0 0,0 0 1 0 0,1 0 0 0 0,0 0 0 0 0,-1 0 0 0 0,1 0-1 0 0,-1-1 1 0 0,1 1 0 0 0,0-1 0 0 0,-1 1-1 0 0,1-1 1 0 0,0 0 0 0 0,0 1 0 0 0,-1-1-1 0 0,2 0-17 0 0,280 0 1806 0 0,-273 0-1739 0 0,0 1 0 0 0,0 0-1 0 0,0 0 1 0 0,-1 1-1 0 0,1 1-67 0 0,1 0 66 0 0,0-1 0 0 0,0 0 0 0 0,0-1-1 0 0,0 0 1 0 0,1-1-66 0 0,269 0 980 0 0,-271-1-924 0 0,-1 0 0 0 0,1 0 0 0 0,0-1-1 0 0,6-2-55 0 0,-7 2 55 0 0,-1 0-1 0 0,1 0 0 0 0,0 1 0 0 0,5 0-54 0 0,113 1 528 0 0,-118-1-493 0 0,0 0-1 0 0,1 0 0 0 0,-1-1 1 0 0,0 0-1 0 0,1-1-34 0 0,-3 1 37 0 0,1 0 1 0 0,0 0-1 0 0,0 1 1 0 0,8 0-38 0 0,61 1 347 0 0,-69-1-305 0 0,0 0 0 0 0,1 0 1 0 0,-1-1-1 0 0,8-2-42 0 0,-7 1 31 0 0,-1 1 1 0 0,1 1 0 0 0,0-1-1 0 0,0 1 1 0 0,1 1-32 0 0,11 0 57 0 0,-6 0-8 0 0,0 0 0 0 0,0-1 0 0 0,5-1-49 0 0,7-5 71 0 0,-20 5-40 0 0,0 0-1 0 0,0 1 0 0 0,0 0 1 0 0,0 0-1 0 0,4 1-30 0 0,185 0 662 0 0,-187-1-637 0 0,-1 0 0 0 0,0 0 0 0 0,0 0-1 0 0,0-1 1 0 0,4-2-25 0 0,-4 2 25 0 0,0 0-1 0 0,0 0 0 0 0,0 1 1 0 0,0 0-1 0 0,4 0-24 0 0,254 1 553 0 0,-246-1-512 0 0,0 0 0 0 0,20-6-41 0 0,-20 4 35 0 0,0 0 0 0 0,21 0-35 0 0,-27 3 24 0 0,-1-2-1 0 0,1 1 1 0 0,0-2 0 0 0,13-3-24 0 0,-21 4 9 0 0,0 1 5 0 0,0 0 0 0 0,0 1 0 0 0,0-1 0 0 0,4 1-14 0 0,-4 0 17 0 0,1 0 0 0 0,-1 0 0 0 0,0-1 0 0 0,5-1-17 0 0,6-4 44 0 0,-14 4-28 0 0,0 1 1 0 0,1 0-1 0 0,-1 0 0 0 0,1 0 0 0 0,-1 0 1 0 0,0 0-1 0 0,1 1 0 0 0,-1-1 0 0 0,1 1 1 0 0,2 0-17 0 0,7 0 49 0 0,-1 1-9 0 0,-1-1 0 0 0,1-1 0 0 0,-1 0-1 0 0,1-1-39 0 0,-1 0 24 0 0,10-2 32 0 0,0 0 0 0 0,0 2 0 0 0,4 0-56 0 0,-17 2 21 0 0,-1-1 0 0 0,1 1 0 0 0,-1-2 0 0 0,0 1 0 0 0,1-1-1 0 0,0-1-20 0 0,17-3 51 0 0,-15 5-23 0 0,0 0-1 0 0,-1 0 0 0 0,5 1-27 0 0,-10 0 13 0 0,0 0-1 0 0,0 0 0 0 0,0-1 0 0 0,0 1 0 0 0,0-1 1 0 0,-1 0-1 0 0,1 0 0 0 0,0 0 0 0 0,-1-1 1 0 0,2 0-13 0 0,12-4 41 0 0,-5 4-5 0 0,0 0 1 0 0,0 1-1 0 0,0 1 0 0 0,1 0 0 0 0,5 1-36 0 0,7 0 63 0 0,1110-1 1030 0 0,-1130 0-1437 0 0,8 0 269 0 0</inkml:trace>
  <inkml:trace contextRef="#ctx0" brushRef="#br0" timeOffset="7284.553">5048 461 7587 0 0,'-160'0'15063'0'0,"160"0"-15063"0"0</inkml:trace>
  <inkml:trace contextRef="#ctx0" brushRef="#br0" timeOffset="10058.506">4888 461 18238 0 0,'0'0'9'0'0,"0"0"-2"0"0,0 0-4 0 0,0 0 0 0 0,0 0 16 0 0,0 0 34 0 0,0 0 12 0 0,0 0 19 0 0,0 0 32 0 0,0 0 22 0 0,0 0 10 0 0,0 0-3 0 0,0 0-14 0 0,0 0-13 0 0,0 0-9 0 0,0 0-8 0 0,0 0-5 0 0,0 0 3 0 0,0 0 12 0 0,0 0 10 0 0,0 0 4 0 0,3 0 4 0 0,135 0 588 0 0,-129 1-676 0 0,0 0 0 0 0,-1 0 0 0 0,1 1 0 0 0,0 0 0 0 0,0 0-41 0 0,0 1 38 0 0,0-1 0 0 0,-1-1 1 0 0,1 1-1 0 0,0-1 0 0 0,1-1-38 0 0,184 0 741 0 0,-189 0-724 0 0,-1 0 1 0 0,1 1 0 0 0,-1-1-1 0 0,0 1 1 0 0,1 0 0 0 0,-1 0-1 0 0,0 1 1 0 0,0-1 0 0 0,0 1-1 0 0,0 0 1 0 0,3 2-18 0 0,-3-3 14 0 0,-1 0-1 0 0,0 0 1 0 0,1-1 0 0 0,-1 1 0 0 0,0-1-1 0 0,1 0 1 0 0,-1 0 0 0 0,1 0 0 0 0,-1 0-1 0 0,4-1-13 0 0,2 1 30 0 0,58 0 130 0 0,-63 0-148 0 0,0 0 1 0 0,0 0-1 0 0,0 0 0 0 0,0 1 1 0 0,0 0-1 0 0,0 0 0 0 0,-1 0 1 0 0,1 0-1 0 0,2 2-12 0 0,16 3 37 0 0,1-3 8 0 0,0-1 0 0 0,1-2 1 0 0,9-1-46 0 0,3 0 35 0 0,-24 2-19 0 0,0-2 0 0 0,-1 0 0 0 0,4-1-16 0 0,26-9 46 0 0,-16 8-10 0 0,0 1-1 0 0,0 1 1 0 0,15 3-36 0 0,2-1 38 0 0,86-1 131 0 0,-117 0-150 0 0,0-1 0 0 0,0 0 0 0 0,3 0-18 0 0,27-11 60 0 0,7 6 7 0 0,-26-1-28 0 0,-19 6-29 0 0,0-1 0 0 0,0 1 0 0 0,0 0 0 0 0,0 0 1 0 0,1 1-1 0 0,-1-1 0 0 0,0 1 0 0 0,0 0 0 0 0,2-1-11 0 0,6 1 44 0 0,1-1 1 0 0,-1-1-1 0 0,1 0 1 0 0,7-3-45 0 0,1 0 28 0 0,73-12 115 0 0,-68 15-83 0 0,1 1 0 0 0,0 0 0 0 0,1 3-60 0 0,-5-1 68 0 0,0-1-1 0 0,1-1 0 0 0,15-3-67 0 0,-12-2 50 0 0,-19 4-33 0 0,-1 0 1 0 0,1 0-1 0 0,0 1 1 0 0,0 0 0 0 0,0 1-1 0 0,3-1-17 0 0,1 1 24 0 0,-1 0 1 0 0,1-1-1 0 0,4-1-24 0 0,26-10 67 0 0,7 6-5 0 0,-7-5-6 0 0,6 5-5 0 0,-6-6-6 0 0,7 6-5 0 0,-22-1-15 0 0,-19 5-19 0 0,-1 0 1 0 0,1 1 0 0 0,0 0-1 0 0,-1 0 1 0 0,1 0 0 0 0,0 1-7 0 0,-7 0 0 0 0,5 0 4 0 0,0 0 1 0 0,0 0-1 0 0,1-1 1 0 0,-1 0-1 0 0,2 0-4 0 0,19-10 17 0 0,-14 9-12 0 0,-1 1 0 0 0,1 0 0 0 0,0 1 0 0 0,10 1-5 0 0,-6 0 5 0 0,0-1 0 0 0,1 0 0 0 0,-1-1 0 0 0,8-2-5 0 0,-4-2 2 0 0,-9 2-1 0 0,-1 1 0 0 0,1 0 0 0 0,0 0 0 0 0,0 1 0 0 0,3 1-1 0 0,-3 0 0 0 0,0-1 1 0 0,0 1 0 0 0,4-2-1 0 0,26-10-1 0 0,-5 10-1 0 0,-27 2 2 0 0,-1 0-1 0 0,1-1 0 0 0,-1 0 0 0 0,7-1 1 0 0,71-28-7 0 0,-59 25 7 0 0,-14 3 1 0 0,0-1 1 0 0,1 0-1 0 0,7-5-1 0 0,6-1 31 0 0,-1 2-1 0 0,1 0 1 0 0,5 1-31 0 0,-20 3 7 0 0,-2 1 6 0 0,1 1-1 0 0,-1 0 1 0 0,0 1-1 0 0,2 0-12 0 0,27-2 31 0 0,-12-2-11 0 0,-9 0 1 0 0,1 1 0 0 0,0 1-1 0 0,5 1-20 0 0,-6 0 27 0 0,0-1-1 0 0,-1 0 0 0 0,17-5-26 0 0,-19 4 17 0 0,11-2 19 0 0,-6 1 8 0 0,-1 0 0 0 0,8-4-44 0 0,-17 4 20 0 0,1 1 0 0 0,0 0 0 0 0,-1 1 0 0 0,1 0 1 0 0,0 0-1 0 0,1 1 0 0 0,0 1-20 0 0,-1-1 26 0 0,-1 1 0 0 0,1-2 0 0 0,-1 0 0 0 0,9-2-26 0 0,-7 1 25 0 0,-1 1 1 0 0,0 0-1 0 0,1 1 1 0 0,9 0-26 0 0,-10 1 21 0 0,-1-1 1 0 0,1 1 0 0 0,3-2-22 0 0,28-10 62 0 0,-8 6-21 0 0,-16 3-2 0 0,1 0 0 0 0,13-6-39 0 0,-3-1 34 0 0,-2 1 69 0 0,21-4-103 0 0,-10 7 82 0 0,-20 1-41 0 0,-11 3-15 0 0,1-1 0 0 0,1 2 0 0 0,-1-1 0 0 0,0 1 0 0 0,6 0-26 0 0,113 1 245 0 0,82 0 58 0 0,-181-1-239 0 0,-1-2 0 0 0,12-2-64 0 0,-16 1 51 0 0,1 1 1 0 0,6 2-52 0 0,139 1 260 0 0,-148 0-218 0 0,-1 0 0 0 0,4 2-42 0 0,35 10 81 0 0,-38-10-49 0 0,0-1 1 0 0,0-1 0 0 0,4-1-33 0 0,-3 0 41 0 0,-1 1 0 0 0,1 1-1 0 0,16 3-40 0 0,-12 1 33 0 0,-8-2-1 0 0,0 0 0 0 0,1-1-1 0 0,7 0-31 0 0,-15-2 20 0 0,1 0 0 0 0,0 1-1 0 0,3 1-19 0 0,12 5 37 0 0,-20-5-24 0 0,-1-1-1 0 0,1 1 1 0 0,-1-1-1 0 0,1 0 1 0 0,0-1-1 0 0,-1 1-12 0 0,25-2 51 0 0,-18 0-19 0 0,1 1-1 0 0,0 0 1 0 0,0 1 0 0 0,11 3-32 0 0,-5 1 27 0 0,-9-3-1 0 0,0 1 1 0 0,0-1-1 0 0,0-1 0 0 0,10 1-26 0 0,47-2 155 0 0,-65 0-142 0 0,1 0 0 0 0,0 0 1 0 0,0 1-1 0 0,-1-1 0 0 0,1 1 0 0 0,0 0 0 0 0,0 0 0 0 0,-1 1 1 0 0,3 0-14 0 0,11 4 38 0 0,-9-4-18 0 0,1-1 1 0 0,-1 0 0 0 0,1-1 0 0 0,0 1 0 0 0,-1-2 0 0 0,2 1-21 0 0,17-1 86 0 0,-25 1-79 0 0,0 0 0 0 0,0 0 0 0 0,-1 1 0 0 0,1-1 0 0 0,0 0 0 0 0,-1 1 0 0 0,1 0 0 0 0,0-1 0 0 0,-1 1-1 0 0,1 0 1 0 0,0 0 0 0 0,0 0-7 0 0,14 7 44 0 0,-14-8-40 0 0,0 1 1 0 0,0-1 0 0 0,0 1 0 0 0,0-1-1 0 0,0 0 1 0 0,0 0 0 0 0,0 0 0 0 0,1 0-5 0 0,2-1 13 0 0,-1 2 0 0 0,1-1 1 0 0,0 0-1 0 0,-1 1 0 0 0,1 0 0 0 0,4 1-13 0 0,2 1 16 0 0,-1 0 3 0 0,1 0 0 0 0,1-1 0 0 0,-1 0 1 0 0,0-1-1 0 0,5 0-19 0 0,-2-2 24 0 0,-10 1-10 0 0,1-1 0 0 0,-1 1 0 0 0,0 0 0 0 0,1 1 0 0 0,-1-1 0 0 0,0 1-1 0 0,0-1 1 0 0,5 3-14 0 0,17 5 118 0 0,0 2 0 0 0,7 4-118 0 0,-25-11 20 0 0,0 1-1 0 0,0-2 0 0 0,0 1 1 0 0,5 0-20 0 0,10 3 34 0 0,1 5 5 0 0,8-5-3 0 0,-14-1-19 0 0,-11-2-8 0 0,1-1 1 0 0,-1 0 0 0 0,1-1 0 0 0,0 0 0 0 0,8 0-10 0 0,161-1 242 0 0,-174 0-236 0 0,0 0-1 0 0,-1 0 1 0 0,1 1 0 0 0,0-1 0 0 0,0 1 0 0 0,0-1-1 0 0,0 1 1 0 0,-1 0 0 0 0,1 0 0 0 0,0 0 0 0 0,1 2-6 0 0,-1-2 5 0 0,-1 0 1 0 0,1 1-1 0 0,0-1 1 0 0,-1-1-1 0 0,1 1 1 0 0,0 0-1 0 0,0-1 1 0 0,-1 1-1 0 0,1-1 1 0 0,0 0-1 0 0,2 0-5 0 0,7 0 26 0 0,-7 0-16 0 0,1 0 0 0 0,-1 0 0 0 0,0 0 0 0 0,0 1-1 0 0,0 0 1 0 0,3 0-10 0 0,19 11 45 0 0,-2-9 13 0 0,0-1 0 0 0,1-2 1 0 0,14-1-59 0 0,-4 0 29 0 0,180 1 166 0 0,333 0 1078 0 0,-528 0-1203 0 0,-1 0 0 0 0,4-3-70 0 0,35-9 137 0 0,-17 7-55 0 0,-22 4-29 0 0,0-2 1 0 0,0 0-1 0 0,12-5-53 0 0,9-7 51 0 0,-5 9-44 0 0,70-26-7 0 0,-48 18 0 0 0,38-4 0 0 0,-38 12 0 0 0,-32 1 0 0 0,-8 1 0 0 0,0 1 0 0 0,1 1 0 0 0,4 1 0 0 0,47 1 0 0 0,-68 0 0 0 0,0 0 0 0 0,0 0 0 0 0,0-1 0 0 0,0 1 0 0 0,0 0 0 0 0,0-1 0 0 0,0 1 0 0 0,0-1 0 0 0,0 0 0 0 0,-1 0 0 0 0,1 1 0 0 0,0-1 0 0 0,0 0 0 0 0,0-1 0 0 0,0 1 0 0 0,0 0 0 0 0,-1 0 0 0 0,1 0 0 0 0,0 0 0 0 0,0 0 0 0 0,0 0 0 0 0,0 1 0 0 0,0-1 0 0 0,0 1 0 0 0,0-1 0 0 0,0 1 0 0 0,0 0 0 0 0,0 0 0 0 0,1 0 0 0 0,23 1 0 0 0,-11-1 0 0 0,-1 1 0 0 0,1-2 0 0 0,0 0 0 0 0,7-2 0 0 0,-1-2 0 0 0,-10 2 0 0 0,0 1 0 0 0,0 0 0 0 0,1 1 0 0 0,-1 0 0 0 0,1 1 0 0 0,-1 0 0 0 0,0-1 0 0 0,0 0 0 0 0,3 0 0 0 0,12-6 0 0 0,-19 5 0 0 0,0 0 0 0 0,-1 1 0 0 0,1 0 0 0 0,0 0 0 0 0,0 0 0 0 0,2 1 0 0 0,23 1 0 0 0,-13 0 0 0 0,0-1 0 0 0,0 0 0 0 0,0-1 0 0 0,12-3 0 0 0,-12-2 0 0 0,-13 4 0 0 0,1 0 0 0 0,0 0 0 0 0,0 1 0 0 0,0 0 0 0 0,0 0 0 0 0,4 1 0 0 0,501 0 0 0 0,-508 0 0 0 0,-1 0 0 0 0,1 0 0 0 0,0 1 0 0 0,-1-1 0 0 0,1 1 0 0 0,-1 0 0 0 0,1 0 0 0 0,-1 1 0 0 0,4 0 0 0 0,10 5 0 0 0,-9-6 0 0 0,0 1 0 0 0,1-1 0 0 0,-1-1 0 0 0,0 0 0 0 0,2 0 0 0 0,25 2 0 0 0,6 10 0 0 0,9-7 0 0 0,3 7 0 0 0,-4-6 0 0 0,-7 6 0 0 0,-4-10 0 0 0,-30-2 0 0 0,1 0 0 0 0,-1 0 0 0 0,1 1 0 0 0,6 2 0 0 0,20 9 0 0 0,-3-6 0 0 0,-15 0 0 0 0,-13-5 0 0 0,0 1 0 0 0,0-1 0 0 0,0 0 0 0 0,0 0 0 0 0,0 0 0 0 0,0-1 0 0 0,0 1 0 0 0,3-1 0 0 0,1 0 0 0 0,-1 1 0 0 0,1 0 0 0 0,-1 1 0 0 0,1-1 0 0 0,-1 1 0 0 0,0 1 0 0 0,1-1 0 0 0,-1 1 0 0 0,-3-2 0 0 0,0 0 0 0 0,-1 0 0 0 0,1-1 0 0 0,0 1 0 0 0,0-1 0 0 0,0 0 0 0 0,3 0 0 0 0,13 2 0 0 0,21 16 0 0 0,-7-7 0 0 0,-21-8 0 0 0,2 1 0 0 0,0 0 0 0 0,0 0 0 0 0,0 2 0 0 0,35 14 0 0 0,7 10 0 0 0,-33-21 0 0 0,23 6 0 0 0,3 0 0 0 0,3-2 0 0 0,-18-5 0 0 0,0 3 0 0 0,-3-5 0 0 0,9 12 0 0 0,-28-13 0 0 0,-11-3 0 0 0,1-1 0 0 0,0 1 0 0 0,0-1 0 0 0,1 0 0 0 0,-1 0 0 0 0,0-1 0 0 0,0 1 0 0 0,0-1 0 0 0,1 1 0 0 0,-1-1 0 0 0,1 0 0 0 0,3 0 0 0 0,-4-1 0 0 0,-1 1 0 0 0,1 0 0 0 0,-1 0 0 0 0,1 0 0 0 0,-1 1 0 0 0,1-1 0 0 0,-1 0 0 0 0,0 1 0 0 0,1 0 0 0 0,0 0 0 0 0,6 4 0 0 0,-7-4 0 0 0,-1 0 0 0 0,1 0 0 0 0,0 0 0 0 0,0 0 0 0 0,0 0 0 0 0,0 0 0 0 0,0-1 0 0 0,0 1 0 0 0,0-1 0 0 0,0 1 0 0 0,0-1 0 0 0,0 0 0 0 0,0 0 0 0 0,87 0 0 0 0,-88 0 0 0 0,-1 0 0 0 0,1 0 0 0 0,0 0 0 0 0,0 0 0 0 0,-1 0 0 0 0,1 0 0 0 0,0 0 0 0 0,0 0 0 0 0,-1 1 0 0 0,1-1 0 0 0,0 0 0 0 0,-1 0 0 0 0,1 1 0 0 0,0-1 0 0 0,-1 0 0 0 0,1 1 0 0 0,-1-1 0 0 0,1 1 0 0 0,0-1 0 0 0,-1 1 0 0 0,1-1 0 0 0,-1 1 0 0 0,1-1 0 0 0,-1 1 0 0 0,0 0 0 0 0,1-1 0 0 0,-1 1 0 0 0,1 0 0 0 0,-1-1 0 0 0,0 1 0 0 0,1 0 0 0 0,-1-1 0 0 0,1 1 0 0 0,-1-1 0 0 0,1 1 0 0 0,0-1 0 0 0,-1 1 0 0 0,1-1 0 0 0,-1 1 0 0 0,1-1 0 0 0,0 0 0 0 0,-1 1 0 0 0,1-1 0 0 0,0 0 0 0 0,0 1 0 0 0,-1-1 0 0 0,1 0 0 0 0,0 0 0 0 0,0 0 0 0 0,-1 0 0 0 0,1 0 0 0 0,0 0 0 0 0,0 0 0 0 0,-1 0 0 0 0,1 0 0 0 0,265 0 0 0 0,-213 0 0 0 0,-12-6 0 0 0,96-23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3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268 125 6037 0 0,'0'-16'10392'0'0,"0"0"-6004"0"0,0-61-3196 0 0,0 77-1171 0 0,0-1 0 0 0,0 0 0 0 0,0 1 1 0 0,0-1-1 0 0,-1 1 0 0 0,1-1 0 0 0,0 0 0 0 0,0 1 1 0 0,0-1-1 0 0,0 1 0 0 0,-1-1 0 0 0,1 1 0 0 0,0-1 1 0 0,0 0-1 0 0,-1 1 0 0 0,1-1 0 0 0,-1 1 0 0 0,1 0 1 0 0,0-1-1 0 0,-1 1 0 0 0,1-1 0 0 0,-1 1 1 0 0,1-1-1 0 0,-1 1 0 0 0,1 0 0 0 0,-1-1 0 0 0,1 1-21 0 0,-2 0 37 0 0,1-1 1 0 0,0 1-1 0 0,-1 0 0 0 0,1 0 0 0 0,0-1 0 0 0,-1 1 0 0 0,1 0 0 0 0,-1 0 0 0 0,1 1 0 0 0,0-1 1 0 0,-1 0-1 0 0,1 0 0 0 0,0 1-37 0 0,-3 0 51 0 0,0 0 0 0 0,0 0 0 0 0,0 1 1 0 0,0 0-1 0 0,1-1 0 0 0,-1 1 0 0 0,1 1 1 0 0,-1-1-1 0 0,1 0 0 0 0,0 1 0 0 0,0 0-51 0 0,-9 12 145 0 0,0 0 0 0 0,2 1 0 0 0,0 0 0 0 0,1 1 0 0 0,-6 14-145 0 0,8-17 71 0 0,-10 21 153 0 0,2 2-1 0 0,1 0 1 0 0,-6 29-224 0 0,5-3 333 0 0,3 1 1 0 0,2 3-334 0 0,0 24 681 0 0,1 44-681 0 0,9-92 119 0 0,1 0-1 0 0,2 0 1 0 0,2 0-1 0 0,5 14-118 0 0,-9-52-1 0 0,0-1 0 0 0,0 1 0 0 0,0-1 1 0 0,1 1-1 0 0,-1-1 0 0 0,1 1 0 0 0,0-1 0 0 0,0 0 0 0 0,1 0 0 0 0,-1 0 1 0 0,1 0-1 0 0,0 0 0 0 0,0-1 0 0 0,0 1 0 0 0,1-1 0 0 0,-1 0 0 0 0,1 0 1 0 0,1 1 0 0 0,34 20-4 0 0,1-3 1 0 0,0-1 0 0 0,8 1 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4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1081 4262 0 0,'0'0'11567'0'0,"-3"0"-9176"0"0,-28 0-1765 0 0,28 0-358 0 0,3 0-14 0 0,0 3-19 0 0,0 33 531 0 0,0 117 1027 0 0,0-150-1698 0 0,3-3-88 0 0,-2 0-16 0 0,1 0 0 0 0,-1 0 1 0 0,1 0-1 0 0,-1-1 0 0 0,1 1 1 0 0,-1-1-1 0 0,1 1 0 0 0,-1-1 1 0 0,1 0-1 0 0,-1 1 0 0 0,1-1 1 0 0,-1 0-1 0 0,0 0 0 0 0,1 0 1 0 0,-1 0-1 0 0,0 0 0 0 0,0 0 1 0 0,0 0-1 0 0,0-1 0 0 0,0 1 1 0 0,0 0-1 0 0,0 0 0 0 0,0-2 9 0 0,3-4-41 0 0,-1 0 0 0 0,0 0 0 0 0,-1 0 0 0 0,2-5 41 0 0,-1 1-37 0 0,5-8-77 0 0,0 0 1 0 0,2 1-1 0 0,8-14 114 0 0,-8 16-102 0 0,-1-1 0 0 0,-1 1 0 0 0,-1-1 0 0 0,1-3 102 0 0,-8 18-9 0 0,1 1-1 0 0,-1 0 1 0 0,0-1-1 0 0,1 1 1 0 0,-1 0-1 0 0,1-1 1 0 0,0 1-1 0 0,0 0 1 0 0,-1 0-1 0 0,1-1 1 0 0,0 1-1 0 0,0 0 1 0 0,0 0-1 0 0,0 0 10 0 0,0 0-5 0 0,1 1 0 0 0,-1 0 0 0 0,0-1 0 0 0,0 1 0 0 0,1 0 0 0 0,-1-1 0 0 0,0 1 0 0 0,1 0 0 0 0,-1 0 0 0 0,0 0 0 0 0,1 0 0 0 0,0 1 5 0 0,8-1-8 0 0,-3 0 9 0 0,0 1 1 0 0,0-1 0 0 0,0 2 0 0 0,0-1-1 0 0,-1 1 1 0 0,1 0 0 0 0,0 0-1 0 0,-1 1 1 0 0,1-1 0 0 0,4 4-2 0 0,-1 1 15 0 0,0-1 0 0 0,0 1 0 0 0,-1 1 0 0 0,0 0 0 0 0,3 3-15 0 0,-8-6 19 0 0,0-1-1 0 0,-1 0 1 0 0,1 1-1 0 0,-1 0 1 0 0,0 0-1 0 0,0 0 1 0 0,-1 0-1 0 0,0 0 1 0 0,1 0-1 0 0,-2 1 1 0 0,1-1-1 0 0,-1 1 1 0 0,1 3-19 0 0,0 9 105 0 0,-1-1 0 0 0,-1 1 0 0 0,-1 14-105 0 0,0 10 19 0 0,1 2-208 0 0,-1-42 170 0 0,1 0 1 0 0,0-1-1 0 0,0 1 1 0 0,0 0-1 0 0,1-1 0 0 0,-1 1 1 0 0,0 0-1 0 0,1-1 1 0 0,-1 1-1 0 0,1 0 1 0 0,-1-1-1 0 0,1 1 1 0 0,0-1-1 0 0,-1 1 0 0 0,2 0 20 0 0,29 30-63 0 0</inkml:trace>
  <inkml:trace contextRef="#ctx0" brushRef="#br0" timeOffset="588.091">657 36 8059 0 0,'0'-20'13897'0'0,"0"8"-12300"0"0,0 9-1383 0 0,0 6 10 0 0,1-1-191 0 0,-1 0-1 0 0,0 0 1 0 0,1-1 0 0 0,-1 1 0 0 0,1 0 0 0 0,0 0 0 0 0,0 0-1 0 0,0 0 1 0 0,0 0 0 0 0,1 1-33 0 0,3 7 112 0 0,20 38 336 0 0,-14-28-338 0 0,0 1 0 0 0,-1 2-110 0 0,7 24 218 0 0,-2 0 0 0 0,9 46-218 0 0,8 104 430 0 0,-22-116-40 0 0,-4 1 1 0 0,-4 35-391 0 0,-2-106 47 0 0,0-1 0 0 0,-1 0 0 0 0,-1 0 0 0 0,0 0-1 0 0,0-1 1 0 0,-1 1 0 0 0,0 0 0 0 0,-1-1 0 0 0,0 0-47 0 0,-48 120 165 0 0,-14 14-165 0 0,-4-14-598 0 0,62-112 461 0 0,-11 19-110 0 0,9-22 221 0 0,-2-1-1 0 0,1-1 0 0 0,-4 3 27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3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8292 0 0,'0'0'16335'0'0,"0"0"-16300"0"0,0-18-3 0 0,0 0 11 0 0,0 1 67 0 0,0 17 58 0 0,37-18 15 0 0,-21 18-9 0 0,19 0-44 0 0,19 0-82 0 0,-1-18-79 0 0,1 18-89 0 0,88 0 120 0 0,-142 0 0 0 0,0 0 0 0 0</inkml:trace>
  <inkml:trace contextRef="#ctx0" brushRef="#br0" timeOffset="390.086">231 67 75 0 0,'-12'-12'7243'0'0,"10"11"-6898"0"0,0-1 0 0 0,0 0 1 0 0,1 1-1 0 0,-1-1 0 0 0,0 0 1 0 0,1 0-1 0 0,-1 0 0 0 0,1 0 1 0 0,0 0-1 0 0,0 0 0 0 0,0-1 1 0 0,0 1-1 0 0,0 0 0 0 0,0 0 1 0 0,0-1-1 0 0,1 1 0 0 0,0-1 1 0 0,-1-1-346 0 0,1-9 1722 0 0,0 32-596 0 0,1 0-749 0 0,1 0 1 0 0,0 0 0 0 0,2 1-378 0 0,0 3 360 0 0,-1 0 1 0 0,-1 0 0 0 0,-1 5-361 0 0,0 53 755 0 0,-5 169 624 0 0,-6-157-655 0 0,-5 3-724 0 0,6-37 228 0 0,-23 130 679 0 0,30-176-692 0 0,1 1 1 0 0,0-1-1 0 0,2 9-215 0 0,-1-7 914 0 0,0-17-903 0 0,0 0-1 0 0,0 0 0 0 0,1 0 0 0 0,-1 1 0 0 0,0-1 0 0 0,1 0 1 0 0,0 0-1 0 0,-1 1 0 0 0,1-1 0 0 0,1-1-10 0 0,18-34-10 0 0,5-3 10 0 0,9-16-120 0 0,4-12-1211 0 0,43-56 1331 0 0,-1 12-114 0 0</inkml:trace>
  <inkml:trace contextRef="#ctx0" brushRef="#br0" timeOffset="1736.477">585 386 3224 0 0,'0'0'10718'0'0,"0"0"-8514"0"0,0 0-2041 0 0,0 0 72 0 0,0 3 55 0 0,0 402 2680 0 0,0-400-2897 0 0,0 0 0 0 0,-1 0 1 0 0,0 0-1 0 0,0 0 0 0 0,0 0 0 0 0,0 0 1 0 0,-1-1-1 0 0,0 1 0 0 0,-2 4-73 0 0,3-7 57 0 0,0 0 1 0 0,1 1-1 0 0,-1-1 0 0 0,1 1 1 0 0,-1-1-1 0 0,1 0 0 0 0,0 2-57 0 0,0-3 14 0 0,0-1 0 0 0,0 1 1 0 0,0-1-1 0 0,0 1 0 0 0,0-1 0 0 0,0 1 0 0 0,0-1 0 0 0,0 1 0 0 0,0-1 0 0 0,0 1 1 0 0,0-1-1 0 0,0 1 0 0 0,0-1 0 0 0,-1 1 0 0 0,1-1 0 0 0,0 1 0 0 0,0-1 0 0 0,0 1 1 0 0,-1-1-1 0 0,1 1 0 0 0,0-1 0 0 0,-1 0 0 0 0,1 1 0 0 0,0-1 0 0 0,-1 1 0 0 0,1-1 1 0 0,-1 0-1 0 0,1 1 0 0 0,-1-1 0 0 0,1 0 0 0 0,0 0 0 0 0,-1 1 0 0 0,1-1 0 0 0,-1 0 1 0 0,1 0-1 0 0,-1 0 0 0 0,1 0 0 0 0,-1 0 0 0 0,1 0 0 0 0,-1 0 0 0 0,1 0 0 0 0,-1 0 1 0 0,1 0-1 0 0,-1 0 0 0 0,0 0 0 0 0,1 0 0 0 0,-1 0-14 0 0,1 0 6 0 0,0 0 0 0 0,0 0 0 0 0,0 0 1 0 0,0 0-1 0 0,0 0 0 0 0,0 0 0 0 0,0 0 0 0 0,-1 0 0 0 0,1 0 0 0 0,0 0 1 0 0,0 0-1 0 0,0 0 0 0 0,0 0 0 0 0,0 0 0 0 0,0 0 0 0 0,0 0 0 0 0,0 0 1 0 0,-1 0-1 0 0,1 0 0 0 0,0 0 0 0 0,0 0 0 0 0,0 0 0 0 0,0 0 1 0 0,0 0-1 0 0,0 0 0 0 0,0 0 0 0 0,0 0 0 0 0,0 0 0 0 0,0 0 0 0 0,-1 0 1 0 0,1 1-1 0 0,0-1 0 0 0,0 0 0 0 0,0 0 0 0 0,0 0 0 0 0,0 0 0 0 0,0 0 1 0 0,0 0-1 0 0,0 0 0 0 0,0 0 0 0 0,0 0 0 0 0,0 1 0 0 0,0-1 0 0 0,0 0 1 0 0,0 0-1 0 0,0 0 0 0 0,0 0 0 0 0,0 0 0 0 0,0 0 0 0 0,0 0 0 0 0,0 0 1 0 0,0 1-1 0 0,0-1 0 0 0,0 0 0 0 0,0 0 0 0 0,0 0 0 0 0,0 0-6 0 0,0 10 877 0 0,0-26-353 0 0,0-11-269 0 0,-1 5-106 0 0,1 0 0 0 0,1 1 0 0 0,2-8-149 0 0,10-24 139 0 0,-7 3-24 0 0,4 12-19 0 0,-4 5-16 0 0,2 19-40 0 0,-7 13-34 0 0,0-1 1 0 0,0 1-1 0 0,0-1 1 0 0,0 1 0 0 0,-1-1-1 0 0,1 0 1 0 0,0 1-1 0 0,-1-1 1 0 0,1 0-1 0 0,-1 0 1 0 0,0 0-1 0 0,0 1 1 0 0,1-1-1 0 0,-1 0 1 0 0,0 0-1 0 0,-1 0 1 0 0,1 1-7 0 0,0-4 2 0 0,1 1 0 0 0,-1-1-1 0 0,1 1 1 0 0,0-1 0 0 0,0 1 0 0 0,1-1-1 0 0,-1 1 1 0 0,1 0 0 0 0,0 0 0 0 0,0 0-1 0 0,1-1-1 0 0,16-38-40 0 0,12-26-77 0 0,-26 60 83 0 0,0-1 1 0 0,1 1-1 0 0,0 1 0 0 0,1-1 0 0 0,5-6 34 0 0,-8 12-22 0 0,-1 0 0 0 0,1 0 0 0 0,0 1 0 0 0,0-1 0 0 0,4-1 22 0 0,-5 3-14 0 0,0-1-1 0 0,0 0 1 0 0,-1 1 0 0 0,1-1-1 0 0,0 0 1 0 0,1-3 14 0 0,-3 5-2 0 0,-1 0 0 0 0,0 0 0 0 0,0 0 0 0 0,0-1 0 0 0,0 1 1 0 0,0 0-1 0 0,0 0 0 0 0,1 0 0 0 0,-1 0 0 0 0,0-1 0 0 0,0 1 1 0 0,0 0-1 0 0,1 0 0 0 0,-1 0 0 0 0,0 0 0 0 0,0 0 0 0 0,0 0 0 0 0,1 0 1 0 0,-1 0-1 0 0,0-1 0 0 0,0 1 0 0 0,1 0 0 0 0,-1 0 0 0 0,0 0 1 0 0,0 0-1 0 0,1 0 0 0 0,-1 0 0 0 0,0 0 0 0 0,0 0 2 0 0,48 0-434 0 0,-36 6 215 0 0,32 25 172 0 0</inkml:trace>
  <inkml:trace contextRef="#ctx0" brushRef="#br0" timeOffset="2888.798">977 758 6087 0 0,'-3'3'12215'0'0,"-10"9"-9721"0"0,10-9-2331 0 0,3 0 47 0 0,0 9 16 0 0,0-12-222 0 0,0 0 0 0 0,0 0 0 0 0,0 0 0 0 0,0 0 0 0 0,0 0 0 0 0,0 0 0 0 0,0 0 0 0 0,0 0 0 0 0,0 1 0 0 0,0-1 0 0 0,0 0 1 0 0,0 0-1 0 0,0 0 0 0 0,0 0 0 0 0,0 0 0 0 0,0 0 0 0 0,0 0 0 0 0,0 0 0 0 0,0 1 0 0 0,0-1 0 0 0,0 0 0 0 0,0 0 1 0 0,0 0-1 0 0,0 0 0 0 0,1 0 0 0 0,-1 0 0 0 0,0 0 0 0 0,0 0 0 0 0,0 0 0 0 0,0 0 0 0 0,0 0 0 0 0,0 0 0 0 0,0 1 0 0 0,0-1 1 0 0,0 0-1 0 0,0 0 0 0 0,0 0 0 0 0,1 0 0 0 0,-1 0 0 0 0,0 0 0 0 0,0 0 0 0 0,0 0 0 0 0,0 0 0 0 0,0 0 0 0 0,0 0 1 0 0,0 0-1 0 0,0 0 0 0 0,0 0 0 0 0,1 0 0 0 0,-1 0 0 0 0,0 0 0 0 0,0 0 0 0 0,0 0 0 0 0,0 0 0 0 0,0 0 0 0 0,0 0 1 0 0,0 0-5 0 0,15 0 203 0 0,-8 1-80 0 0,-1-1 0 0 0,1 0 1 0 0,0-1-1 0 0,4 0-123 0 0,-9 1 18 0 0,0-1-1 0 0,0 0 1 0 0,0 1 0 0 0,0-1 0 0 0,0 0-1 0 0,0 0 1 0 0,0 0 0 0 0,0 0 0 0 0,0 0 0 0 0,0 0-1 0 0,-1-1 1 0 0,1 1 0 0 0,0-1 0 0 0,-1 1-1 0 0,1-1 1 0 0,-1 1 0 0 0,1-1-18 0 0,4-7 46 0 0,1-1 18 0 0,0 0 1 0 0,-1 0 0 0 0,3-7-65 0 0,-1 0 55 0 0,0 0 1 0 0,-1-1-1 0 0,2-13-55 0 0,-3-1 67 0 0,2 17-28 0 0,-7 14-33 0 0,-1-1 0 0 0,1 1 0 0 0,0-1 1 0 0,0 1-1 0 0,0-1 0 0 0,-1 0 0 0 0,1 1 0 0 0,-1-1 0 0 0,1 0 1 0 0,-1 1-1 0 0,0-1 0 0 0,0 0 0 0 0,0-1-6 0 0,2-20 65 0 0,-2 14-44 0 0,1 1-1 0 0,-1-1 1 0 0,-1 0 0 0 0,0-2-21 0 0,1 9 5 0 0,0-1 1 0 0,-1 1 0 0 0,1 0 0 0 0,-1 0-1 0 0,0 0 1 0 0,0 0 0 0 0,0 0-1 0 0,0 0 1 0 0,0 0 0 0 0,0 0 0 0 0,-1 0-1 0 0,1 0 1 0 0,0 0 0 0 0,-1 1 0 0 0,0-1-1 0 0,1 1 1 0 0,-1-1 0 0 0,-1 0-6 0 0,3 2 1 0 0,-5-3 12 0 0,1 0 1 0 0,-1 0 0 0 0,0 1-1 0 0,0 0 1 0 0,-1 0-14 0 0,4 1 7 0 0,0 0 0 0 0,1 1 0 0 0,-1-1 0 0 0,0 1 0 0 0,0 0 0 0 0,0 0 0 0 0,0-1 0 0 0,0 1 0 0 0,0 1 0 0 0,0-1 1 0 0,0 0-1 0 0,0 0 0 0 0,0 1 0 0 0,0-1 0 0 0,0 1 0 0 0,0 0 0 0 0,0-1 0 0 0,1 1 0 0 0,-1 0 0 0 0,0 0-7 0 0,-8 7 34 0 0,0 0 0 0 0,1 1 0 0 0,0-1 0 0 0,0 2 0 0 0,1 0-34 0 0,-14 18 199 0 0,-5 10-199 0 0,16-22 79 0 0,1 1 0 0 0,1 1 1 0 0,1 0-1 0 0,1 0 1 0 0,-4 13-80 0 0,-6 31 395 0 0,2 7-395 0 0,14-67 4 0 0,-4 22 86 0 0,0 0 1 0 0,1 0 0 0 0,2 1 0 0 0,1-1 0 0 0,0 1 0 0 0,2 0 0 0 0,2 13-91 0 0,-1-31 27 0 0,-1-1 1 0 0,1 0 0 0 0,0 0-1 0 0,0 1 1 0 0,1-2 0 0 0,0 1-1 0 0,0 0 1 0 0,1 0 0 0 0,-1-1-1 0 0,4 4-27 0 0,1 1 65 0 0,1-1-1 0 0,0 0 0 0 0,1 0 0 0 0,8 6-64 0 0,-14-12 15 0 0,0 0 1 0 0,1-1-1 0 0,-1 0 0 0 0,0 0 0 0 0,1 0 0 0 0,-1 0 0 0 0,1-1 1 0 0,-1 1-1 0 0,1-1 0 0 0,0 0 0 0 0,1 0-15 0 0,8 0 27 0 0,1-1 0 0 0,-1 0 0 0 0,1-1-27 0 0,14 0 28 0 0,-20 1-25 0 0,-1-1-1 0 0,1 0 0 0 0,-1 0 1 0 0,0-1-1 0 0,1 0 1 0 0,-1-1-1 0 0,0 0 0 0 0,3-2-2 0 0,12-6-17 0 0,-1-1-1 0 0,2-2 18 0 0,3-2-24 0 0,-16 9 5 0 0,0-1 0 0 0,0 0 0 0 0,-1 0 0 0 0,0-1-1 0 0,0 0 1 0 0,-1-1 0 0 0,-1 0 0 0 0,0 0 0 0 0,0-1 0 0 0,3-6 19 0 0,26-33-106 0 0,-35 47 99 0 0,2-1-12 0 0,0 0 0 0 0,0-1 0 0 0,-1 0 1 0 0,1 0-1 0 0,-1 0 0 0 0,-1 0 1 0 0,1 0-1 0 0,-1-1 0 0 0,1 1 0 0 0,-2-1 1 0 0,1 1-1 0 0,0-5 19 0 0,2-6-59 0 0,1 1 1 0 0,1 0-1 0 0,1-2 59 0 0,-2 4-31 0 0,0 0 0 0 0,-1 1 0 0 0,0-1 0 0 0,-1-1 0 0 0,0-3 31 0 0,-1 10-9 0 0,-2 0-1 0 0,1-1 1 0 0,-1 1 0 0 0,0 0 0 0 0,0 0-1 0 0,-1-1 1 0 0,0 1 0 0 0,-1 0 0 0 0,1 0-1 0 0,-1 0 1 0 0,0 0 0 0 0,-1 0 0 0 0,-2-3 9 0 0,1 0-9 0 0,3 8 8 0 0,1 1 0 0 0,-1-1 0 0 0,0 0 0 0 0,0 1 0 0 0,0-1 0 0 0,0 0-1 0 0,0 1 1 0 0,0-1 0 0 0,0 1 0 0 0,-1 0 0 0 0,1-1 0 0 0,-1 1 0 0 0,1 0 0 0 0,-1 0 0 0 0,1 0 0 0 0,-1 0 0 0 0,1 0 0 0 0,-1 0 0 0 0,0 0-1 0 0,0 1 1 0 0,1-1 0 0 0,-1 1 0 0 0,0-1 0 0 0,0 1 1 0 0,-9-4-5 0 0,6 2 13 0 0,1 0 1 0 0,-1 0 0 0 0,0 1-1 0 0,0 0 1 0 0,0 0 0 0 0,-4 0-9 0 0,7 1 6 0 0,0 0 1 0 0,1 0-1 0 0,-1 0 1 0 0,0 0-1 0 0,0 1 1 0 0,1-1-1 0 0,-1 1 1 0 0,0-1-1 0 0,1 1 1 0 0,-1 0-1 0 0,1-1 1 0 0,-1 1-1 0 0,1 0 1 0 0,-1 0-1 0 0,1 0 0 0 0,-1 0 1 0 0,1 0-1 0 0,0 1 1 0 0,0-1-1 0 0,-1 0 1 0 0,1 1-1 0 0,0-1 1 0 0,0 2-7 0 0,-5 8 41 0 0,0 0 0 0 0,1 0 0 0 0,1 1 0 0 0,0 0 1 0 0,0 0-1 0 0,-1 10-41 0 0,2-10 29 0 0,-3 26 96 0 0,1-1 0 0 0,1 1 0 0 0,2 0 0 0 0,3 18-125 0 0,-1-53 6 0 0,-1 9 38 0 0,2 0 1 0 0,0 1-1 0 0,0-1 1 0 0,1 0-1 0 0,0 0 1 0 0,1 0-1 0 0,4 9-44 0 0,3 7 101 0 0,-8-20-70 0 0,1-1 0 0 0,0 1 1 0 0,0-1-1 0 0,0 0 0 0 0,1 0 0 0 0,0-1 1 0 0,1 2-32 0 0,6-2 43 0 0,-5-3-24 0 0,-1 0-13 0 0,-1 0 1 0 0,1 1-1 0 0,0 0 0 0 0,-1 0 1 0 0,0 0-1 0 0,2 2-6 0 0,14 13-11 0 0,-14-14-24 0 0,1-1 1 0 0,-1 1-1 0 0,1-1 0 0 0,1-1 0 0 0,-1 0 1 0 0,0 0-1 0 0,1 0 0 0 0,-1-1 0 0 0,1 0 1 0 0,0 0-1 0 0,0-1 0 0 0,0 0 1 0 0,0 0-1 0 0,0-1 0 0 0,7-1 35 0 0,-2 1-81 0 0,-1 0 0 0 0,0-2 0 0 0,0 1 0 0 0,1-2 81 0 0,99-26-70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3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104 688 0 0 0,'1'41'2162'0'0,"0"-17"-1303"0"0,-1 1 1 0 0,-2 0-1 0 0,0 0-859 0 0,-10 48 936 0 0,-9 24-936 0 0,6-34 331 0 0,-8 70 444 0 0,9-50-185 0 0,0 8 205 0 0,11-58 315 0 0,4-30-42 0 0,2-6 88 0 0,7-33 526 0 0,-5-2-705 0 0,0 20-532 0 0,0 0 224 0 0,-1-1 0 0 0,0-3-669 0 0,7-46 889 0 0,-8 35-543 0 0,1-5 337 0 0,1-1 1 0 0,4-10-684 0 0,-3 25 224 0 0,-1 1 157 0 0,1 0 1 0 0,1 0-1 0 0,5-9-381 0 0,0-4 394 0 0,-6 17-123 0 0,1 1-1 0 0,6-12-270 0 0,17-23 327 0 0,-7-1-81 0 0,-13 35-181 0 0,1-1 0 0 0,0 1 1 0 0,10-11-66 0 0,9-5-38 0 0,-16 16-16 0 0,-3 4-73 0 0,0 1-1 0 0,7-6 128 0 0,-13 15-135 0 0,1 0 0 0 0,-1 1 0 0 0,1 0 0 0 0,1 0 0 0 0,-1 0 0 0 0,1 1 1 0 0,0 0 134 0 0,0-1-169 0 0,-7 4 158 0 0,0 0 0 0 0,1 0 0 0 0,-1 0 1 0 0,1-1-1 0 0,-1 1 0 0 0,0 0 0 0 0,1 0 0 0 0,-1 0 0 0 0,1 0 0 0 0,-1 0 0 0 0,0 0 0 0 0,1 0 0 0 0,-1 0 0 0 0,1 0 1 0 0,-1 0-1 0 0,0 0 0 0 0,1 0 0 0 0,-1 0 0 0 0,1 0 0 0 0,-1 0 0 0 0,0 1 0 0 0,1-1 0 0 0,-1 0 0 0 0,1 0 11 0 0,0 2-20 0 0,1-1 0 0 0,-1 0-1 0 0,1 1 1 0 0,-1-1 0 0 0,0 1 0 0 0,0 0-1 0 0,1 0 1 0 0,-1-1 0 0 0,0 1 0 0 0,0 0 20 0 0,22 48-97 0 0,-1 4 97 0 0</inkml:trace>
  <inkml:trace contextRef="#ctx0" brushRef="#br0" timeOffset="440.997">496 1167 6287 0 0,'0'11'9220'0'0,"0"0"-5145"0"0,0 18-2436 0 0,3-20-1464 0 0,-2-6-155 0 0,0-1 0 0 0,1 1 0 0 0,-1 0 1 0 0,1 0-1 0 0,0-1 0 0 0,0 1 0 0 0,0-1 0 0 0,0 1 0 0 0,0-1 0 0 0,1 0 0 0 0,-1 0 0 0 0,1 0 1 0 0,-1 0-1 0 0,1-1 0 0 0,0 1 0 0 0,0-1 0 0 0,0 1 0 0 0,0-1 0 0 0,0 0 0 0 0,0 0 0 0 0,0 0-20 0 0,14 1 101 0 0,-1-1 0 0 0,1 0 0 0 0,11-2-101 0 0,-1 1 90 0 0,-23 0-76 0 0,1 1 5 0 0,1-1 0 0 0,-1 0 0 0 0,0 0 1 0 0,1-1-1 0 0,-1 0 0 0 0,0 1 0 0 0,1-2 1 0 0,-1 1-1 0 0,0-1 0 0 0,0 1 0 0 0,0-1 1 0 0,0-1-1 0 0,0 1 0 0 0,-1-1 0 0 0,3-1-18 0 0,-3 1 9 0 0,0 0 0 0 0,0-1 0 0 0,0 0 1 0 0,0 1-1 0 0,0-2 0 0 0,-1 1 1 0 0,0 0-1 0 0,0 0 0 0 0,0-1 1 0 0,0 0-1 0 0,-1 0 0 0 0,0 1 1 0 0,0-1-1 0 0,0-1 0 0 0,0 1 1 0 0,-1 0-1 0 0,0 0 0 0 0,0-1 1 0 0,0 1-1 0 0,-1 0 0 0 0,0-1 1 0 0,0 0-11 0 0,0-2 8 0 0,0-1 1 0 0,-1 1 0 0 0,0-1 0 0 0,-1 1 0 0 0,0-1 0 0 0,0 1 0 0 0,0 0 0 0 0,-1 0 0 0 0,-1 0 0 0 0,1 0 0 0 0,-1 0 0 0 0,-1 1 0 0 0,1 0 0 0 0,-1 0 0 0 0,0 0 0 0 0,-5-4-9 0 0,2 2 20 0 0,6 7-11 0 0,0-1-1 0 0,-1 1 1 0 0,1-1 0 0 0,-1 1 0 0 0,1 0-1 0 0,-1 0 1 0 0,0 0 0 0 0,1 0 0 0 0,-1 1-1 0 0,-2-2-8 0 0,-24-2 87 0 0,25 3-71 0 0,1 1 2 0 0,0 0 0 0 0,0 0 1 0 0,0 0-1 0 0,0 0 1 0 0,0 1-1 0 0,0-1 0 0 0,-3 1-18 0 0,5 0 9 0 0,-1 1 0 0 0,1-1 0 0 0,-1 1 0 0 0,1-1 0 0 0,-1 1 0 0 0,1-1 0 0 0,-1 1 1 0 0,1 0-1 0 0,-1 0 0 0 0,1 0 0 0 0,0 0 0 0 0,-1 0 0 0 0,1 0 0 0 0,0 0 0 0 0,-1 1-9 0 0,-1 2 24 0 0,0-1 1 0 0,0 1 0 0 0,1 0 0 0 0,-1 0-1 0 0,1 0 1 0 0,0 0 0 0 0,0 0 0 0 0,0 0-1 0 0,1 1 1 0 0,-1 2-25 0 0,-7 42 177 0 0,8-44-154 0 0,-2 22 167 0 0,2 0-1 0 0,1 26-189 0 0,1-21 91 0 0,-1-32-90 0 0,0 17 84 0 0,0-1-1 0 0,1 1 1 0 0,3 12-85 0 0,-2-22 13 0 0,0 0 0 0 0,0-1 1 0 0,1 1-1 0 0,0-1 0 0 0,0 1 1 0 0,0-1-1 0 0,1 0 0 0 0,0 0 1 0 0,0 0-1 0 0,2 1-13 0 0,0 0-12 0 0,0 0-1 0 0,0-1 1 0 0,1 1 0 0 0,-1-1 0 0 0,2-1 0 0 0,-1 1-1 0 0,1-1 1 0 0,1 0 12 0 0,1 0-43 0 0,1 0 1 0 0,0-1-1 0 0,0-1 0 0 0,1 1 0 0 0,-1-2 1 0 0,1 0-1 0 0,-1 0 0 0 0,10 0 43 0 0,136 1-49 0 0</inkml:trace>
  <inkml:trace contextRef="#ctx0" brushRef="#br0" timeOffset="897.876">1257 1079 6587 0 0,'-3'0'12390'0'0,"-12"-3"-9908"0"0,0-10-2458 0 0,13 11-12 0 0,1 0 0 0 0,-1 0 0 0 0,0 1 0 0 0,0-1 0 0 0,-1 0 0 0 0,1 1 0 0 0,0-1 0 0 0,0 1 1 0 0,-3-1-14 0 0,-24-4 186 0 0,14-1-35 0 0,13 6-124 0 0,0 0 0 0 0,0 0 0 0 0,0 0 0 0 0,1 1 0 0 0,-1-1-1 0 0,0 0 1 0 0,0 1 0 0 0,0-1 0 0 0,0 1 0 0 0,0 0 0 0 0,-2 0-26 0 0,-3-1 84 0 0,6 1-71 0 0,0 0-1 0 0,0 0 1 0 0,0 0-1 0 0,-1-1 1 0 0,1 1-1 0 0,0 0 1 0 0,0 1-1 0 0,0-1 1 0 0,0 0-1 0 0,-1 0 1 0 0,1 0-1 0 0,0 1 1 0 0,0-1-1 0 0,0 0 1 0 0,0 1-1 0 0,0-1 1 0 0,0 1-1 0 0,0 0 1 0 0,0-1-1 0 0,0 1 1 0 0,0 0-1 0 0,0-1 1 0 0,0 1-1 0 0,0 0 1 0 0,0 1-13 0 0,-2 4 32 0 0,0-1 1 0 0,1 2-1 0 0,-1-1 1 0 0,2 0-1 0 0,-1 0 1 0 0,0 1 0 0 0,1-1-1 0 0,1 1 1 0 0,-1-1-1 0 0,1 2-32 0 0,-2 28 260 0 0,3 11-260 0 0,0-20 68 0 0,-1 82 284 0 0,-1-104-334 0 0,1-1 0 0 0,0 1 0 0 0,1-1 0 0 0,-1 1 0 0 0,1-1-1 0 0,0 1 1 0 0,0-1 0 0 0,0 1 0 0 0,1-1 0 0 0,-1 0 0 0 0,2 2-18 0 0,-2-5 6 0 0,0 1 0 0 0,1-1 1 0 0,-1 1-1 0 0,0-1 0 0 0,1 0 0 0 0,0 1 1 0 0,-1-1-1 0 0,1 0 0 0 0,0 0 1 0 0,-1 0-1 0 0,1 0 0 0 0,0 0 0 0 0,0-1 1 0 0,0 1-1 0 0,0-1 0 0 0,0 1 1 0 0,0-1-1 0 0,0 1 0 0 0,0-1 0 0 0,0 0 1 0 0,0 0-1 0 0,0 0 0 0 0,1 0-6 0 0,13 0 30 0 0,-11 1-22 0 0,0-1-1 0 0,0 0 1 0 0,0 0-1 0 0,0 0 0 0 0,-1-1 1 0 0,1 1-1 0 0,0-1 1 0 0,0 0-1 0 0,0-1 0 0 0,2 0-7 0 0,-2-1 6 0 0,-1 0 0 0 0,0 0 0 0 0,0 0 0 0 0,0-1 0 0 0,0 0 0 0 0,0 1 0 0 0,-1-1-1 0 0,0 0 1 0 0,1-1-6 0 0,27-45 67 0 0,-19 26-11 0 0,-1-1 0 0 0,0-1 0 0 0,-3 0 0 0 0,0 0 0 0 0,-1-1 0 0 0,-2 0 0 0 0,0 0 0 0 0,-2 0 0 0 0,-1 0 0 0 0,-2-12-56 0 0,1-69 176 0 0,-5-174 108 0 0,1 246-223 0 0,-2 0 0 0 0,-2 0-1 0 0,-3-10-60 0 0,1 11 47 0 0,-39-203 217 0 0,47 237-262 0 0,-6-39 187 0 0,1 0 0 0 0,1 0 0 0 0,2-26-189 0 0,3 80 321 0 0,-1-6-225 0 0,1 1-1 0 0,1-1 1 0 0,-1 1-1 0 0,1-1 1 0 0,1 4-96 0 0,1-3 84 0 0,0 3 41 0 0,0 0 1 0 0,-1 0-1 0 0,0 0 1 0 0,0 1-1 0 0,-2 8-125 0 0,-1 22 573 0 0,-6 27-573 0 0,0-5 258 0 0,3 32 441 0 0,4 12-699 0 0,1-32 217 0 0,0 151 840 0 0,16 70-1057 0 0,0-142 120 0 0,-2-40-165 0 0,-12-66-111 0 0,-3-44 127 0 0,0 1 1 0 0,0 0-1 0 0,1 0 0 0 0,0 0 0 0 0,0-1 0 0 0,1 1 0 0 0,0 0 0 0 0,0-1 0 0 0,1 2 29 0 0,22 49-53 0 0,9 13 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19 8030 0 0,'0'-1'467'0'0,"1"1"0"0"0,-1-1 0 0 0,0 1 0 0 0,0-1 0 0 0,0 1-1 0 0,0-1 1 0 0,0 0 0 0 0,-1 1 0 0 0,1-1 0 0 0,0 1 0 0 0,0-1 0 0 0,0 1 0 0 0,0-1 0 0 0,-1 0 0 0 0,1 1 0 0 0,0-1-1 0 0,0 1 1 0 0,-1-1 0 0 0,1 1 0 0 0,0-1 0 0 0,-1 1 0 0 0,1 0 0 0 0,-1-1 0 0 0,1 1 0 0 0,-1-1 0 0 0,1 1 0 0 0,-1 0-468 0 0,-6-2 446 0 0,-1 1-1 0 0,0 0 1 0 0,0 0-1 0 0,-1 1 0 0 0,1 0 1 0 0,-5 1-445 0 0,-6 0 562 0 0,17 0-467 0 0,1 7 3 0 0,1 863 1277 0 0,-3-673-1187 0 0,-9-24-46 0 0,9-6-38 0 0,3-121-79 0 0,0-31-14 0 0,0 8-40 0 0,1 0-1 0 0,1 5 30 0 0,-1-22-15 0 0,0 1 0 0 0,1-1 0 0 0,0 0 0 0 0,0 0-1 0 0,1 0 1 0 0,0 0 0 0 0,0 0 0 0 0,4 6 15 0 0,4 2-10 0 0,2 0 1 0 0,-1 0 0 0 0,14 10 9 0 0</inkml:trace>
  <inkml:trace contextRef="#ctx0" brushRef="#br0" timeOffset="434.519">231 54 4500 0 0,'24'0'9530'0'0,"1"0"-5832"0"0,47 0-2190 0 0,-69 0-1215 0 0,-3 0-19 0 0,3 0-16 0 0,-2 0-246 0 0,-1 0 0 0 0,1 0 0 0 0,-1 0 0 0 0,1 0 1 0 0,-1 0-1 0 0,1 0 0 0 0,-1 0 0 0 0,1 0 0 0 0,-1 0 0 0 0,1 0 1 0 0,-1 0-1 0 0,1 1 0 0 0,-1-1 0 0 0,1 0 0 0 0,-1 0 0 0 0,1 0 1 0 0,-1 1-1 0 0,1-1 0 0 0,-1 0 0 0 0,1 1 0 0 0,-1-1-12 0 0,7 21 263 0 0,3 21-28 0 0,-2 1-1 0 0,-2 0 1 0 0,-2 0 0 0 0,-2 0 0 0 0,-3 38-235 0 0,-1-52 119 0 0,-3 0 0 0 0,0 0 0 0 0,-2-1 1 0 0,-1 0-1 0 0,-1 0 0 0 0,-11 23-119 0 0,11-31 53 0 0,-2 0 1 0 0,0 0 0 0 0,-1-1-1 0 0,-1 0 1 0 0,-1-1-1 0 0,0-1 1 0 0,-2 0-1 0 0,0-1 1 0 0,-3 1-54 0 0,15-13-9 0 0,-1 0 0 0 0,-1 0 0 0 0,1 0-1 0 0,-1-1 1 0 0,1 0 0 0 0,-1 0 0 0 0,0 0 0 0 0,0-1-1 0 0,0 0 1 0 0,0 0 0 0 0,0-1 0 0 0,-1 1 0 0 0,1-1 0 0 0,0-1-1 0 0,-1 1 1 0 0,1-1 0 0 0,-2 0 9 0 0,8 0 0 0 0,-2 0-7 0 0,0 0 0 0 0,-1 0-1 0 0,1 0 1 0 0,-1 0 0 0 0,1 0 0 0 0,-1-1-1 0 0,1 1 1 0 0,0-1 0 0 0,-1 1-1 0 0,1-1 1 0 0,0 0 0 0 0,0 0 0 0 0,-1 0-1 0 0,1 0 1 0 0,0-1 0 0 0,0 1-1 0 0,0 0 1 0 0,0-1 0 0 0,0 1 0 0 0,1-1-1 0 0,-1 0 1 0 0,0 0 0 0 0,1 0 0 0 0,-1 0 7 0 0,-10-19-10 0 0,1 0 0 0 0,1-1 1 0 0,1-1-1 0 0,-1-5 10 0 0,9 25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3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8864 0 0,'0'0'18258'0'0,"0"0"-18262"0"0,0 0-6 0 0,0 0 0 0 0,0-19-26 0 0,19 19-86 0 0,0 0-107 0 0,105 72 229 0 0,-124-72 0 0 0</inkml:trace>
  <inkml:trace contextRef="#ctx0" brushRef="#br0" timeOffset="1">497 213 8177 0 0,'0'0'15864'0'0,"0"0"-15864"0"0,0 0 0 0 0,0 0 136 0 0,-16 0-24 0 0,16 0-18 0 0,0 0-31 0 0,16 0-108 0 0,180 17 45 0 0,-196-17 0 0 0,0 0 0 0 0</inkml:trace>
  <inkml:trace contextRef="#ctx0" brushRef="#br0" timeOffset="2">1028 337 8682 0 0,'0'35'17888'0'0,"-16"-35"-17671"0"0,16 0-27 0 0,0 0-88 0 0,0 0-134 0 0,16 0-146 0 0,21 0-145 0 0,68-17 323 0 0,-105 17 0 0 0,0 0 0 0 0</inkml:trace>
  <inkml:trace contextRef="#ctx0" brushRef="#br0" timeOffset="405.004">1189 372 75 0 0,'0'18'10367'0'0,"0"0"-8878"0"0,0-18-1158 0 0,35 35-331 0 0,-35-35 0 0 0,0 0 0 0 0</inkml:trace>
  <inkml:trace contextRef="#ctx0" brushRef="#br0" timeOffset="406.004">2020 249 112 0 0,'20'0'12167'0'0,"-20"0"-10062"0"0,0 0-939 0 0,0 0-377 0 0,0 0-173 0 0,34 0-132 0 0,20 0-126 0 0,16-19-85 0 0,-17 2-98 0 0,-34 17-109 0 0,140-36-66 0 0,-159 36 0 0 0,0 0 0 0 0,0 0 0 0 0</inkml:trace>
  <inkml:trace contextRef="#ctx0" brushRef="#br0" timeOffset="762.645">2251 36 9057 0 0,'-34'-18'19206'0'0,"-1"1"-18645"0"0,15 17-154 0 0,20 0-111 0 0,0 53-79 0 0,0 35-115 0 0,20 36-123 0 0,-4 35-139 0 0,3 1-182 0 0,-1-18-133 0 0,-18-71 6 0 0,16 71 469 0 0,-16-142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90 444 0 0 0,'-23'0'8137'0'0,"-5"0"-5056"0"0,27 0-2982 0 0,-1 0 1 0 0,1 0 0 0 0,-1 0 0 0 0,1 0 0 0 0,0 0-1 0 0,-1 0 1 0 0,1 0 0 0 0,-1 0 0 0 0,1-1-1 0 0,0 1 1 0 0,-1-1 0 0 0,1 1 0 0 0,0-1 0 0 0,-1 1-1 0 0,1-1 1 0 0,0 0 0 0 0,0 1 0 0 0,0-1-1 0 0,0 0 1 0 0,0 0 0 0 0,-1 0 0 0 0,2 0 0 0 0,-1 0-1 0 0,0 0 1 0 0,0 0 0 0 0,0 0 0 0 0,0-1-1 0 0,1 1 1 0 0,-1 0 0 0 0,0 0 0 0 0,1-1 0 0 0,-1 1-1 0 0,1 0 1 0 0,0-1 0 0 0,-1 1 0 0 0,1-1-1 0 0,0 1 1 0 0,0 0 0 0 0,0-2-100 0 0,0 0 982 0 0,0 3-58 0 0,28 0 827 0 0,-13 0-1471 0 0,0 0 1 0 0,0 1 0 0 0,1 1-281 0 0,54 10 612 0 0,-32-8-366 0 0,-11-1-102 0 0,-1 1 0 0 0,22 6-144 0 0,-13 1-57 0 0,-26-7 5 0 0,0-1 0 0 0,1 0 0 0 0,0-1 0 0 0,-1 0 0 0 0,1 0 0 0 0,0-1 0 0 0,4 0 52 0 0,6-2-21 0 0,0-2 0 0 0,-1 0 0 0 0,4-2 21 0 0</inkml:trace>
  <inkml:trace contextRef="#ctx0" brushRef="#br0" timeOffset="446.997">320 89 6049 0 0,'-35'-35'14653'0'0,"17"-1"-14547"0"0,-18 18 265 0 0,36 18-16 0 0,0 0-7 0 0,0 36-7 0 0,0 35-31 0 0,17 35-48 0 0,2 1-50 0 0,16-1-69 0 0,-35 18-105 0 0,18-35-118 0 0,-1-1-160 0 0,36 89 240 0 0,-53-177 0 0 0,0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2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302 425 7949 0 0,'-3'-5'2245'0'0,"1"1"0"0"0,-1 0-1 0 0,0-1 1 0 0,-1 1 0 0 0,-1-1-2245 0 0,-22-19 4219 0 0,17 16-4453 0 0,-8-8 322 0 0,14 11-45 0 0,-1 0 1 0 0,0 0 0 0 0,0 1 0 0 0,-1 0 0 0 0,1 0-1 0 0,-1 0 1 0 0,0 1 0 0 0,0 0 0 0 0,0 0 0 0 0,0 0-1 0 0,-1 0-43 0 0,-2 2 129 0 0,0 0-1 0 0,0 0 1 0 0,0 1-1 0 0,-9 0-128 0 0,5 0 151 0 0,11 0-130 0 0,1 0 1 0 0,-1 0 0 0 0,1 0-1 0 0,0 0 1 0 0,-1 1-1 0 0,1-1 1 0 0,0 0-1 0 0,-1 1 1 0 0,1-1-1 0 0,0 0 1 0 0,0 1 0 0 0,-1 0-1 0 0,1-1 1 0 0,0 1-1 0 0,0 0 1 0 0,0-1-1 0 0,0 1 1 0 0,0 0-1 0 0,0 0 1 0 0,-1 1-22 0 0,0 1 47 0 0,0 1 0 0 0,0-1 0 0 0,0 1 0 0 0,1-1 0 0 0,-1 1 0 0 0,0 4-47 0 0,2-6 18 0 0,-15 50 339 0 0,3 2 0 0 0,2 0 0 0 0,3 0-1 0 0,2 1 1 0 0,2 36-357 0 0,3-38 227 0 0,-1-2 257 0 0,5 36-484 0 0,-1-67 67 0 0,0 0 0 0 0,2 0-1 0 0,0 0 1 0 0,1-1 0 0 0,7 16-67 0 0,32 59 146 0 0,-40-82-140 0 0,1-1 1 0 0,1 1 0 0 0,0-1 0 0 0,0-1-1 0 0,3 3-6 0 0,2 1-20 0 0,-8-8-9 0 0,1 0 0 0 0,0 0 0 0 0,0 0 0 0 0,1-1 0 0 0,0 1 0 0 0,5 3 29 0 0,-3-5-22 0 0,-1 0 0 0 0,1-1 0 0 0,-1 0 0 0 0,1 0 0 0 0,0-1 0 0 0,0 1 0 0 0,3-1 22 0 0,50 8-46 0 0,23 1 46 0 0</inkml:trace>
  <inkml:trace contextRef="#ctx0" brushRef="#br0" timeOffset="499.421">444 638 8500 0 0,'-19'0'17062'0'0,"19"0"-17084"0"0,0 35 59 0 0,19-17 174 0 0,16-18 77 0 0,18-18-33 0 0,1 18-74 0 0,-3-17-135 0 0,21-1-162 0 0,52 0 116 0 0,-124 18 0 0 0,0 0 0 0 0</inkml:trace>
  <inkml:trace contextRef="#ctx0" brushRef="#br0" timeOffset="500.421">586 425 8119 0 0,'-3'3'3040'0'0,"2"-2"-1856"0"0,-1 0 0 0 0,1 1 0 0 0,-1-1 0 0 0,1 1 0 0 0,0-1-1 0 0,0 1 1 0 0,0-1 0 0 0,0 1 0 0 0,-1 2-1184 0 0,-1 14 2355 0 0,3-4-2173 0 0,-1-6-65 0 0,1 1 0 0 0,0-1 0 0 0,1 0 1 0 0,0 1-1 0 0,1 4-117 0 0,11 25 299 0 0,-7 12-52 0 0,25 115 206 0 0,-7 46-100 0 0,6 45 151 0 0,-16-161-190 0 0,-12-67-212 0 0,0-7 19 0 0,0-1 1 0 0,1 0-1 0 0,0 0 1 0 0,3 4-122 0 0,-3-17 128 0 0,0-5-5 0 0,-1-2-79 0 0,24-3 432 0 0,-25 3-467 0 0,0-1-1 0 0,0 1 0 0 0,0-1 0 0 0,0 1 0 0 0,1-1 0 0 0,-1 1 1 0 0,0-1-1 0 0,0 0 0 0 0,0 0 0 0 0,0 1 0 0 0,0-1 0 0 0,0 0 1 0 0,0 0-1 0 0,-1 0 0 0 0,1 0 0 0 0,0 0 0 0 0,0 0 0 0 0,-1 0 1 0 0,1 0-1 0 0,-1-1 0 0 0,1 1-8 0 0,8-38 43 0 0,17-29-103 0 0,-20 48 27 0 0,4-14-17 0 0,2 0-1 0 0,3-5 51 0 0,122-256-31 0 0</inkml:trace>
  <inkml:trace contextRef="#ctx0" brushRef="#br0" timeOffset="1482.709">1152 691 0 0 0,'0'-1'160'0'0,"1"1"1"0"0,-1-1-1 0 0,0 1 1 0 0,0-1-1 0 0,0 0 1 0 0,0 1-1 0 0,0-1 1 0 0,0 1-1 0 0,0-1 1 0 0,0 0-1 0 0,0 1 1 0 0,-1-1-1 0 0,1 1 1 0 0,0-1-1 0 0,0 1 1 0 0,0-1-1 0 0,-1 0 1 0 0,1 1-1 0 0,0-1 1 0 0,-1 1-1 0 0,1-1 1 0 0,0 1-1 0 0,-1-1 1 0 0,1 1-1 0 0,-1 0 1 0 0,1-1-1 0 0,0 1 0 0 0,-1-1 1 0 0,1 1-1 0 0,-1 0 1 0 0,0 0-1 0 0,1-1 1 0 0,-1 1-1 0 0,1 0 1 0 0,-1 0-1 0 0,1-1 1 0 0,-1 1-1 0 0,0 0 1 0 0,1 0-1 0 0,-1 0 1 0 0,1 0-1 0 0,-1 0 1 0 0,0 0-1 0 0,1 0 1 0 0,-1 0-1 0 0,0 0-160 0 0,1 0 70 0 0,0 0 1 0 0,0 0-1 0 0,-1 0 0 0 0,1 0 0 0 0,0 0 0 0 0,0 0 1 0 0,-1 0-1 0 0,1 0 0 0 0,0 0 0 0 0,0 0 0 0 0,-1 0 1 0 0,1 0-1 0 0,0 0 0 0 0,0 0 0 0 0,0 0 0 0 0,-1-1 1 0 0,1 1-1 0 0,0 0 0 0 0,0 0 0 0 0,0 0 0 0 0,-1 0 0 0 0,1 0 1 0 0,0-1-1 0 0,0 1 0 0 0,0 0 0 0 0,0 0 0 0 0,0 0 1 0 0,-1-1-71 0 0,-9-10 1449 0 0,7 5-43 0 0,3-6-139 0 0,0 9-212 0 0,0 3-175 0 0,0 0-131 0 0,0 3-110 0 0,1-1-587 0 0,-1 1 0 0 0,0-1 0 0 0,1 0 0 0 0,0 0 1 0 0,-1 0-1 0 0,1 0 0 0 0,0 1 0 0 0,0-1 0 0 0,0 0 1 0 0,0-1-1 0 0,0 1 0 0 0,1 0 0 0 0,-1 0 1 0 0,1 0-1 0 0,-1-1 0 0 0,1 1 0 0 0,0 0-52 0 0,14 18 280 0 0,-9-8-119 0 0,0 0 1 0 0,-1 0-1 0 0,-1 1 0 0 0,0 0 1 0 0,3 13-162 0 0,4 22 754 0 0,-2 2-754 0 0,0 3 424 0 0,-3-22 24 0 0,-2 0 0 0 0,-2 1 0 0 0,0 31-448 0 0,-2-40 515 0 0,1 0-1 0 0,4 21-514 0 0,-3-25 820 0 0,0 0 0 0 0,-1 15-820 0 0,-2-31 634 0 0,0-3-85 0 0,0-44 122 0 0,4-29-775 0 0,4 1 0 0 0,14-57 104 0 0,-19 113-46 0 0,-3 14 41 0 0,5-25-178 0 0,1 1 1 0 0,3-7 182 0 0,21-41-515 0 0,-22 52 329 0 0,-2 3 9 0 0,1 1 0 0 0,4-6 177 0 0,65-105-114 0 0</inkml:trace>
  <inkml:trace contextRef="#ctx0" brushRef="#br0" timeOffset="2237.287">1594 833 5599 0 0,'16'18'12177'0'0,"-12"-4"-9775"0"0,-2-8-2301 0 0,9 6 152 0 0,-11-12-240 0 0,0 0 0 0 0,0 1 1 0 0,0-1-1 0 0,0 0 0 0 0,0 0 1 0 0,1 0-1 0 0,-1 0 0 0 0,0 1 1 0 0,0-1-1 0 0,0 0 0 0 0,0 0 1 0 0,1 0-1 0 0,-1 0 0 0 0,0 0 1 0 0,0 1-1 0 0,1-1 0 0 0,-1 0 1 0 0,0 0-1 0 0,0 0 0 0 0,0 0 1 0 0,1 0-1 0 0,-1 0 0 0 0,0 0 1 0 0,0 0-1 0 0,1 0 0 0 0,-1 0 1 0 0,0 0-1 0 0,0 0 1 0 0,1 0-15 0 0,7 0 114 0 0,0 0 0 0 0,0-1 0 0 0,0 0 0 0 0,1 0-1 0 0,-1-1 1 0 0,0 0 0 0 0,0 0 0 0 0,-1-1 0 0 0,1 0-1 0 0,0 0 1 0 0,-1-1 0 0 0,0 0 0 0 0,0 0 0 0 0,5-4-113 0 0,24-22 279 0 0,-27 24-241 0 0,-1 0 0 0 0,-1 0 0 0 0,1-1 1 0 0,-1 0-1 0 0,0-1 0 0 0,0 1 0 0 0,-1-1 1 0 0,0-1-1 0 0,-1 1 0 0 0,0-1 0 0 0,0 0 1 0 0,-1 0-1 0 0,1-1-38 0 0,3-7 53 0 0,-3 9-22 0 0,-1 0-1 0 0,0-1 0 0 0,-1 0 1 0 0,1 0-1 0 0,0-5-30 0 0,-3-1 43 0 0,1 0 0 0 0,-2 1 0 0 0,0-8-43 0 0,0 5 42 0 0,0 16-38 0 0,0 0-1 0 0,0-1 1 0 0,0 1 0 0 0,-1-1-1 0 0,1 1 1 0 0,0-1-1 0 0,-1 1 1 0 0,1-1 0 0 0,-1 1-1 0 0,1 0 1 0 0,-1-1-1 0 0,0 1 1 0 0,1 0-1 0 0,-1 0 1 0 0,0-1 0 0 0,0 1-1 0 0,0 0 1 0 0,0 0-1 0 0,0 0 1 0 0,0 0 0 0 0,0 0-1 0 0,0 0 1 0 0,-1 0-1 0 0,1 1 1 0 0,0-1-1 0 0,-1 0 1 0 0,1 1 0 0 0,-2-1-4 0 0,-5-4 10 0 0,5 3-8 0 0,0 0 0 0 0,1 0-1 0 0,-1 0 1 0 0,0 1-1 0 0,0 0 1 0 0,0-1-1 0 0,0 1 1 0 0,0 0-1 0 0,-1 1 1 0 0,1-1-1 0 0,0 0 1 0 0,0 1-1 0 0,0 0 1 0 0,-1 0-2 0 0,-1 0 1 0 0,0 1 1 0 0,1 0 0 0 0,-1 1-1 0 0,1-1 1 0 0,-1 1-1 0 0,1 0 1 0 0,-1 0-1 0 0,1 1 1 0 0,-3 2-2 0 0,6-5 0 0 0,-8 5 22 0 0,0 0-1 0 0,1 0 1 0 0,0 1-1 0 0,0 1 1 0 0,0-1 0 0 0,1 1-1 0 0,0 0 1 0 0,0 1-1 0 0,-4 7-21 0 0,-6 21 145 0 0,10-19-79 0 0,0-2-11 0 0,-4 12 275 0 0,-9 28-330 0 0,16-40 100 0 0,1-1-1 0 0,0 1 1 0 0,1 0-1 0 0,1 0 0 0 0,0 9-99 0 0,1-10 92 0 0,1 0-1 0 0,0 1 0 0 0,1-1 0 0 0,1 0 0 0 0,1 4-91 0 0,-2-10 47 0 0,1 0 0 0 0,0-1-1 0 0,0 1 1 0 0,1-1 0 0 0,0 0 0 0 0,0 0-1 0 0,0 0 1 0 0,1-1 0 0 0,0 0-1 0 0,5 5-46 0 0,2 0 76 0 0,1 0-1 0 0,0-1 0 0 0,1 0 0 0 0,0-1 0 0 0,1 0 1 0 0,0-2-1 0 0,0 0 0 0 0,1 0 0 0 0,0-1 1 0 0,0-1-1 0 0,0-1 0 0 0,15 2-75 0 0,-9-2 51 0 0,0-2-1 0 0,1 0 1 0 0,0-1 0 0 0,-1-2-1 0 0,1 0 1 0 0,-1-1 0 0 0,0-2-1 0 0,1 0 1 0 0,5-3-51 0 0,-18 4 2 0 0,0-1-1 0 0,0 0 1 0 0,0-1 0 0 0,-1 1-1 0 0,0-2 1 0 0,0 0 0 0 0,0 0-1 0 0,7-7-1 0 0,-2 1-29 0 0,-1-1-1 0 0,0-1 1 0 0,-1-1-1 0 0,5-7 30 0 0,-5 4-42 0 0,-1 0-1 0 0,0 0 0 0 0,-2-1 0 0 0,0-1 1 0 0,-1 1-1 0 0,-1-1 0 0 0,-1-1 1 0 0,-1 1-1 0 0,0-1 0 0 0,-2 0 0 0 0,0 0 1 0 0,-1-21 42 0 0,-2 33-11 0 0,0 0 0 0 0,-1 0 0 0 0,0 0 1 0 0,0 0-1 0 0,-1 0 0 0 0,0 0 0 0 0,-1 0 11 0 0,1 5 2 0 0,1 1 0 0 0,-1 0-1 0 0,1 0 1 0 0,-1 0-1 0 0,0 0 1 0 0,0 0 0 0 0,0 0-1 0 0,0 0 1 0 0,-1 1 0 0 0,1-1-1 0 0,-1 1 1 0 0,1 0-1 0 0,-1-1 1 0 0,0 1 0 0 0,0 0-1 0 0,0 1 1 0 0,0-1 0 0 0,-2 0-2 0 0,-2 0 15 0 0,0 0 0 0 0,1 1 0 0 0,-1 0 0 0 0,0 0-1 0 0,0 0 1 0 0,-3 1-15 0 0,-47 1 191 0 0,32 0-63 0 0,23-1-111 0 0,0-1-1 0 0,0 1 1 0 0,1 0 0 0 0,-1 1 0 0 0,0-1 0 0 0,0 0 0 0 0,1 0-1 0 0,-1 1 1 0 0,0-1 0 0 0,0 1 0 0 0,1-1 0 0 0,-1 1 0 0 0,1 0-1 0 0,-1 0 1 0 0,1 0-17 0 0,-29 26 295 0 0,28-25-265 0 0,0 0 0 0 0,0 0-1 0 0,0 0 1 0 0,1 1 0 0 0,-1-1 0 0 0,1 1-1 0 0,-1-1 1 0 0,1 1 0 0 0,0 0 0 0 0,0-1-1 0 0,0 1 1 0 0,0 0 0 0 0,1 0 0 0 0,-1 0-1 0 0,1 0 1 0 0,0-1 0 0 0,-1 1 0 0 0,1 0-1 0 0,0 0 1 0 0,1 0 0 0 0,-1 2-30 0 0,1 11 119 0 0,-2 15 82 0 0,1-13-59 0 0,-1 0 0 0 0,2 0-1 0 0,1 0 1 0 0,0 0 0 0 0,1 0-142 0 0,2-3 192 0 0,0 0 0 0 0,8 15-192 0 0,-7-16 83 0 0,16 42 214 0 0,-11-28-129 0 0,0 0 0 0 0,2-1 1 0 0,3 2-169 0 0,-8-17 99 0 0,1 0 0 0 0,8 8-99 0 0,-4-5 55 0 0,9 13 20 0 0,-15-17-100 0 0,1-1 1 0 0,0 0-1 0 0,1-1 1 0 0,0 0-1 0 0,4 3 25 0 0,35 21-390 0 0,-44-31 340 0 0,0 1 1 0 0,0-1 0 0 0,1 0-1 0 0,-1 0 1 0 0,1-1 0 0 0,-1 1-1 0 0,1-1 1 0 0,0 0 0 0 0,-1 0-1 0 0,2-1 50 0 0,32 3-107 0 0,18-3 107 0 0,-55 0 0 0 0</inkml:trace>
  <inkml:trace contextRef="#ctx0" brushRef="#br0" timeOffset="2629.518">2641 1046 8190 0 0,'-12'0'11664'0'0,"12"0"-9548"0"0,8-1 1762 0 0,13-1-3864 0 0,-3-4 13 0 0,-11 4-26 0 0,1 0 0 0 0,-1 0 0 0 0,1 1 0 0 0,-1 0 0 0 0,1 0 0 0 0,0 1-1 0 0,-4 0-1 0 0,7 0 5 0 0,0 0 0 0 0,0 1 1 0 0,1 0-5 0 0,-10-1 3 0 0,0 1 0 0 0,0-1 0 0 0,1 1 1 0 0,-1 0-1 0 0,0-1 0 0 0,0 1 0 0 0,0 0 0 0 0,0 0 1 0 0,0 0-1 0 0,0 0 0 0 0,0 1 0 0 0,-1-1 0 0 0,1 0 1 0 0,0 1-1 0 0,-1-1 0 0 0,2 3-3 0 0,-1-1 12 0 0,-1 1-1 0 0,0-1 1 0 0,0 1-1 0 0,0 0 1 0 0,0 0-1 0 0,-1-1 1 0 0,1 1-1 0 0,-1 0 1 0 0,0 0 0 0 0,0 0-1 0 0,0 0 1 0 0,-1 3-12 0 0,0 11 64 0 0,1 171 806 0 0,0-186-765 0 0,15-2-93 0 0,-12-1-28 0 0,0 0 0 0 0,0 1 0 0 0,0-1 0 0 0,0 0 0 0 0,0 0 0 0 0,0-1-1 0 0,0 1 1 0 0,0-1 0 0 0,0 1 0 0 0,0-1 0 0 0,2-1 16 0 0,4-3-81 0 0,20-7-248 0 0,-16 7 189 0 0,0-1 0 0 0,-1 0 1 0 0,0-1-1 0 0,11-8 140 0 0,44-32-60 0 0</inkml:trace>
  <inkml:trace contextRef="#ctx0" brushRef="#br0" timeOffset="3044.053">2995 0 8819 0 0,'0'3'15170'0'0,"0"2"-14816"0"0,0 0-1 0 0,1-1 1 0 0,-1 1 0 0 0,1-1 0 0 0,0 1-1 0 0,0 0 1 0 0,1-1 0 0 0,-1 1 0 0 0,1-1-1 0 0,0 0 1 0 0,1 3-354 0 0,4 2 77 0 0,-1 0 0 0 0,2 0 1 0 0,-1 0-1 0 0,7 5-77 0 0,32 36 707 0 0,-2 3 0 0 0,19 32-707 0 0,-53-70 191 0 0,-1-1 0 0 0,0 1-1 0 0,-2 1 1 0 0,6 12-191 0 0,18 41 646 0 0,-18-44-487 0 0,-2 1-1 0 0,-1 0 1 0 0,-1 0-1 0 0,-2 1 1 0 0,0 1-1 0 0,2 24-158 0 0,5 98 382 0 0,-12-110-278 0 0,-2 0-1 0 0,-5 34-103 0 0,-1-36-24 0 0,-7 22 24 0 0,6-31-49 0 0,1-1-22 0 0,0 3-166 0 0,-11 28 237 0 0,-10 10-75 0 0,-9 12 75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2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2662 0 0,'0'0'13409'0'0,"19"18"-12738"0"0,-19-1 64 0 0,19 36 78 0 0,-3 19-37 0 0</inkml:trace>
  <inkml:trace contextRef="#ctx0" brushRef="#br0" timeOffset="1">54 285 19828 0 0,'0'70'776'0'0,"0"19"-37"0"0,0-18-21 0 0,0-36-22 0 0,0-17-79 0 0,0 0-80 0 0,0-18-34 0 0,0 0-53 0 0,0 0-57 0 0,0-36-90 0 0,0-34-106 0 0,19-19-115 0 0,16 18-133 0 0,-1-17-128 0 0,20 17-126 0 0,158-89 305 0 0,-212 160 0 0 0,0 0 0 0 0</inkml:trace>
  <inkml:trace contextRef="#ctx0" brushRef="#br0" timeOffset="430.091">392 391 162 0 0,'-3'3'8236'0'0,"-11"17"-3753"0"0,14-19-4403 0 0,-1 0-1 0 0,1 0 0 0 0,-1 0 1 0 0,1 0-1 0 0,0 0 0 0 0,-1 0 1 0 0,1-1-1 0 0,0 1 0 0 0,0 0 1 0 0,0 0-1 0 0,0 0 0 0 0,0 0 1 0 0,0 0-1 0 0,0 0 0 0 0,0 0 1 0 0,0 0-1 0 0,0 0 0 0 0,0 0 1 0 0,1 0-1 0 0,-1 0 0 0 0,0 0 1 0 0,1 0-1 0 0,-1 0 0 0 0,1 0 1 0 0,-1 0-1 0 0,1-1 0 0 0,0 2-79 0 0,17 4 1124 0 0,-11-4-963 0 0,0 1 1 0 0,0-1 0 0 0,0 0 0 0 0,0-1-1 0 0,0 0 1 0 0,1 0 0 0 0,-1 0 0 0 0,1-1 0 0 0,-1 0-1 0 0,0 0 1 0 0,2-1-162 0 0,9-3 85 0 0,0-1 0 0 0,-1 0 1 0 0,0-1-1 0 0,0-1 0 0 0,0 0 0 0 0,-1-1 0 0 0,0-1 0 0 0,0-1 0 0 0,-1 0 0 0 0,0-1 0 0 0,-1-1 1 0 0,0 0-1 0 0,-1-1 0 0 0,5-7-85 0 0,-14 16 16 0 0,0 0 0 0 0,-1 0 0 0 0,1 0 0 0 0,-1-1 0 0 0,0 0 0 0 0,-1 1 0 0 0,1-1 0 0 0,-1 0 0 0 0,0 0 0 0 0,0 0 0 0 0,0-1 0 0 0,-1 1 0 0 0,0 0 0 0 0,0-1 0 0 0,0 1 0 0 0,-1-1 0 0 0,1 1-16 0 0,-1-28 189 0 0,0 32-181 0 0,0 0 0 0 0,0 0 1 0 0,0 0-1 0 0,0 1 0 0 0,0-1 0 0 0,0 0 1 0 0,0 0-1 0 0,0 0 0 0 0,-1 0 1 0 0,1 1-1 0 0,0-1 0 0 0,0 0 0 0 0,-1 0 1 0 0,1 0-1 0 0,0 1 0 0 0,-1-1 1 0 0,1 0-1 0 0,-1 0 0 0 0,1 1 0 0 0,-1-1 1 0 0,0 0-1 0 0,1 1 0 0 0,-1-1 0 0 0,1 1 1 0 0,-1-1-1 0 0,0 0-8 0 0,-5-2 47 0 0,-1 0 1 0 0,1 1-1 0 0,-1 0 1 0 0,0 0-1 0 0,0 0 0 0 0,0 1 1 0 0,0-1-1 0 0,0 2 1 0 0,0-1-1 0 0,0 1 0 0 0,-6 1-47 0 0,3-1 77 0 0,-1 0-1 0 0,1 1 1 0 0,0 1 0 0 0,0 0-1 0 0,0 0 1 0 0,0 1-1 0 0,0 0 1 0 0,0 1-77 0 0,7-2 39 0 0,0-1 0 0 0,1 1 0 0 0,-1 0 1 0 0,1 0-1 0 0,0 0 0 0 0,-1 0 0 0 0,1 0 1 0 0,0 0-1 0 0,0 1 0 0 0,0-1 0 0 0,0 1 1 0 0,1-1-1 0 0,-1 1 0 0 0,1-1 0 0 0,0 1 1 0 0,-1 1-40 0 0,-4 8 177 0 0,3-9-128 0 0,1 1-1 0 0,0-1 1 0 0,0 1-1 0 0,0 0 1 0 0,0-1-1 0 0,1 1 1 0 0,0 0-1 0 0,-1 0 1 0 0,1 0-1 0 0,1 1 1 0 0,-1-1-1 0 0,1 0 1 0 0,-1 0-1 0 0,1 0 1 0 0,0 0-1 0 0,1 1 1 0 0,-1-1-49 0 0,1 16 173 0 0,-1 9 57 0 0,1 0 1 0 0,1 0-1 0 0,2 0 1 0 0,1 0-1 0 0,4 9-230 0 0,-6-29 65 0 0,0 0 1 0 0,1 0-1 0 0,0-1 0 0 0,1 0 1 0 0,0 0-1 0 0,0 0 0 0 0,1 0 1 0 0,0-1-1 0 0,0 0 1 0 0,7 7-67 0 0,9 9 104 0 0,-11-9-65 0 0,-6-7-53 0 0,1 1-1 0 0,0-1 0 0 0,0-1 0 0 0,1 1 1 0 0,0-1-1 0 0,0 0 0 0 0,0 0 0 0 0,1-1 0 0 0,-1 0 1 0 0,1-1-1 0 0,2 1 16 0 0,1 0-156 0 0,0-1 1 0 0,1-1 0 0 0,0 0-1 0 0,0 0 1 0 0,0-1 0 0 0,0 0-1 0 0,0-1 1 0 0,0-1 0 0 0,0 0-1 0 0,0 0 1 0 0,0-2 0 0 0,11-1 155 0 0,56-12-141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2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231 178 6587 0 0,'-3'-23'12755'0'0,"1"19"-12400"0"0,0 0 0 0 0,1 1 0 0 0,-1-1 0 0 0,0 1 0 0 0,-1 0 0 0 0,1-1-355 0 0,-13-19-2 0 0,13 18 25 0 0,1 1 1 0 0,-1-1-1 0 0,-1 1 1 0 0,1 0-1 0 0,-1-1 1 0 0,0 1-1 0 0,1 0 1 0 0,-2 1-1 0 0,1-1-23 0 0,-7-7 100 0 0,-8-19 291 0 0,18 29-340 0 0,-1 0-1 0 0,1-1 1 0 0,-1 1 0 0 0,0 0 0 0 0,1 0 0 0 0,-1-1-1 0 0,0 1 1 0 0,0 0 0 0 0,0 0 0 0 0,0 0-1 0 0,0 0 1 0 0,0 0 0 0 0,0 0 0 0 0,0 1 0 0 0,0-1-1 0 0,-1 0-50 0 0,-1-1 156 0 0,0-1 303 0 0,3 70 719 0 0,4 0 0 0 0,10 55-1178 0 0,7 32 484 0 0,-13-109-358 0 0,11 88 221 0 0,-13-3-40 0 0,-4-68-170 0 0,12 121 698 0 0,37 174-835 0 0,-13-124-191 0 0,-37-226 162 0 0,1 1 1 0 0,-1-1-1 0 0,1 0 1 0 0,1 0-1 0 0,0 0 1 0 0,0 0-1 0 0,0 0 1 0 0,0 0-1 0 0,1-1 1 0 0,1 1 28 0 0,8 8-16 0 0,1-1 0 0 0,1-1 0 0 0,0 0 0 0 0,5 3 16 0 0</inkml:trace>
  <inkml:trace contextRef="#ctx0" brushRef="#br0" timeOffset="400.513">1 107 6537 0 0,'0'0'12378'0'0,"3"0"-9907"0"0,118 0-1749 0 0,-113-1-623 0 0,-1 1-1 0 0,1-1 1 0 0,-1-1-1 0 0,0 1 1 0 0,3-2-99 0 0,18-3 263 0 0,-19 4-158 0 0,0 0 0 0 0,0 1-1 0 0,0 1 1 0 0,6 0-105 0 0,-12 0 45 0 0,1 0 0 0 0,-1 0 0 0 0,1 1 0 0 0,-1 0 0 0 0,1 0 0 0 0,-1 0 0 0 0,0 0 0 0 0,1 0 0 0 0,-1 1 0 0 0,0-1 0 0 0,0 1 0 0 0,0 0 0 0 0,0 0 0 0 0,0 0 0 0 0,-1 0 0 0 0,1 1-45 0 0,2 2 53 0 0,0 0-1 0 0,-1 0 1 0 0,0 0-1 0 0,0 1 0 0 0,0-1 1 0 0,0 1-1 0 0,-1 0 1 0 0,0 0-1 0 0,0 0 0 0 0,-1 1 1 0 0,0-1-1 0 0,0 1 0 0 0,0 3-52 0 0,1 17 207 0 0,-1 0-1 0 0,-2-1 1 0 0,-1 8-207 0 0,0 15 227 0 0,1-40-196 0 0,0-1 0 0 0,-1 1 0 0 0,0 0 0 0 0,0 0 0 0 0,-1-1 0 0 0,0 1 0 0 0,0-1 0 0 0,-1 1 0 0 0,0-1 0 0 0,-1 0 0 0 0,0 0 0 0 0,0-1 0 0 0,-4 5-31 0 0,-3 2 10 0 0,0 0 1 0 0,-1-1 0 0 0,0 0-1 0 0,-1-1 1 0 0,-1-1 0 0 0,0 0-1 0 0,0 0 1 0 0,-1-2 0 0 0,-8 4-11 0 0,20-11-16 0 0,-1 0-26 0 0,1 1 1 0 0,0-1 0 0 0,-1 0-1 0 0,1-1 1 0 0,-1 1 0 0 0,1-1 0 0 0,-1 1-1 0 0,0-1 1 0 0,0 0 0 0 0,0 0-1 0 0,0-1 1 0 0,0 1 0 0 0,-1-1 41 0 0,-12 0-466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6:4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355 655 14872 0 0,'0'0'123'0'0,"0"-3"18"0"0,0 3-134 0 0,0-1 1 0 0,0 1-1 0 0,0-1 1 0 0,0 1-1 0 0,0-1 1 0 0,0 1-1 0 0,0-1 1 0 0,0 1-1 0 0,0-1 0 0 0,0 1 1 0 0,-1-1-1 0 0,1 1 1 0 0,0-1-1 0 0,0 1 1 0 0,0-1-1 0 0,-1 1 1 0 0,1-1-1 0 0,0 1 1 0 0,-1-1-1 0 0,1 1 1 0 0,0 0-1 0 0,-1-1 1 0 0,1 1-1 0 0,-1-1 0 0 0,1 1 1 0 0,0 0-1 0 0,-1 0 1 0 0,1-1-1 0 0,-1 1 1 0 0,1 0-1 0 0,-1 0 1 0 0,1 0-1 0 0,-1-1 1 0 0,1 1-1 0 0,-1 0 1 0 0,1 0-1 0 0,-1 0 0 0 0,1 0 1 0 0,-1 0-1 0 0,1 0 1 0 0,-1 0-1 0 0,0 0-7 0 0,-2 0 196 0 0,0 0 31 0 0,-9 0 21 0 0,9 0 10 0 0,3 0-10 0 0,0 0-31 0 0,0 0-32 0 0,0 0-26 0 0,0 0-12 0 0,0 3 3 0 0,0 6-58 0 0,0-4-58 0 0,0 1 0 0 0,0-1 0 0 0,0 0 0 0 0,1 1 0 0 0,0-1-1 0 0,0 1-33 0 0,11 17 140 0 0,-5 3-25 0 0,-5-18-74 0 0,0 0 1 0 0,0 0-1 0 0,1-1 0 0 0,1 4-41 0 0,8 15 103 0 0,-4-9 11 0 0,1 0-1 0 0,0 0 0 0 0,10 13-113 0 0,14 8 143 0 0,11 19 29 0 0,-16-19 29 0 0,2-1 0 0 0,12 8-201 0 0,9 5 226 0 0,-50-48-210 0 0,1-1-1 0 0,-1 0 0 0 0,0 1 1 0 0,1-1-1 0 0,-1 1 1 0 0,0-1-1 0 0,0 1 0 0 0,0 0 1 0 0,0-1-1 0 0,0 1 1 0 0,0 0-1 0 0,0 0 1 0 0,-1 0-1 0 0,1 0 0 0 0,-1 0 1 0 0,1 0-1 0 0,-1 0 1 0 0,0 0-1 0 0,1 1-15 0 0,-1-2 12 0 0,-1 0 1 0 0,1 0-1 0 0,0 0 1 0 0,1 0-1 0 0,-1 0 1 0 0,0 0-1 0 0,0 0 0 0 0,0-1 1 0 0,1 1-1 0 0,-1 0 1 0 0,0 0-1 0 0,1 0 1 0 0,-1 0-1 0 0,1 0-12 0 0,-1 0 11 0 0,1-1-1 0 0,-1 0 1 0 0,1 1-1 0 0,-1-1 1 0 0,1 0-1 0 0,-1 0 1 0 0,1 1 0 0 0,-1-1-1 0 0,1 0 1 0 0,-1 0-1 0 0,1 0 1 0 0,-1 0-1 0 0,1 0 1 0 0,-1 1-1 0 0,1-1 1 0 0,0 0 0 0 0,-1 0-1 0 0,1 0 1 0 0,-1-1-11 0 0,0 1 4 0 0,1 0-1 0 0,-1 0 1 0 0,0 0 0 0 0,0 0 0 0 0,0 0 0 0 0,0 0 0 0 0,0 0 0 0 0,0 0 0 0 0,0 0 0 0 0,0 0 0 0 0,0 0-1 0 0,1 0 1 0 0,-1 0 0 0 0,0 0 0 0 0,0 0 0 0 0,0 0 0 0 0,0 0 0 0 0,0 0 0 0 0,0 0 0 0 0,0 0-1 0 0,0 1 1 0 0,0-1 0 0 0,0 0 0 0 0,1 0 0 0 0,-1 0 0 0 0,0 0 0 0 0,0 0 0 0 0,0 0 0 0 0,0 0-1 0 0,0 0 1 0 0,0 0 0 0 0,0 0 0 0 0,0 0 0 0 0,0 0 0 0 0,0 0 0 0 0,0 1 0 0 0,0-1 0 0 0,0 0 0 0 0,0 0-1 0 0,0 0 1 0 0,0 0 0 0 0,0 0 0 0 0,0 0 0 0 0,0 0 0 0 0,0 0 0 0 0,0 0 0 0 0,0 1 0 0 0,0-1-1 0 0,0 0 1 0 0,0 0 0 0 0,0 0 0 0 0,0 0 0 0 0,0 0 0 0 0,0 0 0 0 0,0 0 0 0 0,0 0 0 0 0,0 0-4 0 0,0 13 247 0 0,-3-7-3 0 0,-2 0-173 0 0,-1-1 1 0 0,0 1-1 0 0,-1-1 1 0 0,1 0-1 0 0,-1 0 1 0 0,0 0-1 0 0,0-1 1 0 0,-1 0-1 0 0,-3 0-70 0 0,-10 4 77 0 0,10-4-23 0 0,-1 0 0 0 0,1 1-1 0 0,0 0 1 0 0,-6 5-55 0 0,13-8 9 0 0,0 1 1 0 0,0-1-1 0 0,0 0 0 0 0,-1 0 0 0 0,1 0 0 0 0,-1-1 0 0 0,-4 2-9 0 0,-5 1-28 0 0,-1 1-58 0 0,10-3 54 0 0,1 0 1 0 0,0-1 0 0 0,0 0-1 0 0,-1 0 1 0 0,1 0-1 0 0,-1 0 1 0 0,1-1-1 0 0,-1 0 1 0 0,-2 0 31 0 0,-58 0-47 0 0</inkml:trace>
  <inkml:trace contextRef="#ctx0" brushRef="#br0" timeOffset="491.358">446 673 5112 0 0,'0'-18'14310'0'0,"0"18"-14309"0"0,16-35 134 0 0,-16 35-38 0 0,19-18-33 0 0,15 1-23 0 0,21-1-27 0 0,-2 0-49 0 0,140-53 35 0 0,-193 71 0 0 0,0 0 0 0 0,0 0 0 0 0,0 0 0 0 0,0 0 0 0 0</inkml:trace>
  <inkml:trace contextRef="#ctx0" brushRef="#br0" timeOffset="920.031">1047 744 3900 0 0,'0'33'9794'0'0,"0"-3"-5825"0"0,2-4-3934 0 0,0 0 0 0 0,1 0 0 0 0,2-1-1 0 0,1 4-34 0 0,3 7 86 0 0,-3-7 60 0 0,10 25-146 0 0,-12-44 8 0 0,0 0-1 0 0,1 0 0 0 0,0 0 0 0 0,0-1 1 0 0,1 0-1 0 0,1 0 0 0 0,0 0-7 0 0,-5-6 1 0 0,7 8-3 0 0,1 0 1 0 0,6 5 1 0 0,-12-13-1 0 0,0 0 0 0 0,-1 0 1 0 0,2 0-1 0 0,-1 0 0 0 0,0-1 0 0 0,0 0 1 0 0,1 0-1 0 0,-1 0 0 0 0,1 0 0 0 0,1 0 2 0 0,-2-1 2 0 0,0-1 1 0 0,0 1 0 0 0,0-1-1 0 0,0 1 1 0 0,0-1 0 0 0,0 0-1 0 0,0-1 1 0 0,0 1 0 0 0,0-1-1 0 0,0 0 1 0 0,0 0 0 0 0,-1 0-1 0 0,1 0 1 0 0,0 0 0 0 0,0-1-1 0 0,-1 0 1 0 0,1 0 0 0 0,0-1-4 0 0,1 0 12 0 0,-1 0 1 0 0,1-1-1 0 0,-1 0 0 0 0,0 0 1 0 0,-1 0-1 0 0,1-1 1 0 0,-1 1-1 0 0,0-1 1 0 0,0 0-1 0 0,0 0 1 0 0,0 0-1 0 0,0-2-12 0 0,4-12 63 0 0,-1 0 1 0 0,0 0-1 0 0,-1-1 1 0 0,-1-2-64 0 0,10-83 324 0 0,-13 99-304 0 0,0-3 13 0 0,1-11 73 0 0,0-1 0 0 0,-1 1 0 0 0,-2-12-106 0 0,0 24 32 0 0,0-1 1 0 0,-1 1-1 0 0,1 0 1 0 0,-2 1-1 0 0,1-1 0 0 0,-1 0 1 0 0,0 1-1 0 0,-1-1 1 0 0,0 1-1 0 0,0 0 0 0 0,-1-1-32 0 0,-8-8 92 0 0,0 0-1 0 0,-1 1 0 0 0,-4-2-91 0 0,-6-7 127 0 0,15 15-76 0 0,0 0 0 0 0,0 1 0 0 0,-1 0-1 0 0,0 0 1 0 0,0 1 0 0 0,0 1 0 0 0,-9-4-51 0 0,-19 1 163 0 0,19 3-88 0 0,11 4-45 0 0,0 0 0 0 0,0 0 0 0 0,0 1 0 0 0,0-1 0 0 0,-2 2-30 0 0,-7 0-17 0 0,17 0 15 0 0,0-1 0 0 0,0 1-1 0 0,0 0 1 0 0,0 0 0 0 0,0 0 0 0 0,0 0 0 0 0,0 0 0 0 0,0 0 0 0 0,0 0 0 0 0,-1 0 0 0 0,1 0 0 0 0,0 0 0 0 0,0 0 0 0 0,0 0 0 0 0,0 0-1 0 0,0 0 1 0 0,0 1 0 0 0,0-1 0 0 0,0 0 0 0 0,0 0 0 0 0,0 0 0 0 0,-1 0 0 0 0,1 0 0 0 0,0 0 0 0 0,0 0 0 0 0,0 0 0 0 0,0 0 0 0 0,0 0-1 0 0,0 0 1 0 0,0 0 0 0 0,0 0 0 0 0,0 0 0 0 0,0 0 0 0 0,0 1 0 0 0,0-1 0 0 0,0 0 0 0 0,0 0 0 0 0,0 0 0 0 0,0 0 0 0 0,0 0 0 0 0,0 0-1 0 0,0 0 1 0 0,0 0 0 0 0,0 0 0 0 0,0 0 0 0 0,0 1 0 0 0,0-1 0 0 0,0 0 0 0 0,0 0 0 0 0,0 0 0 0 0,0 0 0 0 0,0 0 0 0 0,0 0 0 0 0,0 0-1 0 0,0 0 1 0 0,0 0 0 0 0,0 1 2 0 0,2 23-156 0 0,11 38 122 0 0</inkml:trace>
  <inkml:trace contextRef="#ctx0" brushRef="#br0" timeOffset="4653.131">1 1612 3987 0 0,'0'0'11320'0'0,"0"0"-9032"0"0,0 0-2237 0 0,0 0 38 0 0,3 0 14 0 0,66 0 232 0 0,-68 0-323 0 0,1 0 0 0 0,0 0-1 0 0,0 0 1 0 0,-1-1 0 0 0,1 1 0 0 0,0-1-1 0 0,-1 1 1 0 0,1-1 0 0 0,-1 0-1 0 0,1 1 1 0 0,0-1 0 0 0,-1 0-1 0 0,2-1-11 0 0,11-5 65 0 0,-10 6-44 0 0,0 0-1 0 0,1 0 1 0 0,-1 1-1 0 0,1 0 1 0 0,-1-1-1 0 0,3 2-20 0 0,33-4 138 0 0,18-11 32 0 0,12-4 54 0 0,-7 6-69 0 0,-3 1 142 0 0,5-4-297 0 0,98-33 327 0 0,28-8-9 0 0,-144 44-258 0 0,118-32 594 0 0,52-27-654 0 0,-201 65 23 0 0,45-17 178 0 0,39-21-201 0 0,12-19 119 0 0,-95 54-89 0 0,-1-1 1 0 0,0-1-1 0 0,-1 0 1 0 0,10-10-31 0 0,-13 8 41 0 0,-1-1 0 0 0,8-11-41 0 0,1-2 41 0 0,1 1-1 0 0,-9 12-1 0 0,-1-1 0 0 0,7-10-39 0 0,-4-3 48 0 0,0 0 1 0 0,-2-1-1 0 0,3-16-48 0 0,7-14 63 0 0,-22 58-62 0 0,9-20 28 0 0,-1-1 0 0 0,-2 0 1 0 0,0-1-30 0 0,-2 1 29 0 0,-2 0 0 0 0,0 0 0 0 0,-1 0 0 0 0,-2-15-29 0 0,0 21 17 0 0,-1 0-1 0 0,0 1 0 0 0,-1-1 1 0 0,-1 1-1 0 0,0-1 0 0 0,-6-10-16 0 0,2 10 23 0 0,0 1 0 0 0,-8-10-23 0 0,5 7 15 0 0,-10-16 16 0 0,-3-5 63 0 0,-7-6-94 0 0,19 30 32 0 0,0 0 0 0 0,-1 1 1 0 0,-1 0-1 0 0,-7-4-32 0 0,9 7 26 0 0,-1 2 0 0 0,0-1 0 0 0,-1 2 0 0 0,-2-1-26 0 0,2 2 38 0 0,1 2-1 0 0,-11-3-37 0 0,10 4 24 0 0,-27-12 64 0 0,6 11-15 0 0,17 0-50 0 0,0 2 0 0 0,0 0 0 0 0,0 1 0 0 0,-17 0-23 0 0,-9 1 43 0 0,-37-7-43 0 0,32 2 19 0 0,-42 0 39 0 0,47 0-22 0 0,24 3-11 0 0,1 1 0 0 0,-1 0 0 0 0,1 2 0 0 0,-1 0 1 0 0,-4 1-26 0 0,-24 7 65 0 0,0 2 1 0 0,-12 6-66 0 0,20-5 38 0 0,30-9-20 0 0,0 0 1 0 0,0 1-1 0 0,0 0 0 0 0,0 1 0 0 0,0 0 0 0 0,1 0 0 0 0,0 1 0 0 0,-2 2-18 0 0,3-3 10 0 0,-8 6 26 0 0,-1-1-1 0 0,-1 0 1 0 0,-17 5-36 0 0,-2 1 31 0 0,-83 46 84 0 0,41-19-11 0 0,59-33-49 0 0,1 2-1 0 0,-10 7-54 0 0,23-14 13 0 0,-1 1-1 0 0,1 0 1 0 0,1 1 0 0 0,-1 0 0 0 0,1 0-1 0 0,0 0 1 0 0,0 0 0 0 0,-3 6-13 0 0,-3 9 24 0 0,0 1 0 0 0,2 1-24 0 0,-16 29 14 0 0,13-31-12 0 0,2 1-1 0 0,0-1 0 0 0,2 2 0 0 0,0-1 1 0 0,1 1-1 0 0,2 0 0 0 0,-2 14-1 0 0,1 2 10 0 0,-7-16 8 0 0,12-17-13 0 0,0-1 0 0 0,0 0 0 0 0,1 0 0 0 0,0 0 0 0 0,0 1 0 0 0,0 1-5 0 0,-2 26 66 0 0,-3 18-66 0 0,-1 7 50 0 0,3-23-10 0 0,2 0 1 0 0,2 0 0 0 0,1-1 0 0 0,1 1-1 0 0,9 33-40 0 0,-3-33 83 0 0,9 22-83 0 0,-14-45 13 0 0,1-1 0 0 0,0 1 0 0 0,1-1 0 0 0,0-1 0 0 0,1 1 1 0 0,4 4-14 0 0,59 73 104 0 0,-64-81-87 0 0,1 0 1 0 0,-1 0-1 0 0,1-1 0 0 0,0 0 0 0 0,1 0 1 0 0,4 2-18 0 0,5 5 38 0 0,23 16 39 0 0,-5-13-20 0 0,-26-13-39 0 0,-1 1-1 0 0,0 0 1 0 0,0 0 0 0 0,0 0-1 0 0,2 3-17 0 0,10 8 36 0 0,-12-8-20 0 0,-1-1 0 0 0,1 0 1 0 0,1-1-1 0 0,-1 0 0 0 0,1 0 0 0 0,0-1 0 0 0,0 0 1 0 0,0 0-1 0 0,1-1-16 0 0,3-1 19 0 0,0 0-1 0 0,0-1 1 0 0,0 0 0 0 0,0-1 0 0 0,9-2-19 0 0,15 1 45 0 0,-19 1-18 0 0,-10 1-7 0 0,1-1 1 0 0,0 0-1 0 0,-1-1 0 0 0,1 0 0 0 0,0-1-20 0 0,-4 1 13 0 0,5-1 23 0 0,-1-1 1 0 0,0 0-1 0 0,0 0 1 0 0,3-2-37 0 0,5-7 77 0 0,1 6-4 0 0,-17 6-71 0 0,7-3 45 0 0,-1-1 0 0 0,0 0 1 0 0,0 0-1 0 0,-1 0 1 0 0,1-1-1 0 0,3-3-47 0 0,-5 3 34 0 0,0 1-1 0 0,1-1 1 0 0,-1 1-1 0 0,1 1 1 0 0,5-4-34 0 0,2-1 46 0 0,7-7 54 0 0,-5 9-10 0 0,-10-1-40 0 0,-1 1-6 0 0,10 4 64 0 0,34 2 124 0 0,-46 0-273 0 0,-2 0-29 0 0,3 0-52 0 0,10 0-103 0 0,5-6-63 0 0,56-23 225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72 7462 0 0,'-18'0'12598'0'0,"16"0"-12327"0"0,1 0 1 0 0,-1 0-1 0 0,1 0 1 0 0,-1 0-1 0 0,1 0 1 0 0,-1-1-1 0 0,1 1 1 0 0,-1-1-1 0 0,1 1 1 0 0,-2-1-272 0 0,-2-3 170 0 0,-1 0 0 0 0,1 0 0 0 0,0-1 0 0 0,-2-2-170 0 0,1 2 164 0 0,6 4-140 0 0,-1 1 0 0 0,1 0-1 0 0,-1-1 1 0 0,1 1 0 0 0,-1-1 0 0 0,1 1 0 0 0,-1 0 0 0 0,1 0 0 0 0,-1-1 0 0 0,0 1 0 0 0,1 0-1 0 0,-1 0 1 0 0,1 0 0 0 0,-1 0 0 0 0,0 0 0 0 0,1 0 0 0 0,-1 0 0 0 0,0 0 0 0 0,1 0 0 0 0,-1 0-1 0 0,0 0 1 0 0,1 0 0 0 0,-1 0 0 0 0,1 0 0 0 0,-1 0 0 0 0,0 1-24 0 0,1-1 68 0 0,-2 0-23 0 0,0 0-1 0 0,0 0 1 0 0,0 0 0 0 0,1 1-1 0 0,-1-1 1 0 0,0 0-1 0 0,0 1 1 0 0,1 0 0 0 0,-1-1-1 0 0,0 1 1 0 0,1 0 0 0 0,-1 0-1 0 0,1 0 1 0 0,-1 0 0 0 0,1 0-1 0 0,-1 0 1 0 0,1 0 0 0 0,0 0-1 0 0,-1 1 1 0 0,1-1-1 0 0,0 1 1 0 0,-1 0-45 0 0,-1 4 57 0 0,0-1 0 0 0,1 0 0 0 0,0 1 0 0 0,0 0 0 0 0,-2 5-57 0 0,1 1 125 0 0,-11 32 242 0 0,3 0 0 0 0,1 0-1 0 0,3 1 1 0 0,-2 35-367 0 0,5-4 510 0 0,4 0-1 0 0,4 26-509 0 0,1-57 221 0 0,1-1-1 0 0,3 0 1 0 0,1 0 0 0 0,11 24-221 0 0,-10-35 79 0 0,1 0 0 0 0,2-1 1 0 0,1-1-1 0 0,1 0 1 0 0,4 1-80 0 0,-10-17-17 0 0,1-2 0 0 0,1 0 0 0 0,10 10 17 0 0,-21-22-5 0 0,22 21-254 0 0,17 13 259 0 0,-31-28-87 0 0,0-1 0 0 0,0 0 0 0 0,0 0 0 0 0,1-1 0 0 0,0 0 1 0 0,5 1 86 0 0,-11-5-44 0 0,-1 0 0 0 0,1 0 1 0 0,0 0-1 0 0,0 0 0 0 0,0-1 1 0 0,0 0-1 0 0,0 0 0 0 0,1 0 1 0 0,-1 0-1 0 0,0-1 0 0 0,2 0 45 0 0,73-14-100 0 0</inkml:trace>
  <inkml:trace contextRef="#ctx0" brushRef="#br0" timeOffset="515.883">479 586 8775 0 0,'0'-18'17981'0'0,"0"18"-17945"0"0,0 0 29 0 0,0 0 78 0 0,0-18 122 0 0,0 1 38 0 0,0 17 4 0 0,38-18-26 0 0,-3 0-58 0 0,35 1-107 0 0,-16-1-141 0 0,-1 0-148 0 0,0 18-143 0 0,1 0 316 0 0,-54 0 0 0 0</inkml:trace>
  <inkml:trace contextRef="#ctx0" brushRef="#br0" timeOffset="938.452">694 267 8245 0 0,'0'0'494'0'0,"-1"0"-1"0"0,0 0 1 0 0,1 0 0 0 0,-1 0-1 0 0,1 0 1 0 0,-1 0-1 0 0,0 0 1 0 0,1 0 0 0 0,-1 0-1 0 0,1 0 1 0 0,-1 0 0 0 0,1 0-1 0 0,-1 0 1 0 0,0 0 0 0 0,1 1-1 0 0,-1-1 1 0 0,1 0-1 0 0,-1 0 1 0 0,1 1 0 0 0,-1-1-1 0 0,1 0 1 0 0,-1 1 0 0 0,1-1-1 0 0,0 1 1 0 0,-1-1-1 0 0,1 0 1 0 0,-1 1 0 0 0,1-1-1 0 0,0 1 1 0 0,0-1 0 0 0,-1 1-494 0 0,-4 7 945 0 0,-7-2-825 0 0,10-5-107 0 0,1-1 1 0 0,0 0 0 0 0,0 1 0 0 0,0-1 0 0 0,0 1 0 0 0,0 0 0 0 0,0-1 0 0 0,0 1 0 0 0,0 0 0 0 0,0 0 0 0 0,0-1 0 0 0,0 1-1 0 0,0 0 1 0 0,0 0 0 0 0,1 0 0 0 0,-1 0 0 0 0,0 0 0 0 0,1 0-14 0 0,-6 17 315 0 0,2-12-207 0 0,-4 12 151 0 0,6-9-161 0 0,1 0 0 0 0,1 1-1 0 0,-1-1 1 0 0,2 1-98 0 0,-1-10 0 0 0,1 27 225 0 0,1 1 0 0 0,1-1 0 0 0,5 14-225 0 0,-4-19 84 0 0,6 40 154 0 0,18 88 318 0 0,-16-101-385 0 0,27 130 516 0 0,-33-143-542 0 0,10 57 932 0 0,15 40-1077 0 0,-17-82 355 0 0,-14-49-322 0 0,0 0-1 0 0,1 1 1 0 0,-1-1-1 0 0,1 1 1 0 0,0-1-1 0 0,0 0 1 0 0,0 1-1 0 0,0-1 1 0 0,0 0-1 0 0,0 0 1 0 0,0 0 0 0 0,1 0-1 0 0,-1 0 1 0 0,1 0-1 0 0,-1 0 1 0 0,2 1-33 0 0,-2-3 5 0 0,2 2 74 0 0,0-10-31 0 0,15-39-68 0 0,38-71-116 0 0,97-204 103 0 0</inkml:trace>
  <inkml:trace contextRef="#ctx0" brushRef="#br0" timeOffset="2125.821">1172 639 24694 0 0,'0'0'98'0'0,"0"0"-14"0"0,0 0-2 0 0,0 0 15 0 0,0 3 17 0 0,0 0-87 0 0,1 1 0 0 0,0 0 0 0 0,-1 0 0 0 0,1-1 0 0 0,1 1 0 0 0,-1-1 1 0 0,0 1-1 0 0,1-1 0 0 0,0 1-27 0 0,5 13 80 0 0,-3-5-2 0 0,0 1-1 0 0,-2 0 0 0 0,1 0 1 0 0,-1 7-78 0 0,3 12 152 0 0,7 25 122 0 0,-9-23 29 0 0,-1 0-1 0 0,-3 32-302 0 0,0-9 339 0 0,1 82 621 0 0,0-136-924 0 0,0-1 0 0 0,1 1 0 0 0,-1-1 1 0 0,1 1-1 0 0,-1-1 0 0 0,1 1 0 0 0,0-1 0 0 0,0 0 0 0 0,0 1 0 0 0,0-1 0 0 0,0 0 0 0 0,1 1-36 0 0,-1-1 22 0 0,0-1 0 0 0,-1 1 0 0 0,1-1 0 0 0,0 1 0 0 0,0 0 0 0 0,-1-1 0 0 0,1 1 0 0 0,-1 0 0 0 0,0-1 0 0 0,1 1 0 0 0,-1 1-22 0 0,0 0 60 0 0,6-12-93 0 0,1-4-2 0 0,0 0 0 0 0,0 0-1 0 0,-2-1 1 0 0,0 0 0 0 0,0-1-1 0 0,-1 1 1 0 0,-1-1 0 0 0,-1 1-1 0 0,0-2 36 0 0,22-227-431 0 0,-16 129 178 0 0,-2 40 17 0 0,2 45 116 0 0,-6 24 76 0 0,-1 1 1 0 0,1-1-1 0 0,-1 0 0 0 0,0 1 1 0 0,-1-1-1 0 0,1 0 0 0 0,-1 0 1 0 0,0 0-1 0 0,0 0 44 0 0,0-2-63 0 0,0 6 48 0 0,0 0 0 0 0,-1 0 0 0 0,1 0-1 0 0,0 0 1 0 0,0 0 0 0 0,0 0 0 0 0,0 0-1 0 0,1 0 1 0 0,-1 0 0 0 0,0 0 0 0 0,0 0-1 0 0,0 0 1 0 0,1 0 0 0 0,-1 0 0 0 0,1 0-1 0 0,-1 1 1 0 0,1-1 0 0 0,-1 0 0 0 0,1 0-1 0 0,-1 0 1 0 0,1 0 0 0 0,0 1 0 0 0,-1-1-1 0 0,1 0 1 0 0,0 0 0 0 0,0 1 0 0 0,0-1-1 0 0,0 1 1 0 0,-1-1 0 0 0,1 1 0 0 0,0-1-1 0 0,0 1 1 0 0,0-1 0 0 0,0 1 0 0 0,0 0-1 0 0,0 0 1 0 0,0-1 0 0 0,0 1 0 0 0,0 0 15 0 0,34-14-326 0 0,16-4 259 0 0</inkml:trace>
  <inkml:trace contextRef="#ctx0" brushRef="#br0" timeOffset="2896.81">1687 923 312 0 0,'0'1'899'0'0,"0"1"0"0"0,-1 0 0 0 0,1-1 0 0 0,0 1 0 0 0,0 0 0 0 0,-1-1 0 0 0,1 1 0 0 0,-1-1 0 0 0,0 1 0 0 0,1-1 0 0 0,-2 2-899 0 0,-8 9 3137 0 0,10-12-3063 0 0,0 0 0 0 0,0 0 0 0 0,0 0 0 0 0,-1 1 0 0 0,1-1 0 0 0,0 0 0 0 0,0 0 0 0 0,0 0 0 0 0,-1 0 0 0 0,1 1 0 0 0,0-1 0 0 0,0 0 0 0 0,0 0 0 0 0,0 1 0 0 0,0-1 0 0 0,0 0 0 0 0,0 0 0 0 0,-1 1 0 0 0,1-1 0 0 0,0 0 0 0 0,0 0 0 0 0,0 1 0 0 0,0-1 0 0 0,0 0 0 0 0,0 0 0 0 0,0 1-74 0 0,0 7 931 0 0,-1-4-696 0 0,1 0 0 0 0,0 0-1 0 0,0 1 1 0 0,0-1 0 0 0,1 0 0 0 0,-1 0 0 0 0,1 0 0 0 0,0 0 0 0 0,0 1-235 0 0,12 10 532 0 0,-8-12-116 0 0,41-3 204 0 0,-43 0-596 0 0,-1 0-1 0 0,0 0 0 0 0,0 0 0 0 0,0 0 0 0 0,0-1 0 0 0,0 1 0 0 0,0-1 0 0 0,1 1 0 0 0,-1-1 0 0 0,0 0 0 0 0,1-1-23 0 0,6-3 46 0 0,-1 0 0 0 0,0-1 0 0 0,-1 0 0 0 0,1 0 0 0 0,-1-1 0 0 0,0 0 0 0 0,-1 0 0 0 0,0-1 0 0 0,0 1 0 0 0,0-1 0 0 0,-1-1 0 0 0,-1 1 0 0 0,1-1 0 0 0,-1 0 0 0 0,1-5-46 0 0,3-4 82 0 0,-3 7-6 0 0,-1 0 1 0 0,1-1-1 0 0,-2 1 0 0 0,0-1 0 0 0,0 0 1 0 0,-1 0-1 0 0,1-10-76 0 0,-3 1 101 0 0,-1 1 1 0 0,-1-4-102 0 0,0 15 31 0 0,0 0 1 0 0,0 0 0 0 0,-1 1-1 0 0,0-1 1 0 0,-3-6-32 0 0,2 10 19 0 0,1 0 0 0 0,-1 0 0 0 0,0 0 0 0 0,0 1 0 0 0,0-1-1 0 0,-1 1 1 0 0,-2-2-19 0 0,-9-8 89 0 0,14 12-64 0 0,0 0 0 0 0,0 0-1 0 0,1 1 1 0 0,-1-1 0 0 0,-1 1-1 0 0,1 0 1 0 0,0 0 0 0 0,0 0-1 0 0,0 0 1 0 0,-1 0 0 0 0,1 0-1 0 0,0 0 1 0 0,-1 1 0 0 0,1-1-1 0 0,0 1 1 0 0,-1 0 0 0 0,1-1-1 0 0,-1 1 1 0 0,1 0 0 0 0,-1 1 0 0 0,1-1-1 0 0,-1 0-24 0 0,2 0 9 0 0,0 0 11 0 0,-1 1 0 0 0,1-1-1 0 0,-1 0 1 0 0,1 1 0 0 0,0-1 0 0 0,-1 1 0 0 0,1-1 0 0 0,-1 1-1 0 0,1-1 1 0 0,0 1 0 0 0,-1 0 0 0 0,1 0 0 0 0,0 0 0 0 0,0 0-1 0 0,-1 0 1 0 0,1 0 0 0 0,0 0 0 0 0,0 0 0 0 0,0 0 0 0 0,1 1-1 0 0,-1-1 1 0 0,0 0 0 0 0,0 1 0 0 0,1-1 0 0 0,-1 0 0 0 0,0 1-20 0 0,-4 6 103 0 0,3-4-56 0 0,0-1 0 0 0,0 1-1 0 0,0-1 1 0 0,1 1 0 0 0,-1-1 0 0 0,1 1-1 0 0,0 0 1 0 0,0 0 0 0 0,0 0 0 0 0,0-1-1 0 0,0 1 1 0 0,1 0 0 0 0,0 1-47 0 0,-2 16 165 0 0,-11 35 248 0 0,11-30-249 0 0,0-1 0 0 0,1 1 0 0 0,2 0 0 0 0,1-1 1 0 0,1 1-1 0 0,1-1 0 0 0,6 24-164 0 0,-9-47 12 0 0,1 9 39 0 0,1 0 0 0 0,0-1 0 0 0,1 1 1 0 0,0-1-1 0 0,2 2-51 0 0,0-2 44 0 0,1-1 0 0 0,0 0 0 0 0,5 5-44 0 0,0 0 35 0 0,2 4-1 0 0,-11-13-29 0 0,1 0 0 0 0,0 0 0 0 0,0-1-1 0 0,0 0 1 0 0,0 1 0 0 0,1-1 0 0 0,-1-1-1 0 0,1 1 1 0 0,0-1 0 0 0,0 0 0 0 0,1 0-1 0 0,-1 0 1 0 0,1 0-5 0 0,7 1-13 0 0,-1 0-1 0 0,1-1 1 0 0,0-1-1 0 0,1 0 1 0 0,-1 0 0 0 0,0-1-1 0 0,0-1 1 0 0,1 0 0 0 0,-1-1-1 0 0,9-2 14 0 0,-19 2-7 0 0,1 1-1 0 0,-1-1 1 0 0,0 0 0 0 0,0-1-1 0 0,0 1 1 0 0,0-1-1 0 0,0 1 1 0 0,0-1 0 0 0,-1 0-1 0 0,1 0 1 0 0,-1 0-1 0 0,3-2 8 0 0,1-2-21 0 0,-1-1-1 0 0,0 0 0 0 0,0 0 1 0 0,0 0 21 0 0,3-5-33 0 0,13-18-62 0 0,2-4-197 0 0,2-5 292 0 0,-19 29-52 0 0,-1-1 0 0 0,0 0-1 0 0,0 0 1 0 0,-1-1 0 0 0,0 1 0 0 0,-1-1 52 0 0,3-42-191 0 0,-3 25 90 0 0,3-11-36 0 0,-4 27 67 0 0,0 0 1 0 0,0-1 0 0 0,-1-6 69 0 0,-1 14-8 0 0,-1 0 0 0 0,0 0 0 0 0,0 1 0 0 0,0-1 0 0 0,0 0 0 0 0,-1 1 0 0 0,0-1 0 0 0,0 1 0 0 0,-1-1 0 0 0,0 1 8 0 0,0-2 34 0 0,0 1 0 0 0,-1 0-1 0 0,0 0 1 0 0,0 0-1 0 0,-4-4-33 0 0,7 9 15 0 0,0 0 0 0 0,0 0 0 0 0,-1 0 0 0 0,1 0 0 0 0,0 0 0 0 0,-1 0 0 0 0,1 1 0 0 0,-1-1 0 0 0,1 0 0 0 0,0 1 0 0 0,-1-1 0 0 0,0 1 0 0 0,1-1 0 0 0,-1 1 0 0 0,1 0 0 0 0,-1-1 0 0 0,1 1 0 0 0,-1 0 0 0 0,0 0 0 0 0,1 0 0 0 0,-1 0 0 0 0,1 1 0 0 0,-1-1 1 0 0,0 0-1 0 0,1 1 0 0 0,-2 0-15 0 0,1 0 44 0 0,-1 0 1 0 0,0 1 0 0 0,1-1-1 0 0,-1 1 1 0 0,1 0 0 0 0,0-1-1 0 0,-1 1 1 0 0,1 1 0 0 0,0-1-45 0 0,-13 11 335 0 0,2-8-31 0 0,12-4-270 0 0,-1-1 0 0 0,1 1-1 0 0,-1 0 1 0 0,1-1 0 0 0,-1 1-1 0 0,1 0 1 0 0,-1 0 0 0 0,1 0-1 0 0,0 0 1 0 0,-1 0 0 0 0,1 1-1 0 0,0-1 1 0 0,0 0-1 0 0,0 0 1 0 0,0 1 0 0 0,0 0-34 0 0,-3 5 96 0 0,1 0 0 0 0,1 0 0 0 0,-1 0 0 0 0,1 0 0 0 0,0 0 0 0 0,1 1 0 0 0,0-1 0 0 0,0 0 0 0 0,1 1 0 0 0,0 4-96 0 0,0 13 277 0 0,1-1-1 0 0,3 14-276 0 0,-2-26 43 0 0,1 0 0 0 0,1 0-1 0 0,0 0 1 0 0,1-1 0 0 0,0 0-1 0 0,1 0 1 0 0,0 0 0 0 0,1-1 0 0 0,0 0-1 0 0,2 2-42 0 0,15 24 28 0 0,-20-29-56 0 0,0-1-1 0 0,0 0 1 0 0,1 0 0 0 0,-1 0-1 0 0,1 0 1 0 0,1-1 0 0 0,-1 0-1 0 0,1 0 1 0 0,0 0-1 0 0,0-1 1 0 0,0 0 0 0 0,3 2 28 0 0,-3-3-44 0 0,0 0 1 0 0,-1 0 0 0 0,1-1-1 0 0,0 1 1 0 0,1-1 0 0 0,-1-1-1 0 0,0 1 1 0 0,5 0 43 0 0,127 15-76 0 0,-136-16 76 0 0</inkml:trace>
  <inkml:trace contextRef="#ctx0" brushRef="#br0" timeOffset="3340.599">2572 1046 8114 0 0,'0'18'15628'0'0,"0"-18"-15300"0"0,0 0 221 0 0,0 0 40 0 0,0 18-41 0 0,0-1-13 0 0,0 2-37 0 0,0 16-74 0 0,0 18-110 0 0,0 0-186 0 0,0 0-210 0 0,0-18-203 0 0,0 19-139 0 0,35-54 424 0 0,-35 0 0 0 0,0 0 0 0 0</inkml:trace>
  <inkml:trace contextRef="#ctx0" brushRef="#br0" timeOffset="3816.585">2677 1 8074 0 0,'1'0'956'0'0,"0"0"0"0"0,0 0 0 0 0,0 0 1 0 0,0 0-1 0 0,0 0 0 0 0,0 1 0 0 0,-1-1 0 0 0,1 0 0 0 0,0 0 0 0 0,0 1 1 0 0,0-1-1 0 0,1 1-956 0 0,-1 1 454 0 0,1-1 1 0 0,-1 0-1 0 0,0 0 1 0 0,0 1 0 0 0,0-1-1 0 0,0 1 1 0 0,0-1-1 0 0,0 1 1 0 0,1 0-455 0 0,10 16 9 0 0,29 21 612 0 0,-16-15-125 0 0,-1 0 0 0 0,10 16-496 0 0,0 5 557 0 0,-2 1-1 0 0,1 5-556 0 0,-17-22 213 0 0,-1-1 0 0 0,-2 2 0 0 0,0 0-1 0 0,2 12-212 0 0,-7-11 348 0 0,2 21-348 0 0,-3-11 156 0 0,24 101 337 0 0,-22-82-203 0 0,-3 0 0 0 0,-2 14-290 0 0,-3 125 504 0 0,-1-117-332 0 0,0 75 68 0 0,0-134-220 0 0,0 0-1 0 0,-2 0 1 0 0,0 1 0 0 0,-2-1 0 0 0,-6 20-20 0 0,-14 26 7 0 0,-3-1 0 0 0,-8 9-7 0 0,34-76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0 722 7074 0 0,'0'-15'12454'0'0,"0"12"-10097"0"0,0 2-2365 0 0,0 1 1 0 0,0-1-1 0 0,0 0 1 0 0,0 1 0 0 0,0-1-1 0 0,0 0 1 0 0,1 1-1 0 0,-1-1 1 0 0,0 0-1 0 0,0 1 1 0 0,0-1-1 0 0,1 0 1 0 0,-1 1-1 0 0,0-1 1 0 0,1 0 0 0 0,-1 1-1 0 0,1-1 1 0 0,-1 1-1 0 0,1-1 1 0 0,-1 1-1 0 0,1-1 1 0 0,-1 1-1 0 0,1-1 1 0 0,-1 1 0 0 0,1 0-1 0 0,0-1 8 0 0,0 1 6 0 0,1-1 1 0 0,-1 1-1 0 0,1 0 0 0 0,-1-1 0 0 0,0 1 0 0 0,1 0 1 0 0,-1 0-1 0 0,1 0 0 0 0,-1 0 0 0 0,1 0 1 0 0,-1 0-1 0 0,1 1 0 0 0,-1-1-6 0 0,3 1 27 0 0,0 0 1 0 0,-1 0-1 0 0,1 0 1 0 0,-1 1-1 0 0,1 0 0 0 0,-1-1 1 0 0,0 1-1 0 0,1 0 1 0 0,-1 1-1 0 0,3 1-27 0 0,-2 2 37 0 0,0 0 1 0 0,0 1-1 0 0,0-1 0 0 0,-1 1 0 0 0,0 0 1 0 0,0-1-1 0 0,-1 2 0 0 0,1-1 0 0 0,-2 0-37 0 0,6 12 80 0 0,-2-2 18 0 0,-1 0 0 0 0,0 1 0 0 0,-1-1 0 0 0,0 17-98 0 0,-1-13 68 0 0,2 14 57 0 0,1 6 181 0 0,-2 1 1 0 0,-2 2-307 0 0,-1-40 40 0 0,0 1 1 0 0,1-1 0 0 0,-1 0 0 0 0,0 0 0 0 0,1 0-1 0 0,1 1-40 0 0,10 19 252 0 0,-10-14-139 0 0,-2 0 0 0 0,1 0-1 0 0,-1 0 1 0 0,-1 1-113 0 0,1 10 414 0 0,4-34 558 0 0,10-46-1067 0 0,2 2 0 0 0,21-49 95 0 0,-30 89-38 0 0,0 1 0 0 0,1 0 0 0 0,0 0 1 0 0,2 1-1 0 0,3-5 38 0 0,43-50-41 0 0,12-8 41 0 0</inkml:trace>
  <inkml:trace contextRef="#ctx0" brushRef="#br0" timeOffset="533.673">408 882 6724 0 0,'0'3'12436'0'0,"0"8"-9881"0"0,3-5-2447 0 0,5 2 22 0 0,-4-3-20 0 0,0 0 1 0 0,0-1 0 0 0,1 1-1 0 0,-1-1 1 0 0,1 0-1 0 0,0 0 1 0 0,0-1-1 0 0,4 2-109 0 0,0-3 48 0 0,-1-1 1 0 0,0 0 0 0 0,0 0 0 0 0,1-1 0 0 0,-1 0-1 0 0,6-1-49 0 0,8 0 63 0 0,-10 1-37 0 0,-1 0 0 0 0,0-1 1 0 0,1 0-1 0 0,-1-1 0 0 0,0-1 0 0 0,0 1 1 0 0,0-2-1 0 0,3-1-26 0 0,-8 2 11 0 0,-1 1 1 0 0,1-1 0 0 0,-1-1-1 0 0,0 1 1 0 0,1-1-1 0 0,-2 0 1 0 0,1 0 0 0 0,0-1-1 0 0,-1 1 1 0 0,0-1-1 0 0,0 0 1 0 0,0 0-1 0 0,-1 0 1 0 0,0-1 0 0 0,2-2-12 0 0,27-45 156 0 0,-32 51-152 0 0,0 1 0 0 0,1 0 1 0 0,-1 0-1 0 0,0 0 0 0 0,0 0 0 0 0,0-1 0 0 0,0 1 0 0 0,0 0 0 0 0,0 0 0 0 0,0-1 0 0 0,0 1 1 0 0,0 0-1 0 0,-1 0 0 0 0,1 0 0 0 0,0 0 0 0 0,-1-1 0 0 0,1 1 0 0 0,-1 0 0 0 0,1 0 1 0 0,-1 0-1 0 0,0 0 0 0 0,1 0 0 0 0,-1 0 0 0 0,0 0 0 0 0,0 0-4 0 0,-3-3 13 0 0,0 0 0 0 0,-1 0 0 0 0,1 0-1 0 0,-1 1 1 0 0,-1-1-13 0 0,1 1 13 0 0,1 0-1 0 0,-1 1 1 0 0,0 0-1 0 0,0 0 1 0 0,1 0-1 0 0,-1 1 1 0 0,-1 0-1 0 0,1 0 1 0 0,0 0 0 0 0,0 0-1 0 0,0 1 1 0 0,-3 0-13 0 0,5 0 9 0 0,1 0 0 0 0,0 0 1 0 0,0 0-1 0 0,0 1 0 0 0,0-1 1 0 0,0 1-1 0 0,0-1 1 0 0,0 1-1 0 0,0 0 0 0 0,0 0 1 0 0,0 0-1 0 0,0 0 0 0 0,0 0 1 0 0,0 0-1 0 0,0 0 1 0 0,1 1-1 0 0,-1-1 0 0 0,0 1 1 0 0,1-1-1 0 0,0 1 0 0 0,-1-1 1 0 0,1 1-1 0 0,0 0 1 0 0,0 0-1 0 0,0 0 0 0 0,0 0 1 0 0,0 0-1 0 0,0 0 0 0 0,0 0 1 0 0,1 0-1 0 0,-1 1-9 0 0,-2 14 98 0 0,2 1-1 0 0,0 0 0 0 0,0 0 1 0 0,3 12-98 0 0,-1 4 123 0 0,-1-10 22 0 0,1 0 0 0 0,1 2-145 0 0,1-10 87 0 0,0 0 0 0 0,1 0 0 0 0,1 1-87 0 0,-3-11 25 0 0,0-1 1 0 0,1 1-1 0 0,-1 0 0 0 0,1-1 0 0 0,0 1 0 0 0,1-1 0 0 0,-1 0 0 0 0,1 0 1 0 0,0 0-1 0 0,2 1-25 0 0,0-1-7 0 0,1 1-1 0 0,0-1 1 0 0,0 0 0 0 0,1-1 0 0 0,0 0 0 0 0,2 1 7 0 0,-5-2-35 0 0,1 0 1 0 0,0-1-1 0 0,0 0 0 0 0,0 0 0 0 0,0 0 1 0 0,0-1-1 0 0,5 1 35 0 0,3-2-46 0 0,-1 0 0 0 0,0-1-1 0 0,0 0 1 0 0,5-2 46 0 0,141-26-51 0 0</inkml:trace>
  <inkml:trace contextRef="#ctx0" brushRef="#br0" timeOffset="534.673">1206 935 8407 0 0,'0'0'16746'0'0</inkml:trace>
  <inkml:trace contextRef="#ctx0" brushRef="#br0" timeOffset="935.082">1189 935 25278 0 0,'-2'0'21'0'0,"0"0"1"0"0,0 0-1 0 0,0-1 0 0 0,1 1 1 0 0,-1 0-1 0 0,0-1 1 0 0,0 1-1 0 0,0-1 0 0 0,0 0 1 0 0,1 0-1 0 0,-1 0 0 0 0,0 0 1 0 0,1 0-1 0 0,-1 0 0 0 0,1 0 1 0 0,-1 0-1 0 0,1 0 0 0 0,-2-2-21 0 0,-1-2 46 0 0,1 0-1 0 0,-1 0 1 0 0,1 0-1 0 0,0-1 1 0 0,0 0-46 0 0,0 0 28 0 0,-9-12 23 0 0,8 9-31 0 0,4 9-19 0 0,0-1 1 0 0,0 1-1 0 0,0-1 1 0 0,-1 1-1 0 0,1-1 1 0 0,0 1-1 0 0,0-1 1 0 0,-1 1-1 0 0,1-1 1 0 0,0 1-1 0 0,-1 0 1 0 0,1-1-1 0 0,0 1 1 0 0,-1-1-1 0 0,1 1 1 0 0,-1 0-1 0 0,1-1 1 0 0,0 1-1 0 0,-1 0 1 0 0,1 0-1 0 0,-1-1 1 0 0,1 1-1 0 0,-1 0 1 0 0,1 0-1 0 0,-1 0 1 0 0,1-1-1 0 0,-1 1 1 0 0,0 0-1 0 0,1 0 1 0 0,-1 0-1 0 0,1 0 1 0 0,-1 0-1 0 0,1 0 1 0 0,-1 0-1 0 0,1 0 1 0 0,-1 0-1 0 0,1 1 1 0 0,-1-1-2 0 0,-1 0 5 0 0,0 0 1 0 0,1 0 0 0 0,-1 0 0 0 0,0 1 0 0 0,1-1 0 0 0,-1 1 0 0 0,1-1 0 0 0,-1 1-1 0 0,1 0 1 0 0,-1-1 0 0 0,1 1 0 0 0,-1 0 0 0 0,1 0 0 0 0,-1 0 0 0 0,1 0 0 0 0,0 0 0 0 0,0 1-1 0 0,0-1 1 0 0,-1 0 0 0 0,1 0 0 0 0,0 1 0 0 0,0-1 0 0 0,1 1 0 0 0,-1-1-6 0 0,-3 7 30 0 0,1-1 0 0 0,0 0 1 0 0,0 1-1 0 0,0 6-30 0 0,0-5 23 0 0,-3 18 52 0 0,1 0-1 0 0,1 0 1 0 0,2 0 0 0 0,0 0 0 0 0,3 12-75 0 0,-2-34 4 0 0,1 0 1 0 0,1 0 0 0 0,-1-1-1 0 0,1 1 1 0 0,0 0-1 0 0,0 0 1 0 0,0 0 0 0 0,0-1-1 0 0,1 1 1 0 0,0 0 0 0 0,0-1-1 0 0,2 3-4 0 0,-1-3-1 0 0,1 0-1 0 0,-1 0 0 0 0,1 0 0 0 0,0-1 1 0 0,0 1-1 0 0,0-1 0 0 0,0 0 0 0 0,1-1 1 0 0,-1 1-1 0 0,1-1 0 0 0,0 0 1 0 0,0 0-1 0 0,0 0 2 0 0,4 2-7 0 0,0-1-1 0 0,1 0 1 0 0,-1 0 0 0 0,0-1 0 0 0,1 0 0 0 0,2-1 7 0 0,-8-1-3 0 0,1 0 0 0 0,-1 0 1 0 0,1 0-1 0 0,-1-1 0 0 0,1 0 1 0 0,-1 1-1 0 0,1-2 0 0 0,-1 1 1 0 0,0 0-1 0 0,0-1 0 0 0,0 0 1 0 0,1 0-1 0 0,-2 0 0 0 0,1-1 1 0 0,0 1-1 0 0,2-3 3 0 0,1 0 0 0 0,-1-1 0 0 0,0-1-1 0 0,0 1 1 0 0,0-1 0 0 0,-1 0-1 0 0,0-1 1 0 0,0 1 0 0 0,-1-1 0 0 0,0 0-1 0 0,0 0 1 0 0,-1 0 0 0 0,0-1-1 0 0,0 0 1 0 0,-2 7 0 0 0,8-29 4 0 0,0 0 0 0 0,-2-1-1 0 0,0-14-3 0 0,-4-5 5 0 0,-3-28-5 0 0,0 35 4 0 0,-1-3 25 0 0,-2 0 0 0 0,-2 0 0 0 0,-1 0 0 0 0,-3 0 0 0 0,-2 1 1 0 0,-2 1-1 0 0,-10-21-29 0 0,-12-32 83 0 0,28 82-66 0 0,-13-34 160 0 0,-6-28-177 0 0,22 64 58 0 0,0 1 0 0 0,0 0-1 0 0,-1 0 1 0 0,-1 0-1 0 0,-6-10-57 0 0,4 12 92 0 0,7 10-61 0 0,0 0 0 0 0,0-1 0 0 0,0 1-1 0 0,0 0 1 0 0,0-1 0 0 0,0 1 0 0 0,0-1-1 0 0,1 1 1 0 0,-1-1 0 0 0,0 0 0 0 0,1 1-1 0 0,0-1 1 0 0,-1 1 0 0 0,1-1 0 0 0,0 0-1 0 0,0 1 1 0 0,0-1 0 0 0,0 0-1 0 0,0 0-29 0 0,0-8 1306 0 0,0 29-582 0 0,-1 6-507 0 0,0-8 24 0 0,1 0-1 0 0,0 0 1 0 0,1 0 0 0 0,3 12-242 0 0,8 16 359 0 0,-6-25-124 0 0,-1 0 1 0 0,2 15-236 0 0,-4-9 148 0 0,2 21 278 0 0,8 25-426 0 0,32 128 32 0 0,15 20-32 0 0,-9-61 0 0 0,-49-151 0 0 0,19 61 0 0 0,2-2 0 0 0,25 49 0 0 0,21 34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1:1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105 242 4312 0 0,'0'0'11563'0'0,"0"0"-9200"0"0,0 0-2291 0 0,0 0 37 0 0,0 0 116 0 0,0 0 79 0 0,-3 0 26 0 0,-10 0 690 0 0,13 3-676 0 0,0 8-201 0 0,0 108 945 0 0,6 0 1 0 0,5 5-1089 0 0,-10-116 33 0 0,13 125 491 0 0,-8 24 35 0 0,-1-73-267 0 0,3 133 497 0 0,-9-149-546 0 0,1 18 430 0 0,4 20-673 0 0,9-14 332 0 0,-9-46-177 0 0,-2-25-72 0 0,0 0 0 0 0,2 4-83 0 0,-2-17 1 0 0,0 0 0 0 0,1-1 0 0 0,-1 1 0 0 0,1-1 0 0 0,1 1 1 0 0,0-1-1 0 0,2 4-1 0 0,1-2-78 0 0,-6-7 18 0 0,0-1 0 0 0,1 1-1 0 0,-1 0 1 0 0,0-1 0 0 0,0 1 0 0 0,-1 0 0 0 0,1 0-1 0 0,0 0 1 0 0,-1-1 0 0 0,1 1 0 0 0,-1 0-1 0 0,1 0 1 0 0,-1 0 0 0 0,0 2 60 0 0,3-7-531 0 0,2-7 245 0 0,-4 4 231 0 0,0 1 0 0 0,0-1 0 0 0,-1 0 0 0 0,0-5 55 0 0,-11-154-104 0 0</inkml:trace>
  <inkml:trace contextRef="#ctx0" brushRef="#br0" timeOffset="416.032">0 154 187 0 0,'0'-23'5526'0'0,"0"5"-1051"0"0,0 16-4390 0 0,2-20 1042 0 0,-1 21-1066 0 0,-1 0 0 0 0,0-1-1 0 0,1 1 1 0 0,-1 0 0 0 0,1 0 0 0 0,-1-1 0 0 0,1 1 0 0 0,0 0-1 0 0,-1 0 1 0 0,1 0 0 0 0,0 0 0 0 0,0 0 0 0 0,0 0-1 0 0,0 0 1 0 0,0 0 0 0 0,0 0 0 0 0,0 1 0 0 0,0-1 0 0 0,0 0-61 0 0,37-19 1561 0 0,-22 11-1147 0 0,0 0 0 0 0,0 2 0 0 0,2-1-413 0 0,-15 7 86 0 0,0 0 0 0 0,1 0 0 0 0,-1 0 1 0 0,0 1-1 0 0,1-1 0 0 0,-1 1 0 0 0,0 0 1 0 0,1 0-1 0 0,1 0-87 0 0,16-1 310 0 0,-9-3-121 0 0,11-1 182 0 0,-20 5-328 0 0,0 1 0 0 0,0-1-1 0 0,-1 1 1 0 0,1 0 0 0 0,-1 0 0 0 0,1 0 0 0 0,0 0-1 0 0,-1 0 1 0 0,0 1 0 0 0,1-1 0 0 0,-1 1 0 0 0,0-1-1 0 0,0 1 1 0 0,1 1-43 0 0,7 5 141 0 0,0 0 1 0 0,-1 1-1 0 0,-1 0 0 0 0,0 1 1 0 0,0 0-1 0 0,0 0 0 0 0,-2 0 1 0 0,1 1-1 0 0,2 7-141 0 0,0 5 348 0 0,-2 1 0 0 0,-1 0 1 0 0,3 21-349 0 0,-2-7 313 0 0,0-6 26 0 0,-2 0 0 0 0,-1 1 0 0 0,-1-1 1 0 0,-2 1-1 0 0,-2 0 0 0 0,-3 23-339 0 0,-1-24 280 0 0,-1 0-1 0 0,-2-1 0 0 0,-2 1 1 0 0,-3 6-280 0 0,-13 42 588 0 0,21-60-351 0 0,-1-2 0 0 0,-1 1-1 0 0,-1-1 1 0 0,-1 0-1 0 0,-8 13-236 0 0,16-29 13 0 0,0-1 1 0 0,0 1-1 0 0,0-1 0 0 0,-1 0 0 0 0,1 1 0 0 0,0-1 0 0 0,0 0 0 0 0,-1 0 0 0 0,1 0 0 0 0,-1 0 0 0 0,1 0 0 0 0,-1 0 1 0 0,0 0-1 0 0,1-1 0 0 0,-1 1 0 0 0,-1 0-13 0 0,-9 4-18 0 0,8-3 0 0 0,2 0-38 0 0,-1-1 0 0 0,1 1 0 0 0,0-1 0 0 0,-1 0 1 0 0,1 0-1 0 0,-1 0 0 0 0,0 0 0 0 0,1-1 0 0 0,-3 1 56 0 0,4-1-14 0 0,1 0 0 0 0,0 0 1 0 0,-1 0-1 0 0,1 0 0 0 0,-1 0 0 0 0,1 0 0 0 0,-1 0 0 0 0,1 0 0 0 0,-1-1 0 0 0,1 1 0 0 0,-1 0 0 0 0,1 0 0 0 0,0 0 1 0 0,-1-1-1 0 0,1 1 0 0 0,-1 0 0 0 0,1-1 0 0 0,0 1 0 0 0,-1 0 0 0 0,1-1 0 0 0,0 1 0 0 0,-1 0 0 0 0,1-1 0 0 0,0 1 0 0 0,0-1 1 0 0,-1 1 13 0 0,1-2-30 0 0,-1 0 1 0 0,1 0-1 0 0,-1 0 1 0 0,1 0-1 0 0,0 0 1 0 0,0 1-1 0 0,0-1 1 0 0,0 0-1 0 0,0 0 0 0 0,0 0 1 0 0,1-2 29 0 0,6-27-58 0 0,2 1-1 0 0,1 0 59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2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2020 5075 0 0,'0'15'11590'0'0,"0"-15"-11550"0"0,0 0 0 0 0,0 0 1 0 0,0 0-1 0 0,0 0 0 0 0,0 1 1 0 0,0-1-1 0 0,0 0 0 0 0,0 0 1 0 0,0 0-1 0 0,0 0 0 0 0,0 0 1 0 0,0 0-1 0 0,0 0 0 0 0,0 0 1 0 0,0 0-1 0 0,0 1 0 0 0,0-1 1 0 0,0 0-1 0 0,0 0 0 0 0,0 0 1 0 0,0 0-1 0 0,0 0 0 0 0,0 0 1 0 0,0 0-1 0 0,0 0 0 0 0,0 0 1 0 0,0 0-1 0 0,0 1 0 0 0,0-1 1 0 0,-1 0-1 0 0,1 0 0 0 0,0 0 1 0 0,0 0-1 0 0,0 0 0 0 0,0 0 1 0 0,0 0-1 0 0,0 0 0 0 0,0 0 1 0 0,0 0-1 0 0,0 0 0 0 0,0 0 0 0 0,0 0 1 0 0,-1 0-1 0 0,1 0 0 0 0,0 0 1 0 0,0 0-1 0 0,0 0 0 0 0,0 0 1 0 0,0 0-1 0 0,0 0 0 0 0,0 0 1 0 0,0 0-1 0 0,0 0 0 0 0,-1 0 1 0 0,1 0-1 0 0,0 0 0 0 0,0 0-40 0 0,-7-1 107 0 0,5-3 160 0 0,4 3-244 0 0,-1-1-1 0 0,0 1 0 0 0,0-1 0 0 0,1 1 1 0 0,-1 0-1 0 0,0 0 0 0 0,1 0 0 0 0,-1 0 1 0 0,2-1-23 0 0,11-6 50 0 0,-8 4-17 0 0,0 0 1 0 0,0 0-1 0 0,0 0 1 0 0,-1-1-1 0 0,2-1-33 0 0,-3 3 26 0 0,-1 0 0 0 0,1 0 0 0 0,-1 1 0 0 0,1-1-1 0 0,0 1 1 0 0,1 0-26 0 0,0-1 30 0 0,-1 1-1 0 0,0-1 1 0 0,0 1-1 0 0,0-1 0 0 0,1-2-29 0 0,0 1 28 0 0,0-1 1 0 0,-1-1-1 0 0,0 1 0 0 0,-1 0 0 0 0,2-3-28 0 0,8-12 57 0 0,16-18 46 0 0,-2-13 2 0 0,5 13-32 0 0,-16 20-43 0 0,34-45 156 0 0,1-7-186 0 0,-4 6 171 0 0,20-19-171 0 0,-45 59 25 0 0,21-26 24 0 0,20-39 29 0 0,-20 25-17 0 0,-33 50-28 0 0,0 1-1 0 0,-1-1 1 0 0,-1-1 0 0 0,0 0 0 0 0,0-4-33 0 0,-7 16 46 0 0,0 0-1 0 0,0-1 1 0 0,-1 1 0 0 0,1-1-1 0 0,-1 1 1 0 0,0-1 0 0 0,0 1 0 0 0,0-2-46 0 0,0 2 15 0 0,0 0 113 0 0,-4 3-7 0 0,4 0-116 0 0,-1 0 0 0 0,1 0 0 0 0,-1 0 0 0 0,1 0 0 0 0,-1 0 1 0 0,1 0-1 0 0,-1 0 0 0 0,0 0 0 0 0,1 0 0 0 0,-1 0 0 0 0,1 0 1 0 0,-1 0-1 0 0,1-1 0 0 0,-1 1 0 0 0,1 0 0 0 0,-1 0 0 0 0,1-1 1 0 0,-1 1-1 0 0,1 0 0 0 0,0-1 0 0 0,-1 1 0 0 0,1 0 0 0 0,-1-1 1 0 0,1 1-1 0 0,0-1 0 0 0,-1 1 0 0 0,1-1 0 0 0,0 1 0 0 0,-1-1 1 0 0,1 1-1 0 0,0-1 0 0 0,0 1 0 0 0,0-1 0 0 0,-1 1 0 0 0,1-1 1 0 0,0 1-1 0 0,0-1 0 0 0,0 1 0 0 0,0-1 0 0 0,0 0 0 0 0,0 1 1 0 0,0-1-6 0 0,0 1 1 0 0,0 0 1 0 0,0 0 0 0 0,0 0-1 0 0,0 0 1 0 0,0-1 0 0 0,0 1-1 0 0,0 0 1 0 0,0 0 0 0 0,0 0 0 0 0,0 0-1 0 0,0 0 1 0 0,0 0 0 0 0,0 0-1 0 0,0 0 1 0 0,0 0 0 0 0,0-1-1 0 0,0 1 1 0 0,0 0 0 0 0,0 0-1 0 0,0 0 1 0 0,0 0 0 0 0,0 0-1 0 0,0 0 1 0 0,0 0 0 0 0,0 0 0 0 0,0 0-1 0 0,0 0 1 0 0,0 0 0 0 0,0-1-1 0 0,0 1 1 0 0,0 0 0 0 0,0 0-1 0 0,0 0 1 0 0,0 0 0 0 0,-1 0-1 0 0,1 0 1 0 0,0 0 0 0 0,0 0-1 0 0,0 0 1 0 0,0 0 0 0 0,0 0 0 0 0,0 0-1 0 0,0 0 1 0 0,0 0 0 0 0,0 0-1 0 0,-1 0 1 0 0,1 0 0 0 0,0 0-1 0 0,0 0 1 0 0,0 0 0 0 0,0 0-1 0 0,0 0 1 0 0,0 0 0 0 0,0 0-1 0 0,0 0 1 0 0,0 0 0 0 0,-1 0-2 0 0,-10 0 88 0 0,9 0-11 0 0,2 0-10 0 0,-3 0-6 0 0,-10 0-4 0 0,13 0-56 0 0,0 0 0 0 0,0 0 0 0 0,0 0 0 0 0,0 0-1 0 0,0 0 1 0 0,0 0 0 0 0,0 0 0 0 0,0 0 0 0 0,-1 0 0 0 0,1 0 0 0 0,0 0 0 0 0,0 0 0 0 0,0 0 0 0 0,0 0 0 0 0,0 0 0 0 0,0 0 0 0 0,0 0 0 0 0,0 0 0 0 0,0 0 0 0 0,-1 0 0 0 0,1 0 0 0 0,0 0 0 0 0,0 0 0 0 0,0 0 0 0 0,0 0 0 0 0,0 0 0 0 0,0 0 0 0 0,0 0 0 0 0,0 0 0 0 0,0 0 0 0 0,0 0-1 0 0,0-1 1 0 0,-1 1 0 0 0,1 0 0 0 0,0 0 0 0 0,0 0 0 0 0,0 0 0 0 0,0 0 0 0 0,0 0 0 0 0,0 0 0 0 0,0 0 0 0 0,0 0 0 0 0,0-1 0 0 0,0 1 0 0 0,0 0 0 0 0,0 0 0 0 0,0 0 0 0 0,0 0 0 0 0,0 0 0 0 0,0 0 0 0 0,0 0 0 0 0,0 0 0 0 0,0 0 0 0 0,0-1 0 0 0,0 1 0 0 0,0 0 0 0 0,0 0-1 0 0,0-12 56 0 0,0 9-2 0 0,0 3-6 0 0,0 0-13 0 0,-3 0-41 0 0,0 0 1 0 0,-1 0-1 0 0,1 0 1 0 0,-1 0 0 0 0,1 1-1 0 0,0 0 1 0 0,-1-1-1 0 0,1 1 1 0 0,0 0-1 0 0,0 1 1 0 0,0-1-1 0 0,0 0 1 0 0,0 1 0 0 0,0 0-1 0 0,0 0 1 0 0,-3 2 5 0 0,-15 8-78 0 0,0 0 1 0 0,-15 4 77 0 0,15-7-77 0 0,1 1-1 0 0,0 1 0 0 0,-14 10 78 0 0,-5 9-92 0 0,-8-6 2 0 0,43-21 78 0 0,0 0 0 0 0,-1 0 0 0 0,2 1 0 0 0,-1 0 0 0 0,-1 1 12 0 0,2-1-15 0 0,-1-1 0 0 0,1 1 0 0 0,-1-1 0 0 0,1 0 0 0 0,-1-1 0 0 0,0 1 0 0 0,-1 0 15 0 0,-1-1-46 0 0,-1-1 0 0 0,0 0 0 0 0,1-1 0 0 0,-1 1 0 0 0,0-1 0 0 0,1 0 0 0 0,-5-1 46 0 0,-4 0-78 0 0,0 1 16 0 0,12 0 3 0 0,0 0 4 0 0,-2 0-148 0 0,6 0 86 0 0,15 0 57 0 0,-6 0 62 0 0,1 0 1 0 0,-1-1 0 0 0,4-1-3 0 0,-4-1-6 0 0,0 0 0 0 0,0-1 0 0 0,4-3 6 0 0,33-12-22 0 0,-37 15 18 0 0,0-1 1 0 0,0 0-1 0 0,-1 0 1 0 0,5-4 3 0 0,19-10-6 0 0,-1 4 3 0 0,2 1-1 0 0,3 1 4 0 0,-4 1 2 0 0,2-2 5 0 0,-17 7 9 0 0,0 0 1 0 0,5 0-17 0 0,9 1 39 0 0,-16-1-9 0 0,-15 6-25 0 0,1 0 1 0 0,0 0 0 0 0,0 1 0 0 0,-1-1-1 0 0,1 0 1 0 0,0 1 0 0 0,0-1 0 0 0,0 1-1 0 0,0 0 1 0 0,0-1 0 0 0,2 1-6 0 0,4 0 23 0 0,-6 1-16 0 0,0-1 0 0 0,1 0 0 0 0,-1 0 0 0 0,0 0 0 0 0,1-1 0 0 0,-1 1 1 0 0,0 0-1 0 0,1-1 0 0 0,-1 0 0 0 0,1 0-7 0 0,18-11 44 0 0,9 6-2 0 0,-14-2-14 0 0,-15 7-24 0 0,1 0 0 0 0,-1 1 0 0 0,0-1 0 0 0,1 0 0 0 0,0 0 0 0 0,-1 1 0 0 0,1-1 0 0 0,-1 1 0 0 0,1 0 0 0 0,0-1 0 0 0,-1 1 0 0 0,1 0 0 0 0,0 0-3 0 0,7 0 18 0 0,-7-1-13 0 0,0 1 0 0 0,0 0 1 0 0,0 0-1 0 0,0 1 1 0 0,0-1-1 0 0,0 0 0 0 0,0 0 1 0 0,0 1-1 0 0,0 0-6 0 0,-2-1 3 0 0,1 0 0 0 0,-1 1-1 0 0,1-1 1 0 0,-1 1 0 0 0,1-1-1 0 0,-1 1 1 0 0,1-1 0 0 0,-1 1-1 0 0,0-1 1 0 0,1 1 0 0 0,-1 0-1 0 0,0-1 1 0 0,1 1 0 0 0,-1 0-1 0 0,0-1 1 0 0,0 1 0 0 0,1 0 0 0 0,-1-1-1 0 0,0 1 1 0 0,0 0 0 0 0,0-1-1 0 0,0 1 1 0 0,0 0 0 0 0,0-1-1 0 0,0 1 1 0 0,0 0-3 0 0,0 22 79 0 0,1-11-39 0 0,-1 0 0 0 0,-1 1 0 0 0,0-1 1 0 0,-1 7-41 0 0,-5 8 40 0 0,-1-1 1 0 0,-1 0 0 0 0,-10 20-41 0 0,-4 2 60 0 0,-15 22-60 0 0,22-42-66 0 0,1 0 0 0 0,-6 22 66 0 0,16-40-42 0 0,4-7 25 0 0,0 0-1 0 0,-1 0 1 0 0,1 0-1 0 0,1 0 1 0 0,-1 0-1 0 0,0 1 1 0 0,1-1 17 0 0,0-2-2 0 0,0 1 0 0 0,0-1-1 0 0,1 0 1 0 0,-1 1 0 0 0,1-1 0 0 0,-1 0 0 0 0,1 0 0 0 0,-1 0-1 0 0,1 1 1 0 0,0-1 0 0 0,0 0 0 0 0,-1 0 0 0 0,1 0 0 0 0,0 0-1 0 0,0 0 1 0 0,0 0 0 0 0,1 0 2 0 0</inkml:trace>
  <inkml:trace contextRef="#ctx0" brushRef="#br0" timeOffset="1798.63">2128 337 3475 0 0,'-2'0'1148'0'0,"1"0"1"0"0,-1 0-1 0 0,0-1 0 0 0,0 1 0 0 0,0 0 1 0 0,0-1-1 0 0,1 1 0 0 0,-1-1 0 0 0,0 0 1 0 0,0 0-1149 0 0,-11-9 1848 0 0,10 7-1435 0 0,0 0 49 0 0,-8-8-11 0 0,8 8-19 0 0,3 3-20 0 0,0 0-16 0 0,0 0-18 0 0,0 6-8 0 0,0 64 396 0 0,0-42-587 0 0,1 9 438 0 0,-5 37-617 0 0,-8 14 409 0 0,6 16-7 0 0,1-51-209 0 0,-1 26 336 0 0,3 1-529 0 0,3 166 434 0 0,0-241-472 0 0,0 1 1 0 0,1 0 0 0 0,-1 0 0 0 0,1 0-1 0 0,0 0 1 0 0,1-1 0 0 0,0 1 0 0 0,0-1-1 0 0,0 1 1 0 0,0-1 0 0 0,1 0-1 0 0,0 1 1 0 0,0-1 0 0 0,0-1 0 0 0,1 1-1 0 0,-1 0 1 0 0,1-1 0 0 0,0 0 0 0 0,1 0-1 0 0,-1 0 1 0 0,1 0 0 0 0,-1-1 0 0 0,1 0-1 0 0,5 3 38 0 0,-1-1-20 0 0,1-1-1 0 0,-1 0 0 0 0,1-1 0 0 0,2 1 21 0 0</inkml:trace>
  <inkml:trace contextRef="#ctx0" brushRef="#br0" timeOffset="2356.871">2357 993 4225 0 0,'-1'-8'6269'0'0,"1"-7"20"0"0,4 5-4976 0 0,3 5-1238 0 0,0 1 54 0 0,-5-11 70 0 0,-2-35 893 0 0,0 18-535 0 0,0 32-553 0 0,0 0 0 0 0,0 0-1 0 0,0 0 1 0 0,0 0 0 0 0,0-1 0 0 0,0 1 0 0 0,0 0 0 0 0,0 0 0 0 0,0 0-1 0 0,0 0 1 0 0,0 0 0 0 0,0 0 0 0 0,0 0 0 0 0,0 0 0 0 0,0 0 0 0 0,0-1-1 0 0,0 1 1 0 0,0 0 0 0 0,0 0 0 0 0,0 0 0 0 0,0 0 0 0 0,0 0 0 0 0,0 0-1 0 0,0 0 1 0 0,0 0 0 0 0,0 0 0 0 0,-1 0 0 0 0,1-1 0 0 0,0 1 0 0 0,0 0-1 0 0,0 0 1 0 0,0 0 0 0 0,0 0 0 0 0,0 0 0 0 0,0 0 0 0 0,0 0 0 0 0,0 0-1 0 0,0 0 1 0 0,-1 0 0 0 0,1 0 0 0 0,0 0 0 0 0,0 0 0 0 0,0 0 0 0 0,0 0-1 0 0,0 0 1 0 0,0 0 0 0 0,0 0 0 0 0,0 0 0 0 0,-1 0 0 0 0,1 0 0 0 0,0 0 0 0 0,0 0-1 0 0,0 0 1 0 0,0 0 0 0 0,0 0 0 0 0,0 0 0 0 0,0 0-4 0 0,-1 0 10 0 0,0 0 0 0 0,1 0 0 0 0,-1 0 0 0 0,0 0 1 0 0,1 0-1 0 0,-1 0 0 0 0,0 0 0 0 0,1-1 0 0 0,-1 1 0 0 0,0 0 1 0 0,1 0-1 0 0,-1-1 0 0 0,1 1 0 0 0,-1-1 0 0 0,1 1 0 0 0,-1 0 1 0 0,1-1-1 0 0,-1 1 0 0 0,1-1 0 0 0,-1 1 0 0 0,1-1 0 0 0,-1 1 1 0 0,1-1-1 0 0,0 1 0 0 0,-1-1-10 0 0,1 0 11 0 0,-1 0 0 0 0,1 1 0 0 0,-1-1 0 0 0,1 0 0 0 0,-1 1 0 0 0,1-1 0 0 0,-1 1 0 0 0,0-1 0 0 0,1 1 0 0 0,-1-1 0 0 0,0 1 0 0 0,1-1 0 0 0,-1 1 0 0 0,0 0 0 0 0,0-1 0 0 0,1 1 0 0 0,-1 0 0 0 0,0 0 0 0 0,0-1 0 0 0,0 1 0 0 0,1 0 0 0 0,-1 0 0 0 0,0 0 0 0 0,0 0 0 0 0,0 0-11 0 0,-6 0 61 0 0,6 0-43 0 0,-1-1-1 0 0,0 1 0 0 0,0 0 1 0 0,0 0-1 0 0,1 0 1 0 0,-1 0-1 0 0,0 1 1 0 0,0-1-1 0 0,1 0 0 0 0,-1 1 1 0 0,0-1-1 0 0,0 1 1 0 0,0 0-18 0 0,-4 11 125 0 0,-2-7-40 0 0,8-4-80 0 0,-1-1 0 0 0,1 0 0 0 0,0 0 1 0 0,-1 0-1 0 0,1 0 0 0 0,-1 1 0 0 0,1-1 0 0 0,0 0 1 0 0,-1 1-1 0 0,1-1 0 0 0,0 0 0 0 0,-1 1 0 0 0,1-1 1 0 0,0 0-1 0 0,-1 1 0 0 0,1-1 0 0 0,0 0 0 0 0,0 1 1 0 0,0-1-1 0 0,-1 1 0 0 0,1-1 0 0 0,0 1 0 0 0,0-1 1 0 0,0 0-1 0 0,0 1 0 0 0,0-1 0 0 0,0 1 0 0 0,0-1 0 0 0,0 1 1 0 0,0-1-1 0 0,0 1 0 0 0,0-1-5 0 0,-3 9 133 0 0,0-3-88 0 0,1-1-1 0 0,0 1 1 0 0,0-1 0 0 0,0 1 0 0 0,1 0-1 0 0,0 0 1 0 0,0 0 0 0 0,0 0 0 0 0,1 0-1 0 0,0 4-44 0 0,0 91 295 0 0,-1-93-273 0 0,2 0 0 0 0,-1 0 0 0 0,1 0 0 0 0,1 0 1 0 0,-1 0-1 0 0,1 0 0 0 0,3 7-22 0 0,-3-10 7 0 0,1 0-1 0 0,-1 0 1 0 0,1-1-1 0 0,0 1 1 0 0,1-1 0 0 0,-1 0-1 0 0,1 0 1 0 0,-1 0 0 0 0,1 0-1 0 0,0 0 1 0 0,3 1-7 0 0,-4-3-4 0 0,0 0 0 0 0,0 0 0 0 0,0 0 0 0 0,0-1 0 0 0,0 1 0 0 0,1-1 0 0 0,-1 1 0 0 0,0-1 0 0 0,1 0 0 0 0,-1 0 0 0 0,1-1 0 0 0,0 1-1 0 0,-1-1 1 0 0,1 0 0 0 0,-1 0 0 0 0,1 0 0 0 0,0 0 0 0 0,-1 0 0 0 0,1-1 0 0 0,-1 0 0 0 0,1 0 0 0 0,-1 0 0 0 0,1 0 0 0 0,-1 0 0 0 0,0-1 0 0 0,1 1 0 0 0,-1-1 0 0 0,0 0 4 0 0,7-5-39 0 0,0 0 1 0 0,-1-1-1 0 0,0 0 1 0 0,0 0-1 0 0,-1-1 0 0 0,0 0 1 0 0,5-8 38 0 0,-10 13-15 0 0,0 0 0 0 0,-1 0 0 0 0,1-1-1 0 0,-1 1 1 0 0,0 0 0 0 0,-1-1 0 0 0,1 0 0 0 0,-1 1 0 0 0,0-1 0 0 0,0 0 0 0 0,0 0 15 0 0,0-9-47 0 0,0 0 0 0 0,-1 0 1 0 0,-1-2 46 0 0,0-17-84 0 0,1-15 119 0 0,0 45 35 0 0,0 3 43 0 0,0 3 62 0 0,0 13 4 0 0,-1-7-99 0 0,1 1 0 0 0,0 0-1 0 0,1 0 1 0 0,0 0 0 0 0,0-1 0 0 0,1 1 0 0 0,1-1-1 0 0,-1 1 1 0 0,2-1 0 0 0,-1 1-80 0 0,3 0 47 0 0,0 0 0 0 0,1 0 0 0 0,0 0 1 0 0,1-1-1 0 0,0 0 0 0 0,4 4-47 0 0,-10-12-14 0 0,-1 1 1 0 0,1-1-1 0 0,-1 1 1 0 0,1-1-1 0 0,0 0 1 0 0,-1 0-1 0 0,1 0 0 0 0,0 0 1 0 0,0 0-1 0 0,0 0 1 0 0,0 0-1 0 0,1 0 14 0 0,5 0-59 0 0,-1 0 0 0 0,1-1 0 0 0,7 0 59 0 0,65 0-46 0 0</inkml:trace>
  <inkml:trace contextRef="#ctx0" brushRef="#br0" timeOffset="2886.563">2714 337 5637 0 0,'0'-36'11947'0'0,"0"4"-9215"0"0,-1 28-2669 0 0,1 0 1 0 0,0 1-1 0 0,-1-1 1 0 0,1 0-1 0 0,-1 0 1 0 0,0 1-1 0 0,0-1 1 0 0,0 1-1 0 0,-1-1 1 0 0,0 1-1 0 0,1-1 1 0 0,-1 1-1 0 0,0 0 1 0 0,0 0-1 0 0,-1 0 1 0 0,1 0-1 0 0,-1 0 1 0 0,1 0-1 0 0,-1 1 1 0 0,-2-2-64 0 0,2 1 481 0 0,3 3-47 0 0,0 0-26 0 0,0 3 29 0 0,0 2-345 0 0,0-1 0 0 0,1 1-1 0 0,-1-1 1 0 0,1 1 0 0 0,0-1 0 0 0,0 1-1 0 0,1-1 1 0 0,1 3-92 0 0,7 26 246 0 0,3 31 234 0 0,-2 0 0 0 0,-3 13-480 0 0,-2 32 421 0 0,-1-54-244 0 0,2 28 243 0 0,-4 3-420 0 0,-2-45-29 0 0,1-1 0 0 0,1 1 0 0 0,3 0 0 0 0,1-1 0 0 0,9 26 29 0 0,0 1-321 0 0,-15-56 254 0 0,-1-8 48 0 0,0 0 0 0 0,0 0 0 0 0,1-1 0 0 0,-1 1 0 0 0,1 0 0 0 0,0-1-1 0 0,0 1 1 0 0,0 0 0 0 0,0-1 0 0 0,0 1 0 0 0,0-1 0 0 0,1 1 0 0 0,-1-1 0 0 0,1 1 19 0 0,3 0-8 0 0,0 0 0 0 0,1 0 1 0 0,-1 0-1 0 0,0-1 0 0 0,1 1 0 0 0,0-2 1 0 0,-1 1-1 0 0,1 0 0 0 0,4 0 8 0 0</inkml:trace>
  <inkml:trace contextRef="#ctx0" brushRef="#br0" timeOffset="3319.076">2836 939 174 0 0,'-15'-18'4729'0'0,"15"17"-4540"0"0,-1-1 0 0 0,0 1 0 0 0,1-1 0 0 0,0 1 0 0 0,-1-1 0 0 0,1 1 1 0 0,0-1-1 0 0,0 0 0 0 0,0 1 0 0 0,0-1-189 0 0,-1-15 932 0 0,1 14-656 0 0,0 1 0 0 0,-1-1 0 0 0,1 0 0 0 0,1 1-1 0 0,-1-1 1 0 0,0 0 0 0 0,0 1 0 0 0,1-3-276 0 0,0 5 42 0 0,-1-1-1 0 0,1 0 1 0 0,-1 1 0 0 0,1-1 0 0 0,-1 0 0 0 0,1 1-1 0 0,-1-1 1 0 0,1 1 0 0 0,0-1 0 0 0,-1 0 0 0 0,1 1-1 0 0,0 0 1 0 0,0-1 0 0 0,-1 1 0 0 0,1-1 0 0 0,0 1-1 0 0,0 0 1 0 0,-1 0 0 0 0,1-1 0 0 0,0 1-1 0 0,0 0 1 0 0,0 0 0 0 0,0 0 0 0 0,-1 0 0 0 0,1 0-1 0 0,0 0 1 0 0,0 0 0 0 0,0 0-42 0 0,4 0 121 0 0,-1 0 0 0 0,1 0 1 0 0,-1 0-1 0 0,0-1 0 0 0,4-1-121 0 0,16-10 548 0 0,-15 10-271 0 0,1 1 0 0 0,-1 0 1 0 0,0 1-1 0 0,0 0 0 0 0,9 1-277 0 0,3-1 648 0 0,-20 0-621 0 0,0 0 0 0 0,0 0 0 0 0,-1 1 0 0 0,1-1 0 0 0,0 0 0 0 0,0 0 0 0 0,-1 0 0 0 0,1 1-1 0 0,0-1 1 0 0,0 1 0 0 0,-1-1 0 0 0,1 0 0 0 0,0 1 0 0 0,-1-1 0 0 0,1 1 0 0 0,-1-1 0 0 0,1 1 0 0 0,-1 0-1 0 0,1-1 1 0 0,-1 1 0 0 0,1 0 0 0 0,-1-1 0 0 0,1 1 0 0 0,-1 0 0 0 0,0-1 0 0 0,0 1 0 0 0,1 0 0 0 0,-1 0-1 0 0,0-1 1 0 0,0 1 0 0 0,0 0 0 0 0,0 0 0 0 0,0-1 0 0 0,1 1-27 0 0,-1 7 144 0 0,1-1 0 0 0,-1 0 0 0 0,-1 0 0 0 0,1 1-144 0 0,-1 8 327 0 0,1-13-265 0 0,1 7 117 0 0,-1-1-1 0 0,0 0 1 0 0,-1 1 0 0 0,0-1-1 0 0,-1 0 1 0 0,1 0 0 0 0,-2 0 0 0 0,1 0-1 0 0,-1 0 1 0 0,-2 2-179 0 0,-8 22 518 0 0,10-24-418 0 0,0-1 1 0 0,0 1-1 0 0,-1-1 1 0 0,0 0-1 0 0,-5 6-100 0 0,-23 21 24 0 0</inkml:trace>
  <inkml:trace contextRef="#ctx0" brushRef="#br0" timeOffset="3771.965">3102 1063 362 0 0,'0'0'7002'0'0,"0"0"-3165"0"0,0-3-1827 0 0,0-2-1744 0 0,0 1 1 0 0,1-1-1 0 0,-1 1 0 0 0,1-1 1 0 0,0 1-1 0 0,0-1 1 0 0,0 1-1 0 0,0-1 0 0 0,1 1 1 0 0,0 0-1 0 0,0 0 0 0 0,0-1 1 0 0,0 2-1 0 0,2-4-266 0 0,23-22 645 0 0,-20 23-502 0 0,0-1 1 0 0,0 0-1 0 0,-1 0 1 0 0,0-1-1 0 0,0-1-143 0 0,17-39 463 0 0,-8 29-275 0 0,-13 16-145 0 0,1 0-1 0 0,-1 0 1 0 0,0 0 0 0 0,0 0-1 0 0,0 0 1 0 0,0 0-1 0 0,-1-1 1 0 0,1 1 0 0 0,-1-1-1 0 0,0 1 1 0 0,0-2-43 0 0,4-7 108 0 0,-3 8-63 0 0,-1 1 0 0 0,1-1-1 0 0,-1 0 1 0 0,0 0 0 0 0,0 0-1 0 0,-1 0 1 0 0,1 0 0 0 0,-1-3-45 0 0,1-3 160 0 0,-1 6-97 0 0,0 0 1 0 0,1 0 0 0 0,-1 0-1 0 0,-1 0 1 0 0,1 1-1 0 0,0-1 1 0 0,-1 0 0 0 0,0 0-1 0 0,-1-2-63 0 0,-9 1 187 0 0,7-2-63 0 0,3 6-115 0 0,1 1 0 0 0,0-1 0 0 0,-1 1-1 0 0,1-1 1 0 0,0 1 0 0 0,-1-1-1 0 0,1 1 1 0 0,-1-1 0 0 0,1 1 0 0 0,-1 0-1 0 0,1-1 1 0 0,-1 1 0 0 0,1 0 0 0 0,-1-1-1 0 0,1 1 1 0 0,-1 0 0 0 0,1 0 0 0 0,-1-1-1 0 0,1 1 1 0 0,-1 0 0 0 0,1 0 0 0 0,-1 0-1 0 0,0 0 1 0 0,1 0 0 0 0,-1 0-1 0 0,1 0 1 0 0,-1 0 0 0 0,0 0 0 0 0,1 0-1 0 0,-1 0 1 0 0,0 0-9 0 0,-1 0 26 0 0,0 0 0 0 0,0-1 0 0 0,0 1 0 0 0,0-1 0 0 0,0 1 0 0 0,0-1 0 0 0,0 0 0 0 0,0 0 0 0 0,1 0 0 0 0,-1 0 0 0 0,-1-1-26 0 0,2 1 19 0 0,0 1-1 0 0,0-1 1 0 0,0 0-1 0 0,0 1 1 0 0,0-1 0 0 0,0 0-1 0 0,0 1 1 0 0,0-1 0 0 0,-1 1-1 0 0,1 0 1 0 0,0-1 0 0 0,0 1-1 0 0,-1 0 1 0 0,1 0-1 0 0,0 0 1 0 0,0 0 0 0 0,-1 0-1 0 0,1 0 1 0 0,0 0 0 0 0,0 0-1 0 0,-1 0 1 0 0,1 1 0 0 0,0-1-1 0 0,0 0-18 0 0,-1 2 36 0 0,0-1 1 0 0,0 0-1 0 0,0 1 0 0 0,0-1 0 0 0,1 1 1 0 0,-1 0-1 0 0,0-1 0 0 0,1 1 1 0 0,0 0-1 0 0,-1 0 0 0 0,0 2-36 0 0,-12 26 329 0 0,13-28-317 0 0,-6 14 156 0 0,1 2-1 0 0,1-1 1 0 0,0 1-1 0 0,1 0 1 0 0,-1 14-168 0 0,4-18 96 0 0,1-1 0 0 0,0 0 0 0 0,1 0-1 0 0,0 0 1 0 0,1 0 0 0 0,0 0 0 0 0,1 0 0 0 0,3 8-96 0 0,-5-19 15 0 0,5 16 177 0 0,0-1 0 0 0,9 15-192 0 0,-13-28 18 0 0,0 0 1 0 0,0 0-1 0 0,0 0 1 0 0,1-1-1 0 0,0 1 1 0 0,0-1-1 0 0,0 0 1 0 0,0 0-1 0 0,0 0 0 0 0,0 0 1 0 0,1 0-1 0 0,0-1 1 0 0,-1 0-1 0 0,4 2-18 0 0,1-2 21 0 0,1 0-1 0 0,-1-1 1 0 0,0 0-1 0 0,1 0 1 0 0,-1-1-1 0 0,0 0 1 0 0,2-1-21 0 0,7 1 13 0 0,51 0-252 0 0,-67 0 221 0 0,1 0 1 0 0,0 0 0 0 0,0 0-1 0 0,-1 0 1 0 0,1 0 0 0 0,0-1-1 0 0,-1 1 1 0 0,1 0 0 0 0,0-1-1 0 0,-1 0 1 0 0,1 1 0 0 0,0-1-1 0 0,-1 0 1 0 0,1 0 0 0 0,-1 0-1 0 0,1 0 1 0 0,-1 0 0 0 0,0 0-1 0 0,1 0 1 0 0,-1 0 0 0 0,0-1-1 0 0,0 1 1 0 0,0-1 17 0 0,1 1-20 0 0,37-35-234 0 0,83-70 200 0 0</inkml:trace>
  <inkml:trace contextRef="#ctx0" brushRef="#br0" timeOffset="3772.965">3546 53 8094 0 0,'-4'0'12945'0'0,"-14"0"-10220"0"0,4-3-2555 0 0,-34-26 600 0 0,47 28-708 0 0,0 1 0 0 0,-1-1 0 0 0,1 0-1 0 0,0 1 1 0 0,-1-1 0 0 0,1 0 0 0 0,0 0-1 0 0,0 0 1 0 0,-1 0 0 0 0,1 0 0 0 0,0 0 0 0 0,0 0-1 0 0,0 0 1 0 0,0-1-62 0 0,-2-2 170 0 0,0 1 335 0 0,3 3-22 0 0,0 6 18 0 0,2 16-218 0 0,0 0 1 0 0,2 0-1 0 0,0 0 0 0 0,3 4-283 0 0,8 43 466 0 0,-9-9 61 0 0,11 54 471 0 0,15 114-87 0 0,5 17-475 0 0,-32-217-444 0 0,1 10-134 0 0,1-1 0 0 0,3 0-1 0 0,1-1 1 0 0,2 1 142 0 0,-7-23-167 0 0,-4-10 71 0 0,0 0 0 0 0,-1 1 0 0 0,1-1 0 0 0,-1 1 0 0 0,0-1 1 0 0,0 1-1 0 0,0-1 0 0 0,-1 1 0 0 0,1 0 0 0 0,-1 3 96 0 0,0-6-61 0 0,0-1 0 0 0,0 1 0 0 0,0 0 0 0 0,0-1 0 0 0,0 1 0 0 0,0-1 0 0 0,1 1 0 0 0,-1-1 0 0 0,1 1 0 0 0,0 0 61 0 0,14 15-126 0 0</inkml:trace>
  <inkml:trace contextRef="#ctx0" brushRef="#br0" timeOffset="5243.117">1683 2782 21420 0 0,'0'0'193'0'0,"-2"0"0"0"0,1 0-155 0 0,1 0 0 0 0,0 0 0 0 0,0 0 0 0 0,-1 0 0 0 0,1 0 0 0 0,0 0 0 0 0,0 0 0 0 0,-1 0 0 0 0,1 0 0 0 0,0 0 0 0 0,0 0 0 0 0,-1 0 0 0 0,1 0 1 0 0,0 0-1 0 0,0 0 0 0 0,-1 0 0 0 0,1 0 0 0 0,0 0 0 0 0,0 0 0 0 0,-1 0 0 0 0,1 0 0 0 0,0 0 0 0 0,0 0 0 0 0,-1 1 0 0 0,1-1 0 0 0,0 0 0 0 0,0 0 0 0 0,0 0 0 0 0,0 0 0 0 0,-1 1 0 0 0,1-1 0 0 0,0 0 0 0 0,0 0 0 0 0,0 0 0 0 0,0 1 0 0 0,-1-1 0 0 0,1 0 0 0 0,0 0 0 0 0,0 0 0 0 0,0 1 0 0 0,0-1 0 0 0,0 0 0 0 0,0 0 0 0 0,0 1 0 0 0,0-1-38 0 0,0 1 60 0 0,1 0 1 0 0,0 0 0 0 0,-1-1-1 0 0,1 1 1 0 0,0 0-1 0 0,-1-1 1 0 0,1 1 0 0 0,0 0-1 0 0,0-1 1 0 0,0 1-1 0 0,0-1 1 0 0,-1 1 0 0 0,1-1-1 0 0,1 1-60 0 0,1 0 66 0 0,1 0 0 0 0,-1-1 1 0 0,1 1-1 0 0,-1 0 0 0 0,1-1 0 0 0,-1 0 0 0 0,1 0 0 0 0,0 0 0 0 0,-1 0 1 0 0,2-1-67 0 0,8 0 176 0 0,114 1 1188 0 0,346 0 2792 0 0,-463 0-4045 0 0,0-1 1 0 0,0 0-1 0 0,0-1 1 0 0,-1 0-1 0 0,1-1-111 0 0,-2 1 121 0 0,0 0-1 0 0,0 1 1 0 0,0 0 0 0 0,7-1-121 0 0,-13 2 34 0 0,0 0 0 0 0,0 0 0 0 0,0 0 0 0 0,0 0 0 0 0,0-1 0 0 0,0 1 1 0 0,0-1-1 0 0,0 0 0 0 0,0 1 0 0 0,0-1 0 0 0,0 0 0 0 0,0 0 0 0 0,0 0 0 0 0,0-1-34 0 0,0 1 29 0 0,-1 0 1 0 0,1 0-1 0 0,-1 0 0 0 0,1 0 0 0 0,0 0 1 0 0,-1 1-1 0 0,1-1 0 0 0,0 1 0 0 0,0-1 1 0 0,-1 1-1 0 0,1 0 0 0 0,0-1 0 0 0,0 1 1 0 0,0 0-30 0 0,5 0 62 0 0,-6 1-57 0 0,1-1-1 0 0,0 0 0 0 0,0 0 0 0 0,0 0 0 0 0,0 0 1 0 0,-1 0-1 0 0,1 0 0 0 0,0-1 0 0 0,0 1 0 0 0,0-1 1 0 0,-1 1-1 0 0,1-1 0 0 0,0 0-4 0 0,4-10 0 0 0,-5 11 0 0 0,0-1 0 0 0,0 1 0 0 0,0-1 0 0 0,0 1 0 0 0,0 0 0 0 0,0-1 0 0 0,1 1 0 0 0,-1 0 0 0 0,0 0 0 0 0,0 0 0 0 0,0 0 0 0 0,0 0 0 0 0,1 0 0 0 0,-1 0 0 0 0,0 0 0 0 0,0 0 0 0 0,0 0 0 0 0,0 0 0 0 0,0 0 0 0 0,0 0 0 0 0,0 0 0 0 0,0 0 0 0 0,0 0 0 0 0,0-1 0 0 0,0 1 0 0 0,0-1 0 0 0,0 1 0 0 0,0-1 0 0 0,0 1-4 0 0,-1-1-1 0 0,0 0 1 0 0,1 0 0 0 0,-1 1-1 0 0,0-1 1 0 0,1 0 0 0 0,-1 1 0 0 0,0-1-1 0 0,0 0 1 0 0,0 0 0 0 0,0 0-1 0 0,0 1 1 0 0,0-1 0 0 0,0 0-1 0 0,0 0 5 0 0,0 1 0 0 0,0-1-62 0 0,0 0-1 0 0,0 0 1 0 0,0 0 0 0 0,0 1-1 0 0,0-1 1 0 0,0 0-1 0 0,0 0 1 0 0,0 0-1 0 0,1 0 1 0 0,-1 0 0 0 0,0 0-1 0 0,0 0 1 0 0,1 1-1 0 0,-1-1 1 0 0,1 0-1 0 0,-1 0 1 0 0,0 0-1 0 0,1 1 1 0 0,0-1 0 0 0,-1 0-1 0 0,1 0 1 0 0,-1 1-1 0 0,1-1 1 0 0,0 1-1 0 0,0-1 63 0 0,0 0-46 0 0,-1 1 0 0 0,1-1 0 0 0,-1 1 0 0 0,1-1 0 0 0,0 1 0 0 0,-1-1 0 0 0,0 1 0 0 0,1-1 0 0 0,-1 1 0 0 0,1-1 0 0 0,-1 0 0 0 0,0 1 0 0 0,1-1 0 0 0,-1 0 0 0 0,0 1 0 0 0,0-1 0 0 0,1 0 0 0 0,-1 1 0 0 0,0-1 0 0 0,0 0 0 0 0,0 0 0 0 0,0 1 0 0 0,0-1 0 0 0,0 0 0 0 0,0 0 46 0 0,0-17-159 0 0</inkml:trace>
  <inkml:trace contextRef="#ctx0" brushRef="#br0" timeOffset="13246.469">1614 10561 8019 0 0,'-13'-12'6099'0'0,"-14"-15"1592"0"0,25 26-7537 0 0,1-1-1 0 0,0 0 0 0 0,0 0 0 0 0,-1 1 0 0 0,1-1 1 0 0,0 0-1 0 0,0 0 0 0 0,1 0 0 0 0,-1 0 0 0 0,0 0 1 0 0,1 0-1 0 0,-1-1 0 0 0,1 1 0 0 0,-1 0-153 0 0,1-16 745 0 0,0 18-740 0 0,0 0 1 0 0,0 0 0 0 0,0 0 0 0 0,0 0 0 0 0,0 0 0 0 0,0 0 0 0 0,0 0 0 0 0,0 0-1 0 0,0-1 1 0 0,0 1 0 0 0,0 0 0 0 0,0 0 0 0 0,0 0 0 0 0,0 0 0 0 0,0 0 0 0 0,0 0-1 0 0,0 0 1 0 0,0 0 0 0 0,0 0 0 0 0,0-1 0 0 0,0 1 0 0 0,0 0 0 0 0,0 0 0 0 0,1 0-1 0 0,-1 0 1 0 0,0 0 0 0 0,0 0 0 0 0,0 0 0 0 0,0 0 0 0 0,0 0 0 0 0,0 0 0 0 0,0 0-1 0 0,0 0 1 0 0,0-1 0 0 0,0 1 0 0 0,0 0 0 0 0,0 0 0 0 0,1 0 0 0 0,-1 0 0 0 0,0 0-1 0 0,0 0 1 0 0,0 0 0 0 0,0 0 0 0 0,0 0 0 0 0,0 0 0 0 0,0 0 0 0 0,0 0 0 0 0,1 0-1 0 0,-1 0 1 0 0,0 0 0 0 0,0 0 0 0 0,0 0 0 0 0,0 0 0 0 0,0 0 0 0 0,0 0 0 0 0,0 0-1 0 0,0 1-4 0 0,2-2 31 0 0,-1 1 1 0 0,1 0-1 0 0,0 0 1 0 0,-1-1-1 0 0,1 1 1 0 0,-1-1 0 0 0,0 0-1 0 0,1 1 1 0 0,-1-1-1 0 0,1 0 1 0 0,-1 0 0 0 0,0 0-33 0 0,16-7 215 0 0,-8 7-136 0 0,0-1 1 0 0,0 1 0 0 0,0 0 0 0 0,0 1-1 0 0,1 0 1 0 0,3 1-80 0 0,0-1 62 0 0,0 0 0 0 0,0 0 0 0 0,1-1-62 0 0,47-14 94 0 0,-43 10-91 0 0,0 0 0 0 0,9 0-3 0 0,1 2-18 0 0,-8 1-32 0 0,-1-1 0 0 0,0 0 0 0 0,-1-1 0 0 0,2-2 49 0 0,28-11-218 0 0,-39 12 148 0 0,-8 4 58 0 0,1 0 0 0 0,-1 0 1 0 0,1 1-1 0 0,-1-1 1 0 0,1 0-1 0 0,0 1 0 0 0,-1-1 1 0 0,1 1-1 0 0,0 0 1 0 0,-1-1-1 0 0,1 1 0 0 0,0 0 13 0 0,5 1-9 0 0,0 0 0 0 0,0 1 0 0 0,0 0-1 0 0,0 0 1 0 0,4 2 9 0 0</inkml:trace>
  <inkml:trace contextRef="#ctx0" brushRef="#br0" timeOffset="13663.155">1737 10083 862 0 0,'1'0'545'0'0,"0"0"0"0"0,0 0 0 0 0,0 0 0 0 0,0 0 0 0 0,0 0 1 0 0,0 0-1 0 0,0 0 0 0 0,0-1 0 0 0,0 1 0 0 0,0 0 0 0 0,0-1 0 0 0,-1 1 0 0 0,1 0 0 0 0,0-1 0 0 0,0 0-545 0 0,0 1 172 0 0,-1-1-1 0 0,0 1 0 0 0,1-1 0 0 0,-1 1 1 0 0,0-1-1 0 0,1 1 0 0 0,-1-1 0 0 0,0 0 1 0 0,0 1-1 0 0,0-1 0 0 0,1 1 0 0 0,-1-1 1 0 0,0 0-1 0 0,0 1 0 0 0,0-1 0 0 0,0 0 1 0 0,0 1-1 0 0,0-1-171 0 0,0-2 1074 0 0,-3 0-131 0 0,-10-9 60 0 0,10 9-80 0 0,3-10 812 0 0,0 32-1268 0 0,2 8-247 0 0,1-1-1 0 0,0 1 0 0 0,2 0 1 0 0,2-1-220 0 0,9 54 360 0 0,-7 2 282 0 0,-2 15-642 0 0,-2-34 220 0 0,7 61 207 0 0,-7-50-183 0 0,0 9 291 0 0,5 5-535 0 0,17 59 486 0 0,-20-120-323 0 0,0 1 1 0 0,2-1 0 0 0,13 25-164 0 0,-21-50 14 0 0,0 1 0 0 0,0-1 1 0 0,0 1-1 0 0,1-1 0 0 0,-1 0 0 0 0,1 1 1 0 0,0-1-1 0 0,0 0 0 0 0,0 0 0 0 0,0 0 0 0 0,0 0 1 0 0,0-1-1 0 0,0 1 0 0 0,0-1 0 0 0,1 1 0 0 0,-1-1 1 0 0,1 0-1 0 0,-1 0 0 0 0,1 0 0 0 0,0 0 1 0 0,-1 0-1 0 0,1 0 0 0 0,0-1 0 0 0,-1 1 0 0 0,1-1 1 0 0,0 0-1 0 0,0 0 0 0 0,-1 0 0 0 0,3 0-14 0 0,1-3 98 0 0,-5 1-90 0 0,1 1 1 0 0,-1-1-1 0 0,0 0 0 0 0,1 0 0 0 0,-1 0 1 0 0,0 0-1 0 0,0 0 0 0 0,0 0 0 0 0,-1 0 1 0 0,1 0-1 0 0,0 0 0 0 0,-1 0 0 0 0,1 0 1 0 0,-1-1-9 0 0,2-36 18 0 0,0 1-59 0 0,5-1-359 0 0,12-35 400 0 0,-12 49-164 0 0,-7 23 150 0 0,11-39-432 0 0,5-5 446 0 0,45-113-99 0 0</inkml:trace>
  <inkml:trace contextRef="#ctx0" brushRef="#br0" timeOffset="14278.792">2217 10401 4225 0 0,'0'0'11503'0'0,"0"0"-9014"0"0,0 3-2246 0 0,1 1-190 0 0,-1 1-1 0 0,1-1 1 0 0,0 0 0 0 0,0 1 0 0 0,0-1 0 0 0,1 0 0 0 0,-1 0-1 0 0,2 2-52 0 0,3 7 87 0 0,0 7 35 0 0,0 0 0 0 0,-2 1 0 0 0,-1-1-1 0 0,0 3-121 0 0,10 48 286 0 0,2-3 1 0 0,-9-15 22 0 0,1-25-87 0 0,-5-22-134 0 0,0 1 1 0 0,-1 0 0 0 0,1-1-1 0 0,-1 1 1 0 0,-1 3-89 0 0,0 43 1527 0 0,0-50-1141 0 0,0-3-14 0 0,0 0-44 0 0,0 0-73 0 0,0-3-76 0 0,0-260 389 0 0,0 261-572 0 0,0 0 0 0 0,1 0 1 0 0,-1 1-1 0 0,0-1 1 0 0,1 0-1 0 0,-1 0 1 0 0,1 0-1 0 0,-1 0 0 0 0,1 1 1 0 0,0-1-1 0 0,0 0 1 0 0,0 1-1 0 0,0-1 0 0 0,0 0 1 0 0,0 1-1 0 0,0 0 1 0 0,2-2 3 0 0,0-3-59 0 0,-3 4 50 0 0,0 0 0 0 0,1 0 1 0 0,-1 0-1 0 0,1 0 0 0 0,-1 1 1 0 0,1-1-1 0 0,0 0 1 0 0,0 0-1 0 0,0 0 0 0 0,0 1 1 0 0,0-1-1 0 0,0 0 9 0 0,5-7-32 0 0,-2 1-2 0 0,-1 0 0 0 0,0 0 0 0 0,0-1 0 0 0,0-3 34 0 0,4-11-50 0 0,12-18-106 0 0,-17 35 143 0 0,15-37-213 0 0,-15 40 189 0 0,-1 0 0 0 0,1 0 0 0 0,0 1 0 0 0,0-1 1 0 0,0 0-1 0 0,0 1 0 0 0,0-1 0 0 0,1 1 0 0 0,-1 0 0 0 0,1 0 1 0 0,0 0-1 0 0,2-2 37 0 0,24-5-279 0 0,47-20 220 0 0</inkml:trace>
  <inkml:trace contextRef="#ctx0" brushRef="#br0" timeOffset="15080.21">2641 10579 8112 0 0,'0'11'10042'0'0,"-1"8"-5327"0"0,1-18-4692 0 0,0 1 1 0 0,0-1 0 0 0,0 1 0 0 0,0-1 0 0 0,0 1 0 0 0,1 0-1 0 0,-1-1 1 0 0,0 1 0 0 0,1-1 0 0 0,-1 1 0 0 0,1-1 0 0 0,0 1-24 0 0,17 4 86 0 0,-6-1-48 0 0,-8-3-22 0 0,0-1 0 0 0,-1 1 1 0 0,1-1-1 0 0,0 0 0 0 0,0 0 0 0 0,0-1 1 0 0,0 1-1 0 0,0-1 0 0 0,3 0-16 0 0,7 1 46 0 0,-5-1 0 0 0,0 0 0 0 0,0 0 0 0 0,0-1 0 0 0,8-1-46 0 0,-12 0 11 0 0,30-8 159 0 0,-33 9-151 0 0,1-1 0 0 0,0 1 1 0 0,-1 0-1 0 0,1-1 0 0 0,-1 0 1 0 0,1 1-1 0 0,-1-1 0 0 0,0 0 1 0 0,0 0-1 0 0,0-1 0 0 0,0 1 1 0 0,0-1-20 0 0,10-13 76 0 0,-6 10-41 0 0,-1-1 0 0 0,-1 0 0 0 0,1 0 0 0 0,-1-1 0 0 0,0 1 0 0 0,-1-1 0 0 0,1 0 0 0 0,0-6-35 0 0,-2 6 24 0 0,-1 1 0 0 0,-1 0 0 0 0,1-1 0 0 0,-2-6-24 0 0,1-13 90 0 0,0 20-72 0 0,-1 0 0 0 0,0 0 0 0 0,0 0 0 0 0,0 0 0 0 0,-1 1 0 0 0,0-1 0 0 0,0 1 0 0 0,-1-1 0 0 0,-2-3-18 0 0,4 6 9 0 0,-1 1 0 0 0,0-1 0 0 0,0 1 0 0 0,-1 0 0 0 0,1 0 0 0 0,-1 0-1 0 0,0 0 1 0 0,1 0 0 0 0,-1 0 0 0 0,-1 1 0 0 0,1-1 0 0 0,0 1 0 0 0,0 0 0 0 0,-1 0 0 0 0,0 0-1 0 0,-2 0-7 0 0,-23-11 127 0 0,20 8-84 0 0,9 5-39 0 0,-1-1 0 0 0,0 1-1 0 0,1-1 1 0 0,-1 1 0 0 0,0 0-1 0 0,0-1 1 0 0,1 1 0 0 0,-1 0-1 0 0,0 0 1 0 0,0 0 0 0 0,0 0-1 0 0,1-1 1 0 0,-1 1-1 0 0,0 0 1 0 0,0 0 0 0 0,0 1-1 0 0,1-1 1 0 0,-1 0 0 0 0,0 0-1 0 0,0 0 1 0 0,0 0 0 0 0,1 1-1 0 0,-1-1 1 0 0,0 0 0 0 0,0 1-1 0 0,1-1 1 0 0,-1 1 0 0 0,0-1-1 0 0,1 0 1 0 0,-1 1 0 0 0,1 0-1 0 0,-1-1 1 0 0,0 1 0 0 0,1-1-1 0 0,-1 1 1 0 0,1 0-1 0 0,0-1 1 0 0,-1 1 0 0 0,1 0-1 0 0,-1 0-4 0 0,-1 4 26 0 0,0 0 0 0 0,1 0 0 0 0,-1 0-1 0 0,1 0 1 0 0,0 1 0 0 0,1-1-26 0 0,-2 4 40 0 0,-3 20 138 0 0,1 1 0 0 0,-1 29-178 0 0,5-36 85 0 0,3 76 224 0 0,-2-83-252 0 0,1 1 1 0 0,1-1-1 0 0,1 0 0 0 0,3 10-57 0 0,23 45 179 0 0,-28-68-171 0 0,3 10 30 0 0,1-1-1 0 0,0 1 1 0 0,1-1 0 0 0,2 4-38 0 0,-6-13 5 0 0,0 0 1 0 0,0 0-1 0 0,-1 0 1 0 0,2 0-1 0 0,-1 0 1 0 0,0 0-1 0 0,1-1 1 0 0,-1 0-1 0 0,1 0 1 0 0,-1 0-1 0 0,1 0 1 0 0,0 0-1 0 0,0-1 1 0 0,0 1-1 0 0,2-1-5 0 0,2 1 3 0 0,1-1-1 0 0,-1 0 0 0 0,1-1 0 0 0,-1 0 0 0 0,3 0-2 0 0,6-1-7 0 0,-8 1-5 0 0,-1 0 1 0 0,1-1 0 0 0,-1 0 0 0 0,0-1 0 0 0,0 0-1 0 0,0 0 1 0 0,0-1 0 0 0,0 0 0 0 0,0 0 0 0 0,0-1-1 0 0,-1 0 1 0 0,0 0 0 0 0,0-1 0 0 0,0 0-1 0 0,0 0 1 0 0,-1 0 0 0 0,0-1 0 0 0,0 0 0 0 0,0-1-1 0 0,-1 1 1 0 0,0-1 0 0 0,0 0 0 0 0,-1 0 0 0 0,3-4 11 0 0,17-42-102 0 0,-15 34 68 0 0,1 1-10 0 0,-1 0 0 0 0,-1 0 0 0 0,0-1-1 0 0,-1 0 1 0 0,-2-1 0 0 0,3-12 44 0 0,-2-36-66 0 0,1 33 44 0 0,-5 25 21 0 0,0 1 1 0 0,-1 0-1 0 0,0-1 0 0 0,0 1 0 0 0,-1-1 0 0 0,0 1 0 0 0,0-1 0 0 0,-1 0 1 0 0,-12-28 35 0 0,11 24-13 0 0,2 12-18 0 0,0 1 1 0 0,0-1-1 0 0,0 0 1 0 0,0 1-1 0 0,-1-1 0 0 0,1 1 1 0 0,0-1-1 0 0,-1 1 1 0 0,1-1-1 0 0,-1 1 0 0 0,1 0 1 0 0,-1-1-1 0 0,0 1 1 0 0,0 0-1 0 0,1-1 0 0 0,-1 1 1 0 0,0 0-1 0 0,0 0 1 0 0,0 0-1 0 0,-1 0 0 0 0,1 0 1 0 0,0 0-1 0 0,0 0 1 0 0,0 0-1 0 0,-1 0 0 0 0,1 0 1 0 0,-1 1-1 0 0,0-1-4 0 0,-2 0 22 0 0,-1 0-1 0 0,0 0 1 0 0,0 1-1 0 0,0-1 1 0 0,0 1-1 0 0,-2 1-21 0 0,-6-1 75 0 0,12 0-69 0 0,0 0 0 0 0,1 0 0 0 0,-1 0 0 0 0,0 0 0 0 0,1 0 0 0 0,-1 0 0 0 0,0 0 0 0 0,1 0 0 0 0,-1 0 0 0 0,0 0 0 0 0,0 0 0 0 0,1 0 0 0 0,-1 1 0 0 0,0-1 0 0 0,1 0 0 0 0,-1 0 0 0 0,1 1 1 0 0,-1-1-1 0 0,0 1-6 0 0,-5 17 138 0 0,5-16-128 0 0,-3 15 88 0 0,0 1 0 0 0,1-1 0 0 0,1 1 0 0 0,0 12-98 0 0,2 92 449 0 0,0-111-394 0 0,1 0 0 0 0,0-1 0 0 0,0 1 0 0 0,1 0 0 0 0,1 0 0 0 0,0-1 0 0 0,1 3-55 0 0,0-3 17 0 0,0 0 1 0 0,0-1 0 0 0,1 1-1 0 0,0-1 1 0 0,1-1 0 0 0,0 1-1 0 0,0-1 1 0 0,1 0-1 0 0,0 0 1 0 0,1-1 0 0 0,-1 0-1 0 0,1 0 1 0 0,1-1 0 0 0,-1 0-1 0 0,1 0 1 0 0,0-1 0 0 0,3 1-18 0 0,16 1-116 0 0,-15-5 47 0 0,58 13-150 0 0,85 2 172 0 0</inkml:trace>
  <inkml:trace contextRef="#ctx0" brushRef="#br0" timeOffset="15477.583">3846 10933 9300 0 0,'0'17'19495'0'0,"-16"2"-19235"0"0,16-19 277 0 0,0 0 55 0 0,0 0-59 0 0,0 0-80 0 0,0 35-113 0 0,0 0-138 0 0,16 54-219 0 0,73 230 17 0 0,-89-319 0 0 0,0 0 0 0 0,0 0 0 0 0,0 0 0 0 0</inkml:trace>
  <inkml:trace contextRef="#ctx0" brushRef="#br0" timeOffset="34775.954">267 3420 0 0 0,'18'0'5969'0'0,"-18"-3"-4900"0"0,0-9-376 0 0,0 9-147 0 0,0 3-58 0 0,0 0-6 0 0,-2 0-421 0 0,1 0 0 0 0,-1 0 1 0 0,0 0-1 0 0,0 1 0 0 0,0-1 0 0 0,1 0 1 0 0,-1 1-1 0 0,0-1 0 0 0,1 1 0 0 0,-1 0 0 0 0,0 0 1 0 0,1-1-1 0 0,-1 1 0 0 0,1 0 0 0 0,-1 0 1 0 0,1 1-1 0 0,0-1 0 0 0,-1 0 0 0 0,1 0 1 0 0,0 1-1 0 0,0-1 0 0 0,0 0 0 0 0,0 1 1 0 0,0-1-1 0 0,0 1 0 0 0,0 0-61 0 0,-2 5 112 0 0,0 1-1 0 0,1-1 1 0 0,0 1-1 0 0,0-1 1 0 0,0 7-112 0 0,-1 3 262 0 0,-1 0-115 0 0,-24 108 939 0 0,2-14-559 0 0,12-45-306 0 0,10-52-177 0 0,-19 89 594 0 0,1 28-638 0 0,-4 29 417 0 0,18-117-237 0 0,6-29-58 0 0,1 1 0 0 0,0-1 1 0 0,1 13-123 0 0,-1 13 155 0 0,-6 7 74 0 0,3 0 0 0 0,1 24-229 0 0,3 313 476 0 0,0-100-282 0 0,-11-69-103 0 0,6-144-68 0 0,-1 65 13 0 0,-4-24-4 0 0,4-3 6 0 0,1-59-20 0 0,-2 43 56 0 0,3 12-74 0 0,4 297 103 0 0,0 97-193 0 0,0-488 84 0 0,0 0-1 0 0,1 0 0 0 0,1 6 7 0 0,11 25-19 0 0,-11-29 14 0 0,-1 0-1 0 0,-1 0 1 0 0,0 7 5 0 0,5 71-5 0 0,4-1 1 0 0,13 51 4 0 0,-6-44 15 0 0,-1 22 13 0 0,-9-13 26 0 0,0-51-8 0 0,-1-9 78 0 0,-1 33-124 0 0,-4-60 19 0 0,-1 19 42 0 0,2 0-1 0 0,2 0 1 0 0,1-1 0 0 0,6 23-61 0 0,-6-42 24 0 0,0-5 11 0 0,-1 1 0 0 0,0-1 0 0 0,-1 1 0 0 0,-1 0 0 0 0,0 7-35 0 0,0-9 44 0 0,0 0-1 0 0,0 0 1 0 0,1 0-1 0 0,2 4-43 0 0,1 5 51 0 0,3 22 72 0 0,-2-1 1 0 0,-2 2-1 0 0,-1 22-123 0 0,-3-48 41 0 0,1 0-1 0 0,0 0 0 0 0,2 0 0 0 0,0 0 1 0 0,1-1-1 0 0,3 6-40 0 0,1 16 115 0 0,-1 0-1 0 0,-1 4-114 0 0,8 43 142 0 0,39 147 279 0 0,22 10 74 0 0,-61-203-412 0 0,-5-16 15 0 0,1-1 1 0 0,6 9-99 0 0,-5-10 112 0 0,-1 0 0 0 0,4 15-112 0 0,-8-23 53 0 0,0 1 0 0 0,1-1 1 0 0,1 0-1 0 0,0-1 0 0 0,1 0 0 0 0,5 5-53 0 0,17 26 191 0 0,-27-38-167 0 0,13 18 55 0 0,12-1 20 0 0,-6 5-16 0 0,-18-21-66 0 0,1 0 0 0 0,-1-1 0 0 0,1 1 0 0 0,0-1 0 0 0,2 1-17 0 0,21 17 39 0 0,-6-5-13 0 0,0-1 0 0 0,2-1 0 0 0,14 8-26 0 0,-30-21 5 0 0,-1-1 0 0 0,1 0-1 0 0,0 0 1 0 0,0-1 0 0 0,0 0 0 0 0,0-1 0 0 0,2 0-5 0 0,19 3 18 0 0,11 9 17 0 0,-29-12-13 0 0,-1 0 1 0 0,1-1 0 0 0,0 0-1 0 0,0 0 1 0 0,0-1 0 0 0,0-1-1 0 0,-1 0 1 0 0,1-1 0 0 0,-1 0-1 0 0,8-3-22 0 0,-6 0 32 0 0,1-1-1 0 0,-1 0 0 0 0,6-5-31 0 0,13-6 20 0 0,-2 4-15 0 0,-20 10-10 0 0,-1 0 0 0 0,0 0 0 0 0,-1-1-1 0 0,1 0 1 0 0,-1-1 0 0 0,0 0 0 0 0,5-5 5 0 0,-3 0-28 0 0,-1 1-1 0 0,7-13 29 0 0,-10 14-14 0 0,-1 2 4 0 0,5-7-25 0 0,0 0 1 0 0,-1-1 0 0 0,2-6 34 0 0,-3-2-45 0 0,-1 1 1 0 0,-1-1-1 0 0,0-1 1 0 0,-2 1-1 0 0,0-7 45 0 0,3-14-67 0 0,2-21-195 0 0,-1-27 262 0 0,-5 54-64 0 0,3-19-41 0 0,-1 5-152 0 0,-2-17 257 0 0,-3 27-107 0 0,-1 0-175 0 0,5-33 282 0 0,8 1-186 0 0,-5 3 24 0 0,-2 34 93 0 0,-1 16 24 0 0,-1 0 0 0 0,-1 0 1 0 0,-1-8 44 0 0,1-16-80 0 0,4-15 80 0 0,-1 10-91 0 0,-2-20 91 0 0,-3 35-27 0 0,-1-1-7 0 0,3 0 0 0 0,0-2 34 0 0,5-1-13 0 0,-4 23 20 0 0,0 0 0 0 0,-2 0 0 0 0,0 0 0 0 0,0-5-7 0 0,-2-1 35 0 0,1 3 32 0 0,0 1-1 0 0,1-1 1 0 0,1-3-67 0 0,1 10 49 0 0,1-8 67 0 0,-1 0 0 0 0,-1 0 0 0 0,0-18-116 0 0,-2 3 121 0 0,-1 0 96 0 0,2 0-1 0 0,2-4-216 0 0,2 1 150 0 0,0 0 136 0 0,-1 0 0 0 0,-2-5-286 0 0,-3 11 179 0 0,0 13 22 0 0,1 0 1 0 0,1 0 0 0 0,3-15-202 0 0,1 6 193 0 0,-1 12-14 0 0,-1 0 0 0 0,-1 0 0 0 0,0-15-179 0 0,-3 8 146 0 0,1 8 4 0 0,0 0 1 0 0,1 0-1 0 0,2-12-150 0 0,0 7 85 0 0,1-4 45 0 0,-1-1-1 0 0,-1 0 1 0 0,-1-2-130 0 0,-1-162 593 0 0,0-685 312 0 0,2 841-891 0 0,1-1 0 0 0,1 1 1 0 0,4-6-15 0 0,0-10 27 0 0,-1-11-27 0 0,-1-32 20 0 0,2 58-7 0 0,-4 18-5 0 0,3-34 13 0 0,5-9-1 0 0,-6-24-3 0 0,5-11-2 0 0,-6-15 3 0 0,8 26 3 0 0,-11 24-3 0 0,-2 30 6 0 0,1 1-1 0 0,2-1-23 0 0,0 2 16 0 0,2-16 65 0 0,0-40-81 0 0,-5 48 25 0 0,-1 1 11 0 0,2 0 0 0 0,2-8-36 0 0,10-41 40 0 0,-8 36-19 0 0,-2 18-9 0 0,1 0 1 0 0,1 0-1 0 0,3-2-12 0 0,20-62 5 0 0,8-24-18 0 0,-24 66 4 0 0,-3 0-1 0 0,-1-1 0 0 0,-3-1 1 0 0,-2-41 9 0 0,-3-157 154 0 0,0 240-139 0 0,0 0-1 0 0,-2 0 0 0 0,1 0 1 0 0,-1 0-1 0 0,-1 0 0 0 0,0 1 1 0 0,-2-5-15 0 0,-10-42 42 0 0,13 48-24 0 0,-1-1 0 0 0,0 0 0 0 0,-1-4-18 0 0,-3-5 20 0 0,2-16 16 0 0,0 16-18 0 0,2 11-3 0 0,1 0 0 0 0,1-1-1 0 0,-1 0 1 0 0,1-6-15 0 0,1 11 8 0 0,0 1-1 0 0,-1-1 0 0 0,1 1 1 0 0,-1 0-1 0 0,1-1 1 0 0,-1 1-1 0 0,0-1 0 0 0,0 1 1 0 0,0 0-1 0 0,-1 0 1 0 0,-1-3-8 0 0,-4-10 28 0 0,-5-30 55 0 0,11 37-46 0 0,-1 1 0 0 0,0 0 0 0 0,0-1-1 0 0,-1 1 1 0 0,0 0 0 0 0,0 0 0 0 0,-5-6-37 0 0,-45-63 414 0 0,47 67-364 0 0,1 0 0 0 0,0 0 0 0 0,1 0 0 0 0,-3-9-50 0 0,2 6 73 0 0,0-1 1 0 0,-2 1-1 0 0,-6-12-73 0 0,-16-25 165 0 0,22 35-113 0 0,5 8-20 0 0,-1 0 0 0 0,0 1 0 0 0,-1-1 0 0 0,0 1 0 0 0,0 0-1 0 0,0 0 1 0 0,0 1 0 0 0,-1-1 0 0 0,0 1 0 0 0,0 0 0 0 0,-1 0-32 0 0,-27-19 236 0 0,24 13-133 0 0,-5-4 53 0 0,12 14-132 0 0,0 0 1 0 0,0 0 0 0 0,0 0-1 0 0,0 1 1 0 0,0-1 0 0 0,-1 1-1 0 0,-1-1-24 0 0,-6-2 98 0 0,-13-9 174 0 0,3 11-95 0 0,17 1-142 0 0,0 0 0 0 0,0 0 0 0 0,1 0 0 0 0,-1 0 0 0 0,0-1 0 0 0,0 1 0 0 0,0-1 0 0 0,0 0 0 0 0,1 0 0 0 0,-1 0-35 0 0,-19-11 246 0 0,8 8-133 0 0,10 3-71 0 0,-1 0 0 0 0,1-1 0 0 0,0 1 0 0 0,0-1-1 0 0,0 0 1 0 0,0 0 0 0 0,0 0 0 0 0,-1-1-42 0 0,-6-5 90 0 0,-2 1 0 0 0,1 1 0 0 0,-1 0 0 0 0,0 1 0 0 0,0 0 1 0 0,0 1-1 0 0,-1 0 0 0 0,1 1 0 0 0,-1 1 0 0 0,-11-1-90 0 0,21 3 24 0 0,0 0-1 0 0,0 0 1 0 0,0 1-1 0 0,1 0 1 0 0,-1-1-1 0 0,0 2 1 0 0,0-1-1 0 0,1 0 1 0 0,-2 1-24 0 0,-12 4 65 0 0,4-3-23 0 0,9-2-21 0 0,-1 0-1 0 0,1 0 0 0 0,0 0 1 0 0,0 0-1 0 0,0 1 0 0 0,0 0 1 0 0,0 0-1 0 0,0 0 0 0 0,-3 3-20 0 0,-1 0 28 0 0,-1 0 1 0 0,0-1-1 0 0,0 0 0 0 0,-1-1-28 0 0,-27 14 65 0 0,-4 13 11 0 0,29-23-45 0 0,-1-2 1 0 0,-8 4-32 0 0,-19 8 60 0 0,-14 6 6 0 0,38-17-44 0 0,0 0 1 0 0,1 2-1 0 0,-11 6-22 0 0,2 1 19 0 0,12-7-6 0 0,-1 1 1 0 0,0-2 0 0 0,-1 0-1 0 0,1 0 1 0 0,-1-2 0 0 0,-3 1-14 0 0,-18 0 24 0 0,-2 6-8 0 0,22-9-13 0 0,12-3-3 0 0,1 1-1 0 0,-1-1 0 0 0,1 1 0 0 0,-1 0 1 0 0,1-1-1 0 0,0 1 0 0 0,-1 0 0 0 0,1 1 1 0 0,0-1-1 0 0,-1 0 0 0 0,1 1 0 0 0,0-1 1 0 0,0 1-1 0 0,0-1 0 0 0,0 1 1 0 0,-1 2 0 0 0,-9 8-10 0 0,5-6-1 0 0,0 1-1 0 0,0 0 1 0 0,0 0 0 0 0,1 0-1 0 0,1 1 1 0 0,-1 0-1 0 0,1 0 1 0 0,0 1 0 0 0,1-1-1 0 0,0 1 1 0 0,0 0-1 0 0,1 0 1 0 0,0 3 11 0 0,-16 68-187 0 0,19-78 182 0 0,-2 7-22 0 0,0 1 0 0 0,0 0 0 0 0,1 1 0 0 0,1-1 1 0 0,0 0-1 0 0,0 0 0 0 0,1 0 0 0 0,0 0 0 0 0,1 0 0 0 0,1 4 27 0 0,68 264-62 0 0</inkml:trace>
  <inkml:trace contextRef="#ctx0" brushRef="#br0" timeOffset="45935.153">4449 10987 1587 0 0,'-7'0'4504'0'0,"-10"0"1002"0"0,6-6-4713 0 0,-2-12-471 0 0,-8-9 281 0 0,21 27-588 0 0,0 0 0 0 0,-1 0 0 0 0,1 0 0 0 0,0 0 0 0 0,0 0-1 0 0,0-1 1 0 0,-1 1 0 0 0,1 0 0 0 0,0 0 0 0 0,0 0 0 0 0,0-1-1 0 0,0 1 1 0 0,-1 0 0 0 0,1 0 0 0 0,0 0 0 0 0,0-1-1 0 0,0 1 1 0 0,0 0 0 0 0,0 0 0 0 0,0-1 0 0 0,0 1 0 0 0,0 0-1 0 0,0 0 1 0 0,0 0 0 0 0,0-1 0 0 0,0 1 0 0 0,0 0 0 0 0,0-1-15 0 0,0-11 388 0 0,0 9-41 0 0,0 0-45 0 0,0-9-34 0 0,0 9-22 0 0,0 0 0 0 0,0-8 10 0 0,0 11-251 0 0,0 0-1 0 0,0 0 1 0 0,0 0-1 0 0,0 0 1 0 0,0-1-1 0 0,0 1 1 0 0,0 0-1 0 0,0 0 1 0 0,0 0-1 0 0,0 0 1 0 0,0 0 0 0 0,0 0-1 0 0,0 0 1 0 0,0 0-1 0 0,0 0 1 0 0,0-1-1 0 0,0 1 1 0 0,0 0-1 0 0,0 0 1 0 0,0 0-1 0 0,0 0 1 0 0,0 0 0 0 0,0 0-1 0 0,0 0 1 0 0,0 0-1 0 0,0 0 1 0 0,0-1-1 0 0,0 1 1 0 0,0 0-1 0 0,0 0 1 0 0,0 0-1 0 0,1 0 1 0 0,-1 0 0 0 0,0 0-1 0 0,0 0 1 0 0,0 0-1 0 0,0 0 1 0 0,0 0-1 0 0,0 0 1 0 0,0 0-1 0 0,0 0 1 0 0,0 0 0 0 0,1 0-1 0 0,-1 0 1 0 0,0 0-1 0 0,0 0 1 0 0,0 0-1 0 0,0 0 1 0 0,0 0-1 0 0,0 0 1 0 0,0 0-1 0 0,0 0 1 0 0,1 0 0 0 0,-1 0-1 0 0,0 0 1 0 0,0 0-1 0 0,0 0-4 0 0,2 0 37 0 0,0 0 0 0 0,0-1 0 0 0,0 1 0 0 0,1-1 0 0 0,-1 0 0 0 0,0 0 0 0 0,0 1 0 0 0,-1-1 0 0 0,1 0 0 0 0,0-1-1 0 0,1 0-36 0 0,6-3 123 0 0,14-4 129 0 0,-7 1-162 0 0,8-4 78 0 0,-1 0 0 0 0,15-3-168 0 0,-32 13 20 0 0,14-5 53 0 0,0 0 1 0 0,0 2 0 0 0,1 0-1 0 0,-1 1 1 0 0,1 1-1 0 0,6 1-73 0 0,-6 1 84 0 0,-12 1-35 0 0,0 0 1 0 0,0 0-1 0 0,0 1 0 0 0,0 0 1 0 0,0 1-50 0 0,26 9 169 0 0,3-5-6 0 0,-11-1-73 0 0,0 0-1 0 0,0-2 0 0 0,10-1-89 0 0,143-2 310 0 0,-38 0 99 0 0,-119 2-321 0 0,-1 0 1 0 0,1 2-1 0 0,-1 0 1 0 0,14 6-89 0 0,7 0 99 0 0,-37-8-71 0 0,0-1 0 0 0,0 0-1 0 0,1-1 1 0 0,-1 1-1 0 0,0-1 1 0 0,3-1-28 0 0,21 0 48 0 0,184 1 133 0 0,-185 0-128 0 0,1-1 0 0 0,-1-1 0 0 0,0-2 0 0 0,25-6-53 0 0,-7-5 105 0 0,0 9-12 0 0,0-9-14 0 0,71-10 16 0 0,-68 15-62 0 0,10 1 56 0 0,1 3-1 0 0,0 3 0 0 0,38 3-88 0 0,-76 0 26 0 0,277 0 327 0 0,-289 0-330 0 0,1 0 0 0 0,0 1 1 0 0,3 1-24 0 0,26 10 68 0 0,-30-11-45 0 0,0 0 0 0 0,0 0 0 0 0,6-1-23 0 0,-3 0 38 0 0,0 0-1 0 0,10 3-37 0 0,136 29 151 0 0,124-1 119 0 0,-266-29-250 0 0,86 4 98 0 0,-13 5-1 0 0,0-5 3 0 0,-44-1-63 0 0,10 1 131 0 0,37-2-188 0 0,75-4 227 0 0,79 0 129 0 0,624 0 325 0 0,-820-2-603 0 0,1-3 1 0 0,-1-2-1 0 0,20-7-78 0 0,-33 7 41 0 0,61-8 56 0 0,-12 9 0 0 0,-42 0-39 0 0,-17 2 18 0 0,1 1 0 0 0,10 1-76 0 0,3 2 67 0 0,79-1 120 0 0,-95-1-134 0 0,1-1 1 0 0,-1-1-1 0 0,10-3-53 0 0,197-46 244 0 0,-25 20 21 0 0,-197 33-244 0 0,0-1 0 0 0,0 2 0 0 0,0-1 0 0 0,0 2 0 0 0,0-1 0 0 0,-1 2 0 0 0,11 2-21 0 0,-20-4 3 0 0,30 5 64 0 0,-4 9-4 0 0,24 0 26 0 0,0-2 0 0 0,52 6-89 0 0,-75-13 21 0 0,31 2 83 0 0,25 0-104 0 0,-35-4 32 0 0,4 2 3 0 0,-6-1 48 0 0,34-1-83 0 0,370-4 168 0 0,-369 1-150 0 0,205-5 60 0 0,-158-8-38 0 0,0 6-1 0 0,233-31 25 0 0,-256 24-59 0 0,-49 6-8 0 0,207-18-47 0 0,-94 19-1 0 0,-19-6 3 0 0,240 8 13 0 0,-213 6 98 0 0,-119-3-41 0 0,167 4 63 0 0,-145 2-59 0 0,178 5 67 0 0,-136-10-40 0 0,192-3 71 0 0,-264-2-91 0 0,0-3 1 0 0,35-9-34 0 0,-3 0 23 0 0,-24 8-1 0 0,0 2-1 0 0,27 3-21 0 0,132 3 30 0 0,-123 1-25 0 0,226 0-9 0 0,-255 3-2 0 0,23 5 6 0 0,-53-4-2 0 0,-3-1-2 0 0,-2-1-11 0 0,1 2 1 0 0,28 7 14 0 0,-36-5-33 0 0,1-1 1 0 0,-1-1-1 0 0,1-1 1 0 0,0-2 0 0 0,0-1-1 0 0,0 0 33 0 0,-21-1-10 0 0,-1 2-1 0 0,1-1 1 0 0,-1 0-1 0 0,1 1 1 0 0,2 0 10 0 0,17 11-48 0 0,-18-11 38 0 0,1 0 0 0 0,-1-1 0 0 0,0 1 0 0 0,1-1 0 0 0,2 0 10 0 0,-3-1-1 0 0,0 1 0 0 0,0 0 0 0 0,0 1 1 0 0,0-1-1 0 0,0 1 0 0 0,0 1 1 0 0,17 13 31 0 0,59 38 83 0 0,-78-51-114 0 0,0 1 0 0 0,1-1 0 0 0,-1 0 0 0 0,1 0 0 0 0,-1-1 0 0 0,1 1 0 0 0,3 0 0 0 0,7 2-5 0 0,-1 3-3 0 0,-13-6 7 0 0,1 0 0 0 0,-1 0 0 0 0,1 0 0 0 0,-1 0-1 0 0,1-1 1 0 0,0 1 0 0 0,-1-1 0 0 0,1 1 0 0 0,0-1 0 0 0,-1 1 0 0 0,1-1 0 0 0,0 0 0 0 0,0 0 1 0 0,6 0-4 0 0,-6 0 3 0 0,0-1 1 0 0,0 1-1 0 0,0 0 1 0 0,0 0-1 0 0,0 1 0 0 0,1-1 1 0 0,-1 0-1 0 0,0 1 1 0 0,0-1-1 0 0,0 1 0 0 0,2 0 1 0 0,-2 4 0 0 0,5 2 0 0 0,19-1 5 0 0,-3 5 7 0 0,6-5 1 0 0,-6 6-16 0 0,-14-10-8 0 0,0 0-1 0 0,1-1 0 0 0,-1-1 1 0 0,0 1-1 0 0,0-1 0 0 0,0-1 1 0 0,1 0 11 0 0,24 0-59 0 0,-3 2 7 0 0,-10 0-30 0 0,1-1 0 0 0,0-1 0 0 0,15-3 82 0 0,-11-8-129 0 0,-19 11 21 0 0,1 0-1 0 0,-1 0 1 0 0,1 1-1 0 0,7 0 109 0 0,-7 0-167 0 0,17 1-106 0 0,-15 0 208 0 0,1 0 0 0 0,-1-1 0 0 0,1-1 1 0 0,-1 0-1 0 0,1 0 0 0 0,2-2 65 0 0,10-8-136 0 0,10 5 12 0 0,5-6 9 0 0,10 6 11 0 0,-27-1 51 0 0,-18 5 41 0 0,0 1-1 0 0,1 0 1 0 0,-1 0-1 0 0,0 0 0 0 0,0 0 1 0 0,1 1-1 0 0,-1-1 1 0 0,0 1-1 0 0,1 0 1 0 0,0 0 12 0 0,67 0 725 0 0,-70 0-696 0 0,-1 0-23 0 0,1 0 0 0 0,-1 0 0 0 0,1 0 0 0 0,-1 0 0 0 0,1 0 0 0 0,-1 0 0 0 0,1 0 0 0 0,-1 0 0 0 0,0 0 0 0 0,1 0 0 0 0,-1 0 1 0 0,1 0-1 0 0,-1 0 0 0 0,1-1 0 0 0,-1 1 0 0 0,0 0 0 0 0,1 0 0 0 0,-1 0 0 0 0,0-1 0 0 0,1 1 0 0 0,-1 0 0 0 0,1-1-6 0 0,-1 0 53 0 0,1-1-1 0 0,-1 0 1 0 0,1 0-1 0 0,-1 1 1 0 0,1-1 0 0 0,-1 0-1 0 0,0 0 1 0 0,0 1 0 0 0,0-1-1 0 0,0-1-52 0 0,1-6 36 0 0,0 0 1 0 0,0 1-1 0 0,1-1 0 0 0,1 1 0 0 0,0 0 0 0 0,0 0 1 0 0,1-2-37 0 0,15-46 78 0 0,1-30 59 0 0,9-81-137 0 0,-11 4 101 0 0,-15 115-41 0 0,-1 0 0 0 0,-3-2-60 0 0,0-2 34 0 0,1-240 74 0 0,0 285-99 0 0,0 0 0 0 0,-1 0 0 0 0,1 0 0 0 0,-2 0 0 0 0,1 0 0 0 0,-1 0 0 0 0,0 0 0 0 0,-2-4-9 0 0,1 1 19 0 0,2 7-11 0 0,0 0 0 0 0,1 0-1 0 0,-1-1 1 0 0,1 1 0 0 0,0 0 0 0 0,0 0 0 0 0,0-2-8 0 0,1 3 81 0 0,-1 0 0 0 0,0 0-1 0 0,0 0 1 0 0,0 0 0 0 0,-1 0 0 0 0,1 0 0 0 0,0 0 0 0 0,-2-2-81 0 0,2 3 22 0 0,0 0 0 0 0,-1 1 0 0 0,1-1 0 0 0,-1 0 0 0 0,1 1 0 0 0,-1-1 0 0 0,1 1 0 0 0,-1-1 0 0 0,0 1 0 0 0,1-1 0 0 0,-1 1 0 0 0,0 0 0 0 0,1-1 0 0 0,-1 1 0 0 0,0 0 0 0 0,1-1 0 0 0,-1 1 0 0 0,0 0 0 0 0,0 0 0 0 0,1 0 0 0 0,-1 0 0 0 0,0 0 0 0 0,0 0 0 0 0,1 0 0 0 0,-1 0 0 0 0,0 0 0 0 0,0 0-22 0 0,0 0 7 0 0,1 0 1 0 0,-1 0-1 0 0,0 0 1 0 0,1 0-1 0 0,-1 0 1 0 0,0-1 0 0 0,1 1-1 0 0,-1 0 1 0 0,1 0-1 0 0,-1-1 1 0 0,0 1-1 0 0,1 0 1 0 0,-1 0 0 0 0,1-1-1 0 0,-1 1 1 0 0,1-1-1 0 0,-1 1 1 0 0,1-1-1 0 0,-1 1 1 0 0,1 0-1 0 0,-1-1 1 0 0,1 0 0 0 0,0 1-1 0 0,-1-1-7 0 0,1 0 8 0 0,-1 1-1 0 0,1-1 0 0 0,-1 0 1 0 0,1 1-1 0 0,-1-1 0 0 0,0 1 1 0 0,1-1-1 0 0,-1 1 0 0 0,0-1 1 0 0,1 1-1 0 0,-1-1 1 0 0,0 1-1 0 0,0-1 0 0 0,1 1 1 0 0,-1 0-1 0 0,0 0 0 0 0,0-1 1 0 0,0 1-1 0 0,1 0 0 0 0,-1 0 1 0 0,0 0-1 0 0,0 0 0 0 0,0 0 1 0 0,0 0-8 0 0,0 0 5 0 0,0 0 1 0 0,0 0-1 0 0,0 0 1 0 0,0 0-1 0 0,0 0 1 0 0,0 1-1 0 0,0-1 1 0 0,0 0-1 0 0,0 1 1 0 0,0-1-1 0 0,1 0 1 0 0,-1 1-1 0 0,0-1 1 0 0,0 1-1 0 0,0 0 1 0 0,1-1-1 0 0,-1 1 1 0 0,0-1-1 0 0,1 1 1 0 0,-1 0-1 0 0,0 0 0 0 0,1-1 1 0 0,-1 1-1 0 0,1 0 1 0 0,-1 0-1 0 0,1 0 1 0 0,-1 0-1 0 0,1 0-5 0 0,-1 1 6 0 0,1-1-1 0 0,-1 0 0 0 0,0 1 0 0 0,0-1 0 0 0,0 0 0 0 0,0 0 0 0 0,0 1 0 0 0,0-1 1 0 0,0 0-1 0 0,0 0 0 0 0,-1 0 0 0 0,1 0 0 0 0,-1 0-5 0 0,-11 5 32 0 0,11-5-30 0 0,-1 0-1 0 0,1 0 1 0 0,0 0-1 0 0,-1 1 1 0 0,1-1 0 0 0,0 1-1 0 0,0-1 1 0 0,0 1 0 0 0,0 0-2 0 0,-2 3-14 0 0,-1-1 1 0 0,0 0 0 0 0,0-1 0 0 0,0 1 0 0 0,-4 1 13 0 0,3-1-39 0 0,0 0 0 0 0,0 0 0 0 0,0 0 0 0 0,1 1 1 0 0,0 0-1 0 0,-1 0 39 0 0,-14 20-226 0 0,0 0 1 0 0,2 1-1 0 0,1 0 1 0 0,-11 23 225 0 0,27-46-19 0 0,-6 9-147 0 0,0 0 0 0 0,1 1 0 0 0,1-1 0 0 0,0 1 0 0 0,1 0 0 0 0,0 4 167 0 0,-1 1-279 0 0,1-3-27 0 0,0 0 1 0 0,1 0-1 0 0,1 1 305 0 0,-12 64-120 0 0</inkml:trace>
  <inkml:trace contextRef="#ctx0" brushRef="#br0" timeOffset="46312.208">18039 9746 4675 0 0,'-51'0'12167'0'0,"0"0"-9508"0"0,49-1-2562 0 0,4-1-9 0 0,3-3-27 0 0,0 1 0 0 0,0 0 0 0 0,1 0 0 0 0,1 0-61 0 0,15-10 114 0 0,-16 9-84 0 0,1 0 1 0 0,-1-1 0 0 0,1 2 0 0 0,0-1 0 0 0,0 1 0 0 0,0 0 0 0 0,0 1-1 0 0,1 0 1 0 0,0 0 0 0 0,-1 0 0 0 0,5 0-31 0 0,4 1 61 0 0,0 1 0 0 0,0 1 1 0 0,4 0-62 0 0,0 0 57 0 0,-18 0-51 0 0,0 0-1 0 0,0 0 1 0 0,0 1-1 0 0,0-1 0 0 0,0 0 1 0 0,0 1-1 0 0,0-1 1 0 0,0 1-1 0 0,0 0 1 0 0,0 0-1 0 0,-1 0 0 0 0,1 0 1 0 0,0 0-1 0 0,0 0 1 0 0,-1 0-1 0 0,1 0 0 0 0,-1 1 1 0 0,1-1-1 0 0,-1 1 1 0 0,0-1-1 0 0,1 1 1 0 0,-1-1-1 0 0,0 1 0 0 0,0 0-5 0 0,3 6 14 0 0,0 0 0 0 0,-1 0-1 0 0,0 0 1 0 0,-1 1-1 0 0,1 3-13 0 0,6 18 32 0 0,-4-13-60 0 0,0 1-1 0 0,-1 1 1 0 0,-2-1-1 0 0,0 0 1 0 0,0 1-1 0 0,-2-1 1 0 0,-1 10 28 0 0,1-9-86 0 0,0-13 49 0 0,0 0 1 0 0,0 0-1 0 0,-1 0 1 0 0,0 0 0 0 0,0 0-1 0 0,-2 5 37 0 0,-11 27-45 0 0,-3 4 45 0 0</inkml:trace>
  <inkml:trace contextRef="#ctx0" brushRef="#br0" timeOffset="47440.35">17454 3207 1987 0 0,'0'0'9205'0'0,"0"-3"-7395"0"0,0-73-98 0 0,0 97-1598 0 0,-3 96 215 0 0,-8 8-114 0 0,5 31-5 0 0,-9 27-11 0 0,-5 38-12 0 0,4-94-89 0 0,-2 22 144 0 0,4 19-242 0 0,11 286 325 0 0,4-267-202 0 0,-1 1496 742 0 0,0-1317-672 0 0,2-288-113 0 0,4 3-80 0 0,0 1 101 0 0,-4 5-101 0 0,-2 583 1040 0 0,-8-534-764 0 0,0 9 25 0 0,7-89-189 0 0,0-3 237 0 0,5 50-349 0 0,2-66 68 0 0,-3-13 18 0 0,0-1 1 0 0,-1 23-87 0 0,-2-12 44 0 0,-1 5 28 0 0,2 0 0 0 0,2 6-72 0 0,2-7 37 0 0,0-1 15 0 0,-1 0-1 0 0,-2 10-51 0 0,-2 234-95 0 0,-1-264 38 0 0,2 19-76 0 0,-1-34 127 0 0,0-1 0 0 0,0 1 0 0 0,0-1 0 0 0,0 0 0 0 0,0 1 0 0 0,1-1 0 0 0,-1 0 0 0 0,1 0 0 0 0,-1 1 0 0 0,1-1 0 0 0,-1 0-1 0 0,1 0 1 0 0,0 0 0 0 0,-1 1 0 0 0,1-1 0 0 0,0 0 0 0 0,1 1 6 0 0,-1-2-2 0 0,0 0 0 0 0,0 1 0 0 0,0-1 0 0 0,0 0 0 0 0,0 1 0 0 0,1-1 0 0 0,-1 0 0 0 0,0 0 0 0 0,0 0 0 0 0,0 0 0 0 0,0 0 0 0 0,1 0 0 0 0,-1 0 0 0 0,0-1 0 0 0,1 1 2 0 0,24-7-4 0 0</inkml:trace>
  <inkml:trace contextRef="#ctx0" brushRef="#br0" timeOffset="49367.199">17526 3172 0 0 0,'0'12'477'0'0,"0"-6"2508"0"0,-3-6-2302 0 0,2 0-657 0 0,1 0 1 0 0,-1 0-1 0 0,0 0 0 0 0,1 0 0 0 0,-1 0 1 0 0,1 0-1 0 0,-1 0 0 0 0,1 0 1 0 0,-1 0-1 0 0,0-1 0 0 0,1 1 0 0 0,-1 0 1 0 0,1 0-1 0 0,-1-1 0 0 0,1 1 0 0 0,-1 0 1 0 0,1-1-1 0 0,-1 1 0 0 0,1 0 1 0 0,0-1-1 0 0,-1 1 0 0 0,1-1 0 0 0,-1 1 1 0 0,1-1-1 0 0,0 1 0 0 0,-1-1 1 0 0,1 1-1 0 0,0-1 0 0 0,0 1 0 0 0,-1-1 1 0 0,1 1-1 0 0,0-1-26 0 0,0-23 805 0 0,0 20-674 0 0,0 1 0 0 0,1-1-1 0 0,-1 1 1 0 0,-1 0 0 0 0,1-1-1 0 0,0 1 1 0 0,-1-1 0 0 0,0 1 0 0 0,0-3-131 0 0,-10-9 633 0 0,8 12 4 0 0,3 3-19 0 0,0-3-28 0 0,0 2-564 0 0,0 1-1 0 0,0-1 1 0 0,0 0 0 0 0,0 1 0 0 0,0-1 0 0 0,0 1-1 0 0,0-1 1 0 0,-1 1 0 0 0,1-1 0 0 0,0 1 0 0 0,0-1 0 0 0,0 1-1 0 0,-1-1 1 0 0,1 1 0 0 0,0-1 0 0 0,-1 1 0 0 0,1-1-1 0 0,0 1 1 0 0,-1-1 0 0 0,1 1 0 0 0,0 0 0 0 0,-1-1-1 0 0,1 1 1 0 0,-1 0 0 0 0,1-1 0 0 0,-1 1 0 0 0,1 0-1 0 0,-1 0-25 0 0,0-1 44 0 0,1 1 0 0 0,-1-1 0 0 0,0 1 0 0 0,0-1 0 0 0,1 0-1 0 0,-1 1 1 0 0,1-1 0 0 0,-1 1 0 0 0,0-1 0 0 0,1 0 0 0 0,-1 0-1 0 0,1 1 1 0 0,-1-1 0 0 0,1 0 0 0 0,0 0 0 0 0,-1 0 0 0 0,1 0-1 0 0,0 1 1 0 0,0-1 0 0 0,-1 0 0 0 0,1 0 0 0 0,0 0 0 0 0,0 0-1 0 0,0 0 1 0 0,0 0 0 0 0,0 0 0 0 0,0 1 0 0 0,1-1-44 0 0,-1-85 1451 0 0,0 84-1417 0 0,0 0-1 0 0,0 1 0 0 0,0-1 0 0 0,0 0 0 0 0,1 0 1 0 0,-1 1-1 0 0,1-1 0 0 0,0 0 0 0 0,-1 1 0 0 0,1-1 1 0 0,0 0-1 0 0,0 1 0 0 0,0-1 0 0 0,0 1 0 0 0,0-1 1 0 0,0 1-1 0 0,0 0 0 0 0,1 0 0 0 0,0-1-33 0 0,1-1 271 0 0,-3 2-244 0 0,0-1 1 0 0,0 1-1 0 0,1 0 1 0 0,-1 0-1 0 0,0 0 0 0 0,0 0 1 0 0,1 0-1 0 0,-1 0 1 0 0,1 0-1 0 0,-1 0 1 0 0,1 0-1 0 0,0 0 0 0 0,-1 0 1 0 0,1 0-1 0 0,0 0 1 0 0,0 0-1 0 0,0 0 0 0 0,-1 0 1 0 0,1 1-1 0 0,0-1 1 0 0,0 0-1 0 0,0 1 0 0 0,0-1 1 0 0,0 1-1 0 0,0-1 1 0 0,1 1-28 0 0,15-12 164 0 0,-13 8-118 0 0,-1 2-17 0 0,-1 0 0 0 0,1 0 0 0 0,-1 0 0 0 0,0 0-1 0 0,0 0 1 0 0,0 0 0 0 0,0-1 0 0 0,0 1 0 0 0,-1-1 0 0 0,1 0 0 0 0,-1 1 0 0 0,1-1-1 0 0,-1 0 1 0 0,0 0 0 0 0,0 1 0 0 0,0-1 0 0 0,0-2-29 0 0,-1 2 151 0 0,0 3-20 0 0,3 0-17 0 0,-1 0-130 0 0,1 0 67 0 0,0 0 0 0 0,0 0 0 0 0,0 0 0 0 0,0 0 0 0 0,0 0 0 0 0,0-1 1 0 0,-1 1-1 0 0,1-1 0 0 0,2 0-51 0 0,16-11 123 0 0,8 6 3 0 0,-15-1-48 0 0,-12 6-65 0 0,-1 0-1 0 0,1 0 1 0 0,-1 1-1 0 0,1-1 0 0 0,-1 0 1 0 0,1 1-1 0 0,0-1 1 0 0,0 1-1 0 0,-1-1 1 0 0,1 1-1 0 0,0 0 1 0 0,-1 0-1 0 0,2 0-12 0 0,-1-1 12 0 0,0 1 0 0 0,-1 0 0 0 0,1 0 0 0 0,0-1 0 0 0,0 1 0 0 0,0 0 0 0 0,-1-1 0 0 0,1 0 0 0 0,0 0 0 0 0,-1 1 0 0 0,1-1 0 0 0,0 0 0 0 0,1-1-12 0 0,-2 0 12 0 0,1 1 0 0 0,0 0 1 0 0,-1 0-1 0 0,1 1 0 0 0,0-1 0 0 0,0 0 1 0 0,0 0-1 0 0,0 1 0 0 0,-1-1 1 0 0,1 1-1 0 0,0 0 0 0 0,0 0 0 0 0,0-1 1 0 0,0 1-13 0 0,33-1 152 0 0,-21 0-107 0 0,-1 1 0 0 0,0 0 0 0 0,1 1 0 0 0,-1 0 0 0 0,9 2-45 0 0,-5 4 37 0 0,-14-6-26 0 0,0 1-1 0 0,0-1 1 0 0,0 0-1 0 0,1 0 1 0 0,-1 0-1 0 0,0-1 0 0 0,0 1 1 0 0,0-1-1 0 0,1 0 1 0 0,0 1-11 0 0,9-2 42 0 0,-9 0-28 0 0,-1 1-1 0 0,1 0 0 0 0,0 0 0 0 0,0 0 0 0 0,0 1 0 0 0,0-1 0 0 0,0 1 0 0 0,0 0 0 0 0,2 0-13 0 0,13 10 36 0 0,-12-7-28 0 0,0 0 1 0 0,0 0-1 0 0,1 0 1 0 0,0-1-9 0 0,18 3 1 0 0,-20 1-7 0 0,0 0 0 0 0,-4-5 4 0 0,1 0 0 0 0,-1 0 0 0 0,0 0 0 0 0,1-1 0 0 0,0 1-1 0 0,-1-1 1 0 0,1 0 0 0 0,0 0 0 0 0,0 0 0 0 0,0 0 0 0 0,0 0 0 0 0,-1 0-1 0 0,1-1 1 0 0,0 0 0 0 0,0 0 0 0 0,2 1 2 0 0,-3-1-2 0 0,-1 0 0 0 0,1 0 0 0 0,0 0 0 0 0,0 1 1 0 0,0-1-1 0 0,0 1 0 0 0,-1-1 0 0 0,1 1 0 0 0,0 0 0 0 0,-1-1 0 0 0,1 1 1 0 0,0 0-1 0 0,-1 0 0 0 0,1 1 2 0 0,7 3-4 0 0,2 0 16 0 0,-8-4-4 0 0,-1 0 0 0 0,1 0 1 0 0,-1 1-1 0 0,1-1 1 0 0,-1 1-1 0 0,0-1 0 0 0,0 1 1 0 0,0 0-1 0 0,0 0 0 0 0,0 0 1 0 0,0 0-9 0 0,10 10 67 0 0,-9-6 4 0 0,-3-6-68 0 0,0 1 1 0 0,0-1-1 0 0,0 1 1 0 0,0 0 0 0 0,0-1-1 0 0,0 1 1 0 0,1-1-1 0 0,-1 1 1 0 0,0-1-1 0 0,0 1 1 0 0,0 0 0 0 0,1-1-1 0 0,-1 1 1 0 0,0-1-1 0 0,1 1 1 0 0,-1-1 0 0 0,0 1-1 0 0,1-1 1 0 0,-1 0-1 0 0,1 1 1 0 0,-1-1 0 0 0,0 1-1 0 0,1-1 1 0 0,-1 0-1 0 0,1 1-3 0 0,0-1 1 0 0,0 1 0 0 0,-1-1 0 0 0,1 1 0 0 0,0 0 0 0 0,-1-1 0 0 0,1 1 0 0 0,0 0 0 0 0,-1 0 0 0 0,1 0 0 0 0,-1-1 0 0 0,1 1-1 0 0,-1 0 1 0 0,0 0 0 0 0,1 0 0 0 0,-1 0 0 0 0,0 0 0 0 0,1 0 0 0 0,-1 0 0 0 0,0 0 0 0 0,0 0 0 0 0,0 0 0 0 0,0 0 0 0 0,0 0-1 0 0,0 0 1 0 0,0 0-1 0 0,0 0-3 0 0,0-1 0 0 0,0 1 0 0 0,0-1 0 0 0,0 1 0 0 0,0-1 0 0 0,0 1 0 0 0,0-1 0 0 0,0 1 0 0 0,0-1 0 0 0,0 1 0 0 0,1 0 0 0 0,-1-1 0 0 0,0 1 0 0 0,0-1 0 0 0,1 0 0 0 0,-1 1 0 0 0,0-1 0 0 0,1 1 0 0 0,-1-1 0 0 0,1 1-1 0 0,-1-1 1 0 0,0 0 0 0 0,1 1 0 0 0,-1-1 0 0 0,1 0 0 0 0,-1 1 0 0 0,1-1 0 0 0,-1 0 0 0 0,1 0 0 0 0,0 1 3 0 0,18 0-265 0 0,-13-1 239 0 0,-3 0-46 0 0,-3 0 3 0 0,0 14-62 0 0,3-8 67 0 0,-2-4 55 0 0,1-1-1 0 0,-1 0 0 0 0,0 0 1 0 0,1 1-1 0 0,-1-1 1 0 0,1 0-1 0 0,0 0 0 0 0,-1 0 1 0 0,1-1-1 0 0,0 1 1 0 0,-1 0-1 0 0,1-1 1 0 0,0 1-1 0 0,0-1 0 0 0,0 1 1 0 0,1-1 9 0 0,-3 0-3 0 0,1 0 0 0 0,-1 0-1 0 0,0 0 1 0 0,0 0 0 0 0,1 0 0 0 0,-1 0 0 0 0,0 0 0 0 0,0 0-1 0 0,1 0 1 0 0,-1 1 0 0 0,0-1 0 0 0,0 0 0 0 0,1 0 0 0 0,-1 0-1 0 0,0 0 1 0 0,0 0 0 0 0,1 0 0 0 0,-1 1 0 0 0,0-1 0 0 0,0 0-1 0 0,0 0 1 0 0,1 0 0 0 0,-1 1 0 0 0,0-1 0 0 0,0 0 0 0 0,0 0 3 0 0,12 12-72 0 0,-9-9 29 0 0,-3-3 34 0 0,0 0 27 0 0,0 0 25 0 0,0 0 30 0 0,0 0 38 0 0,0 0 24 0 0,0 0-10 0 0,0 0-33 0 0,0 0-23 0 0,0 0-23 0 0,0 0-6 0 0,3 0 14 0 0,-2 0-48 0 0,0 1 0 0 0,-1-1 0 0 0,1 0 0 0 0,0 0 0 0 0,-1 1 0 0 0,1-1 0 0 0,0 0 0 0 0,-1 1 0 0 0,1-1 0 0 0,0 0 1 0 0,-1 1-1 0 0,1-1 0 0 0,-1 1 0 0 0,1-1 0 0 0,-1 1 0 0 0,1-1 0 0 0,-1 1 0 0 0,1-1 0 0 0,-1 1 0 0 0,0 0 0 0 0,1-1 0 0 0,-1 1 0 0 0,0 0 1 0 0,1-1-1 0 0,-1 1 0 0 0,0 0 0 0 0,0-1 0 0 0,0 1 0 0 0,0 0 0 0 0,1 0 0 0 0,-1-1 0 0 0,0 1 0 0 0,0 1-6 0 0,0 34 194 0 0,-1-20-139 0 0,1 412 573 0 0,-8-261-570 0 0,2-83-40 0 0,0 69-11 0 0,1-73-19 0 0,-5 156-76 0 0,10 178-209 0 0,3-278 193 0 0,9-6 5 0 0,-8 164-95 0 0,-5-187 130 0 0,1 236-122 0 0,0 644 1340 0 0,2-936-950 0 0,5 25-204 0 0,-2-21 87 0 0,1 46 69 0 0,6-7 17 0 0,-7-3 264 0 0,-6 44-437 0 0,0-44 192 0 0,1-41-88 0 0,-1 8 220 0 0,5 28-324 0 0,1-41 98 0 0,0 9 182 0 0,-1 24-280 0 0,-4 209 504 0 0,0 3-106 0 0,0-283-379 0 0,0 0 1 0 0,1 0 0 0 0,0 0-1 0 0,0 0 1 0 0,0 0-1 0 0,1 0 1 0 0,1 1-20 0 0,3 17 50 0 0,-4-14-27 0 0,-1 0-1 0 0,-1 0 1 0 0,0 6-23 0 0,0-1 21 0 0,1 0 0 0 0,1 8-21 0 0,11 47 17 0 0,-9-17-33 0 0,-3-1-1 0 0,-2 4 17 0 0,0 10-46 0 0,1 370-867 0 0,0-251-419 0 0,0-139 1246 0 0</inkml:trace>
  <inkml:trace contextRef="#ctx0" brushRef="#br0" timeOffset="50069.458">17314 9480 2625 0 0,'-2'-2'2452'0'0,"0"1"-1528"0"0,1-1 0 0 0,-1 1-1 0 0,1-1 1 0 0,-1 1 0 0 0,0 0-1 0 0,0-1 1 0 0,1 1-1 0 0,-1 0 1 0 0,-1 0-924 0 0,-17-2 2522 0 0,9 3-2127 0 0,9 0-64 0 0,2 1-309 0 0,0-1 1 0 0,0 1-1 0 0,0 0 1 0 0,0-1-1 0 0,0 1 0 0 0,0 0 1 0 0,1-1-1 0 0,-1 1 1 0 0,0-1-1 0 0,1 1 0 0 0,-1 0 1 0 0,0-1-1 0 0,1 1 1 0 0,-1-1-1 0 0,0 1 0 0 0,1-1 1 0 0,-1 1-1 0 0,1-1 1 0 0,-1 1-1 0 0,1-1 0 0 0,-1 0 1 0 0,1 1-1 0 0,-1-1 1 0 0,1 0-1 0 0,0 1-22 0 0,1 0 54 0 0,1 0 0 0 0,-1 0 0 0 0,1-1 0 0 0,0 1 0 0 0,0 0 1 0 0,-1-1-1 0 0,2 0-54 0 0,11 1 229 0 0,-1-1 1 0 0,11-1-230 0 0,-11 0 162 0 0,-12 1-128 0 0,0 1 0 0 0,0-2 0 0 0,0 1 0 0 0,0 0 0 0 0,0 0 0 0 0,0-1 0 0 0,0 1 0 0 0,1-1-1 0 0,-1 1 1 0 0,-1-1 0 0 0,1 0 0 0 0,0 0 0 0 0,0 0 0 0 0,0 0 0 0 0,0 0 0 0 0,0-1-34 0 0,6-3 144 0 0,15-4 197 0 0,-4-3-168 0 0,-10 6-71 0 0,0 1-1 0 0,-1 0 1 0 0,2 0 0 0 0,-1 1 0 0 0,0 0 0 0 0,9-2-102 0 0,10 0 294 0 0,0 2 0 0 0,21-2-294 0 0,-2 1 279 0 0,-12 0-68 0 0,-2 1 88 0 0,-1 1 0 0 0,13 1-299 0 0,250 2 1363 0 0,-269-1-1225 0 0,-16 0-51 0 0,0 1-1 0 0,-1 0 1 0 0,1 1-1 0 0,-1 0 0 0 0,8 2-86 0 0,1 2 124 0 0,-10-3-64 0 0,0 0-1 0 0,0 0 1 0 0,0-1-1 0 0,0 0 1 0 0,2 0-60 0 0,61-1 477 0 0,-68 0-438 0 0,-3 0-61 0 0,3 0-82 0 0,-2 0 90 0 0,0 0 0 0 0,-1 0 0 0 0,1 0-1 0 0,0 0 1 0 0,-1 0 0 0 0,1-1-1 0 0,0 1 1 0 0,-1 0 0 0 0,1 0 0 0 0,0-1-1 0 0,-1 1 1 0 0,1-1 0 0 0,-1 1 0 0 0,1 0-1 0 0,0-1 1 0 0,-1 1 0 0 0,1-1 0 0 0,-1 1-1 0 0,1-1 1 0 0,-1 1 0 0 0,0-1-1 0 0,1 0 1 0 0,-1 1 14 0 0,1-1-22 0 0,-1 0-1 0 0,0 1 0 0 0,1-1 1 0 0,-1 1-1 0 0,1-1 0 0 0,-1 0 1 0 0,1 1-1 0 0,0-1 0 0 0,-1 1 1 0 0,1 0-1 0 0,-1-1 1 0 0,1 1-1 0 0,0-1 0 0 0,-1 1 1 0 0,1 0-1 0 0,0 0 0 0 0,0-1 1 0 0,-1 1-1 0 0,1 0 0 0 0,0 0 1 0 0,-1 0-1 0 0,1 0 1 0 0,0 0 22 0 0,3-2-211 0 0,4-11 48 0 0,37-60 86 0 0</inkml:trace>
  <inkml:trace contextRef="#ctx0" brushRef="#br0" timeOffset="66991.33">15984 3012 0 0 0,'0'-17'0'0'0,"0"17"0"0"0</inkml:trace>
  <inkml:trace contextRef="#ctx0" brushRef="#br0" timeOffset="67574.621">15967 2995 15674 0 0,'0'0'100'0'0,"0"0"4"0"0,-3 0 15 0 0,2 0-111 0 0,1 0-1 0 0,-1 0 0 0 0,0 0 1 0 0,1 0-1 0 0,-1 0 0 0 0,0 0 1 0 0,1 0-1 0 0,-1 0 0 0 0,0-1 1 0 0,1 1-1 0 0,-1 0 0 0 0,1 0 1 0 0,-1-1-1 0 0,0 1 1 0 0,1 0-1 0 0,-1-1 0 0 0,1 1-7 0 0,-1-1 20 0 0,1 0 0 0 0,-1 1-1 0 0,1-1 1 0 0,-1 0 0 0 0,1 0-1 0 0,0 0 1 0 0,-1 0 0 0 0,1 0 0 0 0,0 1-1 0 0,0-1 1 0 0,0 0 0 0 0,0 0-1 0 0,0 0 1 0 0,0 0 0 0 0,0 0-1 0 0,0 0-19 0 0,-3-2 160 0 0,-8-9 13 0 0,8 9 16 0 0,4-9 238 0 0,-1 16 8 0 0,0 0-383 0 0,0 1 1 0 0,-1-1 0 0 0,1 0-1 0 0,-1 0 1 0 0,-1 4-53 0 0,-3 4 34 0 0,3-9-21 0 0,1 0 0 0 0,-1 0 0 0 0,1 1 0 0 0,0-1 0 0 0,0 1-1 0 0,0-1 1 0 0,1 1 0 0 0,-1-1 0 0 0,1 1 0 0 0,0 3-13 0 0,0 58 167 0 0,0-62-153 0 0,0 1 0 0 0,-1-1 0 0 0,1 1 0 0 0,-1-1 0 0 0,1 0 0 0 0,-1 1 0 0 0,0-1 0 0 0,0 0-1 0 0,-1 0 1 0 0,0 3-14 0 0,-5 11 47 0 0,5-3-2 0 0,0 0 0 0 0,1 0 0 0 0,0 1 0 0 0,1-1 0 0 0,2 8-45 0 0,-1 6 51 0 0,-1 173 559 0 0,0-172-300 0 0,0-26-263 0 0,0-3-11 0 0,0 0-12 0 0,0 0-5 0 0,0 0-3 0 0,0 0-2 0 0,0 0-2 0 0,0 0-2 0 0,0 0-2 0 0,0 0-1 0 0,0 0-6 0 0,0 0-18 0 0,0 0-34 0 0,0 0-40 0 0,0 0-34 0 0,0 0-26 0 0,0 0-14 0 0,0 0-1 0 0,0 3 2 0 0,0 9 0 0 0,0-9-15 0 0,0-3-33 0 0,0 0-48 0 0,0 3-53 0 0,0 15-340 0 0,0-4 593 0 0</inkml:trace>
  <inkml:trace contextRef="#ctx0" brushRef="#br0" timeOffset="70609.205">15932 3278 50 0 0,'0'0'2956'0'0,"0"0"-1542"0"0,-3 0-516 0 0,-12 0 462 0 0,12 3-776 0 0,1-1-531 0 0,1-1-1 0 0,0 0 1 0 0,-1 0 0 0 0,1 1-1 0 0,0-1 1 0 0,0 0 0 0 0,0 1-1 0 0,0-1 1 0 0,0 1 0 0 0,0 0 0 0 0,1-1-1 0 0,-1 1 1 0 0,1 0 0 0 0,-1-1-1 0 0,1 1 1 0 0,-1 0 0 0 0,1 0-1 0 0,0-1 1 0 0,0 3-53 0 0,-1 0 92 0 0,1 0 0 0 0,0 0 0 0 0,-1 0 1 0 0,0 0-1 0 0,0 0 0 0 0,0 0 0 0 0,-2 3-92 0 0,-2 11 210 0 0,3-9-94 0 0,1 0 0 0 0,0 0 0 0 0,1 0 0 0 0,0 3-116 0 0,-2 28 296 0 0,-17 55 476 0 0,8-46-466 0 0,4-21-65 0 0,1-1-1 0 0,1 8-240 0 0,2 7 432 0 0,2 16-432 0 0,-1 34 333 0 0,-3-39-156 0 0,-2 18 313 0 0,4 18-490 0 0,3 353 1144 0 0,10-256-728 0 0,-5-124-287 0 0,1 62 120 0 0,-1-58-123 0 0,3 96 199 0 0,-6-107-27 0 0,6 26-298 0 0,-3-27 261 0 0,-1 27-261 0 0,-5-35 71 0 0,1 6 140 0 0,4 42-211 0 0,9-2 111 0 0,-9-11 57 0 0,-4 41-168 0 0,-1-44 49 0 0,1 255 89 0 0,-1-295-121 0 0,-2 0 1 0 0,-3 6-18 0 0,2-8 25 0 0,0 0 1 0 0,3 6-26 0 0,1-7 22 0 0,1-3 23 0 0,-2 1 0 0 0,-2 8-45 0 0,-10 33 78 0 0,8 12 8 0 0,0-41-41 0 0,0 9 87 0 0,1 24-132 0 0,4 167 242 0 0,0-29 23 0 0,-1-182-196 0 0,-2 0 1 0 0,-2 3-70 0 0,0-2 71 0 0,2 1-1 0 0,2 4-70 0 0,-1 6 85 0 0,-2 1-1 0 0,-4 10-84 0 0,5-41 35 0 0,2 1 0 0 0,0-1-1 0 0,1 1 1 0 0,1 6-35 0 0,0 21 63 0 0,-1 428 295 0 0,1-453-340 0 0,0 0 1 0 0,2-1 0 0 0,1 8-19 0 0,1 1 17 0 0,1 27 15 0 0,12 34 29 0 0,-16-80-51 0 0,1-1-1 0 0,0 1 1 0 0,0-1 0 0 0,1 0-10 0 0,10 27 47 0 0,-8 2 8 0 0,7 2 6 0 0,-7 9 3 0 0,0-19-20 0 0,-4-20-25 0 0,-1 0 0 0 0,1 0 0 0 0,-1 0 0 0 0,0 3-19 0 0,-2 0 28 0 0,1-9-21 0 0,0 0-1 0 0,0 1 1 0 0,0-1 0 0 0,0 0-1 0 0,0 0 1 0 0,0 0-1 0 0,1 0 1 0 0,-1 0 0 0 0,1 0-1 0 0,-1 0 1 0 0,1 0 0 0 0,0 0-8 0 0,5 7 26 0 0,-5-7-19 0 0,0-1 0 0 0,0 1 0 0 0,0-1 0 0 0,0 1 0 0 0,0-1 0 0 0,-1 1 0 0 0,1 0 0 0 0,0-1 0 0 0,-1 1 0 0 0,1 0 0 0 0,-1 0 0 0 0,0 0 0 0 0,1-1 0 0 0,-1 1 0 0 0,0 0-6 0 0,-1 25 73 0 0,1-17-53 0 0,0 1-1 0 0,0-1 0 0 0,1 1 0 0 0,0 0 0 0 0,1 1-19 0 0,0-4 9 0 0,25 114 94 0 0,-23-102-79 0 0,-2-13-21 0 0,4 2 1 0 0,-5-8-3 0 0,0 0 0 0 0,0 1 0 0 0,0-1 0 0 0,0 1 0 0 0,-1 0 0 0 0,1-1 0 0 0,0 1 0 0 0,-1 0 0 0 0,1-1 0 0 0,-1 1 0 0 0,1 0 0 0 0,-1 0 0 0 0,0-1 0 0 0,0 3-1 0 0,0-2 5 0 0,0 0 0 0 0,1 0 0 0 0,-1 0 0 0 0,0 0 0 0 0,1-1 0 0 0,-1 1 0 0 0,1 0 0 0 0,0 0 0 0 0,0 0 0 0 0,-1 0 0 0 0,1-1 0 0 0,0 1-1 0 0,1 0-4 0 0,3 7 26 0 0,1 9 30 0 0,6 2-2 0 0,-8-5-29 0 0,-4-12-20 0 0,1-1 0 0 0,0 1 0 0 0,-1 0 0 0 0,1-1 0 0 0,0 1 0 0 0,1-1 0 0 0,-1 1 0 0 0,0-1 0 0 0,1 1 0 0 0,-1-1 0 0 0,1 0-1 0 0,0 0 1 0 0,1 1-5 0 0,1 3 3 0 0,1 0-1 0 0,-1 0 0 0 0,0 0 1 0 0,0 1-1 0 0,1 4-2 0 0,1 1-9 0 0,0 2-7 0 0,4-8 2 0 0,-4 7 3 0 0,7-8 9 0 0,-7 7 11 0 0,9-6 6 0 0,-10-2-4 0 0,0 0-1 0 0,0 0 1 0 0,0 1-1 0 0,0-1 1 0 0,-1 2-11 0 0,-1-3 2 0 0,3 0 12 0 0,118-3 167 0 0,-118-1-172 0 0,1 0 0 0 0,0-1 1 0 0,-1 0-1 0 0,1 0 0 0 0,-1-1 1 0 0,1 1-1 0 0,-1-1 0 0 0,0-1 1 0 0,0 1-1 0 0,0-1 0 0 0,2-3-9 0 0,-4 5 5 0 0,4-4 20 0 0,0 0 0 0 0,-1 0 0 0 0,0-1 0 0 0,6-7-25 0 0,1 0 36 0 0,-12 11-26 0 0,1 0-1 0 0,-1 0 1 0 0,0 0-1 0 0,0 0 1 0 0,0-1-1 0 0,0 1 1 0 0,-1-1-10 0 0,1 0 9 0 0,0 1 0 0 0,0-1 0 0 0,1 0 1 0 0,-1 0-1 0 0,1 1 0 0 0,0 0 0 0 0,2-2-9 0 0,8-9 19 0 0,-1-1-1 0 0,0 0 0 0 0,-1 0 1 0 0,8-16-19 0 0,35-71 42 0 0,-51 96-40 0 0,-1 0 0 0 0,1 0 1 0 0,-1 0-1 0 0,0 0 0 0 0,0 0 0 0 0,-1 0 1 0 0,0 0-1 0 0,0 0 0 0 0,0-1 0 0 0,-1-3-2 0 0,1 1 4 0 0,0 0 0 0 0,0 0 0 0 0,0 0 0 0 0,1 1 0 0 0,1-1-4 0 0,1-9 6 0 0,1-6 3 0 0,0 4 1 0 0,0 0-1 0 0,2-5-9 0 0,7-13 17 0 0,-3-2-1 0 0,0 1 0 0 0,3-38-16 0 0,-8 8 19 0 0,5 13 0 0 0,-5 3-5 0 0,-1 25-12 0 0,-1 12-5 0 0,-2-1 0 0 0,0 0 0 0 0,0-11 3 0 0,-2 2-8 0 0,-1 8 1 0 0,1 1 0 0 0,1-1 1 0 0,2-9 6 0 0,10-26-11 0 0,-7 0 4 0 0,4-1 3 0 0,-4 1 2 0 0,7 0 4 0 0,-7 0 1 0 0,7-1 3 0 0,-8 1 1 0 0,1 26-2 0 0,-3 15-1 0 0,-1 1 0 0 0,-1-1-1 0 0,0 1 1 0 0,0-7-4 0 0,0-1 10 0 0,1 0 0 0 0,4-18-10 0 0,-2 17 6 0 0,-1-1 1 0 0,-1 1-1 0 0,-1-1-6 0 0,0 0-1 0 0,1 1-1 0 0,0-1 1 0 0,4-7 1 0 0,-4 15-5 0 0,16-79-38 0 0,-16 75 30 0 0,0 0 1 0 0,-2 0 0 0 0,-1-11 12 0 0,1 11-23 0 0,0 0-1 0 0,0 1 1 0 0,4-14 23 0 0,8-24-73 0 0,-6 1-19 0 0,5-3-9 0 0,-6-9 0 0 0,8 9 5 0 0,-7 3 5 0 0,5 0 7 0 0,-6 3 5 0 0,8 9 5 0 0,-11 27 47 0 0,0 0-1 0 0,-2 0 1 0 0,0-12 27 0 0,2-25-50 0 0,11-8-12 0 0,-10 25 9 0 0,-2 1 0 0 0,-1-22 53 0 0,-1 17-69 0 0,3-26 69 0 0,3 21-26 0 0,0-2-11 0 0,-1-27 37 0 0,-4-1062-248 0 0,0 157 1178 0 0,0 970-875 0 0,-1 0 0 0 0,0 1 0 0 0,0-1 0 0 0,-1 1 0 0 0,-1-6-55 0 0,1 6 51 0 0,0-1 1 0 0,1 1-1 0 0,0-1 0 0 0,0 1 1 0 0,0-6-52 0 0,1-147 818 0 0,-1 148-788 0 0,0 0 0 0 0,0 0 0 0 0,-1 0 0 0 0,-1 0 0 0 0,0 1-30 0 0,-2-11 35 0 0,-1-17 36 0 0,1 19-44 0 0,2 13-16 0 0,1-1 0 0 0,0 0 0 0 0,1 0-1 0 0,0 1 1 0 0,0-1 0 0 0,0-5-11 0 0,1 5 9 0 0,-1 0 0 0 0,0-1 0 0 0,0 1 0 0 0,-1 0 0 0 0,-1-2-9 0 0,1 3 7 0 0,1-1 0 0 0,-1 0 0 0 0,1 0 0 0 0,0 0 0 0 0,1-3-7 0 0,0-433 987 0 0,-1 435-962 0 0,0 0-1 0 0,0 0 1 0 0,0 1 0 0 0,-1-1 0 0 0,-2-6-25 0 0,2 7 28 0 0,-1-1 0 0 0,2 0 0 0 0,-1 0 0 0 0,1 0 0 0 0,0-6-28 0 0,1-184 960 0 0,0 194-919 0 0,0-1 1 0 0,-1 1-1 0 0,0-1 0 0 0,0 1 0 0 0,0-1 1 0 0,0 1-1 0 0,-1-1-41 0 0,-4-12 158 0 0,0-13 74 0 0,-6 9-7 0 0,5 4-14 0 0,2 8-118 0 0,3 4-35 0 0,-1 1 1 0 0,1-1-1 0 0,0 1 0 0 0,0-1 0 0 0,0-1-58 0 0,0 0 37 0 0,0 1 1 0 0,0 0 0 0 0,-1 0-1 0 0,0 0 1 0 0,0 0-1 0 0,0 0 1 0 0,-1 1 0 0 0,0 0-1 0 0,-1-3-37 0 0,-1 2 61 0 0,1-1 1 0 0,0-1-1 0 0,1 1 0 0 0,-4-6-61 0 0,6 7 38 0 0,-1 1 0 0 0,0-1 1 0 0,-1 1-1 0 0,1 0 0 0 0,-1 0 1 0 0,-1-1-39 0 0,-13-14 282 0 0,17 18-270 0 0,0-1 1 0 0,0 1-1 0 0,0-1 1 0 0,-1 1-1 0 0,1-1 1 0 0,0 1-1 0 0,-1 0 1 0 0,1 0-1 0 0,-1 0 1 0 0,0 0-1 0 0,1 0 1 0 0,-1 0-1 0 0,0 0 0 0 0,0 0 1 0 0,1 1-1 0 0,-1-1 1 0 0,0 1-1 0 0,0-1 1 0 0,0 1-1 0 0,0 0 1 0 0,0 0-1 0 0,-1 0-12 0 0,0 0 15 0 0,0 0 0 0 0,1-1 0 0 0,-1 1 0 0 0,0 0 0 0 0,0-1 0 0 0,0 0 0 0 0,0 1 0 0 0,1-1-1 0 0,-1 0 1 0 0,0-1 0 0 0,-1 0-15 0 0,2 1 10 0 0,-1 0 0 0 0,0-1-1 0 0,1 1 1 0 0,-1 0-1 0 0,0 1 1 0 0,0-1 0 0 0,0 1-1 0 0,0-1 1 0 0,1 1-1 0 0,-1 0 1 0 0,-2 0-10 0 0,-68 0 145 0 0,57-1-127 0 0,5 1-4 0 0,0-1 0 0 0,-1 2 1 0 0,1 0-1 0 0,-11 2-14 0 0,-2 8 16 0 0,-8-5-2 0 0,-54 24 42 0 0,45-13 0 0 0,27-14-44 0 0,11-2-9 0 0,1-1 0 0 0,-1 1 0 0 0,1-1 0 0 0,0 1 0 0 0,-1 0 0 0 0,1 0 0 0 0,0 0 0 0 0,-1 0-1 0 0,1 0 1 0 0,0 0 0 0 0,0 1 0 0 0,0-1 0 0 0,0 1 0 0 0,0 0 0 0 0,0 0-3 0 0,-87 86 106 0 0,85-83-100 0 0,1-1-1 0 0,0 0 1 0 0,0 1 0 0 0,0-1 0 0 0,0 1-1 0 0,1 0-5 0 0,-12 19 15 0 0,2-2-35 0 0,1 1 0 0 0,0 0 0 0 0,-2 11 20 0 0,6-17-40 0 0,6-13 28 0 0,-2 2-26 0 0,0 1 1 0 0,1-1-1 0 0,0 1 0 0 0,0 0 0 0 0,1 0 0 0 0,-1 0 0 0 0,1-1 0 0 0,1 1 0 0 0,0 0 0 0 0,0 0 1 0 0,0 0-1 0 0,0 0 0 0 0,2 4 38 0 0,14 101-65 0 0</inkml:trace>
  <inkml:trace contextRef="#ctx0" brushRef="#br0" timeOffset="73482.522">18306 3243 0 0 0,'1'6'383'0'0,"-1"0"-1"0"0,1 0 1 0 0,0 0-1 0 0,0 0 1 0 0,1-1 0 0 0,0 1-1 0 0,0 0 1 0 0,0-1 0 0 0,0 1-1 0 0,1-1 1 0 0,0 0-1 0 0,0 0 1 0 0,1 0 0 0 0,1 2-383 0 0,-2-4 945 0 0,-3-3-70 0 0,0 0-85 0 0,0 0-61 0 0,0 0 31 0 0,0 0-18 0 0,0 0-74 0 0,0 0-110 0 0,0 0-84 0 0,3 0-19 0 0,6 1-329 0 0,0-1-1 0 0,0-1 0 0 0,-1 1 0 0 0,1-2 0 0 0,0 1 1 0 0,0-1-1 0 0,-1 0 0 0 0,1-1 0 0 0,-1 0 1 0 0,0 0-1 0 0,6-4-125 0 0,62-37 389 0 0,19-10 21 0 0,79-34 354 0 0,-64 30-218 0 0,-44 25 88 0 0,31-24-634 0 0,104-61 577 0 0,-166 97-270 0 0,16-14-307 0 0,-28 20 123 0 0,0 0 0 0 0,12-5-123 0 0,74-39 184 0 0,-60 32-131 0 0,39-17 60 0 0,-58 26-68 0 0,17-9 26 0 0,-32 21-40 0 0,1 0-1 0 0,0 1 1 0 0,0 1 0 0 0,8-1-31 0 0,69-7 127 0 0,-46 6-66 0 0,-10 0-16 0 0,-16 3-5 0 0,1 0 0 0 0,0 1 0 0 0,3 1-40 0 0,19 2 57 0 0,-12 0 10 0 0,0-1 0 0 0,0-2 1 0 0,2-1-68 0 0,-8-2 38 0 0,-14 2 4 0 0,-1 1 0 0 0,0 0 0 0 0,1 1 0 0 0,7 0-42 0 0,171 1 517 0 0,113 0 1488 0 0,-290 0-1962 0 0,-1 0-1 0 0,0 2 1 0 0,1-1-1 0 0,-1 1 0 0 0,0 1 1 0 0,0 0-1 0 0,7 3-42 0 0,18 9 138 0 0,-20-12-69 0 0,-15-3-51 0 0,1 0 0 0 0,-1 1 0 0 0,1-1 0 0 0,-1 1 0 0 0,1 0 0 0 0,-1-1 0 0 0,1 1 0 0 0,-1 1 0 0 0,0-1 0 0 0,0 0 0 0 0,1 0 0 0 0,-1 1 0 0 0,0-1 0 0 0,0 1 0 0 0,0 0 0 0 0,-1-1 0 0 0,1 1 0 0 0,0 0 0 0 0,-1 0-18 0 0,12 10 71 0 0,0-1-1 0 0,1-1 1 0 0,0 0-1 0 0,3 0-70 0 0,45 32 119 0 0,-10-15-28 0 0,-21-6-40 0 0,-20-13-21 0 0,0 0 0 0 0,11 5-30 0 0,-17-10 7 0 0,0 0 0 0 0,0 0 1 0 0,0 1-1 0 0,-1-1 0 0 0,1 1 1 0 0,-1 0-1 0 0,0 1 0 0 0,0-1 1 0 0,-1 1-1 0 0,1-1 1 0 0,1 4-8 0 0,-3-6 6 0 0,-1 0 1 0 0,0 0-1 0 0,1 0 1 0 0,0-1-1 0 0,-1 1 1 0 0,1-1 0 0 0,0 1-1 0 0,0-1 1 0 0,0 0-1 0 0,0 0 1 0 0,2 1-7 0 0,-3-2 4 0 0,-1 1 0 0 0,1-1-1 0 0,0 0 1 0 0,-1 0 0 0 0,1 1 0 0 0,0-1-1 0 0,-1 1 1 0 0,1-1 0 0 0,-1 0 0 0 0,1 1 0 0 0,-1-1-1 0 0,1 1 1 0 0,0-1 0 0 0,-1 1 0 0 0,0 0-1 0 0,1-1 1 0 0,-1 1 0 0 0,1 0 0 0 0,-1-1-1 0 0,0 1 1 0 0,1 0 0 0 0,-1-1 0 0 0,0 1-1 0 0,0 0 1 0 0,0-1 0 0 0,1 1 0 0 0,-1 0 0 0 0,0 0-1 0 0,0-1-3 0 0,0 1 1 0 0,0-1 1 0 0,0 0-1 0 0,0 0 0 0 0,0 0 0 0 0,0 0 0 0 0,-1 0 0 0 0,1 0 0 0 0,0 0 0 0 0,0 0 0 0 0,0 1 0 0 0,0-1 0 0 0,0 0 1 0 0,0 0-1 0 0,0 0 0 0 0,0 0 0 0 0,1 0 0 0 0,-1 0 0 0 0,0 0 0 0 0,0 0 0 0 0,0 0 0 0 0,0 1 0 0 0,0-1 0 0 0,0 0 0 0 0,0 0 1 0 0,0 0-1 0 0,0 0 0 0 0,0 0 0 0 0,0 0 0 0 0,0 0 0 0 0,0 0 0 0 0,0 0 0 0 0,0 0 0 0 0,0 0 0 0 0,1 0 0 0 0,-1 1 1 0 0,0-1-1 0 0,0 0 0 0 0,0 0 0 0 0,0 0 0 0 0,0 0 0 0 0,0 0 0 0 0,0 0 0 0 0,0 0 0 0 0,0 0 0 0 0,1 0 0 0 0,-1 0 1 0 0,0 0-1 0 0,0 0 0 0 0,0 0 0 0 0,0 0 0 0 0,0 0 0 0 0,0 0 0 0 0,0 0 0 0 0,0 0 0 0 0,1 0 0 0 0,-1 0 0 0 0,0 0 0 0 0,15 0 112 0 0,-15 2-64 0 0,0-1-47 0 0,0-1-1 0 0,0 1 1 0 0,0-1-1 0 0,0 1 1 0 0,0-1-1 0 0,0 1 1 0 0,0-1-1 0 0,0 1 1 0 0,0-1-1 0 0,0 1 1 0 0,0-1 0 0 0,1 1-1 0 0,-1-1 1 0 0,0 0-1 0 0,0 1 1 0 0,1-1-1 0 0,-1 1 1 0 0,0-1-1 0 0,0 0 1 0 0,1 1-1 0 0,-1-1 1 0 0,0 1-1 0 0,1-1 1 0 0,-1 0-1 0 0,0 0 1 0 0,1 1-1 0 0,-1-1 1 0 0,1 0-1 0 0,-1 0 1 0 0,1 1-2 0 0,6 4 8 0 0,-1 10-20 0 0,0-7-22 0 0,0 0 0 0 0,0-1 0 0 0,1 0 0 0 0,1 0 0 0 0,0 0 34 0 0,-2-1-55 0 0,-3-3-70 0 0,-3 12-136 0 0,0-12 88 0 0,0-3-116 0 0,0 0-171 0 0,3 0-163 0 0,-2 0 588 0 0,0 0 0 0 0,-1 0 1 0 0,1 0-1 0 0,0-1 0 0 0,0 1 1 0 0,0 0-1 0 0,0 0 0 0 0,-1 0 1 0 0,1-1-1 0 0,0 1 0 0 0,0 0 0 0 0,-1-1 1 0 0,1 1-1 0 0,0-1 0 0 0,0 1 1 0 0,-1-1-1 0 0,1 1 0 0 0,0-1 35 0 0,2-3-26 0 0,0-1 0 0 0,0 1 0 0 0,-1 0 0 0 0,0-1 0 0 0,2-2 26 0 0,-4 7 0 0 0</inkml:trace>
  <inkml:trace contextRef="#ctx0" brushRef="#br0" timeOffset="74182.389">21175 3030 62 0 0,'0'3'2040'0'0,"0"-2"-2018"0"0,0-1-1 0 0,0 1 0 0 0,0-1 1 0 0,0 1-1 0 0,0-1 0 0 0,0 1 0 0 0,0-1 1 0 0,0 1-1 0 0,0 0 0 0 0,0-1 1 0 0,0 1-1 0 0,0-1 0 0 0,-1 1 1 0 0,1-1-1 0 0,0 0 0 0 0,0 1 0 0 0,-1-1 1 0 0,1 1-1 0 0,0-1 0 0 0,-1 1 1 0 0,1-1-1 0 0,0 0 0 0 0,-1 1 1 0 0,1-1-1 0 0,-1 0 0 0 0,1 1 0 0 0,-1-1 1 0 0,1 0-1 0 0,-1 0 0 0 0,1 1-21 0 0,-22 0 677 0 0,14-1-250 0 0,6 0-347 0 0,0 0-1 0 0,0-1 1 0 0,0 1-1 0 0,1-1 1 0 0,-1 1-1 0 0,0-1 1 0 0,1 0 0 0 0,-1 1-1 0 0,0-1 1 0 0,1 0-1 0 0,-1 0 1 0 0,0-1-80 0 0,-8-4 379 0 0,-8 0 375 0 0,-2-6 41 0 0,-6 6 4 0 0,25 6-761 0 0,0 0 0 0 0,1-1 1 0 0,-1 1-1 0 0,1 0 0 0 0,-1-1 1 0 0,0 1-1 0 0,1-1 0 0 0,-1 1 1 0 0,1-1-1 0 0,-1 1 0 0 0,1-1 1 0 0,-1 1-1 0 0,1-1 0 0 0,0 0 1 0 0,-1 0-39 0 0,-3-3 414 0 0,-11 2 595 0 0,15 2-971 0 0,-1 0 0 0 0,0 0 0 0 0,1 0-1 0 0,-1 0 1 0 0,0 0 0 0 0,0-1 0 0 0,1 1 0 0 0,-1 0 0 0 0,0 0 0 0 0,1-1 0 0 0,-1 1-1 0 0,0-1 1 0 0,1 1 0 0 0,-1 0 0 0 0,1-1 0 0 0,-1 1 0 0 0,1-1 0 0 0,-1 1 0 0 0,1-1-1 0 0,-1 1 1 0 0,1-1 0 0 0,-1 0 0 0 0,1 1 0 0 0,0-1-38 0 0,-1 0 43 0 0,1 1 0 0 0,0-1-1 0 0,-1 0 1 0 0,1 1 0 0 0,-1-1 0 0 0,1 1 0 0 0,-1-1 0 0 0,1 1-1 0 0,-1-1 1 0 0,1 1 0 0 0,-1 0 0 0 0,0-1 0 0 0,1 1-1 0 0,-1 0 1 0 0,1-1 0 0 0,-1 1 0 0 0,0 0 0 0 0,1 0 0 0 0,-1-1-1 0 0,0 1 1 0 0,1 0 0 0 0,-1 0 0 0 0,0 0 0 0 0,0 0-43 0 0,-1 0 656 0 0,2 0-35 0 0,0 0-27 0 0,0 0 3 0 0,0 0 33 0 0,2 1-503 0 0,1 0 0 0 0,-1-1 0 0 0,1 2 0 0 0,-1-1 0 0 0,1 0 0 0 0,-1 0 1 0 0,1 1-1 0 0,-1-1 0 0 0,1 2-127 0 0,4 2 216 0 0,0 0 28 0 0,0 0 0 0 0,-1 1 0 0 0,1 0 0 0 0,2 3-244 0 0,11 10 404 0 0,50 34 778 0 0,-55-43-910 0 0,0-1 1 0 0,0-1-1 0 0,0 0 1 0 0,1-1 0 0 0,12 4-273 0 0,0 0 499 0 0,-25-9-412 0 0,1-1-1 0 0,-1 1 1 0 0,1-1 0 0 0,-1 0 0 0 0,1 0 0 0 0,0 0 0 0 0,0-1-1 0 0,-1 1 1 0 0,1-1 0 0 0,0 0 0 0 0,2 0-87 0 0,-5 0 19 0 0,1 0 0 0 0,0 0 0 0 0,-1-1 0 0 0,1 1 0 0 0,0-1 0 0 0,-1 1 1 0 0,1-1-1 0 0,-1 1 0 0 0,1-1 0 0 0,-1 0 0 0 0,1 1 0 0 0,-1-1 0 0 0,0 0 0 0 0,1 0 0 0 0,-1 0 1 0 0,0 0-1 0 0,1-1 0 0 0,-1 1 0 0 0,0 0 0 0 0,0 0 0 0 0,0-1 0 0 0,0 1 0 0 0,0-1-19 0 0,2-4 45 0 0,0-1-1 0 0,0 1 0 0 0,0-1 1 0 0,1-6-45 0 0,0 1 48 0 0,37-120 343 0 0,-28 90-307 0 0,-8 20-40 0 0,0 1 0 0 0,-1-1 0 0 0,0-17-44 0 0,-1 16 4 0 0,8-51-38 0 0,-5-3-65 0 0,6 30-47 0 0,-11 39 98 0 0,0 0 1 0 0,-1 1-1 0 0,0-8 48 0 0,0 1-128 0 0,1 1-1 0 0,2-14 129 0 0,0 12-122 0 0,1 0-1 0 0,4-9 123 0 0,6-22-377 0 0,-13 36 250 0 0,-1 9 92 0 0,0-1-1 0 0,0 0 0 0 0,1 0 1 0 0,-1 0-1 0 0,0 0 0 0 0,1 0 1 0 0,-1 0-1 0 0,1 0 0 0 0,1-1 36 0 0,-2 3-9 0 0,0 0 0 0 0,0-1 1 0 0,1 1-1 0 0,-1 0 0 0 0,0 0 0 0 0,0-1 0 0 0,1 1 0 0 0,-1 0 0 0 0,0 0 0 0 0,0 0 0 0 0,1-1 0 0 0,-1 1 0 0 0,0 0 0 0 0,1 0 0 0 0,-1 0 0 0 0,0 0 0 0 0,1 0 0 0 0,-1 0 0 0 0,0 0 0 0 0,1 0 0 0 0,-1 0 0 0 0,0 0 0 0 0,1 0 0 0 0,-1 0 9 0 0,14 6-264 0 0,32 39 169 0 0</inkml:trace>
  <inkml:trace contextRef="#ctx0" brushRef="#br0" timeOffset="80571.419">16056 3739 1112 0 0,'-3'0'8022'0'0,"0"0"-7803"0"0,1-1-1 0 0,-1 0 1 0 0,1 0-1 0 0,-1 0 1 0 0,1 0-1 0 0,0 0 1 0 0,-1 0-1 0 0,1 0 1 0 0,0-1 0 0 0,0 1-1 0 0,0-1 1 0 0,0 0-1 0 0,0 1 1 0 0,0-1-1 0 0,0 0 1 0 0,1 0-1 0 0,-1-1-218 0 0,0 1 127 0 0,0 0 0 0 0,0-1 0 0 0,0 1 0 0 0,0 0 0 0 0,0 0 0 0 0,-1 0 0 0 0,1 1 0 0 0,-1-1 0 0 0,1 0 0 0 0,-1 1 0 0 0,0 0 0 0 0,1 0 0 0 0,-1-1 0 0 0,0 2 0 0 0,0-1 0 0 0,0 0 0 0 0,-2 0-127 0 0,-10 1 777 0 0,12 0-128 0 0,3 0-91 0 0,0 0-20 0 0,0 0-6 0 0,3 0 3 0 0,635 0 7352 0 0,-635 0-7857 0 0,0 0 1 0 0,0 0 0 0 0,0 0-1 0 0,-1 0 1 0 0,1-1 0 0 0,0 1 0 0 0,0-1-1 0 0,0 0 1 0 0,0 0 0 0 0,-1 0-1 0 0,1 0 1 0 0,0-1 0 0 0,-1 1 0 0 0,1-1-1 0 0,-1 1 1 0 0,1-2-31 0 0,3 0 212 0 0,-2 3-141 0 0,-2 0-48 0 0,0 1-1 0 0,0-1 1 0 0,0 0 0 0 0,0 0 0 0 0,0-1 0 0 0,0 1-1 0 0,0 0 1 0 0,0-1 0 0 0,0 1 0 0 0,0-1 0 0 0,1 0-23 0 0,2-7 70 0 0,-1 3-12 0 0,10 3 29 0 0,36 2-917 0 0,-38 6 409 0 0,49 24 331 0 0</inkml:trace>
  <inkml:trace contextRef="#ctx0" brushRef="#br0" timeOffset="84203.178">17615 3615 0 0 0,'0'18'0'0'0,"0"-18"0"0"0</inkml:trace>
  <inkml:trace contextRef="#ctx0" brushRef="#br0" timeOffset="84670.616">17615 3668 7475 0 0,'0'0'135'0'0,"0"0"5"0"0,-3 0 28 0 0,-13 0 398 0 0,16 0-215 0 0,0 0 21 0 0,0 0 32 0 0,0 0 12 0 0,-2 0 8 0 0,-9 0-15 0 0,8 0-34 0 0,3 0-24 0 0,0 0-19 0 0,0 0 2 0 0,0 0 6 0 0,3 0-1 0 0,436 0 4342 0 0,-434 0-4643 0 0,0 0-1 0 0,-1 0 1 0 0,1 1-1 0 0,0-1 1 0 0,3 2-38 0 0,17 10 181 0 0,-15-10-90 0 0,1-1 0 0 0,0 0 0 0 0,-1-1 0 0 0,1 0 0 0 0,2 0-91 0 0,3-1 90 0 0,146 1 1872 0 0,-156-3-2049 0 0,23-12 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3:4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49 2300 0 0,'0'0'9675'0'0,"0"0"-7729"0"0,0 0-1910 0 0,0-3 28 0 0,0-27 72 0 0,0 27-83 0 0,0 3 40 0 0,0-2 42 0 0,0-8 1110 0 0,0 26-685 0 0,0 563 1060 0 0,0-576-1565 0 0,0-3-10 0 0,0 0-9 0 0,0 0-6 0 0,-3 0-6 0 0,2 0-23 0 0,1 0-1 0 0,-1 0 1 0 0,1 0-1 0 0,-1 0 1 0 0,1 0 0 0 0,-1 0-1 0 0,0 0 1 0 0,1 0-1 0 0,-1-1 1 0 0,1 1 0 0 0,-1 0-1 0 0,1 0 1 0 0,-1 0-1 0 0,1-1 1 0 0,-1 1 0 0 0,1 0-1 0 0,-1 0 1 0 0,1-1-1 0 0,-1 1 0 0 0,-5-16-3 0 0,5 14 2 0 0,-1-4-1 0 0,-1-2-3 0 0,1-1-1 0 0,0 1 1 0 0,0-1-1 0 0,1 1 1 0 0,0-1 0 0 0,0-2 5 0 0,1-163-313 0 0,0 171 280 0 0,0 3 9 0 0,0 0-6 0 0,0 0-19 0 0,0 0-11 0 0,0 0-3 0 0,0 0 3 0 0,0 0 10 0 0,0 0 32 0 0,0 3 32 0 0,0 135 236 0 0,0-129-230 0 0,-1-1 0 0 0,0 1-1 0 0,-1-1 1 0 0,0 0 0 0 0,-1 3-20 0 0,1-3 19 0 0,0 1 1 0 0,0-1-1 0 0,1 0 1 0 0,0 1-1 0 0,0 3-19 0 0,1 94-186 0 0,3-112 91 0 0,12-23 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3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2049 0 0,'0'0'9497'0'0,"0"0"-7430"0"0,0 3-1876 0 0,0 8-12 0 0,0-8-20 0 0,0-3-10 0 0,0 0 17 0 0,3 0 17 0 0,8 0 18 0 0,-5 3 9 0 0,-1 2-126 0 0,-3-2-52 0 0,0 0 1 0 0,1-1-1 0 0,-1 1 1 0 0,1-1-1 0 0,0 1 1 0 0,0-1-1 0 0,0 0 1 0 0,0 0-1 0 0,3 1-32 0 0,7 0 70 0 0,-12-3-62 0 0,0 0 0 0 0,0 0 1 0 0,1 0-1 0 0,-1 0 0 0 0,0 1 0 0 0,0-1 0 0 0,0 0 0 0 0,-1 1 0 0 0,1-1 1 0 0,0 1-1 0 0,0-1 0 0 0,0 1 0 0 0,0-1 0 0 0,0 1 0 0 0,0-1 0 0 0,-1 1 0 0 0,1 0 1 0 0,0 0-1 0 0,0-1 0 0 0,-1 1 0 0 0,1 0 0 0 0,-1 0 0 0 0,1 0 0 0 0,-1 0 1 0 0,1 0-1 0 0,-1 0 0 0 0,1 0 0 0 0,-1 0-8 0 0,1 0 11 0 0,0 1 0 0 0,-1-1-1 0 0,1 0 1 0 0,0 0 0 0 0,0 0 0 0 0,0 0-1 0 0,0 0 1 0 0,0 0 0 0 0,0 0 0 0 0,0-1-1 0 0,0 1 1 0 0,1 0 0 0 0,-1 0 0 0 0,0-1-1 0 0,1 1-10 0 0,-1-1 10 0 0,0 1-1 0 0,0-1 0 0 0,0 0 1 0 0,-1 1-1 0 0,1-1 0 0 0,0 1 1 0 0,0-1-1 0 0,-1 1 0 0 0,1-1 1 0 0,0 1-1 0 0,-1-1 0 0 0,1 1 1 0 0,0 0-1 0 0,-1-1 0 0 0,1 1 1 0 0,-1 0-1 0 0,1 0 0 0 0,-1-1 1 0 0,0 1-1 0 0,1 0 0 0 0,-1 0 1 0 0,0 0-1 0 0,1-1 0 0 0,-1 1 1 0 0,0 0-1 0 0,0 0 0 0 0,0 0 1 0 0,0 0-1 0 0,0 0-9 0 0,1 4 24 0 0,-1 0 0 0 0,0-1 0 0 0,-1 1 0 0 0,1 0 0 0 0,-1-1 0 0 0,0 1 1 0 0,0-1-1 0 0,0 1 0 0 0,0-1 0 0 0,-1 0 0 0 0,0 1 0 0 0,0-1 0 0 0,0 0 0 0 0,-1 0 0 0 0,1 0 0 0 0,-1 0 0 0 0,0-1 1 0 0,0 1-1 0 0,0-1 0 0 0,0 0 0 0 0,-2 1-24 0 0,0 1 21 0 0,1-1 1 0 0,1 0 0 0 0,-1 0 0 0 0,1 0 0 0 0,0 0 0 0 0,0 0 0 0 0,0 1 0 0 0,1 0 0 0 0,-1-1 0 0 0,0 4-22 0 0,-12 11 122 0 0,1-3-9 0 0,-3 19 135 0 0,16-29-164 0 0,0 0 0 0 0,0 0-1 0 0,1 0 1 0 0,0-1 0 0 0,0 1 0 0 0,0 4-84 0 0,0-5 46 0 0,0-1 75 0 0,3-4 4 0 0,120 0 228 0 0,-120 0-368 0 0,0-1 0 0 0,1 1 0 0 0,-1 0 0 0 0,0-1 0 0 0,0 0 0 0 0,0 1-1 0 0,0-1 1 0 0,0 0 0 0 0,0-1 0 0 0,0 1 0 0 0,-1 0 0 0 0,3-2 15 0 0,24-16-40 0 0,22-21 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3:5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70 107 4187 0 0,'-17'-36'14104'0'0,"-18"18"-13799"0"0,35 1-128 0 0,-18-1-44 0 0,18 18-2 0 0,0 0-49 0 0,0-18-122 0 0,0 18-102 0 0,18 0-77 0 0,-18 0-51 0 0,52 107 270 0 0,-52-107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3:5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3612 0 0,'-17'36'13532'0'0,"-1"-19"-13127"0"0,1 1-167 0 0,17-18-95 0 0,0 18-105 0 0,0-18-75 0 0,0 17-93 0 0,17 2-86 0 0,1-1-74 0 0,53 17 290 0 0,-71-35 0 0 0</inkml:trace>
  <inkml:trace contextRef="#ctx0" brushRef="#br0" timeOffset="404.845">158 427 4325 0 0,'0'70'13860'0'0,"-35"1"-13741"0"0,35-35-37 0 0,-18 0-84 0 0,18-1-110 0 0,35 71 112 0 0,-35-106 0 0 0,0 0 0 0 0</inkml:trace>
  <inkml:trace contextRef="#ctx0" brushRef="#br0" timeOffset="405.845">88 1136 2274 0 0,'-18'35'11963'0'0,"0"-17"-11616"0"0,-17 35 60 0 0,35-18-120 0 0,-17 0-112 0 0,17 19-143 0 0,0-19-170 0 0,88 54 138 0 0,-88-89 0 0 0,0 0 0 0 0,0 0 0 0 0</inkml:trace>
  <inkml:trace contextRef="#ctx0" brushRef="#br0" timeOffset="406.845">88 1667 3437 0 0,'0'35'13529'0'0,"-36"1"-13282"0"0,36-19-194 0 0,36 37-53 0 0,-36-54 0 0 0,0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3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52 214 2150 0 0,'0'0'11351'0'0,"0"0"-11188"0"0,0 0 68 0 0,-17 0 189 0 0,-1 0 41 0 0,18 0-43 0 0,-17-18-43 0 0,17 18-74 0 0,0 0-60 0 0,0 0-69 0 0,0 0-60 0 0,0 0-65 0 0,194-53-47 0 0,-194 53 0 0 0,0 0 0 0 0,0 0 0 0 0,0 0 0 0 0</inkml:trace>
  <inkml:trace contextRef="#ctx0" brushRef="#br0" timeOffset="415.286">336 1 5637 0 0,'0'0'11895'0'0,"0"0"-9588"0"0,0 0-2304 0 0,0 0 57 0 0,6 0 0 0 0,-2 0-52 0 0,0 0 1 0 0,-1 0-1 0 0,1 1 1 0 0,0-1-1 0 0,3 2-8 0 0,17 10 27 0 0,-18-11-23 0 0,0 1 1 0 0,0-2 0 0 0,0 1-1 0 0,1-1 1 0 0,-1 0 0 0 0,4 0-5 0 0,8-1 18 0 0,-15 1-6 0 0,-2 1-8 0 0,0 0 0 0 0,1-1 0 0 0,-1 1-1 0 0,0 0 1 0 0,0 0 0 0 0,0 0 0 0 0,0 0 0 0 0,0 0 0 0 0,0 0-1 0 0,-1 0 1 0 0,1 0 0 0 0,0 0 0 0 0,0 1 0 0 0,-1-1 0 0 0,1 1-5 0 0,-1-2 5 0 0,2 5 12 0 0,-1 0-1 0 0,0 0 0 0 0,0 0 0 0 0,-1-1 0 0 0,1 1 0 0 0,-1 0 1 0 0,0 0-1 0 0,-1 0 0 0 0,0 5-15 0 0,0 8 43 0 0,1 38 91 0 0,0-54-131 0 0,1-1-1 0 0,-1 1 1 0 0,0 0 0 0 0,1 0-1 0 0,-1 0 1 0 0,1-1 0 0 0,0 1-1 0 0,-1 0 1 0 0,1-1 0 0 0,0 1-1 0 0,0-1 1 0 0,0 1 0 0 0,0-1-1 0 0,1 2-2 0 0,23 21 29 0 0,-21-21-24 0 0,0 1 0 0 0,0-1 0 0 0,0 1 0 0 0,-1 0 0 0 0,1 1 0 0 0,-1-1 0 0 0,2 4-5 0 0,-1 1 11 0 0,-3-6-4 0 0,0-1-1 0 0,1 1 1 0 0,-1 0-1 0 0,0-1 1 0 0,1 1-1 0 0,0-1 1 0 0,-1 0-1 0 0,2 2-6 0 0,-2-4 2 0 0,-1 0 0 0 0,0 0 0 0 0,0 0 0 0 0,1 1 0 0 0,-1-1 0 0 0,0 0-1 0 0,0 1 1 0 0,0-1 0 0 0,1 0 0 0 0,-1 0 0 0 0,0 1 0 0 0,0-1 0 0 0,0 0 0 0 0,0 1-1 0 0,0-1 1 0 0,1 0 0 0 0,-1 1 0 0 0,0-1 0 0 0,0 1 0 0 0,0-1 0 0 0,0 0-1 0 0,0 1 1 0 0,0-1 0 0 0,0 0 0 0 0,0 1 0 0 0,-1-1 0 0 0,1 0-2 0 0,0 1 2 0 0,0 2 2 0 0,1 0 1 0 0,-2-1-1 0 0,1 1 1 0 0,0-1-1 0 0,-1 1 0 0 0,1-1 1 0 0,-1 1-1 0 0,0-1 1 0 0,1 1-1 0 0,-1-1 1 0 0,0 0-1 0 0,-1 1 1 0 0,1-1-1 0 0,0 0 0 0 0,-1 0 1 0 0,1 0-1 0 0,-1 0 1 0 0,0 0-1 0 0,1 0 1 0 0,-3 1-5 0 0,-7 8 10 0 0,-7 7-11 0 0,0 1-1 0 0,1 1 2 0 0,-4 15-3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3:5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17 302 1875 0 0,'-3'0'9004'0'0,"-8"0"-7211"0"0,8 0-1763 0 0,3 0 68 0 0,3-3 72 0 0,-1 1-141 0 0,0 1 0 0 0,1-1 0 0 0,-1 1 0 0 0,0-1-1 0 0,1 1 1 0 0,-1 0 0 0 0,1 0 0 0 0,-1 0 0 0 0,1 0 0 0 0,-1 0-1 0 0,1 1 1 0 0,0-1 0 0 0,0 1 0 0 0,2 0-29 0 0,48 0 336 0 0,-22 1-141 0 0,-2-2-74 0 0,-14 0-52 0 0,0 0-1 0 0,0 2 1 0 0,0 0-1 0 0,0 0 0 0 0,1 2-68 0 0,22 8 39 0 0,-17-8-46 0 0,-15-3-4 0 0,0 1 0 0 0,-1-1 1 0 0,1 2-1 0 0,0-1 0 0 0,-1 0 1 0 0,1 1-1 0 0,-1 0 0 0 0,0 1 1 0 0,0-1-1 0 0,0 1 0 0 0,0 0 1 0 0,1 1 10 0 0,60 43-21 0 0</inkml:trace>
  <inkml:trace contextRef="#ctx0" brushRef="#br0" timeOffset="1188.072">266 72 1524 0 0,'-3'-3'8680'0'0,"-10"-9"-6667"0"0,13 12-2004 0 0,0 0 0 0 0,0 0 0 0 0,-1-1 0 0 0,1 1 0 0 0,0 0 0 0 0,0 0 0 0 0,0 0 0 0 0,-1 0 0 0 0,1-1 0 0 0,0 1 0 0 0,0 0 0 0 0,0 0 0 0 0,0 0 0 0 0,0-1 0 0 0,-1 1 0 0 0,1 0 0 0 0,0 0 0 0 0,0-1 0 0 0,0 1 0 0 0,0 0 0 0 0,0 0 0 0 0,0-1 0 0 0,0 1 0 0 0,0 0 0 0 0,0 0 0 0 0,0-1 1 0 0,0 1-10 0 0,0-7 130 0 0,-1 4-59 0 0,1-1 0 0 0,0 1 0 0 0,0-1 1 0 0,0 1-1 0 0,0 0 0 0 0,1-2-71 0 0,-4 2 137 0 0,-7-9 6 0 0,7 9-12 0 0,3 3-13 0 0,0 3 19 0 0,1 11 26 0 0,0 0 0 0 0,0 0 1 0 0,4 11-164 0 0,-2-9 92 0 0,-1 0 0 0 0,0 0 1 0 0,-1 14-93 0 0,-1 209 849 0 0,-1-215-752 0 0,0 0-1 0 0,-2-1 1 0 0,-1 0-1 0 0,-3 8-96 0 0,0 1 185 0 0,-2 32-185 0 0,3 49 181 0 0,-1-53-70 0 0,3-35-1 0 0,2 0-1 0 0,0 9-109 0 0,4 33 270 0 0,-1-60-257 0 0,-1-1 0 0 0,1 1 0 0 0,1-1 0 0 0,-1 1 0 0 0,1-1 1 0 0,0 0-1 0 0,2 3-13 0 0,-4-9-1 0 0,0 1 0 0 0,0-1 1 0 0,0 0-1 0 0,0 1 0 0 0,1-1 1 0 0,-1 0-1 0 0,0 0 0 0 0,0 1 1 0 0,0-1-1 0 0,0 0 0 0 0,1 0 1 0 0,-1 1-1 0 0,0-1 1 0 0,0 0-1 0 0,0 0 0 0 0,1 1 1 0 0,-1-1-1 0 0,0 0 0 0 0,0 0 1 0 0,1 0-1 0 0,-1 0 0 0 0,0 1 1 0 0,0-1-1 0 0,1 0 0 0 0,-1 0 1 0 0,0 0-1 0 0,1 0 0 0 0,-1 0 1 0 0,0 0-1 0 0,1 0 0 0 0,-1 0 1 0 0,0 0-1 0 0,0 0 0 0 0,1 0 1 0 0,-1 0-1 0 0,0 0 0 0 0,1 0 1 0 0,-1 0 0 0 0,26 0-96 0 0,-10-3 16 0 0,17-15 11 0 0,117-85 35 0 0</inkml:trace>
  <inkml:trace contextRef="#ctx0" brushRef="#br0" timeOffset="1726.351">674 462 3349 0 0,'0'0'10774'0'0,"0"-3"-8659"0"0,0 2-2115 0 0,0 0 0 0 0,-1 0 0 0 0,1 1 0 0 0,0-1 0 0 0,0 0 0 0 0,0 1 0 0 0,0-1 0 0 0,-1 0-1 0 0,1 1 1 0 0,0-1 0 0 0,-1 0 0 0 0,1 1 0 0 0,0-1 0 0 0,-1 1 0 0 0,1-1 0 0 0,-1 0 0 0 0,1 1 0 0 0,-1-1-1 0 0,1 1 1 0 0,-1-1 0 0 0,1 1 0 0 0,-1 0 0 0 0,0-1 0 0 0,0 1 0 0 0,1-1 5 0 0,-1 1 1 0 0,1 0-1 0 0,-1-1 1 0 0,0 1-1 0 0,1-1 0 0 0,-1 1 1 0 0,1-1-1 0 0,-1 1 1 0 0,1-1-1 0 0,-1 1 0 0 0,1-1 1 0 0,0 1-1 0 0,-1-1 1 0 0,1 0-1 0 0,0 1 0 0 0,-1-1 1 0 0,1 0-1 0 0,0 1 1 0 0,0-1-1 0 0,0 0 0 0 0,-1 1 1 0 0,1-1-1 0 0,0 0 1 0 0,0 0-6 0 0,0-2 90 0 0,0 3 7 0 0,0 0 23 0 0,0 3 4 0 0,0 328 1129 0 0,0-281 104 0 0,2-61-1351 0 0,0-1 0 0 0,0 0 0 0 0,1 1 0 0 0,1 0 1 0 0,0 0-1 0 0,2-5-6 0 0,6-18-15 0 0,-1 4-51 0 0,0 1 0 0 0,2 0-1 0 0,1 1 1 0 0,9-12 66 0 0,-8 13-147 0 0,-14 24 103 0 0,1-1-1 0 0,0 0 1 0 0,0 1 0 0 0,1 0-1 0 0,-1-1 1 0 0,3-2 44 0 0,4 0-196 0 0,-5 5 155 0 0,-1-1-1 0 0,1 0 0 0 0,-1 0 0 0 0,1 1 0 0 0,0-1 0 0 0,-1 1 0 0 0,1 0 0 0 0,0 0 0 0 0,0 1 0 0 0,0-1 0 0 0,2 1 42 0 0,-3 0-44 0 0,1-1 0 0 0,-1 1 1 0 0,0-1-1 0 0,0 1 0 0 0,0-1 1 0 0,0 0-1 0 0,0 0 0 0 0,2-1 44 0 0,-3 1-16 0 0,1 0 0 0 0,-1 0-1 0 0,0 1 1 0 0,1-1 0 0 0,-1 0-1 0 0,0 1 1 0 0,1 0-1 0 0,0 0 17 0 0,1 0-5 0 0,0 1-1 0 0,0 0 0 0 0,0 0 1 0 0,0 0-1 0 0,0 0 0 0 0,0 1 1 0 0,-1-1-1 0 0,4 3 6 0 0</inkml:trace>
  <inkml:trace contextRef="#ctx0" brushRef="#br0" timeOffset="2521.489">940 798 2262 0 0,'0'3'9850'0'0,"0"9"-7752"0"0,0-12-2095 0 0,0 0 0 0 0,0 0 0 0 0,-1 0 0 0 0,1 0 0 0 0,0 1 0 0 0,0-1 0 0 0,0 0 0 0 0,0 0 0 0 0,0 0 0 0 0,0 0 0 0 0,0 0 0 0 0,0 0 0 0 0,0 0 0 0 0,0 0 0 0 0,0 0 0 0 0,0 1 0 0 0,0-1 0 0 0,0 0 0 0 0,0 0 0 0 0,0 0 1 0 0,0 0-1 0 0,0 0 0 0 0,1 0 0 0 0,-1 0 0 0 0,0 0 0 0 0,0 0 0 0 0,0 0 0 0 0,0 0 0 0 0,0 1 0 0 0,0-1 0 0 0,0 0 0 0 0,0 0 0 0 0,0 0 0 0 0,0 0 0 0 0,0 0 0 0 0,0 0 0 0 0,0 0 0 0 0,0 0 0 0 0,1 0 0 0 0,-1 0 0 0 0,0 0 0 0 0,0 0 0 0 0,0 0 0 0 0,0 0 1 0 0,0 0-1 0 0,0 0 0 0 0,0 0 0 0 0,0 0 0 0 0,0 0 0 0 0,1 0 0 0 0,-1 0 0 0 0,0 0 0 0 0,0 0 0 0 0,0 0 0 0 0,0 0 0 0 0,0 0 0 0 0,0 0-3 0 0,88 0 860 0 0,-87 0-858 0 0,2 0 10 0 0,-1 0 0 0 0,1 0 0 0 0,0 0 1 0 0,-1 0-1 0 0,1 0 0 0 0,0-1 0 0 0,-1 1 1 0 0,1-1-1 0 0,0 0 0 0 0,-1 0 0 0 0,1 0 1 0 0,-1 0-1 0 0,1 0 0 0 0,-1-1 0 0 0,0 1 1 0 0,0-1-1 0 0,1 1 0 0 0,-1-1 0 0 0,0 0 1 0 0,0 0-1 0 0,-1 0-12 0 0,8-6 29 0 0,21-21 204 0 0,13-19-233 0 0,-40 44 9 0 0,-1 0-1 0 0,0 1 0 0 0,0-1 1 0 0,0 0-1 0 0,0 0 0 0 0,-1 0 0 0 0,1 0 1 0 0,-1 0-1 0 0,0-1 0 0 0,-1 1 0 0 0,1-2-8 0 0,3-15 35 0 0,2 3-8 0 0,-4 11-14 0 0,0-1-1 0 0,0 1 1 0 0,-1 0-1 0 0,0-1 1 0 0,0 1-1 0 0,0-2-12 0 0,-1-3 15 0 0,0 3-1 0 0,0 1 0 0 0,0-1 0 0 0,-1 1 0 0 0,0-1 0 0 0,-1-1-14 0 0,1 8 4 0 0,1 0 0 0 0,-1-1 0 0 0,0 1-1 0 0,0-1 1 0 0,-1 1 0 0 0,1 0 0 0 0,0 0 0 0 0,-1 0 0 0 0,1 0 0 0 0,-1 0 0 0 0,0 0 0 0 0,1 0 0 0 0,-1 0 0 0 0,0 1 0 0 0,0-1 0 0 0,0 1 0 0 0,0-1 0 0 0,-1 1 0 0 0,1 0-4 0 0,-2 0 4 0 0,1 0 0 0 0,0 0 1 0 0,0 0-1 0 0,0 1 0 0 0,-1 0 0 0 0,1-1 1 0 0,0 1-1 0 0,-1 0 0 0 0,1 1 0 0 0,0-1 0 0 0,0 1 1 0 0,-1-1-1 0 0,1 1 0 0 0,-2 1-4 0 0,-1 12 19 0 0,-6 7 2 0 0,6 12 3 0 0,-10 64 76 0 0,10-55 37 0 0,-4 11-137 0 0,2-14 156 0 0,3 1 0 0 0,1 1 0 0 0,2-1 0 0 0,2 27-156 0 0,0-43 85 0 0,0 23 94 0 0,0-46-167 0 0,0 1-1 0 0,0 0 0 0 0,0-1 1 0 0,0 1-1 0 0,0 0 0 0 0,0-1 1 0 0,1 1-1 0 0,-1-1 0 0 0,1 1 0 0 0,-1 0 1 0 0,1-1-1 0 0,-1 1 0 0 0,1-1 1 0 0,0 1-1 0 0,0 0-11 0 0,3 3 31 0 0,0-1 1 0 0,-1 0-1 0 0,1 0 1 0 0,1-1-1 0 0,3 4-31 0 0,-6-6 10 0 0,-1 0-1 0 0,0-1 1 0 0,1 1-1 0 0,-1 0 0 0 0,1-1 1 0 0,-1 1-1 0 0,1-1 1 0 0,0 1-1 0 0,-1-1 1 0 0,1 0-1 0 0,-1 0 0 0 0,1 0 1 0 0,0 0-1 0 0,-1 0 1 0 0,2 0-10 0 0,14 1 53 0 0,-6-1-26 0 0,0 1 0 0 0,0-2 1 0 0,0 1-1 0 0,0-1 0 0 0,0-1 0 0 0,7-2-27 0 0,-11 1 9 0 0,-1 1 1 0 0,0-2 0 0 0,1 1 0 0 0,-1-1-1 0 0,0 0 1 0 0,0 0 0 0 0,1-2-10 0 0,38-38 47 0 0,-35 35-38 0 0,9-10 3 0 0,0-2 1 0 0,-1 0-1 0 0,-1 0 1 0 0,-1-2-1 0 0,-1 0 0 0 0,-2-1 1 0 0,8-16-13 0 0,-6 6 7 0 0,-5 12-3 0 0,-1 0-1 0 0,0 0 1 0 0,-1-5-4 0 0,-2-15 2 0 0,-3 19 0 0 0,5-11 5 0 0,-6 28-3 0 0,-1 0 0 0 0,1 0 0 0 0,-1 0 0 0 0,-1 0 0 0 0,1-3-4 0 0,-1-48 67 0 0,0 57-66 0 0,0-1-1 0 0,0 0 1 0 0,0 0-1 0 0,0 0 1 0 0,0 0 0 0 0,0 1-1 0 0,-1-1 1 0 0,1 0-1 0 0,0 0 1 0 0,0 0-1 0 0,-1 1 1 0 0,1-1-1 0 0,0 0 1 0 0,-1 0-1 0 0,1 1 1 0 0,-1-1-1 0 0,1 0 1 0 0,-1 1-1 0 0,1-1 1 0 0,-1 1-1 0 0,0-1 1 0 0,1 1 0 0 0,-1-1-1 0 0,0 1 1 0 0,0-1-1 0 0,1 0 0 0 0,-1 1 0 0 0,0 0 1 0 0,1-1-1 0 0,-1 1 0 0 0,1 0 1 0 0,-1-1-1 0 0,1 1 0 0 0,-1-1 1 0 0,1 1-1 0 0,0-1 0 0 0,-1 1 1 0 0,1-1-1 0 0,0 0 0 0 0,-1 1 1 0 0,1-1-1 0 0,0 1 0 0 0,-1-1 1 0 0,1 0-1 0 0,0 1 0 0 0,0-1 1 0 0,0 1-1 0 0,0-1 0 0 0,0 0 1 0 0,0 1-1 0 0,0-1 0 0 0,0 0 0 0 0,0 1 0 0 0,0 0 0 0 0,0 0 0 0 0,0 0 1 0 0,0 0-1 0 0,0 0 0 0 0,0 0 0 0 0,0 0 0 0 0,0 0 0 0 0,0 0 0 0 0,0-1 0 0 0,0 1 1 0 0,0 0-1 0 0,0 0 0 0 0,0 0 0 0 0,0 0 0 0 0,0 0 0 0 0,0 0 0 0 0,0 0 0 0 0,0 0 1 0 0,0-1-1 0 0,0 1 0 0 0,0 0 0 0 0,0 0 0 0 0,0 0 0 0 0,-1 0 0 0 0,1 0 0 0 0,0 0 0 0 0,0 0 1 0 0,0 0-1 0 0,0 0 0 0 0,0 0 0 0 0,0 0 0 0 0,0 0 0 0 0,0 0 0 0 0,0-1 0 0 0,0 1 1 0 0,0 0-1 0 0,-1 0 0 0 0,1 0 0 0 0,0 0 0 0 0,0 0 0 0 0,0 0 0 0 0,0 0 0 0 0,0 0 0 0 0,0 0 1 0 0,0 0-1 0 0,0 0 0 0 0,-1 0 0 0 0,1 0 0 0 0,0 0 0 0 0,0 0 0 0 0,0 0 0 0 0,0 0 1 0 0,0 0-1 0 0,0 0 0 0 0,0 1 0 0 0,-2-1 4 0 0,1 0-1 0 0,0 0 1 0 0,0 0-1 0 0,0 1 0 0 0,0-1 0 0 0,0 0 0 0 0,0 0 0 0 0,0 0 1 0 0,0 0-1 0 0,0 0 0 0 0,1-1 0 0 0,-1 1 0 0 0,0 0 0 0 0,-1 0-3 0 0,0 3 22 0 0,-4 2-9 0 0,3-3-5 0 0,1 0-1 0 0,0 0 1 0 0,-1 1-1 0 0,1-1 0 0 0,0 1 1 0 0,0 0-1 0 0,1-1 1 0 0,-1 1-1 0 0,0 0 1 0 0,1 0-1 0 0,-1 2-7 0 0,-4 46 76 0 0,2-22-39 0 0,0-4 31 0 0,1 1 0 0 0,1 17-68 0 0,2-26 21 0 0,-1 5 16 0 0,1 0 0 0 0,2 0 0 0 0,0 0 0 0 0,1 0 0 0 0,1 0 0 0 0,2 4-37 0 0,8 9 51 0 0,-8-21-7 0 0,-1 0 1 0 0,3 12-45 0 0,-6-16 17 0 0,-2-8-14 0 0,0 0 1 0 0,1 1-1 0 0,-1-1 1 0 0,1 0-1 0 0,-1 0 1 0 0,1 0-1 0 0,0 1 1 0 0,0-1-1 0 0,0 0-3 0 0,14 11 15 0 0,-2-3-12 0 0,-2 4-12 0 0,-10-12 3 0 0,0 0-1 0 0,0-1 0 0 0,1 1 1 0 0,-1-1-1 0 0,1 1 0 0 0,-1-1 1 0 0,1 0-1 0 0,-1 1 0 0 0,1-1 1 0 0,0 0-1 0 0,0 0 0 0 0,-1 0 1 0 0,1 0-1 0 0,0 0 1 0 0,0-1-1 0 0,0 1 0 0 0,1 0 7 0 0,5 2-35 0 0,0-1-27 0 0,1 1-1 0 0,0-1 0 0 0,0 0 0 0 0,0 0 1 0 0,0-1-1 0 0,0-1 0 0 0,0 0 1 0 0,0 0-1 0 0,0 0 63 0 0,68 0-48 0 0</inkml:trace>
  <inkml:trace contextRef="#ctx0" brushRef="#br0" timeOffset="3057.732">1878 975 2512 0 0,'0'-1'1201'0'0,"0"-1"1"0"0,0 0-1 0 0,1 0 0 0 0,-1 0 1 0 0,0 0-1 0 0,1 1 0 0 0,0-1 1 0 0,-1 0-1 0 0,2-1-1201 0 0,7-10 2026 0 0,-6 7-1662 0 0,-3 6-351 0 0,-1-1-1 0 0,1 1 0 0 0,0-1 0 0 0,0 1 1 0 0,0-1-1 0 0,0 1 0 0 0,1-1 0 0 0,-1 0 0 0 0,0 1 1 0 0,0-1-1 0 0,0 1 0 0 0,0-1 0 0 0,0 1 1 0 0,1-1-1 0 0,-1 1 0 0 0,0-1 0 0 0,1 1 1 0 0,-1-1-1 0 0,0 1 0 0 0,1 0 0 0 0,-1-1 1 0 0,0 1-1 0 0,1-1 0 0 0,-1 1 0 0 0,1 0 1 0 0,-1-1-13 0 0,16 0 364 0 0,-12 1-320 0 0,0 1 1 0 0,-1-1 0 0 0,1-1 0 0 0,0 1 0 0 0,-1 0 0 0 0,1-1 0 0 0,0 0 0 0 0,1 0-45 0 0,4-3 37 0 0,19-7 79 0 0,-26 11-104 0 0,0-1-1 0 0,0 1 1 0 0,0 0-1 0 0,0 0 1 0 0,0-1 0 0 0,0 1-1 0 0,0 1 1 0 0,0-1-1 0 0,0 0 1 0 0,0 0-1 0 0,0 1 1 0 0,0-1 0 0 0,0 1-1 0 0,0 0 1 0 0,0-1-12 0 0,3 4 26 0 0,-1-1-1 0 0,1 0 1 0 0,-1 1 0 0 0,1 0 0 0 0,-1 0-1 0 0,-1 0 1 0 0,1 0 0 0 0,0 1 0 0 0,-1 0 0 0 0,0-1-1 0 0,2 6-25 0 0,-3 0 27 0 0,-1 1 0 0 0,0-1 0 0 0,0 1 0 0 0,-1-1 0 0 0,-1 1 0 0 0,1 0-27 0 0,-1 18 45 0 0,0-20-33 0 0,0 0 0 0 0,0 0 0 0 0,-1 0 0 0 0,0-1 0 0 0,0 1 0 0 0,-2 1-12 0 0,3-5 6 0 0,-2 16 28 0 0,3-20-30 0 0,0 1-1 0 0,0-1 0 0 0,0 1 1 0 0,0-1-1 0 0,0 1 0 0 0,0-1 1 0 0,-1 1-1 0 0,1-1 0 0 0,-1 1 1 0 0,0 0-4 0 0,-5 8 15 0 0,5-9-12 0 0,0 0 1 0 0,0 1-1 0 0,0 0 1 0 0,0-1-1 0 0,1 1 1 0 0,-1-1 0 0 0,0 1-1 0 0,1 0 1 0 0,-1 0-1 0 0,1-1 1 0 0,-1 1-1 0 0,1 0 1 0 0,0 0-1 0 0,0 1-3 0 0,0 15 139 0 0,3-18-72 0 0,-2 0-61 0 0,1-1 1 0 0,0 1 0 0 0,-1 0-1 0 0,1-1 1 0 0,-1 1 0 0 0,0-1-1 0 0,1 1 1 0 0,-1-1 0 0 0,1 0-1 0 0,-1 1 1 0 0,0-1 0 0 0,1 0-7 0 0,14-7 36 0 0,8 2-17 0 0,-16 4-23 0 0,0 0-1 0 0,0 0 1 0 0,-1-1 0 0 0,7-3 4 0 0,39-27-237 0 0,-15 13-179 0 0,-6 2 374 0 0</inkml:trace>
  <inkml:trace contextRef="#ctx0" brushRef="#br0" timeOffset="4553.062">2286 674 2525 0 0</inkml:trace>
  <inkml:trace contextRef="#ctx0" brushRef="#br0" timeOffset="5096.896">2286 656 14439 0 0,'0'-6'52'0'0,"0"-41"478"0"0,0 46-511 0 0,1 0 0 0 0,-1 0-1 0 0,0 0 1 0 0,0 0 0 0 0,1-1 0 0 0,-1 1 0 0 0,1 0-1 0 0,-1 0 1 0 0,1 0 0 0 0,-1 0 0 0 0,1 0 0 0 0,-1 0-1 0 0,1 0 1 0 0,0 1 0 0 0,0-1 0 0 0,-1 0 0 0 0,1 0-1 0 0,0 0 1 0 0,0 1 0 0 0,0-1 0 0 0,0 0 0 0 0,0 1-1 0 0,0-1 1 0 0,0 1 0 0 0,0-1 0 0 0,0 1-19 0 0,16-12 190 0 0,-3-3 29 0 0,-14 15-211 0 0,0 0 0 0 0,0-1 0 0 0,1 1 0 0 0,-1 0-1 0 0,0 0 1 0 0,0 0 0 0 0,0-1 0 0 0,0 1 0 0 0,1 0 0 0 0,-1 0 0 0 0,0 0 0 0 0,0 0 0 0 0,0 0 0 0 0,1 0 0 0 0,-1-1 0 0 0,0 1-1 0 0,0 0 1 0 0,0 0 0 0 0,1 0 0 0 0,-1 0 0 0 0,0 0 0 0 0,0 0 0 0 0,1 0 0 0 0,-1 0 0 0 0,0 0 0 0 0,0 0 0 0 0,1 0-8 0 0,84 0 800 0 0,-82 0-779 0 0,1 0-1 0 0,-1 1 0 0 0,0-1 1 0 0,0 1-1 0 0,0-1 0 0 0,0 1 1 0 0,1 0-1 0 0,-1 0 0 0 0,-1 1 1 0 0,1-1-1 0 0,0 1 0 0 0,0-1 1 0 0,0 1-1 0 0,-1 0 0 0 0,3 2-20 0 0,17 10 139 0 0,-10-9-54 0 0,-9-4-66 0 0,-1 0-1 0 0,0 0 1 0 0,1 0 0 0 0,-1 1-1 0 0,0-1 1 0 0,0 1 0 0 0,0-1-1 0 0,0 1 1 0 0,1 1-19 0 0,51 39 255 0 0,-43-30-189 0 0,0 1 0 0 0,-1-1-1 0 0,0 2 1 0 0,1 3-66 0 0,-2-4 62 0 0,1 1 44 0 0,-1 0 0 0 0,0 1 0 0 0,5 11-106 0 0,2 13 200 0 0,-10-25-116 0 0,-1-11-57 0 0,-5-3-24 0 0,1 0 0 0 0,-1 0 0 0 0,1 1 0 0 0,-1-1 0 0 0,1 0 0 0 0,-1 1 0 0 0,1-1 0 0 0,-1 0 0 0 0,1 1 0 0 0,-1-1 0 0 0,1 1 0 0 0,-1-1 0 0 0,0 1 0 0 0,1-1 0 0 0,-1 1 0 0 0,1-1-3 0 0,4 30 73 0 0,9 10 6 0 0,-11-31-57 0 0,1 0-1 0 0,-1 1 1 0 0,-1-1 0 0 0,1 5-22 0 0,1 25 109 0 0,-3 0-1 0 0,-2 23-108 0 0,0-7 75 0 0,1 279 271 0 0,-2-272-225 0 0,-8 40-121 0 0,7-80 16 0 0,1 3 26 0 0,1 1 1 0 0,1 4-43 0 0,0-7 36 0 0,0 1 1 0 0,-3 5-37 0 0,-3 32 36 0 0,-19 132 108 0 0,12-136-68 0 0,-3-1-1 0 0,-2 0 0 0 0,-6 8-75 0 0,21-56 8 0 0,0 0-1 0 0,0 1 0 0 0,1-1 1 0 0,-1 0-1 0 0,2 1 1 0 0,0-1-1 0 0,0 1 0 0 0,0 0 1 0 0,1 7-8 0 0,0-13 0 0 0,0 1 1 0 0,-1 0 0 0 0,1 0 0 0 0,-1-1-1 0 0,0 1 1 0 0,0 0 0 0 0,0-1 0 0 0,-1 1-1 0 0,-5 19-3 0 0,1 33-9 0 0,-6 21-12 0 0,5-18-10 0 0,-5-6-13 0 0,7-20 11 0 0,4-20 10 0 0,-1 0 0 0 0,-1 0-1 0 0,0-1 1 0 0,-3 7 26 0 0,4-12-11 0 0,-1-1-21 0 0,0 0-1 0 0,1 1 0 0 0,0-1 0 0 0,0 1 0 0 0,1 0 0 0 0,0 0 0 0 0,0-1 0 0 0,0 1 0 0 0,1 1 33 0 0,0-6-11 0 0,0 0-1 0 0,0 0 0 0 0,-1 0 0 0 0,1 0 0 0 0,0 0 0 0 0,-1 0 1 0 0,0 0-1 0 0,1-1 0 0 0,-1 1 0 0 0,0 0 0 0 0,0 0 1 0 0,0-1-1 0 0,0 1 0 0 0,0 0 0 0 0,-1 0 12 0 0,-4 6-31 0 0,1 0 9 0 0,1 0 1 0 0,-1 0-1 0 0,1 0 1 0 0,1 1 0 0 0,0-1-1 0 0,0 1 1 0 0,0 0-1 0 0,1 0 1 0 0,1 0-1 0 0,-1 0 1 0 0,2 0-1 0 0,-1 0 1 0 0,1 0 21 0 0,-1 2-33 0 0,0 0 1 0 0,-1 0-1 0 0,0 0 1 0 0,-1-1-1 0 0,0 1 1 0 0,-4 7 32 0 0,4-8-27 0 0,-1-1 1 0 0,2 0-1 0 0,-1 1 0 0 0,1 0 1 0 0,1-1-1 0 0,-1 8 27 0 0,2-15-13 0 0,0 1 1 0 0,0-1-1 0 0,-1 0 1 0 0,1 0-1 0 0,-1 0 0 0 0,1 1 1 0 0,-1-1-1 0 0,0 0 1 0 0,0 0-1 0 0,0 0 0 0 0,0 0 1 0 0,0 0-1 0 0,0 0 1 0 0,-1 0-1 0 0,1-1 0 0 0,-1 1 1 0 0,1 0-1 0 0,-2 0 13 0 0,1 0-18 0 0,1-1 1 0 0,0 0-1 0 0,-1 1 0 0 0,1 0 0 0 0,0-1 1 0 0,0 1-1 0 0,0 0 0 0 0,0-1 0 0 0,0 1 0 0 0,0 0 1 0 0,0 0-1 0 0,0 0 0 0 0,1 0 0 0 0,-1 0 1 0 0,1 0-1 0 0,0 0 0 0 0,-1 0 0 0 0,1 1 18 0 0,0-3-7 0 0,1 1-1 0 0,-1-1 0 0 0,0 1 1 0 0,0 0-1 0 0,0-1 0 0 0,0 1 1 0 0,0-1-1 0 0,0 1 0 0 0,0-1 0 0 0,0 1 1 0 0,0 0-1 0 0,0-1 0 0 0,-1 1 1 0 0,1-1-1 0 0,0 1 0 0 0,0-1 1 0 0,0 1-1 0 0,-1-1 0 0 0,1 1 1 0 0,0-1-1 0 0,-1 1 0 0 0,1-1 1 0 0,0 1-1 0 0,-1-1 0 0 0,1 1 1 0 0,-1-1-1 0 0,1 0 0 0 0,-1 1 0 0 0,1-1 1 0 0,-1 0-1 0 0,1 1 0 0 0,-1-1 1 0 0,1 0-1 0 0,-1 0 0 0 0,1 1 1 0 0,-1-1-1 0 0,0 0 8 0 0,-7 4-91 0 0,4-2 38 0 0,3-1 43 0 0,0 0-1 0 0,0-1 0 0 0,-1 1 1 0 0,1 0-1 0 0,0-1 1 0 0,-1 1-1 0 0,1-1 1 0 0,0 1-1 0 0,-1-1 1 0 0,1 0-1 0 0,0 0 1 0 0,-1 0-1 0 0,0 1 11 0 0,-6-3-8 0 0,1 1 1 0 0,-1-1-1 0 0,0 0 0 0 0,0 0 0 0 0,0-1 8 0 0</inkml:trace>
  <inkml:trace contextRef="#ctx0" brushRef="#br0" timeOffset="5696.932">2249 2925 1575 0 0,'0'-3'8564'0'0,"0"2"-8507"0"0,0 1 0 0 0,0-1 1 0 0,0 1-1 0 0,0-1 0 0 0,0 0 1 0 0,0 1-1 0 0,0-1 0 0 0,0 1 0 0 0,0-1 1 0 0,0 1-1 0 0,-1-1 0 0 0,1 1 1 0 0,0-1-1 0 0,0 1 0 0 0,0-1 1 0 0,-1 1-1 0 0,1-1 0 0 0,0 1 0 0 0,-1-1 1 0 0,1 1-1 0 0,0 0 0 0 0,-1-1 1 0 0,1 1-1 0 0,0-1 0 0 0,-1 1 1 0 0,1 0-1 0 0,-1-1 0 0 0,1 1 1 0 0,-1 0-1 0 0,1 0 0 0 0,-1-1 0 0 0,1 1 1 0 0,-1 0-1 0 0,1 0 0 0 0,-1 0 1 0 0,1 0-1 0 0,-1 0 0 0 0,1 0 1 0 0,-1 0-1 0 0,0 0 0 0 0,1 0 1 0 0,-1 0-58 0 0,-2 0 441 0 0,3 0-70 0 0,0 0-63 0 0,0 0-4 0 0,0 0 31 0 0,0 11-39 0 0,2 65 689 0 0,-1-66-890 0 0,1 1 0 0 0,-1 0-1 0 0,2-1 1 0 0,0 1-1 0 0,2 5-94 0 0,0-2 154 0 0,-1-1-1 0 0,-1 1 0 0 0,2 6-153 0 0,-4-10 100 0 0,2 0 0 0 0,-1 0 0 0 0,1 0 0 0 0,1-1 0 0 0,3 8-100 0 0,-3-7 110 0 0,0 1 1 0 0,0-1-1 0 0,-1 1 1 0 0,0 1-111 0 0,-1-1 133 0 0,1 0-1 0 0,1 0 1 0 0,4 9-133 0 0,-3-10 114 0 0,1 0 0 0 0,1-1 0 0 0,0 1 0 0 0,0-1 0 0 0,0 0 0 0 0,7 5-114 0 0,-12-12 25 0 0,0-1 0 0 0,0 1 1 0 0,0 0-1 0 0,1 0 0 0 0,-1-1 1 0 0,0 0-1 0 0,1 1 0 0 0,-1-1 1 0 0,1 0-1 0 0,-1 0 1 0 0,1 0-1 0 0,0 0 0 0 0,-1-1 1 0 0,1 1-1 0 0,0-1 0 0 0,0 0 1 0 0,-1 0-1 0 0,1 0 0 0 0,0 0 1 0 0,0 0-1 0 0,-1 0 0 0 0,1-1 1 0 0,0 1-1 0 0,0-1 0 0 0,-1 0 1 0 0,2 0-26 0 0,-1-1 4 0 0,-1 0 0 0 0,1 0 0 0 0,-1 0 0 0 0,0-1 0 0 0,1 1 1 0 0,-1-1-1 0 0,-1 1 0 0 0,1-1 0 0 0,0 0 0 0 0,0 1 0 0 0,-1-1 0 0 0,0 0 0 0 0,0 0 1 0 0,0 0-1 0 0,0 0 0 0 0,1-3-4 0 0,6-15-13 0 0,25-41-62 0 0,6-33-54 0 0,-22 61-30 0 0,12-16 159 0 0,-25 42-16 0 0,-1 4 5 0 0,24-41-154 0 0,19-21 165 0 0,125-155-37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6:4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0 0 0,'15'0'2303'0'0,"-15"0"-2251"0"0,1 0 0 0 0,-1 0 0 0 0,0 0 1 0 0,0 0-1 0 0,1 0 0 0 0,-1 0 0 0 0,0 0 0 0 0,0 0 0 0 0,1 0 1 0 0,-1-1-1 0 0,0 1 0 0 0,0 0 0 0 0,0 0 0 0 0,1 0 0 0 0,-1 0 0 0 0,0 0 1 0 0,0 0-1 0 0,0 0 0 0 0,1-1 0 0 0,-1 1 0 0 0,0 0 0 0 0,0 0 1 0 0,0 0-1 0 0,0 0 0 0 0,1-1 0 0 0,-1 1 0 0 0,0 0-52 0 0,30-30 1119 0 0,-19 20-1018 0 0,-1 3-103 0 0,-7 6-4 0 0,-1-1 0 0 0,0 1 0 0 0,1-1 0 0 0,-1 1 0 0 0,0-1 1 0 0,0 0-1 0 0,0 0 0 0 0,0 0 0 0 0,0 0 0 0 0,0 0 0 0 0,0-1 6 0 0,10-11-42 0 0,10-3-40 0 0,-16 13 51 0 0,1-1 0 0 0,-1 0 0 0 0,0 0 0 0 0,0 0 31 0 0,29-31-122 0 0,-24 24 121 0 0,-8 9 12 0 0,-3 50-454 0 0,0-30 1018 0 0,0-25 3224 0 0,0 5-3014 0 0,0 3-40 0 0,0-14 610 0 0,0 11-723 0 0,0 3-14 0 0,0 0 13 0 0,0 0-4 0 0,0 0-17 0 0,0 0-34 0 0,-3 3-22 0 0,1 0-479 0 0,1-1 1 0 0,-1 1-1 0 0,0-1 1 0 0,1 1 0 0 0,0 0-1 0 0,0 0 1 0 0,0-1-1 0 0,0 1 1 0 0,0 0 0 0 0,1 0-1 0 0,-1 0 1 0 0,1 0 0 0 0,-1 3-76 0 0,1 47 692 0 0,1-30-340 0 0,-2 35 421 0 0,0-11-182 0 0,2 5-591 0 0,0-39 49 0 0,0 0 0 0 0,1 0 0 0 0,1-1 0 0 0,0 0 0 0 0,0 1 1 0 0,2 2-50 0 0,-1-7 24 0 0,0 0 1 0 0,0-1 0 0 0,0 0 0 0 0,1 0 0 0 0,0 0 0 0 0,1 0-1 0 0,1 1-24 0 0,8 10 39 0 0,-3-2-13 0 0,1 1-1 0 0,0-1-1 0 0,1 0 1 0 0,0-1 0 0 0,8 5-25 0 0,-14-14 4 0 0,0-1 0 0 0,0 0 0 0 0,8 3-4 0 0,-9-5 2 0 0,-1 0 1 0 0,0 0 0 0 0,0 1 0 0 0,0 0-1 0 0,-1 0 1 0 0,1 1 0 0 0,1 2-3 0 0,7 6 25 0 0,12 13 49 0 0,-24-24-61 0 0,-1-1-1 0 0,1 1 1 0 0,-1 0 0 0 0,0 0-1 0 0,0 0 1 0 0,0 0-1 0 0,0 0 1 0 0,-1 0-1 0 0,1 0 1 0 0,0 1-1 0 0,-1-1 1 0 0,1 0-1 0 0,-1 0 1 0 0,0 1-13 0 0,1 15 151 0 0,0-13-83 0 0,-1 0 1 0 0,1 0 0 0 0,-1 0 0 0 0,-1 0 0 0 0,1 0 0 0 0,-1 0 0 0 0,1 0 0 0 0,-1 0-1 0 0,-2 3-67 0 0,2-6 24 0 0,0 1 0 0 0,0-1 1 0 0,-1 0-1 0 0,1-1 1 0 0,-1 1-1 0 0,1 0 1 0 0,-1 0-1 0 0,0-1 1 0 0,0 1-1 0 0,1 0 1 0 0,-1-1-1 0 0,0 0 1 0 0,-1 0-1 0 0,1 1-25 0 0,-4 0 73 0 0,0 1 0 0 0,0-1 0 0 0,-1-1 0 0 0,-2 2-73 0 0,1-1 42 0 0,-19 6 243 0 0,-21 9-285 0 0,-13 5 64 0 0,56-21-72 0 0,0 0-1 0 0,0 0 1 0 0,0-1-1 0 0,0 1 1 0 0,0-1-1 0 0,-1 0 9 0 0,-17 2-76 0 0,-30 17-207 0 0,17-6-8 0 0,-20 8-186 0 0,-12 11 373 0 0</inkml:trace>
  <inkml:trace contextRef="#ctx0" brushRef="#br0" timeOffset="473.158">125 403 25 0 0,'36'-17'8621'0'0,"-19"-19"-7324"0"0,37-17 178 0 0,-19 36-265 0 0,0 17-166 0 0,1-18-191 0 0,0 0-189 0 0,17 0-193 0 0,-1 18-216 0 0,20-17-210 0 0,-2 17-157 0 0,-17 0-159 0 0,71 0 271 0 0,-124 0 0 0 0,0 0 0 0 0,0 0 0 0 0,0 0 0 0 0</inkml:trace>
  <inkml:trace contextRef="#ctx0" brushRef="#br0" timeOffset="890.258">959 67 6774 0 0,'0'-3'12429'0'0,"0"1"-10932"0"0,0-1-1386 0 0,0 0 0 0 0,0 0 0 0 0,0 0 0 0 0,0 1 0 0 0,0-1 0 0 0,-1 0 1 0 0,1 0-1 0 0,-1 1 0 0 0,0-3-111 0 0,-12-10 98 0 0,13 14-93 0 0,0 1 0 0 0,0 0 1 0 0,-1 0-1 0 0,1 0 0 0 0,0 0 0 0 0,0-1 0 0 0,0 1 0 0 0,0 0 1 0 0,-1 0-1 0 0,1 0 0 0 0,0-1 0 0 0,0 1 0 0 0,0 0 1 0 0,0 0-1 0 0,0 0 0 0 0,0-1 0 0 0,-1 1 0 0 0,1 0 1 0 0,0-1-1 0 0,0 1 0 0 0,0 0 0 0 0,0 0 0 0 0,0-1 0 0 0,0 1 1 0 0,0 0-1 0 0,0 0-5 0 0,1-10 285 0 0,-4 25-25 0 0,-1-3-167 0 0,1 0-1 0 0,0 0 1 0 0,2 0 0 0 0,-1 0-1 0 0,1 0 1 0 0,1 5-93 0 0,0 287 1002 0 0,0-279-943 0 0,-1 83 204 0 0,6 1 0 0 0,8 30-263 0 0,-4-74-145 0 0,4-1 1 0 0,17 52 144 0 0,-28-110-37 0 0,1 0 0 0 0,-1-1 1 0 0,1 1-1 0 0,0-1 0 0 0,0 0 0 0 0,3 4 37 0 0,27 26-47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2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48 2824 0 0,'0'-3'10304'0'0,"0"-41"-5352"0"0,0 150-4204 0 0,0 154 80 0 0,9-13-142 0 0,0 5-60 0 0,-9 29 134 0 0,0-237-589 0 0,1 10 315 0 0,-5 27-486 0 0,-8 32 304 0 0,6 37-5 0 0,-7 7-6 0 0,8-15-13 0 0,-1-66-131 0 0,-2 78 105 0 0,8-12-272 0 0,0-86-1000 0 0,9-68 590 0 0,35-47 339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53 8569 0 0,'-34'0'14319'0'0,"33"0"-14193"0"0,0 0 0 0 0,0 0-1 0 0,1 1 1 0 0,-1-1 0 0 0,0-1 0 0 0,0 1 0 0 0,0 0 0 0 0,0 0 0 0 0,0 0-1 0 0,0 0 1 0 0,0-1 0 0 0,1 1 0 0 0,-1 0 0 0 0,0-1 0 0 0,0 1-1 0 0,0-1 1 0 0,1 1 0 0 0,-1-1 0 0 0,0 1 0 0 0,0-1 0 0 0,1 1 0 0 0,-1-1-1 0 0,1 0 1 0 0,-1 1 0 0 0,0-1 0 0 0,1 0 0 0 0,-1 0-126 0 0,1 0 12 0 0,0 1 1 0 0,-1-1-1 0 0,1 1 1 0 0,0 0-1 0 0,-1-1 1 0 0,1 1-1 0 0,0-1 1 0 0,-1 1-1 0 0,1-1 1 0 0,-1 1-1 0 0,1 0 1 0 0,-1-1-1 0 0,1 1 1 0 0,-1 0-1 0 0,1 0 1 0 0,-1-1-1 0 0,1 1 1 0 0,-1 0-1 0 0,1 0 1 0 0,-1 0-1 0 0,1 0 1 0 0,-1-1-1 0 0,0 1 1 0 0,1 0-1 0 0,-1 0 1 0 0,1 0-1 0 0,-1 0-12 0 0,-2 0 429 0 0,3 0-395 0 0,0-1-1 0 0,0 0 1 0 0,0 1 0 0 0,0-1-1 0 0,0 0 1 0 0,0 1 0 0 0,0-1-1 0 0,0 0 1 0 0,0 1 0 0 0,0-1-1 0 0,1 0 1 0 0,-1 1 0 0 0,0-1-1 0 0,0 0 1 0 0,1 1 0 0 0,-1-1-1 0 0,0 1 1 0 0,1-1 0 0 0,-1 1-1 0 0,1-1 1 0 0,-1 1 0 0 0,1-1-1 0 0,-1 1 1 0 0,1-1 0 0 0,-1 1-1 0 0,1-1 1 0 0,-1 1 0 0 0,1 0-1 0 0,0-1 1 0 0,-1 1 0 0 0,1 0-34 0 0,3-1 47 0 0,0 1 0 0 0,0-1 0 0 0,-1 1 0 0 0,1 0 1 0 0,0 0-1 0 0,2 1-47 0 0,14-1 382 0 0,-3 1-227 0 0,-5-1-14 0 0,0 1 0 0 0,1-2 1 0 0,-1 0-1 0 0,8-2-141 0 0,0-1 131 0 0,-9 1-57 0 0,1 1-1 0 0,-1 0 1 0 0,0 0-1 0 0,0 2 1 0 0,1-1-74 0 0,106 1-25 0 0,-118 0 25 0 0,2 0-25 0 0,0 0 0 0 0,1 0 0 0 0,-1 0 0 0 0,0 0 0 0 0,0 1 0 0 0,0-1 0 0 0,0 1 0 0 0,0-1 0 0 0,0 1 25 0 0,18 13-51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460 123 6262 0 0,'0'-2'1388'0'0,"0"0"-1"0"0,0 0 1 0 0,-1 0-1 0 0,1 0 1 0 0,0 0-1 0 0,-1 0 1 0 0,1 0-1 0 0,-1 0 1 0 0,0-1-1388 0 0,-1 0 283 0 0,0 1 0 0 0,1-1 1 0 0,-1 0-1 0 0,0 1 0 0 0,-1 0 1 0 0,1-1-1 0 0,-1 1-283 0 0,-8-11 484 0 0,7 7-439 0 0,1 2 3 0 0,1 0-1 0 0,-1 1 1 0 0,0-1-1 0 0,1 1 1 0 0,-2-1 0 0 0,1 1-1 0 0,0 0 1 0 0,-1 0-1 0 0,1 0 1 0 0,-1 1 0 0 0,0-1-1 0 0,0 1 1 0 0,0 0 0 0 0,0 0-1 0 0,-1 0-47 0 0,-2 0 69 0 0,3-1-24 0 0,0 1 0 0 0,-1 1 1 0 0,1-1-1 0 0,0 1 0 0 0,-1-1 1 0 0,1 1-1 0 0,-1 1 0 0 0,1-1 1 0 0,-1 1-1 0 0,0-1 0 0 0,1 1 0 0 0,-1 1 1 0 0,1-1-1 0 0,-1 1 0 0 0,0-1 1 0 0,1 1-1 0 0,-1 1-45 0 0,-2 1 51 0 0,1 0 0 0 0,0 0 0 0 0,0 1 0 0 0,1 0 0 0 0,-1 0 0 0 0,1 1 0 0 0,0 0 0 0 0,0-1 0 0 0,-1 3-51 0 0,-3 3 72 0 0,2 0 0 0 0,-1 1 0 0 0,1-1 0 0 0,1 1-1 0 0,0 1-71 0 0,-9 21 216 0 0,3 0-1 0 0,-2 8-215 0 0,14-39 8 0 0,-1 0 0 0 0,-46 152 442 0 0,9 41 10 0 0,4 39-12 0 0,19 2 310 0 0,10 63-758 0 0,6-204 153 0 0,3 0 0 0 0,8 28-153 0 0,-6-83 2 0 0,3-1 0 0 0,0 1 0 0 0,3-2 0 0 0,1 1 0 0 0,2-2 0 0 0,10 19-2 0 0,4 0-198 0 0,3-1 0 0 0,2-2 0 0 0,10 10 198 0 0,-34-50-75 0 0,1-1 0 0 0,0-1 0 0 0,1 0 0 0 0,0 0 0 0 0,9 5 75 0 0,135 96-77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4650 0 0,'2'-23'9601'0'0,"-2"21"-9032"0"0,0 0 0 0 0,1 0-1 0 0,0 0 1 0 0,-1 0-1 0 0,1 0 1 0 0,0 0-1 0 0,0 0 1 0 0,1-1-569 0 0,-1 2 129 0 0,0 0 1 0 0,-1 0-1 0 0,1 0 0 0 0,0 0 0 0 0,0 0 0 0 0,0 1 1 0 0,0-1-1 0 0,0 0 0 0 0,0 1 0 0 0,0-1 1 0 0,0 1-1 0 0,0-1 0 0 0,0 1 0 0 0,0-1 1 0 0,0 1-1 0 0,1 0-129 0 0,0-1 44 0 0,1 1 1 0 0,-1 0-1 0 0,1 0 0 0 0,-1 0 1 0 0,0 1-1 0 0,1-1 1 0 0,-1 0-1 0 0,0 1 1 0 0,1-1-1 0 0,-1 1 1 0 0,1 0-45 0 0,19 8 427 0 0,0 1 0 0 0,0 1 1 0 0,13 9-428 0 0,-32-18 38 0 0,0 1 1 0 0,0-1 0 0 0,0 1-1 0 0,-1 0 1 0 0,1 0-1 0 0,-1 0 1 0 0,1 0 0 0 0,-1 0-1 0 0,0 1 1 0 0,0-1-1 0 0,0 2-38 0 0,6 8 97 0 0,-1-3-10 0 0,-5-8-73 0 0,-1-1 0 0 0,0 0 0 0 0,0 1 0 0 0,0-1 0 0 0,0 1 0 0 0,-1-1 1 0 0,1 1-1 0 0,0-1 0 0 0,-1 1 0 0 0,1 0 0 0 0,-1-1 0 0 0,1 1 0 0 0,-1 0 0 0 0,0-1 1 0 0,0 1-1 0 0,1 0 0 0 0,-1 0 0 0 0,-1 0-14 0 0,2 9 45 0 0,0-7-31 0 0,-1 0 0 0 0,0 0 1 0 0,0-1-1 0 0,0 1 1 0 0,0 0-1 0 0,-1 0 0 0 0,0 0 1 0 0,1 0-1 0 0,-1-1 0 0 0,-1 2-14 0 0,-46 113 126 0 0,31-67 119 0 0,-19 37-245 0 0,33-82 64 0 0,0 1 0 0 0,0 0 0 0 0,1-1 0 0 0,0 1 0 0 0,0 0 0 0 0,0 0 0 0 0,1 0 0 0 0,0 1 0 0 0,0-1 0 0 0,1 0 0 0 0,1 7-64 0 0,-1-13 20 0 0,0 0-15 0 0,-1-1 1 0 0,1 0-1 0 0,0 0 0 0 0,0 0 0 0 0,0 0 1 0 0,0 0-1 0 0,0 0 0 0 0,0 0 0 0 0,0 0 0 0 0,0 0 1 0 0,0 0-1 0 0,0 1 0 0 0,0-1 0 0 0,0 0 1 0 0,0 0-1 0 0,0 0 0 0 0,0 0 0 0 0,0 0 1 0 0,0 0-1 0 0,0 0 0 0 0,0 0 0 0 0,0 0 0 0 0,1 1 1 0 0,-1-1-1 0 0,0 0 0 0 0,0 0 0 0 0,0 0 1 0 0,0 0-1 0 0,0 0 0 0 0,0 0 0 0 0,0 0 1 0 0,0 0-1 0 0,0 0 0 0 0,0 0 0 0 0,0 0 0 0 0,0 0 1 0 0,0 0-1 0 0,1 0 0 0 0,-1 1 0 0 0,0-1 1 0 0,0 0-1 0 0,0 0 0 0 0,0 0 0 0 0,0 0 1 0 0,0 0-1 0 0,0 0 0 0 0,0 0 0 0 0,0 0 0 0 0,1 0 1 0 0,-1 0-1 0 0,0 0 0 0 0,0 0 0 0 0,0 0 1 0 0,0 0-1 0 0,0 0 0 0 0,0 0 0 0 0,0-1-5 0 0,18 1 137 0 0,-1-1 0 0 0,0 0-1 0 0,1-2 1 0 0,-1 0 0 0 0,0-1 0 0 0,3-2-137 0 0,-9 3 11 0 0,1 1 0 0 0,-1-1 1 0 0,1 2-1 0 0,0 0 1 0 0,0 0-1 0 0,0 1-11 0 0,55 3 8 0 0,12 5-8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268 992 8487 0 0,'-4'0'14392'0'0,"-7"0"-12189"0"0,8 1-2113 0 0,0-1 1 0 0,0 0-1 0 0,1 0 0 0 0,-1 0 0 0 0,0 0 0 0 0,0 0 0 0 0,1-1 1 0 0,-1 1-1 0 0,0-1 0 0 0,1 0 0 0 0,-1 1 0 0 0,0-2 0 0 0,1 1 1 0 0,-1 0-1 0 0,1 0 0 0 0,0-1 0 0 0,-1 1 0 0 0,1-1 1 0 0,0 0-1 0 0,-2-1-90 0 0,-2-2 79 0 0,0-1 0 0 0,-1 1 0 0 0,0 1 1 0 0,-4-3-80 0 0,-3-1 33 0 0,5 1-18 0 0,7 6-16 0 0,1 0 1 0 0,0-1-1 0 0,-1 1 0 0 0,1 1 0 0 0,-1-1 1 0 0,0 0-1 0 0,1 0 0 0 0,-1 0 0 0 0,1 1 0 0 0,-1-1 1 0 0,0 1-1 0 0,0 0 0 0 0,1-1 0 0 0,-1 1 1 0 0,0 0-1 0 0,0 0 0 0 0,0 0 0 0 0,0 0 1 0 0,-5 0-6 0 0,-25 1-48 0 0,30 0 52 0 0,1-1 0 0 0,-1 0 0 0 0,1 1 0 0 0,-1-1 0 0 0,1 1 0 0 0,0-1 0 0 0,-1 1 0 0 0,1 0 0 0 0,0-1 0 0 0,-1 1 0 0 0,1 0 0 0 0,0 0 0 0 0,0 0 1 0 0,0 0-1 0 0,0 0 0 0 0,0 0 0 0 0,0 0 0 0 0,0 0 0 0 0,-1 2 2 0 0,-1 4 9 0 0,0 0 1 0 0,0 0-1 0 0,1 0 0 0 0,0 1 1 0 0,0 2-10 0 0,0-4 11 0 0,-6 33 201 0 0,-2 32-212 0 0,7-42 114 0 0,1 0 1 0 0,3 26-115 0 0,-1-40 43 0 0,2-1 1 0 0,0 0 0 0 0,0 1 0 0 0,2-1 0 0 0,-1 0 0 0 0,6 12-44 0 0,-6-21 14 0 0,-1 0-1 0 0,1-1 0 0 0,0 1 0 0 0,0 0 1 0 0,0-1-1 0 0,1 0 0 0 0,0 0 0 0 0,0 0 1 0 0,0 0-1 0 0,0-1 0 0 0,0 1 0 0 0,1-1 1 0 0,-1 0-1 0 0,1 0 0 0 0,5 2-13 0 0,3 0 20 0 0,-1-1 0 0 0,1 0 0 0 0,0 0 0 0 0,0-2 0 0 0,11 2-20 0 0,-18-3 2 0 0,0 0 0 0 0,1-1-1 0 0,-1 0 1 0 0,0 0-1 0 0,1-1 1 0 0,-1 0-1 0 0,0 0 1 0 0,0 0 0 0 0,6-2-2 0 0,0-2-7 0 0,-1 0 1 0 0,-1 0 0 0 0,1-1-1 0 0,4-3 7 0 0,-7 4-7 0 0,0 0 0 0 0,0-1-1 0 0,0 0 1 0 0,-1 0 0 0 0,1 0-1 0 0,-2-1 1 0 0,1 0 0 0 0,-1-1-1 0 0,0 0 1 0 0,0 0 0 0 0,-1 0-1 0 0,0 0 1 0 0,-1-1 0 0 0,0 0-1 0 0,0 1 1 0 0,0-3 7 0 0,6-26-69 0 0,-2 0 0 0 0,-1-1 0 0 0,-2 0 0 0 0,0-6 70 0 0,-4 13-79 0 0,-1 1 1 0 0,-1-1 0 0 0,-4-21 77 0 0,-19-85-192 0 0,21 119 170 0 0,-78-314-347 0 0,41 180 239 0 0,3 34 9 0 0,31 82 111 0 0,1 19 18 0 0,3 13 4 0 0,1 1 0 0 0,-1-1 0 0 0,1 0 0 0 0,1 0 0 0 0,-1 1 0 0 0,0-1 0 0 0,1 0 0 0 0,0-2-12 0 0,0-9 98 0 0,0 12 27 0 0,0 9 35 0 0,0 2-97 0 0,1-1-1 0 0,1 1 0 0 0,-1-1 1 0 0,2 2-63 0 0,3 20 176 0 0,0 22 102 0 0,6 8 47 0 0,-5 29 56 0 0,8 36 66 0 0,7 102 250 0 0,4 23-68 0 0,-14-160-192 0 0,19 62-437 0 0,16 12 165 0 0,-38-130-157 0 0,32 99-24 0 0,53 113 7 0 0</inkml:trace>
  <inkml:trace contextRef="#ctx0" brushRef="#br0" timeOffset="1313.58">906 36 8532 0 0,'-11'-2'10760'0'0,"5"-4"-5795"0"0,6 4-4711 0 0,-1 0 0 0 0,1 0-1 0 0,0 1 1 0 0,-1-1 0 0 0,1 0 0 0 0,0 0 0 0 0,0 0 0 0 0,0 0 0 0 0,0 1-254 0 0,1-6-41 0 0,-1 4 315 0 0,9 3 4 0 0,-1 0-223 0 0,1 0 0 0 0,-1 1 0 0 0,1 0 0 0 0,-1 0 0 0 0,1 1 0 0 0,-1 0 1 0 0,0 1-1 0 0,0 0 0 0 0,0 0 0 0 0,0 1 0 0 0,1 0-55 0 0,7 6 79 0 0,0 1-1 0 0,0 1 1 0 0,-1 0-1 0 0,-1 1 1 0 0,0 1-1 0 0,-1 0 1 0 0,-1 1-1 0 0,0 0 1 0 0,-1 1-1 0 0,0 0 1 0 0,-1 1-1 0 0,-1 0 1 0 0,-1 0-1 0 0,3 11-78 0 0,6 18 169 0 0,-2 1 0 0 0,-3 1 0 0 0,-1 0-1 0 0,-3 1 1 0 0,-2 0 0 0 0,-2 0 0 0 0,-2 47-169 0 0,-2 28 411 0 0,-6 1-1 0 0,-12 60-410 0 0,-1-84 302 0 0,-5-1 0 0 0,-4 0 0 0 0,-40 92-302 0 0,11-56 395 0 0,-7-3 0 0 0,-38 56-395 0 0,45-98 19 0 0,54-85-29 0 0,-1 0 1 0 0,0 0 0 0 0,-1-1 0 0 0,1 1-1 0 0,-1-1 1 0 0,0 0 0 0 0,0 0 0 0 0,-1-1-1 0 0,0 0 1 0 0,1 0 0 0 0,-1 0 0 0 0,-4 1 9 0 0,-10 2-6 0 0,0-2 0 0 0,0 0 0 0 0,0-1 1 0 0,-1-1-1 0 0,-5-1 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7575 0 0,'0'3'12551'0'0,"0"33"-9662"0"0,0 558 744 0 0,0-644-3292 0 0,-1-1-32 0 0,3-12-309 0 0,-1 44 11 0 0,2 1 0 0 0,0-1 0 0 0,1 1 0 0 0,1 0 0 0 0,3-7-11 0 0,5-11-70 0 0,3 1 0 0 0,1 1 0 0 0,19-29 70 0 0,-31 57-36 0 0,-1 0 0 0 0,1 0 0 0 0,1 0 0 0 0,1-1 36 0 0,-1 1-99 0 0,0 0 0 0 0,-1 0 1 0 0,5-7 98 0 0,-8 10-24 0 0,19-23-256 0 0,-11 18 197 0 0,0 0 0 0 0,0 1 0 0 0,2 0 83 0 0,82-56-55 0 0</inkml:trace>
  <inkml:trace contextRef="#ctx0" brushRef="#br0" timeOffset="486.613">447 232 8815 0 0,'0'41'16695'0'0,"0"-11"-14858"0"0,0-29-1809 0 0,0 0 0 0 0,0 1 0 0 0,0-1 0 0 0,0 1 0 0 0,0-1 0 0 0,0 0 0 0 0,1 1 0 0 0,-1-1 0 0 0,0 0 0 0 0,1 1 0 0 0,-1-1 0 0 0,1 0 0 0 0,0 0 0 0 0,-1 1 0 0 0,1-1 0 0 0,0 0 0 0 0,-1 0 0 0 0,1 0 0 0 0,1 1-28 0 0,0 0 62 0 0,1-1-1 0 0,0 1 0 0 0,1-1 0 0 0,-1 1 0 0 0,0-1 0 0 0,0 0 1 0 0,0 0-1 0 0,1 0 0 0 0,0-1-61 0 0,6 3 72 0 0,-1 0-23 0 0,0-1 0 0 0,1 0 0 0 0,-1-1 0 0 0,1 0 0 0 0,-1 0 0 0 0,1-1 0 0 0,-1 0 0 0 0,5-1-49 0 0,-4-1 9 0 0,-1-1-1 0 0,1 1 0 0 0,-1-2 1 0 0,0 1-1 0 0,0-1 0 0 0,-1-1 1 0 0,1 0-1 0 0,-1 0 1 0 0,0 0-1 0 0,0-1 0 0 0,0 0 1 0 0,5-7-9 0 0,-2 2-19 0 0,-1 0 0 0 0,0-1 1 0 0,-1 0-1 0 0,-1-1 0 0 0,0 0 0 0 0,-1 0 1 0 0,5-10 18 0 0,-8 12-25 0 0,0 1 0 0 0,0-1 0 0 0,-1 0 0 0 0,-1 0 0 0 0,0 0 0 0 0,0-1 0 0 0,-1 1 0 0 0,0 0 1 0 0,-1-1-1 0 0,0 1 0 0 0,-1 0 0 0 0,-1-1 0 0 0,0 0 25 0 0,2 11-3 0 0,0 0-1 0 0,-1-1 1 0 0,1 1-1 0 0,-1 0 1 0 0,1 0-1 0 0,-1 0 1 0 0,1 0 0 0 0,-1 0-1 0 0,0 0 1 0 0,0 0-1 0 0,1 0 1 0 0,-1 0 0 0 0,0 0-1 0 0,0 0 1 0 0,0 0-1 0 0,0 1 1 0 0,0-1-1 0 0,0 0 1 0 0,0 1 0 0 0,0-1-1 0 0,0 1 1 0 0,-2-1 3 0 0,0 0-7 0 0,0 0 1 0 0,-1 1-1 0 0,1-1 0 0 0,-1 1 1 0 0,1 0-1 0 0,-4 0 7 0 0,2 0-5 0 0,0 0 5 0 0,0 1-1 0 0,-1-1 1 0 0,1 1 0 0 0,0 0 0 0 0,0 1-1 0 0,-1-1 1 0 0,1 1 0 0 0,0 0 0 0 0,0 0 0 0 0,1 1-1 0 0,-1-1 1 0 0,0 1 0 0 0,0 1 0 0 0,-8 6 23 0 0,0 1 1 0 0,0 1 0 0 0,-4 6-24 0 0,2-3 28 0 0,8-8 0 0 0,0 0 0 0 0,0 1 0 0 0,1 0-1 0 0,0 0 1 0 0,0 1 0 0 0,1-1 0 0 0,0 1 0 0 0,1 0 0 0 0,0 1 0 0 0,0-1 0 0 0,1 1 0 0 0,0 0 0 0 0,0 1-28 0 0,-4 24 176 0 0,2 0 1 0 0,1 0 0 0 0,2 0 0 0 0,2 36-177 0 0,0-51 64 0 0,0-12-52 0 0,0 0 1 0 0,0 0-1 0 0,1 0 1 0 0,0 0-1 0 0,0 0 1 0 0,1 0-1 0 0,0 0 1 0 0,0 0-1 0 0,1 0 1 0 0,0-1-1 0 0,0 1 1 0 0,1-1-1 0 0,0 0 1 0 0,0 0-1 0 0,4 4-12 0 0,-3-4-8 0 0,1 0 1 0 0,0 0-1 0 0,0 0 1 0 0,1-1-1 0 0,0 0 0 0 0,0 0 1 0 0,0-1-1 0 0,0 0 0 0 0,1 0 1 0 0,0-1-1 0 0,0 1 1 0 0,1-1 7 0 0,99 41-25 0 0,44 9 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53 6137 0 0,'-17'-18'12399'0'0,"3"4"-9802"0"0,14 14-2578 0 0,-1-1 1 0 0,1 1-1 0 0,0 0 0 0 0,0 0 1 0 0,0 0-1 0 0,-1 0 1 0 0,1-1-1 0 0,0 1 1 0 0,0 0-1 0 0,0 0 0 0 0,0 0 1 0 0,-1-1-1 0 0,1 1 1 0 0,0 0-1 0 0,0 0 1 0 0,0 0-1 0 0,0-1 1 0 0,0 1-1 0 0,0 0 0 0 0,0 0 1 0 0,0-1-1 0 0,0 1 1 0 0,0 0-1 0 0,0 0 1 0 0,0-1-1 0 0,0 1 1 0 0,0 0-20 0 0,0-10 1310 0 0,0 29-501 0 0,-1-6-591 0 0,-1 1 0 0 0,0 0 0 0 0,0-1-218 0 0,-7 42 507 0 0,4 43 111 0 0,-6 14 20 0 0,5 30-10 0 0,2-82-410 0 0,-8 231 668 0 0,12-253-791 0 0,1 175 876 0 0,16 94-971 0 0,-2-187 125 0 0,3 26-109 0 0,-12-58-170 0 0,-5-81 118 0 0,0-1 1 0 0,1 0-1 0 0,-1 1 0 0 0,2 1 36 0 0,-1-4-81 0 0,-1 1-1 0 0,1 0 1 0 0,-1-1-1 0 0,0 1 1 0 0,-1 0-1 0 0,1-1 1 0 0,-1 1-1 0 0,0 1 82 0 0,1 1-272 0 0,6-16 59 0 0,35-77 112 0 0</inkml:trace>
  <inkml:trace contextRef="#ctx0" brushRef="#br0" timeOffset="417.197">161 71 6312 0 0,'0'-3'12330'0'0,"0"-26"-9574"0"0,3 23-2512 0 0,2 0-114 0 0,-4 4-91 0 0,1 0 0 0 0,-1 0 0 0 0,1 0-1 0 0,0 0 1 0 0,-1 0 0 0 0,1 1 0 0 0,0-1-1 0 0,0 1 1 0 0,0-1 0 0 0,0 1 0 0 0,0 0-1 0 0,1 0 1 0 0,-1 0 0 0 0,0 0 0 0 0,1 0-1 0 0,-1 0 1 0 0,0 1 0 0 0,1-1 0 0 0,-1 1-1 0 0,1 0 1 0 0,1 0-39 0 0,2 0 89 0 0,0 0 0 0 0,1 0 1 0 0,-1 1-1 0 0,3 1-89 0 0,-7-2 26 0 0,0 1-1 0 0,1-1 1 0 0,-1 1-1 0 0,0 0 1 0 0,0 0-1 0 0,0 0 1 0 0,0 0 0 0 0,0 1-1 0 0,0-1 1 0 0,0 1-1 0 0,0-1 1 0 0,-1 1-1 0 0,1-1 1 0 0,0 1 0 0 0,0 1-26 0 0,3 7 99 0 0,0 0-1 0 0,0 1 1 0 0,-1 0 0 0 0,0 0 0 0 0,-1 0 0 0 0,-1 1 0 0 0,1 3-99 0 0,4 12 173 0 0,-1 4 64 0 0,0 0 0 0 0,-3 1-1 0 0,0 2-236 0 0,0-2 143 0 0,0 3 12 0 0,4 37 422 0 0,-3 13-577 0 0,-4-44 148 0 0,0 18 364 0 0,-4 26-512 0 0,3-69 78 0 0,-2 0 0 0 0,0 0 0 0 0,0-1 0 0 0,-1 1 0 0 0,-1-1 0 0 0,-1 0 1 0 0,-3 6-79 0 0,6-16 28 0 0,1-1 1 0 0,-1 0 0 0 0,0 1-1 0 0,-1-1 1 0 0,1-1 0 0 0,-1 1-1 0 0,0-1 1 0 0,0 1 0 0 0,0-1-1 0 0,0 0 1 0 0,0 0 0 0 0,-1-1 0 0 0,1 1-1 0 0,-1-1 1 0 0,0 0 0 0 0,1 0-1 0 0,-3 0-28 0 0,3-1 2 0 0,1 0 0 0 0,-1 0 0 0 0,0-1 0 0 0,1 1 0 0 0,-1-1-1 0 0,0 0 1 0 0,0 0 0 0 0,0 0 0 0 0,1 0 0 0 0,-1-1 0 0 0,0 1-1 0 0,0-1 1 0 0,1 0 0 0 0,-1 0 0 0 0,0-1 0 0 0,1 1 0 0 0,-1-1-1 0 0,1 0 1 0 0,0 1 0 0 0,0-2 0 0 0,-1 1 0 0 0,1 0 0 0 0,-2-2-2 0 0,5 3-4 0 0,-2 0-4 0 0,0-1-1 0 0,1 0 1 0 0,-1 0-1 0 0,1 1 1 0 0,0-1-1 0 0,-1 0 1 0 0,1 0-1 0 0,0 0 1 0 0,0 0-1 0 0,0 0 1 0 0,0-1-1 0 0,0 1 1 0 0,1 0-1 0 0,-1 0 1 0 0,1-1-1 0 0,-1 1 1 0 0,1 0-1 0 0,0 0 1 0 0,0-1-1 0 0,0 1 1 0 0,0 0-1 0 0,1-3 9 0 0,4-20-15 0 0,2 0 1 0 0,1 0-1 0 0,10-23 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2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1200 5612 0 0,'0'-17'11893'0'0,"0"2"-9227"0"0,0 12-2585 0 0,0-3 58 0 0,0-77 989 0 0,0 82-1111 0 0,0-1 0 0 0,0 0-1 0 0,0 0 1 0 0,-1 1 0 0 0,1-1 0 0 0,0 0 0 0 0,-1 0 0 0 0,1 1 0 0 0,-1-1-17 0 0,0 0 10 0 0,1 1 0 0 0,-1 0 0 0 0,0-1 0 0 0,0 1 0 0 0,0 0 0 0 0,0 0 0 0 0,0 0 0 0 0,0 0 0 0 0,0 0 0 0 0,0 0 0 0 0,0 0 0 0 0,0 0 0 0 0,-1 0-10 0 0,-16-4 112 0 0,13 2-92 0 0,1 1 0 0 0,-1 0 0 0 0,0 0 0 0 0,0 1-1 0 0,0 0 1 0 0,0-1 0 0 0,0 2 0 0 0,0-1 0 0 0,-2 0-20 0 0,5 1 6 0 0,0 0 1 0 0,0 1-1 0 0,0-1 0 0 0,0 0 0 0 0,0 1 0 0 0,1-1 0 0 0,-1 1 0 0 0,0-1 0 0 0,0 1 0 0 0,0 0 0 0 0,1 0 1 0 0,-1 0-1 0 0,0 0 0 0 0,1 0 0 0 0,-1 0 0 0 0,1 0 0 0 0,-1 0 0 0 0,1 1 0 0 0,-1-1-6 0 0,-1 3 9 0 0,0 0-1 0 0,1 0 1 0 0,-1 1-1 0 0,1-1 0 0 0,0 1 1 0 0,0-1-9 0 0,-2 4 13 0 0,0 3 0 0 0,0 0 1 0 0,1 0 0 0 0,1-1 0 0 0,-1 2-1 0 0,2-1 1 0 0,0 0 0 0 0,0 0-1 0 0,1 0 1 0 0,0 1 0 0 0,1 4-14 0 0,0 14 29 0 0,-1 118 165 0 0,0-138-186 0 0,-1-8-8 0 0,1 1 0 0 0,-1-1 0 0 0,1 1 1 0 0,0-1-1 0 0,0 1 0 0 0,0-1 0 0 0,1 0 0 0 0,-1 1 0 0 0,0-1 0 0 0,1 1 1 0 0,0-1-1 0 0,-1 0 0 0 0,1 1 0 0 0,0-1 0 0 0,0 0 0 0 0,0 0 0 0 0,1 0 0 0 0,-1 0 1 0 0,0 0-1 0 0,1 0 0 0 0,-1 0 0 0 0,1 0 0 0 0,0 0 0 0 0,0-1 0 0 0,0 1 0 0 0,2 1-20 0 0,1-1-1 0 0,-1 0 0 0 0,1 0 0 0 0,0 0 1 0 0,0 0-1 0 0,0-1 0 0 0,0 0 1 0 0,0 0-1 0 0,0 0 0 0 0,0-1 1 0 0,1 0 20 0 0,-2 1-21 0 0,-1-1 1 0 0,1-1-1 0 0,0 1 1 0 0,-1 0-1 0 0,1-1 1 0 0,-1 0-1 0 0,0 0 1 0 0,1 0-1 0 0,-1 0 1 0 0,0 0-1 0 0,1-1 1 0 0,-1 1-1 0 0,0-1 1 0 0,0 0-1 0 0,0 0 1 0 0,0 0-1 0 0,0-1 21 0 0,2-2-49 0 0,-1-1-1 0 0,1-1 1 0 0,-1 1-1 0 0,0 0 1 0 0,-1-1 0 0 0,1 0-1 0 0,1-6 50 0 0,0-1-78 0 0,0 0 0 0 0,-1-1-1 0 0,0-3 79 0 0,-3 8-44 0 0,0 0-1 0 0,-1-1 0 0 0,0 1 1 0 0,-1-1 44 0 0,1 6-12 0 0,-1 0 0 0 0,1 0 0 0 0,0 0 0 0 0,1 0 1 0 0,-1 0-1 0 0,1 1 0 0 0,0-1 0 0 0,0 0 0 0 0,1-2 12 0 0,7-2-5 0 0,-9 9 7 0 0,1 0-1 0 0,-1-1 1 0 0,0 1-1 0 0,1 0 1 0 0,-1-1-1 0 0,0 1 0 0 0,1 0 1 0 0,-1 0-1 0 0,0-1 1 0 0,1 1-1 0 0,-1-1 1 0 0,0 1-1 0 0,1 0 1 0 0,-1-1-1 0 0,0 1 0 0 0,0-1 1 0 0,0 1-1 0 0,1-1 1 0 0,-1 1-1 0 0,0 0 1 0 0,0-1-1 0 0,0 1 0 0 0,0-1 1 0 0,0 1-1 0 0,0-1 1 0 0,0 1-1 0 0,0-1 1 0 0,0 0-2 0 0,0-2 80 0 0,0 3 51 0 0,15 0 252 0 0,-14 0-376 0 0,-1 0 1 0 0,0 0 0 0 0,0 0 0 0 0,1 0 0 0 0,-1 0 0 0 0,0 0 0 0 0,0 0 0 0 0,0 0 0 0 0,1 0 0 0 0,-1 0 0 0 0,0 1 0 0 0,0-1 0 0 0,1 0 0 0 0,-1 0 0 0 0,0 0 0 0 0,0 0 0 0 0,0 0 0 0 0,1 0-1 0 0,-1 1 1 0 0,0-1 0 0 0,0 0 0 0 0,0 0 0 0 0,0 0 0 0 0,1 0 0 0 0,-1 1 0 0 0,0-1 0 0 0,0 0 0 0 0,0 0-8 0 0,9 10 157 0 0,26 27 239 0 0,-33-35-380 0 0,0 1 0 0 0,1-2 0 0 0,-1 1 0 0 0,0 0 0 0 0,1 0 0 0 0,-1-1 0 0 0,1 1 0 0 0,0-1 0 0 0,-1 0 0 0 0,1 0 0 0 0,0 0 0 0 0,0 0 0 0 0,0 0 0 0 0,0-1-16 0 0,26 0-9 0 0,33 0 3 0 0</inkml:trace>
  <inkml:trace contextRef="#ctx0" brushRef="#br0" timeOffset="602.229">534 120 2625 0 0,'0'-3'10093'0'0,"0"-113"-4887"0"0,0 169-4215 0 0,0 757 2617 0 0,3-675-3294 0 0,8-25-121 0 0,-5-22-142 0 0,6-20-159 0 0,-6-27-99 0 0,-3-33 192 0 0,-1-1-1 0 0,2 0 0 0 0,2 7 16 0 0,-6-14 0 0 0</inkml:trace>
  <inkml:trace contextRef="#ctx0" brushRef="#br0" timeOffset="1031.895">551 1130 2049 0 0,'-1'-29'8720'0'0,"1"-7"-6099"0"0,0 17-2357 0 0,0 0 0 0 0,4-18-264 0 0,-2 29 109 0 0,1 0 0 0 0,0 0-1 0 0,0 1 1 0 0,0-1 0 0 0,1 1 0 0 0,1-1-109 0 0,5-11 263 0 0,-7 14-192 0 0,-1 0 1 0 0,1 1-1 0 0,0-1 1 0 0,0 1-1 0 0,1 0 1 0 0,-1 0-1 0 0,1 0 1 0 0,0 0-1 0 0,0 0 1 0 0,0 1-1 0 0,1 0 1 0 0,-1 0-1 0 0,1 0 1 0 0,-1 1-1 0 0,1-1 1 0 0,0 1-1 0 0,0 0 1 0 0,0 0-1 0 0,1 1 1 0 0,-1 0-1 0 0,0 0 1 0 0,0 0-1 0 0,1 0 1 0 0,1 1-72 0 0,7-1 190 0 0,23 1 351 0 0,-34 0-494 0 0,0 0 0 0 0,0 0 0 0 0,0 0 0 0 0,0 1 0 0 0,0 0 1 0 0,-1-1-1 0 0,1 1 0 0 0,0 0 0 0 0,-1 0 0 0 0,1 1-47 0 0,0 0 46 0 0,0 0 0 0 0,-1 1 0 0 0,1-1 0 0 0,-1 1 0 0 0,0 0 0 0 0,0 0 0 0 0,0 0 0 0 0,0 0 0 0 0,0 0 0 0 0,-1 0 0 0 0,1 0 0 0 0,-1 1 0 0 0,0-1 0 0 0,0 0-46 0 0,1 6 149 0 0,0-1 0 0 0,0 1 0 0 0,-1-1 0 0 0,0 1 0 0 0,0 8-149 0 0,-1 158 1391 0 0,0-165-1306 0 0,0 0-1 0 0,0 0 1 0 0,-1 0 0 0 0,-1-1 0 0 0,1 1-1 0 0,-1 0 1 0 0,-1-1 0 0 0,0 1 0 0 0,-4 8-86 0 0,-23 32 283 0 0,27-45-258 0 0,0 1-1 0 0,-1-1 1 0 0,0 0 0 0 0,0 0-1 0 0,0 0 1 0 0,-1 0 0 0 0,1-1-1 0 0,-1 0 1 0 0,0 0 0 0 0,0 0-1 0 0,-2 0-23 0 0,-13 14-71 0 0,2-3-184 0 0,18-15 248 0 0,-1 0-1 0 0,1 0 1 0 0,0 1 0 0 0,-1-1-1 0 0,1 0 1 0 0,0 0 0 0 0,-1 0 0 0 0,1 0-1 0 0,-1 1 1 0 0,1-1 0 0 0,0 0 0 0 0,-1 0-1 0 0,1 0 1 0 0,-1 0 0 0 0,1 0-1 0 0,0 0 1 0 0,-1 0 0 0 0,1 0 0 0 0,-1 0-1 0 0,1-1 1 0 0,0 1 0 0 0,-1 0 0 0 0,1 0-1 0 0,-1 0 1 0 0,1 0 0 0 0,0-1 0 0 0,-1 1-1 0 0,1 0 1 0 0,0 0 0 0 0,-1 0-1 0 0,1-1 1 0 0,0 1 0 0 0,0 0 0 0 0,-1-1-1 0 0,1 1 1 0 0,0 0 0 0 0,0-1 0 0 0,-1 1-1 0 0,1 0 1 0 0,0-1 0 0 0,0 1-1 0 0,0 0 1 0 0,-1-1 0 0 0,1 1 0 0 0,0-1-1 0 0,0 1 8 0 0,-1-8-18 0 0,0 1 0 0 0,0-1-1 0 0,1 0 1 0 0,0-5 18 0 0</inkml:trace>
  <inkml:trace contextRef="#ctx0" brushRef="#br0" timeOffset="1473.719">923 1112 5287 0 0,'0'15'12023'0'0,"0"-15"-11933"0"0,0 0 1 0 0,0 1 0 0 0,0-1 0 0 0,0 0 0 0 0,0 0 0 0 0,0 1 0 0 0,0-1 0 0 0,0 0 0 0 0,0 0 0 0 0,1 1 0 0 0,-1-1 0 0 0,0 0 0 0 0,0 0 0 0 0,0 0 0 0 0,0 1-1 0 0,0-1 1 0 0,0 0 0 0 0,0 0 0 0 0,1 0 0 0 0,-1 1 0 0 0,0-1 0 0 0,0 0 0 0 0,0 0 0 0 0,1 0 0 0 0,-1 0 0 0 0,0 0 0 0 0,0 1 0 0 0,0-1-91 0 0,3 2 35 0 0,-2-1-3 0 0,0 0-1 0 0,1 0 0 0 0,-1 0 1 0 0,0 0-1 0 0,1 0 1 0 0,0 0-1 0 0,-1 0 0 0 0,1 0 1 0 0,0-1-1 0 0,-1 1 1 0 0,1 0-1 0 0,0-1 0 0 0,-1 0 1 0 0,1 1-1 0 0,0-1 1 0 0,0 0-1 0 0,0 0 0 0 0,-1 0 1 0 0,2 0-32 0 0,0 0 34 0 0,1 0-1 0 0,-1 0 1 0 0,0 0 0 0 0,1-1-1 0 0,-1 1 1 0 0,0-1 0 0 0,0 0-1 0 0,1 0 1 0 0,-1 0 0 0 0,0-1-1 0 0,0 1 1 0 0,0-1 0 0 0,0 1-1 0 0,0-1 1 0 0,0 0 0 0 0,-1 0-34 0 0,23-12 144 0 0,-19 11-108 0 0,0 0 0 0 0,0 0 1 0 0,0-1-1 0 0,0 0 0 0 0,4-4-36 0 0,-2-1 69 0 0,-1 0 0 0 0,0 0-1 0 0,-1-1 1 0 0,2-3-69 0 0,-7 11 16 0 0,0 0 0 0 0,0 0 0 0 0,-1 0 0 0 0,1 0 0 0 0,-1 0-1 0 0,0 0 1 0 0,0-1 0 0 0,1 1 0 0 0,-1 0 0 0 0,-1 0 0 0 0,1 0-1 0 0,0-1-15 0 0,0-8 54 0 0,0-39 82 0 0,-1 48-135 0 0,1-1 0 0 0,-1 0 0 0 0,1 1 0 0 0,-1-1 0 0 0,0 1 0 0 0,0-1 0 0 0,0 1 0 0 0,-1 0 0 0 0,1-1 0 0 0,0 1 0 0 0,-1 0 1 0 0,1 0-1 0 0,-1 0 0 0 0,0 0 0 0 0,0 0 0 0 0,0 0 0 0 0,0 0 0 0 0,-2-1-1 0 0,-1 0 6 0 0,0-1 1 0 0,0 1-1 0 0,-1-1 0 0 0,1 1 1 0 0,-1 1-1 0 0,-5-2-6 0 0,10 3 10 0 0,-1 0 0 0 0,1 1 0 0 0,-1-1 1 0 0,0 1-1 0 0,1 0 0 0 0,-1 0 0 0 0,0-1 1 0 0,1 1-1 0 0,-1 0 0 0 0,0 0 0 0 0,1 1 0 0 0,-1-1 1 0 0,0 0-1 0 0,1 0 0 0 0,-1 1 0 0 0,1-1 0 0 0,-1 1 1 0 0,0 0-1 0 0,1-1 0 0 0,-1 1 0 0 0,1 0 0 0 0,0 0 1 0 0,-1 0-1 0 0,1 0 0 0 0,0 0 0 0 0,-1 0 1 0 0,1 0-1 0 0,0 1 0 0 0,-1 0-10 0 0,-2 4 56 0 0,0 0-1 0 0,1 1 1 0 0,0 0-1 0 0,0 0 1 0 0,0 0 0 0 0,0 4-56 0 0,-1-1 70 0 0,-1 7 30 0 0,1 0-1 0 0,1 0 1 0 0,0 1 0 0 0,1-1 0 0 0,1 1 0 0 0,1-1 0 0 0,0 1-1 0 0,1 0 1 0 0,1-1 0 0 0,1 1 0 0 0,0-1 0 0 0,1 0-1 0 0,1 0 1 0 0,1 0 0 0 0,6 13-100 0 0,-9-25 23 0 0,0 0 0 0 0,0-1 1 0 0,0 1-1 0 0,1 0 0 0 0,-1-1 0 0 0,1 0 1 0 0,0 0-1 0 0,0 0 0 0 0,3 2-23 0 0,4 4 13 0 0,-9-8-20 0 0,0-1-1 0 0,0 1 1 0 0,0 0-1 0 0,0 0 1 0 0,0-1-1 0 0,0 1 1 0 0,0-1-1 0 0,1 0 1 0 0,-1 0 0 0 0,1 1-1 0 0,-1-2 1 0 0,0 1-1 0 0,1 0 1 0 0,0 0-1 0 0,-1-1 1 0 0,1 1-1 0 0,-1-1 1 0 0,1 0 0 0 0,0 0-1 0 0,-1 0 1 0 0,1 0-1 0 0,0 0 8 0 0,-2 0-7 0 0,2-1-4 0 0,0 1 0 0 0,0 0 0 0 0,0 0 0 0 0,0-1 0 0 0,0 0 0 0 0,0 0 0 0 0,0 1 0 0 0,0-2-1 0 0,0 1 1 0 0,-1 0 0 0 0,1-1 0 0 0,0 1 0 0 0,-1-1 0 0 0,1 1 0 0 0,-1-1 0 0 0,0 0 0 0 0,1-1 11 0 0,49-43-41 0 0,7-12 41 0 0</inkml:trace>
  <inkml:trace contextRef="#ctx0" brushRef="#br0" timeOffset="1920.817">1420 279 6849 0 0,'-2'-13'9593'0'0,"-4"5"-5343"0"0,4 6-4060 0 0,0-1 0 0 0,0 1 0 0 0,1-1 0 0 0,-1 1 1 0 0,0-1-1 0 0,1 0 0 0 0,-1 0-190 0 0,0-3 114 0 0,-1 0 0 0 0,1-1 0 0 0,0 0 0 0 0,1 1 0 0 0,0-1 0 0 0,0 0 1 0 0,0 0-1 0 0,1-4-114 0 0,0-4 337 0 0,0 12 3 0 0,2 6 34 0 0,3 3-255 0 0,0 0 1 0 0,0 0-1 0 0,-1 0 1 0 0,0 1 0 0 0,-1 0-1 0 0,1 0 1 0 0,-1 0 0 0 0,-1 0-1 0 0,1 0 1 0 0,0 8-120 0 0,2 11 349 0 0,-1 0 1 0 0,-1 19-350 0 0,-2-25 123 0 0,0-16-101 0 0,11 249 1221 0 0,-12-235-1149 0 0,3 189 803 0 0,1-125-313 0 0,8 33-584 0 0,-1-45 184 0 0,3 2-184 0 0,-9-49-98 0 0,2 1 0 0 0,1-1 0 0 0,1-1 0 0 0,5 10 98 0 0,-13-29-44 0 0,1 1-1 0 0,0 0 1 0 0,0 0 0 0 0,0-1 0 0 0,1 1 0 0 0,-1-1-1 0 0,1 0 1 0 0,0 0 0 0 0,0 0 0 0 0,1 1 44 0 0,3 0-20 0 0,0 0 1 0 0,0-1 0 0 0,0 0-1 0 0,0 0 1 0 0,6 1 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87 139 5812 0 0,'-6'3'12343'0'0,"-19"9"-9522"0"0,25-12-2791 0 0,-1 1 1 0 0,0-1-1 0 0,1 1 1 0 0,-1-1-1 0 0,0 0 1 0 0,1 1-1 0 0,-1-1 1 0 0,0 0-1 0 0,1 1 1 0 0,-1-1 0 0 0,0 0-1 0 0,0 0 1 0 0,1 0-1 0 0,-1 0 1 0 0,0 0-1 0 0,0 0 1 0 0,1 0-1 0 0,-1 0 1 0 0,0 0-1 0 0,0 0 1 0 0,1 0-1 0 0,-2 0-30 0 0,0-1 120 0 0,-1 1 259 0 0,2 0-329 0 0,0-1-1 0 0,0 1 1 0 0,1 0 0 0 0,-1 0-1 0 0,0 0 1 0 0,0 0 0 0 0,0 0-1 0 0,0 0 1 0 0,0 0-1 0 0,0 0 1 0 0,0 0 0 0 0,0 0-1 0 0,-1 0-49 0 0,0 1 112 0 0,2-1-99 0 0,0 0 0 0 0,0 0 0 0 0,-1 0 0 0 0,1 0 0 0 0,0 0 0 0 0,0 0 1 0 0,-1 0-1 0 0,1 0 0 0 0,0 0 0 0 0,0 0 0 0 0,-1 0 0 0 0,1 0 0 0 0,0-1 0 0 0,0 1 0 0 0,0 0 0 0 0,-1 0 0 0 0,1 0 0 0 0,0 0 0 0 0,0 0 0 0 0,0 0 0 0 0,-1-1 0 0 0,1 1 0 0 0,0 0 0 0 0,0 0 0 0 0,0 0 1 0 0,0-1-1 0 0,0 1 0 0 0,0 0 0 0 0,-1 0-13 0 0,0-2 61 0 0,0 1-33 0 0,0 0 0 0 0,0 0 1 0 0,0 0-1 0 0,0 0 0 0 0,0 0 0 0 0,1 0 0 0 0,-1-1 0 0 0,0 1 0 0 0,1 0 0 0 0,-1 0 0 0 0,1-1 0 0 0,-1 1 1 0 0,1 0-1 0 0,0 0 0 0 0,0-1 0 0 0,-1 1 0 0 0,1-1 0 0 0,0 1 0 0 0,0 0 0 0 0,0-1 0 0 0,1 1 1 0 0,-1 0-1 0 0,0-1 0 0 0,0 1 0 0 0,1-1-28 0 0,0-3 54 0 0,0 0-1 0 0,1 0 1 0 0,0 1 0 0 0,0-1-1 0 0,0 1 1 0 0,0 0 0 0 0,0 0-1 0 0,1-1 1 0 0,0 2 0 0 0,0-1-1 0 0,0 0 1 0 0,0 0 0 0 0,1 1-1 0 0,-1 0 1 0 0,2-1-54 0 0,11-3 134 0 0,0 1 0 0 0,0 1 0 0 0,1 0 1 0 0,0 1-1 0 0,10-1-134 0 0,0-1 142 0 0,2 1-5 0 0,0 0-1 0 0,0 2 1 0 0,0 2-1 0 0,0 0 1 0 0,1 2-1 0 0,-1 1 1 0 0,0 1-1 0 0,20 6-136 0 0,28 5 321 0 0,0-3 0 0 0,68-1-321 0 0,49-10-163 0 0,-187 0 144 0 0,0 0 0 0 0,0 0 0 0 0,1 1 0 0 0,-1 0 0 0 0,0 0 0 0 0,-1 0 0 0 0,1 1 0 0 0,0 0 0 0 0,0 0 0 0 0,-1 1 0 0 0,1 0 0 0 0,-1 0 0 0 0,2 2 19 0 0,24 19-18 0 0,-2 1-1 0 0,-1 1 1 0 0,14 17 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4937 0 0,'-22'0'13000'0'0,"-20"0"-7743"0"0,55-1-5144 0 0,-1 0 0 0 0,1-1 0 0 0,9-2-113 0 0,-6 0 47 0 0,-1 2 0 0 0,0 0 0 0 0,1 1-1 0 0,-1 0-46 0 0,51 1 91 0 0,-60 0-85 0 0,0 0 1 0 0,-1 0-1 0 0,1 1 1 0 0,0 0-1 0 0,0 0 0 0 0,-1 1 1 0 0,1-1-1 0 0,-1 1 1 0 0,0 0-1 0 0,1 1 1 0 0,-1-1-1 0 0,1 2-6 0 0,-1 0 6 0 0,1 0 0 0 0,-1 1 0 0 0,1-1 1 0 0,-1 1-1 0 0,-1 1 0 0 0,1-1 0 0 0,-1 1 0 0 0,0 0 0 0 0,3 4-6 0 0,-2 0 13 0 0,0-1-1 0 0,-1 1 0 0 0,0 0 0 0 0,0 1 0 0 0,-1-1 0 0 0,-1 1 1 0 0,1 2-13 0 0,0 8 38 0 0,-1 0 0 0 0,0 0 0 0 0,-2 3-38 0 0,0-5 50 0 0,-1 0-1 0 0,-1 0 1 0 0,-1 1 0 0 0,0-2-1 0 0,-4 11-49 0 0,2-10 99 0 0,0 0 0 0 0,2 0 0 0 0,0 0-1 0 0,1 1 1 0 0,1-1 0 0 0,1 11-99 0 0,0-20 76 0 0,-1-7-46 0 0,1 0 0 0 0,-1 0 0 0 0,1 0 1 0 0,0 0-1 0 0,0 0 0 0 0,1 0 0 0 0,-1 0 0 0 0,0-1 0 0 0,1 1 0 0 0,0 0 0 0 0,0 0 0 0 0,1 2-30 0 0,-1-4 18 0 0,0-1 1 0 0,1 1-1 0 0,-1 0 0 0 0,1-1 0 0 0,-1 1 1 0 0,1-1-1 0 0,-1 0 0 0 0,1 0 0 0 0,0 1 0 0 0,-1-1 1 0 0,1 0-1 0 0,-1 0 0 0 0,1 0 0 0 0,1-1-18 0 0,26-3 142 0 0,-19 2-126 0 0,-1-1 0 0 0,0 0-1 0 0,1-1 1 0 0,-2 0 0 0 0,1 0 0 0 0,0-1-1 0 0,-1 0 1 0 0,0 0 0 0 0,0-1-1 0 0,-1 0 1 0 0,1 0 0 0 0,2-5-16 0 0,12-13-54 0 0,-1-1 0 0 0,-1-1 0 0 0,1-4 54 0 0,-5 7-57 0 0,21-24-90 0 0,-18 24 23 0 0,-1-1 0 0 0,-1-1 0 0 0,-1-1 0 0 0,6-15 124 0 0,76-162-73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6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408 0 0 0,'35'-178'0'0'0,"-35"178"0"0"0</inkml:trace>
  <inkml:trace contextRef="#ctx0" brushRef="#br0" timeOffset="453.014">1363 213 5918 0 0,'0'-18'56'0'0,"-16"0"-37"0"0,-22 1 8 0 0,3-19 50 0 0,-34 1-26 0 0,15 17-15 0 0,19 0-33 0 0,-177-35-3 0 0,212 53 0 0 0,0 0 0 0 0</inkml:trace>
  <inkml:trace contextRef="#ctx0" brushRef="#br0" timeOffset="883.936">53 390 750 0 0,'-10'-9'4205'0'0,"7"6"-3551"0"0,-1-1 0 0 0,0 1 0 0 0,1-1 0 0 0,0 0 0 0 0,0 0 1 0 0,0 0-655 0 0,-3-14 243 0 0,1 8-128 0 0,4 9-85 0 0,0-1-1 0 0,0 0 1 0 0,0 1-1 0 0,0-1 1 0 0,0 0-1 0 0,0 0 1 0 0,1 0-1 0 0,-1 0 1 0 0,1 0-1 0 0,0 0 1 0 0,-1 1-1 0 0,1-1 1 0 0,0-1-30 0 0,0-68 1399 0 0,0 69-1358 0 0,0 0-1 0 0,1 0 0 0 0,-1 0 0 0 0,0 1 1 0 0,1-1-1 0 0,-1 0 0 0 0,1 0 0 0 0,0 0 1 0 0,0 0-1 0 0,-1 1 0 0 0,1-1 1 0 0,0 0-1 0 0,1 0-40 0 0,3-7 159 0 0,-1 0 3 0 0,-3 6-114 0 0,0 1-1 0 0,0-1 0 0 0,0 1 0 0 0,1-1 0 0 0,-1 1 0 0 0,1 0 0 0 0,0-1 0 0 0,-1 1 1 0 0,1 0-1 0 0,1 0-47 0 0,0-1 48 0 0,-2 1-23 0 0,1 1-1 0 0,-1 0 0 0 0,0-1 0 0 0,0 1 1 0 0,1 0-1 0 0,-1 0 0 0 0,1 0 0 0 0,-1 0 1 0 0,1 1-1 0 0,-1-1 0 0 0,1 0 0 0 0,0 1 0 0 0,-1-1 1 0 0,1 1-1 0 0,0-1 0 0 0,0 1 0 0 0,-1 0 1 0 0,1 0-1 0 0,0 0 0 0 0,0 0 0 0 0,0 0-24 0 0,8-1 91 0 0,1 0-1 0 0,-1-1 1 0 0,1 0-1 0 0,0 0-90 0 0,25-5 164 0 0,-10 4-14 0 0,0 2 1 0 0,7 1-151 0 0,42-2 202 0 0,-35-2-110 0 0,36-3 258 0 0,20 4-350 0 0,249 3 597 0 0,-282 2-429 0 0,0 2 0 0 0,-1 4 0 0 0,42 11-168 0 0,6 1 161 0 0,-84-16-130 0 0,64 12 60 0 0,21 14 13 0 0,-24-15-11 0 0,0-3 0 0 0,61-2-93 0 0,-89-6 25 0 0,60 7 29 0 0,88-7 32 0 0,-136-5-57 0 0,16 1 28 0 0,0-5-1 0 0,51-10-56 0 0,9-11 51 0 0,-55 19-21 0 0,-45 5-16 0 0,78-10 19 0 0,-28 9-17 0 0,-14 3-15 0 0,-77 0-5 0 0,-1 1 1 0 0,1 0-1 0 0,-1 0 1 0 0,0 0-1 0 0,0 1 1 0 0,0 0-1 0 0,0 0 0 0 0,0 0 1 0 0,0 0-1 0 0,0 1 1 0 0,3 2 3 0 0,16 8-23 0 0,-18-10 9 0 0,1 1 0 0 0,-1-1 0 0 0,0 1 0 0 0,0 0 0 0 0,0 0 0 0 0,0 1 0 0 0,3 3 14 0 0,-5-4-9 0 0,0-1-1 0 0,0 1 0 0 0,0-1 1 0 0,0 0-1 0 0,0-1 0 0 0,1 1 0 0 0,-1-1 1 0 0,1 0-1 0 0,0 0 0 0 0,0 0 1 0 0,0-1-1 0 0,0 0 0 0 0,1 0 10 0 0,9 1-54 0 0,-1 0 0 0 0,1-2-1 0 0,12 0 55 0 0,-4 0-92 0 0,-21-1 68 0 0,-1 1 1 0 0,1 1-1 0 0,0-1 0 0 0,0 0 0 0 0,0 0 0 0 0,0 1 0 0 0,0-1 1 0 0,-1 1-1 0 0,1 0 0 0 0,0-1 0 0 0,0 1 0 0 0,-1 0 0 0 0,1 0 1 0 0,0 0-1 0 0,-1 0 24 0 0,9 5-159 0 0,-9-6 124 0 0,0 1 27 0 0,-1-1 0 0 0,0 0 1 0 0,1 0-1 0 0,-1 0 0 0 0,0 0 0 0 0,1 0 1 0 0,-1 0-1 0 0,0 1 0 0 0,0-1 0 0 0,1 0 1 0 0,-1 0-1 0 0,0 1 0 0 0,0-1 0 0 0,1 0 1 0 0,-1 0-1 0 0,0 1 0 0 0,0-1 0 0 0,1 0 0 0 0,-1 0 1 0 0,0 1-1 0 0,0-1 0 0 0,0 1 8 0 0,0 0-11 0 0,0 0 0 0 0,0 1 0 0 0,0-1-1 0 0,0 1 1 0 0,0-1 0 0 0,-1 0 0 0 0,1 1 0 0 0,-1-1 0 0 0,1 0-1 0 0,-1 1 1 0 0,1-1 0 0 0,-1 0 11 0 0,-56 103-72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3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73 177 6987 0 0,'0'-18'14961'0'0,"-19"-18"-14955"0"0,0 19 15 0 0,3-18 154 0 0,16-1 131 0 0</inkml:trace>
  <inkml:trace contextRef="#ctx0" brushRef="#br0" timeOffset="1">19 35 22456 0 0,'-19'-18'376'0'0,"19"1"-16"0"0,0 17-41 0 0,0 0 34 0 0,0 71 49 0 0,0 35-24 0 0,0 53-92 0 0,19 18-210 0 0,-19 18-257 0 0,89 196 181 0 0,-89-391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0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180 106 8142 0 0</inkml:trace>
  <inkml:trace contextRef="#ctx0" brushRef="#br0" timeOffset="447.284">180 71 23864 0 0,'0'0'0'0'0,"0"-53"418"0"0,0 53-56 0 0,0-17-77 0 0,0 17-55 0 0,0 0-52 0 0,16 35-67 0 0,19 18-118 0 0,-16 0-134 0 0,0 36-151 0 0,-3-18-84 0 0,3 71 376 0 0</inkml:trace>
  <inkml:trace contextRef="#ctx0" brushRef="#br0" timeOffset="448.284">108 550 7624 0 0,'-35'0'15068'0'0,"16"0"-14724"0"0,19 0-144 0 0,0 0 3 0 0,0 0 33 0 0,38 0 0 0 0,-4 0-52 0 0,-17-18-37 0 0,20 18-38 0 0,-2-18-27 0 0,54-17-89 0 0,-20 17-76 0 0,4-17-79 0 0,31 53 162 0 0,-104-18 0 0 0,0 0 0 0 0</inkml:trace>
  <inkml:trace contextRef="#ctx0" brushRef="#br0" timeOffset="889.37">92 638 6899 0 0,'-5'5'2133'0'0,"-1"0"-1"0"0,1-1 1 0 0,0 0-1 0 0,-1 0 1 0 0,0 0-1 0 0,0-1-2132 0 0,3-2 293 0 0,0 0-1 0 0,1 0 0 0 0,-1 0 0 0 0,0 0 1 0 0,1-1-1 0 0,-1 1 0 0 0,0-1 1 0 0,0 0-1 0 0,0 1-292 0 0,3-2 13 0 0,-1 1-1 0 0,1 0 1 0 0,0 0 0 0 0,-1 0-1 0 0,1 0 1 0 0,-1 0 0 0 0,1 0-1 0 0,0 0 1 0 0,-1 0 0 0 0,1 0-1 0 0,0 1 1 0 0,-1-1 0 0 0,1 0-1 0 0,0 0 1 0 0,-1 0 0 0 0,1 0-1 0 0,0 0 1 0 0,-1 1 0 0 0,1-1 0 0 0,0 0-1 0 0,-1 0 1 0 0,1 0 0 0 0,0 1-1 0 0,0-1 1 0 0,-1 0 0 0 0,1 1-13 0 0,-2 1 41 0 0,1 0-1 0 0,-1 0 1 0 0,1 0 0 0 0,-1 0 0 0 0,1 0 0 0 0,0 1 0 0 0,0-1 0 0 0,0 1 0 0 0,0-1 0 0 0,1 0 0 0 0,-1 1 0 0 0,1 0-1 0 0,-1-1 1 0 0,1 2-41 0 0,-1 43 392 0 0,2-24-231 0 0,-1 1167 1105 0 0,1-1167-1469 0 0,1 0 0 0 0,1-1 0 0 0,6 23 203 0 0,-7-38-86 0 0,-2-6 68 0 0,0 0 0 0 0,0 0 0 0 0,1 1-1 0 0,-1-1 1 0 0,1 0 0 0 0,-1 0 0 0 0,1 0 0 0 0,-1 1 0 0 0,1-1 0 0 0,-1 0-1 0 0,1 0 1 0 0,0 0 0 0 0,0 0 18 0 0,3 2-13 0 0,1 1 0 0 0,0-1 0 0 0,0 0 0 0 0,0-1 0 0 0,0 1 13 0 0</inkml:trace>
  <inkml:trace contextRef="#ctx0" brushRef="#br0" timeOffset="1544.154">196 1046 4137 0 0,'0'17'13791'0'0,"0"-17"-13454"0"0,-16 0 18 0 0,16 0-43 0 0,0 0-55 0 0,35 0-66 0 0,0 0-88 0 0,0 0-110 0 0,18 0-101 0 0,124-88 108 0 0,-177 88 0 0 0,0 0 0 0 0,0 0 0 0 0</inkml:trace>
  <inkml:trace contextRef="#ctx0" brushRef="#br0" timeOffset="1545.154">320 798 5312 0 0,'-16'17'14442'0'0,"16"1"-14209"0"0,0 0 80 0 0,-19-1 70 0 0,19 2-38 0 0,0 16-4 0 0,-16-17-21 0 0,16 17-25 0 0,0 36-3 0 0,0 0-27 0 0,0 0-55 0 0,0-1-90 0 0,35-17-133 0 0,-19-16-101 0 0,21-37-91 0 0,140-178 205 0 0,-177 178 0 0 0,0 0 0 0 0</inkml:trace>
  <inkml:trace contextRef="#ctx0" brushRef="#br0" timeOffset="1546.154">550 1082 17850 0 0,'0'0'348'0'0,"0"0"9"0"0,0 0-24 0 0,-16 0 105 0 0,16 0-5 0 0,0 17-37 0 0,0 1-70 0 0,0 18-108 0 0,-19 300-218 0 0,19-336 0 0 0,0 0 0 0 0,0 0 0 0 0,0 0 0 0 0</inkml:trace>
  <inkml:trace contextRef="#ctx0" brushRef="#br0" timeOffset="1547.154">285 1754 5912 0 0,'-3'3'12293'0'0,"-8"9"-9708"0"0,9-9-2453 0 0,3-3-117 0 0,0 1 0 0 0,1-1-1 0 0,-1 0 1 0 0,0-1 0 0 0,1 1 0 0 0,-1 0 0 0 0,1 0-1 0 0,-1-1 1 0 0,0 1 0 0 0,0 0 0 0 0,1-1 0 0 0,-1 1-1 0 0,0-1 1 0 0,0 0 0 0 0,1 1 0 0 0,-1-2-15 0 0,68-38 119 0 0,-39 20-83 0 0,2 2-1 0 0,6-1-35 0 0,68-19 41 0 0,-97 34-44 0 0,-3 1 20 0 0,1 1 0 0 0,0-1 0 0 0,0 1 0 0 0,0 0 0 0 0,5 0-17 0 0,-11 2 4 0 0,0 0 1 0 0,1-1 0 0 0,-1 1 0 0 0,0 0 0 0 0,0 0 0 0 0,1 1 0 0 0,-1-1 0 0 0,0 0 0 0 0,0 0 0 0 0,1 0 0 0 0,-1 1 0 0 0,0-1 0 0 0,0 1 0 0 0,0-1 0 0 0,1 1 0 0 0,-1 0 0 0 0,0-1 0 0 0,0 1 0 0 0,0 0 0 0 0,0 0-1 0 0,0-1 1 0 0,0 1 0 0 0,-1 0 0 0 0,1 0 0 0 0,0 0 0 0 0,0 0 0 0 0,0 0 0 0 0,-1 1 0 0 0,1-1 0 0 0,-1 0 0 0 0,1 0 0 0 0,-1 0 0 0 0,1 0-5 0 0,4 32 94 0 0,1-15-45 0 0,-5-14-36 0 0,0 0 0 0 0,1 0 1 0 0,-1 0-1 0 0,-1 0 0 0 0,1 0 0 0 0,0 0 0 0 0,-1 0 1 0 0,0 0-1 0 0,0 1 0 0 0,0-1 0 0 0,-1 0 1 0 0,0 0-14 0 0,-3 9 27 0 0,0 0 0 0 0,-1 0 1 0 0,-1 0-1 0 0,0-1 0 0 0,-1 0 1 0 0,0 0-1 0 0,-1-1 0 0 0,-1 0 1 0 0,-6 7-28 0 0,7-7 8 0 0,-14 19 10 0 0,18-24-18 0 0,0-1-1 0 0,0 0 0 0 0,0 0 1 0 0,0 0-1 0 0,-1 0 0 0 0,0-1 0 0 0,-1 2 1 0 0,-40 20-41 0 0,-28 16-65 0 0,68-39 87 0 0,-1 0 0 0 0,-1 0 1 0 0,1 0-1 0 0,0-1 0 0 0,-1 0 1 0 0,1 0-1 0 0,-1-1 0 0 0,0 0 19 0 0,-35 2-33 0 0,-12-3 33 0 0</inkml:trace>
  <inkml:trace contextRef="#ctx0" brushRef="#br0" timeOffset="1548.154">231 1807 5487 0 0,'0'3'12081'0'0,"0"3"-10363"0"0,-1 28-373 0 0,1-32-1277 0 0,0 0 1 0 0,0 0-1 0 0,0 0 0 0 0,0 1 1 0 0,0-1-1 0 0,1 0 0 0 0,-1 0 1 0 0,1 0-1 0 0,0 0 0 0 0,-1 1 1 0 0,1-1-69 0 0,15 4 614 0 0,5 6 52 0 0,12-6 32 0 0,5 5 27 0 0,12-5-14 0 0,42 12 575 0 0,-83-15-1169 0 0,0 0 1 0 0,0 1 0 0 0,-1 0-1 0 0,1 0 1 0 0,-1 1 0 0 0,0 0-1 0 0,0 1 1 0 0,0 0 0 0 0,-1 0-118 0 0,-5-5 27 0 0,15 12 211 0 0,-3-3-34 0 0,0 0 1 0 0,-1 1-1 0 0,-1 1-204 0 0,-2-2 93 0 0,6 7 135 0 0,2 0 1 0 0,10 7-229 0 0,4 0 184 0 0,-13 1-58 0 0,-16-21-119 0 0,-1 0 0 0 0,1 0 1 0 0,0 0-1 0 0,0 0 0 0 0,0-1 1 0 0,1 1-1 0 0,0-1 0 0 0,-1 0 1 0 0,1 0-1 0 0,2 1-7 0 0,8 2-106 0 0,-10 1-27 0 0,1-2-91 0 0,9-3 21 0 0,19-2 135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0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20 638 2550 0 0,'0'0'10088'0'0,"0"0"-7794"0"0,0 0-1717 0 0,-3-3 45 0 0,1 2-536 0 0,1 0-16 0 0,0 0-1 0 0,0 0 0 0 0,-1 0 0 0 0,1-1 0 0 0,0 1 1 0 0,0 0-1 0 0,0 0 0 0 0,1-1 0 0 0,-1 1 0 0 0,0-1 0 0 0,0 1 1 0 0,1-1-1 0 0,-1 1 0 0 0,1-1 0 0 0,-1 1 0 0 0,1-1 0 0 0,0 0 1 0 0,0 1-1 0 0,-1-1 0 0 0,1 1 0 0 0,0-1 0 0 0,1-1-69 0 0,-1-9 412 0 0,0 12-406 0 0,0 0 1 0 0,0 0-1 0 0,-1-1 1 0 0,1 1-1 0 0,0 0 1 0 0,0 0-1 0 0,0 0 1 0 0,0 0 0 0 0,0 0-1 0 0,0 0 1 0 0,0 0-1 0 0,0 0 1 0 0,0-1-1 0 0,0 1 1 0 0,0 0-1 0 0,0 0 1 0 0,0 0 0 0 0,1 0-1 0 0,-1 0 1 0 0,0 0-1 0 0,0 0 1 0 0,0 0-1 0 0,0 0 1 0 0,0-1-1 0 0,0 1 1 0 0,0 0 0 0 0,0 0-1 0 0,0 0 1 0 0,0 0-1 0 0,0 0 1 0 0,0 0-1 0 0,0 0 1 0 0,0 0-1 0 0,1 0 1 0 0,-1 0 0 0 0,0 0-1 0 0,0 0 1 0 0,0 0-1 0 0,0 0 1 0 0,0 0-1 0 0,0 0 1 0 0,0 0-1 0 0,0 0 1 0 0,0 0 0 0 0,1-1-1 0 0,-1 1 1 0 0,0 0-1 0 0,0 1 1 0 0,0-1-1 0 0,0 0 1 0 0,0 0-1 0 0,0 0 1 0 0,0 0 0 0 0,0 0-1 0 0,1 0 1 0 0,-1 0-1 0 0,0 0-6 0 0,367 0 356 0 0,-367 0-356 0 0,4 0-33 0 0,0 0-1 0 0,1 0 1 0 0,-1 0 0 0 0,0 1 0 0 0,0-1-1 0 0,0 1 1 0 0,0 0 0 0 0,4 2 33 0 0,4 3-19 0 0,0 1 1 0 0,0 0-1 0 0,2 3 19 0 0</inkml:trace>
  <inkml:trace contextRef="#ctx0" brushRef="#br0" timeOffset="429.828">179 107 1637 0 0,'-4'-30'8105'0'0,"-3"3"-5334"0"0,5 20-2530 0 0,0 0 1 0 0,0-1-1 0 0,1 1 1 0 0,0 0 0 0 0,0-1-242 0 0,1 2 759 0 0,0 6-105 0 0,0 0-120 0 0,0 0-88 0 0,0 3-17 0 0,-1 53 434 0 0,1-10-428 0 0,1 0-1 0 0,3 7-434 0 0,-3-35 69 0 0,8 79 652 0 0,-3 33-721 0 0,3 120 512 0 0,0 5-140 0 0,-9 439 288 0 0,0-686-667 0 0,1 0 0 0 0,0-1 0 0 0,0 1 0 0 0,1-1 0 0 0,1 3 7 0 0,3 16-54 0 0,-4-6 1 0 0,3 14-102 0 0,-5-32 141 0 0,1-1 1 0 0,-1 1 0 0 0,1 0 0 0 0,0 0 0 0 0,0 0-1 0 0,-1-1 1 0 0,1 1 0 0 0,0-1 0 0 0,1 1 0 0 0,-1 0-1 0 0,0-1 1 0 0,0 0 0 0 0,1 1 0 0 0,-1-1-1 0 0,2 1 14 0 0,-1-1-4 0 0,0 0 0 0 0,1 0 0 0 0,-1 0-1 0 0,0-1 1 0 0,1 1 0 0 0,-1-1-1 0 0,1 1 1 0 0,-1-1 0 0 0,1 0 0 0 0,-1 0-1 0 0,1 0 1 0 0,0 0 4 0 0</inkml:trace>
  <inkml:trace contextRef="#ctx0" brushRef="#br0" timeOffset="924.102">124 1064 4762 0 0,'0'0'14153'0'0,"0"0"-13755"0"0,-16 0-12 0 0,16 0-87 0 0,0 0-40 0 0,-18 0-53 0 0,-1 17-50 0 0,19 19-33 0 0,-16 17-24 0 0,-3 0-41 0 0,19 36-72 0 0,0-19-113 0 0,0 1-122 0 0,19 54 249 0 0,-19-125 0 0 0</inkml:trace>
  <inkml:trace contextRef="#ctx0" brushRef="#br0" timeOffset="1356.064">179 1277 5250 0 0,'0'-36'14374'0'0,"0"18"-14316"0"0,18 1 161 0 0,-2-2-22 0 0,3 19-7 0 0,-3 0-19 0 0,21 0-39 0 0,-20 0-35 0 0,90 71-97 0 0,-107-71 0 0 0,0 0 0 0 0,0 0 0 0 0</inkml:trace>
  <inkml:trace contextRef="#ctx0" brushRef="#br0" timeOffset="1825.388">621 107 3912 0 0,'0'-18'13515'0'0,"-17"18"-13375"0"0,17-17 237 0 0,0-1 61 0 0,-18 18 32 0 0,18-19-7 0 0,0 19-111 0 0,0 0-46 0 0,0 0-20 0 0,0 37-80 0 0,0-2-152 0 0,53 142-54 0 0,-53-177 0 0 0,0 0 0 0 0</inkml:trace>
  <inkml:trace contextRef="#ctx0" brushRef="#br0" timeOffset="2365.481">816 72 5887 0 0,'0'0'14619'0'0,"0"17"-14659"0"0,0-17 28 0 0,0 0 78 0 0,0 18 59 0 0,0 0-22 0 0,-18 17-63 0 0,1 18-97 0 0,-1 0-79 0 0,0 1-42 0 0,-17 16-40 0 0,-36 55 218 0 0,71-125 0 0 0</inkml:trace>
  <inkml:trace contextRef="#ctx0" brushRef="#br0" timeOffset="2366.481">604 550 150 0 0,'-3'0'3096'0'0,"-62"0"2398"0"0,62 0-4588 0 0,3 3-79 0 0,0-3-788 0 0,0 1 1 0 0,0-1-1 0 0,0 1 1 0 0,0 0-1 0 0,0-1 1 0 0,0 1 0 0 0,0 0-1 0 0,0-1 1 0 0,0 1-1 0 0,0-1 1 0 0,0 1 0 0 0,1-1-1 0 0,-1 1 1 0 0,0 0-1 0 0,1-1 1 0 0,-1 1-1 0 0,0-1 1 0 0,1 1 0 0 0,-1-1-40 0 0,1 1 47 0 0,0-1 0 0 0,0 1-1 0 0,1-1 1 0 0,-1 1 0 0 0,0-1 0 0 0,0 0 0 0 0,0 1 0 0 0,0-1 0 0 0,1 0 0 0 0,-1 0 0 0 0,0 0 0 0 0,0 0 0 0 0,1 0 0 0 0,-1 0-47 0 0,46 1 766 0 0,-19 0-430 0 0,1-1-1 0 0,0-1 1 0 0,12-3-336 0 0,-28 0 80 0 0,-1 1 1 0 0,1-2-1 0 0,-1 0 1 0 0,0 0-1 0 0,-1-1 1 0 0,1-1-1 0 0,5-4-80 0 0,-4 3 114 0 0,2 0 0 0 0,-1 0-1 0 0,1 1 1 0 0,0 1-114 0 0,-11 5 49 0 0,0 0-1 0 0,0 0 1 0 0,0 0 0 0 0,0 1-1 0 0,0-1 1 0 0,0 1-1 0 0,0 0 1 0 0,3 1-49 0 0,-6-1 8 0 0,-1 0 0 0 0,1 0 0 0 0,0 0 1 0 0,-1 0-1 0 0,1 0 0 0 0,0 0 0 0 0,-1 0 0 0 0,1 0 0 0 0,0 1 0 0 0,-1-1 0 0 0,1 0 0 0 0,-1 0 1 0 0,1 1-1 0 0,-1-1 0 0 0,1 0 0 0 0,-1 1 0 0 0,1-1 0 0 0,-1 1 0 0 0,1-1 0 0 0,-1 1 0 0 0,1-1 0 0 0,-1 1 1 0 0,1-1-1 0 0,-1 1 0 0 0,0-1 0 0 0,1 1 0 0 0,-1-1 0 0 0,0 1 0 0 0,0 0 0 0 0,0-1 0 0 0,1 1 1 0 0,-1 0-1 0 0,0-1 0 0 0,0 1 0 0 0,0 0 0 0 0,0-1 0 0 0,0 1 0 0 0,0-1 0 0 0,0 1 0 0 0,0 0 1 0 0,0-1-1 0 0,0 1 0 0 0,-1 0 0 0 0,1-1 0 0 0,0 1 0 0 0,0 0 0 0 0,-1-1-8 0 0,-5 14 60 0 0,0-1 0 0 0,-2 0 0 0 0,1 0 0 0 0,-5 4-60 0 0,1-1 33 0 0,7-9-22 0 0,-15 23 2 0 0,-2-1-1 0 0,0-1 1 0 0,-21 20-13 0 0,6-4-243 0 0,28-32 83 0 0,-1-1 0 0 0,0-1 0 0 0,-1 1 0 0 0,-9 7 160 0 0,-32 18-81 0 0</inkml:trace>
  <inkml:trace contextRef="#ctx0" brushRef="#br0" timeOffset="2916.853">533 922 87 0 0,'-12'13'3203'0'0,"0"0"0"0"0,1 1 0 0 0,-8 14-3203 0 0,16-24 268 0 0,1 1 0 0 0,-1 0 0 0 0,1 0-1 0 0,0 1 1 0 0,0-1 0 0 0,1 0 0 0 0,0 1 0 0 0,0-1 0 0 0,0 0 0 0 0,0 1 0 0 0,1 0 0 0 0,0-1 0 0 0,0 1-1 0 0,1-1 1 0 0,-1 1-268 0 0,1 21 1203 0 0,-1-26-1185 0 0,0-1 0 0 0,0 1-1 0 0,0-1 1 0 0,0 1-1 0 0,0-1 1 0 0,0 1-1 0 0,0 0 1 0 0,0-1 0 0 0,0 1-1 0 0,0-1 1 0 0,1 1-1 0 0,-1-1 1 0 0,0 1 0 0 0,0-1-1 0 0,0 1 1 0 0,1-1-1 0 0,-1 1 1 0 0,0-1 0 0 0,1 1-18 0 0,16 6 300 0 0,0-3-194 0 0,0 0 0 0 0,0-1 0 0 0,0-1 0 0 0,1-1-1 0 0,-1 0 1 0 0,12-2-106 0 0,-22 1 25 0 0,19 1 61 0 0,-6-1-7 0 0,0 0 0 0 0,0-1 0 0 0,1-2-79 0 0,4-3 64 0 0,-20 4-45 0 0,0 0 1 0 0,0 1 0 0 0,0 0-1 0 0,0 0 1 0 0,0 1 0 0 0,0-1-1 0 0,1 1 1 0 0,1 0-20 0 0,111 0 75 0 0,-103 0-87 0 0,-8 0-5 0 0,1 0 0 0 0,-1 0 0 0 0,1 1 0 0 0,-1-1 1 0 0,8 3 16 0 0,-11-1-2 0 0,-1-1 1 0 0,0 0 0 0 0,0 1 0 0 0,0 0 0 0 0,0 0-1 0 0,0 0 1 0 0,0 0 0 0 0,-1 0 0 0 0,1 0 0 0 0,0 1 0 0 0,-1-1-1 0 0,0 1 1 0 0,0 0 0 0 0,2 2 1 0 0,-2-1 11 0 0,1 0 0 0 0,-1 1 1 0 0,0-1-1 0 0,-1 0 0 0 0,1 1 0 0 0,-1-1 1 0 0,0 1-1 0 0,0 0 0 0 0,0-1 0 0 0,0 2-11 0 0,1 48 171 0 0,-3-39-126 0 0,1-5 5 0 0,-1 1 0 0 0,0-1 0 0 0,-1 0 0 0 0,0 1 0 0 0,-1 0-50 0 0,-3 17 87 0 0,2-3-10 0 0,1-4 21 0 0,-1-1 0 0 0,-7 21-98 0 0,3-13 33 0 0,3-13-42 0 0,0 1 0 0 0,-1-1 0 0 0,-1 0 0 0 0,-6 11 9 0 0,-48 71-12 0 0</inkml:trace>
  <inkml:trace contextRef="#ctx0" brushRef="#br0" timeOffset="2917.853">675 957 4024 0 0,'0'-3'1434'0'0,"0"0"-1"0"0,0 0 1 0 0,0-1-1 0 0,0 1 1 0 0,-1 0 0 0 0,0 0-1 0 0,1-1 1 0 0,-1 1-1434 0 0,0 2 198 0 0,1 0 0 0 0,-1 1 0 0 0,1-1 0 0 0,-1 0 0 0 0,1 1 0 0 0,-1-1 0 0 0,0 0 0 0 0,1 1-1 0 0,-1-1 1 0 0,0 1 0 0 0,0-1 0 0 0,0 1 0 0 0,0-1-198 0 0,1 1 11 0 0,0 0 0 0 0,-1-1 0 0 0,1 1 0 0 0,-1 0 0 0 0,1 0 0 0 0,0-1 0 0 0,-1 1 0 0 0,1 0 0 0 0,-1-1 0 0 0,1 1 0 0 0,0 0-1 0 0,0-1 1 0 0,-1 1 0 0 0,1-1 0 0 0,0 1 0 0 0,0 0 0 0 0,-1-1 0 0 0,1 1 0 0 0,0-1 0 0 0,0 1 0 0 0,0-1 0 0 0,0 1 0 0 0,0-1 0 0 0,0 1-1 0 0,0-1 1 0 0,0 1 0 0 0,0 0 0 0 0,0-1 0 0 0,0 0-11 0 0,0-2 276 0 0,0 6-8 0 0,0 12-119 0 0,2 0 0 0 0,-1 0 1 0 0,2-1-1 0 0,0 1 0 0 0,1-1 0 0 0,2 4-149 0 0,0 7 137 0 0,-2-1 1 0 0,0 0 0 0 0,-1 1-1 0 0,-1 4-137 0 0,0 4 113 0 0,9 70 202 0 0,-8-62-205 0 0,4 42 240 0 0,4 6-350 0 0,-4-46 37 0 0,16 88-89 0 0,-17-106-73 0 0,1 0-1 0 0,2 0 0 0 0,0 0 1 0 0,3 2 125 0 0,20 26-57 0 0</inkml:trace>
  <inkml:trace contextRef="#ctx0" brushRef="#br0" timeOffset="2918.853">728 1613 3937 0 0,'0'-35'13694'0'0,"-18"17"-13248"0"0,1 0 446 0 0,-1 18-62 0 0,-1 18-65 0 0,-16 0-106 0 0,0 34-129 0 0,0 2-152 0 0,17-19-291 0 0,-2 1-263 0 0,58-18 176 0 0,-38-18 0 0 0,0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1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4099 0 0,'12'-14'9654'0'0,"-4"-2"-6003"0"0,4-4-3197 0 0,-11 20-436 0 0,-1 0 0 0 0,0-1 0 0 0,1 1 0 0 0,-1 0 0 0 0,0-1 0 0 0,1 1 0 0 0,-1 0 0 0 0,0-1 0 0 0,0 1 0 0 0,1-1 0 0 0,-1 1 0 0 0,0-1 0 0 0,0 1 0 0 0,0 0 1 0 0,1-1-1 0 0,-1 1 0 0 0,0-1 0 0 0,0 1 0 0 0,0-1 0 0 0,0 1 0 0 0,0-1 0 0 0,0 1 0 0 0,0-1 0 0 0,0 1 0 0 0,0-1 0 0 0,0 1 0 0 0,0-1-18 0 0,1-4 131 0 0,14-1 238 0 0,-11 4-306 0 0,-1 0 0 0 0,1 0 0 0 0,0 0 0 0 0,0 1 0 0 0,0-1 0 0 0,0 1 0 0 0,1 0 0 0 0,-1 0 1 0 0,0 1-1 0 0,0-1 0 0 0,1 1 0 0 0,0 0-63 0 0,138 0 1033 0 0,-137 0-1016 0 0,-1 0 0 0 0,1 0 1 0 0,0 1-1 0 0,-1-1 0 0 0,1 1 0 0 0,-1 1 1 0 0,1-1-1 0 0,-1 1 0 0 0,0 0 0 0 0,0 0 1 0 0,4 2-18 0 0,-7-3-6 0 0,0 0 0 0 0,0-1 0 0 0,0 1 0 0 0,0-1 0 0 0,0 0 0 0 0,0 1 0 0 0,0-1 0 0 0,0 0 0 0 0,0 0 0 0 0,0 0 0 0 0,0-1 0 0 0,2 1 6 0 0,-3 0-19 0 0,0-1-1 0 0,1 1 1 0 0,-1 0 0 0 0,0 0-1 0 0,1 0 1 0 0,-1 0-1 0 0,0 0 1 0 0,1 1 0 0 0,-1-1-1 0 0,1 0 1 0 0,-1 1-1 0 0,1-1 20 0 0,-1 1-14 0 0,-1 0 0 0 0,1-1 0 0 0,0 1 0 0 0,-1 0 0 0 0,1 0 0 0 0,0 0 0 0 0,-1 0 0 0 0,1-1 0 0 0,-1 1 0 0 0,0 0 0 0 0,1 0 0 0 0,-1 0 0 0 0,0 0 0 0 0,1 0 0 0 0,-1 0 0 0 0,0 0 0 0 0,0 0 0 0 0,0 0 0 0 0,0 0 0 0 0,0 0 0 0 0,0 0 0 0 0,0 0 0 0 0,0 0 14 0 0,0 46-54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2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99 124 5487 0 0,'-1'0'556'0'0,"1"0"0"0"0,-1 0 1 0 0,1 0-1 0 0,-1 0 0 0 0,1 0 0 0 0,-1-1 0 0 0,0 1 0 0 0,1 0 1 0 0,-1 0-1 0 0,1 0 0 0 0,-1-1 0 0 0,1 1 0 0 0,-1 0 0 0 0,1-1 1 0 0,-1 1-1 0 0,1 0 0 0 0,-1-1 0 0 0,1 1 0 0 0,0 0 1 0 0,-1-1-557 0 0,-4-12 3510 0 0,5-24-4291 0 0,0 18 1862 0 0,0 11-788 0 0,0 19 0 0 0,0 13-166 0 0,-2 26 133 0 0,-2 0-1 0 0,-7 25-259 0 0,1-8 268 0 0,3 7-268 0 0,4 93 300 0 0,3-104-137 0 0,-3-3 140 0 0,-5 22-303 0 0,5-53 53 0 0,-3 63 56 0 0,-6 61-85 0 0,6-8-108 0 0,3-103 37 0 0,0-4-138 0 0,2 19 185 0 0,1-43-40 0 0,2 1-1 0 0,0-1 1 0 0,0 1-1 0 0,1-1 1 0 0,4 10 40 0 0,6 10-25 0 0,1-2 0 0 0,6 9 25 0 0</inkml:trace>
  <inkml:trace contextRef="#ctx0" brushRef="#br0" timeOffset="481.384">64 1152 0 0 0,'0'-1'160'0'0,"0"-1"0"0"0,0 1 1 0 0,0 0-1 0 0,0-1 0 0 0,0 1 0 0 0,0 0 1 0 0,1-1-1 0 0,-1 1 0 0 0,0 0 0 0 0,1 0 1 0 0,-1-1-1 0 0,1 1 0 0 0,-1 0 0 0 0,1 0 1 0 0,0 0-1 0 0,-1 0 0 0 0,1 0 0 0 0,0 0 0 0 0,0 0 1 0 0,0 0-1 0 0,0 0 0 0 0,0 0 0 0 0,0 0 1 0 0,0 0-1 0 0,0 0 0 0 0,0 1 0 0 0,0-1 1 0 0,0 1-1 0 0,1-1 0 0 0,-1 1 0 0 0,0-1 1 0 0,0 1-1 0 0,2-1-160 0 0,8-4 715 0 0,7-6 291 0 0,-17 10-902 0 0,0 0 1 0 0,1 1 0 0 0,-1 0-1 0 0,1-1 1 0 0,-1 1 0 0 0,1 0-1 0 0,-1 0 1 0 0,1 0 0 0 0,-1 0-1 0 0,1 0-104 0 0,14-1 771 0 0,-12 1-566 0 0,0 0 0 0 0,1 0 0 0 0,-1 0 0 0 0,1 0 0 0 0,3 2-205 0 0,-6-2 71 0 0,0 1 0 0 0,0 0 1 0 0,0-1-1 0 0,0 1 0 0 0,-1 0 1 0 0,1 0-1 0 0,0 1 0 0 0,-1-1 1 0 0,1 0-1 0 0,-1 0 0 0 0,1 1 1 0 0,-1-1-1 0 0,0 1 0 0 0,0-1 1 0 0,1 2-72 0 0,52 80 2499 0 0,-52-80-2371 0 0,0-1 1 0 0,0 1-1 0 0,-1 0 0 0 0,1 0 0 0 0,-1 0 1 0 0,1 1-1 0 0,-1-1 0 0 0,0 0 0 0 0,0 0 1 0 0,-1 1-1 0 0,1-1 0 0 0,-1 0 0 0 0,1 1 1 0 0,-1-1-1 0 0,0 1 0 0 0,0-1 0 0 0,-1 2-127 0 0,1-2 55 0 0,0 0 15 0 0,0 0 0 0 0,0 1 1 0 0,0-1-1 0 0,-1 0 0 0 0,1 0 1 0 0,-1 0-1 0 0,0 0 0 0 0,0 0 1 0 0,0 0-1 0 0,0 0 1 0 0,0 0-1 0 0,-1 0 0 0 0,1-1 1 0 0,-1 1-1 0 0,0 0 0 0 0,0-1 1 0 0,-1 1-72 0 0,-17 27 383 0 0,-29 37 298 0 0,17-25-255 0 0,9-14-177 0 0,0 0 1 0 0,-23 19-250 0 0,46-46-4 0 0,0-1 0 0 0,-1 1 0 0 0,1-1 0 0 0,-1 1 0 0 0,1-1 0 0 0,-1 0 0 0 0,1 1 0 0 0,-1-1 0 0 0,1 0 0 0 0,-1 1 0 0 0,1-1 1 0 0,-1 0-1 0 0,1 0 0 0 0,-1 0 0 0 0,0 1 0 0 0,1-1 0 0 0,-1 0 0 0 0,1 0 4 0 0,-1-1-4 0 0,0 1 1 0 0,0 0-1 0 0,1-1 1 0 0,-1 1-1 0 0,0-1 1 0 0,0 0-1 0 0,1 1 1 0 0,-1-1-1 0 0,1 1 1 0 0,-1-1-1 0 0,0 0 1 0 0,1 0-1 0 0,0 1 1 0 0,-1-1-1 0 0,1 0 1 0 0,-1 0-1 0 0,1 1 1 0 0,0-1-1 0 0,-1 0 1 0 0,1-1 3 0 0,-14-41-35 0 0,-4-29 35 0 0</inkml:trace>
  <inkml:trace contextRef="#ctx0" brushRef="#br0" timeOffset="945.441">314 1187 0 0 0,'13'0'2904'0'0,"-7"3"-769"0"0,8 19-347 0 0,-13-19-1599 0 0,0 0 0 0 0,1 0 1 0 0,0 0-1 0 0,-1 0 1 0 0,1 0-1 0 0,0 0 1 0 0,0-1-1 0 0,1 1 0 0 0,-1-1 1 0 0,0 1-1 0 0,1-1 1 0 0,0 0-1 0 0,-1 0 1 0 0,1 0-1 0 0,0 0 1 0 0,2 0-190 0 0,27 4 1010 0 0,-13-1-549 0 0,-10-2-306 0 0,-1-1 0 0 0,1 0 0 0 0,0 0-1 0 0,0-1 1 0 0,0-1 0 0 0,0 1 0 0 0,0-1 0 0 0,1-1 0 0 0,-1 1 0 0 0,0-2 0 0 0,0 1-155 0 0,-1-2 62 0 0,1 1 1 0 0,-1-1 0 0 0,-1-1 0 0 0,1 1-1 0 0,0-1 1 0 0,-1-1 0 0 0,0 1 0 0 0,0-1-1 0 0,0 0 1 0 0,-1-1 0 0 0,1 0-1 0 0,-1-1-62 0 0,1 1 43 0 0,-1-1-1 0 0,0 0 1 0 0,0-1-1 0 0,-1 0 0 0 0,0 0 1 0 0,0 0-1 0 0,-1 0 1 0 0,0 0-1 0 0,0-1 0 0 0,-1 0 1 0 0,2-8-43 0 0,-4 10 31 0 0,0 0 1 0 0,0-1-1 0 0,0 1 1 0 0,-1-1 0 0 0,0 1-1 0 0,0-1 1 0 0,-1 1-1 0 0,0 0 1 0 0,-1-1-1 0 0,1 1 1 0 0,-1 0 0 0 0,-1 0-1 0 0,1 0 1 0 0,-1 0-1 0 0,0 0 1 0 0,-1-1-32 0 0,2 5 13 0 0,-3-5 30 0 0,0 0-1 0 0,0-1 1 0 0,-1 2 0 0 0,0-1-1 0 0,0 1 1 0 0,-1 0-1 0 0,0 0 1 0 0,0 1 0 0 0,-8-6-43 0 0,1 4 143 0 0,0 1 1 0 0,-1 1 0 0 0,0 0-1 0 0,-12-3-143 0 0,24 8 28 0 0,1 0 1 0 0,0 1-1 0 0,-1-1 0 0 0,1 1 0 0 0,-1-1 0 0 0,1 1 0 0 0,-1 0 0 0 0,1 0 0 0 0,-1 0 1 0 0,1 1-1 0 0,0-1 0 0 0,-1 0 0 0 0,1 1 0 0 0,-1 0 0 0 0,1-1 0 0 0,0 1 0 0 0,0 0 1 0 0,-1 0-1 0 0,1 0 0 0 0,0 1 0 0 0,0-1 0 0 0,0 0 0 0 0,0 1 0 0 0,0 0 0 0 0,0 0-28 0 0,-3 4 80 0 0,1 0-1 0 0,0 0 0 0 0,0 1 0 0 0,1-1 0 0 0,0 1 0 0 0,0 0 1 0 0,0 0-1 0 0,0 2-79 0 0,-1 3 83 0 0,-3 8 146 0 0,0 0 0 0 0,-1 11-229 0 0,5-3 206 0 0,0 1 0 0 0,2 0 0 0 0,0 0 1 0 0,3 2-208 0 0,-1 14 223 0 0,-2-1-7 0 0,-1-26-98 0 0,2 1-1 0 0,1 0 1 0 0,0-1-1 0 0,1 1 1 0 0,2 7-117 0 0,0-13 48 0 0,1 0 0 0 0,0-1 0 0 0,0 1 0 0 0,1-1-1 0 0,1-1 1 0 0,0 1 0 0 0,0-1 0 0 0,1 0 0 0 0,1-1 0 0 0,3 4-48 0 0,-5-6-12 0 0,1 0 0 0 0,0-1 0 0 0,1 0 0 0 0,-1 0 1 0 0,1-1-1 0 0,1 0 0 0 0,-1-1 0 0 0,1 0 0 0 0,0 0 1 0 0,0-1-1 0 0,0 0 0 0 0,10 2 12 0 0,-17-6-16 0 0,-1 1 0 0 0,0-1 1 0 0,1 0-1 0 0,-1 0 0 0 0,1 0 0 0 0,-1 0 1 0 0,0 0-1 0 0,3-1 16 0 0,3-1-27 0 0,0 0 1 0 0,0-1-1 0 0,-1 0 1 0 0,3-2 26 0 0,159-83-52 0 0</inkml:trace>
  <inkml:trace contextRef="#ctx0" brushRef="#br0" timeOffset="946.441">1057 35 2525 0 0,'0'-3'10247'0'0,"0"-26"-7276"0"0,0 26-2526 0 0,0 3 14 0 0,3 0 47 0 0,-2 0-484 0 0,-1 0-1 0 0,1 0 1 0 0,0 1-1 0 0,-1-1 0 0 0,1 0 1 0 0,-1 0-1 0 0,1 0 1 0 0,0 0-1 0 0,-1 1 0 0 0,1-1 1 0 0,0 0-1 0 0,-1 1 1 0 0,1-1-1 0 0,-1 0 0 0 0,1 1 1 0 0,-1-1-1 0 0,1 1 1 0 0,-1-1-1 0 0,1 1 0 0 0,-1-1 1 0 0,0 1-1 0 0,1-1 1 0 0,-1 1-1 0 0,0 0 1 0 0,1-1-1 0 0,-1 1 0 0 0,0-1 1 0 0,0 1-1 0 0,0 0 1 0 0,1-1-1 0 0,-1 1 0 0 0,0 0 1 0 0,0-1-22 0 0,1 31 307 0 0,-1-20-154 0 0,0 1563 5516 0 0,2-1525-5647 0 0,2-1-1 0 0,3 9-21 0 0,-5-24-112 0 0,-3-22 11 0 0,1-11 98 0 0,0 0-1 0 0,0 0 1 0 0,0 0-1 0 0,0 0 0 0 0,0 0 1 0 0,0-1-1 0 0,0 1 1 0 0,0 0-1 0 0,0 0 0 0 0,0 0 1 0 0,0 0-1 0 0,0 0 0 0 0,0 0 1 0 0,0 0-1 0 0,0 0 1 0 0,0 0-1 0 0,0 0 0 0 0,0 0 1 0 0,0 0-1 0 0,0 1 0 0 0,0-1 1 0 0,0 0-1 0 0,-1 0 1 0 0,1 0-1 0 0,0 0 0 0 0,0 0 1 0 0,0 0-1 0 0,0 0 1 0 0,0 0-1 0 0,0 0 0 0 0,0 0 1 0 0,0 0-1 0 0,0 0 0 0 0,0 0 1 0 0,0 0-1 0 0,0 0 1 0 0,0 0-1 0 0,0 0 0 0 0,0 0 4 0 0,-13-56-42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2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127 231 0 0 0,'0'-24'4277'0'0,"0"-26"-2633"0"0,0-103 4460 0 0,-1 153-6095 0 0,1-1 1 0 0,0 1-1 0 0,0 0 0 0 0,0 0 1 0 0,0 0-1 0 0,0 0 1 0 0,0 0-1 0 0,0 0 1 0 0,0 0-1 0 0,0 0 1 0 0,0-1-1 0 0,0 1 1 0 0,0 0-1 0 0,0 0 0 0 0,0 0 1 0 0,0 0-1 0 0,0 0 1 0 0,0 0-1 0 0,0 0 1 0 0,0 0-1 0 0,1 0 1 0 0,-1-1-1 0 0,0 1 1 0 0,0 0-1 0 0,0 0 0 0 0,0 0 1 0 0,0 0-1 0 0,0 0 1 0 0,0 0-1 0 0,0 0 1 0 0,0 0-1 0 0,0 0 1 0 0,0 0-1 0 0,0 0 1 0 0,0 0-1 0 0,1 0 0 0 0,-1-1 1 0 0,0 1-1 0 0,0 0 1 0 0,0 0-1 0 0,0 0 1 0 0,0 0-1 0 0,0 0 1 0 0,0 0-1 0 0,0 0 0 0 0,0 0 1 0 0,1 0-1 0 0,-1 0 1 0 0,0 0-1 0 0,0 0 1 0 0,0 0-1 0 0,0 0 1 0 0,0 0-1 0 0,0 0 1 0 0,0 0-1 0 0,0 1 0 0 0,1-1-8 0 0,11 0 553 0 0,-9 0-20 0 0,-3 0-19 0 0,0 283 2832 0 0,0-38-2350 0 0,0-202-764 0 0,-1 0 0 0 0,-2-1 1 0 0,-2 1-1 0 0,-7 23-233 0 0,-42 161 751 0 0,48-203-685 0 0,-6 24 316 0 0,-5 40-382 0 0,-12 68-109 0 0,29-153 98 0 0,-5 42-321 0 0,4-41 273 0 0,1 0 0 0 0,1 0 0 0 0,-1 0 0 0 0,1 0 0 0 0,-1 0 0 0 0,1 0 0 0 0,0 0 0 0 0,1 0 0 0 0,0 3 59 0 0,2-1-21 0 0,0 0 1 0 0,0-1-1 0 0,0 0 1 0 0,1 0-1 0 0,4 4 21 0 0</inkml:trace>
  <inkml:trace contextRef="#ctx0" brushRef="#br0" timeOffset="613.974">429 993 2100 0 0,'0'0'9391'0'0,"-3"-3"-7480"0"0,-5-4-1875 0 0,2 2-19 0 0,0-1 0 0 0,1 1-1 0 0,-1-1 1 0 0,1 0 0 0 0,0 0-1 0 0,-1-3-16 0 0,-2-14 17 0 0,8 21-16 0 0,0 0 0 0 0,-1 0-1 0 0,0 1 1 0 0,1-1 0 0 0,-1 0 0 0 0,0 0-1 0 0,0 1 1 0 0,0-1 0 0 0,-1-1-1 0 0,1 1 5 0 0,-1 1 1 0 0,0-1-1 0 0,0 1 1 0 0,0-1 0 0 0,0 1-1 0 0,0 0 1 0 0,-1 0-1 0 0,1 0 1 0 0,0 0-1 0 0,0 1 1 0 0,-1-1-6 0 0,-28-11 96 0 0,30 12-88 0 0,0-1 0 0 0,0 1 0 0 0,0 0 0 0 0,0-1 1 0 0,0 1-1 0 0,0 0 0 0 0,0 0 0 0 0,-1 0 0 0 0,1 0 0 0 0,0 0 1 0 0,0 0-1 0 0,0 0 0 0 0,0 0 0 0 0,0 0 0 0 0,0 1 0 0 0,0-1 1 0 0,0 0-1 0 0,0 1 0 0 0,0-1 0 0 0,-1 1-8 0 0,-1 1 20 0 0,1 0-1 0 0,0 0 0 0 0,0 1 1 0 0,0-1-1 0 0,0 0 1 0 0,1 1-1 0 0,-1-1 0 0 0,0 3-19 0 0,-8 13 92 0 0,1 1 0 0 0,1 1-1 0 0,1-1 1 0 0,0 1-1 0 0,-3 19-91 0 0,6-19 59 0 0,-6 24 143 0 0,1 0 1 0 0,3 0-1 0 0,0 29-202 0 0,5-47 85 0 0,0-19-52 0 0,1 1 1 0 0,0 0-1 0 0,0-1 1 0 0,1 1-1 0 0,-1-1 0 0 0,2 1 1 0 0,0 2-34 0 0,-1-9 5 0 0,0 1-1 0 0,0-1 1 0 0,0 1 0 0 0,0-1-1 0 0,0 0 1 0 0,0 1 0 0 0,0-1-1 0 0,1 0 1 0 0,-1 0 0 0 0,0 0-1 0 0,1 0 1 0 0,-1 0 0 0 0,1 0-1 0 0,-1 0 1 0 0,1-1 0 0 0,0 1-1 0 0,-1 0 1 0 0,1-1 0 0 0,0 1-1 0 0,-1-1 1 0 0,1 0 0 0 0,0 1-1 0 0,-1-1 1 0 0,1 0 0 0 0,0 0-5 0 0,5 0-1 0 0,0 0 0 0 0,-1 0 0 0 0,1-1 0 0 0,0 0 0 0 0,-1 0 0 0 0,3-1 1 0 0,-5 1-5 0 0,-1-1-1 0 0,1 1 0 0 0,0-1 0 0 0,-1 0 0 0 0,0 0 0 0 0,1-1 1 0 0,-1 1-1 0 0,0-1 0 0 0,0 0 0 0 0,0 1 0 0 0,0-1 0 0 0,-1-1 1 0 0,1 1-1 0 0,0-2 6 0 0,7-10-34 0 0,-1 0 0 0 0,5-12 34 0 0,-10 19-6 0 0,2-7 4 0 0,0 1 0 0 0,-1-1 0 0 0,-1-1-1 0 0,1-8 3 0 0,4-13 118 0 0,-5 7 362 0 0,-5 27 61 0 0,1 18-176 0 0,-1 8-111 0 0,1-7 59 0 0,0 0-1 0 0,2 11-312 0 0,-1-21 48 0 0,0 1 0 0 0,1-1-1 0 0,-1 1 1 0 0,1-1 0 0 0,1 0-1 0 0,-1 0 1 0 0,1 0-1 0 0,3 4-47 0 0,3 6 47 0 0,0 0-31 0 0,1-1 1 0 0,2 3-17 0 0,-8-14-28 0 0,0 1 0 0 0,0-1 0 0 0,0 0 0 0 0,0 0 0 0 0,1 0 0 0 0,-1 0 0 0 0,1-1 0 0 0,0 0 0 0 0,1 0 28 0 0,2 1-102 0 0,0 0-1 0 0,1-1 0 0 0,-1 0 1 0 0,1 0-1 0 0,-1-1 0 0 0,2 0 103 0 0,37 12-61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1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1699 0 0,'3'0'8722'0'0,"1"0"-7697"0"0,-2 0-931 0 0,1 0-1 0 0,-1 0 1 0 0,1 0 0 0 0,-1 0-1 0 0,0 0 1 0 0,1 1 0 0 0,-1-1 0 0 0,0 1-1 0 0,2 0-93 0 0,-1 4 84 0 0,0 0-1 0 0,0 1 1 0 0,0-1 0 0 0,-1 1-1 0 0,1 2-83 0 0,-1-1 69 0 0,-1 0 1 0 0,0 0-1 0 0,-1 0 0 0 0,0-1 0 0 0,0 8-69 0 0,2 24 205 0 0,10 18 75 0 0,-9-14 3 0 0,-1 0 0 0 0,-3 16-283 0 0,0-11 164 0 0,1 80 1031 0 0,3-130-911 0 0,1-1-233 0 0,-1 0 0 0 0,1-1 0 0 0,-1 0 0 0 0,0 1 0 0 0,-1-1 0 0 0,1 0 0 0 0,-1-1 0 0 0,0 1 1 0 0,0 0-1 0 0,0-5-51 0 0,1 0 53 0 0,15-48 526 0 0,7-50-579 0 0,-15 58 149 0 0,-4 25-88 0 0,19-78 208 0 0,-21 88-240 0 0,1 0-1 0 0,1 1 0 0 0,0-1 0 0 0,1 2 0 0 0,6-11-28 0 0,-12 23-1 0 0,0 0-1 0 0,0 0 1 0 0,0 0-1 0 0,0 0 1 0 0,0 0-1 0 0,0 0 1 0 0,0 0-1 0 0,0 0 1 0 0,0 0-1 0 0,0 0 1 0 0,1 1-1 0 0,-1-1 1 0 0,0 0 0 0 0,1 1-1 0 0,-1-1 1 0 0,0 1-1 0 0,1 0 1 0 0,-1-1-1 0 0,1 1 1 0 0,-1 0-1 0 0,0 0 1 0 0,1 0-1 0 0,-1 0 1 0 0,1 0-1 0 0,-1 0 1 0 0,2 0 1 0 0,37 4-11 0 0,25 4 11 0 0</inkml:trace>
  <inkml:trace contextRef="#ctx0" brushRef="#br0" timeOffset="455.689">497 1029 4500 0 0,'-3'0'11625'0'0,"-28"0"-9189"0"0,28 0-2336 0 0,3 0-7 0 0,3-3-6 0 0,18-25 10 0 0,-5 6-60 0 0,3-3-3 0 0,-8 13-15 0 0,-1-2 1 0 0,-1 1-1 0 0,6-11-19 0 0,-7 5 22 0 0,0-1 1 0 0,2-9-23 0 0,3-7 23 0 0,-10 27-18 0 0,0 0 1 0 0,0 0 0 0 0,0 0 0 0 0,-1 0-1 0 0,-1 0 1 0 0,0-1 0 0 0,0 1 0 0 0,0-6-6 0 0,-1 9 1 0 0,0 2 0 0 0,0 0 1 0 0,0 0-1 0 0,-1 0 0 0 0,1 0 1 0 0,-1 0-1 0 0,0 0-1 0 0,0 2 0 0 0,1 0 0 0 0,-1 1 0 0 0,0-1 0 0 0,0 1 1 0 0,0-1-1 0 0,0 1 0 0 0,0-1 0 0 0,0 1 0 0 0,0 0 0 0 0,-1-1 0 0 0,1 1 0 0 0,0 0 0 0 0,-1 0 1 0 0,1 0-1 0 0,-2-1 0 0 0,-1 0-1 0 0,2 0 1 0 0,1 1 0 0 0,-1-1 0 0 0,0 1 0 0 0,0 0 0 0 0,0 0-1 0 0,-1 0 1 0 0,1 0 0 0 0,0 0 0 0 0,0 0 0 0 0,0 0 0 0 0,-1 1-1 0 0,1-1 1 0 0,0 1 0 0 0,-1 0 0 0 0,1 0 0 0 0,0 0 0 0 0,-1 0-1 0 0,1 0 1 0 0,0 0 0 0 0,-1 1 0 0 0,-1 0 0 0 0,3-1 0 0 0,-2 1 1 0 0,0 0 1 0 0,0 0-1 0 0,0 0 1 0 0,0 0-1 0 0,0 1 1 0 0,1-1-1 0 0,-1 1 1 0 0,0 0-1 0 0,1 0 1 0 0,-1 0-1 0 0,1 0 1 0 0,0 0-1 0 0,0 1 0 0 0,0-1 1 0 0,0 0-1 0 0,0 1 1 0 0,0 0-1 0 0,-1 2-1 0 0,-8 18 47 0 0,1 0 0 0 0,1 1 0 0 0,1 0 0 0 0,-4 18-47 0 0,10-21 56 0 0,0 0-1 0 0,2 0 1 0 0,1 13-56 0 0,0 14 96 0 0,-1-4-24 0 0,-1-40-64 0 0,1 0-1 0 0,1-1 0 0 0,-1 1 1 0 0,0 0-1 0 0,1 0 0 0 0,0-1 1 0 0,0 1-1 0 0,0 0 0 0 0,0-1 1 0 0,1 1-1 0 0,-1-1-7 0 0,4 9 14 0 0,-4-9-13 0 0,0 0 0 0 0,0 1 0 0 0,0-1 0 0 0,0 0 0 0 0,1 0 0 0 0,-1 0 0 0 0,1 0-1 0 0,0 0 1 0 0,-1-1 0 0 0,2 1 0 0 0,-1 0 0 0 0,0-1 0 0 0,0 0 0 0 0,3 3-1 0 0,4 3-8 0 0,-8-7 7 0 0,1 1-5 0 0,0 1 0 0 0,1-1 0 0 0,-1 0 0 0 0,1 0 0 0 0,-1-1 0 0 0,1 1 1 0 0,-1 0-1 0 0,1-1 0 0 0,0 0 0 0 0,1 1 6 0 0,52 16-112 0 0,-50-17 97 0 0,-2 1 6 0 0,-1-1 1 0 0,1 0 0 0 0,-1 0 0 0 0,1 0-1 0 0,0-1 1 0 0,-1 1 0 0 0,1-1 0 0 0,0 0 0 0 0,-1 0-1 0 0,1 0 1 0 0,0 0 0 0 0,-1-1 0 0 0,3 0 8 0 0,37-11-13 0 0,-2-2 0 0 0,0-2 13 0 0</inkml:trace>
  <inkml:trace contextRef="#ctx0" brushRef="#br0" timeOffset="1019.058">922 888 1862 0 0,'-4'0'9051'0'0,"1"-1"-8928"0"0,0 0 0 0 0,1 0-1 0 0,-1 0 1 0 0,0 0 0 0 0,0 0 0 0 0,1 0-1 0 0,-1-1 1 0 0,0 1 0 0 0,1-1 0 0 0,0 0-1 0 0,-1 0 1 0 0,1 0 0 0 0,0 0 0 0 0,0 0-1 0 0,0 0 1 0 0,0-1 0 0 0,0 1 0 0 0,1-1-1 0 0,-2-1-122 0 0,0-5 118 0 0,-1 2 12 0 0,-11 5 203 0 0,14 2-325 0 0,0 1 0 0 0,1-1 0 0 0,-1 0 0 0 0,0 0 0 0 0,1 0 0 0 0,-1 1 0 0 0,0-1 0 0 0,0 0 0 0 0,1 1 0 0 0,-1-1 0 0 0,1 0 0 0 0,-1 1 0 0 0,0-1 0 0 0,1 1 0 0 0,-1-1 0 0 0,1 1 0 0 0,-1-1 0 0 0,1 1 0 0 0,-1 0 0 0 0,1-1 0 0 0,0 1 0 0 0,-1-1 0 0 0,1 1 0 0 0,0 0 0 0 0,-1-1 0 0 0,1 1 0 0 0,0 0 0 0 0,0 0 0 0 0,0-1 0 0 0,0 1 0 0 0,0 0 0 0 0,0 0 0 0 0,0-1 0 0 0,0 1-8 0 0,-1 37 182 0 0,2-20-79 0 0,-1 82 295 0 0,-1-94-369 0 0,1-1 1 0 0,1 0-1 0 0,-1 0 0 0 0,1 0 1 0 0,0 0-1 0 0,0 1 0 0 0,0-1 1 0 0,1 0-1 0 0,-1 0 0 0 0,1-1 1 0 0,1 1-1 0 0,-1 0 0 0 0,2 1-29 0 0,0 0 47 0 0,-3-4-25 0 0,1 0-1 0 0,-1 0 1 0 0,0-1 0 0 0,0 1 0 0 0,0 0 0 0 0,0 0 0 0 0,0 0-1 0 0,0 0 1 0 0,0 0 0 0 0,-1 1 0 0 0,1-1 0 0 0,-1 0 0 0 0,0 1-22 0 0,0-3 5 0 0,0 0 1 0 0,0 1-1 0 0,0-1 1 0 0,0 0-1 0 0,0 0 1 0 0,0 1-1 0 0,0-1 0 0 0,1 0 1 0 0,-1 0-1 0 0,0 1 1 0 0,0-1-1 0 0,0 0 1 0 0,0 0-1 0 0,0 0 1 0 0,0 1-1 0 0,0-1 1 0 0,1 0-1 0 0,-1 0 1 0 0,0 0-1 0 0,0 1 1 0 0,0-1-1 0 0,0 0 1 0 0,1 0-1 0 0,-1 0 1 0 0,0 0-1 0 0,0 1-5 0 0,3 1 29 0 0,-2-1-21 0 0,0 0-1 0 0,-1 0 1 0 0,1 0 0 0 0,0 0-1 0 0,0 0 1 0 0,1 0 0 0 0,-1-1-1 0 0,0 1 1 0 0,0 0-1 0 0,0-1 1 0 0,0 1 0 0 0,1-1-1 0 0,-1 1 1 0 0,0-1 0 0 0,0 0-1 0 0,1 0 1 0 0,-1 1 0 0 0,0-1-1 0 0,1 0 1 0 0,-1 0 0 0 0,0 0-1 0 0,1 0 1 0 0,-1 0 0 0 0,0-1-1 0 0,0 1 1 0 0,1 0 0 0 0,-1-1-1 0 0,0 1 1 0 0,1 0-8 0 0,2-1 11 0 0,-1-1 0 0 0,1 1 1 0 0,0 0-1 0 0,0-1 0 0 0,0 0 0 0 0,-1 0 1 0 0,1 0-1 0 0,-1 0 0 0 0,1 0 0 0 0,0-2-11 0 0,0 0 12 0 0,-1 0-1 0 0,0 0 0 0 0,-1 0 1 0 0,1-1-1 0 0,-1 1 0 0 0,0 0 1 0 0,0-2-12 0 0,4-7 24 0 0,3-4 6 0 0,7-14 19 0 0,-1 1 0 0 0,-2-2 0 0 0,-1 0-1 0 0,-2 0 1 0 0,1-9-49 0 0,-5 17 31 0 0,-2 10-1 0 0,-1 0-1 0 0,-1 0 0 0 0,0 0 1 0 0,-1 0-1 0 0,0-1 0 0 0,-1 0-29 0 0,0-82 184 0 0,-2 39-107 0 0,-2 0 0 0 0,-12-54-77 0 0,-10-42 108 0 0,17 57 40 0 0,1 50-9 0 0,5 32-50 0 0,1 1 0 0 0,1-1 0 0 0,0 0-89 0 0,0 13 21 0 0,1 1 1 0 0,0-1 0 0 0,0 0 0 0 0,0 0 0 0 0,0 1 0 0 0,0-1 0 0 0,1 0 0 0 0,-1 1 0 0 0,0-1 0 0 0,1 0 0 0 0,0 1 0 0 0,-1-1 0 0 0,1 1-1 0 0,0-1 1 0 0,-1 1 0 0 0,1-1 0 0 0,0 1 0 0 0,0-1 0 0 0,0 1 0 0 0,1 0 0 0 0,-1 0 0 0 0,1-2-22 0 0,0 2 35 0 0,-2 0-16 0 0,1 1 0 0 0,-1 0-1 0 0,1-1 1 0 0,-1 1 0 0 0,1-1 0 0 0,-1 1-1 0 0,1 0 1 0 0,0 0 0 0 0,-1-1 0 0 0,1 1-1 0 0,-1 0 1 0 0,1 0 0 0 0,0 0 0 0 0,-1 0-1 0 0,1 0 1 0 0,0-1 0 0 0,-1 1 0 0 0,1 0-1 0 0,0 1 1 0 0,-1-1 0 0 0,1 0-1 0 0,-1 0 1 0 0,1 0 0 0 0,0 0 0 0 0,-1 0-1 0 0,1 1-18 0 0,0-1 55 0 0,12 0 298 0 0,-11-1-319 0 0,-1 1 0 0 0,1 0 1 0 0,-1 0-1 0 0,1 0 0 0 0,-1 0 0 0 0,1 0 0 0 0,-1 1 0 0 0,1-1 0 0 0,-1 0 0 0 0,1 1 0 0 0,0-1-34 0 0,-1 1 24 0 0,0 0-1 0 0,0 0 1 0 0,0 0 0 0 0,0 0 0 0 0,0 0-1 0 0,-1 0 1 0 0,1 0 0 0 0,0 1-1 0 0,-1-1 1 0 0,1 0 0 0 0,-1 0 0 0 0,1 1-1 0 0,-1-1 1 0 0,0 0 0 0 0,1 1-24 0 0,3 16 194 0 0,0-1 0 0 0,-1 1 0 0 0,0 17-194 0 0,0-14 92 0 0,9 83 268 0 0,-9-8 40 0 0,-3 0 0 0 0,-10 55-400 0 0,5-72 149 0 0,1 164 192 0 0,5-149-310 0 0,-2-75-38 0 0,1-6-20 0 0,0-1 1 0 0,1 1-1 0 0,0-1 0 0 0,0 0 0 0 0,2 1 1 0 0,-1-1-1 0 0,2 0 0 0 0,-1-1 1 0 0,2 1-1 0 0,0 0 27 0 0,42 100-39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1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89 320 1562 0 0,'0'-2'963'0'0,"-1"-1"0"0"0,1 1 0 0 0,0 0 0 0 0,-1 0 1 0 0,1 0-1 0 0,-1 0 0 0 0,0 0 0 0 0,1 0 0 0 0,-1 0 0 0 0,-1 0-963 0 0,1 0 80 0 0,0-1-1 0 0,0 1 1 0 0,-1 0-1 0 0,1 0 0 0 0,-1 1 1 0 0,0-1-1 0 0,1 0 1 0 0,-1 0-1 0 0,0 1 1 0 0,0-1-1 0 0,0 1 1 0 0,0 0-1 0 0,0 0 1 0 0,0-1-1 0 0,-1 1 1 0 0,1 1-1 0 0,0-1 1 0 0,0 0-1 0 0,-1 0 1 0 0,1 1-1 0 0,-1-1-79 0 0,3 1 8 0 0,0 0 0 0 0,0 0 0 0 0,0 0 0 0 0,0 1 0 0 0,0-1-1 0 0,-1 0 1 0 0,1 0 0 0 0,0 0 0 0 0,0 0 0 0 0,0 0 0 0 0,0 0 0 0 0,0 0 0 0 0,0 0 0 0 0,0 0-1 0 0,0 0 1 0 0,0 0 0 0 0,-1-1 0 0 0,1 1 0 0 0,0 0 0 0 0,0 0 0 0 0,0 0 0 0 0,0 0-1 0 0,0 0 1 0 0,0 0 0 0 0,0 0 0 0 0,0 0 0 0 0,0 0 0 0 0,0 0 0 0 0,0 0 0 0 0,-1 0 0 0 0,1 0-1 0 0,0 0 1 0 0,0 0 0 0 0,0 0 0 0 0,0-1 0 0 0,0 1 0 0 0,0 0 0 0 0,0 0 0 0 0,0 0 0 0 0,0 0-1 0 0,0 0 1 0 0,0 0 0 0 0,0 0 0 0 0,0 0 0 0 0,0 0 0 0 0,0-1 0 0 0,0 1 0 0 0,0 0-1 0 0,0 0 1 0 0,0 0 0 0 0,0 0 0 0 0,0 0 0 0 0,0 0 0 0 0,0 0 0 0 0,0 0 0 0 0,0 0 0 0 0,0-1-8 0 0,0 1 17 0 0,0-1 1 0 0,0 1-1 0 0,0-1 1 0 0,0 1 0 0 0,0-1-1 0 0,0 1 1 0 0,0-1 0 0 0,0 0-1 0 0,0 1 1 0 0,0-1 0 0 0,-1 1-1 0 0,1-1 1 0 0,0 1-1 0 0,0-1 1 0 0,-1 1 0 0 0,1-1-1 0 0,0 1 1 0 0,-1-1 0 0 0,1 1-1 0 0,0 0 1 0 0,-1-1 0 0 0,1 1-1 0 0,-1-1 1 0 0,1 1-1 0 0,0 0 1 0 0,-1 0 0 0 0,1-1-1 0 0,-1 1 1 0 0,1 0 0 0 0,-1 0-1 0 0,1-1 1 0 0,-1 1 0 0 0,0 0-1 0 0,1 0 1 0 0,-1 0 0 0 0,1 0-1 0 0,-1 0 1 0 0,1 0-1 0 0,-1 0 1 0 0,1 0 0 0 0,-1 0-1 0 0,0 0-17 0 0,-2 0 262 0 0,3 0-51 0 0,0 0-22 0 0,0 3 17 0 0,0 31 109 0 0,-1 8 159 0 0,5 29-474 0 0,8 47 291 0 0,-8 115 138 0 0,-5-147-304 0 0,2 11 4 0 0,-5 205 223 0 0,-8-128-136 0 0,10-58-42 0 0,1-61 14 0 0,-2 11-188 0 0,-4-22 62 0 0,4-35-53 0 0,1 0 0 0 0,1 0 1 0 0,0 0-1 0 0,0 1 0 0 0,1-1 0 0 0,0 0 1 0 0,1 1-1 0 0,-1-1 0 0 0,2 0 0 0 0,1 5-9 0 0,6 15 6 0 0,12 25-6 0 0</inkml:trace>
  <inkml:trace contextRef="#ctx0" brushRef="#br0" timeOffset="566.056">89 107 1224 0 0,'0'-44'8866'0'0,"0"2"-6793"0"0,0 39-1519 0 0,0 0-105 0 0,0 3-433 0 0,0-1 0 0 0,0 1 0 0 0,0-1 0 0 0,0 0 0 0 0,0 1 0 0 0,0-1-1 0 0,0 1 1 0 0,0-1 0 0 0,0 1 0 0 0,0-1 0 0 0,1 1 0 0 0,-1-1 0 0 0,0 1 0 0 0,1-1-1 0 0,-1 1 1 0 0,0-1 0 0 0,0 1 0 0 0,1-1 0 0 0,-1 1 0 0 0,1-1 0 0 0,-1 1-1 0 0,1 0 1 0 0,-1-1 0 0 0,0 1 0 0 0,1 0 0 0 0,-1 0 0 0 0,1-1 0 0 0,-1 1 0 0 0,1 0-16 0 0,1-1 39 0 0,0 1 0 0 0,-1 0 1 0 0,1-1-1 0 0,0 1 1 0 0,0 0-1 0 0,-1 0 0 0 0,1 0 1 0 0,0 1-1 0 0,-1-1 1 0 0,3 1-40 0 0,1 0 60 0 0,1 1 0 0 0,-1 0 0 0 0,0 0 0 0 0,1 0 0 0 0,-1 0 0 0 0,3 3-60 0 0,-5-2 31 0 0,0-1 0 0 0,0 1 0 0 0,0 0 0 0 0,0 0 0 0 0,-1 0 0 0 0,1 0-1 0 0,0 1-29 0 0,0 0 21 0 0,10 14 76 0 0,0 0 1 0 0,-1 0-1 0 0,-1 1 0 0 0,2 8-98 0 0,-2 3 91 0 0,-6-16-4 0 0,1 0 1 0 0,0 0-1 0 0,4 5-87 0 0,7 19 205 0 0,-3 1-1 0 0,9 35-204 0 0,-18-59 53 0 0,-1 1 0 0 0,-1 1 0 0 0,0-1 0 0 0,-1 0 1 0 0,-1 1-1 0 0,0-1 0 0 0,-2 1 0 0 0,1-1 0 0 0,-4 15-53 0 0,3-26 28 0 0,-1 1 1 0 0,1 0 0 0 0,-1-1-1 0 0,0 1 1 0 0,-1-1-1 0 0,1 0 1 0 0,-1 0-1 0 0,0 0 1 0 0,0 0 0 0 0,-1 0-1 0 0,1-1 1 0 0,-4 4-29 0 0,-5 2 77 0 0,1 0 1 0 0,-1 0-1 0 0,-13 6-77 0 0,-14 12 128 0 0,28-19-85 0 0,0-1 1 0 0,-1 0 0 0 0,0 0-1 0 0,0-2 1 0 0,0 1 0 0 0,-6 1-44 0 0,-13 5 61 0 0,24-9-65 0 0,0-1 0 0 0,-1 0-1 0 0,1 0 1 0 0,0-1-1 0 0,-1 0 1 0 0,0 0-1 0 0,0-1 1 0 0,1 1-1 0 0,-2-2 5 0 0,8 1-7 0 0,0-1 1 0 0,1 0-1 0 0,-1 0 0 0 0,0 0 0 0 0,1 0 0 0 0,-1 0 0 0 0,0 0 0 0 0,1 0 0 0 0,-1 0 0 0 0,0 0 0 0 0,1 0 1 0 0,-1 0-1 0 0,0 0 0 0 0,1-1 0 0 0,-1 1 0 0 0,1 0 0 0 0,-1 0 0 0 0,0-1 0 0 0,1 1 0 0 0,-1 0 0 0 0,1-1 0 0 0,-1 0 8 0 0,2 0-5 0 0,-1-1 0 0 0,1 1 0 0 0,0-1 0 0 0,1 1 0 0 0,-1-1 0 0 0,0 1 0 0 0,0 0 0 0 0,1 0 0 0 0,0-1 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6:2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55 5087 0 0,'0'-5'5859'0'0,"0"-11"1254"0"0,0 15-7018 0 0,0 1 1 0 0,0-1-1 0 0,0 0 0 0 0,0 0 0 0 0,0 0 0 0 0,0 0 1 0 0,0 0-1 0 0,-1 1 0 0 0,1-1 0 0 0,0 0 0 0 0,-1 0 1 0 0,1 0-1 0 0,-1 1 0 0 0,1-1-95 0 0,-16-5 241 0 0,3-5 57 0 0,10 8 22 0 0,0 3-6 0 0,-1 0-216 0 0,3-1-77 0 0,0 1 0 0 0,-1 0-1 0 0,1 0 1 0 0,0 0 0 0 0,0 0 0 0 0,-1 0-1 0 0,1 0 1 0 0,0 0 0 0 0,-1 0 0 0 0,1 0-1 0 0,0 0 1 0 0,0 1 0 0 0,-1-1-1 0 0,1 1 1 0 0,0-1 0 0 0,0 1 0 0 0,0-1-1 0 0,-1 1 1 0 0,1 0 0 0 0,0 0 0 0 0,0-1-1 0 0,0 1 1 0 0,0 0 0 0 0,0 1-21 0 0,-1 1 31 0 0,0 1 1 0 0,0 0-1 0 0,1 0 0 0 0,-1 0 1 0 0,1 0-1 0 0,0 0 0 0 0,0 0 1 0 0,0 2-32 0 0,-3 42 218 0 0,1-12-82 0 0,-26 183 430 0 0,8-72-281 0 0,0-8-44 0 0,-9-13-55 0 0,-8 102-88 0 0,37-222-102 0 0,-3 13-26 0 0,1 1 0 0 0,0 0 0 0 0,2 10 30 0 0,2-3-11 0 0,2 1-1 0 0,5 20 12 0 0</inkml:trace>
  <inkml:trace contextRef="#ctx0" brushRef="#br0" timeOffset="512.985">48 906 4637 0 0</inkml:trace>
  <inkml:trace contextRef="#ctx0" brushRef="#br0" timeOffset="513.985">67 870 18683 0 0,'9'-9'187'0'0,"1"0"0"0"0,0 1 0 0 0,0 1 1 0 0,0 0-1 0 0,1 0 0 0 0,6-2-187 0 0,14-9 312 0 0,-5 0 221 0 0,15-14-533 0 0,-15 12 409 0 0,17-10-409 0 0,-38 27 29 0 0,0 0-1 0 0,0 0 1 0 0,0 1 0 0 0,0-1-1 0 0,1 2 1 0 0,-1-1 0 0 0,1 0 0 0 0,-1 1-1 0 0,1 0 1 0 0,0 0 0 0 0,0 1-1 0 0,-1 0 1 0 0,1 0 0 0 0,0 0 0 0 0,0 0-1 0 0,-1 1 1 0 0,1 0 0 0 0,2 1-29 0 0,-6-1 9 0 0,0 0 0 0 0,-1 0 1 0 0,1 0-1 0 0,0 0 0 0 0,-1 0 1 0 0,1 0-1 0 0,0 0 0 0 0,-1 1 1 0 0,0-1-1 0 0,1 1 0 0 0,-1-1 0 0 0,0 1 1 0 0,0 0-1 0 0,0-1 0 0 0,1 2-9 0 0,0 1 14 0 0,0 1-1 0 0,0-1 0 0 0,-1 1 0 0 0,1 0 0 0 0,0 3-13 0 0,0 10-13 0 0,0 0 0 0 0,-2 1-1 0 0,0-1 1 0 0,0 0 0 0 0,-4 15 13 0 0,1-12-63 0 0,-1 0-1 0 0,-1-1 1 0 0,-1 1 0 0 0,-1-1-1 0 0,0-1 1 0 0,-1 1 0 0 0,-2-1 0 0 0,0-1-1 0 0,0 0 1 0 0,-2 0 0 0 0,-4 3 63 0 0,-78 95-54 0 0</inkml:trace>
  <inkml:trace contextRef="#ctx0" brushRef="#br0" timeOffset="998.868">120 1260 2849 0 0,'-18'35'12629'0'0,"18"-17"-11999"0"0,0-1-7 0 0,-19 2-5 0 0,19-2-2 0 0,-16 19-50 0 0,16 17-58 0 0,0 0-58 0 0,0 18-98 0 0,0 0-135 0 0,0-18-244 0 0,123 35 27 0 0,-123-88 0 0 0,0 0 0 0 0</inkml:trace>
  <inkml:trace contextRef="#ctx0" brushRef="#br0" timeOffset="999.868">244 1224 5499 0 0,'17'0'14721'0'0,"19"0"-14106"0"0,-1-17-76 0 0,0 17-89 0 0,19-18-116 0 0,-1 18-88 0 0,-18 0-59 0 0,19 18-31 0 0,-19 17-6 0 0,0 0-8 0 0,-17 18-21 0 0,-1 19-64 0 0,1-19-99 0 0,-18 17-113 0 0,-35 72 155 0 0,35-142 0 0 0,0 0 0 0 0</inkml:trace>
  <inkml:trace contextRef="#ctx0" brushRef="#br0" timeOffset="1000.868">456 1525 4462 0 0,'-18'-17'14293'0'0,"18"17"-13662"0"0,-17-18 96 0 0,-1 18 11 0 0,18 18-23 0 0,-17 35-28 0 0,-2 36-60 0 0,-16 17-155 0 0,17 0-266 0 0,1 0-340 0 0,-1-16-265 0 0,18-38-180 0 0,53-34 579 0 0,-53-18 0 0 0</inkml:trace>
  <inkml:trace contextRef="#ctx0" brushRef="#br0" timeOffset="1397.375">421 1915 124 0 0,'0'0'11035'0'0,"0"0"-8805"0"0,-18 0-208 0 0,18 0-314 0 0,18 18-219 0 0,-1 0-169 0 0,19 17-179 0 0,-1-35-138 0 0,19 18-214 0 0,-1 18-274 0 0,-1-36-323 0 0,1 35-338 0 0,-17 36-323 0 0,35 35 469 0 0,-71-106 0 0 0,0 0 0 0 0</inkml:trace>
  <inkml:trace contextRef="#ctx0" brushRef="#br0" timeOffset="2888.107">1341 1136 5737 0 0,'-16'18'14999'0'0,"-3"-18"-14354"0"0,1-18-81 0 0,18 18-110 0 0,0 0-87 0 0,0-18-91 0 0,0 18-49 0 0,18 0-46 0 0,17-17-59 0 0,3-1-70 0 0,13-1-66 0 0,2-16-82 0 0,1 0-108 0 0,69-36 204 0 0,-123 71 0 0 0,0 0 0 0 0,0 0 0 0 0</inkml:trace>
  <inkml:trace contextRef="#ctx0" brushRef="#br0" timeOffset="3333.499">1379 498 6987 0 0,'-8'-8'6773'0'0,"-8"-6"143"0"0,5 0-5316 0 0,5 0-1197 0 0,-1 9-85 0 0,2 0-26 0 0,4-9 495 0 0,1 2-398 0 0,0 10-72 0 0,0 4-44 0 0,0 58 177 0 0,0 97 830 0 0,17 122-1280 0 0,-10-215 103 0 0,20 203 216 0 0,-21-104-179 0 0,5-7-44 0 0,-6-14-54 0 0,8-21-66 0 0,-8-30-79 0 0,6-20-93 0 0,-5-20-90 0 0,-1-38 137 0 0,-1 1-3 0 0,-4-11 144 0 0,-1 1 0 0 0,0-1 0 0 0,0 1 1 0 0,0-1-1 0 0,-1 1 0 0 0,1-1 0 0 0,-1 0 0 0 0,-1 2 8 0 0</inkml:trace>
  <inkml:trace contextRef="#ctx0" brushRef="#br0" timeOffset="3801.385">1183 1366 3837 0 0,'0'-36'13568'0'0</inkml:trace>
  <inkml:trace contextRef="#ctx0" brushRef="#br0" timeOffset="3802.385">1164 1313 17760 0 0,'0'-36'543'0'0,"0"36"-39"0"0,0 0 1 0 0,0 18 13 0 0,0 17-53 0 0,0 19-87 0 0,0 17-103 0 0,0-1-178 0 0,73 108-97 0 0,-73-178 0 0 0,0 0 0 0 0,0 0 0 0 0</inkml:trace>
  <inkml:trace contextRef="#ctx0" brushRef="#br0" timeOffset="4167.043">1395 1349 6824 0 0,'0'0'14951'0'0,"19"0"-14596"0"0,-3 0 5 0 0,3 17-33 0 0,-1-17-51 0 0,17 0-78 0 0,0 18-120 0 0,0-18-123 0 0,-16 0-109 0 0,16 18-100 0 0,18-18 254 0 0,-53 0 0 0 0,0 0 0 0 0</inkml:trace>
  <inkml:trace contextRef="#ctx0" brushRef="#br0" timeOffset="4609.944">1768 250 4287 0 0,'0'-18'13856'0'0,"-19"0"-13606"0"0,19 1 172 0 0,0-1 63 0 0,0 1 14 0 0,0-1-52 0 0,0 18-68 0 0,19 0-42 0 0,-19 0-64 0 0,35 35-99 0 0,54 248-174 0 0,-89-283 0 0 0,0 0 0 0 0,0 0 0 0 0</inkml:trace>
  <inkml:trace contextRef="#ctx0" brushRef="#br0" timeOffset="5235.188">2157 214 6074 0 0,'0'7'6716'0'0,"0"8"-37"0"0,-3-4-5340 0 0,-11-2-1264 0 0,-22 38 409 0 0,31-41-428 0 0,0 0 0 0 0,1 1 0 0 0,0 0 0 0 0,0 0 1 0 0,0 0-1 0 0,1 0 0 0 0,0 0 0 0 0,1 1 0 0 0,0-1 0 0 0,0 1 0 0 0,-1 7-56 0 0,-10 32 57 0 0,6-31-82 0 0,-1-1-1 0 0,0 0 1 0 0,-4 5 25 0 0,-5 8-47 0 0,-22 38-71 0 0,-22 10-61 0 0,36-46 97 0 0,15-20 44 0 0,0 0 0 0 0,-1-1 1 0 0,1 0-1 0 0,-2-1 0 0 0,1 0 0 0 0,-1-1 0 0 0,-1 0 1 0 0,1-1-1 0 0,-1 0 0 0 0,-10 2 38 0 0,18-7 0 0 0,0 0-1 0 0,1 0 1 0 0,-1 0-1 0 0,0-1 1 0 0,0 0 0 0 0,1 0-1 0 0,-1 0 1 0 0,-1 0 0 0 0,-4-1 37 0 0,7 1 23 0 0,3 0 22 0 0,6 0 24 0 0,4 0-58 0 0,1 1 0 0 0,0-1-1 0 0,0-1 1 0 0,0 0 0 0 0,3-1-48 0 0,44-15 129 0 0,-10 1-44 0 0,-35 13-65 0 0,39-14 53 0 0,2-10-1 0 0,-39 19-59 0 0,1 0-1 0 0,0 1 0 0 0,0 1 0 0 0,12-3-12 0 0,4 3-53 0 0,-25 2 22 0 0,11-4-56 0 0,-18 8 86 0 0,0 0 0 0 0,0 0 0 0 0,0 0-1 0 0,0 0 1 0 0,0 0 0 0 0,0 0 0 0 0,0 0 0 0 0,1 0 0 0 0,-1 0-1 0 0,0 0 1 0 0,0 0 0 0 0,0 0 0 0 0,0 0 0 0 0,0 0-1 0 0,0 0 1 0 0,1 0 0 0 0,-1 0 0 0 0,0 0 0 0 0,0 0 0 0 0,0 0-1 0 0,0 0 1 0 0,0 0 0 0 0,0 0 0 0 0,0 0 0 0 0,0 0-1 0 0,1 0 1 0 0,-1 0 0 0 0,0 0 0 0 0,0 1 0 0 0,0-1 0 0 0,0 0-1 0 0,0 0 1 0 0,0 0 0 0 0,0 0 0 0 0,0 0 0 0 0,0 0-1 0 0,0 0 1 0 0,0 0 0 0 0,0 1 0 0 0,0-1 0 0 0,1 0-1 0 0,-1 0 1 0 0,0 0 1 0 0,-5 11-51 0 0,-19 22 27 0 0,-8 7 24 0 0</inkml:trace>
  <inkml:trace contextRef="#ctx0" brushRef="#br0" timeOffset="5761.37">1821 906 3175 0 0,'-15'11'9148'0'0,"0"-2"-5618"0"0,-11 6-2979 0 0,13-8-401 0 0,10-6-97 0 0,0 1 0 0 0,0 0 1 0 0,0-1-1 0 0,1 1 0 0 0,-1 0 0 0 0,0 0 0 0 0,1 1 0 0 0,-1-1 1 0 0,1 1-1 0 0,0-1 0 0 0,-1 1 0 0 0,1 0 0 0 0,1-1 1 0 0,-2 2-55 0 0,-7 17 337 0 0,1 1 0 0 0,0 0-1 0 0,1 2-335 0 0,4-9 169 0 0,0-1-1 0 0,1 0 1 0 0,0 1 0 0 0,1 0-1 0 0,0 6-168 0 0,2 56 1159 0 0,1-75-1136 0 0,-1 0-1 0 0,0 0 0 0 0,0-1 0 0 0,1 1 0 0 0,-1 0 1 0 0,0 0-1 0 0,1-1 0 0 0,0 1 0 0 0,0 0 0 0 0,-1-1 1 0 0,1 1-1 0 0,0 0 0 0 0,0-1 0 0 0,1 2-22 0 0,4 6 88 0 0,-2-1-7 0 0,0-1 41 0 0,11-2-5 0 0,9 6-16 0 0,-16-7-65 0 0,-1-1 0 0 0,1 1 1 0 0,1-1-1 0 0,7 1-36 0 0,34 2 92 0 0,-23 0-52 0 0,-11-3-7 0 0,1 0 1 0 0,1-1-1 0 0,9 0-33 0 0,-5-1 36 0 0,-1 0 0 0 0,17 5-36 0 0,-17-2 3 0 0,0-2 1 0 0,17 1-4 0 0,-12-1-64 0 0,-1 1-1 0 0,0 1 1 0 0,0 2 0 0 0,0 0 0 0 0,20 9 64 0 0,-40-14-16 0 0,-1 1 0 0 0,1 0 1 0 0,-1 0-1 0 0,1 1 0 0 0,-1-1 1 0 0,0 1-1 0 0,0 0 0 0 0,0 0 0 0 0,0 0 1 0 0,-1 1-1 0 0,1 0 0 0 0,-1-1 1 0 0,0 1-1 0 0,0 0 0 0 0,0 0 1 0 0,0 1 15 0 0,8 10-42 0 0,-4-6 19 0 0,-1-1 0 0 0,0 1 1 0 0,-1 0-1 0 0,1 0 0 0 0,-2 1 1 0 0,1-1-1 0 0,0 5 23 0 0,-2-2-6 0 0,-1 0-1 0 0,0 1 1 0 0,0-1-1 0 0,-1 1 1 0 0,-1-1-1 0 0,0 3 7 0 0,0 50 37 0 0,0-6 51 0 0,1-31-36 0 0,-1-8 28 0 0,0-1-1 0 0,-1 1 1 0 0,-2 14-80 0 0,-2-12 127 0 0,-2 0-1 0 0,-4 11-126 0 0,1-4 86 0 0,1-4 17 0 0,-9 18-103 0 0,-43 84 18 0 0</inkml:trace>
  <inkml:trace contextRef="#ctx0" brushRef="#br0" timeOffset="5762.37">1927 959 5149 0 0,'0'0'0'0'0,"18"0"14341"0"0,-18 17-14226 0 0,0 18 299 0 0,0 18 41 0 0,0 19 39 0 0,0-1 5 0 0,0 17-19 0 0,0 19-37 0 0,0 16-58 0 0,16 2-79 0 0,3 16-158 0 0,50 126-148 0 0,-69-267 0 0 0,0 0 0 0 0,0 0 0 0 0,0 0 0 0 0</inkml:trace>
  <inkml:trace contextRef="#ctx0" brushRef="#br0" timeOffset="6267.616">1892 1720 7775 0 0,'-36'0'15172'0'0,"-17"18"-14804"0"0,-1 0 150 0 0,0 17-24 0 0,3 19-82 0 0,51-54-412 0 0,16 159 0 0 0,-16-159 0 0 0,0 0 0 0 0,0 0 0 0 0,0 0 0 0 0</inkml:trace>
  <inkml:trace contextRef="#ctx0" brushRef="#br0" timeOffset="6268.616">3061 391 6300 0 0,'0'-17'14787'0'0</inkml:trace>
  <inkml:trace contextRef="#ctx0" brushRef="#br0" timeOffset="6683.54">3061 338 21143 0 0,'0'-18'86'0'0,"0"-17"218"0"0,0 17 167 0 0,0 1 63 0 0,0-1-2 0 0,0 18-71 0 0,0 0-93 0 0,0 0-93 0 0,0 0-109 0 0,19 18-122 0 0,16-1-138 0 0,69 196 94 0 0,-104-213 0 0 0,0 0 0 0 0,0 0 0 0 0</inkml:trace>
  <inkml:trace contextRef="#ctx0" brushRef="#br0" timeOffset="6684.54">2760 781 8864 0 0</inkml:trace>
  <inkml:trace contextRef="#ctx0" brushRef="#br0" timeOffset="6685.54">2723 781 27035 0 0,'-16'-18'92'0'0,"16"1"195"0"0,0 17-9 0 0,0-18 6 0 0,35 1-36 0 0,53-1-77 0 0,19 0-109 0 0,17 1-103 0 0,-17 17-61 0 0,17 17-57 0 0,-35 1-66 0 0,68 70 225 0 0,-157-88 0 0 0,0 0 0 0 0</inkml:trace>
  <inkml:trace contextRef="#ctx0" brushRef="#br0" timeOffset="7204.628">2830 817 0 0 0,'-35'0'11702'0'0,"-15"0"-5691"0"0,50 0-5994 0 0,0 0 0 0 0,0 0 0 0 0,0 0 1 0 0,-1 0-1 0 0,1 0 0 0 0,0 0 0 0 0,0 0 0 0 0,0 0 1 0 0,0 0-1 0 0,-1 0 0 0 0,1 0 0 0 0,0 0 0 0 0,0 0 1 0 0,0 0-1 0 0,0 0 0 0 0,0 0 0 0 0,0 0 0 0 0,-1 0 1 0 0,1 0-1 0 0,0 1 0 0 0,0-1 0 0 0,0 0 0 0 0,0 0 1 0 0,0 0-1 0 0,0 0 0 0 0,0 0 0 0 0,0 0 1 0 0,-1 1-1 0 0,1-1 0 0 0,0 0 0 0 0,0 0 0 0 0,0 0 1 0 0,0 0-1 0 0,0 0 0 0 0,0 1 0 0 0,0-1 0 0 0,0 0 1 0 0,0 0-1 0 0,0 0 0 0 0,0 0 0 0 0,0 1 0 0 0,0-1 1 0 0,0 0-1 0 0,0 0 0 0 0,0 0 0 0 0,0 0 0 0 0,0 0 1 0 0,0 1-1 0 0,1-1 0 0 0,-1 0 0 0 0,0 0 1 0 0,0 0-1 0 0,0 0 0 0 0,0 0 0 0 0,0 1-17 0 0,0 35 905 0 0,-1 3-198 0 0,2 0 0 0 0,2 3-707 0 0,10 43 577 0 0,-5-30 7 0 0,0 18-584 0 0,-2 72 480 0 0,-2-85-324 0 0,7 228 428 0 0,-11 450-487 0 0,0-731-135 0 0,0-1 0 0 0,0 1 0 0 0,0-1 1 0 0,1 1-1 0 0,-1-1 0 0 0,2 0 0 0 0,-1 1 0 0 0,1-1 0 0 0,0 0 0 0 0,2 5 38 0 0,1-4-12 0 0,1 0 0 0 0,0 0 1 0 0,1 0-1 0 0,0 0 0 0 0,0-1 0 0 0,0 0 0 0 0,6 3 12 0 0</inkml:trace>
  <inkml:trace contextRef="#ctx0" brushRef="#br0" timeOffset="7205.628">2919 1313 8612 0 0,'0'0'17455'0'0,"0"-18"-17393"0"0,0 0 75 0 0,35 18-9 0 0,18-17-13 0 0,20-1-29 0 0,-4 18-36 0 0,20-18-88 0 0,-19 18-70 0 0,3-17-66 0 0,-4 17 174 0 0,-69 0 0 0 0,0 0 0 0 0</inkml:trace>
  <inkml:trace contextRef="#ctx0" brushRef="#br0" timeOffset="7676.712">3115 959 7287 0 0,'-19'17'15237'0'0,"3"1"-14638"0"0,-3 17 29 0 0,19 19-8 0 0,-19 17-48 0 0,19-1-100 0 0,0 19-112 0 0,19-18-124 0 0,0 17-162 0 0,16-35-156 0 0,-19-17-70 0 0,2-18-62 0 0,17 0-51 0 0,19 17-106 0 0,89-142 371 0 0</inkml:trace>
  <inkml:trace contextRef="#ctx0" brushRef="#br0" timeOffset="7677.711">3396 1384 0 0 0,'0'-35'4749'0'0,"-15"-1"-1972"0"0,-5 18-519 0 0,20 0-336 0 0,-16 18-325 0 0,16 0-1597 0 0,0 18 1395 0 0,0 0-271 0 0,0 35-269 0 0,0-17-301 0 0,0 17-332 0 0,0 0-332 0 0,0 18-362 0 0,0 106 472 0 0,0-177 0 0 0</inkml:trace>
  <inkml:trace contextRef="#ctx0" brushRef="#br0" timeOffset="8150.549">3149 1986 6999 0 0,'-17'10'8165'0'0,"-13"5"-2144"0"0,-1 0-4506 0 0,24-13-1449 0 0,0 1 0 0 0,1-1 0 0 0,-1 0 0 0 0,0-1 0 0 0,0 1 0 0 0,0-1 0 0 0,-6 0-66 0 0,10-1 194 0 0,6 0-178 0 0,-1 0 1 0 0,1 1-1 0 0,-1-1 1 0 0,1 0-1 0 0,0 0 1 0 0,-1 0-1 0 0,1-1 0 0 0,-1 1 1 0 0,1 0-1 0 0,2-2-16 0 0,2 1 17 0 0,16-6-16 0 0,-1 0 0 0 0,0-1 0 0 0,0-1 0 0 0,-1 0 0 0 0,0-2 0 0 0,-1-1 0 0 0,2-2-1 0 0,13-7 6 0 0,-21 14 12 0 0,0 0 0 0 0,1 1 0 0 0,0 0-1 0 0,11-2-17 0 0,-2 1 31 0 0,-4-1 1 0 0,-15 6-13 0 0,-1 0 0 0 0,1 1 0 0 0,0-1 0 0 0,0 1 0 0 0,0 0 0 0 0,0 1 0 0 0,0-1 0 0 0,0 1 0 0 0,0 0 0 0 0,2 0-19 0 0,-6 0 10 0 0,0-1 0 0 0,1 1 1 0 0,-1 0-1 0 0,0 0 0 0 0,1 0 0 0 0,-1 1 0 0 0,0-1 1 0 0,1 0-1 0 0,-1 0 0 0 0,0 1 0 0 0,0-1 1 0 0,1 1-1 0 0,-1-1 0 0 0,0 1 0 0 0,0 0 0 0 0,0-1 1 0 0,1 1-1 0 0,-1 0-10 0 0,1 2 26 0 0,-1 0 0 0 0,1-1 0 0 0,-1 1-1 0 0,0-1 1 0 0,0 1 0 0 0,-1 0 0 0 0,1 0 0 0 0,0 0 0 0 0,-1 0-26 0 0,0-2 7 0 0,6 17 128 0 0,-5-14-92 0 0,1 1 0 0 0,-1-1 0 0 0,0 0 0 0 0,0 1 0 0 0,-1-1 0 0 0,1 1-1 0 0,-1-1 1 0 0,0 1 0 0 0,0 0 0 0 0,-1-1 0 0 0,0 3-43 0 0,-4 18 195 0 0,-2 0-1 0 0,-1 0 1 0 0,-1-1-1 0 0,-1-1 1 0 0,-1 1 0 0 0,-1-2-1 0 0,-1 1 1 0 0,-3 2-195 0 0,10-16 20 0 0,-1 0 0 0 0,0-1 0 0 0,-1 0 0 0 0,1 0-1 0 0,-1 0 1 0 0,-1-1 0 0 0,1 0 0 0 0,-2-1-20 0 0,-58 37 29 0 0,-33 13-29 0 0,98-54 0 0 0</inkml:trace>
  <inkml:trace contextRef="#ctx0" brushRef="#br0" timeOffset="8656.714">2972 2075 5850 0 0,'1'0'792'0'0,"0"0"1"0"0,0 0-1 0 0,0 0 1 0 0,0 0-1 0 0,0 0 0 0 0,0 0 1 0 0,0 0-1 0 0,0 0 1 0 0,0 1-1 0 0,0-1 0 0 0,0 0 1 0 0,-1 1-1 0 0,1-1 0 0 0,0 1 1 0 0,0-1-793 0 0,0 1 155 0 0,-1-1 1 0 0,0 1-1 0 0,1-1 1 0 0,-1 1-1 0 0,0-1 0 0 0,1 1 1 0 0,-1 0-1 0 0,0-1 1 0 0,0 1-1 0 0,0-1 1 0 0,1 1-1 0 0,-1 0 0 0 0,0-1 1 0 0,0 1-1 0 0,0 0 1 0 0,0-1-1 0 0,0 1 1 0 0,0 0-156 0 0,0 2 155 0 0,2 0 202 0 0,13 8 144 0 0,-14-10-442 0 0,1-1-1 0 0,0 1 1 0 0,0-1-1 0 0,-1 0 1 0 0,1 1-1 0 0,0-1 0 0 0,0 0 1 0 0,-1 0-1 0 0,2 0-58 0 0,-3 0 0 0 0,8 0 278 0 0,-5-1-198 0 0,-1 1 1 0 0,1 0-1 0 0,-1 0 0 0 0,1 1 1 0 0,-1-1-1 0 0,0 0 0 0 0,1 1 0 0 0,-1-1 1 0 0,0 1-1 0 0,1 0-80 0 0,18 11 542 0 0,12-6 48 0 0,-12 1-79 0 0,0 0-1 0 0,3 3-510 0 0,-5-2 283 0 0,-5-2 2 0 0,0 1-1 0 0,0 0 1 0 0,-1 1-1 0 0,8 7-284 0 0,-5-4 193 0 0,38 26 1239 0 0,4 6-1432 0 0,-38-26 398 0 0,-1 0 0 0 0,-1 1 1 0 0,-1 0-1 0 0,6 9-398 0 0,-8-8 306 0 0,-3-2 46 0 0,2 0 0 0 0,2 0-353 0 0,16 19 370 0 0,-27-29-308 0 0,-1 0-30 0 0,1-1 0 0 0,0 0 0 0 0,1 0 0 0 0,0 0 0 0 0,5 4-31 0 0,-9-8-9 0 0,1 0 0 0 0,0-1 0 0 0,-1 1 0 0 0,1-1 0 0 0,0 1 0 0 0,0-1 0 0 0,1 0 0 0 0,-1 0 0 0 0,0 0 0 0 0,0-1 0 0 0,0 1 0 0 0,0-1 0 0 0,1 0 0 0 0,-1 0 0 0 0,0 0 0 0 0,0 0 0 0 0,4-1 9 0 0,11-3-11 0 0,0-2-1 0 0,0 0 1 0 0,8-4 11 0 0</inkml:trace>
  <inkml:trace contextRef="#ctx0" brushRef="#br0" timeOffset="10195.186">6197 515 4012 0 0,'14'0'9279'0'0,"-19"-1"-5800"0"0,1 1-3374 0 0,1 0-1 0 0,0 1 1 0 0,0-1-1 0 0,-1 0 1 0 0,1 1-1 0 0,0 0 1 0 0,-1 0-105 0 0,-10 11 210 0 0,11-6 11 0 0,2 9-25 0 0,0-1 1 0 0,-1 1-1 0 0,-2 5-196 0 0,-3 23 157 0 0,4-6 142 0 0,3 20-299 0 0,1 139 434 0 0,-5 320 364 0 0,-7-315-519 0 0,5-12-25 0 0,-6-30-37 0 0,8 78 1 0 0,5-155-265 0 0,-1-77 35 0 0,-1 0 0 0 0,1 0 1 0 0,1 0-1 0 0,-1 0 0 0 0,1-1 1 0 0,0 1-1 0 0,0 0 0 0 0,0 0 1 0 0,1 0-1 0 0,0-1 0 0 0,2 5 12 0 0,5 5-7 0 0,2-1-1 0 0,-1 0 1 0 0,2 0-1 0 0,4 2 8 0 0</inkml:trace>
  <inkml:trace contextRef="#ctx0" brushRef="#br0" timeOffset="10724.002">6587 1933 7312 0 0,'0'-24'10269'0'0,"0"0"-5828"0"0,0-87-4271 0 0,0 108-169 0 0,-1 0 1 0 0,1 1-1 0 0,-1-1 0 0 0,0 1 0 0 0,1-1 0 0 0,-1 1 0 0 0,0-1 0 0 0,-1 1 0 0 0,1-1 1 0 0,0 1-1 0 0,-1 0 0 0 0,1 0 0 0 0,-1 0 0 0 0,0 0 0 0 0,0 0 0 0 0,1 0 0 0 0,-1 0 0 0 0,-1 1 1 0 0,1-1-1 0 0,0 0-1 0 0,-6-5 3 0 0,6 6-1 0 0,0-1 0 0 0,0 0-1 0 0,0 0 1 0 0,-1 1 0 0 0,1 0 0 0 0,-1-1 0 0 0,1 1 0 0 0,-1 0-1 0 0,1 0 1 0 0,-1 0 0 0 0,0 1 0 0 0,-1-1-2 0 0,-4 0 13 0 0,1 0-1 0 0,-1 1 1 0 0,-6 1-13 0 0,-4-1 23 0 0,14 0-18 0 0,2 0-1 0 0,0-1 0 0 0,0 1 1 0 0,0 0-1 0 0,0 0 0 0 0,0 0 0 0 0,-1 0 0 0 0,1 1 1 0 0,0-1-1 0 0,0 1 0 0 0,0-1 0 0 0,0 1 0 0 0,0 0 0 0 0,0-1 1 0 0,0 1-1 0 0,0 0 0 0 0,1 0 0 0 0,-1 1 0 0 0,0-1 0 0 0,1 0 1 0 0,-1 1-1 0 0,0-1 0 0 0,1 0 0 0 0,-1 1 0 0 0,1 0 1 0 0,-1 0-5 0 0,-15 28 60 0 0,11-20-41 0 0,0 0 1 0 0,1 0-1 0 0,0 1 1 0 0,0-1-1 0 0,1 1 1 0 0,1 0-1 0 0,-1 5-19 0 0,-1 11 35 0 0,1 1 1 0 0,0 11-36 0 0,3-25 10 0 0,0 0 1 0 0,1 0 0 0 0,1 0 0 0 0,1 8-11 0 0,-1-13 4 0 0,1-1 0 0 0,1 0 0 0 0,-1 0 0 0 0,1 0 1 0 0,1 0-1 0 0,-1 0 0 0 0,1-1 0 0 0,1 1 1 0 0,-1-1-5 0 0,2 1 3 0 0,4 8 4 0 0,1-1-1 0 0,10 12-6 0 0,-17-23-1 0 0,0-1 0 0 0,-1 1 0 0 0,2-1-1 0 0,-1 1 1 0 0,0-1 0 0 0,0 0 0 0 0,1-1-1 0 0,0 1 1 0 0,0-1 0 0 0,-1 0 0 0 0,1 0-1 0 0,2 0 2 0 0,0 0-7 0 0,1-1 0 0 0,-1-1 0 0 0,0 1 0 0 0,1-1 0 0 0,6 0 7 0 0,8-1-44 0 0,-20 1 41 0 0,0 0 0 0 0,-1 0 0 0 0,1-1 0 0 0,-1 1 0 0 0,1-1-1 0 0,-1 1 1 0 0,1-1 0 0 0,-1 1 0 0 0,1-1 0 0 0,-1 0 0 0 0,1 0 0 0 0,-1 1 0 0 0,0-1 0 0 0,1 0 0 0 0,-1 0 0 0 0,0 0 0 0 0,0-1 3 0 0,2-1-5 0 0,0 0-1 0 0,0-1 1 0 0,-1 1-1 0 0,0-1 1 0 0,1 0-1 0 0,0-3 6 0 0,2-3-6 0 0,-1-1-1 0 0,-1 1 1 0 0,0-1 0 0 0,0 0-1 0 0,-1-2 7 0 0,-1-5 6 0 0,0 1 1 0 0,-2-1-1 0 0,0 1 0 0 0,-1-1 0 0 0,0 1 0 0 0,-3-9-6 0 0,3 18 8 0 0,0-5 7 0 0,2 10-7 0 0,-1 1 0 0 0,1-1 1 0 0,0 0-1 0 0,-1 1 0 0 0,0-1 0 0 0,1 0 0 0 0,-1 1 0 0 0,0-1 0 0 0,-1 1 0 0 0,1-1 0 0 0,0 1 0 0 0,-1 0 0 0 0,1-1 0 0 0,-1 1 1 0 0,0 0-9 0 0,-1-1 82 0 0,3 3 5 0 0,0 3 12 0 0,0-1-89 0 0,0 0 1 0 0,1 1-1 0 0,-1-1 1 0 0,1 0-1 0 0,0 0 1 0 0,0 0-1 0 0,0 0 1 0 0,0 0-1 0 0,0 0 1 0 0,0 0-1 0 0,0 0 1 0 0,1 0-1 0 0,-1 0 1 0 0,0 0-1 0 0,1-1 1 0 0,0 1-1 0 0,1 1-10 0 0,6 7 47 0 0,-2 6 33 0 0,-5-9-46 0 0,7 11 42 0 0,0 0-1 0 0,2-1 1 0 0,0-1-1 0 0,2 2-75 0 0,-5-9-3 0 0,0 0 0 0 0,1-1 0 0 0,0 0 0 0 0,1 0 0 0 0,-1-1 0 0 0,1 0 0 0 0,10 4 3 0 0,-16-8-13 0 0,1-1 0 0 0,-1 1 0 0 0,1-1 0 0 0,0 0-1 0 0,0-1 1 0 0,0 1 0 0 0,0-1 0 0 0,0 0 0 0 0,3 0 13 0 0,30 2-27 0 0,18-3 27 0 0</inkml:trace>
  <inkml:trace contextRef="#ctx0" brushRef="#br0" timeOffset="11224.993">6890 711 3737 0 0,'13'-20'11669'0'0,"-10"10"-9093"0"0,-3 116-1791 0 0,10 51-194 0 0,-5-90-381 0 0,1 46 150 0 0,5-45-41 0 0,-8-15-83 0 0,-3-19 50 0 0,3 15-286 0 0,7 79 353 0 0,-5 22-353 0 0,-5 153-34 0 0,0-255-42 0 0,-1-18-116 0 0,1 0-1 0 0,4 25 193 0 0,-3-51-21 0 0,-1 0 0 0 0,1-1-1 0 0,0 1 1 0 0,0 0 0 0 0,0 0 0 0 0,1-1-1 0 0,-1 1 1 0 0,1-1 0 0 0,0 1 0 0 0,0-1 0 0 0,0 0-1 0 0,0 1 1 0 0,1-1 21 0 0,1 0-6 0 0,0 0-1 0 0,0 0 1 0 0,1 0 0 0 0,-1-1-1 0 0,1 1 1 0 0,-1-1 0 0 0,1 0-1 0 0,0-1 1 0 0,1 1 6 0 0</inkml:trace>
  <inkml:trace contextRef="#ctx0" brushRef="#br0" timeOffset="11682.56">7029 1632 4012 0 0,'0'0'13580'0'0,"0"-18"-13617"0"0,0 18 20 0 0,18 0 43 0 0,2-17 44 0 0,-4 17 26 0 0</inkml:trace>
  <inkml:trace contextRef="#ctx0" brushRef="#br0" timeOffset="12108.944">7083 1597 17730 0 0,'35'0'131'0'0,"1"0"3"0"0,-19 0-71 0 0,-12-1-38 0 0,0 1 1 0 0,-1 0-1 0 0,1 0 0 0 0,0 0 1 0 0,0 1-1 0 0,0-1 0 0 0,0 1 1 0 0,0 1-1 0 0,-1-1 0 0 0,1 1 1 0 0,-1-1-1 0 0,1 1 0 0 0,-1 1 1 0 0,1-1-1 0 0,-1 1-25 0 0,2 1 34 0 0,-1 0 0 0 0,0 0 0 0 0,0 0 0 0 0,0 0 1 0 0,-1 1-1 0 0,0 0 0 0 0,1 0 0 0 0,-2 1 0 0 0,1-1 0 0 0,-1 1 0 0 0,0-1 0 0 0,0 1 0 0 0,0 0 0 0 0,-1 0 0 0 0,0 0 0 0 0,0 2-33 0 0,0 4 133 0 0,0 0 1 0 0,-2 0-1 0 0,1-1 1 0 0,-2 10-135 0 0,0-3 120 0 0,2-14-88 0 0,-1 1-1 0 0,0-1 0 0 0,-1 1 0 0 0,1 0 0 0 0,-1-1 0 0 0,0 1 0 0 0,0-1 0 0 0,-1 1 0 0 0,1-1 0 0 0,-1 0 0 0 0,-1 3-31 0 0,-4 7 74 0 0,2-1-31 0 0,0-1 0 0 0,-1 0 0 0 0,-1 0 0 0 0,0 0 0 0 0,-1-1 0 0 0,0 0 0 0 0,-1 0 0 0 0,0-1 0 0 0,-1 0 1 0 0,-4 3-44 0 0,0 1-18 0 0,0-1 0 0 0,-1 0 0 0 0,0-2 0 0 0,-10 7 18 0 0,25-18-19 0 0,-1 1 0 0 0,0-1 1 0 0,0 1-1 0 0,1-1 0 0 0,-1 0 1 0 0,0 1-1 0 0,1-1 0 0 0,-1 0 1 0 0,0 0-1 0 0,0 1 0 0 0,0-1 1 0 0,1 0-1 0 0,-1 0 0 0 0,0 0 1 0 0,0 0-1 0 0,0 0 0 0 0,1 0 1 0 0,-1 0-1 0 0,0 0 19 0 0,-4 2-67 0 0,5-2 63 0 0,-1 1 1 0 0,1 0 0 0 0,0 0 0 0 0,-1 0-1 0 0,1 0 1 0 0,0 0 0 0 0,0 0 0 0 0,0 0-1 0 0,-1 0 1 0 0,1-1 0 0 0,0 1 0 0 0,0 0-1 0 0,0 0 1 0 0,1 1 3 0 0</inkml:trace>
  <inkml:trace contextRef="#ctx0" brushRef="#br0" timeOffset="12690.601">7367 1986 4874 0 0,'0'2'1318'0'0,"0"0"0"0"0,0 0 0 0 0,0-1 0 0 0,0 1-1 0 0,0 0 1 0 0,1 0 0 0 0,-1-1 0 0 0,1 1 0 0 0,-1 0-1318 0 0,1-1 92 0 0,-1 0 1 0 0,1 0-1 0 0,0 0 1 0 0,-1 0-1 0 0,1 0 0 0 0,0 0 1 0 0,0 0-1 0 0,-1 0 1 0 0,1-1-1 0 0,0 1 0 0 0,0 0 1 0 0,0 0-1 0 0,0-1 0 0 0,0 1 1 0 0,0-1-1 0 0,0 1 1 0 0,0-1-1 0 0,0 1 0 0 0,0-1 1 0 0,0 0-1 0 0,1 0 1 0 0,-1 1-1 0 0,0-1 0 0 0,0 0 1 0 0,0 0-1 0 0,0 0 1 0 0,0 0-1 0 0,1 0 0 0 0,-1 0 1 0 0,0-1-1 0 0,1 1-92 0 0,2-1 10 0 0,0 0 0 0 0,0-1 0 0 0,0 1 1 0 0,0-1-1 0 0,-1 0 0 0 0,1 0 0 0 0,3-2-10 0 0,11-8 156 0 0,20-12 67 0 0,-30 20-193 0 0,-1 0 0 0 0,1-1 0 0 0,0-1 0 0 0,-1 1 0 0 0,0-1 0 0 0,-1 0 0 0 0,1-1 0 0 0,-1 0 0 0 0,0 0 0 0 0,0-1-30 0 0,-2 3 22 0 0,0-1-1 0 0,-1-1 1 0 0,0 1 0 0 0,0 0 0 0 0,0-1-1 0 0,-1 0 1 0 0,1 1 0 0 0,-2-1 0 0 0,1 0-1 0 0,-1 0 1 0 0,0 0 0 0 0,0 0 0 0 0,-1-2-22 0 0,0-6 44 0 0,1 10-33 0 0,-1 0-1 0 0,0 1 1 0 0,0-1 0 0 0,0 0 0 0 0,0 1-1 0 0,-1-1 1 0 0,0 0 0 0 0,0 1 0 0 0,0-1-1 0 0,-1 1 1 0 0,1-1-11 0 0,-4-1 8 0 0,1 1-1 0 0,-1-1 1 0 0,0 1 0 0 0,0 0 0 0 0,-1 0-1 0 0,1 1 1 0 0,-1 0 0 0 0,0 0 0 0 0,-1-1-8 0 0,-8-4 13 0 0,-1 0 1 0 0,1 1-1 0 0,-2 1-13 0 0,11 5 7 0 0,-1 0-1 0 0,1 1 1 0 0,-1-1-1 0 0,0 2 1 0 0,1-1-1 0 0,-1 1 1 0 0,0 0-1 0 0,0 0 1 0 0,-4 1-7 0 0,-4 0 19 0 0,14-1-15 0 0,-1 0 0 0 0,1 0 1 0 0,-1 0-1 0 0,0 0 0 0 0,1 0 1 0 0,-1 0-1 0 0,0 0 0 0 0,1 1 1 0 0,-1-1-1 0 0,1 1 0 0 0,-1-1 1 0 0,1 1-1 0 0,-1 0 0 0 0,1 0 1 0 0,-1 0-5 0 0,-2 1 10 0 0,1 1 0 0 0,0 0 0 0 0,-1 0 1 0 0,2 0-1 0 0,-1 1 0 0 0,0-1 0 0 0,1 1 0 0 0,-1-1 1 0 0,1 1-1 0 0,0 0 0 0 0,0 0 0 0 0,0 0 1 0 0,1 0-1 0 0,-1 3-10 0 0,-2 9 59 0 0,0 0-1 0 0,2 0 1 0 0,-1 8-59 0 0,0 2 67 0 0,-9 48 125 0 0,9-40-53 0 0,1-1-1 0 0,3 22-138 0 0,0-37 55 0 0,0 1 0 0 0,2-1-1 0 0,0 0 1 0 0,1 1 0 0 0,3 6-55 0 0,-1-12 48 0 0,0 0-1 0 0,0 0 1 0 0,2-1 0 0 0,-1 0 0 0 0,1 0 0 0 0,7 7-48 0 0,-14-18 0 0 0,3 3-3 0 0,0 1-1 0 0,1-1 0 0 0,0 0 1 0 0,0 0-1 0 0,0 0 1 0 0,0-1-1 0 0,1 1 0 0 0,-1-2 1 0 0,1 1-1 0 0,0 0 0 0 0,0-1 1 0 0,0 0-1 0 0,0 0 1 0 0,0-1-1 0 0,1 0 0 0 0,4 1 4 0 0,7-1-47 0 0,0 0-1 0 0,1 0 0 0 0,-1-2 0 0 0,11-1 48 0 0,-22 1-16 0 0,-1 0 1 0 0,-1 0-1 0 0,1-1 0 0 0,0 0 1 0 0,0 0-1 0 0,0 0 0 0 0,-1 0 1 0 0,0-1-1 0 0,1 0 0 0 0,-1 0 1 0 0,0-1-1 0 0,0 1 0 0 0,2-4 16 0 0,134-114-43 0 0</inkml:trace>
  <inkml:trace contextRef="#ctx0" brushRef="#br0" timeOffset="13071.717">7880 746 162 0 0,'0'-22'7549'0'0,"0"-6"-4751"0"0,-2 13-1558 0 0,-4 11-69 0 0,0-1-252 0 0,0-2-52 0 0,6 6-823 0 0,0 1 0 0 0,0-1 0 0 0,0 1-1 0 0,-1 0 1 0 0,1-1 0 0 0,0 1 0 0 0,-1-1 0 0 0,1 1 0 0 0,0 0 0 0 0,-1-1 0 0 0,1 1 0 0 0,-1 0 0 0 0,1-1 0 0 0,0 1 0 0 0,-1 0 0 0 0,1 0 0 0 0,-1 0 0 0 0,1-1 0 0 0,-1 1 0 0 0,1 0 0 0 0,-1 0 0 0 0,1 0 0 0 0,-1 0 0 0 0,1 0 0 0 0,-1 0 0 0 0,1 0-1 0 0,-1 0 1 0 0,1 0 0 0 0,-1 0 0 0 0,1 0-44 0 0,-3 0 746 0 0,3 3-98 0 0,0 1-517 0 0,0 1-1 0 0,0 0 1 0 0,1-1 0 0 0,0 1-1 0 0,0-1 1 0 0,0 1 0 0 0,1 1-131 0 0,1 1 87 0 0,-1 0 1 0 0,-1 1-1 0 0,1-1 1 0 0,-1 2-88 0 0,3 56 963 0 0,-4 46-963 0 0,-1-57 256 0 0,1 203 1203 0 0,-2-166-853 0 0,-9 51-606 0 0,6-94 76 0 0,-5 54 53 0 0,-6 61-43 0 0,7 50-86 0 0,9-180-97 0 0,1-1 0 0 0,2 0 0 0 0,2 0 0 0 0,1 0 0 0 0,1-1 0 0 0,9 25 97 0 0,35 124-76 0 0</inkml:trace>
  <inkml:trace contextRef="#ctx0" brushRef="#br0" timeOffset="13883.173">8891 1685 6424 0 0,'-6'0'2963'0'0,"0"0"0"0"0,-1-1 1 0 0,1 0-1 0 0,-4-1-2963 0 0,-19-7 3234 0 0,24 7-3487 0 0,3 2 256 0 0,1-1 1 0 0,-1 1-1 0 0,0-1 0 0 0,0 1 0 0 0,1-1 0 0 0,-1 0 0 0 0,0 0 1 0 0,1 0-1 0 0,-1 0 0 0 0,1 0 0 0 0,-1 0 0 0 0,1 0 0 0 0,0-1 0 0 0,-1 1 1 0 0,1 0-1 0 0,0-1 0 0 0,0 1 0 0 0,0-1 0 0 0,0 1 0 0 0,0-1 0 0 0,0 0 1 0 0,0 1-1 0 0,1-1 0 0 0,-1 0 0 0 0,1 0 0 0 0,-1 0-3 0 0,0 0 6 0 0,1 0 0 0 0,-1 1 1 0 0,1-1 0 0 0,0 1-1 0 0,-1-1 1 0 0,1 1 0 0 0,0-1-1 0 0,0 1 1 0 0,0-1 0 0 0,0 1 0 0 0,1-1-1 0 0,-1 1 1 0 0,0-1 0 0 0,0 1-1 0 0,1-1 1 0 0,-1 1 0 0 0,1 0-1 0 0,0-1 1 0 0,-1 1 0 0 0,1 0-1 0 0,0-1 1 0 0,0 1 0 0 0,0 0 0 0 0,0 0-1 0 0,0 0 1 0 0,0-1 0 0 0,0 1-1 0 0,0 0 1 0 0,0 0 0 0 0,0 1-1 0 0,1-1 1 0 0,-1 0 0 0 0,0 0-1 0 0,1 1 1 0 0,-1-1-7 0 0,4-1 27 0 0,-1 0 0 0 0,0 0-1 0 0,1 1 1 0 0,-1-1 0 0 0,1 1 0 0 0,-1 0 0 0 0,1 0 0 0 0,0 1-1 0 0,-1 0-26 0 0,24-1 192 0 0,-20 1-143 0 0,0 0-1 0 0,1 1 1 0 0,-1 0 0 0 0,5 1-49 0 0,15 3 104 0 0,-12-2-7 0 0,1 0 0 0 0,0-1 1 0 0,15 0-98 0 0,228-2 613 0 0,-250 0-582 0 0,0 0 0 0 0,0-1 1 0 0,10-1-32 0 0,5-10 46 0 0,-24 11-48 0 0,1 1-4 0 0,0-1 0 0 0,0 0 1 0 0,0 1-1 0 0,1-1 0 0 0,-1 1 0 0 0,0 0 0 0 0,0-1 0 0 0,0 1 0 0 0,0 0 0 0 0,1 0 1 0 0,-1 1-1 0 0,0-1 0 0 0,1 1 6 0 0,-9 4-124 0 0,-23 25 96 0 0</inkml:trace>
  <inkml:trace contextRef="#ctx0" brushRef="#br0" timeOffset="17717.781">11762 1827 1224 0 0,'0'0'7581'0'0,"0"0"-5914"0"0,0 0-1357 0 0,0-3 74 0 0,0-9-22 0 0,0 9-49 0 0,0 0-33 0 0,0-65 940 0 0,0 67-1208 0 0,0-1-1 0 0,0 1 1 0 0,0-1 0 0 0,0 1 0 0 0,-1-1 0 0 0,1 1 0 0 0,0 0 0 0 0,-1-1 0 0 0,1 1 0 0 0,-1 0 0 0 0,1-1 0 0 0,-1 1-1 0 0,0 0 1 0 0,0-1 0 0 0,1 1 0 0 0,-1 0 0 0 0,0 0 0 0 0,0 0 0 0 0,0 0 0 0 0,0 0 0 0 0,0 0 0 0 0,-1 0 0 0 0,1 0 0 0 0,0 0-1 0 0,0 1 1 0 0,-1-1-12 0 0,-11-5 129 0 0,7-6-11 0 0,-7 6 0 0 0,8-2-35 0 0,1 3-18 0 0,-11 3 273 0 0,14 2-332 0 0,1 0 1 0 0,-1 0-1 0 0,1 0 0 0 0,-1 0 1 0 0,1 0-1 0 0,-1 0 0 0 0,0 0 1 0 0,1 0-1 0 0,-1 0 1 0 0,1 1-1 0 0,-1-1 0 0 0,1 0 1 0 0,-1 0-1 0 0,1 0 0 0 0,0 1 1 0 0,-1-1-1 0 0,1 0 1 0 0,-1 1-7 0 0,-4 10 119 0 0,3-4-74 0 0,-10 25 122 0 0,6 4 6 0 0,1-17-87 0 0,3-12-41 0 0,0 1 0 0 0,0 0 0 0 0,1 0 0 0 0,0 0 0 0 0,0 5-45 0 0,1 40 264 0 0,0-53-257 0 0,0 1-1 0 0,0 0 1 0 0,0 0-1 0 0,0-1 1 0 0,0 1-1 0 0,0 0 0 0 0,0-1 1 0 0,0 1-1 0 0,1 0 1 0 0,-1-1-1 0 0,0 1 1 0 0,0 0-1 0 0,1-1 1 0 0,-1 1-1 0 0,0 0 1 0 0,1-1-1 0 0,-1 1 1 0 0,1-1-1 0 0,-1 1 1 0 0,0-1-1 0 0,1 1 0 0 0,0-1 1 0 0,-1 1-1 0 0,1-1 1 0 0,-1 1-1 0 0,1-1 1 0 0,-1 0-1 0 0,1 1 1 0 0,0-1-1 0 0,-1 0 1 0 0,1 0-7 0 0,3 1 33 0 0,-1 0 1 0 0,0-1 0 0 0,1 0 0 0 0,-1 0-1 0 0,1 0 1 0 0,1-1-34 0 0,10 1 99 0 0,-3 0 32 0 0,20-2 128 0 0,-30 1-248 0 0,1 1 1 0 0,-1-1 0 0 0,0 0-1 0 0,0 0 1 0 0,0 0 0 0 0,1 0-1 0 0,-1-1 1 0 0,0 1-1 0 0,-1-1 1 0 0,1 1 0 0 0,0-1-1 0 0,0 0-11 0 0,8-7 42 0 0,-8 7-37 0 0,0 1 1 0 0,0-1 0 0 0,0 0 0 0 0,0 0 0 0 0,-1 0 0 0 0,1 0 0 0 0,0 0 0 0 0,-1 0 0 0 0,1 0-1 0 0,-1-1 1 0 0,0 1 0 0 0,0 0 0 0 0,0-1 0 0 0,0 1 0 0 0,0-1 0 0 0,-1 1 0 0 0,1-1 0 0 0,-1 0-1 0 0,1 1-4 0 0,-1 0 0 0 0,0 0 0 0 0,0 1 0 0 0,0-1 1 0 0,1 0-1 0 0,-1 1 0 0 0,0-1 0 0 0,1 0 1 0 0,-1 1-1 0 0,1-1 0 0 0,0 1 0 0 0,0-1 1 0 0,-1 1-1 0 0,1-1 0 0 0,0 1 0 0 0,0 0-1 0 0,9-16 1 0 0,0-7-11 0 0,6-25 10 0 0,-7 22-5 0 0,-5 11 5 0 0,0 0-1 0 0,-1-1 1 0 0,0 1 0 0 0,0-16 0 0 0,-3-68 25 0 0,0 49-16 0 0,0-238-7 0 0,1 258-10 0 0,2 1 0 0 0,1-1 8 0 0,3-17 0 0 0,-1-28 27 0 0,3 38 16 0 0,-7 32-30 0 0,-1 0 0 0 0,1 1 0 0 0,-1-1 0 0 0,-1 0 1 0 0,1 1-1 0 0,-1-3-13 0 0,1 1 21 0 0,-1 0 1 0 0,1 0 0 0 0,1-1-1 0 0,-1 1 1 0 0,2-1-22 0 0,-1 1 21 0 0,0 0 1 0 0,-1 0-1 0 0,0-1 0 0 0,0 1 0 0 0,0-2-21 0 0,-2-8 34 0 0,1 9-14 0 0,0 1 0 0 0,0-1 0 0 0,1 0 0 0 0,-1 0-1 0 0,3-6-18 0 0,4-3 30 0 0,-6 14-21 0 0,1 0 0 0 0,-1 0 1 0 0,0-1-1 0 0,0 1 0 0 0,0 0 1 0 0,0-1-1 0 0,-1 1 1 0 0,1-1-1 0 0,-1 1 0 0 0,0-3-10 0 0,-1-4 31 0 0,1 6-14 0 0,-1 1-1 0 0,1-1 0 0 0,0 1 1 0 0,0-1-1 0 0,1 0 0 0 0,-1 1 1 0 0,1-1-1 0 0,-1 1 0 0 0,1-1 1 0 0,1-1-17 0 0,0 0 33 0 0,0 0-1 0 0,0 0 1 0 0,0-1 0 0 0,0 1-1 0 0,-1-1 1 0 0,0 1 0 0 0,0-1-1 0 0,0 1 1 0 0,-1-1 0 0 0,0 0-1 0 0,-1-5-32 0 0,1-24 136 0 0,0-30-24 0 0,1 58-100 0 0,0 0 0 0 0,0 1 1 0 0,0-1-1 0 0,1 0 0 0 0,0 1 0 0 0,0-1 0 0 0,4-5-12 0 0,-5 9 31 0 0,0-1 0 0 0,0 1 0 0 0,-1-1 0 0 0,1 0 0 0 0,-1 1 0 0 0,0-1 0 0 0,0 0 0 0 0,0 0 0 0 0,0 1 0 0 0,-1-1-31 0 0,1-12 563 0 0,0-14 138 0 0,0 32-699 0 0,-1 0-1 0 0,1-1 1 0 0,0 1 0 0 0,-1 0-1 0 0,1 0 1 0 0,-1-1 0 0 0,1 1-1 0 0,-1-1 1 0 0,0 1 0 0 0,0-1 0 0 0,0 1-1 0 0,-1 0-1 0 0,1 0 0 0 0,0 0 0 0 0,0 0 0 0 0,0 0 0 0 0,0 0 0 0 0,0 0 0 0 0,0 0 0 0 0,1 0 0 0 0,-1 0 0 0 0,1 0 0 0 0,-1 0-1 0 0,1 0 1 0 0,0 0 0 0 0,-1 1 0 0 0,2 2 7 0 0,-2 0-1 0 0,1 1 0 0 0,-1-1 0 0 0,0 0 1 0 0,0 0-1 0 0,0 1 0 0 0,-2 2-6 0 0,-3 17 28 0 0,0 29 50 0 0,-7 5 30 0 0,9-4 44 0 0,3 1 0 0 0,2 9-152 0 0,0 1 122 0 0,-1 58 199 0 0,0-107-246 0 0,0-3 0 0 0,0-1 0 0 0,-1 1 0 0 0,-1 5-75 0 0,-4 27 138 0 0,2 0 1 0 0,1 21-139 0 0,3 226 320 0 0,2-253-232 0 0,5 27-88 0 0,-3-34 35 0 0,-1 19-35 0 0,-3 305-491 0 0,0-230-497 0 0,0-126 953 0 0,0 1-1 0 0,0-1 0 0 0,0 1 0 0 0,0 0 1 0 0,0-1-1 0 0,0 1 0 0 0,1-1 0 0 0,-1 0 1 0 0,1 1-1 0 0,0 1 36 0 0,15 14-76 0 0</inkml:trace>
  <inkml:trace contextRef="#ctx0" brushRef="#br0" timeOffset="15735.453">10503 1349 0 0 0,'0'-2'508'0'0,"0"0"-1"0"0,1 0 1 0 0,-1 0 0 0 0,0 0-1 0 0,1 0 1 0 0,-1 0 0 0 0,1 0-1 0 0,0 1 1 0 0,0-1 0 0 0,-1 0-1 0 0,2-1-507 0 0,5-12 775 0 0,-4-40 1915 0 0,-3 48-1328 0 0,0 19-20 0 0,0-4-1144 0 0,-1-6-137 0 0,1 1 0 0 0,0-1 0 0 0,0 0 0 0 0,0 1 0 0 0,0-1 0 0 0,1 0-1 0 0,-1 1 1 0 0,1-1 0 0 0,-1 0 0 0 0,2 2-61 0 0,4 5 179 0 0,-5-7-140 0 0,0-1-1 0 0,0 1 0 0 0,0-1 0 0 0,-1 1 0 0 0,1-1 1 0 0,0 1-1 0 0,0 0 0 0 0,-1-1 0 0 0,1 1 0 0 0,-1 0 0 0 0,1 0 1 0 0,-1-1-1 0 0,0 1 0 0 0,0 1-38 0 0,1 23 457 0 0,1-1 0 0 0,5 23-457 0 0,-3-23 240 0 0,-1 0 0 0 0,-1 24-240 0 0,-2 282 2706 0 0,0-328-2172 0 0,-3-3-30 0 0,-10 0-51 0 0,13 0-442 0 0,0 0 0 0 0,0 0 0 0 0,-1 0 0 0 0,1 0 1 0 0,0 0-1 0 0,0-1 0 0 0,-1 1 0 0 0,1 0 0 0 0,0 0 0 0 0,0 0 0 0 0,-1 0 0 0 0,1 0 0 0 0,0 0 1 0 0,0 0-1 0 0,-1-1 0 0 0,1 1 0 0 0,0 0 0 0 0,0 0 0 0 0,0 0 0 0 0,-1 0 0 0 0,1-1 0 0 0,0 1 1 0 0,0 0-1 0 0,0 0 0 0 0,0 0 0 0 0,0-1 0 0 0,0 1 0 0 0,-1 0 0 0 0,1 0 0 0 0,0-1 0 0 0,0 1 0 0 0,0 0 1 0 0,0 0-1 0 0,0-1 0 0 0,0 1-11 0 0,-3-6 62 0 0,1 0 1 0 0,0 1-1 0 0,0-1 1 0 0,1 0-1 0 0,-1 0 0 0 0,1 0 1 0 0,0-6-63 0 0,0-50 234 0 0,1 38-169 0 0,0 4-62 0 0,1-1 0 0 0,1 0 0 0 0,0 1 0 0 0,2-1-1 0 0,0 1 1 0 0,2 0 0 0 0,0 0 0 0 0,1 1 0 0 0,1 0 0 0 0,1 0-1 0 0,0 1 1 0 0,5-6-3 0 0,-10 18-13 0 0,0 0 0 0 0,1 0-1 0 0,-1 0 1 0 0,1 1 0 0 0,0 0-1 0 0,0 0 1 0 0,1 0 0 0 0,0 1-1 0 0,0-1 1 0 0,0 1 0 0 0,0 1 0 0 0,0-1-1 0 0,1 1 1 0 0,3-1 13 0 0,8-4-84 0 0,-1 0 0 0 0,0-1 0 0 0,1-2 84 0 0,-13 9-36 0 0,-1-1 1 0 0,1 1-1 0 0,-1 0 1 0 0,1 0 0 0 0,0 0-1 0 0,0 0 1 0 0,2 1 35 0 0,7-4-97 0 0,1-2-43 0 0,-14 6 111 0 0,1 0 0 0 0,-1 1 1 0 0,1-1-1 0 0,-1 0 0 0 0,1 0 1 0 0,0 1-1 0 0,-1-1 1 0 0,1 1-1 0 0,0-1 0 0 0,-1 1 1 0 0,1 0-1 0 0,0 0 0 0 0,0 0 29 0 0,32 0-695 0 0,-33 0 681 0 0,-1 0 1 0 0,0 0-1 0 0,0 0 0 0 0,1 0 1 0 0,-1 0-1 0 0,0 0 1 0 0,0 0-1 0 0,1 0 0 0 0,-1 0 1 0 0,0 0-1 0 0,0-1 1 0 0,0 1-1 0 0,1 0 1 0 0,-1 0-1 0 0,0 0 0 0 0,0 0 1 0 0,0 0-1 0 0,1 0 1 0 0,-1-1-1 0 0,0 1 0 0 0,0 0 1 0 0,0 0-1 0 0,1 0 1 0 0,-1 0-1 0 0,0-1 0 0 0,0 1 1 0 0,0 0-1 0 0,0 0 14 0 0,1-2-47 0 0,1 1 1 0 0,-1 0-1 0 0,0 0 0 0 0,1-1 1 0 0,-1 1-1 0 0,1 0 0 0 0,-1 0 0 0 0,1 1 1 0 0,-1-1-1 0 0,1 0 0 0 0,-1 0 0 0 0,1 1 1 0 0,0-1-1 0 0,0 1 0 0 0,-1-1 1 0 0,1 1-1 0 0,0 0 0 0 0,0 0 0 0 0,-1 0 1 0 0,1 0-1 0 0,0 0 0 0 0,0 0 0 0 0,0 0 1 0 0,-1 0-1 0 0,1 1 0 0 0,0-1 1 0 0,0 1-1 0 0,1 0 47 0 0,15 14-90 0 0</inkml:trace>
  <inkml:trace contextRef="#ctx0" brushRef="#br0" timeOffset="16415.301">11089 1774 0 0 0,'1'32'6755'0'0,"0"-32"-6745"0"0,-1 1 0 0 0,0-1 0 0 0,0 0 0 0 0,0 0 1 0 0,0 1-1 0 0,0-1 0 0 0,1 0 0 0 0,-1 0 0 0 0,0 0 0 0 0,0 1 0 0 0,0-1 1 0 0,1 0-1 0 0,-1 0 0 0 0,0 0 0 0 0,0 0 0 0 0,1 1 0 0 0,-1-1 1 0 0,0 0-1 0 0,0 0 0 0 0,1 0 0 0 0,-1 0 0 0 0,0 0 0 0 0,0 0 1 0 0,1 0-1 0 0,-1 0 0 0 0,0 0 0 0 0,1 0 0 0 0,-1 0 0 0 0,0 0 0 0 0,0 0 1 0 0,1 0-1 0 0,-1 0 0 0 0,0 0 0 0 0,1 0 0 0 0,-1 0 0 0 0,0 0 1 0 0,0 0-11 0 0,6-1 817 0 0,7 2 43 0 0,-7-1-540 0 0,0 0 1 0 0,0 0-1 0 0,0-1 0 0 0,3 0-320 0 0,-8 1 55 0 0,1 0-1 0 0,-1-1 1 0 0,0 1-1 0 0,0-1 1 0 0,1 1-1 0 0,-1-1 1 0 0,0 0-1 0 0,0 1 1 0 0,0-1-1 0 0,1 0 1 0 0,-1 0 0 0 0,0 0-1 0 0,0 0 1 0 0,0 0-1 0 0,0 0 1 0 0,-1 0-1 0 0,1 0 1 0 0,0 0-1 0 0,0 0 1 0 0,0-1-55 0 0,4-10 575 0 0,-4 9-489 0 0,0 1-1 0 0,0-1 0 0 0,1 1 0 0 0,-1 0 1 0 0,0 0-1 0 0,1-1 0 0 0,0 1 1 0 0,-1 0-1 0 0,1 0-85 0 0,5-6 225 0 0,0 0 0 0 0,-1 0 0 0 0,5-9-225 0 0,-5 8 95 0 0,-4 5-52 0 0,0 1 1 0 0,0-1-1 0 0,0 1 0 0 0,0-1 0 0 0,-1 0 1 0 0,1 1-1 0 0,-1-1 0 0 0,0 0 1 0 0,0-3-44 0 0,3-9 99 0 0,1-3 4 0 0,-2 13-53 0 0,-1-1 0 0 0,-1 0 0 0 0,1 0 0 0 0,-1 0 0 0 0,0 0 0 0 0,0-4-50 0 0,-1-102 740 0 0,-1 110-726 0 0,1-1 0 0 0,0 1 0 0 0,-1 0 0 0 0,0-1 1 0 0,0 1-1 0 0,0 0 0 0 0,0-1 0 0 0,0 1 1 0 0,-1 0-1 0 0,0 0 0 0 0,0-1-14 0 0,1 2 9 0 0,0 0 1 0 0,-1 0-1 0 0,1 1 0 0 0,0-1 0 0 0,-1 1 1 0 0,1-1-1 0 0,-1 1 0 0 0,0 0 0 0 0,1-1 1 0 0,-1 1-1 0 0,0 0 0 0 0,0 0 1 0 0,0 0-1 0 0,0 0 0 0 0,0 1 0 0 0,0-1 1 0 0,0 0-1 0 0,0 1 0 0 0,0-1 0 0 0,0 1 1 0 0,0 0-1 0 0,-1 0-9 0 0,-11-1 75 0 0,11 1-36 0 0,-1-1 1 0 0,0 1-1 0 0,0 0 1 0 0,1 1-1 0 0,-1-1 1 0 0,0 0-1 0 0,0 1 1 0 0,1 0-1 0 0,-3 1-39 0 0,-12 9 195 0 0,8-6-75 0 0,-19 11 183 0 0,25-13-265 0 0,-1 0-1 0 0,1 0 1 0 0,0 0-1 0 0,0 1 1 0 0,0-1-1 0 0,0 1 1 0 0,1 0-1 0 0,-1 0 1 0 0,1 1-1 0 0,0-1 1 0 0,1 1 0 0 0,-3 3-38 0 0,-5 11 128 0 0,6-13-78 0 0,0 0-1 0 0,1 1 1 0 0,0-1-1 0 0,0 1 1 0 0,1 0-1 0 0,0-1 1 0 0,-1 7-50 0 0,-3 49 245 0 0,0-24-87 0 0,3-20-4 0 0,1-1 0 0 0,0 16-154 0 0,2 77 630 0 0,0-106-598 0 0,0 0 1 0 0,0 1 0 0 0,1-1 0 0 0,0 0-1 0 0,0 0 1 0 0,0 1 0 0 0,1-1 0 0 0,0 1-33 0 0,3 12 124 0 0,-1-4-47 0 0,-3-9-51 0 0,0 0 1 0 0,0 1-1 0 0,1-1 1 0 0,-1 0-1 0 0,1 0 1 0 0,0-1-1 0 0,0 1 1 0 0,1 0-1 0 0,0 0-26 0 0,5 10 55 0 0,12 16 28 0 0,-18-28-82 0 0,0 0-1 0 0,-1 0 1 0 0,1 0 0 0 0,0 0-1 0 0,0-1 1 0 0,1 1 0 0 0,-1-1-1 0 0,0 1 1 0 0,0-1 0 0 0,1 0-1 0 0,-1 1 1 0 0,1-1-1 0 0,4 0-28 0 0,1 0 0 0 0,-1 0-1 0 0,1-1 1 0 0,-1 0 0 0 0,7 0 28 0 0,2-1-80 0 0,-8 2 25 0 0,-1-1-1 0 0,0-1 0 0 0,0 0 0 0 0,0 0 1 0 0,3-1 55 0 0,3-2-52 0 0,-1-1 0 0 0,0 0 1 0 0,0-1-1 0 0,2-1 52 0 0,142-85-55 0 0</inkml:trace>
  <inkml:trace contextRef="#ctx0" brushRef="#br0" timeOffset="14650.808">10042 1330 1637 0 0,'0'0'8776'0'0,"0"0"-6771"0"0,-3 0-1763 0 0,1 0-172 0 0,0 0 1 0 0,0-1-1 0 0,0 0 1 0 0,0 1 0 0 0,0-1-1 0 0,0 0 1 0 0,0 0 0 0 0,0 0-1 0 0,0 0 1 0 0,0-1 0 0 0,0 1-1 0 0,0 0 1 0 0,1-1 0 0 0,-1 1-71 0 0,-1-2 502 0 0,0 3 40 0 0,-9 0 36 0 0,11 0-556 0 0,1 0-1 0 0,0 0 1 0 0,0 0 0 0 0,-1 0-1 0 0,1 0 1 0 0,0 0 0 0 0,0 0-1 0 0,-1 0 1 0 0,1 0 0 0 0,0 0-1 0 0,0 0 1 0 0,0 0 0 0 0,-1 0-1 0 0,1 0 1 0 0,0 0 0 0 0,0 1-1 0 0,0-1 1 0 0,-1 0 0 0 0,1 0-1 0 0,0 0 1 0 0,0 0 0 0 0,0 0-1 0 0,-1 1 1 0 0,1-1 0 0 0,0 0 0 0 0,0 0-1 0 0,0 1-21 0 0,-3 2 82 0 0,0 0 0 0 0,0 0 0 0 0,1 0 0 0 0,-1 1 0 0 0,1-1-1 0 0,0 1 1 0 0,0 0 0 0 0,0 0 0 0 0,1 0 0 0 0,-1 0 0 0 0,1 0 0 0 0,0 0 0 0 0,0 0-1 0 0,1 0 1 0 0,-1 2-82 0 0,-5 89 676 0 0,-5 20 28 0 0,7-35-310 0 0,-13 151 625 0 0,-37 265 665 0 0,44-413-1501 0 0,-3 16 1 0 0,5 0 1 0 0,4 10-185 0 0,4-83-48 0 0,-1-8-83 0 0,2 0 1 0 0,2 17 130 0 0,-3-34-10 0 0,0 0 0 0 0,0 0 0 0 0,0 0 1 0 0,0 0-1 0 0,1 0 0 0 0,-1 0 0 0 0,0 0 1 0 0,1 0-1 0 0,-1-1 0 0 0,1 1 0 0 0,-1 0 1 0 0,1 0-1 0 0,-1 0 0 0 0,1-1 1 0 0,-1 1-1 0 0,2 0 10 0 0,-2-1-6 0 0,1 1 1 0 0,0-1 0 0 0,-1 0 0 0 0,1 0-1 0 0,0 0 1 0 0,-1 0 0 0 0,1 0-1 0 0,0 0 1 0 0,-1 0 0 0 0,1 0-1 0 0,0 0 1 0 0,-1 0 0 0 0,1 0-1 0 0,0 0 1 0 0,-1-1 0 0 0,1 1 0 0 0,-1 0-1 0 0,1 0 1 0 0,0-1 0 0 0,-1 1-1 0 0,1 0 1 0 0,-1-1 0 0 0,1 1-1 0 0,0-1 6 0 0,15-12-20 0 0,0 0-1 0 0,-1-1 1 0 0,1-2 20 0 0</inkml:trace>
  <inkml:trace contextRef="#ctx0" brushRef="#br0" timeOffset="15096.812">9989 1154 25 0 0,'9'0'2025'0'0,"-6"-1"-1618"0"0,0 1-1 0 0,1 0 1 0 0,-1 0-1 0 0,1 0 0 0 0,-1 0 1 0 0,1 1-1 0 0,-1-1 1 0 0,0 1-1 0 0,1 0 1 0 0,-1 0-1 0 0,0 0 0 0 0,0 0 1 0 0,0 1-1 0 0,0-1 1 0 0,0 1-1 0 0,0 0 0 0 0,0 0 1 0 0,1 1-407 0 0,6 7 691 0 0,-6-5-370 0 0,0-1 0 0 0,1 1 0 0 0,0-1 0 0 0,0 0-1 0 0,1 0-320 0 0,6 3 408 0 0,-9-6-285 0 0,1 1 0 0 0,0 0 0 0 0,-1 1 0 0 0,0-1 1 0 0,1 0-1 0 0,-1 1 0 0 0,0 0 0 0 0,-1 0 0 0 0,1 0 1 0 0,0 0-1 0 0,0 1-123 0 0,70 99 1728 0 0,-44-64-1281 0 0,-23-29-326 0 0,0 1 0 0 0,-1 0 0 0 0,0 0 0 0 0,-1 1 0 0 0,-1-1 0 0 0,0 1 1 0 0,0 0-1 0 0,-1 0 0 0 0,0 0 0 0 0,-1 0 0 0 0,-1 0-121 0 0,0-5 65 0 0,0 0 0 0 0,-1-1-1 0 0,1 1 1 0 0,-2-1 0 0 0,1 1 0 0 0,-1-1-1 0 0,-1 5-64 0 0,-4 4 174 0 0,0-1 0 0 0,-6 9-174 0 0,12-22 3 0 0,-6 11 65 0 0,1 1-6 0 0,-1-2 1 0 0,0 1-1 0 0,-1-1 0 0 0,0 0 0 0 0,-1-1 0 0 0,0 0 0 0 0,0 0 0 0 0,-1-1 1 0 0,-1 0-63 0 0,-56 32 251 0 0,53-32-208 0 0,-9 6 61 0 0,0-1 1 0 0,-1-1 0 0 0,-13 4-105 0 0,29-14-7 0 0,-1 1 1 0 0,0-1 0 0 0,0-1 0 0 0,0 0 0 0 0,-1 0 0 0 0,1-1 0 0 0,0 0 0 0 0,-1-1 0 0 0,1 0 0 0 0,-5 0 6 0 0,6 0-43 0 0,-21 0-238 0 0,29 0 281 0 0,-1 0-10 0 0,0 0 0 0 0,1 0 1 0 0,-1 0-1 0 0,0 0 0 0 0,1 0 1 0 0,-1 0-1 0 0,1 0 0 0 0,-1 0 1 0 0,0 0-1 0 0,1 0 1 0 0,-1 0-1 0 0,0 0 0 0 0,1 0 1 0 0,-1-1-1 0 0,1 1 0 0 0,-1 0 1 0 0,0 0-1 0 0,1-1 1 0 0,-1 1-1 0 0,1 0 0 0 0,-1-1 1 0 0,1 1-1 0 0,-1-1 0 0 0,1 1 1 0 0,-1-1-1 0 0,1 1 0 0 0,0-1 1 0 0,-1 1-1 0 0,1-1 1 0 0,0 1-1 0 0,-1-1 0 0 0,1 1 1 0 0,0-1 9 0 0,-2-7-17 0 0,1 1 0 0 0,1-1 0 0 0,-1 0 0 0 0,2-5 17 0 0</inkml:trace>
  <inkml:trace contextRef="#ctx0" brushRef="#br0" timeOffset="134406.231">172 3493 1724 0 0,'-4'0'1709'0'0,"0"-1"0"0"0,0 1 0 0 0,0-1 0 0 0,0 0 0 0 0,0 0 0 0 0,0 0-1709 0 0,-3-2 140 0 0,0 0-1 0 0,1 0 1 0 0,-1 0 0 0 0,1-1-1 0 0,0 1 1 0 0,0-2 0 0 0,-3-2-140 0 0,8 7 11 0 0,0-1 0 0 0,0 0 0 0 0,1 0-1 0 0,-1 0 1 0 0,0 0 0 0 0,1 0 0 0 0,-1 0 0 0 0,1 0 0 0 0,0 0 0 0 0,-1 0 0 0 0,1-1-11 0 0,-2-4 42 0 0,-3-3 16 0 0,3 8-45 0 0,1-1 0 0 0,0 0 0 0 0,1 0 0 0 0,-1 1-1 0 0,0-1 1 0 0,0 0 0 0 0,1 0 0 0 0,-1 0 0 0 0,1 0 0 0 0,-1 0-1 0 0,1 0 1 0 0,0 0 0 0 0,0 0-13 0 0,0-101 1666 0 0,0 103-1663 0 0,0-1 0 0 0,0 1 1 0 0,0 0-1 0 0,0 0 1 0 0,0 0-1 0 0,0 0 1 0 0,0 0-1 0 0,0 0 0 0 0,0 0 1 0 0,0 0-1 0 0,0 0 1 0 0,0-1-1 0 0,0 1 1 0 0,0 0-1 0 0,0 0 0 0 0,0 0 1 0 0,0 0-1 0 0,0 0 1 0 0,0 0-1 0 0,0 0 1 0 0,0 0-1 0 0,0 0 0 0 0,0 0 1 0 0,0-1-1 0 0,0 1 1 0 0,0 0-1 0 0,0 0 1 0 0,0 0-1 0 0,0 0 0 0 0,0 0 1 0 0,0 0-1 0 0,1 0 1 0 0,-1 0-1 0 0,0 0 1 0 0,0 0-1 0 0,0 0 0 0 0,0 0 1 0 0,0 0-1 0 0,0 0 1 0 0,0 0-1 0 0,0 0 1 0 0,0 0-1 0 0,0 0 0 0 0,0 0 1 0 0,1 0-1 0 0,-1 0 1 0 0,0 0-1 0 0,0 0 1 0 0,0 0-1 0 0,0 0 0 0 0,0 0 1 0 0,0 0-1 0 0,0 0 1 0 0,0 0-1 0 0,0 0 1 0 0,1 0-1 0 0,-1 0-3 0 0,0 0 11 0 0,1 0 0 0 0,0-1 1 0 0,0 1-1 0 0,0 0 0 0 0,-1 0 0 0 0,1 0 1 0 0,0-1-1 0 0,-1 1 0 0 0,1 0 0 0 0,0-1 1 0 0,-1 1-1 0 0,1-1 0 0 0,0 1 0 0 0,-1-1 1 0 0,1 1-1 0 0,-1-1 0 0 0,1 1 0 0 0,-1-1 1 0 0,1 0-1 0 0,-1 1 0 0 0,1-1 0 0 0,-1 0 1 0 0,1 1-1 0 0,-1-1 0 0 0,0 0 0 0 0,0 1 1 0 0,1-1-12 0 0,0-2 20 0 0,1 0 0 0 0,0 0 0 0 0,0 1 1 0 0,0-1-1 0 0,0 1 0 0 0,0-1 0 0 0,0 1 1 0 0,1 0-1 0 0,1-1-20 0 0,119-88 261 0 0,-84 58-213 0 0,1 0 30 0 0,2 1 1 0 0,9-3-79 0 0,-20 17 32 0 0,1 1 0 0 0,0 1 0 0 0,2 3 0 0 0,-1 0 1 0 0,15-2-33 0 0,7 0 29 0 0,-5 9-9 0 0,-28 0-13 0 0,-18 4 0 0 0,0 1 0 0 0,-1 0 1 0 0,1 0-1 0 0,0 0 0 0 0,0 0 0 0 0,0 1 0 0 0,0-1 1 0 0,3 1-8 0 0,-6 0 3 0 0,0 0 1 0 0,0 0 0 0 0,0 1-1 0 0,0-1 1 0 0,0 0-1 0 0,0 0 1 0 0,0 1 0 0 0,0-1-1 0 0,0 0 1 0 0,-1 1 0 0 0,1-1-1 0 0,0 1 1 0 0,0-1-1 0 0,0 1 1 0 0,-1-1 0 0 0,1 1-1 0 0,0 0 1 0 0,0 0 0 0 0,-1-1-1 0 0,1 1-3 0 0,11 19 61 0 0,-10-14-44 0 0,10 19 56 0 0,-2-1 1 0 0,2 10-74 0 0,-7-19 23 0 0,0 0 0 0 0,2 0 1 0 0,0 0-1 0 0,0-1 0 0 0,2 0 0 0 0,9 13-23 0 0,3 2 54 0 0,1-1-1 0 0,3 0-53 0 0,-17-19 15 0 0,1 0-1 0 0,0-1 1 0 0,1 0-1 0 0,0 0 1 0 0,0-1-1 0 0,1-1 1 0 0,0 0-1 0 0,3 2-14 0 0,-3-4 14 0 0,0-1 0 0 0,1 1-1 0 0,-1-2 1 0 0,1 0-1 0 0,0 0 1 0 0,4 0-14 0 0,25-1 77 0 0,8-1-77 0 0,-15 0 28 0 0,-18-1-13 0 0,-1 0 0 0 0,1 0 0 0 0,-1-2 0 0 0,1 0 0 0 0,-1-1 0 0 0,13-5-15 0 0,10-6 77 0 0,34-19-77 0 0,1-1 53 0 0,22-5 1 0 0,56-26 30 0 0,-138 59-76 0 0,4-2 6 0 0,1 1 0 0 0,-1 0-1 0 0,1 1 1 0 0,0 1 0 0 0,2 1-14 0 0,15-1 41 0 0,-11-6 3 0 0,-22 11-40 0 0,0 0 0 0 0,-1 1 0 0 0,1-1 0 0 0,0 1 0 0 0,0 0 0 0 0,0 0 0 0 0,0-1 0 0 0,0 1 0 0 0,0 0 0 0 0,1 1-4 0 0,13-1 59 0 0,-9 0-43 0 0,-1 1 0 0 0,1 0 0 0 0,-1 0-1 0 0,1 1 1 0 0,-1 0 0 0 0,0 0 0 0 0,1 0-1 0 0,-1 1 1 0 0,0 0 0 0 0,5 3-16 0 0,12 9 79 0 0,0 1-1 0 0,1 3-78 0 0,21 14 79 0 0,-9-11-2 0 0,2-3 0 0 0,0 0 0 0 0,5-1-77 0 0,-24-10 20 0 0,0-1 9 0 0,1 0 0 0 0,-1-1 0 0 0,2-1-1 0 0,-1-1 1 0 0,0-1 0 0 0,17 1-29 0 0,4 1 37 0 0,-5 0-6 0 0,-4-1 12 0 0,0 0 0 0 0,7-2-43 0 0,-16-1 31 0 0,0 0 0 0 0,-1 2 0 0 0,20 5-31 0 0,-34-6 6 0 0,-2-1 6 0 0,0 1-1 0 0,1-1 0 0 0,-1-1 0 0 0,1 1 0 0 0,-1-1 0 0 0,1 0 1 0 0,2-1-12 0 0,20 0 46 0 0,251 1 286 0 0,-242 2-284 0 0,0 2 0 0 0,0 1 1 0 0,34 10-49 0 0,-20-4-10 0 0,29 2 10 0 0,-40-9-16 0 0,-9-2-20 0 0,0 2 0 0 0,23 6 36 0 0,20 4-55 0 0,-46-9 11 0 0,0 0-1 0 0,16 7 45 0 0,-2 3-66 0 0,0 2 0 0 0,12 7 66 0 0,-37-14-14 0 0,16 7-13 0 0,0-11 1 0 0,-18-3 12 0 0,29 8-24 0 0,6-7-5 0 0,0-3-1 0 0,23-2 44 0 0,-7 0-16 0 0,-35 1 10 0 0,-11 1 3 0 0,1-1 0 0 0,-1-1 0 0 0,6-2 3 0 0,-8 0 0 0 0,8-2 15 0 0,0 2 1 0 0,24 0-16 0 0,4 3 30 0 0,-25 2-1 0 0,0-2 0 0 0,0-1 0 0 0,-1-2 0 0 0,1 0 0 0 0,0-2 1 0 0,5-3-30 0 0,37-10 74 0 0,-37 11-1 0 0,-1-2-1 0 0,32-13-72 0 0,-7-8 72 0 0,12 6-10 0 0,171-58 52 0 0,-153 57-78 0 0,-36 11-7 0 0,-40 10-20 0 0,-2 1 6 0 0,-1 0 0 0 0,1 1-1 0 0,0 0 1 0 0,-1 0 0 0 0,1 1 0 0 0,3 0-15 0 0,71 1 140 0 0,-77 1-121 0 0,-1-1 1 0 0,1 1-1 0 0,-1 0 0 0 0,0 1 1 0 0,0-1-1 0 0,2 2-19 0 0,16 3 54 0 0,25 0 37 0 0,3 6-1 0 0,3-6-3 0 0,-32-3-57 0 0,9 2 37 0 0,-1-1-1 0 0,18-1-66 0 0,163-3 221 0 0,-188 1-166 0 0,0 1 1 0 0,14 4-56 0 0,-14-2 39 0 0,-1-1 1 0 0,15-1-40 0 0,191-2 5 0 0,-200 0-29 0 0,0-1 0 0 0,0-2 1 0 0,0 0-1 0 0,0-2 0 0 0,10-4 24 0 0,39-21-61 0 0,4 7 10 0 0,-18-3 18 0 0,-45 17 27 0 0,0 0-1 0 0,1 2 1 0 0,0 1-1 0 0,11-2 7 0 0,19 2 6 0 0,-10-6 0 0 0,-24 10-9 0 0,-1 1 0 0 0,0 0 0 0 0,13 2 3 0 0,-3-1-13 0 0,-3 1-8 0 0,0 1 1 0 0,0 1 0 0 0,0 1 20 0 0,6 1-19 0 0,27 1-20 0 0,-2 6 5 0 0,-28-9 20 0 0,-12-1 7 0 0,0 0 0 0 0,0 1 0 0 0,0 1 1 0 0,6 2 6 0 0,38 19 34 0 0,26 19-34 0 0,-9-6-35 0 0,-39-20-3 0 0,-19-9 20 0 0,-1 0 0 0 0,1-1-1 0 0,1-1 1 0 0,-1-1 0 0 0,1-1 0 0 0,2 0 18 0 0,6-2-41 0 0,1-1 0 0 0,-1-2 0 0 0,9-1 41 0 0,14 0-82 0 0,104 1-188 0 0,-131-1 220 0 0,-1-1 1 0 0,1-1-1 0 0,-1 0 0 0 0,0-2 1 0 0,0-1-1 0 0,0 0 0 0 0,-1-2 50 0 0,41-11-130 0 0,-42 13 62 0 0,0 0 1 0 0,0-1 0 0 0,16-9 67 0 0,-30 13-6 0 0,1 0 1 0 0,-1 1-1 0 0,1 0 1 0 0,-1 0-1 0 0,1 0 1 0 0,0 1 0 0 0,0 0-1 0 0,-1 0 1 0 0,1 0-1 0 0,0 1 1 0 0,2 0 5 0 0,188 0 52 0 0,-178 0-53 0 0,-1 2-1 0 0,1 0 1 0 0,10 4 1 0 0,-2-1 3 0 0,2-1 5 0 0,-18-3 1 0 0,0 0 0 0 0,-1 1-1 0 0,1 0 1 0 0,-1 1 0 0 0,1 0-1 0 0,-1 0 1 0 0,1 2-9 0 0,33 19 55 0 0,-28-14-3 0 0,0-1 0 0 0,1-1 0 0 0,16 5-52 0 0,-17-8 51 0 0,-9-3-35 0 0,1 0 1 0 0,-1 0-1 0 0,0 1 1 0 0,0 0-1 0 0,0 0 1 0 0,1 1-17 0 0,41 27 71 0 0,-15-10-3 0 0,1-1-1 0 0,22 9-67 0 0,-32-19 41 0 0,1-1 0 0 0,0-1 0 0 0,8 0-41 0 0,-29-7 7 0 0,11 2 37 0 0,0 0-1 0 0,0 1 1 0 0,12 6-44 0 0,-8-3 15 0 0,0 0 0 0 0,0-2 0 0 0,1 0 0 0 0,0-1 0 0 0,0-1 0 0 0,0-1 0 0 0,11 0-15 0 0,-27-2 0 0 0,0 0-1 0 0,0 0 0 0 0,0 1 1 0 0,0 0-1 0 0,0-1 0 0 0,0 1 1 0 0,0 0-1 0 0,0 1 0 0 0,-1-1 1 0 0,1 1 0 0 0,13 4-6 0 0,-8-4 1 0 0,0-1 1 0 0,1 0-1 0 0,-1 0 1 0 0,0-1-1 0 0,10-1 5 0 0,7 0-6 0 0,15-1-4 0 0,30-5 10 0 0,-30 2 8 0 0,31 1-8 0 0,-42 3-3 0 0,0-1 1 0 0,14-4 2 0 0,-17 2-29 0 0,0 1 0 0 0,13 1 29 0 0,11 0-142 0 0,22-5 142 0 0,-31 2-119 0 0,15 2 119 0 0,-29 4-50 0 0,-23-1 34 0 0,1 0 0 0 0,0 0 1 0 0,0 0-1 0 0,0 0 0 0 0,-1-1 1 0 0,1 0-1 0 0,2-1 16 0 0,1-2-21 0 0,11-4 1 0 0,-8 7 26 0 0,-1 0 0 0 0,1 0 0 0 0,2 1-6 0 0,3 1 45 0 0,1-2 1 0 0,13-2-46 0 0,-3-3 54 0 0,-18 3-21 0 0,1 1-1 0 0,-1 0 1 0 0,0 1-1 0 0,1 0 1 0 0,1 1-33 0 0,19-1 71 0 0,-4 0-27 0 0,-1 2 1 0 0,1 0-1 0 0,1 2-44 0 0,-1 2-9 0 0,-11-2-36 0 0,0 0 0 0 0,0-1 1 0 0,17 0 44 0 0,-15-2-36 0 0,1 1 0 0 0,-1 1 0 0 0,0 1 0 0 0,10 3 36 0 0,206 53-32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15:4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6997 338 1362 0 0,'0'0'8341'0'0,"0"0"-6467"0"0,0 3-1620 0 0,0 9 5 0 0,0-9 16 0 0,0 4 30 0 0,0-3 361 0 0,0-6 43 0 0,3-25 21 0 0,1 18-736 0 0,-1 1 0 0 0,1-1 0 0 0,0 1 0 0 0,1 0 0 0 0,0 0 0 0 0,0 0 6 0 0,14-22-24 0 0,2-22-20 0 0,-17 43 31 0 0,-1 0 0 0 0,1 0 0 0 0,0 0 0 0 0,1 0 0 0 0,0 1 0 0 0,0-1 0 0 0,1 1 0 0 0,0 1 1 0 0,5-6 12 0 0,3-2-61 0 0,-14 15 59 0 0,0 0 0 0 0,0 0 0 0 0,0-1 0 0 0,0 1 0 0 0,1 0 0 0 0,-1 0 1 0 0,0 0-1 0 0,0-1 0 0 0,0 1 0 0 0,0 0 0 0 0,1 0 0 0 0,-1 0 0 0 0,0 0 0 0 0,0 0 0 0 0,0 0 0 0 0,1-1 1 0 0,-1 1-1 0 0,0 0 0 0 0,0 0 0 0 0,1 0 0 0 0,-1 0 0 0 0,0 0 0 0 0,0 0 0 0 0,0 0 0 0 0,1 0 1 0 0,-1 0-1 0 0,0 0 0 0 0,0 0 0 0 0,1 0 2 0 0,30 0-14 0 0,-27 3 45 0 0,0 2-22 0 0,0 0 0 0 0,0 0 0 0 0,-1 0 1 0 0,1 1-1 0 0,-1-1 0 0 0,0 1 0 0 0,0 0 0 0 0,-1 0 0 0 0,0 0 1 0 0,0 2-10 0 0,15 32 70 0 0,-9-23-35 0 0,0-2 23 0 0,-1 0 1 0 0,2 7-59 0 0,-8-18 12 0 0,5 9 57 0 0,-5-12-64 0 0,0-1 0 0 0,0 1 0 0 0,-1-1 1 0 0,1 0-1 0 0,0 0 0 0 0,0 1 0 0 0,0-1 1 0 0,0 0-1 0 0,0 0 0 0 0,0 0 1 0 0,0 0-1 0 0,0 0 0 0 0,1 0-5 0 0,14 0 150 0 0,-11 1-103 0 0,-1-1 1 0 0,0 0 0 0 0,0 0-1 0 0,0-1 1 0 0,0 1 0 0 0,1-1-48 0 0,-3 0 8 0 0,0 1 1 0 0,0-1 0 0 0,-1 0-1 0 0,1 0 1 0 0,-1 0 0 0 0,1 0 0 0 0,-1 0-1 0 0,1 0 1 0 0,-1 0 0 0 0,1 0 0 0 0,-1-1-1 0 0,0 1 1 0 0,0 0 0 0 0,0-1 0 0 0,0 1-1 0 0,1-1-8 0 0,15-28 85 0 0,-12 21-64 0 0,0 1 1 0 0,0-1 0 0 0,0 1 0 0 0,1 0-1 0 0,1 1 1 0 0,-1-1 0 0 0,1 1 0 0 0,1 0-22 0 0,1 1 30 0 0,0 0 0 0 0,1 0 0 0 0,4-1-30 0 0,17-10 60 0 0,-25 14-50 0 0,2-3 6 0 0,1 2 0 0 0,0-1 0 0 0,0 1 0 0 0,1 0-16 0 0,23-2 44 0 0,-16 3-21 0 0,21-8 35 0 0,-5 5-11 0 0,-19-1-25 0 0,-12 6-20 0 0,-1 0 0 0 0,1 0 0 0 0,-1 0 0 0 0,1 0 1 0 0,0 1-1 0 0,-1-1 0 0 0,1 0 0 0 0,0 1 0 0 0,-1 0 1 0 0,1-1-1 0 0,0 1 0 0 0,-1 0 0 0 0,2 0-2 0 0,68 0 4 0 0,-68 0-5 0 0,0 0 0 0 0,0 1 1 0 0,1-1-1 0 0,-1 1 0 0 0,0 0 0 0 0,0 0 0 0 0,0 0 0 0 0,0 0 0 0 0,0 1 0 0 0,-1-1 0 0 0,1 1 0 0 0,0 0 0 0 0,-1 0 0 0 0,1-1 1 0 0,-1 2-1 0 0,1-1 0 0 0,-1 0 0 0 0,1 2 1 0 0,2 0-5 0 0,-1 0 1 0 0,1 0 0 0 0,0 0-1 0 0,0 0 1 0 0,6 2 4 0 0,-3-2-5 0 0,0 1-1 0 0,0-1 1 0 0,0 0-1 0 0,1 0 0 0 0,-1-1 1 0 0,1 0-1 0 0,0-1 0 0 0,0 0 1 0 0,0 0-1 0 0,0-1 0 0 0,4 0 6 0 0,-9-1 0 0 0,-1 0 0 0 0,1 0 0 0 0,0-1 0 0 0,-1 0 0 0 0,1 1 0 0 0,0-1-1 0 0,-1-1 1 0 0,1 1 0 0 0,-1 0 0 0 0,0-1 0 0 0,1 0 0 0 0,-1 0-1 0 0,0 0 1 0 0,0 0 0 0 0,0 0 0 0 0,0-1 0 0 0,0 1 0 0 0,-1-1-1 0 0,2-2 2 0 0,1 0 0 0 0,0-1 0 0 0,0 0 0 0 0,-1 1 0 0 0,0-2 1 0 0,1-1-2 0 0,8-11 2 0 0,-10 15-1 0 0,-1 0-1 0 0,1-1 1 0 0,1 1-1 0 0,-1 0 1 0 0,0 0 0 0 0,1 1-1 0 0,0-1 1 0 0,0 1 0 0 0,0-1-1 0 0,0 1 1 0 0,1 0-1 0 0,-1 1 1 0 0,2-1-1 0 0,1 1 1 0 0,0 1 0 0 0,0 0 0 0 0,0 1 0 0 0,1 0 0 0 0,-1 0 1 0 0,1 0-2 0 0,9 1 4 0 0,-8-1 3 0 0,0 1 0 0 0,0 0 0 0 0,0 1-1 0 0,0 0 1 0 0,-1 0 0 0 0,1 1 0 0 0,0 0 0 0 0,-1 0-7 0 0,38 12 59 0 0,-11-9 5 0 0,-16-1-30 0 0,-12-2-14 0 0,0-1-1 0 0,0-1 1 0 0,0 1 0 0 0,1-1 0 0 0,4 0-20 0 0,98-1 255 0 0,-105 0-250 0 0,-1 0 0 0 0,0-1 0 0 0,0 1 0 0 0,0-1-1 0 0,1 0 1 0 0,-1 0 0 0 0,0-1 0 0 0,0 1 0 0 0,0-1 0 0 0,-1 0 0 0 0,1 0 0 0 0,0 0-5 0 0,-2 1 2 0 0,-1 1 1 0 0,1-1 0 0 0,-1 1-1 0 0,1-1 1 0 0,0 1 0 0 0,-1 0-1 0 0,1 0 1 0 0,-1-1 0 0 0,1 1-1 0 0,1 1-2 0 0,14-4 21 0 0,-15 2-17 0 0,0 0-1 0 0,0 0 0 0 0,0 0 0 0 0,-1 0 0 0 0,1 0-1 0 0,-1 0 1 0 0,1-1 0 0 0,-1 1 0 0 0,1-1 0 0 0,-1 1 0 0 0,0-1 0 0 0,1 0-3 0 0,0 0 2 0 0,-1 1-1 0 0,0 0 0 0 0,1 0 0 0 0,-1 0 1 0 0,1 0-1 0 0,-1 0 0 0 0,1 0 0 0 0,0 0 1 0 0,-1 0-1 0 0,1 0 0 0 0,0 1 1 0 0,-1-1-1 0 0,1 1 0 0 0,1-1-1 0 0,30 0-50 0 0,-24 1 13 0 0,4 0 3 0 0,-3-1-1 0 0,0 1 0 0 0,0 0 0 0 0,-1 1 0 0 0,1 0 0 0 0,0 0 0 0 0,0 1 0 0 0,0 0 0 0 0,-1 1 0 0 0,1 0 1 0 0,3 3 34 0 0,11 6-182 0 0,1-2 0 0 0,17 6 182 0 0,-38-15-9 0 0,6 2-58 0 0,0 1 0 0 0,0 0 0 0 0,0 0 0 0 0,-1 1 0 0 0,5 3 67 0 0,-14-7-6 0 0,1-1 1 0 0,-1 0-1 0 0,1 1 0 0 0,-1-1 0 0 0,1 1 1 0 0,-1-1-1 0 0,1 0 0 0 0,-1 0 0 0 0,1 1 1 0 0,-1-1-1 0 0,1 0 0 0 0,0 0 1 0 0,-1 0-1 0 0,1 0 0 0 0,0 1 0 0 0,-1-1 1 0 0,1 0-1 0 0,0 0 0 0 0,-1 0 1 0 0,1-1-1 0 0,-1 1 0 0 0,1 0 0 0 0,0 0 1 0 0,-1 0-1 0 0,1 0 0 0 0,0-1 6 0 0,0 1-17 0 0,33 0-117 0 0,-31 0 133 0 0,-1 0 0 0 0,0 0-1 0 0,1 1 1 0 0,-1-1 0 0 0,0 1 0 0 0,1-1-1 0 0,-1 1 1 0 0,0 0 0 0 0,0 0 0 0 0,0-1-1 0 0,0 2 1 0 0,0-1 0 0 0,0 0-1 0 0,0 0 1 0 0,0 1 0 0 0,0-1 0 0 0,0 1-1 0 0,-1-1 1 0 0,1 1 0 0 0,1 1 1 0 0,8 8 9 0 0,12 5 21 0 0,8 7 66 0 0,-24-18-52 0 0,-1-1 0 0 0,1 0 0 0 0,0 0 0 0 0,0-1 0 0 0,1 1 0 0 0,-1-1 1 0 0,8 1-45 0 0,-12-3 9 0 0,16 5 80 0 0,-14-4-66 0 0,-1-1 0 0 0,1 1-1 0 0,-1 0 1 0 0,1 0-1 0 0,-1 0 1 0 0,4 2-23 0 0,-5-1 16 0 0,0-1 0 0 0,0 0 0 0 0,0-1 1 0 0,0 1-1 0 0,1 0 0 0 0,-1-1 0 0 0,1 0 0 0 0,-1 0 0 0 0,1 0 0 0 0,0 0 0 0 0,-1 0 1 0 0,1-1-1 0 0,0 0 0 0 0,-1 1 0 0 0,1-2 0 0 0,0 1 0 0 0,0 0-16 0 0,8 0 62 0 0,-10 0-49 0 0,0 0 1 0 0,0-1-1 0 0,0 1 0 0 0,0 0 0 0 0,0-1 1 0 0,0 0-1 0 0,0 1 0 0 0,0-1 0 0 0,0 0 1 0 0,0 0-1 0 0,-1 0 0 0 0,3-1-13 0 0,-3 1 9 0 0,1 0-1 0 0,0 0 0 0 0,0 0 1 0 0,-1 0-1 0 0,1 0 1 0 0,0 1-1 0 0,0-1 1 0 0,0 1-1 0 0,0-1 1 0 0,0 1-1 0 0,0 0 1 0 0,2-1-9 0 0,15 1 38 0 0,-14-1-48 0 0,0 0-1 0 0,0 1 1 0 0,0 0 0 0 0,0 0-1 0 0,0 1 1 0 0,0 0 0 0 0,0-1-1 0 0,0 2 1 0 0,2-1 10 0 0,25 19-250 0 0,-8-5 112 0 0,26 18 89 0 0</inkml:trace>
  <inkml:trace contextRef="#ctx0" brushRef="#br0" timeOffset="159586.229">105 728 1624 0 0,'-21'2'8787'0'0,"7"5"-6801"0"0,12-6-1952 0 0,-1 0-1 0 0,1 0 0 0 0,0 0 0 0 0,-1 0 1 0 0,0 0-1 0 0,1 0 0 0 0,-1-1 0 0 0,0 1 0 0 0,1-1 1 0 0,-1 1-1 0 0,0-1 0 0 0,-1 0-33 0 0,-3 0 135 0 0,-14-2 356 0 0,20 2-485 0 0,1 0 1 0 0,-1 0-1 0 0,1-1 0 0 0,0 1 0 0 0,-1 0 0 0 0,1 0 1 0 0,0-1-1 0 0,-1 1 0 0 0,1 0 0 0 0,0-1 0 0 0,-1 1 1 0 0,1 0-1 0 0,0-1 0 0 0,0 1 0 0 0,-1 0 1 0 0,1-1-1 0 0,0 1 0 0 0,0-1 0 0 0,0 1 0 0 0,0 0 1 0 0,0-1-1 0 0,-1 1 0 0 0,1-1 0 0 0,0 1 0 0 0,0-1 1 0 0,0 1-1 0 0,0 0 0 0 0,0-1 0 0 0,0 1 1 0 0,0-1-1 0 0,0 1 0 0 0,1-1 0 0 0,-1 1 0 0 0,0-1 1 0 0,0 1-1 0 0,0 0 0 0 0,0-1 0 0 0,1 1 0 0 0,-1-1 1 0 0,0 1-1 0 0,0 0 0 0 0,0-1 0 0 0,1 1-6 0 0,10-18 207 0 0,-8 12-127 0 0,-3 5-69 0 0,0 1-1 0 0,0-1 1 0 0,0 0-1 0 0,1 1 1 0 0,-1-1-1 0 0,0 1 1 0 0,0-1-1 0 0,1 1 0 0 0,-1-1 1 0 0,0 1-1 0 0,0-1 1 0 0,1 1-1 0 0,-1 0 1 0 0,1-1-1 0 0,-1 1 1 0 0,0-1-1 0 0,1 1 1 0 0,-1 0-1 0 0,1-1 0 0 0,-1 1 1 0 0,1 0-1 0 0,-1 0 1 0 0,1-1-1 0 0,-1 1 1 0 0,1 0-1 0 0,-1 0 1 0 0,1 0-1 0 0,-1-1 1 0 0,1 1-1 0 0,-1 0 1 0 0,1 0-1 0 0,0 0 0 0 0,-1 0 1 0 0,1 0-1 0 0,-1 0 1 0 0,1 0-11 0 0,-1 0 4 0 0,0 0 0 0 0,0 1 0 0 0,0-1 0 0 0,1 0 0 0 0,-1 0 0 0 0,0 0 1 0 0,0 0-1 0 0,0 0 0 0 0,0 0 0 0 0,0 0 0 0 0,0 0 0 0 0,0 0 0 0 0,0 0 0 0 0,0 0 0 0 0,1 0 0 0 0,-1 0 0 0 0,0 0 1 0 0,0 0-1 0 0,0 0 0 0 0,0 0 0 0 0,0-1 0 0 0,0 1 0 0 0,0 0 0 0 0,0 0 0 0 0,0 0 0 0 0,1 0 0 0 0,-1 0 1 0 0,0 0-1 0 0,0 0 0 0 0,0 0 0 0 0,0 0 0 0 0,0 0 0 0 0,0 0 0 0 0,0 0 0 0 0,0 0 0 0 0,0-1 0 0 0,0 1 1 0 0,0 0-1 0 0,0 0 0 0 0,0 0 0 0 0,0 0 0 0 0,0 0 0 0 0,0 0 0 0 0,0 0 0 0 0,0 0 0 0 0,0 0 0 0 0,0-1 0 0 0,0 1 1 0 0,0 0-1 0 0,0 0 0 0 0,0 0 0 0 0,0 0 0 0 0,0 0 0 0 0,0 0 0 0 0,0 0 0 0 0,0 0 0 0 0,0-1-4 0 0,0-10 235 0 0,0 11-231 0 0,0-1 0 0 0,0 1 0 0 0,0 0 0 0 0,0 0 0 0 0,0 0 0 0 0,0 0 0 0 0,0 0 0 0 0,0 0 0 0 0,0 0 0 0 0,0 0 1 0 0,0 0-1 0 0,0-1 0 0 0,0 1 0 0 0,0 0 0 0 0,0 0 0 0 0,0 0 0 0 0,0 0 0 0 0,0 0 0 0 0,0 0 0 0 0,0 0 0 0 0,0 0 0 0 0,0 0 0 0 0,0 0 0 0 0,0-1 1 0 0,0 1-1 0 0,0 0 0 0 0,0 0 0 0 0,0 0 0 0 0,0 0 0 0 0,1 0 0 0 0,-1 0 0 0 0,0 0 0 0 0,0 0 0 0 0,0 0 0 0 0,0 0 0 0 0,0 0 0 0 0,0 0 1 0 0,0 0-1 0 0,0 0 0 0 0,0 0 0 0 0,0 0 0 0 0,0-1 0 0 0,1 1 0 0 0,-1 0 0 0 0,0 0 0 0 0,0 0 0 0 0,0 0 0 0 0,0 0 0 0 0,0 0 0 0 0,0 0 1 0 0,0 0-1 0 0,0 0 0 0 0,0 0 0 0 0,1 1 0 0 0,-1-1 0 0 0,0 0 0 0 0,0 0-4 0 0,234 0 2885 0 0,-219-2-2778 0 0,1 0-1 0 0,0 0 1 0 0,14-6-107 0 0,-25 7 23 0 0,7-1 46 0 0,0 1 0 0 0,0 0 0 0 0,1 0-1 0 0,-1 2 1 0 0,3-1-69 0 0,14 1 118 0 0,98-1 228 0 0,30 0-37 0 0,-150 1-292 0 0,0-1 1 0 0,0 1-1 0 0,0 0 0 0 0,0 1 0 0 0,4 1-17 0 0,16 4 43 0 0,21-1 18 0 0,-21 0-25 0 0,-20-4-23 0 0,0 0 1 0 0,1 0-1 0 0,-1-1 0 0 0,1 0 0 0 0,6-1-13 0 0,4 2 24 0 0,0-1-1 0 0,1 2 0 0 0,10 3-23 0 0,-14-2 11 0 0,-3-2 1 0 0,0-1-1 0 0,-1 0 0 0 0,1 0 1 0 0,9-2-12 0 0,15 2 17 0 0,9 11 8 0 0,-15-7-11 0 0,-16-4-7 0 0,-1 2 0 0 0,1 0 1 0 0,-1 0-1 0 0,4 3-7 0 0,6 3 11 0 0,-13-4-6 0 0,0-1 0 0 0,0 0 0 0 0,1-1 0 0 0,0 0 0 0 0,8 1-5 0 0,45 2 14 0 0,-5 6-2 0 0,6-6-1 0 0,-29 0-5 0 0,-20-3 1 0 0,1 0 0 0 0,0-1 0 0 0,7-1-7 0 0,2-1 10 0 0,-6-1 1 0 0,0 2 0 0 0,0 0 0 0 0,1 1-11 0 0,7 3 11 0 0,-10-2-1 0 0,0 0 0 0 0,0-1 0 0 0,2-1-10 0 0,-10-1 7 0 0,1 1 1 0 0,-1 0-1 0 0,0 1 1 0 0,1 0-1 0 0,0 1-7 0 0,17 3 15 0 0,-1-3 6 0 0,1-1 0 0 0,-1-2 1 0 0,9-1-22 0 0,4 0 31 0 0,48 1 70 0 0,-81 0-89 0 0,0 1 0 0 0,0 0 0 0 0,-1 0-1 0 0,1 0 1 0 0,0 1 0 0 0,2 1-12 0 0,17 3 33 0 0,-8-4-7 0 0,-1 0 0 0 0,1-2 0 0 0,8 0-26 0 0,-4-1 23 0 0,352 1 620 0 0,-345 1-595 0 0,-1-1 18 0 0,-1-1 0 0 0,11-2-66 0 0,21-9 87 0 0,6 6-3 0 0,-5-6-4 0 0,-7 10-18 0 0,-35 2-21 0 0,1-1 0 0 0,12-2-41 0 0,22-8 69 0 0,0 5 12 0 0,-24 1-28 0 0,-12 1 9 0 0,1 1-1 0 0,0 1 1 0 0,0 1-62 0 0,23 2 213 0 0,-22-1-91 0 0,0 0 1 0 0,0-1-1 0 0,13-2-122 0 0,24-9 145 0 0,10 6 7 0 0,-30 0-40 0 0,-19 3-29 0 0,-1 1 0 0 0,1 0 0 0 0,8 1-83 0 0,22 1 127 0 0,-1 1 73 0 0,0-2 1 0 0,8-2-201 0 0,13-9 167 0 0,-8 6-8 0 0,-36 2-107 0 0,11-1 72 0 0,0 1 1 0 0,11 2-125 0 0,153 2 417 0 0,-151-2-216 0 0,24-5-201 0 0,-28 2 148 0 0,22 2-148 0 0,291 3 416 0 0,-335 0-386 0 0,-1 2 0 0 0,0 0 0 0 0,0 1 0 0 0,18 6-30 0 0,-10-2 63 0 0,25 2-63 0 0,30-3 53 0 0,-9 6-2 0 0,-3-6-3 0 0,1 5-3 0 0,-48-8-29 0 0,0-1 12 0 0,-1 2 1 0 0,0 0-1 0 0,10 4-28 0 0,-2-1 89 0 0,33 4-89 0 0,-31-6 93 0 0,26 7-93 0 0,-35-6 36 0 0,0-1 1 0 0,0-1-1 0 0,10-1-36 0 0,-8 0 21 0 0,13 2 8 0 0,-3 0 19 0 0,1-2 0 0 0,9-1-48 0 0,75-2 118 0 0,-43 0-4 0 0,-50 1-87 0 0,14-1 67 0 0,30-4-94 0 0,22-8 66 0 0,-20 6 2 0 0,-16-6 6 0 0,10 6 8 0 0,0-5 11 0 0,55-7 104 0 0,-106 16-146 0 0,-1 1 0 0 0,8 1-51 0 0,-11 0 51 0 0,1 0 0 0 0,12-3-51 0 0,30-9 104 0 0,9 6-3 0 0,-29 0-40 0 0,-18 3-18 0 0,-1 0 0 0 0,1 2 0 0 0,3 0-43 0 0,8 1 49 0 0,-2 0 17 0 0,-1 0 1 0 0,13-3-67 0 0,20-9 89 0 0,-27 9 1 0 0,1 1-1 0 0,25 3-89 0 0,-4 0 150 0 0,-41-2-110 0 0,1 0 1 0 0,-1-1 0 0 0,13-3-41 0 0,-11 2 24 0 0,0 0 0 0 0,0 1 0 0 0,0 1 0 0 0,1 1-24 0 0,12 0 32 0 0,-9 1 9 0 0,1-1 0 0 0,-1-1 0 0 0,13-2-41 0 0,9-9 89 0 0,-10 9 12 0 0,0 2-1 0 0,-1 0 0 0 0,7 3-100 0 0,5-1 93 0 0,68-1 304 0 0,-106-1-380 0 0,-1 1 0 0 0,1 0-1 0 0,-1-1 1 0 0,1 0 0 0 0,-1 0 0 0 0,0 0 0 0 0,1 0 0 0 0,2-1-17 0 0,17-6 56 0 0,12 6 15 0 0,-24 2-41 0 0,0 0 0 0 0,-1-1-1 0 0,0 0 1 0 0,1-1-30 0 0,10-2 41 0 0,-11 1-12 0 0,1 0 0 0 0,0 2-1 0 0,0-1 1 0 0,-1 1 0 0 0,5 1-29 0 0,117 0 248 0 0,-129 0-240 0 0,-1 0 1 0 0,0 0-1 0 0,0 0 0 0 0,1-1 0 0 0,-1 1 1 0 0,0 0-1 0 0,0-1 0 0 0,0 0 0 0 0,0 1 1 0 0,1-1-1 0 0,-1 0 0 0 0,0 0 0 0 0,0 0 1 0 0,1-1-9 0 0,-1 1 7 0 0,-1 0-1 0 0,1 0 1 0 0,0 0 0 0 0,0 0 0 0 0,0 0 0 0 0,0 0-1 0 0,0 1 1 0 0,1-1 0 0 0,-1 1 0 0 0,0-1 0 0 0,0 1 0 0 0,0 0-1 0 0,0 0 1 0 0,2 0-7 0 0,6 0 21 0 0,0 0 0 0 0,0-1 0 0 0,4-1-21 0 0,30-10 61 0 0,15 7-4 0 0,-18-7-3 0 0,-6 6-3 0 0,4-6-4 0 0,8 6-6 0 0,-26-1-23 0 0,-17 6-14 0 0,-1-1 1 0 0,0 1-1 0 0,1 0 0 0 0,-1 0 1 0 0,1 0-1 0 0,-1 1 0 0 0,1 0 1 0 0,0-1-1 0 0,2 1-4 0 0,6 1 10 0 0,-7-1-5 0 0,0 1 1 0 0,0-1-1 0 0,1-1 1 0 0,-1 1-1 0 0,0-1 1 0 0,0 0-1 0 0,3-1-5 0 0,161-27 59 0 0,-127 25-125 0 0,1 3-1 0 0,29 2 67 0 0,-14 0-92 0 0,169-1-477 0 0,-220 0 537 0 0,0 1-1 0 0,0-1 1 0 0,0 2 0 0 0,0-1 0 0 0,-1 1 0 0 0,1 0 0 0 0,0 0 0 0 0,3 2 32 0 0,6 4-125 0 0,-1 0-1 0 0,8 7 126 0 0,22 11-193 0 0,-15-10 66 0 0,-20-10 72 0 0,0 0 0 0 0,0-1-1 0 0,1 0 1 0 0,0-1 0 0 0,0-1 0 0 0,4 2 55 0 0,3-2-60 0 0,-12-2 25 0 0,1 0-1 0 0,-1 0 1 0 0,0 1-1 0 0,1 0 1 0 0,-1 0 0 0 0,0 0-1 0 0,1 1 36 0 0,-5-2-17 0 0,0 0-1 0 0,0 0 1 0 0,0-1-1 0 0,0 1 1 0 0,0-1 0 0 0,0 0-1 0 0,0 0 1 0 0,0 0-1 0 0,0 0 1 0 0,0 0-1 0 0,0 0 1 0 0,0 0 17 0 0,13-1-74 0 0,1 1 20 0 0,-4-1 2 0 0,0 1 0 0 0,0 1 0 0 0,0-1 0 0 0,10 3 52 0 0,-1 4-53 0 0,-17-5 35 0 0,1-1 0 0 0,-1 1 0 0 0,1-1 0 0 0,0 0 0 0 0,0 0 0 0 0,-1-1 0 0 0,1 1 0 0 0,0-1 0 0 0,2 0 18 0 0,43 0-144 0 0,-47 0 141 0 0,-1 0 0 0 0,0 0 0 0 0,0 1 1 0 0,0-1-1 0 0,0 1 0 0 0,1-1 1 0 0,-1 1-1 0 0,0 0 0 0 0,0 0 0 0 0,0 0 1 0 0,1 1 2 0 0,-1-1 2 0 0,0 0 0 0 0,0 0-1 0 0,0 0 1 0 0,0 0 0 0 0,0 0 0 0 0,0 0 0 0 0,0-1 0 0 0,1 1 0 0 0,-1-1 0 0 0,0 0 0 0 0,2 1-2 0 0,100-1-333 0 0,-93 3-55 0 0,32 12 302 0 0</inkml:trace>
  <inkml:trace contextRef="#ctx0" brushRef="#br0" timeOffset="194233.739">10011 303 0 0 0,'0'18'0'0'0,"0"-18"0"0"0,0 17 652 0 0,-19 1-272 0 0,19-1-189 0 0,-16 1-71 0 0,16-18-36 0 0,0 18-22 0 0,0-1-13 0 0,0-17-10 0 0,16 19-39 0 0,-16-19 0 0 0</inkml:trace>
  <inkml:trace contextRef="#ctx0" brushRef="#br0" timeOffset="194611.334">9992 445 1224 0 0,'0'1'735'0'0,"0"1"-1"0"0,0-1 1 0 0,0 1-1 0 0,0 0 1 0 0,1-1-1 0 0,-1 1 1 0 0,1 0-1 0 0,-1-1 1 0 0,1 1-1 0 0,0-1 1 0 0,0 2-735 0 0,10 9 1157 0 0,-11-12-1159 0 0,0 0 0 0 0,0 0-1 0 0,1 0 1 0 0,-1 0 0 0 0,0 1 0 0 0,0-1 0 0 0,0 0 0 0 0,0 0 0 0 0,1 0 0 0 0,-1 0 0 0 0,0 1 0 0 0,0-1 0 0 0,0 0-1 0 0,0 0 1 0 0,0 1 0 0 0,1-1 0 0 0,-1 0 0 0 0,0 0 0 0 0,0 0 0 0 0,0 1 0 0 0,0-1 0 0 0,0 0 0 0 0,0 0 0 0 0,0 1 0 0 0,0-1-1 0 0,0 0 1 0 0,0 0 0 0 0,0 1 2 0 0,0 46-584 0 0,0-44 576 0 0,0-3 14 0 0,0 0 15 0 0,2 0-14 0 0,-1 0-1 0 0,1 0 1 0 0,0 0 0 0 0,0 1 0 0 0,-1-1 0 0 0,1 1 0 0 0,0-1 0 0 0,-1 1 0 0 0,1 0 0 0 0,-1-1 0 0 0,1 1 0 0 0,-1 0-1 0 0,1 0 1 0 0,-1 0 0 0 0,1 0-7 0 0,7 5 27 0 0,6 0 28 0 0,-6 9 3 0 0,-4-10-40 0 0,1-1 0 0 0,0 0 1 0 0,0 1-1 0 0,0-2 0 0 0,0 1 0 0 0,0-1 0 0 0,3 1-18 0 0,24 2 70 0 0,2 6-1 0 0,3-6 1 0 0,-26-4-51 0 0,8 3 26 0 0,0-2 0 0 0,0-1 0 0 0,12 0-45 0 0,32-3 98 0 0,-16 0 18 0 0,-1 2 1 0 0,21 3-117 0 0,-12 8 84 0 0,-4-6 1 0 0,-25 0-40 0 0,-16-3-11 0 0,0-1 0 0 0,0-1 0 0 0,0 1 0 0 0,10-1-34 0 0,26-1 85 0 0,-23-1-53 0 0,1-1 1 0 0,3-1-33 0 0,201-27 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6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1135 262 0 0,'-13'-30'7646'0'0,"-7"-25"-7646"0"0,-2-8 1030 0 0,17 50-866 0 0,-3-5 69 0 0,1-1 1 0 0,1 1-1 0 0,1-1 1 0 0,0-1-1 0 0,1 1 1 0 0,2-1-1 0 0,-1-5-233 0 0,3 11 146 0 0,1-1 0 0 0,0 1 0 0 0,1-1-1 0 0,1 1 1 0 0,0 0 0 0 0,1 0 0 0 0,0 0-1 0 0,1 0 1 0 0,1 1 0 0 0,1-2-146 0 0,-1 5 120 0 0,0 1-1 0 0,1 0 1 0 0,0 0-1 0 0,0 1 1 0 0,1 0-1 0 0,8-7-119 0 0,-10 11 57 0 0,-1-1 0 0 0,2 1 0 0 0,-1 0 0 0 0,0 0 0 0 0,1 1 0 0 0,-1 0 1 0 0,1 0-1 0 0,0 1 0 0 0,0-1 0 0 0,0 2 0 0 0,4-2-57 0 0,29 0 356 0 0,1 2 0 0 0,18 2-356 0 0,2-1 209 0 0,11 1-60 0 0,174-5 414 0 0,-207 0-179 0 0,32-9-384 0 0,2 1 312 0 0,1 6 57 0 0,0-6-12 0 0,-18 9 317 0 0,32 3-674 0 0,-42 0 279 0 0,-30 0-193 0 0,-1 1 1 0 0,1 0 0 0 0,-1 1 0 0 0,1 1 0 0 0,0 1-87 0 0,19 3 95 0 0,43 7 175 0 0,0-4 0 0 0,0-3 0 0 0,25-3-270 0 0,215-4 1114 0 0,-289-1-1044 0 0,0-1 1 0 0,-1-1-1 0 0,1-2 0 0 0,6-3-70 0 0,114-34 181 0 0,-61 15-76 0 0,-51 16-66 0 0,4-1 26 0 0,0 2 1 0 0,1 1-1 0 0,11 1-65 0 0,15 4 188 0 0,25 4-188 0 0,-48 1 52 0 0,109-1 122 0 0,-132 1-154 0 0,-11 0-8 0 0,-1-1 1 0 0,1 0-1 0 0,-1 0 0 0 0,1-1 1 0 0,-1-1-1 0 0,5 0-12 0 0,3-4 19 0 0,-10 4-15 0 0,-1 0 0 0 0,1 0 0 0 0,0 1 1 0 0,-1 0-1 0 0,5 0-4 0 0,64 1-311 0 0,-67 0 298 0 0,0 1 0 0 0,0 1 0 0 0,-1-1-1 0 0,8 4 14 0 0,-8-3-15 0 0,1 0 1 0 0,-1 0-1 0 0,1-1 0 0 0,7 1 15 0 0,6-3-48 0 0,-17 1 37 0 0,0 0-1 0 0,0-1 1 0 0,1 2 0 0 0,-1-1-1 0 0,0 1 1 0 0,0 0 0 0 0,5 1 11 0 0,-10-2-2 0 0,1 0 1 0 0,-1 1-1 0 0,1-1 0 0 0,-1 0 1 0 0,1 1-1 0 0,-1-1 1 0 0,1 1-1 0 0,-1-1 0 0 0,1 0 1 0 0,-1 1-1 0 0,1-1 1 0 0,-1 1-1 0 0,0 0 0 0 0,1-1 1 0 0,-1 1-1 0 0,0-1 1 0 0,1 1 1 0 0,3 4-20 0 0,14-3-27 0 0,-15-2 38 0 0,1 0 0 0 0,0 0 0 0 0,0-1-1 0 0,0 0 1 0 0,3 0 9 0 0,17-11-101 0 0,-17 10 49 0 0,0 1-1 0 0,0 0 1 0 0,0 1 0 0 0,1 0-1 0 0,-1 0 1 0 0,1 0 52 0 0,9 1-151 0 0,-13-2 93 0 0,0 1 0 0 0,1 1 0 0 0,-1-1 0 0 0,0 0 1 0 0,1 1-1 0 0,-1 0 0 0 0,0 0 0 0 0,0 0 0 0 0,0 1 0 0 0,0 0 0 0 0,1 0 58 0 0,-3-1-38 0 0,0 0-1 0 0,-1 1 1 0 0,1-1-1 0 0,-1 0 1 0 0,0 1-1 0 0,1-1 0 0 0,-1 1 1 0 0,0 0-1 0 0,0-1 1 0 0,0 1-1 0 0,0 0 1 0 0,0 0-1 0 0,0 0 1 0 0,-1 0-1 0 0,1 0 1 0 0,-1-1-1 0 0,1 1 0 0 0,-1 0 1 0 0,0 0-1 0 0,0 0 1 0 0,0 0-1 0 0,0 0 1 0 0,0 2 38 0 0,0-2-32 0 0,0 1 0 0 0,0-1 0 0 0,0 0 0 0 0,-1 0 0 0 0,1 1 0 0 0,-1-1 0 0 0,0 0 0 0 0,1 0 0 0 0,-1 0 0 0 0,0 1 32 0 0,-9 16-121 0 0,-1-1 0 0 0,-7 11 121 0 0,-206 288-114 0 0</inkml:trace>
  <inkml:trace contextRef="#ctx0" brushRef="#br0" timeOffset="41963.459">4459 745 22082 0 0,'0'0'35'0'0,"3"0"-3"0"0,633 0 869 0 0,-618 1-817 0 0,0 1 0 0 0,-1 0 0 0 0,11 3-84 0 0,-2 0 85 0 0,21 2 68 0 0,-23-4-58 0 0,-1 1 0 0 0,4 2-95 0 0,12 6 106 0 0,-17-5-7 0 0,0-1 0 0 0,21 2-99 0 0,27-2 144 0 0,-34-1-74 0 0,-3-1 41 0 0,0 0 0 0 0,7-3-111 0 0,-8-1 69 0 0,-11-1 15 0 0,-1 1-1 0 0,1 1 0 0 0,11 2-83 0 0,-5 3 89 0 0,-10-3-4 0 0,0 0 0 0 0,1-1-1 0 0,5 0-84 0 0,-2-3 92 0 0,-11 1-31 0 0,0 0 1 0 0,0 0-1 0 0,0 1 1 0 0,6 2-62 0 0,5 2 72 0 0,-10-3-23 0 0,0 1-1 0 0,0-1 1 0 0,0-1-1 0 0,0 0 1 0 0,2 0-49 0 0,-13-1 0 0 0,11 0 50 0 0,0 0 1 0 0,1 1-1 0 0,0 1-50 0 0,14 3 88 0 0,-14-2-37 0 0,0-1-1 0 0,1 0 1 0 0,-1-1-1 0 0,4 0-50 0 0,142-1 374 0 0,-131 0-326 0 0,-18 1-19 0 0,1-1 0 0 0,0 0 1 0 0,0 0-1 0 0,-1-1 0 0 0,7-2-29 0 0,2-2 42 0 0,-10 3-23 0 0,-1 0 0 0 0,0 0 0 0 0,1 1 1 0 0,-1 0-1 0 0,1 0 0 0 0,2 1-19 0 0,16-2 54 0 0,-1 0-1 0 0,10-3-53 0 0,-10 1 42 0 0,1 1 0 0 0,9 1-42 0 0,-9 2 28 0 0,-15 1-9 0 0,0-1 1 0 0,0 0 0 0 0,0-1-1 0 0,0 0 1 0 0,2-1-20 0 0,0-1 16 0 0,5-1 20 0 0,1 0 0 0 0,0 2-1 0 0,16-1-35 0 0,-8 4 30 0 0,-7-1-2 0 0,0 0 0 0 0,0-1 0 0 0,0-1-28 0 0,36-10 57 0 0,-35 10-28 0 0,1 1-1 0 0,1 1-28 0 0,2 0 62 0 0,22-3-62 0 0,-11-2 29 0 0,-5 1 13 0 0,0 1 0 0 0,13 0-42 0 0,-8 2 74 0 0,34-7-74 0 0,-34 4 64 0 0,35-1-64 0 0,-38 4 26 0 0,0-2 0 0 0,6-2-26 0 0,-3 0 17 0 0,36-1 13 0 0,-2-6 2 0 0,1 6 7 0 0,0-5 5 0 0,-39 7-23 0 0,2 1 16 0 0,-1-2 0 0 0,10-4-37 0 0,-13 2 68 0 0,30-2-68 0 0,-31 6 56 0 0,0-2 0 0 0,20-6-56 0 0,-26 4 73 0 0,20-1-73 0 0,11 2 81 0 0,-17-6 3 0 0,-1 6 3 0 0,74-26 87 0 0,106-19-13 0 0,-165 38-120 0 0,-18 4 55 0 0,32-4-96 0 0,-34 9 34 0 0,-5 1 14 0 0,-1-1 0 0 0,18-6-48 0 0,-26 5 35 0 0,1 1 0 0 0,-1 0 0 0 0,1 2 1 0 0,0 0-1 0 0,0 1 0 0 0,0 0 0 0 0,4 2-35 0 0,29 0 81 0 0,-21 0-30 0 0,-1-1-1 0 0,0-1 1 0 0,10-3-51 0 0,-20 1 20 0 0,19-2 32 0 0,-1 1-1 0 0,5 2-51 0 0,301 2 328 0 0,-315 1-299 0 0,-1 1 0 0 0,8 3-29 0 0,-4-1 35 0 0,-1-1-1 0 0,10-1-34 0 0,-17-3 17 0 0,-14 1-6 0 0,1-1 1 0 0,0 2 0 0 0,0-1 0 0 0,-1 1-1 0 0,8 2-11 0 0,10 3 40 0 0,1-2 0 0 0,-1-1 0 0 0,17 0-40 0 0,85-3 75 0 0,-73-1-46 0 0,184 1 154 0 0,-205 2-80 0 0,35 5-103 0 0,-35-2 51 0 0,1-2 0 0 0,0-2-51 0 0,411-1 501 0 0,-418 0-449 0 0,1-2 0 0 0,-1-1 0 0 0,0-1 0 0 0,13-5-52 0 0,10 0 170 0 0,52-3-170 0 0,18-2 109 0 0,128-18 144 0 0,-210 29-156 0 0,8 3-97 0 0,-10 0 109 0 0,13-3-109 0 0,37-9 115 0 0,1 6-21 0 0,-6-6-75 0 0,-24 6-19 0 0,-5-6 0 0 0,102-9 0 0 0,89-29 0 0 0,12-6 0 0 0,-108 23 0 0 0,-38 10 0 0 0,1-7 0 0 0,-5 12 0 0 0,17-5 0 0 0,-69 10 0 0 0,29-7 0 0 0,7 3 0 0 0,258-36 0 0 0,-275 44 0 0 0,61 0 0 0 0,71 8 0 0 0,-108 2 0 0 0,251-1 0 0 0,-305 2 0 0 0,-1 1 0 0 0,42 10 0 0 0,97 25 0 0 0,-117-23 0 0 0,-52-12 0 0 0,56 15 0 0 0,9 11 0 0 0,-7-10 0 0 0,-35-11 0 0 0,16 6 0 0 0,-15-1 0 0 0,22 7 0 0 0,2-2 0 0 0,331 88 0 0 0,-201-60 0 0 0,-156-39 0 0 0,2 0 0 0 0,1-1 0 0 0,9-2 0 0 0,-8 0 0 0 0,8 1 0 0 0,-9 0 0 0 0,38 0 0 0 0,-44-6 0 0 0,-10 0 0 0 0,1 2 0 0 0,-1 0 0 0 0,5 2 0 0 0,2 2 0 0 0,-7-1 0 0 0,0-1 0 0 0,0-1 0 0 0,7-1 0 0 0,-7-1 0 0 0,22 3 0 0 0,13 8 0 0 0,-22-8 0 0 0,0-2 0 0 0,13-2 0 0 0,-11 1 0 0 0,1291 0 0 0 0,-1303 1 0 0 0,0 1 0 0 0,0 1 0 0 0,0 2 0 0 0,5 1 0 0 0,0 1 0 0 0,25 1 0 0 0,-16-4 0 0 0,24 2 0 0 0,15 5 0 0 0,-32-3 0 0 0,0-3 0 0 0,0-1 0 0 0,9-3 0 0 0,21 3 0 0 0,11 4 0 0 0,-39-4 0 0 0,6-3 0 0 0,263-1 0 0 0,-297 1 0 0 0,-1 1 0 0 0,1 0 0 0 0,4 3 0 0 0,-5-2 0 0 0,-1 0 0 0 0,1-2 0 0 0,3 0 0 0 0,4-1 0 0 0,-4 0 0 0 0,0 0 0 0 0,19 3 0 0 0,27 9 0 0 0,-39-9 0 0 0,-6 0 0 0 0,0 0 0 0 0,0 2 0 0 0,6 2 0 0 0,-3-1 0 0 0,1-1 0 0 0,23 1 0 0 0,-14-2 0 0 0,2 1 0 0 0,-16-1 0 0 0,0-1 0 0 0,20-1 0 0 0,-30-2 0 0 0,0 1 0 0 0,0 0 0 0 0,2 0 0 0 0,27 11 0 0 0,-11-7 0 0 0,-17-4 0 0 0,0 2 0 0 0,0 0 0 0 0,0 0 0 0 0,5 3 0 0 0,10 5 0 0 0,-8-2 0 0 0,1-2 0 0 0,2 1 0 0 0,31 5 0 0 0,4-2 0 0 0,220 36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20:5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15913 5795 0 0 0,'0'14'2030'0'0,"0"-14"-2009"0"0,0 0 1 0 0,0 0-1 0 0,0 0 0 0 0,0 1 1 0 0,0-1-1 0 0,0 0 1 0 0,0 0-1 0 0,0 0 0 0 0,0 0 1 0 0,0 0-1 0 0,0 0 1 0 0,0 0-1 0 0,0 0 0 0 0,0 1 1 0 0,0-1-1 0 0,0 0 1 0 0,0 0-1 0 0,0 0 0 0 0,0 0 1 0 0,0 0-1 0 0,0 0 1 0 0,0 0-1 0 0,0 0 0 0 0,-1 0 1 0 0,1 0-1 0 0,0 1 1 0 0,0-1-1 0 0,0 0 0 0 0,0 0 1 0 0,0 0-1 0 0,0 0 1 0 0,0 0-1 0 0,0 0 0 0 0,0 0 1 0 0,0 0-1 0 0,0 0 1 0 0,0 0-1 0 0,-1 0 0 0 0,1 0 1 0 0,0 0-1 0 0,0 0 1 0 0,0 0-1 0 0,0 0 0 0 0,0 0 1 0 0,0 0-1 0 0,0 0 1 0 0,0 0-1 0 0,0 0 0 0 0,-1 0 1 0 0,1 0-1 0 0,0 0 1 0 0,0 0-1 0 0,0 0 0 0 0,0 0 1 0 0,0 0-1 0 0,0 0 1 0 0,0 0-22 0 0,-9 0 561 0 0,5 1-341 0 0,0-1 0 0 0,-1 0-1 0 0,1 0 1 0 0,0 0 0 0 0,0-1 0 0 0,-1 1-1 0 0,1-1 1 0 0,-3-1-220 0 0,-3-3 321 0 0,8 3-247 0 0,1 1-1 0 0,-1 0 1 0 0,1 1 0 0 0,-1-1-1 0 0,0 0 1 0 0,0 0-1 0 0,1 1 1 0 0,-1-1-1 0 0,0 1 1 0 0,0-1 0 0 0,-1 1-74 0 0,0 0 533 0 0,3-3 9 0 0,0-9-38 0 0,0 12-496 0 0,0 0 0 0 0,0 0 1 0 0,0-1-1 0 0,0 1 0 0 0,0 0 0 0 0,0 0 0 0 0,0 0 0 0 0,0 0 1 0 0,0 0-1 0 0,0 0 0 0 0,0 0 0 0 0,0 0 0 0 0,0-1 1 0 0,0 1-1 0 0,0 0 0 0 0,0 0 0 0 0,0 0 0 0 0,0 0 0 0 0,0 0 1 0 0,0 0-1 0 0,0 0 0 0 0,0 0 0 0 0,-1 0 0 0 0,1-1 1 0 0,0 1-1 0 0,0 0 0 0 0,0 0 0 0 0,0 0 0 0 0,0 0 0 0 0,0 0 1 0 0,0 0-1 0 0,0 0 0 0 0,0 0 0 0 0,0 0 0 0 0,0 0 1 0 0,0 0-1 0 0,-1 0 0 0 0,1 0 0 0 0,0 0 0 0 0,0 0 0 0 0,0 0 1 0 0,0 0-1 0 0,0 0 0 0 0,0 0 0 0 0,0 0 0 0 0,0 0 1 0 0,-1 0-1 0 0,1 0 0 0 0,0 0 0 0 0,0 0 0 0 0,0 0 0 0 0,0 0 1 0 0,0 0-1 0 0,0 0 0 0 0,0 0 0 0 0,0 0 0 0 0,-1 0-8 0 0,1 0 22 0 0,-1 0 0 0 0,1 0 0 0 0,-1 0 0 0 0,0 0 0 0 0,1 0 0 0 0,-1 0 0 0 0,0-1-1 0 0,1 1 1 0 0,-1 0 0 0 0,1 0 0 0 0,-1-1 0 0 0,1 1 0 0 0,-1 0 0 0 0,0 0 0 0 0,1-1-1 0 0,-1 1 1 0 0,1-1 0 0 0,-1 1 0 0 0,1 0 0 0 0,0-1 0 0 0,-1 1 0 0 0,1-1 0 0 0,-1 1 0 0 0,1-1-1 0 0,0 1 1 0 0,-1-1 0 0 0,1 0 0 0 0,0 1 0 0 0,0-1 0 0 0,-1 1 0 0 0,1-1 0 0 0,0 0 0 0 0,0 1-22 0 0,-1-28 830 0 0,1 15-480 0 0,0-3 84 0 0,0 13-52 0 0,0 3-41 0 0,0 0-30 0 0,4 0-10 0 0,1 0-233 0 0,0-1 0 0 0,0 0-1 0 0,0 0 1 0 0,1-1-1 0 0,-1 1 1 0 0,0-1 0 0 0,0 0-1 0 0,-1-1 1 0 0,1 1 0 0 0,1-2-68 0 0,26-12 268 0 0,11-2 38 0 0,-15 5-2 0 0,0 1 0 0 0,1 1 0 0 0,15-2-304 0 0,-33 11 104 0 0,-1 1-1 0 0,1 0 1 0 0,7 1-104 0 0,23-2 208 0 0,-15-3-93 0 0,-9 1 1 0 0,1 2 0 0 0,0 0 0 0 0,10 0-116 0 0,20 2 211 0 0,-46 0-193 0 0,0 0-1 0 0,0 0 1 0 0,0 0 0 0 0,0 0 0 0 0,0 0-1 0 0,-1 1 1 0 0,1-1 0 0 0,0 0-1 0 0,0 1 1 0 0,0 0 0 0 0,0-1 0 0 0,-1 1-1 0 0,1 0 1 0 0,0 0 0 0 0,1 1-18 0 0,10 5 105 0 0,-8-6-76 0 0,-1 0 0 0 0,1 0 0 0 0,0-1 0 0 0,0 1 0 0 0,0-1 0 0 0,1-1-29 0 0,28 4 131 0 0,7 8-1 0 0,17-5-10 0 0,-14 6-6 0 0,-37-11-85 0 0,1 0 0 0 0,-1 0 0 0 0,8-1-29 0 0,-2-1 45 0 0,0 2-1 0 0,1 0 1 0 0,0 1-45 0 0,106 27 229 0 0,-6-11-6 0 0,-108-16-200 0 0,-1-1-1 0 0,1 0 0 0 0,0-1 0 0 0,0 1 1 0 0,0-1-1 0 0,-1 0 0 0 0,3-1-22 0 0,7 0 38 0 0,431 1 523 0 0,-205 0-193 0 0,-218 1-309 0 0,0 1-1 0 0,20 4-58 0 0,-5 0 40 0 0,30-1 30 0 0,-11 8-7 0 0,-3-7-8 0 0,-29 1-30 0 0,-21-6-16 0 0,1 1-1 0 0,0-1 0 0 0,0 0 0 0 0,0 0 1 0 0,0 0-1 0 0,0-1 0 0 0,0 1 0 0 0,4-1-8 0 0,40 0 64 0 0,-8 1 1 0 0,0-1 0 0 0,17-4-65 0 0,-35-1 39 0 0,0 0 0 0 0,15-6-39 0 0,5-1 35 0 0,-13 5 33 0 0,17 0-68 0 0,-1 0 53 0 0,-12 0-9 0 0,-24 5-25 0 0,0 0-1 0 0,1 0 1 0 0,-1 0 0 0 0,0 2-1 0 0,1-1 1 0 0,-1 1-1 0 0,1 1 1 0 0,-1 0 0 0 0,8 1-19 0 0,-9 0 13 0 0,13 3 47 0 0,1-1 0 0 0,21 0-60 0 0,64-4 192 0 0,-81 1-160 0 0,-18 0-14 0 0,0-1 0 0 0,1 0 0 0 0,-1-1 0 0 0,0 1 0 0 0,0-2 0 0 0,1 0-18 0 0,7-3 66 0 0,0-2 0 0 0,0 0 0 0 0,4-4-66 0 0,-19 11 7 0 0,-1-1-1 0 0,1 0 0 0 0,-1 1 1 0 0,1 0-1 0 0,-1-1 0 0 0,1 1 1 0 0,0 0-1 0 0,-1 0 1 0 0,1 0-1 0 0,1 0-6 0 0,16-3 48 0 0,13-8-1 0 0,-20 8-33 0 0,-2 1-12 0 0,0 0 0 0 0,0-1-1 0 0,0 0 1 0 0,0-1 0 0 0,-1 0 0 0 0,1-1 0 0 0,-1 1 0 0 0,8-7-2 0 0,20-17-49 0 0,28-27 49 0 0,-53 44 0 0 0,-10 9 4 0 0,0 1 0 0 0,0-1 0 0 0,0 0 1 0 0,0 1-1 0 0,0-1 0 0 0,-1 0 0 0 0,1 0 0 0 0,-1 0 0 0 0,0 0 0 0 0,1 0 0 0 0,-1 0 1 0 0,0-1-1 0 0,0 1 0 0 0,0 0 0 0 0,0-1 0 0 0,-1 1 0 0 0,1 0 0 0 0,-1-1 0 0 0,1 1 1 0 0,-1-2-5 0 0,0 2 7 0 0,0 0 1 0 0,0 1 0 0 0,1-1 0 0 0,-1 0 0 0 0,0 1-1 0 0,1-1 1 0 0,-1 0 0 0 0,1 1 0 0 0,-1-1 0 0 0,1 1-1 0 0,0-1 1 0 0,0 1 0 0 0,0-1 0 0 0,0 1 0 0 0,0-1-8 0 0,0 0 9 0 0,0 1-1 0 0,1-1 1 0 0,-1 0 0 0 0,0 1 0 0 0,-1-1 0 0 0,1 0 0 0 0,0 0 0 0 0,-1 0-1 0 0,1 0 1 0 0,-1 0 0 0 0,1 0 0 0 0,-1 0 0 0 0,0 0 0 0 0,0 0-1 0 0,0-1-8 0 0,0-153 474 0 0,0 153-463 0 0,0 0 1 0 0,-1-1 0 0 0,1 1-1 0 0,-1-1 1 0 0,0 1 0 0 0,0 0-1 0 0,0 0 1 0 0,0-1 0 0 0,-2-1-12 0 0,-4-13 37 0 0,2-6 16 0 0,3 16-29 0 0,0 1 0 0 0,0-1 0 0 0,0 0 1 0 0,-1 1-1 0 0,-1-2-24 0 0,0-1 26 0 0,2 6-11 0 0,0 0-1 0 0,0 0 1 0 0,0 0-1 0 0,-1 0 1 0 0,1 1 0 0 0,-1-1-1 0 0,0 1 1 0 0,0-1-1 0 0,0 1 1 0 0,-1 0-1 0 0,1 0 1 0 0,-1 0-15 0 0,-48-32 125 0 0,-1 3 0 0 0,-1 2 0 0 0,-22-7-125 0 0,-71-39 176 0 0,105 51-120 0 0,-2 2 0 0 0,-1 2 1 0 0,-37-13-57 0 0,-58-20 28 0 0,100 37-27 0 0,0 3-10 0 0,-1 1 0 0 0,-36-6 9 0 0,23 6-13 0 0,-161-49-65 0 0,146 41 52 0 0,-20-2 0 0 0,44 9 22 0 0,-7-2 35 0 0,-28-4-31 0 0,-7 0 46 0 0,26 6 58 0 0,-35-3-104 0 0,57 14 40 0 0,0 2 1 0 0,-5 2-41 0 0,2-1 22 0 0,19 0-12 0 0,-1 2 1 0 0,1 0 0 0 0,0 2 0 0 0,-1 0 0 0 0,-5 3-11 0 0,-2 3 13 0 0,-1 2 0 0 0,1 0 1 0 0,-13 9-14 0 0,0 2 12 0 0,-17 7 28 0 0,-11 3-40 0 0,54-26 6 0 0,-73 29 55 0 0,1 4 0 0 0,-25 18-61 0 0,49-20 28 0 0,1 3 0 0 0,3 2-1 0 0,-12 13-27 0 0,19-8 4 0 0,-30 25 1 0 0,41-40-1 0 0,-7 5 17 0 0,3 2-1 0 0,-8 11-20 0 0,-32 38 41 0 0,83-85-43 0 0,0 1 0 0 0,0 1 0 0 0,1-1 0 0 0,-1 0 0 0 0,2 1 0 0 0,-1 0 0 0 0,0 0 1 0 0,1 0-1 0 0,0 0 0 0 0,1 1 0 0 0,-1-1 0 0 0,1 1 0 0 0,1 0 0 0 0,-1 2 2 0 0,-2 29-30 0 0,2 0-1 0 0,3 36 31 0 0,0-14-24 0 0,-1 79-31 0 0,0-127 31 0 0,0 1 1 0 0,1-1-1 0 0,1 1 1 0 0,0-1-1 0 0,0 0 1 0 0,1 0-1 0 0,0 0 1 0 0,2 0-1 0 0,-1 0 1 0 0,1 0-1 0 0,1-1 1 0 0,0 0-1 0 0,0-1 1 0 0,4 4 23 0 0,-6-6-45 0 0,1 0 0 0 0,1-1-1 0 0,0 0 1 0 0,0 0 0 0 0,0-1 0 0 0,2 1 45 0 0,-4-4-24 0 0,0 0 1 0 0,0 0-1 0 0,0-1 1 0 0,0 0-1 0 0,0 1 0 0 0,1-2 1 0 0,4 2 23 0 0,12 3-66 0 0,1-1 0 0 0,21 2 66 0 0,323 29-63 0 0</inkml:trace>
  <inkml:trace contextRef="#ctx0" brushRef="#br0" timeOffset="6791.366">19830 5936 0 0 0,'0'0'1229'0'0,"0"0"-257"0"0,-3 0-431 0 0,-9 0-227 0 0,9 0-100 0 0,3-3-45 0 0,0-9 17 0 0,0 10 30 0 0,0-2 10 0 0,0-8 3 0 0,0 9 33 0 0,0 1 54 0 0,0-28 877 0 0,0 30-1186 0 0,0 0 0 0 0,0 0 1 0 0,0 0-1 0 0,0 0 0 0 0,0 0 0 0 0,0 0 1 0 0,0 0-1 0 0,0-1 0 0 0,0 1 0 0 0,0 0 1 0 0,0 0-1 0 0,0 0 0 0 0,0 0 0 0 0,0 0 1 0 0,0 0-1 0 0,0 0 0 0 0,0 0 0 0 0,0-1 1 0 0,0 1-1 0 0,0 0 0 0 0,0 0 0 0 0,0 0 1 0 0,-1 0-1 0 0,1 0 0 0 0,0 0 1 0 0,0 0-1 0 0,0 0 0 0 0,0 0 0 0 0,0 0 1 0 0,0-1-1 0 0,0 1 0 0 0,0 0 0 0 0,0 0 1 0 0,0 0-1 0 0,0 0 0 0 0,0 0 0 0 0,-1 0 1 0 0,1 0-1 0 0,0 0 0 0 0,0 0 0 0 0,0 0 1 0 0,0 0-1 0 0,0 0 0 0 0,0 0 0 0 0,0 0 1 0 0,0 0-1 0 0,-1 0 0 0 0,1 0 0 0 0,0 0 1 0 0,0 0-1 0 0,0 0 0 0 0,0 0 0 0 0,0 0 1 0 0,0 0-1 0 0,0 0 0 0 0,0 0 0 0 0,-1 0-6 0 0,-11 0 398 0 0,8 0-22 0 0,4 0-30 0 0,0 0-19 0 0,-2 3-1 0 0,-9 9 5 0 0,8-6 9 0 0,3-2-276 0 0,-1-1-1 0 0,1 0 1 0 0,-1 1-1 0 0,0-1 1 0 0,0 0-1 0 0,0 1 0 0 0,0-1 1 0 0,-2 2-65 0 0,-3 13 185 0 0,0 20 170 0 0,-5 19-2 0 0,5 28-10 0 0,1-38-187 0 0,-1 9 348 0 0,2 36-504 0 0,3-44 309 0 0,-1 5-309 0 0,-11 38 299 0 0,8-5-2 0 0,-6-12 0 0 0,5-3 0 0 0,-7 2-6 0 0,12-45-54 0 0,0 16-237 0 0,1-12 295 0 0,-3 21-295 0 0,-1-26 93 0 0,-1 19 301 0 0,0 43-394 0 0,0-15 323 0 0,-2 0 0 0 0,-16 58-323 0 0,21-116 32 0 0,-18 139 333 0 0,5-24-97 0 0,6-81-174 0 0,-1 10 135 0 0,2 0 0 0 0,0 54-229 0 0,9-50 115 0 0,0-15 43 0 0,-2-1 1 0 0,-3 21-159 0 0,-2-32 72 0 0,2-16-1 0 0,1 0 0 0 0,1 0 0 0 0,1 9-71 0 0,2 4 67 0 0,-1 9 179 0 0,-4 36-246 0 0,1-49 54 0 0,-3 30 174 0 0,2 22-228 0 0,4 314 528 0 0,0-376-482 0 0,-1 0 1 0 0,-1 5-47 0 0,-11 33 98 0 0,11-36-28 0 0,1-1 1 0 0,1 14-71 0 0,0-9 72 0 0,0 1232 1497 0 0,1-1251-1557 0 0,-1-1 0 0 0,1 1 0 0 0,0-1 0 0 0,1 0 0 0 0,1 6-12 0 0,5 21 32 0 0,-5 2-4 0 0,-1 0 0 0 0,-2 0-1 0 0,-1 6-27 0 0,0 19 29 0 0,0-22-12 0 0,1 11 23 0 0,3 21-40 0 0,8 4 21 0 0,-5-3-5 0 0,7 0-3 0 0,-7-3 5 0 0,0-33 9 0 0,-3-20 7 0 0,0-1 1 0 0,-2 1-1 0 0,0 0 1 0 0,0 3-35 0 0,0-7 31 0 0,0 1 0 0 0,0-1-1 0 0,3 8-30 0 0,3 17 47 0 0,-5-7 4 0 0,-1 0 0 0 0,-2 12-51 0 0,0-16 33 0 0,1 0-1 0 0,2 0 0 0 0,0 4-32 0 0,11 16 51 0 0,-12-34-36 0 0,0 1 0 0 0,0-1-1 0 0,-1 7-14 0 0,3 36 33 0 0,3-25-19 0 0,-4-22-6 0 0,0 1-1 0 0,-1 0 1 0 0,0 0-1 0 0,0 0 1 0 0,-1 1-1 0 0,0 3-7 0 0,0 2 13 0 0,0-3-3 0 0,0 1 1 0 0,0 0-1 0 0,2 0 1 0 0,-1 0-11 0 0,31 186 70 0 0,-30-181-63 0 0,-1 0 0 0 0,0 1 0 0 0,-2 7-7 0 0,1-14 3 0 0,0 0 1 0 0,0-1 0 0 0,3 11-4 0 0,-2-11 2 0 0,4 11 1 0 0,-2-1 1 0 0,-1 1 0 0 0,0 14-4 0 0,-2-6 3 0 0,-1-13 0 0 0,1-1 0 0 0,1 1 0 0 0,2 14-3 0 0,4-6 5 0 0,-5-18-1 0 0,0 1 0 0 0,-1 0-1 0 0,1 0 1 0 0,-1 0 0 0 0,-1 0 0 0 0,1 4-4 0 0,-1 202 131 0 0,1-189-105 0 0,1 0 0 0 0,3 8-26 0 0,-1-11 26 0 0,-2 1 0 0 0,0 6-26 0 0,-2-25 4 0 0,0 0 1 0 0,0 0-1 0 0,0 0 0 0 0,1 0 1 0 0,-1 0-1 0 0,1 0 0 0 0,-1 0 1 0 0,1 0-1 0 0,0 0 0 0 0,0 0 1 0 0,0-1-1 0 0,1 1 0 0 0,0 1-4 0 0,-1-2 5 0 0,0 1-1 0 0,1-1 0 0 0,-1 1 0 0 0,-1-1 1 0 0,1 1-1 0 0,0-1 0 0 0,0 1 1 0 0,-1 0-1 0 0,0-1 0 0 0,1 1 0 0 0,-1 0 1 0 0,0-1-1 0 0,0 2-4 0 0,0 3 10 0 0,1 0 0 0 0,0 0 0 0 0,0 0 0 0 0,1-1 1 0 0,1 4-11 0 0,4 18 26 0 0,-6-22-19 0 0,0 0 1 0 0,0 1-1 0 0,-1-1 1 0 0,1 1-1 0 0,-2 3-7 0 0,1 18 42 0 0,0-14-25 0 0,-1-5-3 0 0,1 1-1 0 0,1 0 0 0 0,-1 0 1 0 0,3 5-14 0 0,-3-13 1 0 0,4 14 11 0 0,-1-1 1 0 0,0 1-1 0 0,-1 0 0 0 0,-1 5-12 0 0,-1 126 523 0 0,0-146-521 0 0,0-1 0 0 0,1 1 0 0 0,-1 0 0 0 0,0-1 0 0 0,0 1 0 0 0,0 0 0 0 0,0-1 0 0 0,0 1 0 0 0,1 0 0 0 0,-1-1 0 0 0,0 1 0 0 0,0-1 0 0 0,1 1 0 0 0,-1 0 0 0 0,1-1 0 0 0,-1 1 0 0 0,0-1 0 0 0,1 1 1 0 0,-1-1-1 0 0,1 0 0 0 0,-1 1 0 0 0,1-1 0 0 0,-1 1 0 0 0,1-1 0 0 0,0 0-2 0 0,0 1 14 0 0,-1-1 0 0 0,1 1 0 0 0,0-1 0 0 0,-1 1 0 0 0,1-1 0 0 0,0 1 0 0 0,-1 0 0 0 0,1-1 0 0 0,-1 1 1 0 0,1 0-1 0 0,-1 0 0 0 0,1-1 0 0 0,-1 1 0 0 0,0 0 0 0 0,1 0 0 0 0,-1-1 0 0 0,0 1 0 0 0,0 0 0 0 0,1 0 0 0 0,-1 0 0 0 0,0 0 1 0 0,0-1-1 0 0,0 1 0 0 0,0 0 0 0 0,0 0-14 0 0,3-1 89 0 0,1 1-64 0 0,0 0 0 0 0,-1 0 1 0 0,1 1-1 0 0,0-1 0 0 0,0 1 1 0 0,-1-1-1 0 0,1 1 0 0 0,-1 1 1 0 0,1-1-1 0 0,1 2-25 0 0,18 8 92 0 0,4-6 20 0 0,-17-3-86 0 0,2 0 44 0 0,1 0 0 0 0,0-1 0 0 0,-1 0 0 0 0,10 0-70 0 0,1-3 126 0 0,-13 0-83 0 0,1 1 1 0 0,-1 0 0 0 0,1 1 0 0 0,-1 0-1 0 0,4 2-43 0 0,24 9 79 0 0,6-6-2 0 0,-24 2-14 0 0,-19-7-55 0 0,0 0 0 0 0,1 0 0 0 0,-1-1 0 0 0,1 1 1 0 0,0 0-1 0 0,-1-1 0 0 0,1 1 0 0 0,-1-1 0 0 0,1 0 1 0 0,0 1-1 0 0,-1-1 0 0 0,3 0-8 0 0,0 0 15 0 0,-1 0 1 0 0,1 1-1 0 0,0-1 1 0 0,0 1-1 0 0,0 0 1 0 0,0 0-1 0 0,-1 1 0 0 0,1-1 1 0 0,0 1-16 0 0,8 3 38 0 0,-7-3-2 0 0,0-1 0 0 0,0 2 0 0 0,0-1 0 0 0,4 3-36 0 0,0 0 46 0 0,-6-4-33 0 0,-1 0 0 0 0,1 0 0 0 0,-1-1 0 0 0,1 1 0 0 0,0-1 0 0 0,0 1 0 0 0,-1-1 0 0 0,1 0 0 0 0,0 0 0 0 0,2 0-13 0 0,17 1 56 0 0,17 13 29 0 0,-30-10-69 0 0,1-1 1 0 0,0 0-1 0 0,-1 0 1 0 0,2-1-17 0 0,9 1 21 0 0,1-2-1 0 0,-1 0 1 0 0,16-2-21 0 0,12 0 5 0 0,338 1 291 0 0,-374 0-297 0 0,-1-1 1 0 0,1-1 0 0 0,-1 0-1 0 0,1 0 1 0 0,-1-1 0 0 0,9-4 0 0 0,-10 4-2 0 0,0-1 0 0 0,0 0 0 0 0,0-1 0 0 0,0 0 2 0 0,31-24-14 0 0,5 7-7 0 0,-6 5-12 0 0,67-36-81 0 0,-98 50 102 0 0,0-1-1 0 0,-1 1 1 0 0,1 1-1 0 0,0 0 0 0 0,0 0 1 0 0,1 1-1 0 0,-1 0 1 0 0,0 1-1 0 0,0-1 0 0 0,6 2 14 0 0,-3-1-31 0 0,-1-1 1 0 0,0-1 0 0 0,0 0 0 0 0,9-3 29 0 0,1 0-40 0 0,18-1-51 0 0,-19 1 42 0 0,-13 3 24 0 0,1 0 0 0 0,-1 0-1 0 0,0 1 1 0 0,1 0 0 0 0,6 0 25 0 0,-7 1-19 0 0,1-1-1 0 0,-1 0 1 0 0,1-1-1 0 0,-1 1 1 0 0,1-1 0 0 0,-1-1-1 0 0,0 1 20 0 0,1-1-17 0 0,-4 2 5 0 0,0 0 1 0 0,0 0-1 0 0,0 0 1 0 0,1 1-1 0 0,-1-1 0 0 0,0 1 1 0 0,1 0-1 0 0,-1 1 1 0 0,0-1 11 0 0,10 1-25 0 0,4 0-3 0 0,-11 0 12 0 0,-1-1 0 0 0,0 0 1 0 0,1 0-1 0 0,-1-1 0 0 0,1 1 0 0 0,-1-1 0 0 0,6-2 16 0 0,-3 0-9 0 0,-2 1-6 0 0,0-1 0 0 0,0 1 0 0 0,0 1 0 0 0,0-1 1 0 0,1 1-1 0 0,-1 1 0 0 0,2-1 15 0 0,3 1-34 0 0,-7 1 22 0 0,0-1-1 0 0,1 0 0 0 0,-1-1 1 0 0,0 1-1 0 0,1-1 1 0 0,0-1 12 0 0,18-9-52 0 0,-19 10 43 0 0,-1 0-1 0 0,1 0 0 0 0,0 1 1 0 0,0 0-1 0 0,3 0 10 0 0,-1 0-11 0 0,-1 0 0 0 0,0-1-1 0 0,1 1 1 0 0,3-2 11 0 0,8-3-21 0 0,-11 2 11 0 0,0 1 0 0 0,0 1 1 0 0,0-1-1 0 0,1 1 0 0 0,-1 1 1 0 0,2-1 9 0 0,-2 1-9 0 0,1-1 1 0 0,-1 0-1 0 0,0 0 0 0 0,0-1 1 0 0,5-1 8 0 0,15-4-21 0 0,20 1-14 0 0,-9-5-3 0 0,-3 5 1 0 0,0-6 1 0 0,0 6 2 0 0,-16 1 18 0 0,-11 2 7 0 0,-1 1 1 0 0,1 0-1 0 0,0 1 0 0 0,0 0 1 0 0,3 0 8 0 0,20 0-30 0 0,-23 0 24 0 0,0 1 0 0 0,0 0 0 0 0,0 0 0 0 0,0 1-1 0 0,0 0 1 0 0,5 2 6 0 0,25 9-46 0 0,-3-10-16 0 0,-27-3 26 0 0,0 2 0 0 0,1-1 0 0 0,-1 1 0 0 0,0 0 1 0 0,1 1 35 0 0,9 3-98 0 0,-11-3 6 0 0,1 0 0 0 0,0 0 1 0 0,-1 0-1 0 0,1-1 1 0 0,8 0 91 0 0,-13-1-22 0 0,0 0 1 0 0,0-1 0 0 0,0 1 0 0 0,0-1 0 0 0,0 1 0 0 0,0-1 0 0 0,0 0-1 0 0,-1 0 1 0 0,1 0 0 0 0,0 0 0 0 0,-1-1 0 0 0,1 1 0 0 0,0-1 0 0 0,-1 0-1 0 0,0 0 1 0 0,1 1 0 0 0,0-3 21 0 0,47-41-76 0 0,9-14 76 0 0</inkml:trace>
  <inkml:trace contextRef="#ctx0" brushRef="#br0" timeOffset="8338.826">19918 6025 0 0 0,'0'0'799'0'0,"0"0"-8"0"0,-3 0-38 0 0,1-1-668 0 0,0 1 0 0 0,0 0-1 0 0,0-1 1 0 0,-1 1 0 0 0,1-1-1 0 0,0 0 1 0 0,0 0 0 0 0,1 0-1 0 0,-1 0 1 0 0,0 0 0 0 0,0 0-1 0 0,0 0 1 0 0,1-1 0 0 0,-1 1-1 0 0,0 0 1 0 0,1-1 0 0 0,-1 0-1 0 0,1 0-84 0 0,-6-6 253 0 0,1 0-1 0 0,0-1 0 0 0,-1-3-252 0 0,0 1 183 0 0,4 7-98 0 0,1 0 1 0 0,-1 1 0 0 0,1 0-1 0 0,-1-1 1 0 0,0 1 0 0 0,-1 0-1 0 0,1 0 1 0 0,0 1 0 0 0,-1-1-1 0 0,-2-1-85 0 0,-5 0 260 0 0,9 3-230 0 0,1 1 0 0 0,0 0 0 0 0,0-1 1 0 0,-1 1-1 0 0,1-1 0 0 0,0 1 0 0 0,0-1 1 0 0,0 0-1 0 0,0 0 0 0 0,0 1 0 0 0,0-1 1 0 0,0 0-1 0 0,0 0 0 0 0,0 0 0 0 0,0 0 1 0 0,0 0-1 0 0,0 0 0 0 0,1 0 0 0 0,-1-1-30 0 0,-9-23 546 0 0,-1 0-158 0 0,5 14 32 0 0,0 0 0 0 0,0 0 0 0 0,-1-7-420 0 0,0 1 375 0 0,6 16-328 0 0,1 0 0 0 0,-1 1 0 0 0,1-1 0 0 0,-1 0 0 0 0,1 1 0 0 0,0-1 0 0 0,-1 0 0 0 0,1 0 0 0 0,0 1 0 0 0,0-1 0 0 0,-1 0 0 0 0,1 0 0 0 0,0 0 0 0 0,0 1 0 0 0,0-1 0 0 0,0 0 0 0 0,0 0 0 0 0,0 0 0 0 0,0 1 0 0 0,1-1-47 0 0,-3-4 214 0 0,1 4-174 0 0,0 1 0 0 0,0 0 0 0 0,1-1 0 0 0,-1 1 0 0 0,0 0-1 0 0,0-1 1 0 0,1 1 0 0 0,-1 0 0 0 0,0 0 0 0 0,0 0 0 0 0,0 0 0 0 0,1 0-1 0 0,-1 0 1 0 0,-1 0-40 0 0,-1 0 512 0 0,3 0-48 0 0,0 0-36 0 0,0 0-9 0 0,1-2-363 0 0,0 1-1 0 0,0 0 1 0 0,0 0-1 0 0,0 0 1 0 0,0 0-1 0 0,0 0 1 0 0,0 0-1 0 0,0 0 1 0 0,0 0-1 0 0,0 0 1 0 0,1 1-1 0 0,-1-1 1 0 0,0 0 0 0 0,1 1-1 0 0,-1-1 1 0 0,0 1-1 0 0,1-1 1 0 0,-1 1-1 0 0,1 0 1 0 0,0-1-56 0 0,33 0 461 0 0,-24 2-309 0 0,638-1 3286 0 0,-590-1-3306 0 0,-17 0 30 0 0,0 2 0 0 0,13 3-162 0 0,5 7 130 0 0,-7-9-24 0 0,-36-2-27 0 0,1 0 0 0 0,15 4-79 0 0,20 8 133 0 0,-1-6-5 0 0,-8 2 41 0 0,0 1 0 0 0,10 6-169 0 0,-38-10 46 0 0,1-1-1 0 0,-1-1 1 0 0,1 0 0 0 0,16 0-46 0 0,69-2 169 0 0,-54-2-113 0 0,40 1 96 0 0,-83 0-145 0 0,0 0 0 0 0,0 1-1 0 0,0-1 1 0 0,-1 1 0 0 0,1 0 0 0 0,0 0 0 0 0,-1 1-1 0 0,3 0-5 0 0,18 5 13 0 0,-4-4 0 0 0,1-2 1 0 0,-1 0-1 0 0,8-2-14 0 0,-1 0 10 0 0,-1 0 7 0 0,-1-1 0 0 0,17-4-17 0 0,-20 2 11 0 0,0 1 0 0 0,12 1-11 0 0,-14 1 7 0 0,-1 0 0 0 0,1-2 0 0 0,2-1-7 0 0,-4 0 5 0 0,0 2 0 0 0,0 0 0 0 0,3 1-5 0 0,11 2 4 0 0,-19 0-6 0 0,1-1-1 0 0,0 0 0 0 0,-1-1 1 0 0,1 0-1 0 0,3-2 3 0 0,-17 3-1 0 0,14-4-19 0 0,0 0 1 0 0,0 2-1 0 0,1 0 1 0 0,7 0 19 0 0,65 2-128 0 0,-80 0 113 0 0,0-1-1 0 0,0 0 0 0 0,-1 0 1 0 0,1 0-1 0 0,-1-1 1 0 0,1 0-1 0 0,3-3 16 0 0,-4 3-13 0 0,-1 0-14 0 0,-1 1 0 0 0,1 0 0 0 0,0 0 0 0 0,-1 1 0 0 0,1 0-1 0 0,0 0 1 0 0,-1 0 0 0 0,5 1 27 0 0,9 0-115 0 0,335-1-3035 0 0,-346 0 3034 0 0,1 1 0 0 0,-1 0 0 0 0,0 1 0 0 0,0 0 0 0 0,0 0 0 0 0,7 3 116 0 0,-10-3-64 0 0,-2-1-11 0 0,0 0 0 0 0,0-1 0 0 0,0 1 0 0 0,0-1 0 0 0,0 0 0 0 0,0 1 0 0 0,0-1 0 0 0,0-1 0 0 0,0 1 75 0 0,2 0-162 0 0,-2 0-295 0 0,0 12 52 0 0,10 46 323 0 0</inkml:trace>
  <inkml:trace contextRef="#ctx0" brushRef="#br0" timeOffset="9488.79">22894 5936 112 0 0,'0'15'4775'0'0,"0"-12"-2923"0"0,0-3-942 0 0,0 0-199 0 0,0 0-63 0 0,0 0-17 0 0,0 0-33 0 0,0 0-75 0 0,0 0-70 0 0,0 0-44 0 0,0 0-14 0 0,-3 6-6 0 0,1 0-306 0 0,-1 1 0 0 0,1-1 0 0 0,0 1 0 0 0,1 0 0 0 0,-1 0 1 0 0,2 0-1 0 0,-1 0 0 0 0,1 0 0 0 0,0 0-83 0 0,-1 13 241 0 0,-1 0 0 0 0,-3 14-241 0 0,-3 19 249 0 0,2 53 130 0 0,-29 189 423 0 0,26-241-666 0 0,-8 55 130 0 0,11 3-16 0 0,3-50-118 0 0,-20 187 380 0 0,-2 16-8 0 0,19-88-197 0 0,-6 6-28 0 0,6 21-31 0 0,1-92-121 0 0,-4 151 148 0 0,9-263-275 0 0,-3 177 159 0 0,-9 0-21 0 0,6-2-18 0 0,-33 187 98 0 0,28-276-170 0 0,9-71-41 0 0,-15 113 49 0 0,6 1 0 0 0,5 4-56 0 0,6 396-159 0 0,-2-459 86 0 0,-5 16 73 0 0,1-19-61 0 0,3 14 61 0 0,3 250-149 0 0,-2-261 50 0 0,-5 13 99 0 0,2-21-101 0 0,2 9 101 0 0,3 163-190 0 0,0 563-219 0 0,0-514 400 0 0,1-257-2 0 0,2-1 0 0 0,3 16 11 0 0,-2-12-8 0 0,14 95-26 0 0,-16-108 26 0 0,-1 0 1 0 0,-1 7 7 0 0,0-12-6 0 0,0 0 1 0 0,1-1 0 0 0,1 10 5 0 0,5 4-9 0 0,-5-18 4 0 0,0 1-1 0 0,0-1 0 0 0,-1 1 1 0 0,0 0-1 0 0,0 0 0 0 0,-1 6 6 0 0,0 12-10 0 0,-1-6 1 0 0,1 0 1 0 0,1 0-1 0 0,2 8 9 0 0,0-9-3 0 0,1 10-7 0 0,-1-1 1 0 0,0 18 9 0 0,-2-29-4 0 0,0 0-1 0 0,1 0 0 0 0,5 15 5 0 0,-2-4-5 0 0,1 24-2 0 0,0-25 4 0 0,-4-18 5 0 0,-1 0-1 0 0,1 0 1 0 0,-1 1 0 0 0,0-1 0 0 0,-1 2-2 0 0,-1 31 17 0 0,0-13 5 0 0,1 0 0 0 0,1 0 0 0 0,3 17-22 0 0,4-17 13 0 0,-6-22-15 0 0,-1 1 1 0 0,1-1 0 0 0,-1 1-1 0 0,0-1 1 0 0,0 6 1 0 0,-1 20 52 0 0,0-23-308 0 0,0-15-1142 0 0,0-98 1323 0 0</inkml:trace>
  <inkml:trace contextRef="#ctx0" brushRef="#br0" timeOffset="11577.009">18660 3136 37 0 0,'-25'1'2481'0'0,"13"0"-1838"0"0,1-1 0 0 0,0 0 1 0 0,-1-1-1 0 0,1 0 0 0 0,0-1 1 0 0,-6-1-644 0 0,-44-21 1116 0 0,18 15-278 0 0,32 7-553 0 0,0-1 1 0 0,0-1-1 0 0,0 0 0 0 0,0-1 0 0 0,1 0 0 0 0,-7-4-285 0 0,16 8 19 0 0,0 0 0 0 0,1 0-1 0 0,-1 0 1 0 0,1 1 0 0 0,-1-1 0 0 0,1 0-1 0 0,-1 0 1 0 0,1 0 0 0 0,-1 0 0 0 0,1 0-1 0 0,0 0 1 0 0,0 0 0 0 0,-1 0-1 0 0,1 0 1 0 0,0 0 0 0 0,0 0 0 0 0,0 0-1 0 0,0 0 1 0 0,0 0 0 0 0,1-1-19 0 0,-2-14 157 0 0,1 9-115 0 0,-1 0 0 0 0,1 0 0 0 0,1 0 0 0 0,-1 0 0 0 0,1 0 1 0 0,1 0-1 0 0,-1 0 0 0 0,1 0 0 0 0,1-3-42 0 0,5-4 58 0 0,0 0 0 0 0,1 0-1 0 0,5-5-57 0 0,-5 7 26 0 0,1-3 3 0 0,55-71 110 0 0,-8 22 35 0 0,8-2-174 0 0,19-19 98 0 0,-28 22-38 0 0,-7 9 19 0 0,3 1-1 0 0,6-2-78 0 0,188-143 254 0 0,20-14 26 0 0,-211 170-151 0 0,35-17-129 0 0,-32 28 117 0 0,37-13-117 0 0,-92 43 2 0 0,146-60 182 0 0,32-3-184 0 0,-137 49 24 0 0,57-17 29 0 0,-27 16-16 0 0,-46 11-4 0 0,0-1 0 0 0,22-8-33 0 0,-33 9 11 0 0,0 1-1 0 0,1 0 1 0 0,-1 2 0 0 0,1 0-1 0 0,0 1-10 0 0,91 0 34 0 0,-61 2-18 0 0,-28-1-3 0 0,-1 0 0 0 0,1 2 0 0 0,0 0 0 0 0,-1 2 0 0 0,0 0 1 0 0,0 1-1 0 0,0 0 0 0 0,-1 2 0 0 0,5 2-13 0 0,63 35 79 0 0,-49-26-30 0 0,-28-15-35 0 0,-1 1 1 0 0,1 1-1 0 0,-1-1 0 0 0,0 1 0 0 0,0 0 0 0 0,0 1 1 0 0,-1 0-1 0 0,0 1-14 0 0,35 40 79 0 0,-24-31-50 0 0,17 18 19 0 0,-9-1-9 0 0,-1 0 0 0 0,-2 2 0 0 0,7 15-39 0 0,14 33 122 0 0,-1 5-122 0 0,22 44 109 0 0,11 25 62 0 0,-40-77-81 0 0,-3-18-2 0 0,-10 3 16 0 0,6-6 14 0 0,-5 9 6 0 0,-9-30-58 0 0,24 72 120 0 0,-21-49-103 0 0,-3 0-1 0 0,-2 1 1 0 0,-4 0-1 0 0,1 29-81 0 0,-5 60 91 0 0,1-68-44 0 0,4 117 59 0 0,-2-19-31 0 0,0-5-29 0 0,-8 140-89 0 0,-2-257-97 0 0,-5 21 139 0 0,3-44-154 0 0,1 1 0 0 0,2-1-1 0 0,1 1 1 0 0,3 15 154 0 0,8-2-411 0 0,-9-43 333 0 0,-1 0 0 0 0,-1 1 0 0 0,1-1 0 0 0,-1 0-1 0 0,-1 1 79 0 0,1 113-80 0 0</inkml:trace>
  <inkml:trace contextRef="#ctx0" brushRef="#br0" timeOffset="11993.491">21423 4448 1474 0 0,'0'0'8547'0'0,"0"0"-6515"0"0,0 3-1738 0 0,0 32 421 0 0,0-33-700 0 0,0 0 0 0 0,0 1 0 0 0,1-1 0 0 0,-1 0 0 0 0,0 0 0 0 0,1 0 0 0 0,-1 0 0 0 0,1 0-1 0 0,0 0 1 0 0,-1 0 0 0 0,1-1 0 0 0,0 1 0 0 0,0 0 0 0 0,0 0 0 0 0,1 0 0 0 0,-1-1 0 0 0,0 1 0 0 0,1-1 0 0 0,-1 1-1 0 0,1-1 1 0 0,-1 1 0 0 0,1-1 0 0 0,0 0 0 0 0,-1 0 0 0 0,1 0 0 0 0,1 0-15 0 0,26 24 245 0 0,-20-17-184 0 0,11 12 293 0 0,18 23-354 0 0,-9-7 155 0 0,7 8 231 0 0,7 15-386 0 0,-30-40 82 0 0,1 0 1 0 0,0 0 0 0 0,2-1-1 0 0,8 7-82 0 0,-18-19 20 0 0,-1-1-1 0 0,1 0 0 0 0,0-1 0 0 0,0 1 0 0 0,0-1 1 0 0,1-1-1 0 0,0 1 0 0 0,-1-1 0 0 0,1 0 0 0 0,0-1 1 0 0,0 1-1 0 0,1-1 0 0 0,-1-1 0 0 0,0 1 0 0 0,1-1 1 0 0,0-1-20 0 0,-4 0 9 0 0,-1 0-1 0 0,1-1 1 0 0,0 1 0 0 0,-1-1 0 0 0,1 0 0 0 0,0 0 0 0 0,-1 0 0 0 0,1-1 0 0 0,-1 1-1 0 0,1-1 1 0 0,-1 0-9 0 0,7-4 51 0 0,1-1-1 0 0,7-8-50 0 0,-9 8 22 0 0,31-23 60 0 0,-17 14-49 0 0,-2 0 0 0 0,0-2 0 0 0,4-5-33 0 0,22-28 39 0 0,24-34-39 0 0,118-172 4 0 0,203-292-5 0 0</inkml:trace>
  <inkml:trace contextRef="#ctx0" brushRef="#br0" timeOffset="12420.089">22894 4200 4699 0 0,'-35'-18'14072'0'0,"35"18"-14211"0"0,-19-18-41 0 0,38 18 180 0 0,-19 0 0 0 0</inkml:trace>
  <inkml:trace contextRef="#ctx0" brushRef="#br0" timeOffset="18749.95">19 14531 7487 0 0,'0'-37'14879'0'0,"0"20"-14905"0"0,0-1 256 0 0,16 0 17 0 0,-16 18 18 0 0,38 0-22 0 0,-22 0-46 0 0,18-17-48 0 0,4 17-53 0 0,-3 0-48 0 0,19-18-75 0 0,-19 18-83 0 0,107 35 110 0 0,-142-35 0 0 0,0 0 0 0 0,0 0 0 0 0</inkml:trace>
  <inkml:trace contextRef="#ctx0" brushRef="#br0" timeOffset="19233.187">73 14016 5137 0 0,'0'-5'2511'0'0,"-2"-30"5328"0"0,2 33-7534 0 0,-1 0-1 0 0,1 0 1 0 0,-1 0 0 0 0,0 0 0 0 0,1 0 0 0 0,-1 0-1 0 0,0 0 1 0 0,0 0 0 0 0,0 1 0 0 0,0-1 0 0 0,-1 0 0 0 0,1 1-1 0 0,0-1 1 0 0,-1 0-305 0 0,2 2 17 0 0,-1 0 0 0 0,1 0 0 0 0,0 0 0 0 0,0 0 0 0 0,0-1 0 0 0,-1 1 0 0 0,1 0 0 0 0,0 0 0 0 0,0 0 0 0 0,0 0 0 0 0,0-1 0 0 0,-1 1 0 0 0,1 0 0 0 0,0 0 0 0 0,0-1-1 0 0,0 1 1 0 0,0 0 0 0 0,0 0 0 0 0,0 0 0 0 0,0-1 0 0 0,0 1 0 0 0,0 0 0 0 0,0 0 0 0 0,0-1 0 0 0,0 1 0 0 0,0 0 0 0 0,0-1-17 0 0,0-10 455 0 0,0 8-41 0 0,0 3-40 0 0,0 0-41 0 0,0 6-24 0 0,0 27-98 0 0,1 1-1 0 0,2-1 1 0 0,2 0-1 0 0,8 32-210 0 0,19 76 257 0 0,6 39-19 0 0,9-11-29 0 0,3 65 20 0 0,-27-120-134 0 0,9 43 23 0 0,-8-27-54 0 0,-14-87-57 0 0,7 35-23 0 0,-11-9-42 0 0,-3-32 5 0 0,2-2-157 0 0,1 0 0 0 0,11 32 210 0 0,2 9-514 0 0,-13-38 141 0 0,-3-31 353 0 0,-1 0 1 0 0,2 1 0 0 0,-1-1 0 0 0,1 0 19 0 0</inkml:trace>
  <inkml:trace contextRef="#ctx0" brushRef="#br0" timeOffset="19234.187">35 14990 3700 0 0,'0'-35'14815'0'0,"0"18"-13228"0"0,0 17-244 0 0,0 0-332 0 0,0 0-263 0 0,-16 0-288 0 0,16 35-266 0 0,-19 36-212 0 0,19 18-291 0 0,0 0-237 0 0,161 52 546 0 0,-161-141 0 0 0,0 0 0 0 0</inkml:trace>
  <inkml:trace contextRef="#ctx0" brushRef="#br0" timeOffset="19675.58">143 15097 6174 0 0,'0'0'14698'0'0,"0"0"-14795"0"0,0-17 32 0 0,18 17 120 0 0,-2 0 131 0 0,3 0 14 0 0,35 17-13 0 0,-19-17-10 0 0,18 18-64 0 0,-18-18-115 0 0,107 18 2 0 0,-142-18 0 0 0,0 0 0 0 0,0 0 0 0 0</inkml:trace>
  <inkml:trace contextRef="#ctx0" brushRef="#br0" timeOffset="20085.833">338 14105 8162 0 0,'0'0'0'0'0,"-37"-17"15687"0"0,21 17-15693 0 0,16-18 141 0 0,0-1 2 0 0,0 19-10 0 0,16 0 24 0 0,3 19 15 0 0,34 34-24 0 0,-18 0-80 0 0,19 0-162 0 0,-19 1-129 0 0,53 16 229 0 0,-88-70 0 0 0</inkml:trace>
  <inkml:trace contextRef="#ctx0" brushRef="#br0" timeOffset="20470.087">781 13910 8034 0 0,'0'6'1835'0'0,"0"0"0"0"0,0 0 1 0 0,0 0-1 0 0,-1 0 0 0 0,0 0 0 0 0,-1 0 0 0 0,0 2-1835 0 0,0-4 352 0 0,0 0 1 0 0,0 0-1 0 0,-1 0 0 0 0,0 0 0 0 0,0 0 0 0 0,0-1 0 0 0,0 1 0 0 0,-2 0-352 0 0,1 0 57 0 0,0 0 0 0 0,1 0-1 0 0,-1 0 1 0 0,1 0 0 0 0,0 0-1 0 0,0 1 1 0 0,1-1 0 0 0,-1 1-1 0 0,1 0 1 0 0,0 0 0 0 0,-1 3-57 0 0,1 1 30 0 0,1 1 0 0 0,0 0 0 0 0,0 0 0 0 0,1 0 1 0 0,1 3-31 0 0,-1 0 6 0 0,-1 5-55 0 0,-1 0 0 0 0,-3 15 49 0 0,-1 4-80 0 0,3-9 21 0 0,2-15 18 0 0,0 0 0 0 0,-1-1 0 0 0,-1 0 0 0 0,0 1 0 0 0,0-1 0 0 0,-5 9 42 0 0,-21 44-155 0 0,22-49 115 0 0,-10 21-58 0 0,-13 1-19 0 0,21-25 80 0 0,7-11 28 0 0,1 1-1 0 0,-1-1 0 0 0,0 0 1 0 0,0 0-1 0 0,1 0 0 0 0,-1 0 1 0 0,-1 0-1 0 0,1-1 0 0 0,0 1 1 0 0,0-1-1 0 0,-1 1 0 0 0,1-1 1 0 0,-1 1 8 0 0,-15 10-27 0 0,12-9 23 0 0,5-3 4 0 0,1 0 0 0 0,-1 0 1 0 0,0 0-1 0 0,1 1 0 0 0,-1-1 0 0 0,1 0 0 0 0,-1 0 1 0 0,1 1-1 0 0,-1-1 0 0 0,1 0 0 0 0,0 0 0 0 0,-1 1 0 0 0,1-1 1 0 0,-1 1-1 0 0,1-1 0 0 0,0 0 0 0 0,-1 1 0 0 0,1-1 1 0 0,0 1-1 0 0,-1-1 0 0 0,1 1 0 0 0,0-1 0 0 0,0 1 0 0 0,0-1 1 0 0,-1 1-1 0 0,1-1 0 0 0,0 1 0 0 0,0 0 0 0 0,0-1 1 0 0,0 1-1 0 0,0-1 0 0 0,0 1 0 0 0,0-1 0 0 0,0 1 0 0 0,0 0 0 0 0,0-1 1 0 0,0 0-1 0 0,0 0 0 0 0,0 0 0 0 0,0 0 1 0 0,0 0-1 0 0,0 0 0 0 0,0 1 0 0 0,0-1 0 0 0,0 0 1 0 0,0 0-1 0 0,0 0 0 0 0,0 0 0 0 0,0 0 1 0 0,0 0-1 0 0,0 0 0 0 0,0 0 0 0 0,0 1 0 0 0,0-1 1 0 0,0 0-1 0 0,0 0 0 0 0,0 0 0 0 0,0 0 0 0 0,0 0 1 0 0,0 0-1 0 0,0 0 0 0 0,0 0 0 0 0,0 0 1 0 0,0 0-1 0 0,0 0 0 0 0,0 1 0 0 0,0-1 0 0 0,-1 0 1 0 0,1 0-1 0 0,0 0 0 0 0,0 0 0 0 0,0 0 1 0 0,0 0-1 0 0,0 0 0 0 0,0 0 0 0 0,0 0 0 0 0,0 0 1 0 0,0 0-1 0 0,-1 0 0 0 0,1 0 0 0 0,0 0 0 0 0,0 0 1 0 0,0 0-1 0 0,0 0 0 0 0,0 0 0 0 0,0 0 1 0 0,0 0-1 0 0,0 0 0 0 0,-1 0 0 0 0,1 0 0 0 0,0 0 1 0 0,0 0-1 0 0,0 0 0 0 0,-1 0 0 0 0,1 0 1 0 0,-1 0 0 0 0,1 0-1 0 0,-1 0 1 0 0,1 0-1 0 0,-1 0 1 0 0,1 0-1 0 0,-1 0 1 0 0,0 0 0 0 0,1 0-1 0 0,-1 0 1 0 0,1 0-1 0 0,-1 1 1 0 0,1-1 0 0 0,-1 0-1 0 0,1 0 1 0 0,-1 1-1 0 0,1-1 1 0 0,0 0-1 0 0,-1 1 1 0 0,1-1 0 0 0,-1 0-1 0 0,1 1 1 0 0,0-1-1 0 0,-1 1 1 0 0,1-1-1 0 0,0 1 1 0 0,-1-1 0 0 0,1 1-1 0 0,0-1 1 0 0,0 1-1 0 0,-1-1 1 0 0,1 1 0 0 0,0-1-1 0 0,0 1 1 0 0,0-1-1 0 0,0 1 1 0 0,0-1-1 0 0,0 1 1 0 0,0 0 0 0 0,0-1-1 0 0,0 1 0 0 0,0-1 0 0 0,0 0 1 0 0,0 0-1 0 0,0 0 0 0 0,0 0 0 0 0,0 1 1 0 0,0-1-1 0 0,0 0 0 0 0,0 0 1 0 0,0 0-1 0 0,0 0 0 0 0,0 0 0 0 0,0 0 1 0 0,0 0-1 0 0,0 0 0 0 0,0 1 0 0 0,0-1 1 0 0,0 0-1 0 0,0 0 0 0 0,0 0 0 0 0,0 0 1 0 0,0 0-1 0 0,0 0 0 0 0,0 0 1 0 0,0 0-1 0 0,0 0 0 0 0,0 0 0 0 0,0 0 1 0 0,0 1-1 0 0,0-1 0 0 0,0 0 0 0 0,0 0 1 0 0,0 0-1 0 0,1 0 0 0 0,-1 0 0 0 0,0 0 1 0 0,0 0-1 0 0,0 0 0 0 0,0 0 1 0 0,0 0-1 0 0,0 0 0 0 0,0 0 0 0 0,0 0 1 0 0,0 0-1 0 0,1 0 0 0 0,-1 0 0 0 0,0 0 1 0 0,0 0-1 0 0,0 0 0 0 0,0 0 0 0 0,0 0 1 0 0,0 0-1 0 0,0 0 0 0 0,0 0 1 0 0,0 0-1 0 0,1 0 0 0 0,-1 0 0 0 0,0 0 0 0 0,5 0 9 0 0,-2 0-1 0 0,0 0-1 0 0,0 0 1 0 0,1 0-1 0 0,-1 0 1 0 0,0 0-1 0 0,0-1 1 0 0,0 0-1 0 0,2 0-7 0 0,7-4 18 0 0,0-1-1 0 0,0-1 1 0 0,0 0 0 0 0,-1 0-1 0 0,1-1-17 0 0,2-2 16 0 0,-13 9-15 0 0,11-6 19 0 0,-1-1 1 0 0,0 0-1 0 0,5-7-20 0 0,1-4 28 0 0,7-6 17 0 0,-17 20-26 0 0,1 0 1 0 0,-1 1 0 0 0,1 0-1 0 0,0 0 1 0 0,8-2-20 0 0,16-7 76 0 0,-21 7-45 0 0,-9 5-17 0 0,1-1 0 0 0,1 0 0 0 0,-1 1 1 0 0,0 0-1 0 0,0 0 0 0 0,0 0 0 0 0,1 0 0 0 0,-1 0 0 0 0,0 1 0 0 0,1-1 0 0 0,-1 1 0 0 0,4 0-13 0 0,19 0 111 0 0,-20 0 10 0 0,-3 3 3 0 0,9 9-4 0 0,-12-12-117 0 0,0 0 1 0 0,1 0-1 0 0,-1 1 1 0 0,0-1-1 0 0,0 0 0 0 0,0 0 1 0 0,1 0-1 0 0,-1 0 1 0 0,0 1-1 0 0,0-1 0 0 0,0 0 1 0 0,0 0-1 0 0,0 1 1 0 0,1-1-1 0 0,-1 0 0 0 0,0 0 1 0 0,0 0-1 0 0,0 1 1 0 0,0-1-1 0 0,0 0 0 0 0,0 0 1 0 0,0 1-1 0 0,0-1 1 0 0,0 0-1 0 0,0 0 0 0 0,0 1-4 0 0,-1 12 31 0 0,0-1-1 0 0,0 1 0 0 0,-2-1 0 0 0,1 0 0 0 0,-2 0 0 0 0,0 1 1 0 0,0-2-1 0 0,-1 1 0 0 0,0-1 0 0 0,-3 4-30 0 0,-1-2-6 0 0,-1-1-1 0 0,0 1 1 0 0,0-2-1 0 0,-2 0 1 0 0,-10 10 6 0 0,-9 7-75 0 0,23-20 22 0 0,0 0 0 0 0,0-1 0 0 0,-1 0 0 0 0,0 0 0 0 0,0-1-1 0 0,-10 4 55 0 0,-5 4-432 0 0,-18 13 431 0 0,23-14-105 0 0,12-9 49 0 0,0 1 1 0 0,0 0-1 0 0,1 1 1 0 0,-5 4 55 0 0,9-8-11 0 0,0 0 1 0 0,0 1-1 0 0,0-1 0 0 0,1 0 1 0 0,-1 0-1 0 0,1 1 1 0 0,0-1-1 0 0,0 1 0 0 0,0 0 1 0 0,0-1-1 0 0,0 1 0 0 0,0 0 1 0 0,1-1-1 0 0,-1 1 1 0 0,1 0-1 0 0,0 0 11 0 0,0-2-1 0 0,0-1 0 0 0,0 1 0 0 0,0 0 0 0 0,0-1 0 0 0,0 1 0 0 0,-1 0 0 0 0,1-1-1 0 0,0 1 1 0 0,0-1 0 0 0,0 1 0 0 0,-1 0 0 0 0,1-1 0 0 0,0 1 0 0 0,-1-1 0 0 0,1 1 0 0 0,-1-1 0 0 0,1 1 0 0 0,0-1 0 0 0,-1 1 0 0 0,1-1 0 0 0,-1 1-1 0 0,1-1 1 0 0,-1 0 0 0 0,0 1 0 0 0,1-1 1 0 0,-1 1 0 0 0,0-1 0 0 0,0 1 0 0 0,1-1 0 0 0,-1 1 0 0 0,1-1 0 0 0,-1 1 0 0 0,0-1 0 0 0,1 1 0 0 0,-1 0 0 0 0,1-1 0 0 0,-1 1 0 0 0,1 0 0 0 0,0-1 0 0 0,-1 1 1 0 0,1 0-1 0 0,0 0 0 0 0,-1 0 0 0 0,1-1 0 0 0,0 1 0 0 0,0 0 0 0 0,0 0 0 0 0,0 0 0 0 0,0-1 0 0 0,0 1 0 0 0,0 1 0 0 0,-1 13 11 0 0,1-11-8 0 0,0 0 1 0 0,0 1-1 0 0,0-1 0 0 0,0 0 0 0 0,1 0 1 0 0,0 1-4 0 0,0-3 2 0 0,-1 0 0 0 0,1 0 0 0 0,0-1 0 0 0,0 1 0 0 0,0 0-1 0 0,0-1 1 0 0,0 1 0 0 0,0-1 0 0 0,0 1 0 0 0,1-1 0 0 0,-1 1 0 0 0,1-1 0 0 0,-1 0 0 0 0,1 0 0 0 0,1 1-2 0 0,4 2 8 0 0,0-1 0 0 0,1 0 0 0 0,0 0 1 0 0,-1-1-1 0 0,1 0 0 0 0,0 0 0 0 0,0-1 0 0 0,0 0 0 0 0,0 0 1 0 0,1-1-1 0 0,-1 0 0 0 0,0 0 0 0 0,2-1-8 0 0,15-2 27 0 0,-1 0 1 0 0,0-2 0 0 0,16-5-28 0 0,-17 5 38 0 0,1 0 1 0 0,23-2-39 0 0,-18 4 26 0 0,8-3 12 0 0,-22 3-10 0 0,1 0 0 0 0,0 2 0 0 0,0 0 0 0 0,-1 0 0 0 0,1 1 0 0 0,15 3-28 0 0,-24-2 15 0 0,1 0 0 0 0,-1 1 0 0 0,0 0 0 0 0,0 0 0 0 0,-1 0 0 0 0,1 1 0 0 0,0 0 0 0 0,-1 0 0 0 0,0 1 0 0 0,0 0 0 0 0,6 4-15 0 0,12 25 94 0 0,-16-23-64 0 0,-1 0 1 0 0,0 1 0 0 0,0 0-1 0 0,-1 1 1 0 0,0-1 0 0 0,-1 1-1 0 0,-1 0 1 0 0,0 1 0 0 0,0-1-1 0 0,-1 1 1 0 0,0 5-31 0 0,1 35 75 0 0,-3-1 1 0 0,-2 19-76 0 0,0-8-125 0 0,1-62 119 0 0,0 0 0 0 0,0 0 0 0 0,0 0-1 0 0,0 0 1 0 0,0 0 0 0 0,0 0 0 0 0,0 0 0 0 0,0 0 0 0 0,0 0 0 0 0,0 0 0 0 0,0-1 0 0 0,-1 1-1 0 0,1 0 1 0 0,0 0 0 0 0,-1 0 0 0 0,1 0 0 0 0,-1 0 0 0 0,1 0 0 0 0,-1-1 0 0 0,1 1 0 0 0,-1 0-1 0 0,0 0 1 0 0,1-1 0 0 0,-1 1 0 0 0,0 0 0 0 0,0-1 6 0 0,-7 5-12 0 0,-1-1 1 0 0,0 0-1 0 0,-8 1 12 0 0,17-5 0 0 0</inkml:trace>
  <inkml:trace contextRef="#ctx0" brushRef="#br0" timeOffset="20819.47">692 14654 4562 0 0,'-37'-53'14027'0'0,"37"36"-13922"0"0,0 34 205 0 0,19 36 53 0 0,16 36 70 0 0,2 17 65 0 0,15-17 12 0 0,-16 0-9 0 0,-1-1-70 0 0,0 19-144 0 0,-16-37-233 0 0,16 1-277 0 0,35 53 223 0 0,-70-124 0 0 0,0 0 0 0 0</inkml:trace>
  <inkml:trace contextRef="#ctx0" brushRef="#br0" timeOffset="20820.47">781 15239 6637 0 0,'-19'0'14894'0'0,"3"-17"-14824"0"0,16 17 39 0 0,-37 17 146 0 0,20 1 6 0 0,-20 35-44 0 0,21 18-84 0 0,-2-18-174 0 0,18 0-167 0 0,34 18 208 0 0,-34-71 0 0 0</inkml:trace>
  <inkml:trace contextRef="#ctx0" brushRef="#br0" timeOffset="21202.602">1471 13804 9400 0 0,'0'0'19767'0'0,"0"0"-19735"0"0,0 0 95 0 0,0-17 63 0 0,0-2-33 0 0,0 19-63 0 0,0 0-64 0 0,18 0-77 0 0,-1 0-110 0 0,20 36-75 0 0,-21-18-44 0 0,2-1-13 0 0,2 72 289 0 0,-20-89 0 0 0</inkml:trace>
  <inkml:trace contextRef="#ctx0" brushRef="#br0" timeOffset="21729.77">1312 14158 8339 0 0,'-18'71'16483'0'0,"18"-54"-16384"0"0,0-17-27 0 0,18 0 4 0 0,17 0-11 0 0,18 0-60 0 0,18-17-83 0 0,1-36-79 0 0,-2 17-74 0 0,-17-16-58 0 0,17 15 289 0 0,-70 37 0 0 0</inkml:trace>
  <inkml:trace contextRef="#ctx0" brushRef="#br0" timeOffset="21730.77">1312 14494 7924 0 0,'-18'18'15123'0'0,"1"18"-15012"0"0,-2 17 201 0 0,1-17 23 0 0,18 16-9 0 0,0 2 25 0 0,0-54-351 0 0,37 106 360 0 0,-20 0-8 0 0,18 36-47 0 0,2 0-52 0 0,-21 0-126 0 0,19-18-155 0 0,3-36-164 0 0,-22-35-150 0 0,2-35-34 0 0,36 1 376 0 0,-54-19 0 0 0</inkml:trace>
  <inkml:trace contextRef="#ctx0" brushRef="#br0" timeOffset="21731.77">1455 14902 5850 0 0,'16'0'14749'0'0,"-16"0"-14440"0"0,18 0 92 0 0,36-17-24 0 0,-20-1-98 0 0,37-17-104 0 0,1-1-162 0 0,-2 1-146 0 0,107-125 133 0 0,-177 160 0 0 0,0 0 0 0 0,0 0 0 0 0</inkml:trace>
  <inkml:trace contextRef="#ctx0" brushRef="#br0" timeOffset="22174.86">1666 14512 4612 0 0,'-18'-35'14029'0'0,"2"35"-13749"0"0,-3 0 303 0 0,19 0-49 0 0,-16 17 7 0 0,16 55-6 0 0,0 16-32 0 0,0 1-68 0 0,16 17-139 0 0,19-35-150 0 0,-17-1-170 0 0,17-33-141 0 0,0-37-103 0 0,19 0-117 0 0,-19-37-65 0 0,18-86 450 0 0,-53 123 0 0 0</inkml:trace>
  <inkml:trace contextRef="#ctx0" brushRef="#br0" timeOffset="22175.86">1897 14779 0 0 0,'0'0'0'0'0,"0"-18"2709"0"0,-19 18-33 0 0,19 0-823 0 0,-16 18-197 0 0,-3-1-53 0 0,1 19-195 0 0,18 17-375 0 0,0-18-495 0 0,0 18-513 0 0,0-36-466 0 0,37 20 441 0 0,-37-37 0 0 0</inkml:trace>
  <inkml:trace contextRef="#ctx0" brushRef="#br0" timeOffset="22614.867">1790 15345 4987 0 0,'0'0'11853'0'0,"0"0"-9526"0"0,0 0-2361 0 0,0 0 103 0 0,0 0 110 0 0,3 0 63 0 0,69 0 522 0 0,-68 0-742 0 0,-1-1 1 0 0,1 1-1 0 0,0-1 0 0 0,0 0 1 0 0,0 0-1 0 0,0 0 0 0 0,-1-1 1 0 0,1 0-1 0 0,-1 1 0 0 0,1-1 1 0 0,-1 0-1 0 0,1-1 0 0 0,-1 1 1 0 0,0 0-1 0 0,2-3-22 0 0,3-1 32 0 0,63-47 201 0 0,-61 47-203 0 0,0 0-1 0 0,1 1 1 0 0,0 0 0 0 0,0 1 0 0 0,0 0 0 0 0,1 1-30 0 0,-3 0 14 0 0,13-1 48 0 0,-21 4-55 0 0,-1 0-1 0 0,1 0 0 0 0,0 0 1 0 0,-1 0-1 0 0,1 0 0 0 0,0 0 1 0 0,-1 0-1 0 0,1 1 0 0 0,-1-1 0 0 0,1 0 1 0 0,0 0-1 0 0,-1 1 0 0 0,1-1 1 0 0,-1 0-1 0 0,1 1 0 0 0,-1-1 1 0 0,1 0-1 0 0,-1 1 0 0 0,1 0-6 0 0,0 1 30 0 0,0 1-1 0 0,0 0 0 0 0,0-1 1 0 0,0 1-1 0 0,-1 0 0 0 0,1 0 0 0 0,-1 0 1 0 0,0 0-1 0 0,1 0 0 0 0,-1 0 1 0 0,-1 0-1 0 0,1 1-29 0 0,0 5 35 0 0,-1 0 0 0 0,0 1 0 0 0,-1-1-1 0 0,0 0 1 0 0,0 0 0 0 0,-1 0 0 0 0,0 0 0 0 0,-1 1-35 0 0,-10 19 178 0 0,-14 23-178 0 0,12-25 57 0 0,-17 29 50 0 0,-36 45-107 0 0,62-90-14 0 0,-1-1 0 0 0,0 0 1 0 0,-1-1-1 0 0,0 0 0 0 0,-1 0 0 0 0,-7 4 14 0 0,-19 10-10 0 0,-1-2-1 0 0,-18 6 11 0 0</inkml:trace>
  <inkml:trace contextRef="#ctx0" brushRef="#br0" timeOffset="22615.867">1648 15593 0 0 0,'0'0'4912'0'0,"0"0"-1825"0"0,0 0-1357 0 0,3 0-347 0 0,9 0-83 0 0,-6-3-17 0 0,-3 1-1124 0 0,-1 1 0 0 0,1-1 0 0 0,-1 1-1 0 0,1 0 1 0 0,-1-1 0 0 0,1 1 0 0 0,0 0-1 0 0,0 0 1 0 0,-1 1 0 0 0,1-1 0 0 0,0 1-1 0 0,0-1 1 0 0,1 1-159 0 0,41 0 1223 0 0,-27 0-762 0 0,12-1 430 0 0,-24 1-719 0 0,1-1 0 0 0,-1 1 1 0 0,1 0-1 0 0,-1 0 1 0 0,1 1-1 0 0,-1 0 0 0 0,1 0 1 0 0,-1 1-1 0 0,1 0 0 0 0,-1 0 1 0 0,0 0-1 0 0,0 1 0 0 0,0 0 1 0 0,4 2-173 0 0,44 24 957 0 0,-31-18-547 0 0,-1 1 0 0 0,0 1 0 0 0,9 8-410 0 0,-9-2 162 0 0,-15-12-153 0 0,1-1-1 0 0,0 0 1 0 0,0 0-1 0 0,0-1 1 0 0,0 0-1 0 0,1 0 1 0 0,0-1-1 0 0,0 0 1 0 0,2 0-9 0 0,51 15-10 0 0,4-3 10 0 0,-66-16 0 0 0</inkml:trace>
  <inkml:trace contextRef="#ctx0" brushRef="#br0" timeOffset="42244.364">14336 15044 4437 0 0</inkml:trace>
  <inkml:trace contextRef="#ctx0" brushRef="#br0" timeOffset="42641.943">14336 15027 18497 0 0</inkml:trace>
  <inkml:trace contextRef="#ctx0" brushRef="#br0" timeOffset="43446.475">14336 15027 18774 0 0,'1'-19'198'0'0,"1"7"2873"0"0,1 22-2965 0 0,0 0 0 0 0,0 0 0 0 0,0 0 0 0 0,-2 0 0 0 0,1 0 0 0 0,-1 3-106 0 0,1 1 81 0 0,9 47 362 0 0,4-1 1 0 0,3 3-444 0 0,-12-41 103 0 0,-1 1 230 0 0,4 23-333 0 0,-3-9 171 0 0,1-11-55 0 0,-5-19-80 0 0,-1-1 0 0 0,1 1 0 0 0,-1-1 0 0 0,0 1 0 0 0,0 0 0 0 0,-1 4-36 0 0,0-10-2 0 0,0-1 0 0 0,0 1 0 0 0,0-1 0 0 0,0 1 0 0 0,0-1 0 0 0,0 1 0 0 0,0 0 0 0 0,0-1 0 0 0,0 1 1 0 0,0-1-1 0 0,1 1 0 0 0,-1-1 0 0 0,0 1 0 0 0,0-1 0 0 0,0 1 0 0 0,1-1 0 0 0,-1 0 0 0 0,0 1 0 0 0,1-1 0 0 0,-1 1 0 0 0,0-1 0 0 0,1 0 0 0 0,-1 1 0 0 0,1-1 0 0 0,-1 0 0 0 0,0 1 0 0 0,1-1 0 0 0,-1 0 1 0 0,1 0-1 0 0,-1 1 0 0 0,1-1 0 0 0,-1 0 0 0 0,1 0 0 0 0,-1 0 0 0 0,1 0 0 0 0,-1 1 0 0 0,1-1 0 0 0,-1 0 0 0 0,1 0 0 0 0,-1 0 0 0 0,1 0 0 0 0,0 0 2 0 0,2 0-88 0 0,0 0-8 0 0,-2 0 90 0 0,-1 0-1 0 0,1 0 1 0 0,0 0 0 0 0,-1 0-1 0 0,1 0 1 0 0,0 0 0 0 0,0-1-1 0 0,-1 1 1 0 0,1 0 0 0 0,0 0-1 0 0,-1 0 1 0 0,1-1 0 0 0,0 1-1 0 0,-1 0 1 0 0,2-1 6 0 0,-2 0-8 0 0,1 0 1 0 0,-1 0-1 0 0,1 1 0 0 0,-1-1 1 0 0,1 0-1 0 0,-1 0 1 0 0,0 0-1 0 0,0 0 0 0 0,1 0 1 0 0,-1 0-1 0 0,0 0 1 0 0,0 0-1 0 0,0 0 0 0 0,0 0 1 0 0,0 0-1 0 0,0 0 0 0 0,0-1 8 0 0,-1-61-265 0 0,-1 16-2 0 0,3-1 0 0 0,4-21 267 0 0,7 1-236 0 0,-10 57 193 0 0,1-11-153 0 0,1 0 1 0 0,4-11 195 0 0,-8 30-22 0 0,1 1 1 0 0,0 0 0 0 0,-1-1 0 0 0,1 1 0 0 0,0 0 0 0 0,0 0 0 0 0,0 0 0 0 0,0 0 0 0 0,1 0 0 0 0,-1 0 0 0 0,1 0 0 0 0,-1 0 0 0 0,1 0 0 0 0,-1 0 0 0 0,2 0 21 0 0,0 1-21 0 0,1 0 0 0 0,-1 0 0 0 0,0 0 0 0 0,1 0 0 0 0,-1 1 0 0 0,1-1 0 0 0,-1 1 0 0 0,1 0 1 0 0,-1 0-1 0 0,3 1 21 0 0,-1-1-4 0 0,1 1 0 0 0,0 0 0 0 0,-1 0 1 0 0,1 1-1 0 0,-1 0 0 0 0,0 0 1 0 0,1 0-1 0 0,-1 1 0 0 0,0-1 0 0 0,0 1 1 0 0,0 0-1 0 0,-1 1 0 0 0,1-1 0 0 0,-1 1 1 0 0,2 2 3 0 0,-1-1 21 0 0,-1 1 1 0 0,0-1-1 0 0,0 1 1 0 0,-1 0-1 0 0,0 0 0 0 0,0 1 1 0 0,0-1-1 0 0,-1 1 1 0 0,0-1-1 0 0,0 1-21 0 0,4 26 175 0 0,6-10 21 0 0,-6 13 15 0 0,5 14 13 0 0,-5 3-5 0 0,0-25-121 0 0,-4-17-46 0 0,1 1-1 0 0,-1-1 0 0 0,-1 1 1 0 0,0 0-52 0 0,-1-9-2 0 0,3-6-9 0 0,-1 1 3 0 0,0 0 1 0 0,-1 0-1 0 0,1-1 1 0 0,-1 1 0 0 0,1-1-1 0 0,-1 1 1 0 0,0-1-1 0 0,0 0 1 0 0,0 1-1 0 0,-1-1 1 0 0,1 0-1 0 0,0 0 1 0 0,-1 1 0 0 0,0-3 7 0 0,1-10-57 0 0,-1 0 0 0 0,-1-8 57 0 0,0-8-78 0 0,1-211-319 0 0,1 236 406 0 0,-1 0 0 0 0,1-1 0 0 0,0 1 1 0 0,1 0-1 0 0,0 0 0 0 0,0 1 0 0 0,0-1 0 0 0,0 0 0 0 0,1 1 1 0 0,0-1-1 0 0,0 1 0 0 0,0 0 0 0 0,1 0 0 0 0,2-2-9 0 0,-5 5 6 0 0,2-1 18 0 0,-1 0-1 0 0,1 1 1 0 0,0-1 0 0 0,0 0 0 0 0,0 1-1 0 0,1 0 1 0 0,-1 0 0 0 0,1 0 0 0 0,-1 0-1 0 0,1 0 1 0 0,-1 1 0 0 0,1-1-1 0 0,3 0-23 0 0,2 0 59 0 0,-1 0 0 0 0,1 1-1 0 0,-1 0 1 0 0,1 0-1 0 0,2 1-58 0 0,-9 0 25 0 0,1 0 0 0 0,-1 0-1 0 0,0 1 1 0 0,0-1 0 0 0,0 1-1 0 0,0-1 1 0 0,0 1 0 0 0,0 0 0 0 0,0 0-1 0 0,0 0 1 0 0,0 0 0 0 0,0 0-1 0 0,0 0 1 0 0,-1 1 0 0 0,1-1-1 0 0,0 1 1 0 0,-1-1 0 0 0,1 1-1 0 0,-1 0 1 0 0,0-1 0 0 0,1 1-25 0 0,3 6 96 0 0,0 0-1 0 0,-1 1 1 0 0,0-1 0 0 0,1 5-96 0 0,5 7 210 0 0,-5-11-109 0 0,0 0 1 0 0,-1 0-1 0 0,0 1 0 0 0,0-1 0 0 0,-1 1 0 0 0,0 0 0 0 0,-1-1 0 0 0,0 1 1 0 0,-1 0-1 0 0,0 1 0 0 0,0 7-101 0 0,-1-13 60 0 0,0 0 1 0 0,0-1-1 0 0,1 1 1 0 0,-1-1-1 0 0,1 1 1 0 0,0 0-61 0 0,11 21 347 0 0,-6 22-23 0 0,5 5-46 0 0,-5-3-66 0 0,1-23-115 0 0,-5-21-82 0 0,0 1 0 0 0,-1 0 1 0 0,0 0-1 0 0,0 0 0 0 0,0 6-15 0 0,-1 90-525 0 0,1-92 344 0 0,-1-11 176 0 0,0 0 1 0 0,0 0-1 0 0,0 1 1 0 0,0-1-1 0 0,0 0 1 0 0,0 0 0 0 0,0 0-1 0 0,1 1 1 0 0,-1-1-1 0 0,0 0 1 0 0,0 0 0 0 0,0 0-1 0 0,0 0 1 0 0,0 1-1 0 0,1-1 1 0 0,-1 0-1 0 0,0 0 1 0 0,0 0 0 0 0,0 0-1 0 0,0 0 1 0 0,1 0-1 0 0,-1 0 1 0 0,0 1 0 0 0,0-1-1 0 0,0 0 1 0 0,1 0-1 0 0,-1 0 1 0 0,0 0-1 0 0,0 0 1 0 0,0 0 0 0 0,1 0-1 0 0,-1 0 1 0 0,0 0 4 0 0,4-1-12 0 0,0 0 1 0 0,0-1-1 0 0,0 1 0 0 0,0-1 1 0 0,0 0-1 0 0,1-1 12 0 0</inkml:trace>
  <inkml:trace contextRef="#ctx0" brushRef="#br0" timeOffset="43844.141">15451 15027 3424 0 0,'-3'0'10957'0'0,"-8"0"-8608"0"0,9 0-2060 0 0,2 0 37 0 0,0 0 8 0 0,0 0 37 0 0,0 0 59 0 0,0 0 77 0 0,0 6 67 0 0,0 73 1113 0 0,0 98 183 0 0,0-157-1705 0 0,2-1-1 0 0,1 1 1 0 0,3 12-165 0 0,-4-17 48 0 0,1 0-25 0 0,-3-10-50 0 0,1 0 0 0 0,0 0 1 0 0,0 0-1 0 0,0-1 0 0 0,1 1 0 0 0,-1 0 0 0 0,1 0 1 0 0,0-1-1 0 0,1 1 0 0 0,-1-1 0 0 0,1 0 0 0 0,-1 0 0 0 0,1 0 1 0 0,1 0-1 0 0,-1 0 0 0 0,2 1 27 0 0,10 10-443 0 0,-12-12-55 0 0,3-9 68 0 0,23-24 343 0 0</inkml:trace>
  <inkml:trace contextRef="#ctx0" brushRef="#br0" timeOffset="43845.141">15347 14654 8529 0 0,'0'0'17180'0'0,"-38"-17"-16941"0"0,22-1 194 0 0,-3 0 98 0 0,3 1-56 0 0,16-1-60 0 0,0 0-86 0 0,0 1-157 0 0,0-2-158 0 0,16 19-206 0 0,3 0-169 0 0,35 89 361 0 0,-54-89 0 0 0</inkml:trace>
  <inkml:trace contextRef="#ctx0" brushRef="#br0" timeOffset="44305.67">15754 15027 4800 0 0,'0'0'11944'0'0,"0"0"-9234"0"0,0 0-2220 0 0,0 0-21 0 0,0 0-86 0 0,0 0-53 0 0,0 0-23 0 0,0 0 9 0 0,0 6 41 0 0,-1 41 133 0 0,0 11 1052 0 0,6 43-1542 0 0,-1-65 197 0 0,1-1 354 0 0,-1 33-551 0 0,-4-58 75 0 0,1 1 0 0 0,-1-1 1 0 0,1 0-1 0 0,1 0 0 0 0,0 0 1 0 0,1 0-1 0 0,-1 0 0 0 0,2 0 0 0 0,3 8-75 0 0,4-3 59 0 0,-9-13-70 0 0,-2-7-17 0 0,1-9-18 0 0,1 1 1 0 0,0 0-1 0 0,3-12 46 0 0,-2 12-42 0 0,0-1 1 0 0,-1 0 0 0 0,0-13 41 0 0,-4-37-236 0 0,1 25 56 0 0,2 0-1 0 0,4-26 181 0 0,-1 30-69 0 0,2 0 0 0 0,2-3 69 0 0,-4 23-19 0 0,0 0-1 0 0,2 1 1 0 0,-1-1-1 0 0,2 1 1 0 0,0 1-1 0 0,0-1 0 0 0,2 1 20 0 0,-8 11-1 0 0,7-11 5 0 0,2 0-1 0 0,-1 0 1 0 0,2 1 0 0 0,-1 0-1 0 0,13-9-3 0 0,27-14 193 0 0,-50 34-183 0 0,1 1 1 0 0,0 0-1 0 0,-1-1 0 0 0,1 1 0 0 0,-1-1 0 0 0,1 1 0 0 0,0 0 0 0 0,-1-1 0 0 0,1 1 0 0 0,0 0 0 0 0,-1 0 0 0 0,1 0 1 0 0,0 0-1 0 0,0 0 0 0 0,-1-1 0 0 0,1 1 0 0 0,0 0 0 0 0,-1 0 0 0 0,1 1 0 0 0,0-1 0 0 0,-1 0 0 0 0,1 0 0 0 0,0 0 1 0 0,0 0-11 0 0,2 1 49 0 0,8-1 71 0 0,-9-1-96 0 0,1 1 0 0 0,-1 0 0 0 0,1 0-1 0 0,-1 0 1 0 0,1 0 0 0 0,0 1 0 0 0,-1-1-1 0 0,1 0 1 0 0,-1 1 0 0 0,1 0-1 0 0,-1 0 1 0 0,0 0 0 0 0,1 0 0 0 0,-1 0-1 0 0,0 0 1 0 0,1 1-24 0 0,0 1 38 0 0,0 0-1 0 0,1 0 1 0 0,-1 1 0 0 0,0-1 0 0 0,-1 1-1 0 0,1 0 1 0 0,-1 0 0 0 0,1 2-38 0 0,20 42 384 0 0,-16-30-234 0 0,-5-15-127 0 0,11 25 323 0 0,-2 1 0 0 0,-1 1 0 0 0,5 22-346 0 0,2 17 883 0 0,5 1-883 0 0,9 36 663 0 0,-22-63-112 0 0,4 38-551 0 0,-3-13 59 0 0,-8-55-282 0 0,-1 0 0 0 0,-1 0 1 0 0,0 6 222 0 0,0-6-1032 0 0,0-28 904 0 0</inkml:trace>
  <inkml:trace contextRef="#ctx0" brushRef="#br0" timeOffset="-30801.419">5103 4731 10247 0 0,'0'-29'189'0'0,"0"29"-186"0"0,0 0 1 0 0,0 0-1 0 0,0 0 0 0 0,0-1 1 0 0,1 1-1 0 0,-1 0 0 0 0,0 0 1 0 0,0 0-1 0 0,0 0 1 0 0,0 0-1 0 0,0-1 0 0 0,0 1 1 0 0,0 0-1 0 0,0 0 0 0 0,0 0 1 0 0,0 0-1 0 0,0 0 0 0 0,0-1 1 0 0,0 1-1 0 0,0 0 0 0 0,0 0 1 0 0,0 0-1 0 0,0 0 0 0 0,0 0 1 0 0,0-1-1 0 0,0 1 1 0 0,0 0-1 0 0,0 0 0 0 0,0 0 1 0 0,-1 0-1 0 0,1 0 0 0 0,0 0 1 0 0,0-1-1 0 0,0 1 0 0 0,0 0 1 0 0,0 0-1 0 0,0 0 0 0 0,0 0 1 0 0,-1 0-1 0 0,1 0 0 0 0,0 0 1 0 0,0 0-1 0 0,0-1 1 0 0,0 1-1 0 0,0 0 0 0 0,0 0 1 0 0,-1 0-1 0 0,1 0 0 0 0,0 0 1 0 0,0 0-1 0 0,0 0 0 0 0,0 0 1 0 0,-1 0-4 0 0,1 0 8 0 0,-1 0 1 0 0,1 0 0 0 0,-1 0-1 0 0,1 0 1 0 0,-1 0-1 0 0,1 0 1 0 0,-1 0 0 0 0,1 0-1 0 0,-1 0 1 0 0,1 0 0 0 0,-1-1-1 0 0,1 1 1 0 0,-1 0-1 0 0,1 0 1 0 0,0 0 0 0 0,-1-1-1 0 0,1 1 1 0 0,-1 0 0 0 0,1-1-1 0 0,0 1 1 0 0,-1 0-1 0 0,1-1 1 0 0,0 1 0 0 0,-1 0-1 0 0,1-1 1 0 0,0 1 0 0 0,-1-1-1 0 0,1 1 1 0 0,0-1 0 0 0,0 1-1 0 0,0-1 1 0 0,0 1-1 0 0,-1-1 1 0 0,1 1 0 0 0,0-1-1 0 0,0 1 1 0 0,0-1 0 0 0,0 1-1 0 0,0-1-8 0 0,-3-8 94 0 0,-10-20 195 0 0,11 22-200 0 0,2 6-76 0 0,0 0-1 0 0,0 1 1 0 0,0-1-1 0 0,0 0 1 0 0,-1 1-1 0 0,1-1 1 0 0,0 1-1 0 0,0-1 1 0 0,0 1 0 0 0,-1-1-1 0 0,1 0 1 0 0,0 1-1 0 0,-1-1 1 0 0,1 1-1 0 0,0-1 1 0 0,-1 1 0 0 0,1-1-1 0 0,-1 1 1 0 0,1 0-1 0 0,-1-1 1 0 0,1 1-1 0 0,-1-1 1 0 0,1 1 0 0 0,-1 0-1 0 0,1 0 1 0 0,-1-1-1 0 0,0 1 1 0 0,1 0-1 0 0,-1 0 1 0 0,1-1-1 0 0,-1 1 1 0 0,0 0 0 0 0,1 0-1 0 0,-1 0 1 0 0,1 0-1 0 0,-1 0 1 0 0,0 0-1 0 0,1 0 1 0 0,-1 0 0 0 0,0 0-1 0 0,1 1 1 0 0,-1-1-13 0 0,-1 0 29 0 0,1 0 0 0 0,-1-1 0 0 0,1 1 0 0 0,-1 0 0 0 0,0-1 0 0 0,1 1 0 0 0,-1-1 0 0 0,1 1 0 0 0,-1-1 0 0 0,1 0 0 0 0,0 0 0 0 0,-1 0 0 0 0,1 0 0 0 0,-1 0-29 0 0,1 0 21 0 0,0 0 0 0 0,0 0 1 0 0,0 1-1 0 0,0-1 0 0 0,-1 0 0 0 0,1 1 0 0 0,0-1 0 0 0,0 1 1 0 0,-1-1-1 0 0,1 1 0 0 0,0 0 0 0 0,0-1 0 0 0,-1 1 0 0 0,1 0 0 0 0,0 0 1 0 0,-1 0-1 0 0,1 0 0 0 0,0 0 0 0 0,-1 0 0 0 0,1 0 0 0 0,0 1 1 0 0,-1-1-1 0 0,1 0 0 0 0,-1 1-21 0 0,-2 0 43 0 0,1 1 0 0 0,0-1 1 0 0,-1 1-1 0 0,1-1 0 0 0,0 1 1 0 0,0 0-1 0 0,-2 2-43 0 0,-4 11 284 0 0,-7-6-12 0 0,4 1-94 0 0,1 1 0 0 0,0 1 1 0 0,1 0-1 0 0,1 0 0 0 0,-7 11-177 0 0,-3 5 404 0 0,1 1 0 0 0,2 1 1 0 0,-1 6-406 0 0,13-26 82 0 0,0 0 1 0 0,1 0 0 0 0,1 0-1 0 0,-1 0 1 0 0,2 0 0 0 0,-1 1-1 0 0,1-1 1 0 0,1 1 0 0 0,0-1-1 0 0,1 2-82 0 0,-1 2 111 0 0,0 183 1614 0 0,-1-185-1669 0 0,1-10-42 0 0,0 0-1 0 0,0-1 1 0 0,0 1 0 0 0,0 0-1 0 0,0 0 1 0 0,0 0 0 0 0,1 0-1 0 0,-1 0 1 0 0,1 0 0 0 0,-1 0-1 0 0,1 0 1 0 0,0 0 0 0 0,-1-1-1 0 0,1 1 1 0 0,0 0 0 0 0,0 0-1 0 0,0-1 1 0 0,1 1 0 0 0,-1-1-1 0 0,0 1 1 0 0,0-1 0 0 0,1 0-1 0 0,-1 1 1 0 0,1-1 0 0 0,0 0-14 0 0,7 11 120 0 0,0 0 1 0 0,-1 0 0 0 0,5 10-121 0 0,1 0 121 0 0,-10-16-75 0 0,1 1 0 0 0,0-1 0 0 0,0-1 0 0 0,1 1 0 0 0,1 1-46 0 0,15 15 96 0 0,-2 4-9 0 0,-5-6 20 0 0,1-1 1 0 0,6 5-108 0 0,22 23 137 0 0,-18-11-4 0 0,8-13-6 0 0,-15-8-59 0 0,-9-7-17 0 0,-1-1 0 0 0,1 0 0 0 0,1 0 0 0 0,0-1-51 0 0,16 9 121 0 0,-13-7-27 0 0,1-1-1 0 0,0 0 1 0 0,0-1 0 0 0,6 1-94 0 0,14-1 181 0 0,3 6 7 0 0,9-6 1 0 0,-6 6-2 0 0,-24-11-72 0 0,-1 1 0 0 0,1-2 0 0 0,0 0-115 0 0,3-1 197 0 0,1 1 19 0 0,-12-1-127 0 0,1 1 0 0 0,-1 0 0 0 0,0 1 0 0 0,1 0 0 0 0,7 1-89 0 0,-3 6 94 0 0,-13-7-78 0 0,1 0 0 0 0,-1-1-1 0 0,1 1 1 0 0,-1 0 0 0 0,1 0 0 0 0,0-1 0 0 0,-1 1 0 0 0,1-1 0 0 0,0 1 0 0 0,-1-1 0 0 0,1 0 0 0 0,0 0 0 0 0,1 1-16 0 0,493-1 1561 0 0,-494-1-1556 0 0,0 1 0 0 0,0 0 1 0 0,0 0-1 0 0,0-1 1 0 0,0 1-1 0 0,0-1 0 0 0,0 0 1 0 0,0 0-1 0 0,0 1 1 0 0,0-1-1 0 0,-1 0 1 0 0,2-1-6 0 0,-1 0 5 0 0,0 1 0 0 0,0 0 0 0 0,0 0 0 0 0,-1 0 0 0 0,1 1 1 0 0,0-1-1 0 0,0 0 0 0 0,1 1 0 0 0,-1-1 0 0 0,0 1 0 0 0,0 0 0 0 0,2-1-5 0 0,24 2 60 0 0,-17 0-42 0 0,0-1 0 0 0,1 0 1 0 0,-1 0-1 0 0,0-1 0 0 0,9-2-18 0 0,-5-4 12 0 0,-14 6-10 0 0,1 0-1 0 0,-1 0 1 0 0,1 0-1 0 0,-1 0 0 0 0,1 1 1 0 0,0-1-1 0 0,0 1 1 0 0,-1-1-1 0 0,1 1 0 0 0,0 0 1 0 0,0 0-1 0 0,1-1-1 0 0,0 1 1 0 0,-1 0 0 0 0,1 0 0 0 0,0 0 0 0 0,-1-1 0 0 0,1 1 0 0 0,0-1 0 0 0,-1 0 0 0 0,1 1 0 0 0,0-1 0 0 0,-1-1 0 0 0,1 1 0 0 0,0-1-1 0 0,-1 1 0 0 0,1 0 0 0 0,-1 0 1 0 0,1-1-1 0 0,-1 2 1 0 0,1-1-1 0 0,0 0 1 0 0,-1 0-1 0 0,1 1 1 0 0,0 0-1 0 0,-1-1 0 0 0,1 1 1 0 0,1 0-1 0 0,8 0 1 0 0,-7 1-1 0 0,0-1 0 0 0,0 0 1 0 0,0-1-1 0 0,1 1 0 0 0,-1-1 1 0 0,2-1-1 0 0,7-5 4 0 0,-13 6-2 0 0,1 0 1 0 0,0 0-1 0 0,-1 0 0 0 0,1 1 0 0 0,0-1 0 0 0,0 0 1 0 0,0 1-1 0 0,-1-1 0 0 0,1 1 0 0 0,0 0 0 0 0,0-1 1 0 0,0 1-1 0 0,0 0 0 0 0,1 0-2 0 0,345 0 363 0 0,-271 0-200 0 0,6 0 61 0 0,239 0 588 0 0,-313 0-792 0 0,0-1-1 0 0,0 0 1 0 0,-1-1 0 0 0,1 0 0 0 0,-1 0-20 0 0,1-1 19 0 0,0 1 0 0 0,-1 1 0 0 0,1-1 1 0 0,0 2-1 0 0,0-1-19 0 0,-1 1 19 0 0,0-1 1 0 0,0 0-1 0 0,0-1 1 0 0,0 1-1 0 0,7-4-19 0 0,2 0 33 0 0,18-1 35 0 0,-17 1-33 0 0,-10 3-14 0 0,-1 0 0 0 0,1 0-1 0 0,-1 1 1 0 0,1 0 0 0 0,7 0-21 0 0,-7 0 18 0 0,1 1 0 0 0,-1-2 1 0 0,1 1-1 0 0,-1-1 1 0 0,1-1-1 0 0,-1 0 0 0 0,0 0-18 0 0,-7 3 3 0 0,3-1 6 0 0,-1 0 1 0 0,1 0 0 0 0,-1 0 0 0 0,0 1-1 0 0,1-1 1 0 0,-1 1 0 0 0,1 0 0 0 0,-1 0-1 0 0,1 0-9 0 0,17-1 37 0 0,15-11 25 0 0,-4 6-2 0 0,-8-5-2 0 0,-4 9-21 0 0,-16 2-27 0 0,0 0-1 0 0,-1 0 0 0 0,1 0 0 0 0,0-1 1 0 0,-1 1-1 0 0,1-1 0 0 0,0 0 1 0 0,0 0-10 0 0,21-9 47 0 0,35-10 54 0 0,-27 14-57 0 0,-10-6-2 0 0,-20 11-37 0 0,1 1 0 0 0,0-1 0 0 0,0 1 0 0 0,0 0 1 0 0,-1-1-1 0 0,1 2 0 0 0,0-1 0 0 0,2 1-5 0 0,-1-1 9 0 0,0 1 0 0 0,1-1 0 0 0,-1 0 0 0 0,0-1 0 0 0,0 1 0 0 0,1-1 0 0 0,-1 0 0 0 0,5-2-9 0 0,1 0 11 0 0,1 0 1 0 0,-1 0-1 0 0,1 1 1 0 0,0 0-1 0 0,-1 1 1 0 0,6 1-12 0 0,0-1 9 0 0,0 0 0 0 0,0-1 0 0 0,0 0 1 0 0,0-1-1 0 0,17-6-9 0 0,7-6 3 0 0,-6 9-13 0 0,-28 4 2 0 0,1 0 0 0 0,-1 0 0 0 0,0-1 0 0 0,0 0 1 0 0,0 0-1 0 0,-1-1 0 0 0,1 1 0 0 0,4-5 8 0 0,-2 2-21 0 0,-4 3 16 0 0,0 0 0 0 0,0 0 1 0 0,0-1-1 0 0,-1 0 0 0 0,0 0 0 0 0,1 0 0 0 0,2-4 5 0 0,30-39-49 0 0,-33 42 41 0 0,8-13-47 0 0,0 0 1 0 0,2-7 54 0 0,0 0-46 0 0,-8 16 21 0 0,-1 0 0 0 0,0-1 0 0 0,0 0 0 0 0,-1 0 0 0 0,-1-1-1 0 0,0 1 1 0 0,0-1 25 0 0,0-6-45 0 0,-1 1-1 0 0,-1-1 1 0 0,-1-15 45 0 0,1 15-11 0 0,-1 7 13 0 0,0 0-1 0 0,0 0 1 0 0,-1 0 0 0 0,-2-7-2 0 0,0 3 11 0 0,-1 0 0 0 0,-1 0 0 0 0,0 0 0 0 0,-1 1 0 0 0,-1-1 0 0 0,0 1 0 0 0,-1 1 0 0 0,0 0 1 0 0,-8-10-13 0 0,-10-15 38 0 0,17 23-11 0 0,0 0 1 0 0,-1 1-1 0 0,-9-9-26 0 0,7 12 30 0 0,0 0 1 0 0,0 1 0 0 0,-5-2-31 0 0,6 4 37 0 0,-1-1 0 0 0,1-1 0 0 0,0-1-37 0 0,-16-19 130 0 0,25 28-118 0 0,-1 0-1 0 0,1 0 1 0 0,0 0 0 0 0,0 0 0 0 0,0 1 0 0 0,-1-1-1 0 0,1 1 1 0 0,-1-1-12 0 0,-8-1 47 0 0,7 1-26 0 0,0-1 0 0 0,0 1 0 0 0,0-1 0 0 0,0 0 0 0 0,0 0 0 0 0,1 0 0 0 0,-1 0 0 0 0,0-2-21 0 0,-24-14 140 0 0,9 8-42 0 0,0 1 0 0 0,-19-6-98 0 0,-41-19 297 0 0,46 21-24 0 0,-16-4-273 0 0,-19-8 156 0 0,8-5-41 0 0,36 21-56 0 0,-1 2 1 0 0,-9-2-60 0 0,-16-5 71 0 0,44 13-63 0 0,-7-4 21 0 0,0 1 1 0 0,0 1-1 0 0,0 0 1 0 0,-1 1 0 0 0,-3 0-30 0 0,-57-10 62 0 0,-50-6 34 0 0,38 12-13 0 0,-17-11 70 0 0,20 5-86 0 0,-18 7 68 0 0,-29 6-135 0 0,48 0 49 0 0,33-2-16 0 0,24 0-6 0 0,0 1 0 0 0,0 1 0 0 0,-13 3-27 0 0,11 2 19 0 0,16-4-11 0 0,1 1 0 0 0,0-2 0 0 0,-1 1 0 0 0,1-2 0 0 0,-2 1-8 0 0,-197-1 9 0 0,188 2-16 0 0,0 0-1 0 0,0 2 1 0 0,1 0-1 0 0,0 2 1 0 0,-9 3 7 0 0,3-1-10 0 0,-27 7-13 0 0,17-9 2 0 0,20 0 8 0 0,12-5 10 0 0,0 1 0 0 0,-1-1 0 0 0,1 0 0 0 0,0 0 0 0 0,0 0-1 0 0,-1 0 1 0 0,1-1 0 0 0,-2 0 3 0 0,6 0 0 0 0,-5 0-3 0 0,0 0 0 0 0,1 0 0 0 0,-1 1 0 0 0,0-1-1 0 0,-4 2 4 0 0,-14 10-13 0 0,-7-6 2 0 0,22-2 8 0 0,-12 4-2 0 0,-16-3 0 0 0,14-2 0 0 0,-1 1 0 0 0,-16 5 5 0 0,-62 23-3 0 0,65-26 4 0 0,18-1 1 0 0,10-2-1 0 0,0-1 0 0 0,0-1 1 0 0,0 1-1 0 0,0-1 1 0 0,-6 0-2 0 0,9-2 1 0 0,1 2 1 0 0,-1-1 0 0 0,0 0 0 0 0,0 1-1 0 0,-3 1-1 0 0,-19 9 12 0 0,-16-5 3 0 0,1 6 3 0 0,-8-6 1 0 0,-6 6 3 0 0,-10-6 1 0 0,31 1-8 0 0,25-5-7 0 0,0 0 1 0 0,-1 0 0 0 0,1-1-1 0 0,-6 0-8 0 0,9-1 7 0 0,-1 1 0 0 0,1 0-1 0 0,-1 0 1 0 0,1 1-1 0 0,0 0 1 0 0,-1 0-7 0 0,-10 3 13 0 0,-14 1 14 0 0,8 6 0 0 0,-5-6-5 0 0,4 6-23 0 0,14-10-10 0 0,-10 5-23 0 0,15-3 9 0 0,0 0 1 0 0,0 0-1 0 0,1 0 0 0 0,-4 5 25 0 0,5-5-44 0 0,-1 0 0 0 0,1 0 0 0 0,-1 0 0 0 0,0 0 0 0 0,-1-1 0 0 0,1 0 1 0 0,0 0-1 0 0,-1 0 0 0 0,-5 1 44 0 0,-3-1-153 0 0,13-4 84 0 0,8-1 15 0 0,89-12-6 0 0</inkml:trace>
  <inkml:trace contextRef="#ctx0" brushRef="#br0" timeOffset="-24896.295">10117 4855 0 0 0,'0'-2'416'0'0,"0"0"1"0"0,0 0-1 0 0,0 0 1 0 0,-1 0-1 0 0,1 0 1 0 0,-1 0-1 0 0,1 0 1 0 0,-1 0-1 0 0,0 0 1 0 0,0 0-1 0 0,0 1 1 0 0,0-1-1 0 0,0 0 1 0 0,0 0-1 0 0,-1 1 1 0 0,0-1-417 0 0,2 2 33 0 0,0-1 0 0 0,0 1 0 0 0,0 0 0 0 0,0 0 0 0 0,0 0-1 0 0,0-1 1 0 0,-1 1 0 0 0,1 0 0 0 0,0 0 0 0 0,0 0 0 0 0,0 0 0 0 0,0 0 0 0 0,-1-1 0 0 0,1 1 0 0 0,0 0 0 0 0,0 0-1 0 0,-1 0 1 0 0,1 0 0 0 0,0 0 0 0 0,0 0 0 0 0,0 0 0 0 0,-1 0 0 0 0,1 0 0 0 0,0 0 0 0 0,0 0 0 0 0,-1 0 0 0 0,1 0-1 0 0,0 0 1 0 0,0 0-33 0 0,-1 0 46 0 0,0 0 0 0 0,1 0 0 0 0,-1 0 0 0 0,1 0 0 0 0,-1 0 0 0 0,0 0-1 0 0,1 0 1 0 0,-1 0 0 0 0,1 0 0 0 0,-1 0 0 0 0,0-1 0 0 0,1 1 0 0 0,-1 0-1 0 0,1 0 1 0 0,-1-1 0 0 0,1 1 0 0 0,-1 0 0 0 0,1 0 0 0 0,-1-1 0 0 0,1 1-1 0 0,-1-1 1 0 0,1 1 0 0 0,-1-1 0 0 0,1 1 0 0 0,0 0 0 0 0,-1-1 0 0 0,1 1-1 0 0,0-1 1 0 0,-1 1 0 0 0,1-1 0 0 0,0 0 0 0 0,0 1 0 0 0,-1-1 0 0 0,1 1 0 0 0,0-1-1 0 0,0 0 1 0 0,0 1 0 0 0,0-1 0 0 0,0 1 0 0 0,0-1 0 0 0,0 0 0 0 0,0 1-1 0 0,0-1 1 0 0,0 1 0 0 0,0-1 0 0 0,0 0 0 0 0,1 1-46 0 0,-4-3 584 0 0,-10-9-69 0 0,10 10-49 0 0,3 2-29 0 0,-2-3 12 0 0,-3-1-291 0 0,0 0 0 0 0,1 1 0 0 0,-1 0 0 0 0,0 0 0 0 0,-1 1 0 0 0,1-1 0 0 0,0 1-1 0 0,-1 0-157 0 0,-16-8 514 0 0,-66-37 1394 0 0,71 44-1560 0 0,15 4-307 0 0,1-1 0 0 0,-1 0 1 0 0,0-1-1 0 0,1 1 0 0 0,-1 0 1 0 0,1 0-1 0 0,-1-1 0 0 0,0 1 1 0 0,1-1-1 0 0,-2 0-41 0 0,-5-4 175 0 0,6 4-135 0 0,1 0-1 0 0,-1 0 1 0 0,1 0-1 0 0,-1 0 1 0 0,1 0 0 0 0,-1 0-1 0 0,0 1 1 0 0,1-1-1 0 0,-1 0 1 0 0,0 1 0 0 0,0 0-1 0 0,1-1 1 0 0,-1 1-1 0 0,-1 0-39 0 0,-5 0 151 0 0,5 0-105 0 0,0-1-1 0 0,1 1 0 0 0,-1 0 1 0 0,1 1-1 0 0,-1-1 0 0 0,0 0 1 0 0,1 1-1 0 0,-1-1 0 0 0,1 1 1 0 0,-1 0-46 0 0,-7 5 138 0 0,9-5-112 0 0,0 0 0 0 0,-1 0 0 0 0,1 0 0 0 0,-1 0 0 0 0,0 0 0 0 0,1-1 0 0 0,-1 1 0 0 0,1-1 0 0 0,-1 1 0 0 0,0-1 0 0 0,0 1 0 0 0,1-1 0 0 0,-1 0 0 0 0,-1 0-26 0 0,-54 0 795 0 0,55 0-773 0 0,1 1-1 0 0,-1-1 0 0 0,0 1 0 0 0,0-1 1 0 0,0 1-1 0 0,0 0 0 0 0,0-1 0 0 0,1 1 1 0 0,-1 0-1 0 0,0 0 0 0 0,0 1-21 0 0,-7 3 71 0 0,-2 0 16 0 0,8-4-63 0 0,1 1 0 0 0,-1-1-1 0 0,0 1 1 0 0,0 0 0 0 0,1-1 0 0 0,-1 1-1 0 0,0 0 1 0 0,0 1-24 0 0,1-1 18 0 0,0 0 1 0 0,0 0-1 0 0,0-1 1 0 0,-1 1-1 0 0,1-1 1 0 0,0 1-1 0 0,-1-1 1 0 0,0 0-1 0 0,1 0 1 0 0,-1 0-1 0 0,1 0 0 0 0,-1-1 1 0 0,0 1-1 0 0,0-1 1 0 0,1 1-1 0 0,-1-1 1 0 0,0 0-1 0 0,-2-1-18 0 0,4 1 3 0 0,1 0 1 0 0,0 0-1 0 0,0 0 0 0 0,-1 0 0 0 0,1 0 1 0 0,0 0-1 0 0,0 0 0 0 0,-1 1 0 0 0,1-1 1 0 0,0 0-1 0 0,0 0 0 0 0,-1 0 0 0 0,1 0 1 0 0,0 0-1 0 0,0 0 0 0 0,-1 0 0 0 0,1 0 1 0 0,0 1-1 0 0,0-1 0 0 0,0 0 0 0 0,-1 0 1 0 0,1 0-1 0 0,0 0 0 0 0,0 1 0 0 0,0-1 1 0 0,0 0-1 0 0,0 0-3 0 0,-5 3 23 0 0,1 0 0 0 0,0 0 0 0 0,-1 0 0 0 0,1-1 0 0 0,-1 0 1 0 0,0 0-1 0 0,-1 0-23 0 0,-21 10 64 0 0,7 3-2 0 0,17-14-55 0 0,2-1-3 0 0,1 0-1 0 0,-1 1 1 0 0,0-1 0 0 0,0 0 0 0 0,1 1-1 0 0,-1-1 1 0 0,0 0 0 0 0,0 1 0 0 0,1-1-1 0 0,-1 1 1 0 0,0-1 0 0 0,1 1 0 0 0,-1 0-1 0 0,1-1 1 0 0,-1 1 0 0 0,1-1 0 0 0,-1 1-1 0 0,1 0 1 0 0,-1-1 0 0 0,1 1 0 0 0,0 0-1 0 0,-1 0-3 0 0,-2 7 19 0 0,-10 10 27 0 0,7-4-5 0 0,-7-8-5 0 0,8 6-4 0 0,-6-6-3 0 0,5 9-5 0 0,-8 1-4 0 0,12-14-17 0 0,0 0 1 0 0,0 1-1 0 0,-1-1 1 0 0,1 1-1 0 0,1-1 0 0 0,-3 3-3 0 0,-20 49 41 0 0,12-34-27 0 0,6 10 10 0 0,-1-14-4 0 0,6-15-16 0 0,0 1 0 0 0,0-1-1 0 0,1 1 1 0 0,-1 0 0 0 0,0-1 0 0 0,1 1-1 0 0,-1 0 1 0 0,1-1 0 0 0,0 1 0 0 0,0 1-4 0 0,-4 3 32 0 0,1-2-23 0 0,-1 1 0 0 0,0 0 0 0 0,1 0 0 0 0,0 1 0 0 0,0-1 0 0 0,0 1 1 0 0,1 0-1 0 0,0-1 0 0 0,0 1 0 0 0,1 0 0 0 0,-1 0 0 0 0,1 0 0 0 0,0 0 1 0 0,1 0-1 0 0,0 1 0 0 0,0-1 0 0 0,0 1-9 0 0,0 85 220 0 0,-1-72-126 0 0,1-10-61 0 0,0 0 1 0 0,0-1 0 0 0,1 7-34 0 0,0-13 6 0 0,-1-1 0 0 0,1 1 0 0 0,0 0 1 0 0,-1 0-1 0 0,2-1 0 0 0,-1 1 0 0 0,0-1 0 0 0,0 1 1 0 0,1-1-1 0 0,-1 1 0 0 0,1-1 0 0 0,0 0 0 0 0,0 1 1 0 0,0-1-7 0 0,20 21 89 0 0,-16-16-44 0 0,0 0 1 0 0,0-1 0 0 0,1 1 0 0 0,0-1-1 0 0,1-1 1 0 0,1 2-46 0 0,-6-6 16 0 0,0 1 1 0 0,-1-1-1 0 0,1 1 0 0 0,-1 0 1 0 0,0-1-1 0 0,0 1 0 0 0,1 0 1 0 0,-1 0-1 0 0,0 0 0 0 0,-1 1 1 0 0,1-1-17 0 0,10 12 54 0 0,-7-9-26 0 0,0-1 0 0 0,1 0 0 0 0,-1 1-1 0 0,1-2 1 0 0,0 1 0 0 0,0-1 0 0 0,0 0 0 0 0,2 1-28 0 0,14 2 79 0 0,-16-5-58 0 0,-1 0 0 0 0,0 0 1 0 0,0 1-1 0 0,0 0 0 0 0,0 0 0 0 0,0 0 1 0 0,2 2-22 0 0,2 2 41 0 0,-8-5-27 0 0,0 0 0 0 0,1 1 0 0 0,0-1-1 0 0,-1 0 1 0 0,1 0 0 0 0,0-1 0 0 0,-1 1 0 0 0,1 0 0 0 0,0 0 0 0 0,0-1 0 0 0,0 1-1 0 0,-1-1 1 0 0,1 0 0 0 0,1 1-14 0 0,5 2 124 0 0,3 0-56 0 0,-1 0 0 0 0,1 0-1 0 0,0-1 1 0 0,0-1 0 0 0,0 0-1 0 0,0 0 1 0 0,12-1-68 0 0,-22 0 15 0 0,1 0 1 0 0,0 0-1 0 0,0 0 1 0 0,0 0-1 0 0,-1 1 1 0 0,1-1-1 0 0,0 0 1 0 0,0 1-1 0 0,-1 0 1 0 0,1-1-1 0 0,0 1 1 0 0,-1 0-1 0 0,1 0 1 0 0,-1 0-1 0 0,1 0 1 0 0,0 0-16 0 0,7 5 78 0 0,0-2 7 0 0,0 0 1 0 0,1-1-1 0 0,0 0 0 0 0,1 0-85 0 0,-7-2 25 0 0,6 1 29 0 0,0-1 1 0 0,0 0-1 0 0,-1-1 0 0 0,1 1 0 0 0,7-2-54 0 0,3 0 66 0 0,0 1 15 0 0,-10-1-28 0 0,1 1 1 0 0,-1 1-1 0 0,0 0 1 0 0,5 1-54 0 0,5 2 58 0 0,-9-1-7 0 0,1 0 0 0 0,-1-2 0 0 0,1 1 1 0 0,10-1-52 0 0,-11-1 40 0 0,0 0 0 0 0,0 1-1 0 0,4 1-38 0 0,26 10 110 0 0,-6-10-34 0 0,-26-2-50 0 0,0 0 0 0 0,0 1 0 0 0,0 0 1 0 0,6 1-28 0 0,-9 0 12 0 0,9 1 16 0 0,-1 0-1 0 0,1 0 0 0 0,-1-1 0 0 0,7-1-27 0 0,-9 0 20 0 0,0 0-1 0 0,1 0 0 0 0,-1 1 0 0 0,8 3-19 0 0,-10-3 15 0 0,0 0 0 0 0,0 0 0 0 0,0-1 0 0 0,6 0-15 0 0,-14-1 3 0 0,0 0 0 0 0,0 0 0 0 0,-1 0 0 0 0,1 0 0 0 0,0 1-1 0 0,0-1 1 0 0,-1 0 0 0 0,1 1 0 0 0,0 0 0 0 0,-1-1 0 0 0,1 1 0 0 0,-1 0-1 0 0,1-1 1 0 0,-1 1 0 0 0,1 0 0 0 0,0 1-3 0 0,0-1 1 0 0,-1 0 0 0 0,1 0 0 0 0,-1 0 0 0 0,1 0 0 0 0,-1 0 1 0 0,1 0-1 0 0,-1-1 0 0 0,1 1 0 0 0,0-1 0 0 0,-1 1 0 0 0,1-1 0 0 0,0 0 0 0 0,0 0 0 0 0,-1 1 0 0 0,1-1 1 0 0,1-1-3 0 0,2 1 0 0 0,0 0 0 0 0,0 1 0 0 0,0-1 0 0 0,-1 1 0 0 0,3 0 1 0 0,16 11-18 0 0,-17-11 12 0 0,1 0-1 0 0,0 0 1 0 0,-1 0-1 0 0,1-1 1 0 0,0 1-1 0 0,-1-2 1 0 0,5 0 6 0 0,20 0-36 0 0,640 1-950 0 0,-669 0 988 0 0,0 0 0 0 0,0 0 0 0 0,1-1 0 0 0,-1 1 0 0 0,0-1 0 0 0,0 1-1 0 0,0-1 1 0 0,0 0 0 0 0,0 0 0 0 0,0 0 0 0 0,1-1-2 0 0,-1 1 3 0 0,0 0 0 0 0,0 0 0 0 0,0 0-1 0 0,0 0 1 0 0,0 0 0 0 0,0 0-1 0 0,1 1 1 0 0,-1-1 0 0 0,0 1 0 0 0,0 0-1 0 0,2-1-2 0 0,12 1 23 0 0,-16 0-22 0 0,0 0 0 0 0,0 0-1 0 0,1 0 1 0 0,-1 0 0 0 0,0 0 0 0 0,0 0 0 0 0,0 0-1 0 0,1 0 1 0 0,-1 0 0 0 0,0 0 0 0 0,0 0 0 0 0,1 0 0 0 0,-1 0-1 0 0,0 0 1 0 0,0 0 0 0 0,0 0 0 0 0,1-1 0 0 0,-1 1-1 0 0,0 0 1 0 0,0 0 0 0 0,0 0 0 0 0,1 0 0 0 0,-1-1-1 0 0,0 1 1 0 0,0 0 0 0 0,0 0 0 0 0,0 0 0 0 0,0-1-1 0 0,3-1 4 0 0,0 0 0 0 0,-1 0 0 0 0,1-1 0 0 0,0 2 0 0 0,0-1 0 0 0,0 0 1 0 0,1 1-1 0 0,-1-1 0 0 0,0 1 0 0 0,2-1-4 0 0,40-9 27 0 0,-23 6-19 0 0,-11 2-11 0 0,0-1 1 0 0,0-1-1 0 0,-1 0 0 0 0,3-2 3 0 0,3-1-9 0 0,-2 1-5 0 0,0-2 0 0 0,-1 1 0 0 0,11-11 14 0 0,14-8-18 0 0,-35 24 19 0 0,1 1 0 0 0,-1-1 0 0 0,0 0 0 0 0,0 0 0 0 0,0 0-1 0 0,0 0 1 0 0,0-1 0 0 0,-1 1 0 0 0,1-1 0 0 0,1-3-1 0 0,1-3 13 0 0,-1-1 1 0 0,0 1-1 0 0,1-6-13 0 0,2-9 46 0 0,-3 16-21 0 0,-1-1 1 0 0,-1 1-1 0 0,0-1 1 0 0,0 1-1 0 0,0-1 0 0 0,-2 0 1 0 0,1 0-1 0 0,-1-2-25 0 0,0-27 112 0 0,1 8 27 0 0,-1 0 0 0 0,-4-27-139 0 0,-9-7 94 0 0,11 46-63 0 0,0 1 33 0 0,-1-1 1 0 0,-1 1-1 0 0,0 0 1 0 0,-1 0-1 0 0,-1 0 0 0 0,-8-17-63 0 0,-1 8 282 0 0,0 1 0 0 0,-6-6-283 0 0,18 29 55 0 0,0-1 0 0 0,1 1 0 0 0,-1 0 0 0 0,0 1 0 0 0,-1-1 0 0 0,1 0 0 0 0,0 1 0 0 0,-1 0 0 0 0,-3-2-55 0 0,-12-8 192 0 0,-1-7 13 0 0,15 13-90 0 0,-1 0-1 0 0,0 1 1 0 0,0 0-1 0 0,-7-5-114 0 0,-2 2 267 0 0,-1 0 1 0 0,-15-5-268 0 0,13 5 183 0 0,1 0 0 0 0,-4-2-183 0 0,-6-10 212 0 0,21 15-140 0 0,-1 0 0 0 0,1 0 0 0 0,-1 1 1 0 0,0 0-1 0 0,0 0 0 0 0,-2 0-72 0 0,-7-3 117 0 0,-30-11 882 0 0,-25-7-999 0 0,47 19 372 0 0,15 2-275 0 0,1 1-1 0 0,0 0 0 0 0,-1 1 0 0 0,0-1 1 0 0,1 2-1 0 0,-1-1 0 0 0,-6 1-96 0 0,2-1 98 0 0,0 0 0 0 0,0 0 0 0 0,0-1 0 0 0,-1-1-98 0 0,-39-10 339 0 0,18 7-149 0 0,-2-5-151 0 0,2 6-39 0 0,-3-6 0 0 0,22 10 0 0 0,0 1 0 0 0,-1 1 0 0 0,-1 0 0 0 0,-1 0 0 0 0,-107 0 0 0 0,-32 0 0 0 0,151 1 0 0 0,0-1 0 0 0,0 1 0 0 0,0 0 0 0 0,0 1 0 0 0,-4 1 0 0 0,-16 4 0 0 0,9-5 0 0 0,-1 0 0 0 0,1-2 0 0 0,-14-1 0 0 0,-2 1 0 0 0,32 0 0 0 0,0 0 0 0 0,0 0 0 0 0,0 1 0 0 0,0-1 0 0 0,1 0 0 0 0,-1 1 0 0 0,0 0 0 0 0,0-1 0 0 0,0 1 0 0 0,1 0 0 0 0,-1 0 0 0 0,0 0 0 0 0,-13 7 0 0 0,-17-2 0 0 0,-3 6 0 0 0,-1-6 0 0 0,-24 14 0 0 0,35-11 0 0 0,22-8 0 0 0,0-1 0 0 0,0 1 0 0 0,0-1 0 0 0,0 1 0 0 0,1-1 0 0 0,-1 0 0 0 0,0 0 0 0 0,-3-1 0 0 0,4 1 0 0 0,0 0 0 0 0,0-1 0 0 0,0 1 0 0 0,0 0 0 0 0,0 1 0 0 0,0-1 0 0 0,0 0 0 0 0,0 1 0 0 0,0-1 0 0 0,0 1 0 0 0,0-1 0 0 0,0 1 0 0 0,0 0 0 0 0,-16 11 0 0 0,17-12-7 0 0,-1 1 0 0 0,1-1 0 0 0,0 1-1 0 0,-1-1 1 0 0,1 1 0 0 0,-1-1 0 0 0,1 0 0 0 0,-1 0 0 0 0,1 0 0 0 0,-2 0 7 0 0,3 0 0 0 0,0 0 0 0 0,0 0-9 0 0,-1 0 0 0 0,0 0 0 0 0,1 0 0 0 0,-1 0 0 0 0,1 0 0 0 0,-1 0 0 0 0,1 0 0 0 0,-1 0 0 0 0,0 0 0 0 0,1 0 1 0 0,-1 0-1 0 0,1-1 0 0 0,-1 1 0 0 0,1 0 0 0 0,-1 0 0 0 0,1-1 0 0 0,-1 1 0 0 0,1 0 0 0 0,-1-1 0 0 0,1 1 0 0 0,-1 0 0 0 0,1-1 1 0 0,0 1-1 0 0,-1-1 0 0 0,1 1 0 0 0,-1-1 0 0 0,1 1 0 0 0,0-1 0 0 0,0 1 0 0 0,-1-1 0 0 0,1 1 0 0 0,0-1 9 0 0,-2-6-14 0 0,1-1 0 0 0,1 1 0 0 0,-1 0-1 0 0,1-1 1 0 0,1 1 14 0 0</inkml:trace>
  <inkml:trace contextRef="#ctx0" brushRef="#br0" timeOffset="-16391.014">8205 3756 1450 0 0,'-3'0'8310'0'0,"2"0"-8229"0"0,0 0 0 0 0,0 0 0 0 0,1 0 0 0 0,-1 0 0 0 0,0-1-1 0 0,0 1 1 0 0,1 0 0 0 0,-1 0 0 0 0,0-1 0 0 0,0 1 0 0 0,1 0 0 0 0,-1-1 0 0 0,0 1 0 0 0,1-1 0 0 0,-1 1 0 0 0,1-1 0 0 0,-1 1 0 0 0,1-1 0 0 0,-1 1 0 0 0,1-1 0 0 0,-1 0-1 0 0,1 1 1 0 0,-1-1 0 0 0,1 0 0 0 0,0 1 0 0 0,-1-1 0 0 0,1 0 0 0 0,0 0-81 0 0,-1-1 34 0 0,0 0 0 0 0,-1 0 1 0 0,1 0-1 0 0,0 0 0 0 0,-1 0 0 0 0,1 0 0 0 0,-1 0 1 0 0,0 1-1 0 0,0-1 0 0 0,-1-1-34 0 0,-10-5 161 0 0,9 6-101 0 0,0 0 0 0 0,0 0-1 0 0,0-1 1 0 0,1 1 0 0 0,-1-1 0 0 0,1 0 0 0 0,0 0-1 0 0,0-1 1 0 0,-3-2-60 0 0,0-3 108 0 0,-30-45 478 0 0,32 47-515 0 0,0-1 1 0 0,0 0-1 0 0,0 0 0 0 0,1 0 1 0 0,1 0-1 0 0,-2-6-71 0 0,1-7 119 0 0,2 1 1 0 0,0 0-1 0 0,2-20-119 0 0,0 2 103 0 0,-1-157 357 0 0,0 165-387 0 0,2 0 1 0 0,1 0-1 0 0,1 1 0 0 0,2-1 1 0 0,1 1-1 0 0,9-26-73 0 0,-10 39 26 0 0,19-60 155 0 0,3 2 0 0 0,21-38-181 0 0,-22 66 110 0 0,1 1 0 0 0,24-29-110 0 0,73-79 191 0 0,-63 78-107 0 0,49-66 74 0 0,135-158 151 0 0,-126 160-164 0 0,-84 101-77 0 0,2 1 0 0 0,7-3-68 0 0,-31 29 33 0 0,1 1 0 0 0,0 0 0 0 0,13-6-33 0 0,-17 10 14 0 0,6-3 5 0 0,3-3 7 0 0,0 2 0 0 0,1 0 0 0 0,1 1-1 0 0,-1 1 1 0 0,2 1 0 0 0,1 1-26 0 0,27-7 26 0 0,0 2 0 0 0,1 3 0 0 0,0 2 0 0 0,42 0-25 0 0,116 18 34 0 0,-32 6-6 0 0,-126-12-11 0 0,0 3 0 0 0,-1 2 0 0 0,0 2 0 0 0,-1 2 1 0 0,40 19-19 0 0,-47-16 42 0 0,-2 1 1 0 0,0 2-1 0 0,-1 2 1 0 0,4 6-43 0 0,-26-15 33 0 0,-1 1 1 0 0,0 1-1 0 0,-2 0 1 0 0,0 2 0 0 0,6 8-34 0 0,3 4 109 0 0,11 8-109 0 0,-27-29 16 0 0,3 1 12 0 0,-1 0 0 0 0,0 1 0 0 0,-1 0 0 0 0,0 0 0 0 0,-1 1 1 0 0,0 1-1 0 0,4 10-28 0 0,-1 6 164 0 0,5 20-164 0 0,-3-6 118 0 0,-8-26-55 0 0,-1 0 0 0 0,-1 0 1 0 0,-1 1-1 0 0,1 8-63 0 0,0 6 70 0 0,3 7 11 0 0,-2-23-18 0 0,-2 0-1 0 0,0 0 1 0 0,-1 1 0 0 0,-1 3-63 0 0,0 93 298 0 0,1-66-228 0 0,-1 25 121 0 0,-7 54-191 0 0,-11-5 87 0 0,10-77-57 0 0,1-1 0 0 0,-1 9 28 0 0,-2 1 0 0 0,-3-2 0 0 0,-8 21-58 0 0,-1-11 43 0 0,-42 127 77 0 0,35-92-76 0 0,-11 38-26 0 0,28-84-100 0 0,2 1 0 0 0,3 1 0 0 0,2 0 0 0 0,1 27 82 0 0,4-38-94 0 0,1-5-89 0 0,-2 0 1 0 0,-2 7 182 0 0,-7 13-289 0 0,8-44 218 0 0,2-7 41 0 0,-1 0 0 0 0,1 0 1 0 0,-2 0-1 0 0,1-1 1 0 0,0 1-1 0 0,-1 0 1 0 0,-1 2 29 0 0,-2 2-12 0 0,-2-1 1 0 0,1 0-1 0 0,-1 0 1 0 0,0 0-1 0 0,-6 4 12 0 0</inkml:trace>
  <inkml:trace contextRef="#ctx0" brushRef="#br0" timeOffset="-16030.926">10402 3739 124 0 0,'14'1'2524'0'0,"-19"-1"-562"0"0,1 0-1688 0 0,1 0 0 0 0,0 0 1 0 0,-1-1-1 0 0,1 1 0 0 0,0-1 1 0 0,0 0-1 0 0,-1 0-274 0 0,-13-11 651 0 0,-1 6 10 0 0,1-6 17 0 0,-20-5 720 0 0,24 9-742 0 0,10 1 543 0 0,3 24-838 0 0,0 26 549 0 0,3 6-910 0 0,2-3 418 0 0,2-1-1 0 0,6 12-417 0 0,27 99 758 0 0,-20-82-433 0 0,-8-26 27 0 0,2 0 0 0 0,3 0 0 0 0,10 18-352 0 0,-24-58 68 0 0,1-1-1 0 0,0 1 1 0 0,1-1 0 0 0,-1 0-1 0 0,2 0 1 0 0,-1-1 0 0 0,1 0-1 0 0,-1 1 1 0 0,2-2 0 0 0,2 3-68 0 0,-6-6 29 0 0,1 0 1 0 0,0 0-1 0 0,-1 0 1 0 0,1 0-1 0 0,0-1 1 0 0,1 1 0 0 0,-1-1-1 0 0,0 0 1 0 0,0 0-1 0 0,0-1 1 0 0,1 1 0 0 0,-1-1-1 0 0,0 0 1 0 0,0 0-1 0 0,1-1 1 0 0,-1 1-1 0 0,0-1 1 0 0,0 0 0 0 0,3 0-30 0 0,2-2 46 0 0,0 0 1 0 0,-1-1 0 0 0,1 1 0 0 0,-1-2-1 0 0,0 1 1 0 0,0-1 0 0 0,0 0-1 0 0,0-1 1 0 0,5-5-47 0 0,4-5 88 0 0,-1-1 0 0 0,-1 0 0 0 0,7-11-88 0 0,25-39 112 0 0,-3-2 1 0 0,-3-2-1 0 0,-4-2 1 0 0,9-28-113 0 0,-45 98-1 0 0,20-43-20 0 0,1 1 0 0 0,8-9 21 0 0,127-188-13 0 0</inkml:trace>
  <inkml:trace contextRef="#ctx0" brushRef="#br0" timeOffset="-11670.473">8825 5688 0 0 0,'-3'0'2796'0'0,"1"0"-2655"0"0,0 0 0 0 0,0-1 0 0 0,0 1 0 0 0,0-1 0 0 0,0 1 0 0 0,0-1 0 0 0,0 0 0 0 0,0 0 0 0 0,0 0 0 0 0,0 0 0 0 0,0-1-141 0 0,0 1 68 0 0,0 0 0 0 0,0 0-1 0 0,1 0 1 0 0,-1 0-1 0 0,0 0 1 0 0,0 1 0 0 0,0-1-1 0 0,0 0 1 0 0,0 1 0 0 0,0 0-1 0 0,-1-1-67 0 0,3 1 18 0 0,-1 0-1 0 0,1 0 0 0 0,0 0 1 0 0,0 0-1 0 0,-1 0 0 0 0,1 0 1 0 0,0 0-1 0 0,0 0 1 0 0,0 0-1 0 0,-1 0 0 0 0,1 0 1 0 0,0 0-1 0 0,0 0 1 0 0,-1 0-1 0 0,1 0 0 0 0,0-1 1 0 0,0 1-1 0 0,0 0 1 0 0,-1 0-1 0 0,1 0 0 0 0,0 0 1 0 0,0 0-1 0 0,0-1 0 0 0,0 1 1 0 0,-1 0-1 0 0,1 0 1 0 0,0 0-1 0 0,0-1-17 0 0,-11-11 447 0 0,11 12-432 0 0,0 0 0 0 0,0 0 0 0 0,-1-1-1 0 0,1 1 1 0 0,0 0 0 0 0,0 0 0 0 0,0 0 0 0 0,0-1-1 0 0,-1 1 1 0 0,1 0 0 0 0,0 0 0 0 0,0 0 0 0 0,0 0-1 0 0,-1 0 1 0 0,1 0 0 0 0,0-1 0 0 0,0 1 0 0 0,0 0-1 0 0,-1 0 1 0 0,1 0 0 0 0,0 0 0 0 0,0 0 0 0 0,-1 0-1 0 0,1 0 1 0 0,0 0 0 0 0,0 0 0 0 0,-1 0-1 0 0,1 0-13 0 0,-12 0 371 0 0,12 0-366 0 0,0 0 0 0 0,0 0 0 0 0,0 0 0 0 0,0 0 0 0 0,-1 0 0 0 0,1 0 0 0 0,0 0 0 0 0,0 0 0 0 0,0 0 0 0 0,0 0 0 0 0,0 0 0 0 0,0 0 0 0 0,0 0 0 0 0,0 0 0 0 0,-1 0 0 0 0,1 0 0 0 0,0 0 1 0 0,0 0-1 0 0,0 0 0 0 0,0 0 0 0 0,0 0 0 0 0,0 0 0 0 0,0 0 0 0 0,0 0 0 0 0,0 0 0 0 0,0 0 0 0 0,-1 0 0 0 0,1 0 0 0 0,0 0 0 0 0,0 0 0 0 0,0 0 0 0 0,0 0 0 0 0,0 0 0 0 0,0-1 0 0 0,0 1 0 0 0,0 0 0 0 0,0 0 0 0 0,0 0 0 0 0,0 0 1 0 0,0 0-1 0 0,0 0 0 0 0,0 0 0 0 0,0 0 0 0 0,0 0 0 0 0,0 0 0 0 0,0-1 0 0 0,0 1 0 0 0,0 0 0 0 0,0 0 0 0 0,0 0 0 0 0,0 0 0 0 0,0 0 0 0 0,0 0 0 0 0,0 0 0 0 0,0 0 0 0 0,0 0 0 0 0,0-1-6 0 0,0-10 313 0 0,0 11-308 0 0,0 0 0 0 0,0 0 0 0 0,0 0 0 0 0,0 0 0 0 0,0-1 0 0 0,0 1 0 0 0,0 0 0 0 0,0 0 0 0 0,0 0 0 0 0,0 0 0 0 0,0 0 0 0 0,0 0 0 0 0,0 0 0 0 0,0 0-1 0 0,0 0 1 0 0,0-1 0 0 0,0 1 0 0 0,0 0 0 0 0,0 0 0 0 0,0 0 0 0 0,0 0 0 0 0,0 0 0 0 0,0 0 0 0 0,0 0 0 0 0,0 0 0 0 0,0 0 0 0 0,0 0 0 0 0,0 0 0 0 0,0-1 0 0 0,-1 1 0 0 0,1 0 0 0 0,0 0 0 0 0,0 0 0 0 0,0 0 0 0 0,0 0 0 0 0,0 0 0 0 0,0 0 0 0 0,0 0 0 0 0,0 0 0 0 0,0 0 0 0 0,0 0 0 0 0,0 0 0 0 0,-1 0 0 0 0,1 0 0 0 0,0 0 0 0 0,0 0 0 0 0,0 0 0 0 0,0 0 0 0 0,0 0 0 0 0,0 0 0 0 0,0 0 0 0 0,0 0 0 0 0,0 0 0 0 0,-1 0 0 0 0,1 0 0 0 0,0 0-1 0 0,0 0-4 0 0,-11 0 286 0 0,8 0 3 0 0,3 0-17 0 0,0 10-101 0 0,-1 0 1 0 0,0-1 0 0 0,-1 1-1 0 0,-1 5-171 0 0,-5 25 189 0 0,4 16 112 0 0,2 0 0 0 0,4 15-301 0 0,-1 9 233 0 0,-1 6 178 0 0,-3 0 0 0 0,-12 58-411 0 0,-2-42 294 0 0,-9 51 617 0 0,2 53-911 0 0,20-142 122 0 0,-14 152 261 0 0,7-138-250 0 0,-10 92 146 0 0,15-63-102 0 0,-5-15-10 0 0,5-1 1 0 0,2-49-102 0 0,-3 29 183 0 0,3 29-249 0 0,4-42 69 0 0,-3 135 124 0 0,-1-132-145 0 0,-7 170 124 0 0,0-19-1 0 0,8-178-142 0 0,-3 60 62 0 0,1-49-45 0 0,-1 3 89 0 0,2 36-135 0 0,1-23 137 0 0,-4 21-137 0 0,1-22 114 0 0,2 21-114 0 0,4-29 39 0 0,0 22 75 0 0,4 15-114 0 0,1-33 34 0 0,2 23 75 0 0,-3 11-109 0 0,-3-43 106 0 0,7 34-106 0 0,-3-36 139 0 0,-1 33-139 0 0,-5 25 133 0 0,0 24 95 0 0,6 0-228 0 0,-1-71 36 0 0,6 115 73 0 0,-10-121-45 0 0,3 4-64 0 0,9 34 55 0 0,-6-14-4 0 0,6 0-5 0 0,-6 11-4 0 0,5 10 1 0 0,-7-34-18 0 0,13 117 41 0 0,37 144 41 0 0,-40-242-78 0 0,-12-65-17 0 0,1 0 0 0 0,0 0 0 0 0,2 1-12 0 0,0 2 10 0 0,1 18 9 0 0,0-19-11 0 0,-5-14-5 0 0,1 1 0 0 0,-1 0-1 0 0,0-1 1 0 0,0 1-1 0 0,-1 0 1 0 0,1 0 0 0 0,-1 0-1 0 0,1-1 1 0 0,-1 3-3 0 0,-1 11 8 0 0,1-1 13 0 0,0 0-1 0 0,1 0 1 0 0,2 11-21 0 0,9 38 43 0 0,-8-29-16 0 0,0 0 59 0 0,9 33-86 0 0,-7-38 36 0 0,-1-1 1 0 0,-2 2-37 0 0,3 14 37 0 0,6 10 13 0 0,-6-3-2 0 0,-1-25-25 0 0,-2-9 14 0 0,0 1 0 0 0,0 17-37 0 0,-3-27 17 0 0,1 0 0 0 0,0-1-1 0 0,0 1 1 0 0,1 0 0 0 0,2 2-17 0 0,3 21 39 0 0,-5-13-1 0 0,-1 1 0 0 0,-1 8-38 0 0,0-5 70 0 0,3 21-70 0 0,3-7 38 0 0,-2-16-9 0 0,-1-1 1 0 0,-2 1 0 0 0,0-1-30 0 0,0-8 16 0 0,0-1-1 0 0,0 0 1 0 0,1 0 0 0 0,0 0-1 0 0,1 0 1 0 0,1 1-16 0 0,-3-8 70 0 0,0 0 1 0 0,0 0-1 0 0,0 0 0 0 0,-1 0 1 0 0,0 0-1 0 0,0 0 1 0 0,-1 2-71 0 0,1 13 106 0 0,0-10-81 0 0,0 0 1 0 0,1 0 0 0 0,1 4-26 0 0,10 28 75 0 0,-9-20-8 0 0,-1 0 0 0 0,-2 1 0 0 0,-1 21-67 0 0,0-2 211 0 0,1-39-74 0 0,0 0 19 0 0,0 9 7 0 0,0-12-160 0 0,0 0 0 0 0,0 0 0 0 0,0 0 0 0 0,0 0-1 0 0,0 0 1 0 0,0 0 0 0 0,0 1 0 0 0,0-1 0 0 0,0 0-1 0 0,0 0 1 0 0,0 0 0 0 0,0 0 0 0 0,0 0 0 0 0,0 0 0 0 0,0 0-1 0 0,0 0 1 0 0,0 1 0 0 0,0-1 0 0 0,0 0 0 0 0,0 0-1 0 0,0 0 1 0 0,0 0 0 0 0,0 0 0 0 0,0 0 0 0 0,0 0-1 0 0,0 0 1 0 0,0 0 0 0 0,0 0 0 0 0,0 0 0 0 0,0 1 0 0 0,0-1-1 0 0,0 0 1 0 0,-1 0 0 0 0,1 0 0 0 0,0 0 0 0 0,0 0-1 0 0,0 0 1 0 0,0 0 0 0 0,0 0 0 0 0,0 0 0 0 0,0 0-1 0 0,0 0 1 0 0,0 0 0 0 0,-1 0 0 0 0,1 0 0 0 0,0 0 0 0 0,0 0-1 0 0,0 0 1 0 0,0 0 0 0 0,0 0 0 0 0,0 0 0 0 0,0 0-1 0 0,0 0 1 0 0,0 0 0 0 0,-1 0 0 0 0,1 0 0 0 0,0 0-3 0 0,0 0 6 0 0,-1 0 1 0 0,1 0-1 0 0,-1 0 1 0 0,1 0 0 0 0,-1 0-1 0 0,1 0 1 0 0,-1 0-1 0 0,1 0 1 0 0,-1 0-1 0 0,1 0 1 0 0,-1 0 0 0 0,1 0-1 0 0,-1 1 1 0 0,1-1-1 0 0,-1 0 1 0 0,1 0-1 0 0,0 1 1 0 0,-1-1 0 0 0,1 0-1 0 0,-1 1 1 0 0,1-1-1 0 0,0 0 1 0 0,-1 1-1 0 0,1-1 1 0 0,0 0-1 0 0,-1 1 1 0 0,1-1 0 0 0,0 1-1 0 0,0-1 1 0 0,0 1-1 0 0,-1-1-6 0 0,-4 8 98 0 0,-2-3-2 0 0,2-1-12 0 0,3 10 138 0 0,2-13-216 0 0,0-1 1 0 0,1 1-1 0 0,-1-1 1 0 0,0 1-1 0 0,-1-1 0 0 0,1 1 1 0 0,0 0-1 0 0,0-1 1 0 0,0 1-1 0 0,0-1 0 0 0,0 1 1 0 0,-1-1-1 0 0,1 1 1 0 0,0-1-1 0 0,0 1 1 0 0,-1-1-1 0 0,1 1 0 0 0,0-1 1 0 0,-1 1-1 0 0,1-1 1 0 0,0 1-1 0 0,-1-1 0 0 0,1 0 1 0 0,-1 1-1 0 0,1-1 1 0 0,-1 0-1 0 0,1 1 0 0 0,-1-1 1 0 0,1 0-1 0 0,-1 0 1 0 0,1 1-1 0 0,-1-1 1 0 0,1 0-1 0 0,-1 0 0 0 0,1 0 1 0 0,-1 0-1 0 0,0 0 1 0 0,1 0-1 0 0,-1 0 0 0 0,1 0 1 0 0,-1 0-1 0 0,0 0-6 0 0,-2 0 170 0 0,3 0 14 0 0,0 0-7 0 0,0 0-38 0 0,0 0-53 0 0,0 0-27 0 0,0 1-54 0 0,0 1 0 0 0,0-1-1 0 0,0 0 1 0 0,0 0 0 0 0,0 1 0 0 0,0-1-1 0 0,0 0 1 0 0,1 0 0 0 0,-1 1-1 0 0,0-1 1 0 0,1 0 0 0 0,-1 0-1 0 0,1 0 1 0 0,-1 0 0 0 0,1 1 0 0 0,0-1-1 0 0,0 0 1 0 0,-1 0 0 0 0,1 0-1 0 0,0-1 1 0 0,0 1 0 0 0,0 0 0 0 0,0 0-1 0 0,0 0 1 0 0,0-1 0 0 0,0 1-1 0 0,0 0 1 0 0,0-1 0 0 0,0 1-1 0 0,1-1 1 0 0,-1 1 0 0 0,0-1 0 0 0,1 1-5 0 0,10 4 39 0 0,-3 1-14 0 0,-8-5-18 0 0,1 0 0 0 0,-1 0 1 0 0,1 0-1 0 0,-1 0 1 0 0,1-1-1 0 0,-1 1 0 0 0,1 0 1 0 0,0-1-1 0 0,0 1 0 0 0,-1-1 1 0 0,1 1-1 0 0,0-1 1 0 0,0 0-1 0 0,1 0-7 0 0,-1 0 12 0 0,0 1 0 0 0,0-1 0 0 0,0 0 0 0 0,0 1-1 0 0,0-1 1 0 0,0 1 0 0 0,-1-1 0 0 0,1 1 0 0 0,0 0 0 0 0,0 0 0 0 0,1 1-12 0 0,12 5 80 0 0,-2-4-23 0 0,-8-2-27 0 0,-1 1 0 0 0,1-1 0 0 0,-1 1 0 0 0,0 0-1 0 0,1 0 1 0 0,-1 0 0 0 0,0 0 0 0 0,0 2-30 0 0,15 7 133 0 0,0 0 1 0 0,1-1-1 0 0,14 4-133 0 0,65 21 296 0 0,-79-28-249 0 0,-9-3-5 0 0,0-1 0 0 0,-1 0 0 0 0,1 0 0 0 0,1-1 0 0 0,-1-1 0 0 0,0 1-1 0 0,0-2-41 0 0,0 1 55 0 0,0-1-1 0 0,0 2 0 0 0,-1 0 0 0 0,5 1-54 0 0,19 4 102 0 0,-2-3-14 0 0,-14-2 13 0 0,1 0 1 0 0,0 2 0 0 0,14 4-102 0 0,0 3 221 0 0,-1-1-1 0 0,24 2-220 0 0,-29-8 100 0 0,-9-2 3 0 0,0 1 0 0 0,0 1 1 0 0,11 3-104 0 0,-14-2 60 0 0,1-1 0 0 0,0-1-1 0 0,0 0 1 0 0,1-1 0 0 0,-1-1 0 0 0,9-1-60 0 0,-2 1 81 0 0,0 1 0 0 0,0 1 0 0 0,1 1-81 0 0,-3-1 105 0 0,1 0 0 0 0,21-1-105 0 0,134-2 394 0 0,-154-1-299 0 0,0 0-1 0 0,20-6-94 0 0,-20 4 86 0 0,-1 0 1 0 0,22 0-87 0 0,-24 2 56 0 0,0-1 1 0 0,0 0-1 0 0,0-2-56 0 0,0 1 54 0 0,0 0-1 0 0,0 1 0 0 0,0 1-53 0 0,33 0 108 0 0,-19 0-26 0 0,-1 1 0 0 0,0 1 0 0 0,8 3-82 0 0,-13 1 41 0 0,-11-1-3 0 0,2-1 0 0 0,-1-1-1 0 0,4-1-37 0 0,123-1 203 0 0,-136 0-190 0 0,1 0 0 0 0,-1-1 1 0 0,0 0-1 0 0,0-1 1 0 0,0 0-1 0 0,0 0 0 0 0,0-1 1 0 0,0 0-1 0 0,1-1-13 0 0,8-1 36 0 0,0 0 1 0 0,12-2-37 0 0,-11 4 25 0 0,-1-2 1 0 0,15-5-26 0 0,-11 2 7 0 0,0 2-1 0 0,1 0 1 0 0,0 1 0 0 0,22-1-7 0 0,-1-1-8 0 0,-36 5 4 0 0,-1 1 1 0 0,0-1 0 0 0,0-1 0 0 0,0 1 0 0 0,4-3 3 0 0,-5 1-6 0 0,1 1 0 0 0,0 0 0 0 0,0 0 0 0 0,0 1 0 0 0,1 0 0 0 0,1 0 6 0 0,-2 0-4 0 0,53-15-40 0 0,-12 5 22 0 0,6 6-3 0 0,-26 0 11 0 0,-12 3-3 0 0,0 0 1 0 0,1 1-1 0 0,11 1 17 0 0,110 1-115 0 0,-8 0 4 0 0,-119 0 103 0 0,-1 0 1 0 0,0 1-1 0 0,1 1 1 0 0,-1 0-1 0 0,5 1 8 0 0,54 22-45 0 0,-63-22 40 0 0,95 32-68 0 0,-90-31 58 0 0,0 0 0 0 0,0-1 0 0 0,1-1 0 0 0,10 2 15 0 0,0 0-15 0 0,16 7-16 0 0,-3-5 6 0 0,-1 6 4 0 0,-9 0-2 0 0,-23-11 22 0 0,0 0 0 0 0,0 0 0 0 0,0 0-1 0 0,0 0 1 0 0,0 0 0 0 0,0 0-1 0 0,0-1 1 0 0,0 1 0 0 0,0-1 0 0 0,0 1-1 0 0,1-1 1 0 0,-1 0 0 0 0,1 0 1 0 0,10-1-5 0 0,-9 1 5 0 0,-1 0 0 0 0,1-1 0 0 0,-1 1 0 0 0,1 1 0 0 0,0-1 0 0 0,-1 0 0 0 0,1 1 0 0 0,-1 0 0 0 0,1 0-1 0 0,0 0 1 0 0,5 4 2 0 0,-8-4-2 0 0,1 0 0 0 0,-1 0 0 0 0,1 0-1 0 0,0 0 1 0 0,0 0 0 0 0,-1-1 0 0 0,1 1 0 0 0,0 0-1 0 0,0-1 1 0 0,0 0 0 0 0,0 1 0 0 0,-1-1 0 0 0,3 0 0 0 0,0 0-6 0 0,0 1 1 0 0,-1-1 0 0 0,1 1 0 0 0,0 0-1 0 0,0 0 1 0 0,-1 0 0 0 0,1 0 0 0 0,-1 1-1 0 0,1 0 1 0 0,2 1 5 0 0,-2-1-7 0 0,-3-1 3 0 0,0-1 1 0 0,0 1-1 0 0,-1-1 1 0 0,1 1 0 0 0,0-1-1 0 0,0 1 1 0 0,0-1-1 0 0,0 0 1 0 0,0 0-1 0 0,0 1 1 0 0,0-1-1 0 0,0 0 1 0 0,0 0 0 0 0,0 0-1 0 0,0 0 1 0 0,0 0-1 0 0,0 0 1 0 0,0 0-1 0 0,0-1 1 0 0,0 1 3 0 0,4-1-11 0 0,9 1-10 0 0,-14 0 21 0 0,0 0 0 0 0,0 0 0 0 0,0 0 0 0 0,0 0 0 0 0,0 0 0 0 0,1 0 0 0 0,-1 0 0 0 0,0 0 0 0 0,0 0 0 0 0,0 0 0 0 0,0 0 0 0 0,0 0 0 0 0,0 0 0 0 0,0 0 0 0 0,0 0 0 0 0,0 0 0 0 0,1 0 0 0 0,-1 0 0 0 0,0 0 0 0 0,0 0 0 0 0,0 0-1 0 0,0 0 1 0 0,0 0 0 0 0,0 0 0 0 0,0 0 0 0 0,0 0 0 0 0,0 0 0 0 0,0 0 0 0 0,0 0 0 0 0,1 0 0 0 0,-1 0 0 0 0,0-1 0 0 0,0 1 0 0 0,0 0 0 0 0,0 0 0 0 0,0 0 0 0 0,0 0 0 0 0,0 0 0 0 0,0 0 0 0 0,0 0 0 0 0,0 0 0 0 0,0 0 0 0 0,0 0 0 0 0,0-1 0 0 0,0 1 0 0 0,0 0 0 0 0,0 0 0 0 0,0 0 0 0 0,0 0 0 0 0,0 0 0 0 0,0 0 0 0 0,0 0 0 0 0,0 0 0 0 0,0 0 0 0 0,0-1 0 0 0,0 1 0 0 0,0 0 0 0 0,1-71-17 0 0,0 6-208 0 0,-6-62 225 0 0,-6 51-127 0 0,5-28-22 0 0,-7-20-14 0 0,10-6 2 0 0,0-5-9 0 0,-1 70 95 0 0,-5-130-152 0 0,9 136 153 0 0,1-111-156 0 0,2 119 147 0 0,1 0 0 0 0,5-8 83 0 0,44-284-216 0 0,-35 128 129 0 0,-15 153 65 0 0,3-13-1 0 0,2-84 16 0 0,-8 110 50 0 0,3-5-43 0 0,3-2 44 0 0,-1 21 26 0 0,-2 0-1 0 0,-2-2-69 0 0,-1-515 597 0 0,-2 479-535 0 0,-2 0 0 0 0,-8-23-62 0 0,3 17 68 0 0,3-3-68 0 0,1 16 26 0 0,-7-29 19 0 0,6 9 0 0 0,-6 10-4 0 0,7 8 8 0 0,6-66-49 0 0,0 55 9 0 0,-1-343 21 0 0,0 397-21 0 0,-1 0-1 0 0,-1 1 1 0 0,0-1 0 0 0,-2 0-1 0 0,-4-11-8 0 0,-8-20 48 0 0,10 6 7 0 0,4 39-40 0 0,-2-10 11 0 0,1-1 0 0 0,1 1 1 0 0,0-13-28 0 0,2-265 172 0 0,0 290-161 0 0,0 0 0 0 0,-1 0 0 0 0,-1 0 1 0 0,1 0-1 0 0,-1 0 0 0 0,-1 0-10 0 0,0-1 12 0 0,1 1 0 0 0,0-1 0 0 0,1 0 0 0 0,0 1 0 0 0,0-1 0 0 0,1-1-12 0 0,-1-13 25 0 0,0 1-1 0 0,-2 0 0 0 0,-1 0 1 0 0,-5-17-25 0 0,4 18 23 0 0,0 0 0 0 0,2-1 0 0 0,0 0-23 0 0,-1-12 24 0 0,-8-26 14 0 0,8 6-26 0 0,2 0 0 0 0,4-17-12 0 0,-1-13-13 0 0,-1 36 6 0 0,1-8-24 0 0,-5-40 31 0 0,-2 50-12 0 0,2 14-14 0 0,0-28 26 0 0,5 34-8 0 0,0 18 4 0 0,-1-1 0 0 0,0 0 0 0 0,-1 1 0 0 0,0-1 0 0 0,-2-7 4 0 0,-9-22-9 0 0,9 17-1 0 0,2 0 0 0 0,0-1 0 0 0,2-13 10 0 0,0 1-20 0 0,-1-866-951 0 0,0 899 973 0 0,0 0 0 0 0,0 0 0 0 0,0 0 0 0 0,-1 1 0 0 0,1-1 0 0 0,0 0 0 0 0,-1 0 0 0 0,1 0 0 0 0,-1 1 0 0 0,0-1 0 0 0,1 0 0 0 0,-1 1 0 0 0,0-1 0 0 0,-1 0-2 0 0,-5-13 15 0 0,1-14 3 0 0,-11-12-100 0 0,11 31 41 0 0,5 8 26 0 0,0 0 0 0 0,0-1 0 0 0,0 1 0 0 0,0 0 0 0 0,0 0-1 0 0,0 0 1 0 0,0-1 0 0 0,1 1 0 0 0,-1 0 0 0 0,1-1 0 0 0,0 1-1 0 0,-1-1 1 0 0,1 1 0 0 0,0 0 0 0 0,0-1 0 0 0,1 1 0 0 0,-1 0-1 0 0,1-1 1 0 0,-1 1 0 0 0,1-1 15 0 0,15-59-45 0 0</inkml:trace>
  <inkml:trace contextRef="#ctx0" brushRef="#br0" timeOffset="-10165.16">8736 5795 2925 0 0,'-3'-6'10159'0'0,"1"1"-9083"0"0,0 1-969 0 0,0 1 1 0 0,1-1 0 0 0,-1 1 0 0 0,1-1-1 0 0,0 0 1 0 0,0 1 0 0 0,1-1 0 0 0,-1 0-1 0 0,1 0 1 0 0,-1-2-108 0 0,1-27 493 0 0,0 30-318 0 0,8 3-56 0 0,0-1 1 0 0,-1 0 0 0 0,1 0 0 0 0,0-1-1 0 0,-1 0 1 0 0,1 0-120 0 0,9-3 105 0 0,11-1 56 0 0,-21 5-125 0 0,0 0-1 0 0,0 0 1 0 0,-1-1 0 0 0,1 0 0 0 0,-1-1 0 0 0,0 1 0 0 0,5-4-36 0 0,30-23 195 0 0,-32 24-156 0 0,0 1 0 0 0,0 0 0 0 0,0 0 0 0 0,0 1 0 0 0,1 0 0 0 0,7-1-39 0 0,13-1 174 0 0,17 0-174 0 0,-3 1 94 0 0,32-8 46 0 0,22 6-10 0 0,-42-1-57 0 0,-22 3 9 0 0,1 1-1 0 0,2 2-81 0 0,5-1 183 0 0,27-4-183 0 0,-23 1 304 0 0,30 1-304 0 0,326 4 845 0 0,-380 1-775 0 0,0 0 1 0 0,19 5-71 0 0,-21-2 68 0 0,0-2 0 0 0,18 1-68 0 0,-15-4 42 0 0,-11 1-6 0 0,0-1-1 0 0,0 2 1 0 0,0 0 0 0 0,8 2-36 0 0,2 2 42 0 0,-11-2-5 0 0,0-1 1 0 0,1 0-1 0 0,-1 0 1 0 0,9-1-38 0 0,103-1 306 0 0,-112 0-266 0 0,0 1 0 0 0,0 1 1 0 0,0 0-1 0 0,10 3-40 0 0,0 0 42 0 0,9 1 27 0 0,-18-4-32 0 0,0 0-1 0 0,0 1 0 0 0,10 4-36 0 0,-16-5 10 0 0,0 1 5 0 0,0 0 1 0 0,1-1-1 0 0,-1 0 1 0 0,1 0-1 0 0,-1-1 1 0 0,1 0-1 0 0,0 0 1 0 0,0 0-1 0 0,4-1-15 0 0,-11 0 0 0 0,10 0 22 0 0,0 0-1 0 0,-1 1 1 0 0,7 1-22 0 0,11 9 58 0 0,-21-9-45 0 0,1-1 1 0 0,-1-1-1 0 0,1 1 0 0 0,-1-1 0 0 0,1 0 0 0 0,3-1-13 0 0,-4 1 14 0 0,1-1-1 0 0,-1 1 1 0 0,1 1-1 0 0,-1-1 1 0 0,1 1 0 0 0,4 1-15 0 0,4 5 35 0 0,-14-6-28 0 0,1 0 0 0 0,0 0 0 0 0,0 0 0 0 0,0 0-1 0 0,0 0 1 0 0,0-1 0 0 0,0 1 0 0 0,0-1 0 0 0,0 1 0 0 0,0-1-1 0 0,0 0 1 0 0,0 0 0 0 0,1 0-6 0 0,6 2 21 0 0,1-1 0 0 0,-1 1 0 0 0,-1 1 0 0 0,1 0 0 0 0,0 0 0 0 0,5 4-21 0 0,18 5 39 0 0,-29-11-34 0 0,1 0 0 0 0,0-1 0 0 0,1 1 1 0 0,-1-1-1 0 0,0 1 0 0 0,0-1 0 0 0,1 0-5 0 0,18 1 16 0 0,-2 6 6 0 0,-1 0 0 0 0,0 1 0 0 0,0 2 0 0 0,-1 0 0 0 0,0 0 0 0 0,7 7-22 0 0,-18-12 6 0 0,0-1 0 0 0,0 1 0 0 0,1-2 0 0 0,-1 1 0 0 0,1-1 0 0 0,0 0 0 0 0,0-1 0 0 0,0 0 0 0 0,0 0 0 0 0,1-1 0 0 0,-1 0 0 0 0,3-1-6 0 0,244 0 127 0 0,-250-1-127 0 0,0 0 0 0 0,0 0 0 0 0,-1-1 0 0 0,1 1 0 0 0,0-1 0 0 0,-1-1 0 0 0,1 1 0 0 0,-1-1 0 0 0,1 0 0 0 0,1-2 0 0 0,14-6-7 0 0,-11 7 1 0 0,0 0 0 0 0,0 0 0 0 0,1 2 0 0 0,9-3 6 0 0,-10 3-9 0 0,0 0 0 0 0,0-1 0 0 0,0 0 0 0 0,0-1 0 0 0,3-1 9 0 0,7-7-28 0 0,10 6-7 0 0,-14-2 5 0 0,-15 7 25 0 0,1 0 0 0 0,-1 0 0 0 0,0 0 0 0 0,1 1 0 0 0,-1-1 0 0 0,1 0 0 0 0,0 1 0 0 0,-1 0 0 0 0,1-1 0 0 0,-1 1 0 0 0,1 0 0 0 0,0 0 0 0 0,0-1 5 0 0,0 1-8 0 0,1 0 1 0 0,-1 0-1 0 0,0 0 0 0 0,0-1 0 0 0,0 1 0 0 0,0-1 0 0 0,0 0 0 0 0,0 1 1 0 0,0-1-1 0 0,0 0 0 0 0,0 0 0 0 0,1-1 8 0 0,-2 1-8 0 0,1 0-1 0 0,0 0 1 0 0,0 0 0 0 0,0 0-1 0 0,0 0 1 0 0,-1 1 0 0 0,1-1 0 0 0,0 0-1 0 0,0 1 1 0 0,0 0 0 0 0,0 0-1 0 0,2-1 9 0 0,45 1-304 0 0,-47 0 220 0 0,-2 0 0 0 0,3 0 16 0 0,13 0-148 0 0,-16-3 154 0 0,0-47-380 0 0,0 49 431 0 0,0 1 1 0 0,0 0-1 0 0,0-1 1 0 0,0 1-1 0 0,0-1 0 0 0,0 1 1 0 0,0-1-1 0 0,0 1 1 0 0,0-1-1 0 0,0 1 1 0 0,0-1-1 0 0,0 1 0 0 0,0-1 1 0 0,0 1-1 0 0,0-1 1 0 0,-1 1-1 0 0,1-1 1 0 0,0 1-1 0 0,0-1 1 0 0,-1 1-1 0 0,1 0 0 0 0,0-1 1 0 0,-1 1-1 0 0,1-1 1 0 0,0 1 10 0 0,-2 1-7 0 0,0 0 1 0 0,1 0-1 0 0,-1 0 1 0 0,1 0 0 0 0,-1 0-1 0 0,1 0 1 0 0,0 1-1 0 0,-1-1 1 0 0,0 1 6 0 0,2-2 0 0 0</inkml:trace>
  <inkml:trace contextRef="#ctx0" brushRef="#br0" timeOffset="26585.475">2801 14176 5237 0 0,'0'-18'14348'0'0,"0"18"-14402"0"0,0-18 22 0 0,-18 1 132 0 0,-1-1 109 0 0,19 1 18 0 0,-17 17-15 0 0,17-18 7 0 0,0 18-4 0 0,17 0-12 0 0,2 0-43 0 0,-1 18-81 0 0,-1-1-155 0 0,71 71 76 0 0,-88-88 0 0 0</inkml:trace>
  <inkml:trace contextRef="#ctx0" brushRef="#br0" timeOffset="27137.737">2871 14689 0 0 0,'0'37'8977'0'0,"0"-20"-6672"0"0,0-17-239 0 0,0 0-543 0 0,0 0-473 0 0,0 0-329 0 0,0 0-193 0 0,0 0-189 0 0,18 0-291 0 0,-1 0-302 0 0,2 0-279 0 0,69 53 533 0 0,-88-53 0 0 0</inkml:trace>
  <inkml:trace contextRef="#ctx0" brushRef="#br0" timeOffset="27138.737">2978 15204 5575 0 0,'0'35'14526'0'0,"0"1"-14485"0"0,0-1 69 0 0,0 18 146 0 0,0-35 46 0 0,17 17-34 0 0,1-35-51 0 0,17 0-57 0 0,38 0-120 0 0,-4-71-150 0 0,-16 1-151 0 0,53-90 261 0 0,-106 160 0 0 0</inkml:trace>
  <inkml:trace contextRef="#ctx0" brushRef="#br0" timeOffset="27139.737">3475 13662 8130 0 0,'-19'-18'15669'0'0,"0"18"-15530"0"0,19-17 42 0 0,-16-1 203 0 0,16 18-51 0 0,0 0-30 0 0,0 53-26 0 0,16 18-47 0 0,3 35-80 0 0,16-17-138 0 0,0-1-134 0 0,2-34-100 0 0,-2-1-80 0 0,35 53 302 0 0,-70-106 0 0 0</inkml:trace>
  <inkml:trace contextRef="#ctx0" brushRef="#br0" timeOffset="27699.804">3475 14211 7487 0 0,'-19'0'15049'0'0,"0"0"-14769"0"0,19 0-32 0 0,0 0-133 0 0,0 18-147 0 0,38-18-163 0 0,155-53 195 0 0,-193 53 0 0 0,0 0 0 0 0</inkml:trace>
  <inkml:trace contextRef="#ctx0" brushRef="#br0" timeOffset="27700.804">3971 13857 137 0 0,'0'0'8877'0'0,"0"35"-6449"0"0,-38 1-516 0 0,3 17-737 0 0,1 0-648 0 0,34-53-527 0 0,-35 71 12 0 0,16 17-328 0 0,-123 231 316 0 0,142-319 0 0 0,0 0 0 0 0,0 0 0 0 0,0 0 0 0 0</inkml:trace>
  <inkml:trace contextRef="#ctx0" brushRef="#br0" timeOffset="27701.804">3598 14654 2074 0 0,'-19'72'11403'0'0,"-16"-19"-10989"0"0,0-18 235 0 0,17 0 76 0 0,2 1 17 0 0,-3-1-28 0 0,19 0-97 0 0,0 19-96 0 0,19 17-86 0 0,15 17-74 0 0,20 1-89 0 0,-19-1-146 0 0,19-17-150 0 0,104 0 24 0 0,-158-71 0 0 0,0 0 0 0 0,0 0 0 0 0</inkml:trace>
  <inkml:trace contextRef="#ctx0" brushRef="#br0" timeOffset="28188.661">3563 14743 6724 0 0,'0'0'12476'0'0,"0"-6"-9862"0"0,0 3-2595 0 0,0 0 0 0 0,0 1 0 0 0,1-1 0 0 0,-1 0-1 0 0,1 1 1 0 0,0-1 0 0 0,-1 1 0 0 0,1-1 0 0 0,0 1 0 0 0,1-1 0 0 0,-1 1 0 0 0,0-1-19 0 0,4-3 35 0 0,0-1 1 0 0,0 1 0 0 0,1 0 0 0 0,2-3-36 0 0,110-109 195 0 0,-108 107-189 0 0,1 0 0 0 0,0 2 0 0 0,0-1 0 0 0,1 1 0 0 0,0 1 0 0 0,1 0 0 0 0,0 1 0 0 0,0 0 0 0 0,8-2-6 0 0,7-1 14 0 0,2 1 1 0 0,-1 1-1 0 0,9 0-14 0 0,-35 7 5 0 0,0 0 0 0 0,0 1 0 0 0,1 0 0 0 0,-1-1 0 0 0,0 1 0 0 0,1 0 0 0 0,-1 1 0 0 0,0-1 0 0 0,0 1-1 0 0,1-1 1 0 0,-1 1 0 0 0,0 0 0 0 0,0 0 0 0 0,0 0 0 0 0,0 0 0 0 0,0 1 0 0 0,0 0 0 0 0,0-1 0 0 0,0 1 0 0 0,-1 0 0 0 0,1 0 0 0 0,-1 0 0 0 0,1 1 0 0 0,-1-1 0 0 0,0 0 0 0 0,0 1 0 0 0,0 0 0 0 0,2 2-6 0 0,12 31 64 0 0,-9-19-36 0 0,16 37 41 0 0,-7-20 43 0 0,10 35-111 0 0,1 23 95 0 0,-3-33 34 0 0,6 6-129 0 0,17 41 111 0 0,3 22 213 0 0,2 28-324 0 0,-10-3 181 0 0,44 116 144 0 0,-54-160-223 0 0,-26-91-80 0 0,-2 0 0 0 0,0 0 0 0 0,0 1-22 0 0,1 5-3 0 0,4-4-25 0 0,-3-10 5 0 0,-2-1-7 0 0,-1 1 0 0 0,0-1 1 0 0,0 0-1 0 0,-1 1 1 0 0,0 0-1 0 0,-1-1 1 0 0,0 1-1 0 0,-1 0 0 0 0,0 4 30 0 0,0 39-34 0 0</inkml:trace>
  <inkml:trace contextRef="#ctx0" brushRef="#br0" timeOffset="28654.731">3864 15044 4149 0 0,'-19'0'13702'0'0,"3"-17"-13272"0"0,-22 17 300 0 0,23-18-90 0 0,15 18-59 0 0,0 0-62 0 0,-20 0-110 0 0,20 0-50 0 0,20 0 11 0 0,-5-19-8 0 0,4 19-26 0 0,16-17-38 0 0,2-1-99 0 0,-1-35-155 0 0,-1 36-184 0 0,88-36 140 0 0,-123 53 0 0 0,0 0 0 0 0</inkml:trace>
  <inkml:trace contextRef="#ctx0" brushRef="#br0" timeOffset="28655.731">3971 15275 6124 0 0,'-18'17'14817'0'0,"-17"1"-14469"0"0,35-18-348 0 0,-20 18 421 0 0,20-18-91 0 0,0 0-12 0 0,20 0-43 0 0,-5-18-49 0 0,23-17-45 0 0,-22 17-114 0 0,19-17-138 0 0,2-2-153 0 0,-1 2-111 0 0,33-18 335 0 0,-69 53 0 0 0,0 0 0 0 0</inkml:trace>
  <inkml:trace contextRef="#ctx0" brushRef="#br0" timeOffset="29215.311">4626 14140 6424 0 0,'-13'0'10429'0'0,"-3"0"-6360"0"0,-24 0-3028 0 0,39 0-1007 0 0,-1 0 1 0 0,1 0 0 0 0,-1 0 0 0 0,1 0 0 0 0,-1 0 0 0 0,1 0 0 0 0,-1 0 0 0 0,1 0 0 0 0,0-1 0 0 0,-1 1-1 0 0,1-1 1 0 0,-1 1 0 0 0,1-1 0 0 0,0 1 0 0 0,-1-1 0 0 0,1 0 0 0 0,0 0 0 0 0,0 1 0 0 0,0-1 0 0 0,0 0-1 0 0,0 0 1 0 0,0 0 0 0 0,0-1 0 0 0,0 1 0 0 0,0 0 0 0 0,0 0 0 0 0,0-1-35 0 0,-5-13 464 0 0,2 12-292 0 0,-3-3 108 0 0,6 4-236 0 0,0-1-1 0 0,1 1 1 0 0,-1-1 0 0 0,1 1-1 0 0,-1 0 1 0 0,1-1 0 0 0,0 1-1 0 0,0-1 1 0 0,0 1 0 0 0,0-1-1 0 0,1 1 1 0 0,-1-1 0 0 0,0 1-1 0 0,1 0 1 0 0,0-1 0 0 0,0 1-1 0 0,0 0 1 0 0,0-1 0 0 0,0 1-1 0 0,0 0 1 0 0,0 0 0 0 0,1 0-1 0 0,-1 0 1 0 0,1 0 0 0 0,-1 0-1 0 0,1 0 1 0 0,2-1-44 0 0,4-2 98 0 0,1 0 1 0 0,0 0 0 0 0,0 1-1 0 0,5-1-98 0 0,-2 0 97 0 0,0 0-1 0 0,-1-1 0 0 0,0 0 1 0 0,1-1-97 0 0,-5 3 43 0 0,1 0 0 0 0,0 1 0 0 0,0 0 1 0 0,0 0-1 0 0,0 1 0 0 0,4-1-43 0 0,35-11 67 0 0,-39 12-70 0 0,-1-1-1 0 0,1 1 0 0 0,-1 1 1 0 0,1-1-1 0 0,0 1 1 0 0,-1 1-1 0 0,1-1 1 0 0,7 2 3 0 0,172 10-10 0 0</inkml:trace>
  <inkml:trace contextRef="#ctx0" brushRef="#br0" timeOffset="29754.742">4714 14512 8184 0 0,'-35'36'16148'0'0,"0"0"-15600"0"0,17-19 18 0 0,18-17-191 0 0,0 0-157 0 0,18 0-152 0 0,34 18-180 0 0,1-18-207 0 0,19 18-111 0 0,52 34 432 0 0,-124-52 0 0 0</inkml:trace>
  <inkml:trace contextRef="#ctx0" brushRef="#br0" timeOffset="29755.742">5175 14424 8417 0 0,'0'0'16675'0'0,"0"0"-16789"0"0,0 0 167 0 0,0 0 115 0 0,0 0 13 0 0,0 0-17 0 0,0 17-23 0 0,0 19-38 0 0,0 35-78 0 0,0 0-82 0 0,0-1-96 0 0,-18 20 153 0 0,18-90 0 0 0,0 0 0 0 0</inkml:trace>
  <inkml:trace contextRef="#ctx0" brushRef="#br0" timeOffset="30187.987">4926 14318 8324 0 0,'-16'18'16441'0'0,"16"-1"-16376"0"0,-19 1 40 0 0,19 35 149 0 0,0 17 101 0 0,0 55 54 0 0,0 17-9 0 0,19 17-70 0 0,-19-35-149 0 0,16-18-154 0 0,3-17-189 0 0,69-36 162 0 0,-88-53 0 0 0,0 0 0 0 0,0 0 0 0 0</inkml:trace>
  <inkml:trace contextRef="#ctx0" brushRef="#br0" timeOffset="30188.987">5033 15062 5925 0 0,'17'18'14696'0'0,"-17"17"-14468"0"0,37-17 301 0 0,-21-1 57 0 0,19 1-26 0 0,19-1-66 0 0,-1-17-119 0 0,18 0-146 0 0,-18 19-184 0 0,20-1-211 0 0,69 17 166 0 0,-142-35 0 0 0,0 0 0 0 0,0 0 0 0 0</inkml:trace>
  <inkml:trace contextRef="#ctx0" brushRef="#br0" timeOffset="30580.436">5653 14743 8347 0 0,'-3'0'13786'0'0,"-10"0"-10942"0"0,13 0-2841 0 0,0 0 0 0 0,0 0 0 0 0,0 0 0 0 0,0 0 0 0 0,0 0 0 0 0,0 0 0 0 0,0 0 0 0 0,0 0 0 0 0,-1 0 0 0 0,1 0 0 0 0,0 0 0 0 0,0 0 0 0 0,0 0 0 0 0,0 0 0 0 0,0 0 0 0 0,0 0 0 0 0,0 0 0 0 0,0 0 0 0 0,0 0 0 0 0,-1 0 0 0 0,1 0 0 0 0,0 0 0 0 0,0 0 0 0 0,0 0 0 0 0,0 0 0 0 0,0-1 0 0 0,0 1 0 0 0,0 0 0 0 0,0 0 0 0 0,0 0 0 0 0,0 0 0 0 0,-1 0 0 0 0,1 0 0 0 0,0 0 1 0 0,0 0-1 0 0,0 0 0 0 0,0 0 0 0 0,0 0 0 0 0,0 0 0 0 0,0-1 0 0 0,0 1 0 0 0,0 0 0 0 0,0 0 0 0 0,0 0 0 0 0,0 0 0 0 0,0 0 0 0 0,0 0 0 0 0,0 0 0 0 0,0 0 0 0 0,0-1 0 0 0,0 1 0 0 0,0 0 0 0 0,0 0 0 0 0,0 0 0 0 0,0 0 0 0 0,0 0 0 0 0,0 0-3 0 0,0-1 14 0 0,0 0-1 0 0,0 0 1 0 0,1 0-1 0 0,-1 0 1 0 0,0 0-1 0 0,0 0 1 0 0,1 0-1 0 0,-1 0 1 0 0,1 0 0 0 0,-1 0-1 0 0,0 1 1 0 0,1-1-1 0 0,0 0 1 0 0,-1 0-1 0 0,1 0 1 0 0,-1 1-1 0 0,1-1 1 0 0,0 0-1 0 0,0 1 1 0 0,-1-1-1 0 0,1 1 1 0 0,0-1-14 0 0,23-11 133 0 0,-19 10-103 0 0,35-14 118 0 0,-1-1 32 0 0,6 0-180 0 0,97-21 207 0 0,-119 32-176 0 0,0 1 0 0 0,1 2-1 0 0,-1 0 1 0 0,10 1-31 0 0,100 2 70 0 0,-56 1-67 0 0,-24 2-46 0 0,-1 3 1 0 0,1 2-1 0 0,32 11 43 0 0,-34-7-100 0 0,-2 2 1 0 0,28 12 99 0 0,-55-18-16 0 0,11 5 74 0 0,-32-12-49 0 0,1 0 0 0 0,-1 0 0 0 0,0 0 1 0 0,0 0-1 0 0,0 0 0 0 0,0 0 0 0 0,0 0 0 0 0,0 0 0 0 0,0 1 0 0 0,0-1 0 0 0,0 0 1 0 0,0 1-1 0 0,0-1 0 0 0,-1 0 0 0 0,1 1 0 0 0,-1-1 0 0 0,1 1 0 0 0,-1-1-9 0 0,1 3 28 0 0,0 0 0 0 0,-1 0 0 0 0,1 0 0 0 0,-1 0 0 0 0,0 0 0 0 0,0 0 0 0 0,-1 2-28 0 0,0 1 51 0 0,0 0 0 0 0,0-1 1 0 0,-1 1-1 0 0,0-1 0 0 0,0 1 0 0 0,0-1 0 0 0,-1 0 1 0 0,-2 4-52 0 0,-6 6 166 0 0,7-10-105 0 0,0 0-1 0 0,0 0 0 0 0,1 0 0 0 0,0 0 0 0 0,0 1-60 0 0,-7 16 245 0 0,8-20-220 0 0,1-1 1 0 0,0 1-1 0 0,0-1 1 0 0,0 1-1 0 0,0 0 1 0 0,0-1-1 0 0,1 1 1 0 0,-1 0-1 0 0,1 0 1 0 0,-1-1-1 0 0,1 2-25 0 0,0-2 16 0 0,0 1 0 0 0,0 0 0 0 0,0-1 0 0 0,-1 1 0 0 0,1-1 0 0 0,-1 1 0 0 0,1 0 0 0 0,-1-1 0 0 0,0 1 0 0 0,0-1 0 0 0,0 0 0 0 0,-2 2-16 0 0,2-1 16 0 0,0-1-1 0 0,-1 1 0 0 0,1 0 0 0 0,0 0 0 0 0,0 0 0 0 0,1 0 0 0 0,-1 0 0 0 0,0 0 0 0 0,1 0 1 0 0,0 0-1 0 0,0 0 0 0 0,0 1-15 0 0,0 62 218 0 0,0-64-209 0 0,0-1 0 0 0,0 1 1 0 0,0 0-1 0 0,-1 0 0 0 0,1 0 0 0 0,0-1 0 0 0,-1 1 1 0 0,1 0-1 0 0,-1 0 0 0 0,0-1 0 0 0,0 1 0 0 0,1-1 0 0 0,-1 1 1 0 0,0 0-10 0 0,-7 16 61 0 0,2 29 14 0 0,-13 47-18 0 0,5-31-58 0 0,-2 26-33 0 0,-2 6-268 0 0,2 22 302 0 0,14-92-69 0 0,0-7 11 0 0,0 0 0 0 0,0 1 0 0 0,-2-1 58 0 0,-7 18-26 0 0,-2-1 0 0 0,-6 11 26 0 0</inkml:trace>
  <inkml:trace contextRef="#ctx0" brushRef="#br0" timeOffset="30962.084">6061 13750 8047 0 0,'0'0'12848'0'0,"0"0"-10054"0"0,0 0-2459 0 0,3 0 70 0 0,10 0 474 0 0,-10 3-444 0 0,-1 0-394 0 0,0-1 1 0 0,0 1-1 0 0,-1 0 0 0 0,1 0 1 0 0,-1-1-1 0 0,0 1 1 0 0,1 0-1 0 0,-1 0 0 0 0,-1 0 1 0 0,1 0-1 0 0,0 1 1 0 0,-1-1-1 0 0,0 0 0 0 0,1 0 1 0 0,-1 0-1 0 0,-1 1-41 0 0,4 20 138 0 0,0-7-56 0 0,0 2 41 0 0,-1 0 0 0 0,-1 14-123 0 0,-2 3 243 0 0,-8 32-243 0 0,7-48 36 0 0,-16 113 331 0 0,-21 65-367 0 0,-46 132 14 0 0,63-254-320 0 0,-21 45 306 0 0,25-72-149 0 0,7-8-42 0 0,9-34 135 0 0,1 0 1 0 0,-1 0-1 0 0,-1 0 0 0 0,1 0 0 0 0,-1-1 1 0 0,0 0-1 0 0,-1 1 0 0 0,1-1 0 0 0,-1 0 0 0 0,0 0 1 0 0,-3 2 55 0 0,-54 57-79 0 0</inkml:trace>
  <inkml:trace contextRef="#ctx0" brushRef="#br0" timeOffset="31323.243">5476 14353 7487 0 0,'0'0'15055'0'0,"0"-17"-14919"0"0,0 17 38 0 0,19 0 36 0 0,-3 0 100 0 0,19 0-4 0 0,3 0-47 0 0,31 0-111 0 0,-15 17-126 0 0,15 18-134 0 0,4 1-132 0 0,67 177 244 0 0,-140-213 0 0 0,0 0 0 0 0,0 0 0 0 0</inkml:trace>
  <inkml:trace contextRef="#ctx0" brushRef="#br0" timeOffset="31324.243">5973 15009 6449 0 0,'0'53'15341'0'0,"0"-53"-14713"0"0,0 0-225 0 0,0 0-87 0 0,16 0-95 0 0,21-18-155 0 0,14-17-255 0 0,2-19-195 0 0,55-34 384 0 0,-108 88 0 0 0,0 0 0 0 0</inkml:trace>
  <inkml:trace contextRef="#ctx0" brushRef="#br0" timeOffset="31677.846">6965 14779 8524 0 0,'0'0'14317'0'0,"0"0"-11421"0"0,0 0-2813 0 0,0 0 107 0 0,0 0 26 0 0,3 0-19 0 0,-2 0-183 0 0,1 0 0 0 0,-1 0 0 0 0,0 0 0 0 0,0 0 0 0 0,0 1 0 0 0,1-1 0 0 0,-1 1 0 0 0,0-1 0 0 0,0 0 0 0 0,0 1-1 0 0,0 0 1 0 0,0-1 0 0 0,1 2-14 0 0,6 4 44 0 0,0 1 1 0 0,-1 1-1 0 0,0-1 0 0 0,0 1 0 0 0,-1 0 0 0 0,0 1-44 0 0,17 20 100 0 0,-8-11-34 0 0,0 0-1 0 0,2-1 1 0 0,0-1-1 0 0,1-1 0 0 0,5 3-65 0 0,-16-13 16 0 0,0 0-1 0 0,1-1 1 0 0,-1 0-1 0 0,1-1 1 0 0,0 1-1 0 0,0-1 1 0 0,1-1-1 0 0,-1 0 1 0 0,0 0-1 0 0,1 0 1 0 0,-1-1-1 0 0,1 0 1 0 0,-1-1-1 0 0,1 0 1 0 0,0-1-1 0 0,0 1-15 0 0,0-2 9 0 0,-1 0 0 0 0,0 0-1 0 0,0 0 1 0 0,0-1-1 0 0,0 0 1 0 0,0-1 0 0 0,0 1-1 0 0,-1-1 1 0 0,0-1-1 0 0,0 0 1 0 0,0 0 0 0 0,0 0-1 0 0,-1-1 1 0 0,6-5-9 0 0,1-4 13 0 0,-1-1 1 0 0,-1 0 0 0 0,0 0-1 0 0,-1-1 1 0 0,7-15-14 0 0,-6 9 19 0 0,-2-1 0 0 0,-1 1 0 0 0,0-1 0 0 0,-2-1 0 0 0,-1 1 0 0 0,-1-1 0 0 0,-1 0 0 0 0,-1 0 0 0 0,-1-20-19 0 0,-1 34 8 0 0,0 0-1 0 0,-1 1 1 0 0,0-1-1 0 0,0 1 1 0 0,-1 0-1 0 0,-1-1 1 0 0,0 1-1 0 0,0 0 1 0 0,-1 0-1 0 0,0 1 1 0 0,0-1-1 0 0,-1 1 1 0 0,-3-4-8 0 0,-3-4 5 0 0,-1 0 0 0 0,0 1 0 0 0,-1 1 0 0 0,-14-13-5 0 0,17 19 3 0 0,0 1-1 0 0,0 0 1 0 0,-1 0 0 0 0,0 1 0 0 0,0 1-1 0 0,-1 0 1 0 0,1 0 0 0 0,-3 0-3 0 0,2 2 14 0 0,-1 0 1 0 0,0 0-1 0 0,0 1 1 0 0,0 1 0 0 0,-12-1-15 0 0,20 3 12 0 0,-1 0 0 0 0,1 0 0 0 0,0 0 0 0 0,0 0 0 0 0,-1 1 0 0 0,1 0 0 0 0,0 0 0 0 0,0 1 1 0 0,0-1-1 0 0,0 1 0 0 0,0 0 0 0 0,0 0 0 0 0,0 1 0 0 0,1 0 0 0 0,-5 2-12 0 0,3 2 27 0 0,-1-1 0 0 0,2 1-1 0 0,-1 0 1 0 0,1 0 0 0 0,-3 5-27 0 0,7-10 3 0 0,1-2-2 0 0,-3 4 5 0 0,0 1 1 0 0,0-1-1 0 0,1 1 0 0 0,-1 0 0 0 0,1 0 1 0 0,1 0-1 0 0,-1 0 0 0 0,1 0 1 0 0,-1 0-1 0 0,1 0 0 0 0,1 0 0 0 0,-1 1 1 0 0,1-1-1 0 0,0 0 0 0 0,0 0-6 0 0,5 55 9 0 0,2 0 0 0 0,5 7-9 0 0</inkml:trace>
  <inkml:trace contextRef="#ctx0" brushRef="#br0" timeOffset="37770.647">11376 14672 4050 0 0,'0'0'11527'0'0,"0"0"-8919"0"0,0 0-2166 0 0,0 0 18 0 0,0 0 4 0 0,0 0 13 0 0,0 0 11 0 0,3 0 8 0 0,440 0 1429 0 0,-434 0-1978 0 0,0 0 1 0 0,1-1 0 0 0,-1 0-1 0 0,1-1 1 0 0,-1 0 52 0 0,20-7-57 0 0,25-11 57 0 0</inkml:trace>
  <inkml:trace contextRef="#ctx0" brushRef="#br0" timeOffset="38186.254">11588 14246 4862 0 0,'-15'-2'10755'0'0,"4"-5"-7140"0"0,3 2-3323 0 0,-28-13 932 0 0,21 15-633 0 0,12 3-59 0 0,3 0-70 0 0,0 6-17 0 0,2 19-230 0 0,1-1-1 0 0,1 0 0 0 0,1 0 1 0 0,1 0-1 0 0,6 15-214 0 0,6 25 268 0 0,-3 6 359 0 0,4 57-627 0 0,-15-90 86 0 0,6 51 296 0 0,-2 87-382 0 0,-6-108-51 0 0,2 1-1 0 0,12 62 52 0 0,17 83-26 0 0</inkml:trace>
  <inkml:trace contextRef="#ctx0" brushRef="#br0" timeOffset="38637.794">11730 15150 5425 0 0,'0'0'14460'0'0,"0"-17"-14379"0"0,0 17 36 0 0,0 0 66 0 0,19 0 178 0 0,0 0 72 0 0,16-18 29 0 0,0 0 8 0 0,-1 18-48 0 0,1 0-70 0 0,3 0-102 0 0,-38 0-250 0 0,16 18 113 0 0,19 0-165 0 0,-16 17-181 0 0,16 54 233 0 0,-35-89 0 0 0</inkml:trace>
  <inkml:trace contextRef="#ctx0" brushRef="#br0" timeOffset="38638.794">10968 14672 5312 0 0</inkml:trace>
  <inkml:trace contextRef="#ctx0" brushRef="#br0" timeOffset="39036.919">10968 14672 5312 0 0,'-4'0'1809'0'0,"0"0"1"0"0,0 0-1 0 0,0 0 0 0 0,0-1 1 0 0,0 0-1 0 0,0 0 0 0 0,0 0-1809 0 0,2 0 279 0 0,1 1 0 0 0,-1-1 0 0 0,1 0 0 0 0,-1 0 0 0 0,1 0 0 0 0,0 0 0 0 0,-1 0-1 0 0,1 0 1 0 0,0 0 0 0 0,-1-1-279 0 0,-1-1 577 0 0,3 3-98 0 0,0 0-61 0 0,3 6-81 0 0,5 10-255 0 0,1 0 0 0 0,1-1 0 0 0,0 0 0 0 0,1 0 0 0 0,10 9-82 0 0,-5-3 12 0 0,-9-11-29 0 0,0 0 1 0 0,-1 1-1 0 0,0 0 0 0 0,2 5 17 0 0,13 26-99 0 0,0-13-3 0 0,-14-20 42 0 0,0 0 0 0 0,-1 0-1 0 0,4 8 61 0 0,1 4-77 0 0,-8-16 51 0 0,0 0 1 0 0,0 0-1 0 0,-1 0 1 0 0,1 1-1 0 0,-1-1 1 0 0,-1 0 0 0 0,1 1-1 0 0,-1-1 1 0 0,0 1-1 0 0,0 0 1 0 0,0 3 25 0 0,-1 8-52 0 0,-1-9 20 0 0,1 0 1 0 0,0 0 0 0 0,1 0 0 0 0,0 0 0 0 0,1 6 31 0 0,4 4-48 0 0,-4-11 26 0 0,0-1-1 0 0,0 1 0 0 0,-1 0 1 0 0,1-1-1 0 0,-2 1 1 0 0,1 6 22 0 0,0-3-18 0 0,-1 1 0 0 0,2 0 0 0 0,0 0 0 0 0,0 0 0 0 0,1-1 0 0 0,0 1 0 0 0,1-1 0 0 0,0 0 0 0 0,0 0 0 0 0,6 9 18 0 0,-3-2-9 0 0,-1 1 1 0 0,0 0-1 0 0,-2 0 1 0 0,3 19 8 0 0,-5-24-4 0 0,0 0-2 0 0,-1-1 0 0 0,0 0 1 0 0,-1 1-1 0 0,0 6 6 0 0,-1 4-5 0 0,1-10 10 0 0,-1 1 1 0 0,0 0 0 0 0,0-1 0 0 0,-2 1-1 0 0,0-1 1 0 0,0 0 0 0 0,-1 1-1 0 0,-1-2 1 0 0,0 1 0 0 0,-7 11-6 0 0,-17 14 80 0 0,25-33-45 0 0,0 1 1 0 0,-1 0-1 0 0,1-1 1 0 0,-1 0-1 0 0,0 0 0 0 0,0-1 1 0 0,-1 0-1 0 0,0 1 1 0 0,1-2-1 0 0,-1 1 1 0 0,0-1-1 0 0,-1 0 0 0 0,1 0 1 0 0,-1 0-1 0 0,-4 0-35 0 0,0-1 265 0 0,1-1 0 0 0,-1-1 0 0 0,-4 0-265 0 0,12 0 76 0 0,3 0-71 0 0,0 0 1 0 0,0 0-1 0 0,0 0 0 0 0,0 0 1 0 0,0 0-1 0 0,-1 0 1 0 0,1 0-1 0 0,0 0 0 0 0,0 0 1 0 0,0 0-1 0 0,0 0 1 0 0,0 0-1 0 0,0 0 0 0 0,0 0 1 0 0,0 0-1 0 0,-1 0 1 0 0,1 0-1 0 0,0 0 0 0 0,0 0 1 0 0,0 0-1 0 0,0 0 1 0 0,0 0-1 0 0,0 0 0 0 0,0 0 1 0 0,0 0-1 0 0,0 0 0 0 0,0 0 1 0 0,-1 0-1 0 0,1 0 1 0 0,0 1-1 0 0,0-1 0 0 0,0 0 1 0 0,0 0-1 0 0,0 0 1 0 0,0 0-1 0 0,0 0 0 0 0,0 0 1 0 0,0 0-1 0 0,0 0 1 0 0,0 0-1 0 0,0 0 0 0 0,0 1 1 0 0,0-1-1 0 0,0 0 1 0 0,0 0-1 0 0,0 0 0 0 0,0 0 1 0 0,0 0-1 0 0,0 0 1 0 0,0 0-1 0 0,0 0 0 0 0,0 1 1 0 0,0-1-1 0 0,0 0 1 0 0,0 0-1 0 0,0 0 0 0 0,0 0-5 0 0,0 1 17 0 0,0-1-1 0 0,0 1 0 0 0,0-1 0 0 0,0 1 0 0 0,0 0 1 0 0,0-1-1 0 0,0 1 0 0 0,0-1 0 0 0,0 1 0 0 0,0-1 1 0 0,1 1-1 0 0,-1-1 0 0 0,0 1 0 0 0,0-1 0 0 0,1 1 1 0 0,-1-1-1 0 0,0 1 0 0 0,1 0-16 0 0,12 5 296 0 0,-8-5-237 0 0,6 3 54 0 0,0-1 0 0 0,0-1 1 0 0,1 0-1 0 0,-1 0 0 0 0,1-1 0 0 0,6 0-113 0 0,45-1 519 0 0,-1-2 0 0 0,0-3 0 0 0,19-6-519 0 0,71-25 592 0 0,-6 1-66 0 0,-103 26-404 0 0,-2 0-98 0 0,0 2 0 0 0,0 1 0 0 0,18 2-24 0 0,-30 3-168 0 0,-17 1 45 0 0,0 0 0 0 0,1 1 0 0 0,-1 0 1 0 0,1 1 122 0 0,-7-1-16 0 0,0 1 0 0 0,0 0 0 0 0,0 0 0 0 0,-1 1 0 0 0,5 2 16 0 0</inkml:trace>
  <inkml:trace contextRef="#ctx0" brushRef="#br0" timeOffset="39525.323">12316 14300 5375 0 0,'0'0'14476'0'0,"0"0"-14258"0"0,-17-17 218 0 0,17 17 3 0 0,17 0 0 0 0,17 0-24 0 0,20-18-28 0 0,18-18-31 0 0,-19 0-67 0 0,17 1-149 0 0,-16 17-236 0 0,-19 1-163 0 0,0 17-156 0 0,0 0 415 0 0</inkml:trace>
  <inkml:trace contextRef="#ctx0" brushRef="#br0" timeOffset="39948.958">12529 14300 7687 0 0,'-53'71'15379'0'0,"34"-1"-14817"0"0,3-17-47 0 0,16 19-63 0 0,0-1-76 0 0,0 18-73 0 0,0-36-89 0 0,0 0-108 0 0,16-18-106 0 0,3-17-106 0 0,16-18-98 0 0,124-213 204 0 0,-159 213 0 0 0,0 0 0 0 0</inkml:trace>
  <inkml:trace contextRef="#ctx0" brushRef="#br0" timeOffset="40468.01">12688 14584 24587 0 0,'0'0'128'0'0,"0"0"4"0"0,0 0 23 0 0,0 0 14 0 0,0 0 7 0 0,0 17 18 0 0,0 1-26 0 0,0 17-18 0 0,0 0-68 0 0,18 19-147 0 0,-18-18-139 0 0,35 105 204 0 0,-35-141 0 0 0</inkml:trace>
  <inkml:trace contextRef="#ctx0" brushRef="#br0" timeOffset="40469.01">12581 15434 6950 0 0,'-17'35'15139'0'0,"-1"-17"-14828"0"0,18-18-60 0 0,0 0-37 0 0,18 0-17 0 0,17 0-44 0 0,19-36-57 0 0,-1-17-122 0 0,-1 0-132 0 0,-15 18-100 0 0,-2 0-91 0 0,18-18 349 0 0,-53 53 0 0 0</inkml:trace>
  <inkml:trace contextRef="#ctx0" brushRef="#br0" timeOffset="40470.01">12795 15133 4399 0 0</inkml:trace>
  <inkml:trace contextRef="#ctx0" brushRef="#br0" timeOffset="40853.288">12758 15115 18410 0 0,'-17'-18'332'0'0,"-18"18"303"0"0,35 0-184 0 0,0 36-135 0 0,0-1-87 0 0,17 36-105 0 0,1 0-149 0 0,-1 0-147 0 0,1-1-103 0 0,1 162 275 0 0,-19-232 0 0 0</inkml:trace>
  <inkml:trace contextRef="#ctx0" brushRef="#br0" timeOffset="41240.302">12776 15788 13643 0 0,'-18'18'344'0'0,"18"-18"164"0"0,0 18-13 0 0,0-18 12 0 0,-17 0-3 0 0,17 17-35 0 0,0-17-28 0 0,0 0-41 0 0,0 18-75 0 0,35-18-103 0 0,1-35-240 0 0,-1-18-275 0 0,107-142 293 0 0,-142 195 0 0 0</inkml:trace>
  <inkml:trace contextRef="#ctx0" brushRef="#br0" timeOffset="41241.302">13042 15027 8252 0 0,'0'35'16405'0'0,"0"18"-16020"0"0,0 0-120 0 0,18 18-146 0 0,17-18-179 0 0,0 0-188 0 0,1-35-148 0 0,70-18 396 0 0,-106 0 0 0 0</inkml:trace>
  <inkml:trace contextRef="#ctx0" brushRef="#br0" timeOffset="41692.779">13184 14548 0 0 0,'0'0'6610'0'0,"0"-3"-2931"0"0,0-9-1707 0 0,0 10-629 0 0,3 2-220 0 0,-1 0-1048 0 0,-1 0 0 0 0,0 1 1 0 0,1-1-1 0 0,-1 1 0 0 0,1-1 0 0 0,-1 1 1 0 0,0 0-1 0 0,1-1 0 0 0,-1 1 1 0 0,0 0-1 0 0,0 0 0 0 0,0 0 0 0 0,0 0 1 0 0,0 0-1 0 0,0 0 0 0 0,0 0 1 0 0,0 0-1 0 0,0 1 0 0 0,0-1 1 0 0,0 0-1 0 0,-1 1 0 0 0,1-1 0 0 0,0 1-75 0 0,7 11 388 0 0,-1-3-127 0 0,0 0-1 0 0,0 1 0 0 0,-1 0 1 0 0,0 0-1 0 0,-1 1 0 0 0,2 6-260 0 0,2 15 1123 0 0,6 34-1123 0 0,-4-7 528 0 0,16 74 617 0 0,-22-116-1013 0 0,4 19 562 0 0,4 30-694 0 0,-2 72 785 0 0,12 5-69 0 0,-16-41-296 0 0,-5-49-222 0 0,18 161 918 0 0,11 7-1116 0 0,1-42-67 0 0,-31-176 42 0 0,0 0 0 0 0,-1 0-1 0 0,1 0 1 0 0,-1 0 0 0 0,-1 0-1 0 0,1 0 1 0 0,0 0 0 0 0,-1 0-1 0 0,0 0 1 0 0,0 0 0 0 0,-1 3 25 0 0,1-5-5 0 0,-1 0 0 0 0,1 0 1 0 0,-1 0-1 0 0,0-1 1 0 0,1 1-1 0 0,-1 0 1 0 0,0-1-1 0 0,0 1 1 0 0,-1-1-1 0 0,1 0 1 0 0,0 0-1 0 0,0 1 1 0 0,0-1-1 0 0,-1 0 5 0 0,2-1 0 0 0</inkml:trace>
  <inkml:trace contextRef="#ctx0" brushRef="#br0" timeOffset="122550.296">7566 4448 2574 0 0,'0'-3'10042'0'0,"0"-83"-7301"0"0,0 84-2726 0 0,0 0 0 0 0,1 1 0 0 0,-1-1 0 0 0,0 0 0 0 0,1 0 0 0 0,-1 1 0 0 0,1-1 0 0 0,-1 0 0 0 0,1 1 0 0 0,0-1 0 0 0,0 0 0 0 0,0 1 0 0 0,0-1 0 0 0,1 0-15 0 0,3-7 66 0 0,1-9 73 0 0,11-20 145 0 0,-14 32-248 0 0,0 0 1 0 0,0 0-1 0 0,0 1 0 0 0,1-1 0 0 0,0 1 0 0 0,2-2-36 0 0,5-9 86 0 0,24-31 295 0 0,10-21-381 0 0,-19 15 204 0 0,7 9-1 0 0,12-30-3 0 0,37-47-4 0 0,35-50-7 0 0,58-63 2 0 0,-60 100 195 0 0,91-80-386 0 0,-46 52 195 0 0,118-146 146 0 0,-229 258-176 0 0,13-7-165 0 0,10-10 114 0 0,19-31 5 0 0,29-17-35 0 0,73-71 24 0 0,-3 0-39 0 0,154-119 22 0 0,-268 241-80 0 0,153-148 2 0 0,-53 48-43 0 0,51-26 30 0 0,-204 171-3 0 0,84-66-11 0 0,-87 69 11 0 0,1 1-3 0 0,0 0 1 0 0,-2-2-1 0 0,0-1 1 0 0,-1 0-1 0 0,4-7 6 0 0,11-11-19 0 0,1 2 1 0 0,2 2-1 0 0,2-1 19 0 0,-5 6-7 0 0,5-9-13 0 0,7-10 20 0 0,-14 13 7 0 0,1 2-1 0 0,5-1-6 0 0,-30 26 5 0 0,15-11 61 0 0,21-13-66 0 0,-30 22 19 0 0,-5 3 6 0 0,0 0-1 0 0,-1 0 1 0 0,5-4-25 0 0,-7 6 60 0 0,6 3 33 0 0,-8 0 27 0 0,-3-16 117 0 0,0 13-132 0 0,-3 3-14 0 0,-99 0 201 0 0,99 0-292 0 0,0 0-1 0 0,0 0 1 0 0,-1 0-1 0 0,1-1 1 0 0,0 0-1 0 0,0 1 1 0 0,0-1-1 0 0,0 0 1 0 0,0-1-1 0 0,-2 0 1 0 0,3 1-2 0 0,-1-1-1 0 0,0 1 0 0 0,0 0 1 0 0,0 0-1 0 0,0 0 0 0 0,-1 1 1 0 0,1-1-1 0 0,0 1 1 0 0,0-1-1 0 0,-3 1 3 0 0,3 0-4 0 0,-1 0 0 0 0,1 0 0 0 0,-1-1 0 0 0,1 1 0 0 0,0-1 0 0 0,-1 0-1 0 0,1 0 1 0 0,0-1 0 0 0,-1 1 0 0 0,-1-2 4 0 0,-6-2-11 0 0,-14-7-20 0 0,23 11 32 0 0,0 0 0 0 0,0 0 0 0 0,0 0 0 0 0,0 0-1 0 0,0 0 1 0 0,0 1 0 0 0,0-1 0 0 0,0 0 0 0 0,0 1 0 0 0,0 0-1 0 0,0-1 1 0 0,0 1 0 0 0,-2 0-1 0 0,3 0 2 0 0,0 0-1 0 0,0 0 1 0 0,0 0-1 0 0,0 0 1 0 0,0 0 0 0 0,0 0-1 0 0,0 0 1 0 0,0 0 0 0 0,0-1-1 0 0,0 1 1 0 0,0 0-1 0 0,0-1 1 0 0,-1 0-2 0 0,2 1-10 0 0,0-1-1 0 0,-1 1 1 0 0,1-1-1 0 0,-1 0 1 0 0,1 1 0 0 0,0-1-1 0 0,-1 0 1 0 0,1 1-1 0 0,0-1 1 0 0,0 0-1 0 0,-1 1 1 0 0,1-1 0 0 0,0 0-1 0 0,0 0 1 0 0,0 1-1 0 0,0-1 1 0 0,0 0-1 0 0,0 0 1 0 0,0 0 10 0 0,6 1-50 0 0,2 0 34 0 0,0-1 1 0 0,0-1-1 0 0,0 1 1 0 0,0-1-1 0 0,0-1 0 0 0,0 1 1 0 0,5-4 15 0 0,57-28-64 0 0,-37 17 44 0 0,-13 8 17 0 0,1 1-1 0 0,13-3 4 0 0,-3 1 15 0 0,1 1 43 0 0,0 1-1 0 0,0 2 1 0 0,5 0-58 0 0,-11 2 53 0 0,-18 3-26 0 0,1 0 1 0 0,-1 1-1 0 0,0 0 0 0 0,0 0 0 0 0,1 1 1 0 0,-1 0-1 0 0,0 0 0 0 0,0 1 0 0 0,0 0 1 0 0,0 1-1 0 0,-1-1 0 0 0,1 2 1 0 0,0-1-1 0 0,-1 1 0 0 0,0 0 0 0 0,0 0 1 0 0,0 1-1 0 0,-1 0 0 0 0,1 0 0 0 0,3 5-27 0 0,-7-8 15 0 0,-1 1-1 0 0,1-1 1 0 0,0 1 0 0 0,-1 0-1 0 0,0 0 1 0 0,0 0-1 0 0,0 0 1 0 0,0 1-1 0 0,0-1 1 0 0,0 0 0 0 0,-1 1-1 0 0,0-1 1 0 0,0 1-1 0 0,0 0 1 0 0,0-1-1 0 0,0 1 1 0 0,-1 0-1 0 0,1 0 1 0 0,-1 1-15 0 0,0 81 284 0 0,0-81-270 0 0,-1 1 0 0 0,1 0 0 0 0,-1-1 0 0 0,0 1 0 0 0,0 0 0 0 0,-1-1 0 0 0,0 1 0 0 0,0-1 0 0 0,0 0 0 0 0,-1 1 0 0 0,1-1 0 0 0,-1 0 0 0 0,-4 4-14 0 0,-2 5 12 0 0,-5 11-4 0 0,-25 39-55 0 0,31-53 12 0 0,1 0-50 0 0,0-1 0 0 0,1 1 0 0 0,-1 2 85 0 0,4-6-45 0 0,0 0-1 0 0,1 0 0 0 0,0 1 1 0 0,0-1-1 0 0,0 1 0 0 0,1 1 46 0 0,-1 20-61 0 0,1 25 61 0 0</inkml:trace>
  <inkml:trace contextRef="#ctx0" brushRef="#br0" timeOffset="249194.092">12900 9852 2474 0 0,'-6'3'2162'0'0,"0"0"-1"0"0,0-1 1 0 0,0 1-1 0 0,-1-1 1 0 0,-1 0-2162 0 0,-23 1 1538 0 0,6-3-1069 0 0,20 0 131 0 0,17 0-327 0 0,142 0 479 0 0,-145 0-711 0 0,0 0-1 0 0,0 1 1 0 0,0 0-1 0 0,-1 0 1 0 0,1 1-1 0 0,0 0 1 0 0,-1 0-1 0 0,1 1 1 0 0,-1 0-1 0 0,6 4-40 0 0,18 6 150 0 0,-19-8-63 0 0,1-2 0 0 0,0 0-1 0 0,12 2-86 0 0,6 0 136 0 0,-6 2-11 0 0,-19-5-72 0 0,0 0 1 0 0,0-1-1 0 0,0 1 0 0 0,0-2 1 0 0,7 1-54 0 0,296-1 721 0 0,-232 0-542 0 0,-18-1-1 0 0,1 2-1 0 0,-1 3 0 0 0,47 10-177 0 0,99 32 278 0 0,-93-18-143 0 0,-82-21-101 0 0,8 3 64 0 0,12-1-98 0 0,-12-5 93 0 0,6-1-93 0 0,-2-1 47 0 0,21 3 23 0 0,134 5 166 0 0,153-10 196 0 0,205 0 725 0 0,-312 0-718 0 0,-19 0-8 0 0,-201 1-350 0 0,-1 1 0 0 0,1 2-1 0 0,-1 0 1 0 0,1 1 0 0 0,21 9-81 0 0,-26-9 37 0 0,29 10 79 0 0,-13-4-15 0 0,1-2 0 0 0,0-1 0 0 0,6-1-101 0 0,33-1 149 0 0,13 6 9 0 0,11-6 4 0 0,-4 6-2 0 0,12-6-8 0 0,15 9-15 0 0,-3-1-27 0 0,-3-8-29 0 0,17 6-31 0 0,-6-6-20 0 0,-4 6-12 0 0,-64-9-11 0 0,13 2 27 0 0,28 7-34 0 0,555 94 364 0 0,-504-88-298 0 0,0 0-16 0 0,217 53 33 0 0,-334-63-72 0 0,-1 2 0 0 0,22 10-11 0 0,-9-3 20 0 0,6-1-20 0 0,-23-9 6 0 0,-10-2 2 0 0,0 0-1 0 0,-1 2 0 0 0,18 7-7 0 0,-8 0 8 0 0,22 11 29 0 0,17 4-37 0 0,-50-22 4 0 0,6 1 14 0 0,0 2-1 0 0,-1 0 1 0 0,11 8-18 0 0,-18-7 24 0 0,26 14 25 0 0,-29-18-33 0 0,-1 0 0 0 0,1 1 0 0 0,6 6-16 0 0,0 0 13 0 0,17 9 9 0 0,4 7-4 0 0,7-6 0 0 0,-3 5 3 0 0,4-5 6 0 0,-6 9 10 0 0,-2-5 20 0 0,0 0-1 0 0,27 11-56 0 0,88 42 85 0 0,-26-9 87 0 0,4 9-172 0 0,-126-77 5 0 0,27 15 95 0 0,27 12-100 0 0,-47-25 21 0 0,-12-5-20 0 0,4 1 9 0 0,-1 0-1 0 0,1 0 1 0 0,-1 1 0 0 0,1 0-1 0 0,-1 0 1 0 0,1 2-10 0 0,5 6 22 0 0,10 10 14 0 0,-6-11-14 0 0,1-1-1 0 0,0 0 1 0 0,12 4-22 0 0,39 23 45 0 0,-9 0-20 0 0,-4-2 23 0 0,27 11-48 0 0,161 65 86 0 0,-39-4-8 0 0,-120-60-73 0 0,53 41-5 0 0,-121-78 0 0 0,33 20 0 0 0,28 12 0 0 0,-27-16-6 0 0,29 21 6 0 0,-48-27-5 0 0,14 4 5 0 0,-22-12-1 0 0,-1 1 0 0 0,0 1 0 0 0,0 0 0 0 0,4 6 1 0 0,-7-4 0 0 0,11 9 2 0 0,1-2 0 0 0,4 2-2 0 0,-16-12-2 0 0,0 0 0 0 0,-1 0 0 0 0,0 2 0 0 0,-1 0 0 0 0,8 11 3 0 0,-12-12-8 0 0,0 1 1 0 0,1-2 0 0 0,0 1 0 0 0,1-2 0 0 0,1 0 0 0 0,4 3 6 0 0,25 16-1 0 0,-2 2 0 0 0,19 19 1 0 0,73 79 121 0 0,-124-122-113 0 0,181 167 66 0 0,-173-160-71 0 0,11 9 7 0 0,1-1 0 0 0,6 3-10 0 0,-23-18 5 0 0,-1 0 0 0 0,0 0 0 0 0,6 6-5 0 0,24 34 21 0 0,45 26 64 0 0,-55-45-7 0 0,1-1 1 0 0,6 2-79 0 0,-13-11 39 0 0,23 17 21 0 0,-7-4-23 0 0,6-8-23 0 0,-6 8-9 0 0,-20-15-3 0 0,0-1 9 0 0,0 1 0 0 0,2 4-11 0 0,154 156 82 0 0,-160-158-111 0 0,10 15 29 0 0,-14-17-15 0 0,0 0 0 0 0,2 0 15 0 0,2-1-7 0 0,-1 2 1 0 0,0 0-1 0 0,5 10 7 0 0,-13-17-1 0 0,11 9 0 0 0,-13-14-4 0 0,0 1 0 0 0,-1-1 0 0 0,1 1 0 0 0,1 3 5 0 0,0 2-18 0 0,-3-5 0 0 0,1 0 0 0 0,0 0 0 0 0,0 0 0 0 0,3 2 18 0 0,-7-7-15 0 0,1 0 1 0 0,0-1-1 0 0,0 1 1 0 0,0-1-1 0 0,0 1 1 0 0,0-1 0 0 0,0 0-1 0 0,0 0 1 0 0,1 0-1 0 0,-1 0 1 0 0,0 0-1 0 0,1 0 1 0 0,-1 0-1 0 0,0-1 1 0 0,1 0-1 0 0,-1 1 1 0 0,3-1 14 0 0,9 0-1154 0 0,-14 0 666 0 0</inkml:trace>
  <inkml:trace contextRef="#ctx0" brushRef="#br0" timeOffset="250044.586">23798 14265 2300 0 0,'-9'-10'5929'0'0,"-7"-5"-579"0"0,6 7-4821 0 0,2 5-422 0 0,7 3-97 0 0,1 0 0 0 0,-1-1 0 0 0,1 1 0 0 0,-1 0 0 0 0,0 0 0 0 0,1 0 0 0 0,-1-1 0 0 0,1 1 0 0 0,-1 0 0 0 0,1-1 0 0 0,-1 1 0 0 0,1-1 0 0 0,0 1 0 0 0,-1 0 0 0 0,1-1 0 0 0,-1 1 0 0 0,1-1 0 0 0,0 1 0 0 0,-1-1 0 0 0,1 1 0 0 0,0-1 0 0 0,0 1 0 0 0,0-1 0 0 0,-1 1 0 0 0,1-1 0 0 0,0 0 0 0 0,0 1 0 0 0,0-1 0 0 0,0 1 0 0 0,0-1 0 0 0,0 0 0 0 0,0 1 0 0 0,0-1 0 0 0,0 1 0 0 0,0-1 0 0 0,0 1 0 0 0,0-1 0 0 0,0 0-10 0 0,0-7 86 0 0,0 6-29 0 0,0 0-1 0 0,0 0 1 0 0,0 0-1 0 0,0 0 0 0 0,0 0 1 0 0,1 0-1 0 0,-1 0 1 0 0,1-1-57 0 0,0 2 12 0 0,-1 1 0 0 0,0-1 0 0 0,1 0 0 0 0,-1 1 0 0 0,1-1 0 0 0,-1 1 0 0 0,1 0 0 0 0,-1-1 0 0 0,1 1 0 0 0,-1-1 0 0 0,1 1 1 0 0,0 0-1 0 0,-1-1 0 0 0,1 1 0 0 0,-1 0 0 0 0,1 0 0 0 0,0-1 0 0 0,-1 1 0 0 0,1 0 0 0 0,0 0 0 0 0,-1 0 0 0 0,1 0 0 0 0,0 0 0 0 0,-1 0 0 0 0,1 0 0 0 0,0 0 0 0 0,0 0-12 0 0,104 0 982 0 0,-98 0-932 0 0,0 0 1 0 0,0 1-1 0 0,0 0 1 0 0,0 0-1 0 0,0 1 1 0 0,0 0-1 0 0,0 0 1 0 0,4 2-51 0 0,2 2 110 0 0,-1 1 1 0 0,0 1-1 0 0,5 4-110 0 0,26 16 282 0 0,-40-26-269 0 0,79 44 408 0 0,-69-38-325 0 0,1-2-1 0 0,1 0 1 0 0,-1 0 0 0 0,16 3-96 0 0,5-4 177 0 0,-11 7-2 0 0,-14-10-74 0 0,-1-1 0 0 0,1 0 0 0 0,0-1 0 0 0,0 0 1 0 0,5-1-102 0 0,7 1 246 0 0,-21 0-232 0 0,0 0 0 0 0,1 0 0 0 0,-1 0 0 0 0,0 0 0 0 0,0 0 0 0 0,1 0 0 0 0,-1 0 0 0 0,0-1-1 0 0,0 1 1 0 0,1 0 0 0 0,-1-1 0 0 0,0 1 0 0 0,0-1 0 0 0,0 0 0 0 0,0 1 0 0 0,1-1 0 0 0,-1 0 0 0 0,0 0 0 0 0,0 1-1 0 0,-1-1 1 0 0,1 0 0 0 0,0 0 0 0 0,0 0 0 0 0,0 0 0 0 0,0 0 0 0 0,-1 0 0 0 0,1 0 0 0 0,-1-1 0 0 0,1 1 0 0 0,-1 0-1 0 0,1 0 1 0 0,-1 0 0 0 0,1-2-14 0 0,4-8 125 0 0,7-10 39 0 0,-7 15-119 0 0,-1-1-1 0 0,0 0 1 0 0,0-1-1 0 0,-1 1-44 0 0,48-105 303 0 0,-28 62-129 0 0,4-13-174 0 0,2-29 133 0 0,15-2-12 0 0,-17 20 54 0 0,14-67-175 0 0,4-13 84 0 0,37-82-4 0 0,-75 211-81 0 0,0 0 0 0 0,1-20 1 0 0,-4 21-37 0 0,1 0-1 0 0,2-5 38 0 0,3-6-69 0 0,1-1-237 0 0,4-11 306 0 0,3 9-49 0 0</inkml:trace>
  <inkml:trace contextRef="#ctx0" brushRef="#br0" timeOffset="258331.439">25252 13094 4874 0 0,'-37'-35'14268'0'0,"-34"0"-14268"0"0,71 35 0 0 0,0 0 0 0 0</inkml:trace>
  <inkml:trace contextRef="#ctx0" brushRef="#br0" timeOffset="259000.032">25144 13024 20029 0 0,'0'0'51'0'0,"0"0"19"0"0,0 0 13 0 0,4 0 35 0 0,-4 0-112 0 0,1 0 1 0 0,-1 0 0 0 0,1 0-1 0 0,-1 0 1 0 0,1 0 0 0 0,-1 0-1 0 0,1 0 1 0 0,-1 0 0 0 0,1 0-1 0 0,-1 0 1 0 0,1 1-1 0 0,-1-1 1 0 0,1 0 0 0 0,-1 0-1 0 0,1 0 1 0 0,-1 1 0 0 0,1-1-1 0 0,-1 0 1 0 0,1 1 0 0 0,-1-1-1 0 0,0 0 1 0 0,1 1 0 0 0,-1-1-1 0 0,0 1 1 0 0,1-1 0 0 0,-1 0-1 0 0,0 1 1 0 0,1-1-1 0 0,-1 1 1 0 0,0-1-7 0 0,5 8 115 0 0,10 1 60 0 0,-11-4-126 0 0,0 0 0 0 0,0 0 0 0 0,0 1 0 0 0,0-1-1 0 0,-1 1 1 0 0,0 0 0 0 0,2 6-49 0 0,1 9 109 0 0,-4-13-58 0 0,0 0 0 0 0,0 0 0 0 0,1 0 1 0 0,3 7-52 0 0,12 23 158 0 0,-5-1-37 0 0,-7-17-20 0 0,1-1 1 0 0,5 9-102 0 0,22 26 165 0 0,-3-2-13 0 0,-7 1-6 0 0,6 3-10 0 0,-6 9-9 0 0,-6-27-48 0 0,-10-23-25 0 0,-1 1 0 0 0,0 1 1 0 0,2 9-55 0 0,1 8 63 0 0,-1-6 28 0 0,-1 1 1 0 0,-1 2-92 0 0,-2 2 79 0 0,-2-9 7 0 0,2-1 1 0 0,2 6-87 0 0,8 37 344 0 0,1 25-344 0 0,-14-77 51 0 0,-1 0-1 0 0,-1 9-50 0 0,0-9 47 0 0,1 0 1 0 0,1 12-48 0 0,10 27 89 0 0,-5 1-8 0 0,5-1-8 0 0,-6-3-15 0 0,5-9-24 0 0,-6 9-19 0 0,15 36-10 0 0,-11-47-2 0 0,-7-26 8 0 0,0 0 0 0 0,-2 0 0 0 0,0 0 0 0 0,0 3-11 0 0,-1 2 19 0 0,1 59 67 0 0,0 23-56 0 0,0-97 15 0 0,0-3 14 0 0,0 0 4 0 0,-3 3-3 0 0,2-2-53 0 0,0 1-1 0 0,0 0 1 0 0,-1 0-1 0 0,1-1 1 0 0,0 1-1 0 0,0 0 1 0 0,1 0-1 0 0,-1 0 1 0 0,0 0-1 0 0,1 0 1 0 0,-1 0-1 0 0,1 0 1 0 0,-1 1-7 0 0,0 32 43 0 0,1-30-44 0 0,0-4 1 0 0,0 0 0 0 0,0 0-1 0 0,0 0 1 0 0,0 0 0 0 0,0 0-1 0 0,0 0 1 0 0,0-1 0 0 0,1 1-1 0 0,-1 0 1 0 0,0 0 0 0 0,1 0-1 0 0,-1-1 1 0 0,0 1 0 0 0,1 0-1 0 0,-1 0 1 0 0,1-1 0 0 0,-1 1-1 0 0,1 0 1 0 0,0-1 0 0 0,-1 1-1 0 0,1 0 1 0 0,0-1 0 0 0,0 1 0 0 0,-1-1 0 0 0,1 1-1 0 0,-1-1 1 0 0,1 1 0 0 0,-1-1-1 0 0,1 0 1 0 0,-1 1 0 0 0,1-1 0 0 0,-1 1-1 0 0,1 0 1 0 0,-1-1 0 0 0,0 1 0 0 0,1-1-1 0 0,-1 1 1 0 0,0 0 0 0 0,0-1-1 0 0,1 1 1 0 0,-1-1 0 0 0,0 1 0 0 0,0 0-1 0 0,0-1 1 0 0,0 1 0 0 0,0 0-1 0 0,0 0 2 0 0,0 1 10 0 0,0-2 20 0 0,0 0 18 0 0,0 0 5 0 0,0 0-3 0 0,0 0-12 0 0,0 0-27 0 0,0 0-27 0 0,0 0-24 0 0,0 0-28 0 0,0 0-32 0 0,0 0-40 0 0,0 0-55 0 0,0 0-78 0 0,12-2-18 0 0,49-13 229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25:1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53 107 3162 0 0,'-16'19'12781'0'0,"-2"-19"-12849"0"0,-1-37 62 0 0,19 20 3 0 0,0-18-34 0 0,37-1-63 0 0,52 36 100 0 0,-89 0 0 0 0,0 0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0:3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143 301 1012 0 0,'-1'-1'603'0'0,"1"-1"-1"0"0,0 0 1 0 0,0 1-1 0 0,0-1 1 0 0,-1 1 0 0 0,1-1-1 0 0,-1 0 1 0 0,1 1 0 0 0,-1-1-1 0 0,0 1 1 0 0,0-1-1 0 0,0 1 1 0 0,1 0 0 0 0,-2-1-603 0 0,-6-13 540 0 0,7 6-424 0 0,-1 0 1 0 0,1-1-1 0 0,0 1 1 0 0,1-1-1 0 0,0 1 1 0 0,1-9-117 0 0,0-11 465 0 0,-1 21-353 0 0,0 1 90 0 0,0 1 0 0 0,1-1 1 0 0,-1 1-1 0 0,1-3-202 0 0,0 7 37 0 0,0 0 0 0 0,0-1 0 0 0,0 1 1 0 0,0 0-1 0 0,0 0 0 0 0,0-1 0 0 0,0 1 0 0 0,1 0 0 0 0,-1 0 0 0 0,1 0 0 0 0,0 0 0 0 0,0 0-37 0 0,7-8 164 0 0,-5 7-67 0 0,-1-1 0 0 0,1 0 0 0 0,0 1 0 0 0,0-1 0 0 0,3-1-97 0 0,4 0 104 0 0,16-10 136 0 0,-18 9-186 0 0,-5 2-20 0 0,0 1 0 0 0,0 0 0 0 0,1 0 0 0 0,-1 1 0 0 0,1-1 0 0 0,-1 1 0 0 0,1 0 0 0 0,0 0 0 0 0,0 0 0 0 0,0 1 0 0 0,5-1-34 0 0,96 2 777 0 0,-106 0-775 0 0,1 0 1 0 0,-1 0-1 0 0,1 0 0 0 0,-1-1 0 0 0,1 1 1 0 0,0 0-1 0 0,-1 0 0 0 0,1 0 1 0 0,-1 1-1 0 0,1-1 0 0 0,0 0 0 0 0,-1 0 1 0 0,1 0-1 0 0,-1 0 0 0 0,1 1 1 0 0,-1-1-1 0 0,1 0 0 0 0,-1 0 0 0 0,1 1 1 0 0,-1-1-1 0 0,1 0 0 0 0,-1 1 1 0 0,1-1-1 0 0,-1 1 0 0 0,0-1 0 0 0,1 0 1 0 0,-1 1-1 0 0,0-1 0 0 0,1 1 1 0 0,-1-1-1 0 0,0 1-2 0 0,5 6 27 0 0,3-1-2 0 0,-8-6-24 0 0,0 0 0 0 0,1 0 1 0 0,-1 1-1 0 0,1-1 0 0 0,-1 0 0 0 0,0 0 1 0 0,1 1-1 0 0,-1-1 0 0 0,1 1 0 0 0,-1-1 1 0 0,0 0-1 0 0,0 1 0 0 0,1-1 0 0 0,-1 1 1 0 0,0-1-1 0 0,0 0 0 0 0,1 1 0 0 0,-1-1 0 0 0,0 1 1 0 0,0-1-1 0 0,0 1 0 0 0,0-1 0 0 0,0 1 1 0 0,0-1-1 0 0,0 1 0 0 0,0-1 0 0 0,0 1 1 0 0,0-1-1 0 0,0 1-1 0 0,0-1 1 0 0,0 1 0 0 0,0-1 0 0 0,0 0 0 0 0,0 0 0 0 0,0 1 0 0 0,0-1 0 0 0,0 0 0 0 0,0 0 0 0 0,0 1 0 0 0,0-1 0 0 0,1 0 0 0 0,-1 0 0 0 0,0 0 0 0 0,0 1 0 0 0,0-1 0 0 0,0 0 0 0 0,0 0 0 0 0,0 0 0 0 0,1 1 0 0 0,-1-1 0 0 0,0 0 0 0 0,0 0 0 0 0,0 0 0 0 0,0 0 0 0 0,1 1 0 0 0,-1-1 0 0 0,0 0-1 0 0,2 1 4 0 0,-1 0 1 0 0,0 1-1 0 0,0-1 0 0 0,1 0 0 0 0,-1 1 1 0 0,0-1-1 0 0,0 1 0 0 0,0-1 0 0 0,-1 1 1 0 0,1 0-1 0 0,0-1 0 0 0,-1 1 0 0 0,1 0 1 0 0,-1-1-1 0 0,1 1 0 0 0,-1 0 0 0 0,0 0 1 0 0,0-1-1 0 0,1 2-4 0 0,-1-1 6 0 0,0 0 0 0 0,0 0 0 0 0,0 0 0 0 0,1 0 0 0 0,-1-1 0 0 0,1 1 0 0 0,-1 0 0 0 0,1 0 0 0 0,0-1 0 0 0,0 1-1 0 0,-1 0 1 0 0,1-1 0 0 0,0 1 0 0 0,1 0-6 0 0,-1-1 7 0 0,0 1-1 0 0,0-1 0 0 0,0 1 1 0 0,0 0-1 0 0,0-1 0 0 0,0 1 1 0 0,-1 0-1 0 0,1 0 1 0 0,-1-1-1 0 0,1 1 0 0 0,-1 0 1 0 0,0 0-1 0 0,1 0 0 0 0,-1 1-6 0 0,0 174 362 0 0,-1-169-347 0 0,1 0 1 0 0,-2 0-1 0 0,1-1 1 0 0,-1 1 0 0 0,-2 6-16 0 0,2-7 14 0 0,0 1 0 0 0,0 0 0 0 0,1 0 0 0 0,-1 0 1 0 0,2 6-15 0 0,0 18 38 0 0,1-17-15 0 0,0 0 1 0 0,-1 1-1 0 0,-1-1 0 0 0,-1 0 1 0 0,-1 1-24 0 0,-26 73 111 0 0,11-4-48 0 0,17-77-54 0 0,0 0 0 0 0,1 0-1 0 0,-1 7-8 0 0,2-8 6 0 0,-2-1-1 0 0,1 1 1 0 0,-1-1 0 0 0,0 3-6 0 0,-4 9 9 0 0,3-11 2 0 0,0 1 1 0 0,0 0 0 0 0,1 0 0 0 0,0 0 0 0 0,0 6-12 0 0,1 290 299 0 0,0-300-290 0 0,0 1 1 0 0,0-1-1 0 0,-1 0 1 0 0,1 1-1 0 0,-2 3-9 0 0,-10 15 46 0 0,10-13-27 0 0,0 0 1 0 0,2 0 0 0 0,-1 0-1 0 0,1-1 1 0 0,1 8-20 0 0,-1 3 22 0 0,0 384 398 0 0,4-398-391 0 0,0 2-15 0 0,1 0-1 0 0,-1 0 1 0 0,0 0-1 0 0,-1 0 0 0 0,1 1 1 0 0,1 7-14 0 0,13 38 79 0 0,-2-16 27 0 0,-13-33-94 0 0,-3-4-9 0 0,0-1 0 0 0,0 1 0 0 0,1 0 0 0 0,-1 0 0 0 0,0-1 0 0 0,1 1 0 0 0,-1 0 0 0 0,1-1 0 0 0,-1 1 0 0 0,1-1 0 0 0,-1 1 0 0 0,1 0 0 0 0,-1-1 0 0 0,1 1 0 0 0,-1-1 0 0 0,1 1 0 0 0,0-1 0 0 0,-1 0 0 0 0,1 1 0 0 0,0-1 0 0 0,-1 0 0 0 0,1 1 0 0 0,1-1-3 0 0,4 3 10 0 0,-5-2-6 0 0,1 0 0 0 0,0 0 0 0 0,0 0 0 0 0,0 0 1 0 0,0 1-1 0 0,0-1 0 0 0,-1 0 0 0 0,1 1 0 0 0,-1 0 1 0 0,1-1-1 0 0,0 3-4 0 0,-1-3-1 0 0,1 0-1 0 0,-1 1 1 0 0,0-1 0 0 0,0 0 0 0 0,1 0 0 0 0,-1 0-1 0 0,0 0 1 0 0,1-1 0 0 0,-1 1 0 0 0,1 0 0 0 0,-1 0-1 0 0,1-1 1 0 0,0 1 0 0 0,-1-1 0 0 0,1 1 0 0 0,-1-1-1 0 0,1 0 1 0 0,0 0 0 0 0,-1 0 0 0 0,1 0 0 0 0,0 0-1 0 0,0 0 2 0 0,-1 0-1 0 0,-1 0 0 0 0,1 0 0 0 0,-1 0-1 0 0,1 0 1 0 0,-1 0 0 0 0,1 0-1 0 0,-1 0 1 0 0,1 1 0 0 0,0-1 0 0 0,-1 0-1 0 0,1 0 1 0 0,-1 0 0 0 0,0 1 0 0 0,1-1-1 0 0,-1 0 1 0 0,1 0 0 0 0,-1 1 0 0 0,1-1-1 0 0,-1 1 1 0 0,0-1 0 0 0,1 0-1 0 0,-1 1 1 0 0,0-1 0 0 0,1 1 0 0 0,-1-1-1 0 0,0 1 1 0 0,0-1 0 0 0,1 1 0 0 0,-1-1-1 0 0,0 1 1 0 0,0-1 0 0 0,0 1 0 0 0,0-1-1 0 0,0 1 1 0 0,1-1 0 0 0,-1 1 0 0 0,0-1-1 0 0,0 1 1 0 0,0-1 0 0 0,-1 1-1 0 0,1-1 1 0 0,0 1 1 0 0,0-1 0 0 0,0 0-1 0 0,0 0 1 0 0,0 0-1 0 0,0 1 1 0 0,0-1-1 0 0,0 0 1 0 0,0 0-1 0 0,0 0 1 0 0,0 0-1 0 0,0 0 1 0 0,0 0-1 0 0,0 0 1 0 0,0 0-1 0 0,0 1 1 0 0,0-1-1 0 0,0 0 1 0 0,0 0-1 0 0,0 0 1 0 0,0 0-1 0 0,0 0 1 0 0,0 0-1 0 0,0 0 1 0 0,0 0-1 0 0,0 0 1 0 0,0 1-1 0 0,1-1 1 0 0,-1 0-1 0 0,0 0 1 0 0,0 0-1 0 0,0 0 1 0 0,0 0-1 0 0,0 0 1 0 0,0 0-1 0 0,0 0 1 0 0,0 0-1 0 0,0 0 1 0 0,0 0-1 0 0,1 0 1 0 0,-1 0-1 0 0,0 0 1 0 0,0 0-1 0 0,0 0 1 0 0,0 0 0 0 0,0 0-1 0 0,0 0 1 0 0,0 0-1 0 0,0 0 1 0 0,1 0-1 0 0,-1 0 1 0 0,0 0-1 0 0,0 0 1 0 0,0 0-1 0 0,0 0 1 0 0,0 0-1 0 0,0 0 1 0 0,0 0-1 0 0,0 0 1 0 0,1 0-1 0 0,0 0 0 0 0,-1 0-1 0 0,1 0 1 0 0,-1 0 0 0 0,1 0-1 0 0,-1 0 1 0 0,1 0 0 0 0,0 0-1 0 0,-1 0 1 0 0,1 0 0 0 0,-1 0-1 0 0,1 1 1 0 0,-1-1 0 0 0,1 0-1 0 0,-1 0 1 0 0,1 0 0 0 0,-1 1-1 0 0,1-1 1 0 0,-1 0 0 0 0,1 1-1 0 0,-1-1 1 0 0,1 1 0 0 0,-1-1-1 0 0,0 0 1 0 0,1 1 0 0 0,-1-1-1 0 0,0 1 1 0 0,1-1 0 0 0,-1 1 0 0 0,0-1-1 0 0,1 1 1 0 0,-1-1 0 0 0,0 1-1 0 0,0-1 1 0 0,0 1 0 0 0,0 0-1 0 0,0-1 1 0 0,1 1 0 0 0,-1-1-1 0 0,0 1 1 0 0,0-1 0 0 0,0 1 1 0 0,3 5-30 0 0,-2-4 26 0 0,1-1 1 0 0,-1 1-1 0 0,0-1 0 0 0,0 1 1 0 0,1 0-1 0 0,-1-1 0 0 0,0 1 1 0 0,0 0-1 0 0,-1 0 0 0 0,1 0 1 0 0,0 0-1 0 0,-1 0 0 0 0,1 0 1 0 0,-1 0-1 0 0,1 1 4 0 0,-1-3 0 0 0,0 1 0 0 0,0-1-1 0 0,0 0 1 0 0,0 0 0 0 0,0 0 0 0 0,0 0 0 0 0,0 0 0 0 0,0 0-1 0 0,0 0 1 0 0,0 0 0 0 0,0 0 0 0 0,0 1 0 0 0,0-1 0 0 0,0 0-1 0 0,0 0 1 0 0,0 0 0 0 0,0 0 0 0 0,0 0 0 0 0,0 0 0 0 0,0 0-1 0 0,0 0 1 0 0,0 0 0 0 0,0 0 0 0 0,0 1 0 0 0,0-1 0 0 0,0 0-1 0 0,0 0 1 0 0,0 0 0 0 0,0 0 0 0 0,0 0 0 0 0,0 0 0 0 0,0 0-1 0 0,0 0 1 0 0,0 0 0 0 0,1 0 0 0 0,-1 0 0 0 0,0 0-1 0 0,0 0 1 0 0,0 0 0 0 0,0 0 0 0 0,0 1 0 0 0,0-1 0 0 0,0 0-1 0 0,0 0 1 0 0,0 0 0 0 0,1 0 0 0 0,-1 0 0 0 0,0 0 0 0 0,0 0-1 0 0,0 0 1 0 0,0 0 0 0 0,0 0 0 0 0,0 0 0 0 0,0 0 0 0 0,0-1-1 0 0,0 1 1 0 0,1 0 0 0 0,-1 0 1 0 0,1 0 1 0 0,-1 0-1 0 0,1 0 0 0 0,-1 0 1 0 0,1 0-1 0 0,-1 0 0 0 0,1 1 1 0 0,-1-1-1 0 0,1 0 0 0 0,-1 0 1 0 0,0 0-1 0 0,1 0 0 0 0,-1 1 1 0 0,1-1-1 0 0,-1 0 0 0 0,1 0 1 0 0,-1 1-1 0 0,0-1 0 0 0,1 0 1 0 0,-1 1-1 0 0,1-1 0 0 0,-1 0 1 0 0,0 1-1 0 0,0-1 0 0 0,1 0 1 0 0,-1 1-1 0 0,0-1 0 0 0,1 1 1 0 0,-1-1-1 0 0,0 1 0 0 0,0-1-1 0 0,1 20 85 0 0,-1-12-53 0 0,0-7-22 0 0,0 1 1 0 0,0 0-1 0 0,0 0 0 0 0,-1 0 1 0 0,1 0-1 0 0,-1 0 1 0 0,1 0-1 0 0,-1 0 1 0 0,0 0-1 0 0,0-1 1 0 0,0 1-1 0 0,0 0 0 0 0,0 0-10 0 0,-4 7 47 0 0,0 1 9 0 0,4-7-43 0 0,0-1 0 0 0,0 1 0 0 0,0-1 0 0 0,-1 0 0 0 0,1 1 0 0 0,-1-1 0 0 0,1 0 0 0 0,-1 0 0 0 0,0 0 0 0 0,-1 1-13 0 0,0 0 22 0 0,0 1 0 0 0,0-1 1 0 0,1 1-1 0 0,-1 0 0 0 0,1 0 1 0 0,0 0-1 0 0,0 0-22 0 0,-10 16 108 0 0,12-20-103 0 0,-1 0-1 0 0,1 1 0 0 0,0-1 1 0 0,-1 0-1 0 0,1 1 1 0 0,0-1-1 0 0,0 1 0 0 0,-1-1 1 0 0,1 0-1 0 0,0 1 0 0 0,0-1 1 0 0,-1 1-1 0 0,1-1 0 0 0,0 1 1 0 0,0-1-1 0 0,0 1 1 0 0,0-1-1 0 0,0 1 0 0 0,0-1 1 0 0,0 1-1 0 0,0-1 0 0 0,0 1 1 0 0,0-1-1 0 0,0 1 1 0 0,0-1-1 0 0,0 1-4 0 0,0-1 1 0 0,0 0-1 0 0,0 0 1 0 0,0 1 0 0 0,0-1 0 0 0,0 0-1 0 0,0 0 1 0 0,0 0 0 0 0,0 0 0 0 0,0 1-1 0 0,0-1 1 0 0,0 0 0 0 0,0 0 0 0 0,0 0 0 0 0,0 1-1 0 0,0-1 1 0 0,0 0 0 0 0,0 0 0 0 0,0 0-1 0 0,0 1 1 0 0,0-1 0 0 0,0 0 0 0 0,0 0-1 0 0,0 0 1 0 0,-1 0 0 0 0,1 1 0 0 0,0-1-1 0 0,0 0 1 0 0,0 0 0 0 0,0 0 0 0 0,0 0-1 0 0,-1 0 0 0 0,-6 5 39 0 0,6-5-37 0 0,1 0 1 0 0,-1 1-1 0 0,1-1 1 0 0,-1 0-1 0 0,1 0 1 0 0,-1 1-1 0 0,1-1 1 0 0,-1 0-1 0 0,1 1 0 0 0,-1-1 1 0 0,1 1-1 0 0,0-1 1 0 0,-1 0-1 0 0,1 1 1 0 0,0-1-1 0 0,-1 1 1 0 0,1-1-1 0 0,0 1 1 0 0,0-1-1 0 0,0 1 0 0 0,-1-1 1 0 0,1 1-1 0 0,0 0 1 0 0,0-1-1 0 0,0 1 1 0 0,0-1-1 0 0,0 1 1 0 0,0-1-1 0 0,0 1 1 0 0,0-1-1 0 0,0 1 0 0 0,0 0 1 0 0,0-1-1 0 0,0 1-2 0 0,-1 4 12 0 0,0 0 0 0 0,0 0 0 0 0,-1 0 0 0 0,1 0 0 0 0,-1-1 0 0 0,-1 1 1 0 0,1 0-1 0 0,-1-1 0 0 0,0 0 0 0 0,0 0 0 0 0,0 1 0 0 0,-1-1-12 0 0,-1 4 13 0 0,2-4-3 0 0,0 0 0 0 0,1 1 0 0 0,0-1-1 0 0,0 1 1 0 0,0 0 0 0 0,1-1-1 0 0,0 1 1 0 0,-1 0 0 0 0,2 0-1 0 0,-1 4-9 0 0,0 7 72 0 0,0 1-1 0 0,2 9-71 0 0,0 2 118 0 0,-4-19-38 0 0,1-4-59 0 0,0-2-6 0 0,0 1-1 0 0,1-1 0 0 0,0 1 1 0 0,-1-1-1 0 0,1 1 1 0 0,1 0-1 0 0,-1 0 0 0 0,0-1 1 0 0,1 1-1 0 0,0 0 1 0 0,0 1-15 0 0,0 751 2101 0 0,0-727-2007 0 0,1-11-3 0 0,-2 0 0 0 0,0 0 0 0 0,-1 8-91 0 0,-11 30 181 0 0,12-44-126 0 0,0 0 0 0 0,0-1 0 0 0,1 10-55 0 0,0 12 177 0 0,0 23 134 0 0,0 91 99 0 0,0-136-374 0 0,-1-1 1 0 0,0 0 0 0 0,-1 0 0 0 0,0 0-1 0 0,-1 2-36 0 0,1-4 32 0 0,0 0 0 0 0,1 0 0 0 0,0 1 1 0 0,0-1-1 0 0,1 1-32 0 0,1 8 58 0 0,-1-11-19 0 0,1 0 1 0 0,-1 0-1 0 0,0 0 1 0 0,0 0 0 0 0,-1 0-1 0 0,0 0 1 0 0,0 0-1 0 0,-1 3-39 0 0,-10 18 129 0 0,11-27-117 0 0,0 1 1 0 0,1 0-1 0 0,-1 0 0 0 0,1 0 1 0 0,0 0-1 0 0,-1 0 0 0 0,1-1 1 0 0,0 1-1 0 0,-1 0 0 0 0,1 0 1 0 0,0 0-1 0 0,0 0 0 0 0,0 0 1 0 0,0 0-1 0 0,0 0 0 0 0,0 0-12 0 0,-2 7 42 0 0,-6 5 34 0 0,4-7-31 0 0,0 1 1 0 0,1 0-1 0 0,-1 0 0 0 0,1 0 0 0 0,0 2-45 0 0,-3 21 85 0 0,-6-7-5 0 0,5 3-15 0 0,5-18-41 0 0,0 0 0 0 0,0-1 0 0 0,-1 1-1 0 0,-1 3-23 0 0,-6 11 52 0 0,8-16-19 0 0,0-1-1 0 0,0 1 1 0 0,-1-1-1 0 0,0 1 0 0 0,0-1 1 0 0,0 0-1 0 0,-1 0 1 0 0,-1 1-33 0 0,-4 3 73 0 0,5-4-22 0 0,-1 0 0 0 0,0 0 0 0 0,0-1 0 0 0,-4 3-51 0 0,-5 2 64 0 0,-1 2 43 0 0,0-2 1 0 0,-1 1-1 0 0,-8 2-107 0 0,-29 5 189 0 0,49-16-175 0 0,0 0 0 0 0,-1 0 0 0 0,1 0-1 0 0,-1-1 1 0 0,1 0 0 0 0,-1 0 0 0 0,1 0 0 0 0,-2-1-14 0 0,-10 1-119 0 0,3 0-122 0 0,13 0 233 0 0,0 0 0 0 0,0 0 0 0 0,0 0 1 0 0,0 0-1 0 0,0 0 0 0 0,0 0 1 0 0,0 0-1 0 0,0 0 0 0 0,0 0 1 0 0,-1 0-1 0 0,1 0 0 0 0,0 0 1 0 0,0 0-1 0 0,0 0 0 0 0,0 0 1 0 0,0 0-1 0 0,0 0 0 0 0,0 0 1 0 0,0 0-1 0 0,-1 0 0 0 0,1 0 1 0 0,0 0-1 0 0,0 0 0 0 0,0 0 0 0 0,0 0 1 0 0,0 0-1 0 0,0 0 0 0 0,0 0 1 0 0,0 0-1 0 0,0-1 0 0 0,0 1 1 0 0,0 0-1 0 0,0 0 0 0 0,-1 0 1 0 0,1 0-1 0 0,0 0 0 0 0,0 0 1 0 0,0 0-1 0 0,0 0 0 0 0,0 0 1 0 0,0 0-1 0 0,0-1 0 0 0,0 1 1 0 0,0 0-1 0 0,0 0 0 0 0,0 0 0 0 0,0 0 1 0 0,0 0-1 0 0,0 0 0 0 0,0 0 1 0 0,0 0-1 0 0,0 0 0 0 0,0-1 1 0 0,0 1-1 0 0,0 0 0 0 0,0 0 1 0 0,0 0 7 0 0,6-26-462 0 0,23-51 366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0:3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1066 1112 0 0,'-2'2'843'0'0,"0"-1"-1"0"0,0 1 1 0 0,-1 0-1 0 0,1-1 1 0 0,0 0 0 0 0,-1 1-1 0 0,1-1 1 0 0,-1 0 0 0 0,1 0-1 0 0,-2 0-842 0 0,-2 0 312 0 0,0 0-1 0 0,-1-1 0 0 0,1 1 1 0 0,-1-1-1 0 0,-4-1-311 0 0,-4 1 547 0 0,9-3-131 0 0,-7-8-6 0 0,10 8-42 0 0,3 3-40 0 0,0 0-35 0 0,0-3-27 0 0,-1-1-221 0 0,1-1 1 0 0,1 1-1 0 0,-1 0 1 0 0,1 0-1 0 0,-1-1 1 0 0,1 1-1 0 0,1 0 1 0 0,-1 0-1 0 0,0 0 1 0 0,1 0-1 0 0,0 0 1 0 0,0 0 0 0 0,0 1-1 0 0,0-1 1 0 0,1 0-1 0 0,-1 1 1 0 0,2 0-46 0 0,11-14 148 0 0,1 1 0 0 0,16-12-148 0 0,22-21 193 0 0,11-19 19 0 0,-19 18 71 0 0,7-3-283 0 0,131-115 446 0 0,-174 160-405 0 0,0 0 0 0 0,0 1 0 0 0,1 0 0 0 0,0 1 0 0 0,0 0 0 0 0,1 1-41 0 0,23-14 131 0 0,-5-3-13 0 0,-16 9-68 0 0,15-10 51 0 0,1 1 1 0 0,0 2 0 0 0,2 0-102 0 0,31-16 126 0 0,-22 4-21 0 0,-9 8-20 0 0,6-26 40 0 0,-23 35-81 0 0,-15 15-43 0 0,1 0 1 0 0,-1 0-1 0 0,0-1 0 0 0,0 1 1 0 0,0 0-1 0 0,1 0 0 0 0,-1 0 1 0 0,0-1-1 0 0,0 1 0 0 0,0 0 1 0 0,1 0-1 0 0,-1 0 0 0 0,0 0 1 0 0,0 0-1 0 0,1 0 0 0 0,-1-1 1 0 0,0 1-1 0 0,0 0 0 0 0,1 0 1 0 0,-1 0-1 0 0,0 0 0 0 0,1 0 1 0 0,-1 0-1 0 0,0 0 0 0 0,1 0-1 0 0,-1 0 1 0 0,1 0-1 0 0,-1 1 1 0 0,1-1 0 0 0,0 0-1 0 0,-1 0 1 0 0,1-1 0 0 0,-1 1-1 0 0,1 0 1 0 0,-1 0-1 0 0,1 0 1 0 0,0 0 0 0 0,-1 0-1 0 0,1-1 1 0 0,-1 1 0 0 0,1 0-1 0 0,-1 0 1 0 0,1-1-1 0 0,-1 1 1 0 0,1 0 0 0 0,-1-1-1 0 0,1 1 1 0 0,-1-1 0 0 0,0 1-1 0 0,1 0 1 0 0,-1-1-1 0 0,0 1 1 0 0,1-1 0 0 0,-1 1-1 0 0,0-1 1 0 0,1 1 0 0 0,-1-1-1 0 0,0 0 1 0 0,0 1-1 0 0,0-1 1 0 0,1 1 0 0 0,-1-1-1 0 0,0 1 1 0 0,0-1 0 0 0,0 0-1 0 0,0 1 1 0 0,0-1-1 0 0,0 0 1 0 0,0-2-4 0 0,0 3 7 0 0,0 0 31 0 0,0 0 30 0 0,0 0 7 0 0,0-3 0 0 0,0-8 3 0 0,0 8 2 0 0,-1 3-70 0 0,0 0 0 0 0,0 0 0 0 0,0 0 0 0 0,0 0 1 0 0,1 0-1 0 0,-1 0 0 0 0,0 0 0 0 0,0 0 0 0 0,0-1 1 0 0,0 1-1 0 0,1 0 0 0 0,-1-1 0 0 0,0 1 1 0 0,0 0-1 0 0,1-1 0 0 0,-1 1 0 0 0,0-1 0 0 0,0 1 1 0 0,1-1-1 0 0,-1 0 0 0 0,1 1 0 0 0,-1-1 1 0 0,1 0-1 0 0,-1 1 0 0 0,0-1-7 0 0,1 0 3 0 0,0 1-1 0 0,-1-1 1 0 0,1 0-1 0 0,-1 1 1 0 0,0-1-1 0 0,1 1 1 0 0,-1-1 0 0 0,1 1-1 0 0,-1-1 1 0 0,0 1-1 0 0,1-1 1 0 0,-1 1 0 0 0,0-1-1 0 0,0 1 1 0 0,1 0-1 0 0,-1 0 1 0 0,0-1-1 0 0,0 1 1 0 0,0 0 0 0 0,1 0-1 0 0,-1 0 1 0 0,0 0-1 0 0,0 0 1 0 0,0 0 0 0 0,0 0-4 0 0,0 0 5 0 0,-1 0-1 0 0,0 0 0 0 0,0-1 0 0 0,1 1 0 0 0,-1 0 1 0 0,0-1-1 0 0,1 1 0 0 0,-1-1 0 0 0,1 0 0 0 0,-1 1 0 0 0,1-1 1 0 0,-1 0-1 0 0,0-1-3 0 0,-13-5 12 0 0,2 5-15 0 0,-1 0-1 0 0,1 1 0 0 0,-1 0 0 0 0,0 1 1 0 0,-9 2 3 0 0,-4-1-32 0 0,-99-1-684 0 0,129-3 561 0 0,-1 1 140 0 0,0 1-1 0 0,0-1 1 0 0,0 1 0 0 0,0 0 0 0 0,1-1 0 0 0,-1 1-1 0 0,0 0 1 0 0,1 0 0 0 0,-1 1 0 0 0,1-1 0 0 0,-1 0 0 0 0,1 1-1 0 0,-1 0 1 0 0,1-1 0 0 0,-1 1 0 0 0,1 0 0 0 0,-1 0-1 0 0,1 1 1 0 0,1-1 15 0 0,2 0-28 0 0,0 0 0 0 0,0 0 0 0 0,0-1 0 0 0,0 0 0 0 0,0 0 28 0 0,47-18-165 0 0,-17 6 82 0 0,-18 6 16 0 0,0-1 0 0 0,10-6 67 0 0,11-5-79 0 0,-3 10-14 0 0,-13-3 8 0 0,-14 11 66 0 0,-1-1 0 0 0,1 1 0 0 0,0 1 0 0 0,-1 0 0 0 0,1 0 0 0 0,3 1 19 0 0,7-1-24 0 0,-15 0 23 0 0,0 0 0 0 0,1 0-1 0 0,-1 0 1 0 0,0 1 0 0 0,0-1 0 0 0,1 1 0 0 0,-1 0 0 0 0,0 0 0 0 0,0 1 0 0 0,0-1-1 0 0,0 1 1 0 0,0 0 0 0 0,-1 0 0 0 0,4 2 1 0 0,-4-1 11 0 0,0 1 0 0 0,0-1 0 0 0,0 0 0 0 0,-1 1 0 0 0,0-1-1 0 0,1 1 1 0 0,-1 0 0 0 0,0 0 0 0 0,-1 0 0 0 0,1 0 0 0 0,-1 0 0 0 0,0 0 0 0 0,1 3-11 0 0,-2-5 10 0 0,3 8 23 0 0,0-1 0 0 0,-1 0 0 0 0,0 1 0 0 0,0 0 0 0 0,-1-1 0 0 0,-1 1 0 0 0,1 0 0 0 0,-2 0 0 0 0,0 3-33 0 0,-1-3 22 0 0,-1 0-1 0 0,0 0 1 0 0,0 0 0 0 0,-1-1-1 0 0,0 0 1 0 0,-1 0 0 0 0,-3 5-22 0 0,-7 15-4 0 0,-5 24-114 0 0,19-51 109 0 0,-1 4-12 0 0,1-1 0 0 0,-1 1 1 0 0,1-1-1 0 0,0 1 0 0 0,0 0 1 0 0,0-1-1 0 0,1 1 0 0 0,0 0 1 0 0,1 3 20 0 0,3 13-15 0 0,1 1 1 0 0,1-1-1 0 0,4 8 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0:3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283 621 2900 0 0,'0'-106'12467'0'0,"0"106"-12467"0"0</inkml:trace>
  <inkml:trace contextRef="#ctx0" brushRef="#br0" timeOffset="402.056">283 515 18099 0 0,'0'-6'19'0'0,"1"-15"57"0"0,-1 20-74 0 0,1 1-1 0 0,-1-1 1 0 0,0 1 0 0 0,1-1 0 0 0,-1 1 0 0 0,0 0 0 0 0,1-1 0 0 0,-1 1 0 0 0,0-1 0 0 0,1 1 0 0 0,-1 0-1 0 0,1-1 1 0 0,-1 1 0 0 0,0 0 0 0 0,1-1 0 0 0,-1 1 0 0 0,1 0 0 0 0,-1 0 0 0 0,1 0 0 0 0,-1-1 0 0 0,1 1-1 0 0,0 0 1 0 0,-1 0 0 0 0,1 0 0 0 0,-1 0 0 0 0,1 0 0 0 0,-1 0 0 0 0,1 0 0 0 0,-1 0 0 0 0,1 0-2 0 0,5-3 42 0 0,7-9 9 0 0,-13 12-46 0 0,1-1-1 0 0,0 1 0 0 0,-1-1 1 0 0,1 1-1 0 0,-1 0 0 0 0,1-1 1 0 0,-1 1-1 0 0,1 0 0 0 0,0-1 1 0 0,-1 1-1 0 0,1 0 0 0 0,0 0 1 0 0,-1 0-1 0 0,1 0 0 0 0,0 0 1 0 0,-1 0-1 0 0,1 0 1 0 0,0 0-1 0 0,-1 0 0 0 0,1 0 1 0 0,0 0-1 0 0,-1 0 0 0 0,1 0 1 0 0,0 0-5 0 0,2 1 17 0 0,5-1 7 0 0,-5-1-14 0 0,0 1 0 0 0,1 0 0 0 0,-1 0-1 0 0,0 1 1 0 0,0-1 0 0 0,0 1 0 0 0,0-1-1 0 0,0 1 1 0 0,0 0-10 0 0,27 14 63 0 0,-28-14-59 0 0,-1 0 1 0 0,1 0-1 0 0,-1 0 1 0 0,0 1-1 0 0,1-1 1 0 0,-1 1-1 0 0,0-1 1 0 0,0 1-1 0 0,0-1 1 0 0,0 1 0 0 0,0-1-1 0 0,0 1 1 0 0,0 0-1 0 0,0 0 1 0 0,-1-1-1 0 0,1 1 1 0 0,-1 0-1 0 0,1 0 1 0 0,-1 0-1 0 0,0 0 1 0 0,0 0 0 0 0,0-1-1 0 0,0 2-4 0 0,3 13 26 0 0,9 38 33 0 0,-9-24-25 0 0,-2 0 0 0 0,-1 24-34 0 0,-1-9 12 0 0,2-16-12 0 0,-2-1 0 0 0,-1 0 0 0 0,-1 1 1 0 0,-2-1-1 0 0,-6 22 0 0 0,-6-4-17 0 0,-1 0 1 0 0,-13 18 16 0 0,-2 8-18 0 0,26-57 14 0 0,-11 23-8 0 0,-11 0 1 0 0,24-31 13 0 0,-1 0 1 0 0,1 0-1 0 0,-1-1 1 0 0,0 0-1 0 0,-1 0 1 0 0,1 0-1 0 0,-6 2-2 0 0,-6 7 23 0 0,17-15-22 0 0,1 0 0 0 0,0 1 0 0 0,-1-1 0 0 0,1 0 0 0 0,0 1 1 0 0,-1-1-1 0 0,1 0 0 0 0,0 1 0 0 0,-1-1 0 0 0,1 0 1 0 0,-1 0-1 0 0,1 1 0 0 0,0-1 0 0 0,-1 0 0 0 0,1 0 1 0 0,-1 0-1 0 0,1 0 0 0 0,-1 0 0 0 0,1 0 0 0 0,-1 0 0 0 0,1 0 1 0 0,0 0-1 0 0,-1 0 0 0 0,1 0 0 0 0,-1 0 0 0 0,1 0 1 0 0,-1 0-2 0 0,-4 2 5 0 0,4-1-4 0 0,1 0 1 0 0,-1 0 0 0 0,1 0-1 0 0,0 0 1 0 0,-1 0-1 0 0,1 0 1 0 0,0 0 0 0 0,0 0-1 0 0,-1 0 1 0 0,1 1-1 0 0,0-1 1 0 0,0 0 0 0 0,0 0-1 0 0,1 0 1 0 0,-1 0-1 0 0,0 0 1 0 0,0 1 0 0 0,1-1-1 0 0,-1 0 1 0 0,0 0 0 0 0,1 0-1 0 0,-1 0 1 0 0,1 0-1 0 0,0 0 1 0 0,-1 0 0 0 0,1 0-1 0 0,0 0-1 0 0,12 3 13 0 0,-10-4-10 0 0,-1 1 1 0 0,1 0-1 0 0,-1-1 0 0 0,1 1 1 0 0,-1 0-1 0 0,0 0 1 0 0,1 0-1 0 0,-1 1 1 0 0,0-1-1 0 0,0 1 0 0 0,0-1 1 0 0,0 1-1 0 0,1 0-3 0 0,84 84 197 0 0,-83-81-179 0 0,1 0 1 0 0,-1 0-1 0 0,0 0 1 0 0,0 1-1 0 0,0-1 1 0 0,-1 1-1 0 0,3 6-18 0 0,-2-5 16 0 0,-1 0 10 0 0,0 1 0 0 0,-1-1-1 0 0,0 0 1 0 0,0 1 0 0 0,1 3-26 0 0,2 12 68 0 0,7 15 50 0 0,-10-22-52 0 0,-1 0 0 0 0,0 0 0 0 0,-2 13-66 0 0,1-3 67 0 0,0-7-25 0 0,-1-1 0 0 0,-1 0 0 0 0,0 0 0 0 0,-2 0 0 0 0,0 0 0 0 0,-1 0 0 0 0,0-1 0 0 0,-2 1 0 0 0,-1 1-42 0 0,-2 2 103 0 0,-12 18-103 0 0,10-19 100 0 0,-7 18-100 0 0,8-2 72 0 0,11-32-65 0 0,-1 0 0 0 0,0 0 0 0 0,-1 0 0 0 0,1 0 0 0 0,-1 0 0 0 0,1-1 0 0 0,-1 1 0 0 0,0 0-7 0 0,-3 3 5 0 0,0-1 1 0 0,-1 1 0 0 0,0-1-1 0 0,-2 2-5 0 0,-15 17-11 0 0,-46 60-175 0 0,63-77 149 0 0,5-6 30 0 0,1-1-1 0 0,-1 1 0 0 0,0-1 1 0 0,0 0-1 0 0,-1 1 1 0 0,1-1-1 0 0,0 0 1 0 0,0 0-1 0 0,-1 0 0 0 0,1 0 1 0 0,0 0-1 0 0,-1 0 1 0 0,1 0-1 0 0,-1 0 0 0 0,0 0 9 0 0,-3-1-5 0 0,1 0 0 0 0,-1 0 1 0 0,1-1-1 0 0,0 1 0 0 0,-1-1 1 0 0,1 0-1 0 0,0 0 1 0 0,-1 0-1 0 0,-2-2 4 0 0</inkml:trace>
  <inkml:trace contextRef="#ctx0" brushRef="#br0" timeOffset="900.952">36 1968 75 0 0,'-2'2'574'0'0,"1"-1"0"0"0,-1 1 0 0 0,0-1 0 0 0,1 1-1 0 0,-1-1 1 0 0,0 0 0 0 0,0 0 0 0 0,0 0 0 0 0,0 0 0 0 0,0 0 0 0 0,0 0 0 0 0,0 0-1 0 0,-1-1 1 0 0,1 1 0 0 0,-1-1-574 0 0,0 0 1254 0 0,3 0-413 0 0,0 0-149 0 0,0 3-32 0 0,0 3-383 0 0,0-4-194 0 0,-1 1 0 0 0,1-1 0 0 0,0 0 0 0 0,1 1 1 0 0,-1-1-1 0 0,0 0 0 0 0,1 0 0 0 0,-1 1 0 0 0,1-1 0 0 0,0 0 1 0 0,-1 0-1 0 0,1 0 0 0 0,0 0 0 0 0,0 0 0 0 0,1 0 0 0 0,-1 0 1 0 0,0 0-1 0 0,1 0 0 0 0,-1-1 0 0 0,1 1 0 0 0,-1 0 0 0 0,2 0-82 0 0,48 33 730 0 0,-31-20-557 0 0,1-1 0 0 0,0-1 0 0 0,1-1 0 0 0,3 0-174 0 0,46 25 444 0 0,-21-11 37 0 0,0-2 0 0 0,19 4-481 0 0,109 35 762 0 0,-174-61-745 0 0,92 28 461 0 0,0-3 1 0 0,46 4-479 0 0,50 4 565 0 0,-157-26-394 0 0,1 1 1 0 0,7 4-172 0 0,9 3 92 0 0,-28-9-62 0 0,9 1-50 0 0,0 2 1 0 0,0 2 0 0 0,3 3 19 0 0,105 58-893 0 0,-125-63 430 0 0,-15-8 220 0 0,-8-3 58 0 0,-37 0 97 0 0</inkml:trace>
  <inkml:trace contextRef="#ctx0" brushRef="#br0" timeOffset="1600.307">779 550 1912 0 0,'0'0'9074'0'0,"0"-3"-7197"0"0,0-82-178 0 0,0 83-1681 0 0,0 1 1 0 0,0-1-1 0 0,0 1 1 0 0,0-1-1 0 0,0 0 0 0 0,1 1 1 0 0,-1-1-1 0 0,1 1 1 0 0,-1-1-1 0 0,1 0-18 0 0,4-4 42 0 0,-1-1 0 0 0,1 1 0 0 0,1 0 0 0 0,-1 1 0 0 0,1-1 0 0 0,0 1 0 0 0,1 0 0 0 0,-1 1-42 0 0,3-2 62 0 0,0 0 0 0 0,-1 1 0 0 0,7-2-62 0 0,18-10 133 0 0,-18 7-79 0 0,-8 6-12 0 0,0-1-1 0 0,1 1 0 0 0,-1 1 1 0 0,1 0-1 0 0,0 0 1 0 0,3-1-42 0 0,0 0 49 0 0,-8 2-31 0 0,0 0 1 0 0,0 1-1 0 0,0 0 1 0 0,0 0-1 0 0,0 0 1 0 0,0 0 0 0 0,1 0-1 0 0,-1 1 1 0 0,0-1-1 0 0,0 1 1 0 0,1 0-1 0 0,-1 0 1 0 0,0 0-1 0 0,1 1 1 0 0,-1-1-1 0 0,0 1 1 0 0,3 0-19 0 0,-2 0 13 0 0,0 1 0 0 0,-1-1 0 0 0,1 1 0 0 0,-1-1 0 0 0,1 1 0 0 0,-1 0 0 0 0,0 0 0 0 0,1 1 0 0 0,-1-1 0 0 0,0 1 0 0 0,-1-1 0 0 0,1 1 0 0 0,0 0 0 0 0,-1 0-1 0 0,0 1-11 0 0,13 23 88 0 0,-14-27-80 0 0,0 1 0 0 0,-1 0 0 0 0,1 0 0 0 0,-1 0-1 0 0,0 0 1 0 0,1 0 0 0 0,-1 0 0 0 0,0 0 0 0 0,1 0-1 0 0,-1 0 1 0 0,0 0 0 0 0,0 0 0 0 0,0 0-1 0 0,0 0 1 0 0,0 0 0 0 0,0 0-9 0 0,1 6 32 0 0,4 1 8 0 0,-3-6-30 0 0,-1 0-1 0 0,0 0 0 0 0,0 0 0 0 0,-1 0 0 0 0,1 0 1 0 0,0 0-1 0 0,0 0 0 0 0,-1 0 0 0 0,1 0 0 0 0,-1 0 1 0 0,0 0-1 0 0,0 1 0 0 0,0-1 0 0 0,0 0 0 0 0,0 1-9 0 0,0 129 318 0 0,0-107-251 0 0,-1-12-20 0 0,1 0 0 0 0,1 0 0 0 0,2 12-47 0 0,9 16 94 0 0,-9-19-19 0 0,-2 0 1 0 0,0 1 0 0 0,-2 13-76 0 0,0-1 72 0 0,2-8-23 0 0,-1-9-2 0 0,0 1-1 0 0,-1-1 0 0 0,-2 7-46 0 0,-9 31 62 0 0,9-27-96 0 0,2-1 0 0 0,2 26 34 0 0,0-17-193 0 0,-1 0 1 0 0,-4 12 192 0 0,-9 33-43 0 0</inkml:trace>
  <inkml:trace contextRef="#ctx0" brushRef="#br0" timeOffset="2129.565">567 1099 2724 0 0,'-3'0'10282'0'0,"-9"0"-7979"0"0,12 0-2295 0 0,0 1-1 0 0,-1-1 0 0 0,1 0 0 0 0,0 0 1 0 0,0 0-1 0 0,0 0 0 0 0,0 0 0 0 0,0 0 0 0 0,0 0 1 0 0,0 0-1 0 0,0 0 0 0 0,-1 0 0 0 0,1 0 1 0 0,0 0-1 0 0,0 0 0 0 0,0 0 0 0 0,0 0 1 0 0,0 0-1 0 0,0 0 0 0 0,0 0 0 0 0,0-1 1 0 0,0 1-1 0 0,-1 0 0 0 0,1 0 0 0 0,0 0 1 0 0,0 0-1 0 0,0 0 0 0 0,0 0 0 0 0,0 0 1 0 0,0 0-1 0 0,0 0 0 0 0,0 0 0 0 0,0 0 0 0 0,0 0 1 0 0,0 0-1 0 0,0 0 0 0 0,0-1 0 0 0,0 1 1 0 0,0 0-1 0 0,-1 0 0 0 0,1 0 0 0 0,0 0 1 0 0,0 0-1 0 0,0 0 0 0 0,0 0 0 0 0,0 0 1 0 0,0-1-1 0 0,0 1 0 0 0,0 0 0 0 0,0 0 1 0 0,0 0-1 0 0,0 0 0 0 0,0 0 0 0 0,0 0 1 0 0,1 0-1 0 0,-1 0 0 0 0,0-1-7 0 0,0-10 412 0 0,0 8-34 0 0,0 3-17 0 0,0 0-7 0 0,9-6-21 0 0,5-3-215 0 0,0 1 1 0 0,1 0 0 0 0,0 1-1 0 0,0 1 1 0 0,12-3-119 0 0,218-65 707 0 0,-154 45-522 0 0,7 8-24 0 0,-48 12 27 0 0,28 0-188 0 0,-42 6 38 0 0,10-3 8 0 0,-24 2-27 0 0,1 2-1 0 0,9 0-18 0 0,73 2-577 0 0,-102 1 443 0 0,-3 9 30 0 0,0 49 54 0 0</inkml:trace>
  <inkml:trace contextRef="#ctx0" brushRef="#br0" timeOffset="2609.433">779 1419 3349 0 0,'-7'4'3609'0'0,"0"-1"0"0"0,-1 0 1 0 0,-5 1-3610 0 0,7-3 591 0 0,1 0 1 0 0,-1 0 0 0 0,0-1 0 0 0,-3 0-592 0 0,-9 0 236 0 0,18 0-228 0 0,-1 0 0 0 0,1 0 1 0 0,0 0-1 0 0,0 0 0 0 0,-1 0 0 0 0,1 0 0 0 0,0 0 0 0 0,0 0 0 0 0,0 0 0 0 0,-1 0 0 0 0,1 0 0 0 0,0 0 0 0 0,0 1 0 0 0,-1-1 0 0 0,1 0 0 0 0,0 0 1 0 0,0 0-1 0 0,0 0 0 0 0,-1 0 0 0 0,1 1 0 0 0,0-1 0 0 0,0 0 0 0 0,0 0 0 0 0,0 0 0 0 0,-1 0 0 0 0,1 1 0 0 0,0-1 0 0 0,0 0-8 0 0,-2 2 43 0 0,-2 3 31 0 0,0-1-1 0 0,0 0 1 0 0,0 0 0 0 0,-1 0-1 0 0,1-1 1 0 0,-2 1-74 0 0,-2-1 102 0 0,8-3-92 0 0,-1 1-1 0 0,1-1 1 0 0,-1 0 0 0 0,1 0-1 0 0,-1 0 1 0 0,1 0-1 0 0,-1 0 1 0 0,1 1-1 0 0,-1-1 1 0 0,1 0 0 0 0,0 1-1 0 0,-1-1 1 0 0,1 0-1 0 0,-1 1 1 0 0,1-1-1 0 0,0 0 1 0 0,-1 1-1 0 0,1-1 1 0 0,0 1 0 0 0,-1-1-1 0 0,1 0 1 0 0,0 1-1 0 0,0-1 1 0 0,-1 1-1 0 0,1-1 1 0 0,0 1 0 0 0,0-1-1 0 0,0 1 1 0 0,0-1-1 0 0,0 1 1 0 0,0-1-1 0 0,0 1 1 0 0,0-1 0 0 0,0 1-1 0 0,0-1 1 0 0,0 1-10 0 0,0 2 168 0 0,0-3-32 0 0,6 0-23 0 0,66 0 65 0 0,-62 1-164 0 0,0-2 0 0 0,0 1 0 0 0,0-2 0 0 0,-1 1 0 0 0,3-2-14 0 0,25-12 39 0 0,-15 4-17 0 0,10-1 56 0 0,25-5-78 0 0,-21 6 52 0 0,10-5-52 0 0,-34 11 10 0 0,-6 2-25 0 0,0 0 0 0 0,1 1 0 0 0,-1 0 1 0 0,1 0-1 0 0,2 0 15 0 0,-7 2-6 0 0,-1 0 0 0 0,1-1 0 0 0,0 1 1 0 0,0 0-1 0 0,0 0 0 0 0,0 1 0 0 0,0-1 0 0 0,0 0 1 0 0,0 1-1 0 0,-1-1 0 0 0,1 1 0 0 0,0-1 0 0 0,0 1 1 0 0,-1 0-1 0 0,1 0 0 0 0,0 0 0 0 0,-1 0 0 0 0,1 0 1 0 0,-1 0-1 0 0,1 0 0 0 0,0 2 6 0 0,5 6-4 0 0,-1 0 0 0 0,0 1-1 0 0,0 0 1 0 0,-1 0 0 0 0,0 1 4 0 0</inkml:trace>
  <inkml:trace contextRef="#ctx0" brushRef="#br0" timeOffset="3157.688">762 1844 2862 0 0,'-18'0'12289'0'0,"18"0"-12438"0"0,0 0 135 0 0,0 0 69 0 0,0 0 45 0 0,0 0 20 0 0,0 0-21 0 0,18 0-21 0 0,17-17-43 0 0,19-1-47 0 0,-2-1-50 0 0,1 2-44 0 0,54-19 106 0 0,-107 36 0 0 0,0 0 0 0 0,0 0 0 0 0</inkml:trace>
  <inkml:trace contextRef="#ctx0" brushRef="#br0" timeOffset="3158.688">779 2039 3187 0 0,'-35'36'13019'0'0,"17"-36"-12918"0"0,18 0-46 0 0,0 0 1 0 0,36 0 9 0 0,-1 0 3 0 0,0 0-4 0 0,1 0-9 0 0,17-36 2 0 0,0 18-6 0 0,1-18-31 0 0,-19 1-65 0 0,0 0-91 0 0,0 17-65 0 0,-17 18-10 0 0,18-35 211 0 0</inkml:trace>
  <inkml:trace contextRef="#ctx0" brushRef="#br0" timeOffset="3692.368">886 125 1050 0 0,'0'-8'4236'0'0,"1"6"-3762"0"0,-1 0 0 0 0,0-1 0 0 0,0 1 0 0 0,0-1 0 0 0,0 1 0 0 0,-1-1 0 0 0,1 1 0 0 0,-1 0 1 0 0,1-1-1 0 0,-2 0-474 0 0,-4-6 158 0 0,5 7-117 0 0,0 1-1 0 0,0-1 1 0 0,0 1-1 0 0,0-1 1 0 0,1 0-1 0 0,-1 1 1 0 0,0-1-1 0 0,1 0 0 0 0,-1 1 1 0 0,1-1-1 0 0,-1 0 1 0 0,1 0-1 0 0,0 0 1 0 0,0 1-1 0 0,0-1 1 0 0,0-1-41 0 0,0-47 1041 0 0,3 50-722 0 0,-3 0-307 0 0,1 0 1 0 0,0 0-1 0 0,-1 0 1 0 0,1 0-1 0 0,-1 0 1 0 0,1 0-1 0 0,-1 0 1 0 0,1 0-1 0 0,-1 1 1 0 0,1-1-1 0 0,-1 0 1 0 0,1 0-1 0 0,-1 0 1 0 0,1 1-1 0 0,-1-1 1 0 0,1 0-1 0 0,-1 1 1 0 0,0-1-1 0 0,1 0 0 0 0,-1 1 1 0 0,1-1-1 0 0,-1 0 1 0 0,0 1-1 0 0,1-1 1 0 0,-1 1-1 0 0,0-1 1 0 0,0 1-1 0 0,1-1 1 0 0,-1 1-1 0 0,0-1 1 0 0,0 1-1 0 0,0 0-12 0 0,2 26 263 0 0,-2-23-227 0 0,2 22 436 0 0,4 26-472 0 0,-2-22 286 0 0,-1 0 0 0 0,-1 4-286 0 0,-2 37 300 0 0,0 80-11 0 0,-3 76 3 0 0,-11 89 23 0 0,0-97-52 0 0,-4 85 157 0 0,12-89-88 0 0,-7-23-26 0 0,9 179 265 0 0,5-226-484 0 0,-1-137-95 0 0,0 0 0 0 0,0-1 0 0 0,1 1 0 0 0,0-1 0 0 0,0 1 1 0 0,0-1-1 0 0,1 1 0 0 0,1-1 0 0 0,0 2 8 0 0,6 8-5 0 0,2 0 1 0 0,-1-1-1 0 0,2-1 0 0 0,5 6 5 0 0</inkml:trace>
  <inkml:trace contextRef="#ctx0" brushRef="#br0" timeOffset="3693.368">1753 958 3599 0 0,'-16'0'13034'0'0,"-3"-18"-12807"0"0,19 1 18 0 0,0-1-27 0 0,0 18-26 0 0,19-18-17 0 0,-19 1-28 0 0,16 17-19 0 0,3-18-19 0 0,15-1-19 0 0,21 2-25 0 0,33-19-85 0 0,-16 1-53 0 0,16 18-51 0 0,89 17 124 0 0,-177 0 0 0 0,0 0 0 0 0</inkml:trace>
  <inkml:trace contextRef="#ctx0" brushRef="#br0" timeOffset="4156.357">1806 355 0 0 0,'3'-11'36'0'0,"6"-34"488"0"0,15-40-524 0 0,-9 40 2509 0 0,-11 36-667 0 0,-5 13-1606 0 0,1 0 0 0 0,0-1 1 0 0,-1 1-1 0 0,0-1 0 0 0,0 1 0 0 0,0-1 1 0 0,0 1-1 0 0,0-1 0 0 0,-1 0 1 0 0,0 1-1 0 0,1-1 0 0 0,-1 0 0 0 0,-2 2-236 0 0,0 2 276 0 0,1-3-194 0 0,-1 3 76 0 0,-1 0 0 0 0,1 1 0 0 0,1 0 0 0 0,-1 0 0 0 0,0 3-158 0 0,2-1 189 0 0,0 1 0 0 0,1 0 0 0 0,0 5-189 0 0,-1 7 225 0 0,-9 63 493 0 0,8-43-55 0 0,3 5-663 0 0,0-48 0 0 0,-9 163 871 0 0,3-78-531 0 0,1 217 610 0 0,3-40-336 0 0,-10-49-166 0 0,8-88-194 0 0,-12 172 322 0 0,16-294-570 0 0,-53 523 996 0 0,37-399-808 0 0,14-85-152 0 0,0-20-27 0 0,0 0-1 0 0,-1 0 1 0 0,-5 14-15 0 0,6-22-90 0 0,1 0 0 0 0,0-1-1 0 0,1 1 1 0 0,1 10 90 0 0,0 1-276 0 0,-1-16 67 0 0,1-9 206 0 0,-1 0-1 0 0,0 0 1 0 0,0 1-1 0 0,0-1 1 0 0,0 0-1 0 0,0 0 0 0 0,1 0 1 0 0,-1 0-1 0 0,0 0 1 0 0,0 0-1 0 0,0 0 1 0 0,0 0-1 0 0,1 0 1 0 0,-1 0-1 0 0,0 0 1 0 0,0 0-1 0 0,0-1 1 0 0,0 1-1 0 0,1 0 1 0 0,-1 0-1 0 0,0 0 1 0 0,0 0-1 0 0,0 0 0 0 0,0 0 1 0 0,0 0-1 0 0,0 0 1 0 0,1 0-1 0 0,-1-1 1 0 0,0 1-1 0 0,0 0 1 0 0,0 0-1 0 0,0 0 1 0 0,0 0-1 0 0,0 0 1 0 0,0 0-1 0 0,0-1 1 0 0,0 1-1 0 0,0 0 1 0 0,1 0-1 0 0,-1 0 1 0 0,0 0-1 0 0,0-1 0 0 0,0 1 1 0 0,0 0-1 0 0,0 0 1 0 0,0 0-1 0 0,0 0 4 0 0,29-56-79 0 0</inkml:trace>
  <inkml:trace contextRef="#ctx0" brushRef="#br0" timeOffset="4642.02">1525 1454 3687 0 0,'-20'0'13345'0'0,"-14"0"-13229"0"0,34-18 30 0 0,-19 36 25 0 0,19-18-171 0 0,-16 71 140 0 0,-21 18-37 0 0,21 17-109 0 0,16 1-113 0 0,0-19-80 0 0,104 72 199 0 0,-104-160 0 0 0,0 0 0 0 0</inkml:trace>
  <inkml:trace contextRef="#ctx0" brushRef="#br0" timeOffset="4643.02">1718 1614 3599 0 0,'19'-18'13234'0'0,"-19"18"-13298"0"0,0 0-28 0 0,16-18 36 0 0,-16 18 18 0 0,37 0 11 0 0,-21 0 14 0 0,19 0 38 0 0,-15 0 17 0 0,-2 18-16 0 0,17-18-71 0 0,34 0 45 0 0,-69 0 0 0 0</inkml:trace>
  <inkml:trace contextRef="#ctx0" brushRef="#br0" timeOffset="5067.403">2410 621 0 0 0,'-3'-3'5654'0'0,"-9"-9"-2967"0"0,12 12-2636 0 0,-1 0-1 0 0,1 0 0 0 0,0 0 1 0 0,0 0-1 0 0,-1-1 0 0 0,1 1 1 0 0,0 0-1 0 0,0 0 1 0 0,0 0-1 0 0,0-1 0 0 0,0 1 1 0 0,-1 0-1 0 0,1 0 1 0 0,0 0-1 0 0,0-1 0 0 0,0 1 1 0 0,0 0-1 0 0,0 0 0 0 0,0-1 1 0 0,0 1-1 0 0,0 0 1 0 0,0 0-1 0 0,0-1 0 0 0,0 1 1 0 0,0 0-1 0 0,0-1-50 0 0,0-10 871 0 0,0 8-156 0 0,0 0-59 0 0,0 2-626 0 0,0 0 1 0 0,0 1-1 0 0,0-1 0 0 0,0 1 0 0 0,0-1 0 0 0,0 0 0 0 0,1 1 0 0 0,-1-1 1 0 0,0 1-1 0 0,0-1 0 0 0,1 1 0 0 0,-1-1 0 0 0,0 1 0 0 0,1-1 0 0 0,-1 1 1 0 0,0-1-1 0 0,1 1 0 0 0,-1-1 0 0 0,1 1 0 0 0,-1 0 0 0 0,1-1 0 0 0,-1 1 1 0 0,1 0-1 0 0,-1-1 0 0 0,1 1 0 0 0,-1 0 0 0 0,1 0 0 0 0,0-1 0 0 0,-1 1 0 0 0,1 0 1 0 0,-1 0-1 0 0,1 0 0 0 0,0 0-30 0 0,28-2 681 0 0,3 0-385 0 0,26-15-97 0 0,-10 1-222 0 0,88-19-445 0 0,-112 29 177 0 0,0 1 0 0 0,6 1 291 0 0,2-1-204 0 0,-17 2 164 0 0,1-2 0 0 0,6-2 40 0 0</inkml:trace>
  <inkml:trace contextRef="#ctx0" brushRef="#br0" timeOffset="5536.227">2480 302 487 0 0,'0'0'6828'0'0,"0"0"-6001"0"0,0 35 2 0 0,0 19-120 0 0,0 35-153 0 0,0-19-195 0 0,0 19-180 0 0,0 0-179 0 0,19-37-183 0 0,51 38 181 0 0,-70-90 0 0 0,0 0 0 0 0</inkml:trace>
  <inkml:trace contextRef="#ctx0" brushRef="#br0" timeOffset="5537.227">2764 427 3262 0 0,'-35'-18'12996'0'0,"35"18"-12996"0"0,-18 0 130 0 0,-17 0-95 0 0,16 18-92 0 0,19 35-29 0 0,-105 300 86 0 0,105-353 0 0 0,0 0 0 0 0,0 0 0 0 0,0 0 0 0 0</inkml:trace>
  <inkml:trace contextRef="#ctx0" brushRef="#br0" timeOffset="5989.353">2338 1259 150 0 0,'-52'89'6022'0'0,"15"-36"-5092"0"0,37-18-231 0 0,0-17-119 0 0,0 17-105 0 0,19-17-128 0 0,16 0-119 0 0,161-18-228 0 0,-196 0 0 0 0,0 0 0 0 0</inkml:trace>
  <inkml:trace contextRef="#ctx0" brushRef="#br0" timeOffset="5990.353">2427 1118 124 0 0,'0'-104'9284'0'0,"0"102"-8843"0"0,6 1-30 0 0,1 1-214 0 0,6 0 17 0 0,-1 0-1 0 0,0 1 0 0 0,0 0 1 0 0,0 0-1 0 0,0 2 0 0 0,0-1 1 0 0,-1 1-1 0 0,8 4-213 0 0,14 4 327 0 0,-18-6-143 0 0,0 1 0 0 0,0 0 1 0 0,6 4-185 0 0,57 43 721 0 0,-69-47-644 0 0,0 0 0 0 0,0 0 1 0 0,-1 1-1 0 0,1 1-77 0 0,17 24 267 0 0,-15-22-173 0 0,7 7 34 0 0,-13-10-92 0 0,-1 0 0 0 0,0 0 0 0 0,0 0 0 0 0,-1 1-1 0 0,0 0 1 0 0,0-1 0 0 0,0 5-36 0 0,3 16 222 0 0,2 17-222 0 0,-4-23 57 0 0,-1-3 0 0 0,0-1 0 0 0,-1 0 0 0 0,-1 1 0 0 0,0-1 0 0 0,-2 1 0 0 0,-1 7-57 0 0,-27 113 240 0 0,24-114-233 0 0,4-16-20 0 0,-1 0 0 0 0,0 0 0 0 0,-1 0 1 0 0,0 0-1 0 0,0 0 0 0 0,-3 3 13 0 0,-23 45-146 0 0,6 8-73 0 0,15-48 89 0 0,-1-1 0 0 0,-1 0 0 0 0,-5 6 130 0 0,-8 13-290 0 0,21-31 251 0 0,1-2 13 0 0,-1 1 1 0 0,1-1-1 0 0,-1 1 1 0 0,1-1-1 0 0,-1 0 0 0 0,0 1 1 0 0,0-1-1 0 0,0 0 1 0 0,0 0-1 0 0,0 0 0 0 0,-1-1 1 0 0,1 1-1 0 0,0-1 0 0 0,-2 1 26 0 0,-11 4-20 0 0,0-1-1 0 0,-1-1 0 0 0,1-1 0 0 0,-2 0 21 0 0</inkml:trace>
  <inkml:trace contextRef="#ctx0" brushRef="#br0" timeOffset="6419.247">2338 1525 1824 0 0,'0'0'10737'0'0,"0"0"-10379"0"0,0-18 108 0 0,0 18-51 0 0,0 0-48 0 0,37 0-43 0 0,-2 0-59 0 0,0 0-55 0 0,0 0-87 0 0,0 0-114 0 0,2 0-143 0 0,-2 0-153 0 0,-35 0-8 0 0,17 0 10 0 0,1 18 285 0 0</inkml:trace>
  <inkml:trace contextRef="#ctx0" brushRef="#br0" timeOffset="6420.247">2375 1809 2787 0 0,'-37'35'12495'0'0,"2"-17"-12303"0"0,35-18-94 0 0,0 0-6 0 0,35-35 14 0 0,19 17-8 0 0,-1-18-32 0 0,1 18-65 0 0,-38 0-46 0 0,21 18-29 0 0,-20 0-27 0 0,36 0-60 0 0,19 18 161 0 0</inkml:trace>
  <inkml:trace contextRef="#ctx0" brushRef="#br0" timeOffset="6821.31">2180 2251 1125 0 0,'-19'36'9210'0'0,"-16"-18"-8585"0"0,18 0-103 0 0,17-18-136 0 0,0 17 0 0 0,17-17 48 0 0,1 0 114 0 0,18 0 77 0 0,17 0 39 0 0,0 0-28 0 0,18 0-128 0 0,-1 0-168 0 0,2 0-223 0 0,16 18-194 0 0,-18-18-167 0 0,37 35 244 0 0,-107-35 0 0 0,0 0 0 0 0</inkml:trace>
  <inkml:trace contextRef="#ctx0" brushRef="#br0" timeOffset="7187.963">2499 1879 100 0 0,'11'-1'8187'0'0,"-23"5"-5836"0"0,10-2-2215 0 0,-1 0 1 0 0,0 0-1 0 0,1 1 0 0 0,-1-1 0 0 0,1 1 1 0 0,0 0-1 0 0,-1 0 0 0 0,1-1 0 0 0,1 1 1 0 0,-1 1-1 0 0,0-1 0 0 0,0 2-136 0 0,-7 11 391 0 0,7-12-327 0 0,-27 43 1159 0 0,3 1 1 0 0,-20 51-1224 0 0,7 1 719 0 0,-8 7-80 0 0,6-1-108 0 0,19-55-333 0 0,-26 70 118 0 0,39-96-301 0 0,2 1 1 0 0,0 0-1 0 0,-1 21-15 0 0,2 9-109 0 0,0-30-6 0 0,4-19 42 0 0,0 1 1 0 0,0 0 0 0 0,1-1-1 0 0,1 1 1 0 0,-1 5 72 0 0,1-12-17 0 0,0 10-103 0 0,0 0-1 0 0,1-1 1 0 0,1 1 0 0 0,-1 0 120 0 0,0-8-56 0 0,-1-1 1 0 0,1 1 0 0 0,0-1 0 0 0,0 1 0 0 0,0 0 0 0 0,0-1 0 0 0,0 0 0 0 0,1 1-1 0 0,-1-1 1 0 0,1 0 0 0 0,-1 1 0 0 0,1-1 0 0 0,0 0 0 0 0,0 0 0 0 0,0-1 0 0 0,0 1 0 0 0,0 0-1 0 0,0-1 1 0 0,2 2 55 0 0,-4-3-19 0 0,1 0-1 0 0,0 1 1 0 0,0-1 0 0 0,-1 0-1 0 0,1 0 1 0 0,0 0-1 0 0,0 0 1 0 0,0 1-1 0 0,-1-1 1 0 0,1 0-1 0 0,0 0 1 0 0,0-1-1 0 0,0 1 1 0 0,-1 0 0 0 0,1 0-1 0 0,0 0 1 0 0,0 0-1 0 0,-1-1 1 0 0,1 1-1 0 0,0 0 1 0 0,0-1-1 0 0,-1 1 1 0 0,1-1-1 0 0,0 1 1 0 0,-1-1 0 0 0,1 1 19 0 0,33-30-102 0 0</inkml:trace>
  <inkml:trace contextRef="#ctx0" brushRef="#br0" timeOffset="7188.963">2303 2748 1112 0 0,'3'-3'8003'0'0,"-2"1"-7833"0"0,0 1 0 0 0,1 0-1 0 0,-1-1 1 0 0,0 1 0 0 0,0-1 0 0 0,0 1-1 0 0,0-1 1 0 0,0 1 0 0 0,0-1-1 0 0,0 0 1 0 0,-1 1 0 0 0,1-1 0 0 0,0 0-1 0 0,-1 0 1 0 0,0 0 0 0 0,1 1-1 0 0,-1-1 1 0 0,0-2-170 0 0,0 4 34 0 0,0-1 0 0 0,0 0 0 0 0,0 0 0 0 0,0 1 0 0 0,0-1 0 0 0,0 0 0 0 0,0 1 0 0 0,0-1 0 0 0,0 0-1 0 0,0 1 1 0 0,1-1 0 0 0,-1 0 0 0 0,0 1 0 0 0,0-1 0 0 0,1 1 0 0 0,-1-1 0 0 0,1 0 0 0 0,-1 1 0 0 0,0-1 0 0 0,1 1 0 0 0,-1-1 0 0 0,1 1 0 0 0,-1-1-1 0 0,1 1 1 0 0,-1 0 0 0 0,1-1-34 0 0,1 0 107 0 0,0 1 0 0 0,0-1-1 0 0,0 1 1 0 0,0 0 0 0 0,0 0 0 0 0,0 0-1 0 0,0 0 1 0 0,2 0-107 0 0,5 0 263 0 0,-7 0-177 0 0,1 0 1 0 0,0 0 0 0 0,-1 0-1 0 0,1 0 1 0 0,-1 0-1 0 0,1 0 1 0 0,0 1 0 0 0,-1-1-1 0 0,1 1 1 0 0,-1 0 0 0 0,1 0-1 0 0,-1 0 1 0 0,1 0 0 0 0,-1 0-1 0 0,0 0 1 0 0,0 1-1 0 0,1-1 1 0 0,-1 1 0 0 0,0-1-1 0 0,0 1 1 0 0,0 0-87 0 0,3 3 162 0 0,0 0 1 0 0,1-1-1 0 0,0 1 1 0 0,-1-1-1 0 0,4 0-162 0 0,-3 0 178 0 0,0 0 1 0 0,0 0-1 0 0,0 1 1 0 0,4 4-179 0 0,3 4 342 0 0,-6-7-142 0 0,-1 0 1 0 0,1 0-1 0 0,-2 1 0 0 0,1 0 1 0 0,1 2-201 0 0,17 44 1081 0 0,-9-35-753 0 0,-1-1-58 0 0,-8-4-62 0 0,-5-11-169 0 0,0 1 1 0 0,0-1 0 0 0,0 0-1 0 0,0 1 1 0 0,1-1 0 0 0,-1 0-1 0 0,1 0 1 0 0,-1 0-1 0 0,2 1-38 0 0,104 103 1565 0 0,-101-101-1532 0 0,0 0 0 0 0,0 0 0 0 0,1-1 0 0 0,-1 1 0 0 0,1-1 0 0 0,0-1 0 0 0,2 2-34 0 0,22 12-2 0 0,-18-8-120 0 0,1 0 0 0 0,-1 0-1 0 0,2-2 1 0 0,-1 1-1 0 0,6 0 124 0 0,-17-7-33 0 0,0-1 1 0 0,0 1-1 0 0,0-1 1 0 0,0 1-1 0 0,-1-1 1 0 0,1 0-1 0 0,0-1 1 0 0,0 1-1 0 0,0 0 1 0 0,0-1 0 0 0,1 0 31 0 0,86-14-74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0:5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11397 197 637 0 0,'0'-3'6015'0'0,"0"-28"-3942"0"0,0 31-2053 0 0,0 0 0 0 0,0 0 0 0 0,0 0 1 0 0,0-1-1 0 0,0 1 0 0 0,0 0 1 0 0,-1 0-1 0 0,1-1 0 0 0,0 1 0 0 0,0 0 1 0 0,0 0-1 0 0,0-1 0 0 0,0 1 1 0 0,0 0-1 0 0,0 0 0 0 0,0 0 1 0 0,-1-1-1 0 0,1 1 0 0 0,0 0 0 0 0,0 0 1 0 0,0 0-1 0 0,0-1 0 0 0,-1 1 1 0 0,1 0-1 0 0,0 0 0 0 0,0 0 1 0 0,0 0-1 0 0,-1 0-20 0 0,-2-2 211 0 0,2 1-72 0 0,0 0 1 0 0,0 1-1 0 0,0-1 0 0 0,0 0 0 0 0,0 0 0 0 0,0 0 0 0 0,0 0 0 0 0,0 1 0 0 0,0-1 0 0 0,0-1 1 0 0,0 1-1 0 0,0-1-139 0 0,4-16 701 0 0,1 13-613 0 0,0 0 0 0 0,1 0-1 0 0,-1 1 1 0 0,1 0-1 0 0,0-1 1 0 0,0 1 0 0 0,0 1-1 0 0,0-1 1 0 0,1 1-1 0 0,0 0-87 0 0,6-5 113 0 0,-9 6-79 0 0,-1 0 1 0 0,1 0-1 0 0,0 0 0 0 0,0 1 0 0 0,0-1 0 0 0,0 1 0 0 0,0-1 0 0 0,0 1 0 0 0,1 0 0 0 0,-1 1 1 0 0,0-1-1 0 0,0 0 0 0 0,1 1 0 0 0,-1 0 0 0 0,0 0 0 0 0,1 0 0 0 0,1 0-34 0 0,291 0 1426 0 0,-272-1-1263 0 0,0-1 0 0 0,-1-1-1 0 0,1-1 1 0 0,10-4-163 0 0,-12 3 163 0 0,0 0-1 0 0,1 2 1 0 0,-1 1-1 0 0,11 0-162 0 0,375 2 1686 0 0,-368-2-1345 0 0,37-5-341 0 0,-39 2 324 0 0,34 1-324 0 0,-61 4 43 0 0,0 1 0 0 0,0 0 0 0 0,-1 1 0 0 0,1 0 0 0 0,-1 1 0 0 0,1 0 0 0 0,-1 0 0 0 0,9 6-43 0 0,4 0 59 0 0,46 14 120 0 0,-25-2-54 0 0,-28-12-32 0 0,1-1-1 0 0,14 4-92 0 0,-8-3 57 0 0,1-2 0 0 0,0-1 0 0 0,0-1 0 0 0,0-1 0 0 0,1-1 0 0 0,-1-1 0 0 0,6-2-57 0 0,198 0 456 0 0,-203 0-370 0 0,-1-2-1 0 0,0 0 1 0 0,0-2 0 0 0,21-6-86 0 0,12-1 187 0 0,1 1 1 0 0,4 3-188 0 0,-27 3 64 0 0,22 0 78 0 0,-1 3 0 0 0,3 2-142 0 0,-12 0 80 0 0,57-1 274 0 0,-86 0-291 0 0,-9-1-39 0 0,0 1 0 0 0,-1 0 0 0 0,1 1 0 0 0,-1 0 0 0 0,1 0 0 0 0,-1 0-1 0 0,1 1 1 0 0,-1 1 0 0 0,0-1 0 0 0,0 1 0 0 0,1 1-24 0 0,10 6 55 0 0,-10-5-20 0 0,0 0-1 0 0,1 0 1 0 0,0-2 0 0 0,4 2-35 0 0,-2-2 30 0 0,12 3 25 0 0,-13 1-12 0 0,0 0 1 0 0,8 7-44 0 0,8 6 65 0 0,-20-16-36 0 0,0 1 1 0 0,-1 1-1 0 0,0-1 0 0 0,0 1 1 0 0,5 6-30 0 0,2 2 44 0 0,5 6 127 0 0,14 20-171 0 0,-17-21 91 0 0,0 0 1 0 0,10 7-92 0 0,-7-8 55 0 0,-9-8-17 0 0,0-1-1 0 0,1 0 1 0 0,0-1 0 0 0,9 6-38 0 0,6-1 101 0 0,1-1 0 0 0,25 7-101 0 0,-17-6 55 0 0,4 1 12 0 0,-2 0 72 0 0,17 10-139 0 0,-38-15 40 0 0,0 0 0 0 0,-1 0 0 0 0,10 10-40 0 0,10 6 69 0 0,-32-24-64 0 0,-1 0 0 0 0,0 0 0 0 0,1 0 0 0 0,-1 0 0 0 0,0 0 0 0 0,1 0 0 0 0,-1 1 1 0 0,0-1-1 0 0,0 0 0 0 0,0 1 0 0 0,0-1 0 0 0,0 1 0 0 0,0-1 0 0 0,0 1 0 0 0,-1-1 0 0 0,1 1 0 0 0,-1-1 0 0 0,1 1 0 0 0,-1 0 0 0 0,1-1 0 0 0,-1 1 0 0 0,0 1-5 0 0,0-3 1 0 0,0 0 0 0 0,0 0 0 0 0,0 0 0 0 0,0 0-1 0 0,0 0 1 0 0,0 0 0 0 0,0 0 0 0 0,0 1 0 0 0,0-1 0 0 0,0 0-1 0 0,0 0 1 0 0,0 0 0 0 0,0 0 0 0 0,0 0 0 0 0,0 0 0 0 0,0 0-1 0 0,0 0 1 0 0,0 0 0 0 0,0 1 0 0 0,0-1 0 0 0,0 0 0 0 0,0 0-1 0 0,0 0 1 0 0,0 0 0 0 0,0 0 0 0 0,0 0 0 0 0,1 0 0 0 0,-1 0 0 0 0,0 0-1 0 0,0 0 1 0 0,0 0 0 0 0,0 1 0 0 0,0-1 0 0 0,0 0 0 0 0,0 0-1 0 0,0 0 1 0 0,0 0 0 0 0,0 0 0 0 0,0 0 0 0 0,1 0 0 0 0,-1 0-1 0 0,0 0 1 0 0,0 0 0 0 0,0 0 0 0 0,0 0 0 0 0,0 0 0 0 0,0 0-1 0 0,0 0 1 0 0,0 0 0 0 0,1 0 0 0 0,-1 0 0 0 0,0 0 0 0 0,0 0 0 0 0,0 0-1 0 0,0 0 1 0 0,0 0 0 0 0,0 0-1 0 0,1-1 2 0 0,-1 1 0 0 0,1 0-1 0 0,-1 0 1 0 0,1 0 0 0 0,0 0 0 0 0,-1 0 0 0 0,1 1-1 0 0,-1-1 1 0 0,1 0 0 0 0,-1 0 0 0 0,1 0 0 0 0,0 0 0 0 0,-1 1-1 0 0,1-1 1 0 0,-1 0 0 0 0,1 0 0 0 0,-1 1 0 0 0,1-1-1 0 0,-1 0 1 0 0,0 1 0 0 0,1-1 0 0 0,-1 1 0 0 0,1-1-1 0 0,-1 0 1 0 0,0 1 0 0 0,1-1 0 0 0,-1 1 0 0 0,0-1 0 0 0,0 1-1 0 0,1-1 1 0 0,-1 1 0 0 0,0 0 0 0 0,0-1 0 0 0,0 1-1 0 0,0-1 1 0 0,1 1 0 0 0,-1-1 0 0 0,0 1 0 0 0,0-1-1 0 0,0 1 1 0 0,0 0 0 0 0,0 0-2 0 0,2 5 16 0 0,0-5-19 0 0,-1 1 1 0 0,0 0 0 0 0,1-1-1 0 0,-1 1 1 0 0,0 0 0 0 0,0 0-1 0 0,0 0 1 0 0,0 0 0 0 0,0 0-1 0 0,-1 0 1 0 0,1 0-1 0 0,-1 0 1 0 0,1 0 0 0 0,-1 1 2 0 0,0-3-2 0 0,0 1 1 0 0,0-1 0 0 0,0 0 0 0 0,0 0 0 0 0,0 1 0 0 0,0-1-1 0 0,0 0 1 0 0,0 0 0 0 0,0 0 0 0 0,0 1 0 0 0,0-1-1 0 0,1 0 1 0 0,-1 0 0 0 0,0 1 0 0 0,0-1 0 0 0,0 0 0 0 0,0 0-1 0 0,0 0 1 0 0,1 1 0 0 0,-1-1 0 0 0,0 0 0 0 0,0 0-1 0 0,0 0 1 0 0,1 0 0 0 0,-1 1 0 0 0,0-1 0 0 0,0 0 1 0 0,13 12-39 0 0,-13-12 37 0 0,1 0 1 0 0,-1 0-1 0 0,0 0 0 0 0,0 1 1 0 0,0-1-1 0 0,1 0 1 0 0,-1 0-1 0 0,0 0 1 0 0,0 1-1 0 0,0-1 1 0 0,0 0-1 0 0,0 0 1 0 0,1 0-1 0 0,-1 1 1 0 0,0-1-1 0 0,0 0 0 0 0,0 0 1 0 0,0 1-1 0 0,0-1 1 0 0,0 0-1 0 0,0 0 1 0 0,0 1-1 0 0,0-1 1 0 0,0 0-1 0 0,0 0 1 0 0,0 1-1 0 0,0-1 2 0 0,0 12-43 0 0,0-9-7 0 0,16-3-94 0 0,-16 0 142 0 0,0 0 1 0 0,0 0-1 0 0,0 0 0 0 0,0 0 1 0 0,0-1-1 0 0,0 1 0 0 0,0 0 1 0 0,0 0-1 0 0,0 0 0 0 0,1 0 1 0 0,-1 0-1 0 0,0 0 0 0 0,0 0 0 0 0,0 0 1 0 0,0 0-1 0 0,0 0 0 0 0,0 0 1 0 0,0 1-1 0 0,0-1 0 0 0,1 0 1 0 0,-1 0-1 0 0,0 0 0 0 0,0 0 0 0 0,0 0 1 0 0,0 0-1 0 0,0 0 0 0 0,0 0 1 0 0,0 0-1 0 0,0 0 0 0 0,0 0 1 0 0,0 0-1 0 0,0 0 0 0 0,0 0 1 0 0,1 0-1 0 0,-1 0 0 0 0,0 1 0 0 0,0-1 1 0 0,0 0-1 0 0,0 0 0 0 0,0 0 1 0 0,0 0-1 0 0,0 0 0 0 0,0 0 1 0 0,0 0-1 0 0,0 0 0 0 0,0 0 0 0 0,0 1 1 0 0,0-1-1 0 0,0 0 0 0 0,0 0 1 0 0,0 0-1 0 0,0 0 0 0 0,0 0 1 0 0,0 0-1 0 0,0 0 0 0 0,0 0 1 0 0,0 1 1 0 0,0 10-109 0 0,0-8 9 0 0,0 3 41 0 0,2 21 20 0 0,9-4 4 0 0,-5 10 0 0 0,6 2-12 0 0,-6 1-9 0 0,-5-33 47 0 0,0 2-18 0 0,0 1 0 0 0,1-1 0 0 0,-1 1 0 0 0,1-1 0 0 0,0 0 0 0 0,1 1 0 0 0,-1-1 0 0 0,1 0 0 0 0,0-1 0 0 0,0 1 0 0 0,1 0 0 0 0,-1-1 0 0 0,1 1 27 0 0,9 6-134 0 0,-10-8-15 0 0,-3-3-15 0 0,0 0-10 0 0,0 0-39 0 0,0 0-79 0 0,0 0-85 0 0,0-3-87 0 0,8-35-2 0 0,35-98 369 0 0</inkml:trace>
  <inkml:trace contextRef="#ctx0" brushRef="#br0" timeOffset="513.18">14868 941 0 0 0,'-53'106'0'0'0,"53"-106"0"0"0</inkml:trace>
  <inkml:trace contextRef="#ctx0" brushRef="#br0" timeOffset="911.646">14709 1259 8436 0 0,'-4'6'26'0'0,"-1"-1"0"0"0,1 1 0 0 0,0 0 0 0 0,1 0 0 0 0,-1 0 0 0 0,1 1 0 0 0,0 0-26 0 0,1-3 10 0 0,-1 11 31 0 0,3-12-10 0 0,0-6-9 0 0,0 0-14 0 0,0-1-1 0 0,-1 0 1 0 0,0 1 0 0 0,0-1-1 0 0,0 1 1 0 0,0 0 0 0 0,0-1-1 0 0,-1 1-7 0 0,-5-16 58 0 0,6 13-15 0 0,0 0 0 0 0,0 0 1 0 0,1 0-1 0 0,0-5-43 0 0,0 6 43 0 0,0 1-1 0 0,0-1 1 0 0,0 0 0 0 0,-1 1 0 0 0,0 0-1 0 0,0-2-42 0 0,-6-8 191 0 0,6 13-140 0 0,0-1 0 0 0,0 1 0 0 0,0-1 0 0 0,0 0 0 0 0,0 1 0 0 0,1-1 0 0 0,-1 0 0 0 0,1 1 0 0 0,-1-1-1 0 0,1 0 1 0 0,0 0 0 0 0,0 1 0 0 0,0-1 0 0 0,0 0 0 0 0,0 0-51 0 0,0-13 1483 0 0,-3 15-1124 0 0,2 0-340 0 0,1 0 1 0 0,-1 0-1 0 0,1 0 1 0 0,-1 0-1 0 0,1 0 1 0 0,-1 0-1 0 0,1 0 1 0 0,-1 0-1 0 0,1 0 0 0 0,-1 0 1 0 0,1 1-1 0 0,-1-1 1 0 0,1 0-1 0 0,-1 0 1 0 0,1 1-1 0 0,-1-1 1 0 0,1 0-1 0 0,-1 1 1 0 0,1-1-1 0 0,-1 0 0 0 0,1 1 1 0 0,0-1-1 0 0,-1 1 1 0 0,1-1-1 0 0,0 0 1 0 0,0 1-1 0 0,-1-1 1 0 0,1 1-1 0 0,0-1 0 0 0,0 1 1 0 0,-1-1-1 0 0,1 1 1 0 0,0 0-1 0 0,0-1 1 0 0,0 1-1 0 0,0-1 1 0 0,0 1-1 0 0,0-1 0 0 0,0 1 1 0 0,0-1-1 0 0,0 1 1 0 0,0 0-20 0 0,0 2 426 0 0,0-3-26 0 0,0 0-36 0 0,0 0-4 0 0,3 3 17 0 0,4 1-211 0 0,0 1 1 0 0,0-1 0 0 0,0-1-1 0 0,0 1 1 0 0,1-1 0 0 0,0-1-1 0 0,4 2-166 0 0,-11-4 13 0 0,53 18 748 0 0,-50-17-693 0 0,0 0 0 0 0,0 0 0 0 0,0 0-1 0 0,1-1 1 0 0,-1 1 0 0 0,0-1 0 0 0,0 0 0 0 0,0-1 0 0 0,2 1-68 0 0,4-1 143 0 0,170 1 1731 0 0,-179 0-1865 0 0,-1 0 0 0 0,1 0 0 0 0,-1 0 0 0 0,1 0 0 0 0,-1 0 0 0 0,1 0-1 0 0,-1 0 1 0 0,1 0 0 0 0,-1 0 0 0 0,1 0 0 0 0,-1 0 0 0 0,1 0-1 0 0,-1 0 1 0 0,1 0 0 0 0,-1-1 0 0 0,1 1 0 0 0,-1 0 0 0 0,1 0 0 0 0,-1-1-1 0 0,1 1 1 0 0,-1 0 0 0 0,1-1 0 0 0,-1 1 0 0 0,0-1 0 0 0,1 1-1 0 0,-1 0 1 0 0,0-1 0 0 0,1 1 0 0 0,-1-1 0 0 0,0 0-9 0 0,1 1 10 0 0,-1-1 0 0 0,1 0 1 0 0,-1 1-1 0 0,0-1 0 0 0,1 1 0 0 0,-1-1 1 0 0,1 0-1 0 0,-1 1 0 0 0,1-1 0 0 0,0 1 1 0 0,-1 0-1 0 0,1-1 0 0 0,-1 1 0 0 0,1-1 1 0 0,0 1-11 0 0,8-2 52 0 0,1 1 0 0 0,-1-1 0 0 0,1 2 0 0 0,-1 0 1 0 0,1 0-1 0 0,8 1-52 0 0,5 0 60 0 0,-20-1-55 0 0,-1 0 0 0 0,0 0 0 0 0,1-1 0 0 0,-1 1 0 0 0,0-1 1 0 0,0 1-1 0 0,1-1 0 0 0,-1 0 0 0 0,0 0 0 0 0,0 0 0 0 0,0 0 0 0 0,2-1-5 0 0,-3 1 0 0 0,1 0 0 0 0,0 0 1 0 0,0 0-1 0 0,-1 0 0 0 0,1 1 1 0 0,0-1-1 0 0,0 0 0 0 0,0 1 1 0 0,0 0-1 0 0,0-1 0 0 0,0 1 0 0 0,1 0 0 0 0,-1 0-1 0 0,0 0-1 0 0,0 0 0 0 0,-1-1 0 0 0,1 1 0 0 0,0 0 0 0 0,0-1 0 0 0,-1 1 0 0 0,1-1 0 0 0,-1 0 0 0 0,1 1 0 0 0,0-1 0 0 0,-1 0 1 0 0,1 0-1 0 0,-1 0 0 0 0,0 0 0 0 0,1 0 0 0 0,-1 0 0 0 0,0-1 0 0 0,1 0 2 0 0,-1 2-1 0 0,-1-1 0 0 0,0 1 0 0 0,0 0 0 0 0,0 0 0 0 0,0 0 0 0 0,0-1 0 0 0,1 1 0 0 0,-1 0 1 0 0,0 0-1 0 0,0 0 0 0 0,0 0 0 0 0,1-1 0 0 0,-1 1 0 0 0,0 0 0 0 0,0 0 0 0 0,0 0 0 0 0,1 0 0 0 0,-1 0 0 0 0,0 0 0 0 0,0 0 0 0 0,1 0 0 0 0,-1 0 0 0 0,0 0 0 0 0,0 0 0 0 0,1 0 1 0 0,-1 0-1 0 0,0 0 0 0 0,0 0 1 0 0,1 0-2 0 0,-1 0 1 0 0,1 0 0 0 0,0 0 0 0 0,-1 0 0 0 0,1 0 0 0 0,-1 0-1 0 0,1 0 1 0 0,-1 0 0 0 0,1 0 0 0 0,-1 0 0 0 0,1 0-1 0 0,-1 0 1 0 0,1-1 0 0 0,-1 1 0 0 0,1 0 0 0 0,-1 0 0 0 0,1-1-1 0 0,-1 1 1 0 0,0 0 0 0 0,1 0 0 0 0,-1-1 0 0 0,1 1-1 0 0,-1 0 1 0 0,0-1 0 0 0,1 1 0 0 0,-1-1 0 0 0,0 1 0 0 0,1-1-1 0 0,-1 1 1 0 0,0 0 0 0 0,0-1 0 0 0,1 1 0 0 0,-1-1-1 0 0,0 1 1 0 0,0-1 1 0 0,7-11-17 0 0,20-24-18 0 0,-4-17-19 0 0,-5 12-2 0 0,50-110-391 0 0,-51 118 140 0 0,1-10 307 0 0,-12 28-56 0 0,14-34-198 0 0,22-38 254 0 0,156-270-65 0 0</inkml:trace>
  <inkml:trace contextRef="#ctx0" brushRef="#br0" timeOffset="27231.842">2 2110 0 0 0,'0'0'1787'0'0,"0"-3"-555"0"0,-1-11-311 0 0,1 6-511 0 0,0 0-1 0 0,0 1 0 0 0,2-8-409 0 0,-2 12 64 0 0,1 1-1 0 0,0-1 1 0 0,0 0 0 0 0,0 1-1 0 0,0-1 1 0 0,0 1-1 0 0,0-1 1 0 0,1 1-1 0 0,0-1 1 0 0,-1 1-1 0 0,1 0 1 0 0,1-2-64 0 0,7-6 276 0 0,-4 5-123 0 0,-1 0 0 0 0,0-1-1 0 0,0 0 1 0 0,-1 0-153 0 0,2-3 120 0 0,-1 1 2 0 0,1-1 0 0 0,0 1-1 0 0,1 0 1 0 0,0 1 0 0 0,0-1-1 0 0,5-3-121 0 0,91-75 965 0 0,-53 45-434 0 0,-11-6 16 0 0,-16 18 471 0 0,7-13-1018 0 0,-14 24 416 0 0,-10 15-77 0 0,-5 3-305 0 0,1-1 0 0 0,0 1 0 0 0,-1 0 0 0 0,1 0 0 0 0,0-1 0 0 0,-1 1 0 0 0,1-1 0 0 0,0 0 0 0 0,-1 0 0 0 0,1 1 0 0 0,-1-1 0 0 0,1-1-34 0 0,0 1 31 0 0,0 0 1 0 0,0 0-1 0 0,1 0 1 0 0,-1 0-1 0 0,0 0 1 0 0,0 0 0 0 0,1 0-1 0 0,-1 1 1 0 0,0-1-1 0 0,1 1 1 0 0,-1 0-1 0 0,3 0-31 0 0,119 0 1164 0 0,-116 0-1097 0 0,-1 1 0 0 0,1 0 0 0 0,0 1 0 0 0,7 2-67 0 0,-6-2 52 0 0,1 0-1 0 0,-1 0 1 0 0,1-1 0 0 0,0 0-1 0 0,1 0-51 0 0,-2-1 52 0 0,0 0-1 0 0,0 0 0 0 0,8 3-51 0 0,11 9 150 0 0,-24-11-120 0 0,1 0-1 0 0,0-1 1 0 0,-1 1 0 0 0,1-1-1 0 0,4 0-29 0 0,-4 0 28 0 0,-1 0 0 0 0,1 0 0 0 0,0 0 0 0 0,0 1-1 0 0,3 1-27 0 0,6 5 77 0 0,-13-6-66 0 0,1 0 0 0 0,-1 0 0 0 0,1 0 1 0 0,0-1-1 0 0,-1 1 0 0 0,1 0 1 0 0,0-1-1 0 0,0 1 0 0 0,0-1 1 0 0,0 0-1 0 0,-1 1 0 0 0,1-1 0 0 0,0 0 1 0 0,1 0-12 0 0,7 0 35 0 0,0 2-1 0 0,0-1 1 0 0,0 2 0 0 0,0-1 0 0 0,0 1 0 0 0,4 3-35 0 0,-3-2 30 0 0,-1-1 0 0 0,1 0 0 0 0,0 0 1 0 0,0-1-1 0 0,0-1 0 0 0,7 1-30 0 0,-10-1 20 0 0,-1-1 1 0 0,1 1-1 0 0,-1 1 0 0 0,0-1 1 0 0,0 1-1 0 0,1 1-20 0 0,11 2 52 0 0,17 1 53 0 0,3 5 3 0 0,-18-7-61 0 0,-9-2-7 0 0,-1 0 0 0 0,1 0 0 0 0,-1 2 0 0 0,10 3-40 0 0,0 2 60 0 0,-1-2 0 0 0,1 0 1 0 0,19 2-61 0 0,-14-5 40 0 0,-7-1 4 0 0,-1 0 1 0 0,1 1-1 0 0,6 3-44 0 0,-5-1 56 0 0,0-2 1 0 0,0 0-1 0 0,1-2 0 0 0,-1 0 1 0 0,0-1-1 0 0,16-2-56 0 0,-25 2 43 0 0,1 0 0 0 0,-1 0 1 0 0,1 1-1 0 0,9 3-43 0 0,0 0 46 0 0,18 1 50 0 0,-3 6-9 0 0,-2-6-9 0 0,-16-1-42 0 0,-10-3-15 0 0,0 0-1 0 0,0 0 0 0 0,0 0 1 0 0,1-1-1 0 0,1 0-20 0 0,-8-1 7 0 0,0 0 0 0 0,0 0 0 0 0,0 0 0 0 0,0 0 1 0 0,0 1-1 0 0,0-1 0 0 0,0 1 0 0 0,-1-1 0 0 0,1 1 0 0 0,0 0 0 0 0,0-1 0 0 0,-1 1 0 0 0,3 1-7 0 0,9 5 44 0 0,-7-6-25 0 0,-1 0-1 0 0,1 0 1 0 0,-1-1-1 0 0,0 0 1 0 0,1 0 0 0 0,0 0-19 0 0,6 0 50 0 0,-11 0-42 0 0,1 0 1 0 0,0 0-1 0 0,0 0 0 0 0,-1 1 0 0 0,1-1 0 0 0,0 1 0 0 0,-1-1 0 0 0,1 1 0 0 0,-1-1 0 0 0,1 1 0 0 0,-1 0 1 0 0,1 0-1 0 0,0 1-8 0 0,13 5 44 0 0,14-1 22 0 0,-14 1-28 0 0,-14-6-32 0 0,1 0 0 0 0,0-1 1 0 0,-1 1-1 0 0,1 0 0 0 0,0 0 0 0 0,0-1 1 0 0,0 1-1 0 0,-1-1 0 0 0,1 0 1 0 0,0 1-1 0 0,0-1 0 0 0,1 0-6 0 0,8 1 29 0 0,0 0 0 0 0,0 0-1 0 0,1 1 1 0 0,4 2-29 0 0,11 2 21 0 0,29 0 26 0 0,-25 0-18 0 0,-17-3-2 0 0,0-1 1 0 0,0 0-1 0 0,1-1 0 0 0,4 0-27 0 0,418-1 748 0 0,-421 0-701 0 0,-1-2-1 0 0,1 1 1 0 0,12-5-47 0 0,8 0 41 0 0,30 0-1 0 0,-29 0-20 0 0,-21 2-9 0 0,-1 2 0 0 0,0 0 0 0 0,10 1-11 0 0,-2 2 9 0 0,-11-1-2 0 0,0 0 1 0 0,0 0-1 0 0,0-1 0 0 0,9-2-7 0 0,-9 1 4 0 0,8-2 9 0 0,0 0 0 0 0,1 2 0 0 0,10 0-13 0 0,-5 2 12 0 0,-7 1-2 0 0,-1-1 1 0 0,1-1 0 0 0,5-2-11 0 0,-1-1 7 0 0,-7 0-4 0 0,0 1 0 0 0,1 1-1 0 0,-1 1 1 0 0,1 0 0 0 0,-1 1-1 0 0,1 1 1 0 0,4 1-3 0 0,41 13-12 0 0,-43-10 7 0 0,1 0-1 0 0,0-1 6 0 0,36 2 11 0 0,-2 6 5 0 0,-3-6 1 0 0,-10 6 3 0 0,-22-10 2 0 0,0 0-1 0 0,0-2 0 0 0,10-1-21 0 0,-10 0 29 0 0,1 1 0 0 0,-1 1 0 0 0,8 2-29 0 0,14 8 49 0 0,-21-8-20 0 0,0-2 1 0 0,0 0-1 0 0,11-2-29 0 0,-9 0 33 0 0,0 2 1 0 0,14 1-34 0 0,0 4 32 0 0,-19-2-8 0 0,-1-2 0 0 0,1 0 0 0 0,7-1-24 0 0,-6 0 25 0 0,0 1 0 0 0,1 0 0 0 0,-1 2 0 0 0,10 2-25 0 0,-24-4 10 0 0,1-1-1 0 0,-1 0 1 0 0,1-1 0 0 0,0 1 0 0 0,-1-1 0 0 0,1 0 0 0 0,-1 0-1 0 0,3-1-9 0 0,5 0 20 0 0,199 1 176 0 0,-25 0-49 0 0,77 0 66 0 0,-242 1-194 0 0,0 1 1 0 0,15 4-20 0 0,-14-3 13 0 0,-1 0 0 0 0,16-1-13 0 0,270-2 185 0 0,-288 2-163 0 0,-1 0-1 0 0,17 4-21 0 0,-6 0 16 0 0,21 0 10 0 0,-9 6-6 0 0,10-6-1 0 0,-24-2-9 0 0,-8 0 6 0 0,1-1-1 0 0,18 0-15 0 0,-24-3 9 0 0,1 1 1 0 0,-1 1-1 0 0,0 0 0 0 0,5 2-9 0 0,-6-1 8 0 0,-1-1 0 0 0,1 0-1 0 0,0-1 1 0 0,4 0-8 0 0,-3-1 9 0 0,0 1-1 0 0,0 1 1 0 0,0 0-1 0 0,0 0 1 0 0,0 2 0 0 0,8 3-9 0 0,-6-3 8 0 0,0 0 0 0 0,0-1 0 0 0,1-1 1 0 0,-1 0-1 0 0,1-1 0 0 0,15-1-8 0 0,-4 0 31 0 0,27 4-31 0 0,-19 1 14 0 0,-5-1 8 0 0,1 0-1 0 0,10-2-21 0 0,168-2 78 0 0,-187 1-71 0 0,0 0 1 0 0,22 6-8 0 0,-8-2 0 0 0,30 1-3 0 0,-8 6 2 0 0,-27-9 2 0 0,0-2 1 0 0,20-1-2 0 0,-15-1 2 0 0,200 1 58 0 0,95 0 60 0 0,-282 2-84 0 0,33 6-36 0 0,-40-4 23 0 0,25 0-23 0 0,150-4 57 0 0,48 0 35 0 0,-225 2-51 0 0,37 6-41 0 0,-40-3 12 0 0,38 0 16 0 0,-45-1-18 0 0,21 2 36 0 0,39-1-46 0 0,-34-3 42 0 0,19 5-42 0 0,-20-1 41 0 0,21-3-41 0 0,-33-2 14 0 0,7-1 28 0 0,31-4-42 0 0,-37-1 17 0 0,4 0 43 0 0,34 0-60 0 0,74 5 84 0 0,-135 1-66 0 0,0 1 1 0 0,0 0-1 0 0,2 2-18 0 0,14 2 15 0 0,27 0 5 0 0,-23 5-4 0 0,-10-5-1 0 0,-2 9 0 0 0,-14-10-10 0 0,0-1 1 0 0,0 0-1 0 0,1-2 0 0 0,-1 0 0 0 0,14 0-5 0 0,-1 0 6 0 0,75 14 10 0 0,-24-2 1 0 0,-56-12-8 0 0,1 0 0 0 0,-1-1 0 0 0,10-2-9 0 0,1 0 8 0 0,180 1 21 0 0,-177-3-33 0 0,-1 0-1 0 0,-1-3 1 0 0,9-3 4 0 0,20-3-5 0 0,77-12-4 0 0,-91 14 9 0 0,-15 2-6 0 0,34-3 6 0 0,9 8-61 0 0,19 3 61 0 0,-36 0-37 0 0,-40-1 14 0 0,-1-1 0 0 0,1 0 0 0 0,0-2 23 0 0,-4 0-40 0 0,1 2 0 0 0,18-1 40 0 0,-1 4-65 0 0,-18-1 13 0 0,1 0 0 0 0,-1 0 0 0 0,14-4 52 0 0,9-8-113 0 0,-30 11 61 0 0,1 0 1 0 0,0 0 0 0 0,4 1 51 0 0,-2 0-105 0 0,0 0 1 0 0,11-2 104 0 0,-10-2-150 0 0,1 0-1 0 0,10-4 151 0 0,-16 4-145 0 0,0 1-1 0 0,1 0 0 0 0,-1 1 0 0 0,1 0 1 0 0,-1 1-1 0 0,8-1 146 0 0,-18 2 0 0 0,1 0-8 0 0,-1 0 0 0 0,0 0 1 0 0,0 0-1 0 0,1 0 0 0 0,-1 0 1 0 0,0 0-1 0 0,0 0 0 0 0,1 0 1 0 0,-1 0-1 0 0,0 0 0 0 0,0 0 0 0 0,1 0 1 0 0,-1 0-1 0 0,0 0 0 0 0,0 0 1 0 0,1 0-1 0 0,-1 0 0 0 0,0 0 1 0 0,0 0-1 0 0,1 1 0 0 0,-1-1 1 0 0,0 0-1 0 0,0 0 0 0 0,1 0 0 0 0,-1 0 1 0 0,0 0-1 0 0,0 1 0 0 0,0-1 1 0 0,0 0-1 0 0,1 0 0 0 0,-1 0 1 0 0,0 1-1 0 0,0-1 0 0 0,0 0 1 0 0,0 0-1 0 0,0 1 0 0 0,0-1 0 0 0,1 0 1 0 0,-1 0-1 0 0,0 1 0 0 0,0-1 8 0 0,-1 4-35 0 0,0 0-1 0 0,-1 0 0 0 0,1 0 0 0 0,-1 0 0 0 0,1-1 1 0 0,-1 1-1 0 0,-2 3 36 0 0,-112 185-120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2:3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7762 0 0,'0'-18'14202'0'0,"0"-89"-14202"0"0</inkml:trace>
  <inkml:trace contextRef="#ctx0" brushRef="#br0" timeOffset="1692.539">1 2 20080 0 0,'0'0'81'0'0,"0"0"15"0"0,0 0 14 0 0,0 0 35 0 0,3 0 32 0 0,9 0 26 0 0,-9 0 9 0 0,-3 0-9 0 0,3 0-15 0 0,11 0-28 0 0,-7-1-75 0 0,1 1 0 0 0,-1 0 0 0 0,0 1 0 0 0,3 0-85 0 0,-8-1 13 0 0,0 1 0 0 0,0-1 0 0 0,0 1 0 0 0,0-1 0 0 0,0 1 0 0 0,0 0 0 0 0,0 0 0 0 0,0 0 1 0 0,-1 0-1 0 0,1 0 0 0 0,0 1 0 0 0,-1-1 0 0 0,1 0 0 0 0,-1 1 0 0 0,1-1 0 0 0,-1 1 0 0 0,0-1 0 0 0,0 1-13 0 0,19 28 139 0 0,9-7-5 0 0,-5 7-6 0 0,9-6-9 0 0,87 61 313 0 0,-63-53-28 0 0,-56-31-391 0 0,1 0 0 0 0,-1-1 0 0 0,0 0 1 0 0,1 1-1 0 0,-1-1 0 0 0,1 0 1 0 0,-1 0-1 0 0,0 1 0 0 0,1-1 0 0 0,-1 0 1 0 0,1-1-14 0 0,19 4 156 0 0,-9 3-95 0 0,-9-5-41 0 0,0 1 1 0 0,1-1-1 0 0,-1 0 1 0 0,0 0 0 0 0,1 0-1 0 0,-1 0 1 0 0,1-1-1 0 0,-1 1 1 0 0,1-1-1 0 0,-1 0 1 0 0,2 0-21 0 0,184 0 770 0 0,-185 0-748 0 0,0 0 0 0 0,-1 0 0 0 0,1-1 0 0 0,0 0 0 0 0,0 1 0 0 0,-1-1 0 0 0,1-1 0 0 0,-1 1 0 0 0,3-1-22 0 0,11-5 65 0 0,2 3 5 0 0,-10 2-26 0 0,0 0 1 0 0,0-1-1 0 0,-1 0 0 0 0,8-4-44 0 0,-8 4 28 0 0,0 0-1 0 0,1 0 0 0 0,-1 0 0 0 0,1 1 0 0 0,-1 1 0 0 0,4-1-27 0 0,-3 0 24 0 0,0 1 0 0 0,0-1 0 0 0,0-1 0 0 0,0 0 0 0 0,-1 0 0 0 0,1-1-24 0 0,-1 1 28 0 0,0 0 1 0 0,1 0-1 0 0,-1 1 0 0 0,8-2-28 0 0,7-1 52 0 0,12-7 19 0 0,0 6-2 0 0,-18 0-33 0 0,-13 4-24 0 0,-1 1 1 0 0,1-1 0 0 0,-1 1-1 0 0,1 0 1 0 0,-1 1-1 0 0,1-1 1 0 0,-1 0-1 0 0,1 1 1 0 0,0 0-13 0 0,9 0 49 0 0,-7 0-26 0 0,1 0 0 0 0,0 0 0 0 0,0-1 0 0 0,0 0 0 0 0,0 0-23 0 0,28-10 80 0 0,-19 7-46 0 0,-2 1 2 0 0,0-1-1 0 0,0-1 1 0 0,1 0-36 0 0,-3 1 23 0 0,0 0 0 0 0,0 1 0 0 0,6 0-23 0 0,14-4 47 0 0,-14 2-22 0 0,-10 2-11 0 0,0 1-1 0 0,0 1 1 0 0,0-1 0 0 0,0 1-1 0 0,6 1-13 0 0,-6-1 12 0 0,1 0-1 0 0,0 0 1 0 0,0-1-1 0 0,-1 0 1 0 0,2-1-12 0 0,-1 1 9 0 0,-1 0 1 0 0,1 0-1 0 0,0 1 1 0 0,-1 0-1 0 0,2 0-9 0 0,770 1 590 0 0,-772 1-580 0 0,1 0 0 0 0,-1 0 0 0 0,0 0 0 0 0,1 1 0 0 0,2 1-10 0 0,-3 0 10 0 0,0-1-1 0 0,1 0 0 0 0,-1-1 0 0 0,0 0 0 0 0,4 0-8 0 0,-3-1 6 0 0,-1 1 1 0 0,0 0 0 0 0,1 0 0 0 0,-1 1 0 0 0,1 1-8 0 0,0-1 7 0 0,0 0 1 0 0,1 0-1 0 0,-1-1 1 0 0,0 0 0 0 0,3 0-8 0 0,-2-2 7 0 0,1 2 1 0 0,0 0-1 0 0,4 1-7 0 0,12 4 16 0 0,-20-3-10 0 0,0-2 1 0 0,0 1-1 0 0,0-1 1 0 0,1 0 0 0 0,4 0-7 0 0,-5-1 7 0 0,0 1 1 0 0,0 0-1 0 0,0 0 1 0 0,0 0 0 0 0,0 1-1 0 0,3 1-7 0 0,8 3 18 0 0,14 0 23 0 0,-15 0-13 0 0,-13-5-20 0 0,0 1-1 0 0,0-1 1 0 0,1 0 0 0 0,-1 0 0 0 0,0 0-1 0 0,1-1 1 0 0,-1 1 0 0 0,2-1-8 0 0,4 0 16 0 0,0 1 0 0 0,-1 0 0 0 0,1 1 1 0 0,0 0-1 0 0,2 1-16 0 0,-2-1 21 0 0,0 1 0 0 0,-1-2 0 0 0,1 1 0 0 0,0-1 0 0 0,3-1-21 0 0,-2 0 26 0 0,0 1 0 0 0,0 1 0 0 0,0 0 0 0 0,8 2-26 0 0,-9-1 32 0 0,1-1 0 0 0,0 0 0 0 0,0-1 0 0 0,8 0-32 0 0,1364-1 2163 0 0,-1171 0-1881 0 0,-207 0-263 0 0,-1 0 0 0 0,1 0 0 0 0,0 0 0 0 0,-1-1 0 0 0,5-1-19 0 0,15-10 115 0 0,5 6 15 0 0,12-12 148 0 0,-30 14-224 0 0,-7 2-27 0 0,0 0 0 0 0,0 1 1 0 0,0 0-1 0 0,0 0 0 0 0,0 0 0 0 0,0 0 1 0 0,0 0-1 0 0,4 1-27 0 0,-6 0 15 0 0,0 0-1 0 0,0-1 1 0 0,0 1 0 0 0,0 0 0 0 0,0-1-1 0 0,0 0 1 0 0,0 1 0 0 0,0-1-1 0 0,-1 0 1 0 0,1 0 0 0 0,0 0 0 0 0,0 0-1 0 0,0 0-14 0 0,-1 0 13 0 0,1-1 1 0 0,0 1-1 0 0,0 1 0 0 0,-1-1 0 0 0,1 0 0 0 0,0 0 1 0 0,0 1-1 0 0,0-1 0 0 0,0 1 0 0 0,0-1 0 0 0,0 1 1 0 0,0 0-1 0 0,0 0-13 0 0,229 0 397 0 0,-230 0-394 0 0,1 0-1 0 0,0 0 1 0 0,-1 0-1 0 0,1 0 1 0 0,0 1-1 0 0,-1-1 1 0 0,1 0-1 0 0,-1 1 1 0 0,1 0-1 0 0,-1-1 1 0 0,1 1-1 0 0,-1 0 1 0 0,1 0 0 0 0,-1 0-1 0 0,1 0-2 0 0,0 0 3 0 0,-1 1 0 0 0,1-1 0 0 0,0 0 0 0 0,-1-1 1 0 0,1 1-1 0 0,0 0 0 0 0,0 0 0 0 0,-1-1 0 0 0,1 1 0 0 0,0-1 0 0 0,0 0 0 0 0,0 1 0 0 0,0-1 1 0 0,0 0-1 0 0,1 0-3 0 0,316 0 225 0 0,-310-1-225 0 0,1 0 0 0 0,-1-1 0 0 0,0 0 0 0 0,0-1 0 0 0,1 0 0 0 0,0 0 0 0 0,-5 1 0 0 0,1 1 0 0 0,0 0 0 0 0,-1 0 0 0 0,1 1 0 0 0,0-1 0 0 0,0 1 0 0 0,0 1 0 0 0,4 0 0 0 0,4 0 0 0 0,133-1 0 0 0,-42 0 0 0 0,-102 0 0 0 0,1 0 0 0 0,0 0 0 0 0,0 1 0 0 0,0-1 0 0 0,0 1 0 0 0,0 0 0 0 0,-1 1 0 0 0,1-1 0 0 0,0 0 0 0 0,-1 1 0 0 0,1 0 0 0 0,1 1 0 0 0,-3-2 0 0 0,-1 0 0 0 0,1-1 0 0 0,0 1 0 0 0,0-1 0 0 0,0 1 0 0 0,0-1 0 0 0,0 0 0 0 0,0 0 0 0 0,0 0 0 0 0,0 0 0 0 0,0 0 0 0 0,-1 0 0 0 0,3 0 0 0 0,-2-1 0 0 0,0 1 0 0 0,0 0 0 0 0,0 0 0 0 0,0 0 0 0 0,0 0 0 0 0,0 0 0 0 0,1 1 0 0 0,-1-1 0 0 0,0 1 0 0 0,0-1 0 0 0,0 1 0 0 0,0 0 0 0 0,6 4 0 0 0,-6-4 0 0 0,0 0 0 0 0,-1 0 0 0 0,1 0 0 0 0,0 0 0 0 0,0-1 0 0 0,0 1 0 0 0,0 0 0 0 0,0-1 0 0 0,-1 1 0 0 0,1-1 0 0 0,0 1 0 0 0,0-1 0 0 0,2 0 0 0 0,16 0 0 0 0,10 0 0 0 0,-28 0 0 0 0,0 0 0 0 0,0 0 0 0 0,0 0 0 0 0,0 1 0 0 0,0-1 0 0 0,0 0 0 0 0,0 1 0 0 0,0 0 0 0 0,0-1 0 0 0,-1 1 0 0 0,1 0 0 0 0,0 0 0 0 0,0 0 0 0 0,1 1 0 0 0,-2-1 0 0 0,1 0 0 0 0,-1 0 0 0 0,1 0 0 0 0,0 0 0 0 0,-1 0 0 0 0,1-1 0 0 0,0 1 0 0 0,-1 0 0 0 0,1-1 0 0 0,0 0 0 0 0,0 1 0 0 0,-1-1 0 0 0,1 0 0 0 0,1 0 0 0 0,33 0 0 0 0,0 0-67 0 0,-36 0 62 0 0,1 0 0 0 0,0 0-1 0 0,-1 0 1 0 0,1 0 0 0 0,-1 0-1 0 0,1 0 1 0 0,-1 1 0 0 0,1-1-1 0 0,-1 0 1 0 0,1 0 0 0 0,-1 0-1 0 0,1 1 1 0 0,-1-1 0 0 0,1 0-1 0 0,-1 1 1 0 0,1-1 0 0 0,-1 0 0 0 0,1 1-1 0 0,-1-1 1 0 0,1 1 5 0 0,4 5-26 0 0,0 0 0 0 0,-1 0 0 0 0,0 1 0 0 0,2 1 26 0 0,100 184-52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2:5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20 479 0 0 0,'0'-3'2419'0'0,"0"-27"-235"0"0,0 27-1748 0 0,0 0-79 0 0,0-8 28 0 0,0 10-368 0 0,0 1 0 0 0,0 0-1 0 0,0 0 1 0 0,0-1 0 0 0,0 1 0 0 0,0 0-1 0 0,0 0 1 0 0,0-1 0 0 0,-1 1 0 0 0,1 0 0 0 0,0 0-1 0 0,0 0 1 0 0,0-1 0 0 0,0 1 0 0 0,0 0 0 0 0,0 0-1 0 0,-1-1 1 0 0,1 1 0 0 0,0 0 0 0 0,0 0-1 0 0,0 0 1 0 0,0 0 0 0 0,-1-1 0 0 0,1 1 0 0 0,0 0-1 0 0,0 0 1 0 0,0 0-17 0 0,-13-12 499 0 0,9 9 39 0 0,4 3 0 0 0,0-3-63 0 0,0-9-81 0 0,0 9-61 0 0,0 3-35 0 0,0 0-23 0 0,0 0-18 0 0,0 0-9 0 0,15-1 316 0 0,-9 0-409 0 0,0 1 0 0 0,1 0 0 0 0,-1 0-1 0 0,0 0 1 0 0,0 1 0 0 0,0 0 0 0 0,0 0 0 0 0,3 1-155 0 0,0 3 144 0 0,-8-3-113 0 0,1-1-1 0 0,-1 0 0 0 0,1-1 0 0 0,-1 1 1 0 0,1 0-1 0 0,-1 0 0 0 0,1-1 0 0 0,0 1 1 0 0,-1-1-1 0 0,1 1 0 0 0,0-1 0 0 0,0 0 1 0 0,-1 1-1 0 0,2-1-30 0 0,0 0 32 0 0,-1 0 0 0 0,0 0 0 0 0,0 1 0 0 0,0-1 0 0 0,0 1-1 0 0,0-1 1 0 0,0 1 0 0 0,0 0 0 0 0,0-1 0 0 0,-1 1 0 0 0,1 0 0 0 0,0 1 0 0 0,0-1-32 0 0,0 0 27 0 0,-1 0 0 0 0,1 0 0 0 0,0 0 0 0 0,0 0-1 0 0,0 0 1 0 0,-1-1 0 0 0,1 1 0 0 0,0 0 0 0 0,0-1 0 0 0,0 0 0 0 0,0 1 0 0 0,0-1 0 0 0,0 0-27 0 0,23 0 575 0 0,-17 1-486 0 0,1-1 1 0 0,-1 0-1 0 0,1 0 0 0 0,0-1 0 0 0,-1 0 1 0 0,1-1-90 0 0,33-16 358 0 0,44-15-1 0 0,-61 24-249 0 0,-1-2 1 0 0,1-1-1 0 0,6-6-108 0 0,-3 3 158 0 0,13-5-158 0 0,-9 8 117 0 0,1 0 1 0 0,14-1-118 0 0,21-6 125 0 0,-20 2-37 0 0,-16 5-3 0 0,1 2 1 0 0,10-1-86 0 0,-22 7 75 0 0,0-1 1 0 0,8-4-76 0 0,-27 8 11 0 0,1 1 0 0 0,-1-1 0 0 0,1 1 0 0 0,-1-1 0 0 0,1 1 0 0 0,-1 0 0 0 0,2 0-11 0 0,-2 0 8 0 0,-1 0 0 0 0,1 0-1 0 0,-1 0 1 0 0,1 0-1 0 0,-1-1 1 0 0,1 1-1 0 0,-1 0 1 0 0,1-1-1 0 0,-1 1 1 0 0,1-1-8 0 0,7-5 39 0 0,-7 5-30 0 0,-1 0-1 0 0,1 0 1 0 0,-1 0 0 0 0,1 0 0 0 0,0 1 0 0 0,-1-1 0 0 0,1 0 0 0 0,0 1 0 0 0,-1-1-1 0 0,1 1 1 0 0,0-1 0 0 0,0 1 0 0 0,-1 0 0 0 0,3 0-9 0 0,-2 0 8 0 0,-1 0 1 0 0,1-1-1 0 0,0 1 0 0 0,0 0 1 0 0,0-1-1 0 0,0 1 0 0 0,0-1 1 0 0,0 0-1 0 0,-1 0 0 0 0,1 0 1 0 0,0 0-1 0 0,0 0 0 0 0,0 0-8 0 0,7-4 34 0 0,9-1 27 0 0,23-15 45 0 0,-23 11-87 0 0,-2 1-7 0 0,1 1 1 0 0,0 1 0 0 0,0 0 0 0 0,2 1-13 0 0,-3 1 3 0 0,2 0-4 0 0,0 0 0 0 0,0-2 0 0 0,14-7 1 0 0,-26 11-7 0 0,0 0 0 0 0,0 1 0 0 0,0 0 0 0 0,1 0 0 0 0,-1 0 0 0 0,1 1 0 0 0,-1 0 0 0 0,1 0 0 0 0,-1 0 0 0 0,3 1 7 0 0,206 0-560 0 0,-210 0 542 0 0,-1 1 0 0 0,1 0-1 0 0,-1-1 1 0 0,1 2 0 0 0,-1-1-1 0 0,1 0 1 0 0,-1 1-1 0 0,0 0 1 0 0,1 0 0 0 0,0 1 18 0 0,-4-3-1 0 0,17 6-84 0 0,-8 0 43 0 0,-9-5 34 0 0,1 0 0 0 0,-1 0 0 0 0,1 0-1 0 0,-1 0 1 0 0,1 0 0 0 0,-1-1 0 0 0,1 1 0 0 0,0 0 0 0 0,-1-1-1 0 0,1 0 1 0 0,0 1 0 0 0,0-1 0 0 0,-1 0 0 0 0,2 0 8 0 0,-1 0-9 0 0,0 1 0 0 0,0-1 1 0 0,-1 0-1 0 0,1 0 0 0 0,0 1 0 0 0,0-1 1 0 0,-1 1-1 0 0,1 0 0 0 0,0-1 1 0 0,-1 1-1 0 0,1 0 0 0 0,1 1 9 0 0,11 5-50 0 0,16-2-29 0 0,-2 10-26 0 0,-23-12 80 0 0,1 0 0 0 0,-1 0-1 0 0,1-1 1 0 0,2 2 25 0 0,22 2-57 0 0,-21-3 29 0 0,-1 1 1 0 0,1 0-1 0 0,-1 1 1 0 0,0 0-1 0 0,2 2 28 0 0,-3-2-14 0 0,1 0 1 0 0,0 0 0 0 0,0-1 1 0 0,0 0-1 0 0,1 0 0 0 0,0-1 1 0 0,-1 0-1 0 0,4 1 13 0 0,11 0-19 0 0,-15-3 9 0 0,1 0 0 0 0,0 1 0 0 0,-1 0 0 0 0,0 1 0 0 0,1 0-1 0 0,4 2 12 0 0,11 9-82 0 0,19 13 81 0 0,-25-15-19 0 0,-13-8 9 0 0,1 0-1 0 0,-1 1 0 0 0,0 0 1 0 0,3 3 10 0 0,-5-4-6 0 0,0-1 0 0 0,1 1 1 0 0,-1-1-1 0 0,1 0 1 0 0,0 0-1 0 0,3 1 6 0 0,4 2 5 0 0,-8-5-3 0 0,-1 0 1 0 0,1 0 0 0 0,-1 0-1 0 0,0 1 1 0 0,1-1 0 0 0,-1 1-1 0 0,0-1 1 0 0,0 1-1 0 0,1 1-2 0 0,-1-2 3 0 0,0 1-1 0 0,0 0 1 0 0,0-1-1 0 0,0 1 1 0 0,0-1-1 0 0,1 1 1 0 0,-1-1-1 0 0,1 0 1 0 0,-1 0-1 0 0,1-1 1 0 0,-1 1-1 0 0,1 0 1 0 0,-1-1-1 0 0,1 1-2 0 0,12 2 15 0 0,9 9 17 0 0,-1-6-7 0 0,-15-4-14 0 0,0 0 1 0 0,1 1-1 0 0,-1-1 1 0 0,4 4-12 0 0,5 1 28 0 0,1-1 1 0 0,-1 0 0 0 0,1-1 0 0 0,3-1-29 0 0,-5 0 25 0 0,-8-3-4 0 0,1 1 0 0 0,-1-2 0 0 0,1 1 0 0 0,6-1-21 0 0,21 2 54 0 0,-9 5-2 0 0,-20-5-31 0 0,-1 0 0 0 0,1-1 0 0 0,-1 0-1 0 0,1 0 1 0 0,3 0-21 0 0,-8-1 9 0 0,0 0-1 0 0,0 0 0 0 0,0 0 1 0 0,0 0-1 0 0,0 1 0 0 0,0-1 1 0 0,0 1-1 0 0,0 0 1 0 0,0-1-1 0 0,0 1 0 0 0,-1 0 1 0 0,1 0-1 0 0,0 0 0 0 0,1 1-8 0 0,-2-1 10 0 0,1 0 0 0 0,0 0-1 0 0,0 0 1 0 0,-1 0-1 0 0,1 0 1 0 0,0-1 0 0 0,0 1-1 0 0,0 0 1 0 0,0-1-1 0 0,0 0 1 0 0,0 1 0 0 0,1-1-1 0 0,-1 0 1 0 0,1 0-10 0 0,71 0 186 0 0,149 0 392 0 0,26 0 192 0 0,-242 0-749 0 0,0 1 1 0 0,0 0-1 0 0,0 1 0 0 0,0-1 1 0 0,5 3-22 0 0,-7-2 19 0 0,1 0 1 0 0,0-1 0 0 0,1 0-1 0 0,-1 0 1 0 0,3 0-20 0 0,85-1 365 0 0,-85-1-330 0 0,0 0-1 0 0,0-1 0 0 0,0 1 0 0 0,0-2 1 0 0,5-2-35 0 0,-9 4 14 0 0,0 0 3 0 0,-1 0 0 0 0,1 0 0 0 0,-1 0 0 0 0,1 1 0 0 0,-1-1 1 0 0,1 1-1 0 0,0 1 0 0 0,1-1-17 0 0,5 1 33 0 0,-9-1-25 0 0,0 0 1 0 0,0 0 0 0 0,0 0 0 0 0,-1-1 0 0 0,1 1-1 0 0,0 0 1 0 0,0-1 0 0 0,-1 1 0 0 0,1-1 0 0 0,0 0-1 0 0,-1 1 1 0 0,1-1 0 0 0,0 0 0 0 0,0-1-9 0 0,12-5 67 0 0,5 5 0 0 0,-15 2-49 0 0,-1 1 0 0 0,0-2-1 0 0,1 1 1 0 0,-1 0-1 0 0,1-1 1 0 0,-1 1-1 0 0,0-1 1 0 0,1 0 0 0 0,-1 0-18 0 0,80-29 326 0 0,-29 13-118 0 0,-47 15-161 0 0,1 0-1 0 0,-1 1 1 0 0,1 0-1 0 0,-1 1 1 0 0,1 0-1 0 0,-1 0 1 0 0,8 1-47 0 0,9 1 95 0 0,-22-3-88 0 0,0 1-1 0 0,-1 0 1 0 0,1 0-1 0 0,0 0 1 0 0,-1-1-1 0 0,1 1 1 0 0,0-1 0 0 0,-1 1-1 0 0,1-1 1 0 0,0 0-1 0 0,-1 0 1 0 0,0 0-1 0 0,2 0-6 0 0,12-6 42 0 0,-9 5-29 0 0,0 1-1 0 0,1 0 1 0 0,-1 1 0 0 0,0-1 0 0 0,1 1 0 0 0,-1 1 0 0 0,1-1-13 0 0,3 1 21 0 0,0-1 1 0 0,1 0-1 0 0,-1-1 1 0 0,5-1-23 0 0,36-9 161 0 0,15-7-160 0 0,-62 16 9 0 0,0 1 1 0 0,1 1-1 0 0,-1-1 1 0 0,1 0-1 0 0,-1 1 0 0 0,0 0 1 0 0,1 0-1 0 0,3 1-9 0 0,3 0 18 0 0,6-1 17 0 0,-14 1-27 0 0,1-1 1 0 0,-1 0 0 0 0,0 0 0 0 0,1 0-1 0 0,-1 0 1 0 0,1-1 0 0 0,-1 1-1 0 0,0-1 1 0 0,1 0 0 0 0,1 0-9 0 0,4-5 18 0 0,-8 5-14 0 0,1 0 0 0 0,-1 0 0 0 0,1 0 0 0 0,0 0 0 0 0,-1 1 0 0 0,1-1 0 0 0,0 0 0 0 0,-1 1 0 0 0,1-1-1 0 0,0 1 1 0 0,0 0 0 0 0,0-1 0 0 0,-1 1 0 0 0,2 0-4 0 0,70 0 176 0 0,-72 0-172 0 0,1 0 0 0 0,0-1 0 0 0,0 1 1 0 0,0 0-1 0 0,-1-1 0 0 0,1 0 0 0 0,0 1 0 0 0,0-1 1 0 0,-1 0-1 0 0,1 0 0 0 0,1-1-4 0 0,-1 1 5 0 0,0 0-1 0 0,0 0 1 0 0,0 0 0 0 0,0 0 0 0 0,0 0-1 0 0,0 0 1 0 0,0 0 0 0 0,1 1 0 0 0,-1-1-1 0 0,0 1 1 0 0,1 0 0 0 0,0-1-5 0 0,1 1 6 0 0,-1 0 0 0 0,1-1 0 0 0,0 1-1 0 0,-1-1 1 0 0,1 0 0 0 0,0 0 0 0 0,-1-1 0 0 0,1 1 0 0 0,1-2-6 0 0,7-2 14 0 0,42-12 42 0 0,-52 16-54 0 0,1 0 0 0 0,-1 1 1 0 0,1-1-1 0 0,-1 1 0 0 0,1 0 0 0 0,-1 0 0 0 0,2 0-2 0 0,-2 0 1 0 0,-1 0 0 0 0,1 0 0 0 0,-1 0 0 0 0,1 0-1 0 0,-1-1 1 0 0,1 1 0 0 0,-1 0 0 0 0,0-1 0 0 0,1 1 0 0 0,0-1-1 0 0,7-5 3 0 0,-7 5-4 0 0,-1 0 1 0 0,1 0 0 0 0,-1 0 0 0 0,1 0-1 0 0,-1 1 1 0 0,1-1 0 0 0,0 0 0 0 0,0 1 0 0 0,-1-1-1 0 0,1 1 1 0 0,0 0 0 0 0,0-1 0 0 0,0 1-1 0 0,0 0 1 0 0,11 1-13 0 0,-8-1 3 0 0,-1 0-1 0 0,1 0 0 0 0,-1 0 1 0 0,1 0-1 0 0,-1-1 0 0 0,1 1 1 0 0,-1-1-1 0 0,3-1 11 0 0,4-3-24 0 0,-7 3 13 0 0,-1 1 0 0 0,1-1 1 0 0,0 1-1 0 0,-1 0 0 0 0,1 0 0 0 0,0 0 0 0 0,0 1 0 0 0,-1-1 0 0 0,1 1 0 0 0,2 0 11 0 0,5 1-28 0 0,-7-1 12 0 0,0 0 1 0 0,1 1-1 0 0,-1-1 1 0 0,0-1 0 0 0,1 1-1 0 0,-1-1 1 0 0,0 0-1 0 0,4-1 16 0 0,-4 1-10 0 0,4-2-19 0 0,1 0-1 0 0,0 1 1 0 0,0 0 0 0 0,0 1-1 0 0,7-1 30 0 0,-6 2-35 0 0,-8 1 25 0 0,-1-1 0 0 0,1 0 0 0 0,-1 0 0 0 0,1 0 0 0 0,0 0 0 0 0,-1 0 0 0 0,1 0 0 0 0,0 0 0 0 0,-1-1 0 0 0,1 1 1 0 0,-1-1-1 0 0,1 1 0 0 0,-1-1 0 0 0,2 0 10 0 0,2-6-55 0 0,-5 6 51 0 0,0 1 0 0 0,1-1 0 0 0,-1 1 0 0 0,0-1 0 0 0,1 1 0 0 0,-1-1 0 0 0,0 1 0 0 0,1-1 0 0 0,-1 1 0 0 0,1-1 0 0 0,-1 1 1 0 0,1 0-1 0 0,-1-1 0 0 0,1 1 0 0 0,-1 0 0 0 0,1 0 0 0 0,-1-1 0 0 0,1 1 0 0 0,0 0 0 0 0,-1 0 0 0 0,1 0 0 0 0,-1-1 0 0 0,1 1 0 0 0,0 0 0 0 0,-1 0 0 0 0,1 0 0 0 0,0 0 0 0 0,-1 0 0 0 0,1 0 1 0 0,-1 1-1 0 0,1-1 0 0 0,0 0 4 0 0,66 0-379 0 0,-64 0 301 0 0,-3 0 20 0 0,3-3 22 0 0,9-9 13 0 0,-9 9 9 0 0,-3 3 6 0 0,0 0 6 0 0,0 0 3 0 0,0 0 2 0 0,3 0 3 0 0,10 0 6 0 0,-10 0 3 0 0,-3 0 3 0 0,3 0 4 0 0,10 0 658 0 0,-13-3-597 0 0,0-8-4 0 0,0 8-4 0 0,0 3-5 0 0,0 0-7 0 0,0 0-11 0 0,0-3-20 0 0,0-27-217 0 0,0 29 180 0 0,0 1 0 0 0,0 0 0 0 0,0 0 0 0 0,0 0 0 0 0,0 0 0 0 0,0 0 0 0 0,0 0 0 0 0,0 0 1 0 0,0 0-1 0 0,0-1 0 0 0,0 1 0 0 0,0 0 0 0 0,0 0 0 0 0,0 0 0 0 0,0 0 0 0 0,0 0 0 0 0,0 0 0 0 0,0 0 0 0 0,0 0 0 0 0,0 0 0 0 0,0-1 0 0 0,0 1 0 0 0,0 0 0 0 0,0 0 1 0 0,0 0-1 0 0,0 0 0 0 0,0 0 0 0 0,0 0 0 0 0,0 0 0 0 0,1 0 0 0 0,-1 0 0 0 0,0 0 0 0 0,0 0 0 0 0,0 0 0 0 0,0-1 0 0 0,0 1 0 0 0,0 0 0 0 0,0 0 0 0 0,0 0 0 0 0,0 0 0 0 0,1 0 1 0 0,-1 0-1 0 0,0 0 0 0 0,0 0 0 0 0,0 0 0 0 0,0 0 0 0 0,0 0 0 0 0,0 0 0 0 0,0 0 0 0 0,0 0 0 0 0,1 0 0 0 0,-1 0 0 0 0,0 0 0 0 0,0 0 0 0 0,0 0 0 0 0,0 0 0 0 0,0 1 5 0 0,16-1-448 0 0,-16-1 440 0 0,0 1 0 0 0,0 0-1 0 0,1 0 1 0 0,-1 0 0 0 0,0 0-1 0 0,1 0 1 0 0,-1 1 0 0 0,0-1 0 0 0,1 0-1 0 0,-1 0 1 0 0,0 0 0 0 0,0 0-1 0 0,1 0 1 0 0,-1 0 0 0 0,0 0 0 0 0,0 1-1 0 0,1-1 1 0 0,-1 0 0 0 0,0 0-1 0 0,0 0 1 0 0,1 0 0 0 0,-1 1 0 0 0,0-1-1 0 0,0 0 1 0 0,0 0 0 0 0,0 1-1 0 0,1-1 1 0 0,-1 0 0 0 0,0 0 0 0 0,0 1-1 0 0,0-1 1 0 0,0 0 8 0 0,1 5-35 0 0,0-1 0 0 0,0 0 1 0 0,-1 1-1 0 0,1-1 0 0 0,-1 0 1 0 0,0 4 34 0 0,-11 184-100 0 0</inkml:trace>
  <inkml:trace contextRef="#ctx0" brushRef="#br0" timeOffset="2351.816">143 496 14042 0 0,'16'0'91'0'0,"-13"0"13"0"0,0 0 26 0 0,171 0 972 0 0,-150-2-1048 0 0,1 0 0 0 0,-1-2 0 0 0,1-1 1 0 0,-1-1-1 0 0,0-1 0 0 0,1-2-54 0 0,15-8 93 0 0,-34 13-68 0 0,1 1-1 0 0,-1 0 1 0 0,1 1-1 0 0,3-1-24 0 0,24-5 84 0 0,20-5 13 0 0,-35 8-50 0 0,1 0 0 0 0,0 2 0 0 0,-1 0 0 0 0,1 1 0 0 0,0 1-1 0 0,20 2-46 0 0,-24-1 54 0 0,-14 0-46 0 0,0 0 0 0 0,0 0 0 0 0,0 0 0 0 0,0 0 0 0 0,0 0 0 0 0,-1 1 0 0 0,1-1 0 0 0,0 1 0 0 0,0 0 0 0 0,0-1-1 0 0,-1 1 1 0 0,1 0 0 0 0,0 0 0 0 0,-1 0 0 0 0,2 1-8 0 0,6 4 37 0 0,-1-2 4 0 0,1-1 0 0 0,0 0 0 0 0,4 1-41 0 0,-2 0 30 0 0,7 2 38 0 0,-12 1-24 0 0,-6-6-41 0 0,0-1-1 0 0,0 0 0 0 0,0 1 1 0 0,0-1-1 0 0,1 1 0 0 0,-1-1 1 0 0,0 0-1 0 0,0 1 0 0 0,1-1 1 0 0,-1 0-1 0 0,0 1 0 0 0,1-1 1 0 0,-1 0-1 0 0,0 0 0 0 0,1 1 0 0 0,-1-1 1 0 0,1 0-1 0 0,-1 0 0 0 0,0 0 1 0 0,1 1-1 0 0,-1-1 0 0 0,1 0 1 0 0,-1 0-1 0 0,1 0 0 0 0,-1 0 1 0 0,0 0-1 0 0,1 0 0 0 0,-1 0 1 0 0,1 0-1 0 0,-1 0 0 0 0,1 0-2 0 0,5 3 52 0 0,0 4-31 0 0,1-1 0 0 0,1 0 0 0 0,-1 0 0 0 0,1-1 0 0 0,0 1 1 0 0,0-2-1 0 0,6 3-21 0 0,14 6 73 0 0,-18-8-50 0 0,5 1 25 0 0,-9 6 1 0 0,8-6 7 0 0,-5-1-27 0 0,-8-3-22 0 0,1-1 1 0 0,-1 0-1 0 0,1 0 1 0 0,0-1-1 0 0,0 1 1 0 0,-1 0-1 0 0,1 0 0 0 0,0-1 1 0 0,0 1-1 0 0,0-1 1 0 0,0 0-1 0 0,-1 0 0 0 0,1 1 1 0 0,0-1-1 0 0,1-1-7 0 0,101 1 264 0 0,108 0 109 0 0,-207 0-362 0 0,0 0 0 0 0,0-1 0 0 0,0 0 0 0 0,0 0 0 0 0,0-1 0 0 0,0 1 0 0 0,0-1-1 0 0,-1 0 1 0 0,1 0 0 0 0,-1-1 0 0 0,3-1-11 0 0,25-12 43 0 0,-14 8-24 0 0,-5 3-2 0 0,0-1-1 0 0,0 2 1 0 0,0 0 0 0 0,5-1-17 0 0,3 2 17 0 0,-9 1-7 0 0,-1 0 1 0 0,0-1 0 0 0,1 0 0 0 0,-1-1 0 0 0,0 0-11 0 0,7-4 12 0 0,-6 3-1 0 0,1-1 0 0 0,1 2 0 0 0,-1-1 1 0 0,5 1-12 0 0,3 0 10 0 0,-9 3-3 0 0,-1-1-1 0 0,0-1 1 0 0,1 0 0 0 0,-1-1-1 0 0,0 0-6 0 0,1 0 4 0 0,1 0-1 0 0,0 1 0 0 0,-1 0 1 0 0,1 1-1 0 0,0 0 1 0 0,0 1-1 0 0,0 1 1 0 0,7 1-4 0 0,-18-1 0 0 0,0 0 0 0 0,0-1 0 0 0,0 1 1 0 0,0 0-1 0 0,0-1 0 0 0,0 1 0 0 0,0-1 1 0 0,-1 0-1 0 0,1 1 0 0 0,0-1 1 0 0,0 0-1 0 0,-1 0 0 0 0,2-1 0 0 0,-2 1 0 0 0,1 0 0 0 0,-1 0 0 0 0,1 0 0 0 0,0 0 0 0 0,0 1 0 0 0,-1-1 1 0 0,1 0-1 0 0,0 1 0 0 0,0-1 0 0 0,0 1 0 0 0,0 0 0 0 0,0 0 0 0 0,1 0 0 0 0,139 0-14 0 0,-140 0 14 0 0,0-1 1 0 0,0 1-1 0 0,0 0 0 0 0,0-1 1 0 0,-1 1-1 0 0,1-1 0 0 0,0 1 1 0 0,0-1-1 0 0,0 0 1 0 0,0 0-1 0 0,-1 0 0 0 0,1 0 1 0 0,0 0-1 0 0,0-1 1 0 0,-1 1 1 0 0,1 0 0 0 0,0 0 0 0 0,0 1-1 0 0,-1-1 1 0 0,1 0 0 0 0,0 0 0 0 0,0 1-1 0 0,0-1 1 0 0,0 1 0 0 0,0 0 0 0 0,0 0-1 0 0,1 0 0 0 0,4 0 7 0 0,-4 0-4 0 0,-1 0-1 0 0,0 0 0 0 0,1 0 0 0 0,-1 0 1 0 0,0 0-1 0 0,1 0 0 0 0,-1-1 0 0 0,0 1 1 0 0,0-1-1 0 0,3 0-3 0 0,-1-2 4 0 0,0 1-1 0 0,0 0 1 0 0,0 1 0 0 0,0-1-1 0 0,0 1 1 0 0,0 0 0 0 0,1 0 0 0 0,-1 0-1 0 0,0 0 1 0 0,1 1 0 0 0,2 0-4 0 0,1-1 5 0 0,-1 1 0 0 0,1-1 0 0 0,-1-1 0 0 0,0 1 0 0 0,5-2-5 0 0,14-4 11 0 0,-15 6-6 0 0,1 0 0 0 0,0 0 0 0 0,4 1-5 0 0,-2 0 7 0 0,0 0 0 0 0,9-3-7 0 0,25-8 14 0 0,-13-1 6 0 0,-31 10-18 0 0,0 1 0 0 0,-1 0-1 0 0,1-1 1 0 0,0 1 0 0 0,0 1 0 0 0,0-1 0 0 0,0 1 0 0 0,0-1 0 0 0,2 1-2 0 0,4 0 3 0 0,0-2 0 0 0,0 1 1 0 0,0-1-1 0 0,0-1 0 0 0,0 1 1 0 0,0-2-1 0 0,1 0-3 0 0,-2 0 3 0 0,0 1 0 0 0,0 0 0 0 0,1 1 0 0 0,-1 0 0 0 0,1 0 1 0 0,-1 1-1 0 0,2 0-3 0 0,-7 1 1 0 0,-1 0 0 0 0,1 0 1 0 0,0 0-1 0 0,-1-1 1 0 0,1 0-1 0 0,-1 0 0 0 0,1 0 1 0 0,-1 0-1 0 0,1 0 1 0 0,0-1-2 0 0,13-4 4 0 0,-1 4 22 0 0,0 0 0 0 0,0 1 1 0 0,0 1-1 0 0,11 1-26 0 0,5 0 250 0 0,-31-1-246 0 0,0 0 0 0 0,-1 0 1 0 0,1 0-1 0 0,-1 0 1 0 0,1 0-1 0 0,-1 0 1 0 0,1 0-1 0 0,-1 0 1 0 0,1 0-1 0 0,-1 0 1 0 0,1 0-1 0 0,-1 0 1 0 0,1 0-1 0 0,-1-1 1 0 0,1 1-1 0 0,-1 0 1 0 0,1 0-1 0 0,-1 0 1 0 0,0-1-1 0 0,1 1 1 0 0,-1 0-1 0 0,1-1 1 0 0,-1 1-1 0 0,0 0 1 0 0,1-1-1 0 0,-1 1 1 0 0,0-1-1 0 0,1 1 0 0 0,-1-1 1 0 0,0 1-1 0 0,1-1-4 0 0,-1 1 6 0 0,0-1 0 0 0,1 1-1 0 0,-1-1 1 0 0,0 0-1 0 0,1 1 1 0 0,-1-1 0 0 0,1 1-1 0 0,-1-1 1 0 0,1 1 0 0 0,-1-1-1 0 0,1 1 1 0 0,-1 0-1 0 0,1-1 1 0 0,0 1 0 0 0,-1-1-1 0 0,1 1-5 0 0,0 0 6 0 0,1-1 0 0 0,-1 1 0 0 0,0 0 0 0 0,1-1 1 0 0,-1 1-1 0 0,0 0 0 0 0,1 0 0 0 0,-1 0 0 0 0,0 0 0 0 0,1 0 0 0 0,0 0-6 0 0,1 1 16 0 0,0-1 1 0 0,0 0-1 0 0,1 0 1 0 0,-1-1-1 0 0,0 1 1 0 0,1-1-1 0 0,-1 1 1 0 0,0-1-1 0 0,2-1-16 0 0,21-8 81 0 0,-13 4-41 0 0,1 1 0 0 0,-1 1 0 0 0,3 0-40 0 0,-9 3 14 0 0,6-2 31 0 0,0 1 0 0 0,-1-2 1 0 0,1 1-1 0 0,7-5-45 0 0,-8 4 36 0 0,0 0 0 0 0,0 1 0 0 0,6 0-36 0 0,14-4 79 0 0,3-4 8 0 0,0 5-3 0 0,0-6-5 0 0,-2 6-5 0 0,-10-6-4 0 0,-19 11-60 0 0,-1 0 0 0 0,1 1 0 0 0,-1 0 1 0 0,0 0-1 0 0,1 0 0 0 0,2 0-10 0 0,-2 1 13 0 0,0-1 1 0 0,0 0-1 0 0,0 0 1 0 0,0 0-1 0 0,0-1 1 0 0,-1 1-1 0 0,1-1 1 0 0,0 0-1 0 0,3-1-13 0 0,3-4 27 0 0,-9 5-22 0 0,1 0 0 0 0,-1 0 1 0 0,1 0-1 0 0,0 0 1 0 0,-1 1-1 0 0,1-1 1 0 0,0 0-1 0 0,0 1 0 0 0,-1-1 1 0 0,1 1-1 0 0,0 0 1 0 0,0 0-1 0 0,1-1-5 0 0,121 1 86 0 0,-119 1-88 0 0,-1-1 0 0 0,0 0 0 0 0,0 1 0 0 0,0 0 0 0 0,0 0 0 0 0,0 0 0 0 0,0 0 0 0 0,2 2 2 0 0,11 3-10 0 0,15 0-8 0 0,-15 0 10 0 0,-13-5 6 0 0,-1 1 0 0 0,1-1 0 0 0,0 0-1 0 0,-1 0 1 0 0,1 0 0 0 0,0 0 0 0 0,0-1-1 0 0,0 1 1 0 0,0-1 0 0 0,1 0 2 0 0,5 0-5 0 0,1 0 0 0 0,-1 1 0 0 0,4 1 5 0 0,27 10-23 0 0,-30-11 10 0 0,1 0 1 0 0,0 0 0 0 0,4-1 12 0 0,-1 0-23 0 0,-1 0 1 0 0,10 3 22 0 0,-15-1-13 0 0,0 0 0 0 0,-1 1 1 0 0,1 0-1 0 0,0 1 13 0 0,2 0-23 0 0,0 0 0 0 0,0-1 0 0 0,2 1 23 0 0,10 0-33 0 0,-14-3 16 0 0,1 1-1 0 0,-1 0 1 0 0,0 0 0 0 0,-1 1 0 0 0,1 0 0 0 0,1 1 17 0 0,5 3-36 0 0,0 0 0 0 0,1-1 1 0 0,0 0-1 0 0,8 0 36 0 0,-13-4-19 0 0,-7-1 8 0 0,0 0-1 0 0,0 0 0 0 0,1 0 1 0 0,-2 0-1 0 0,1 1 0 0 0,0-1 1 0 0,0 1-1 0 0,0 0 0 0 0,-1 0 1 0 0,1 0-1 0 0,-1 1 12 0 0,2-1-12 0 0,0 1 1 0 0,0-1-1 0 0,0 0 0 0 0,0-1 1 0 0,0 1-1 0 0,0-1 0 0 0,1 0 12 0 0,19 5-50 0 0,-2 6-7 0 0,7-6 6 0 0,-15 2 20 0 0,-13-7 28 0 0,-1 0-1 0 0,1 0 1 0 0,-1-1-1 0 0,1 1 1 0 0,0 0-1 0 0,0-1 1 0 0,-1 1-1 0 0,1-1 1 0 0,0 1-1 0 0,0-1 1 0 0,-1 0-1 0 0,1 0 1 0 0,0 0-1 0 0,0 0 4 0 0,9 0-11 0 0,-8-1 7 0 0,0 1 0 0 0,1-1 0 0 0,-1 1 0 0 0,1 1 0 0 0,-1-1 0 0 0,1 0 0 0 0,-1 1 0 0 0,0-1 0 0 0,1 1 0 0 0,2 1 4 0 0,-2 0-4 0 0,-1 0 1 0 0,1 0 0 0 0,0 0-1 0 0,0-1 1 0 0,0 1-1 0 0,0-1 1 0 0,1 0 0 0 0,-1-1-1 0 0,0 1 1 0 0,5 0 3 0 0,28-1-17 0 0,-37 0 16 0 0,0 0 1 0 0,1 0 0 0 0,-1 0 0 0 0,0 0 0 0 0,0 0 0 0 0,1 0 0 0 0,-1 0-1 0 0,0 0 1 0 0,0 0 0 0 0,0 0 0 0 0,1 0 0 0 0,-1 0 0 0 0,0 0 0 0 0,0 0 0 0 0,1 0-1 0 0,-1 0 1 0 0,0 0 0 0 0,0 1 0 0 0,0-1 0 0 0,0 0 0 0 0,1 0 0 0 0,-1 0-1 0 0,0 0 1 0 0,0 1 0 0 0,0-1 0 0 0,0 0 0 0 0,0 0 0 0 0,1 1 0 0 0,0 0 0 0 0,0 0 1 0 0,1 0-1 0 0,-1 0 0 0 0,0 1 1 0 0,1-1-1 0 0,-1-1 1 0 0,1 1-1 0 0,0 0 0 0 0,-1 0 1 0 0,1 0-1 0 0,0-1 1 0 0,-1 1-1 0 0,1-1 0 0 0,2 1 0 0 0,31 0 24 0 0,-28-1-20 0 0,100 0-396 0 0,-102 0 328 0 0,-4 0 53 0 0,1 0 0 0 0,-1 0 0 0 0,0 0 1 0 0,0 0-1 0 0,1 0 0 0 0,-1 0 0 0 0,0 0 1 0 0,0 0-1 0 0,1 1 0 0 0,-1-1 0 0 0,0 0 1 0 0,0 1-1 0 0,0-1 0 0 0,0 1 0 0 0,0-1 1 0 0,1 1-1 0 0,-1 0 0 0 0,0-1 0 0 0,0 1 1 0 0,0 0-1 0 0,-1 0 0 0 0,2 1 11 0 0,4 6-22 0 0,-1 1-1 0 0,0 0 1 0 0,-1 0 0 0 0,0 1 0 0 0,0-1-1 0 0,1 7 23 0 0,88 312-50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3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1 232 412 0 0,'0'0'4969'0'0,"0"-3"-3534"0"0,0-59 643 0 0,0 61-2059 0 0,0 1 0 0 0,0 0 1 0 0,0-1-1 0 0,0 1 0 0 0,0 0 0 0 0,0-1 1 0 0,0 1-1 0 0,0-1 0 0 0,0 1 1 0 0,0 0-1 0 0,0-1 0 0 0,0 1 0 0 0,0 0 1 0 0,0-1-1 0 0,0 1 0 0 0,0 0 0 0 0,1-1 1 0 0,-1 1-1 0 0,0 0 0 0 0,0-1 1 0 0,0 1-1 0 0,1 0 0 0 0,-1-1 0 0 0,0 1 1 0 0,1 0-20 0 0,10-12 401 0 0,-9 10-51 0 0,1 2-23 0 0,4-1-165 0 0,0 1 0 0 0,0-1 0 0 0,-1 0-1 0 0,1 0 1 0 0,-1-1 0 0 0,1 0 0 0 0,5-3-162 0 0,-4 3 99 0 0,-4 0 19 0 0,1 1 0 0 0,0 0 0 0 0,-1 1 0 0 0,1-1 0 0 0,0 1-1 0 0,-1 0 1 0 0,1 0 0 0 0,2 1-118 0 0,5 0 247 0 0,257-1 2147 0 0,-250-2-2305 0 0,0 0-1 0 0,0-1 1 0 0,10-3-89 0 0,-16 3 43 0 0,129-20 344 0 0,-115 17-318 0 0,-20 3-45 0 0,0 2 0 0 0,0-1 0 0 0,0 1 0 0 0,1 0 0 0 0,4 0-24 0 0,-4 1 19 0 0,-1-1 0 0 0,1 0 0 0 0,-1 0 0 0 0,0-1 0 0 0,1 0 0 0 0,-1 0 0 0 0,1-1-19 0 0,-1 0 15 0 0,-2 2-1 0 0,0 0 0 0 0,0 0-1 0 0,0 0 1 0 0,0 0 0 0 0,0 1-1 0 0,0 0 1 0 0,0 0-1 0 0,0 0 1 0 0,2 1-14 0 0,-4 0 9 0 0,2-1-1 0 0,-1 0 1 0 0,0 0-1 0 0,0 0 1 0 0,0 0-1 0 0,0-1 1 0 0,0 0-1 0 0,1 0-8 0 0,11-5 36 0 0,-12 5-27 0 0,1-1 0 0 0,-1 1 0 0 0,0 0 0 0 0,1 0-1 0 0,-1 0 1 0 0,0 1 0 0 0,1-1 0 0 0,3 1-9 0 0,128 0 121 0 0,-125 0-114 0 0,-1-1 1 0 0,1 0-1 0 0,-1-1 0 0 0,0 0 1 0 0,2-1-8 0 0,16-3 8 0 0,-8 3-5 0 0,1 2 1 0 0,0 0 0 0 0,15 2-4 0 0,10 0 0 0 0,110-1-19 0 0,-109 1 5 0 0,-15 0 5 0 0,-1-2 1 0 0,24-3 8 0 0,-21-1-5 0 0,-16 1-4 0 0,1 2 0 0 0,0 0 1 0 0,13 1 8 0 0,10 0-32 0 0,-5 0-69 0 0,12 2 101 0 0,-37 0-20 0 0,0 1 0 0 0,0 0 0 0 0,0 0 0 0 0,0 1-1 0 0,0 1 1 0 0,1 0 20 0 0,13 7-38 0 0,4 1-51 0 0,0 0-1 0 0,20 3 90 0 0,77 9-197 0 0,-121-22 183 0 0,0 0 1 0 0,1 1-1 0 0,-1 0 1 0 0,1 1 13 0 0,-1-1-11 0 0,1 0-1 0 0,-1 0 1 0 0,1-1-1 0 0,-1 0 1 0 0,3 1 11 0 0,8 0-20 0 0,-10-2 9 0 0,-1 0 0 0 0,1 0 0 0 0,-1 1 0 0 0,0 0 0 0 0,0 0 0 0 0,0 0 0 0 0,1 2 11 0 0,-5-3-5 0 0,1 0-1 0 0,-1-1 0 0 0,1 1 0 0 0,0 0 1 0 0,-1-1-1 0 0,1 1 0 0 0,0-1 1 0 0,-1 0-1 0 0,1 0 0 0 0,0 0 1 0 0,2 0 5 0 0,18 0-24 0 0,18 13-14 0 0,-27-9 20 0 0,-1 0 1 0 0,1 0-1 0 0,12 1 18 0 0,54 1-42 0 0,-34 0 21 0 0,-25-2 10 0 0,1-1 1 0 0,17-1 10 0 0,-25-1 7 0 0,0 0 1 0 0,-1 1-1 0 0,1 0 1 0 0,10 4-8 0 0,-15-4 8 0 0,-3-1 8 0 0,0 0 1 0 0,-1-1 0 0 0,1 0-1 0 0,4 0-16 0 0,-6 0 15 0 0,0-1-1 0 0,0 1 1 0 0,-1 1-1 0 0,1-1 0 0 0,0 0 1 0 0,0 1-1 0 0,-1 0 1 0 0,1 0-1 0 0,0 0-14 0 0,5 5 32 0 0,-7-5-25 0 0,-1 0 0 0 0,1 0-1 0 0,-1 0 1 0 0,1 0 0 0 0,0 0 0 0 0,-1-1 0 0 0,1 1 0 0 0,0 0 0 0 0,0-1 0 0 0,0 1 0 0 0,0-1 0 0 0,-1 0 0 0 0,1 0 0 0 0,0 0-1 0 0,0 0 1 0 0,0 0 0 0 0,0 0-7 0 0,33 1 68 0 0,-11 0 4 0 0,-1 0 1 0 0,1-2-1 0 0,0-1 0 0 0,3-1-72 0 0,-9-1 39 0 0,-3 1 23 0 0,1 0 0 0 0,0 0-1 0 0,0 2 1 0 0,6 0-62 0 0,-21 1 8 0 0,1 0 1 0 0,0 0-1 0 0,-1-1 0 0 0,1 1 0 0 0,-1 0 0 0 0,1-1 1 0 0,0 1-1 0 0,-1-1 0 0 0,1 1 0 0 0,-1-1 0 0 0,0 0 1 0 0,1 0-9 0 0,18-7 71 0 0,-10 6-37 0 0,0 1 1 0 0,0 0-1 0 0,0 1 0 0 0,8 1-34 0 0,16-1 73 0 0,99 0 120 0 0,-116-1-150 0 0,-1 0 0 0 0,1-1 0 0 0,7-3-43 0 0,12-1 60 0 0,29 0 36 0 0,-29 0-37 0 0,-20 2-19 0 0,1 2 1 0 0,0 0-1 0 0,6 1-40 0 0,1 0 63 0 0,0-1-1 0 0,19-5-62 0 0,-13 2 35 0 0,27 0 36 0 0,-4-7-9 0 0,-33 8-43 0 0,-8 3-6 0 0,0-1 0 0 0,0-1-1 0 0,0 0 1 0 0,-1-1 0 0 0,2 0-13 0 0,45-18-99 0 0,33-7 99 0 0,-86 28-22 0 0,0 0 1 0 0,1 0-1 0 0,-1 1 1 0 0,0-1-1 0 0,6 1 22 0 0,12-2-63 0 0,11-5-39 0 0,1 1 0 0 0,1 2 102 0 0,60-11-166 0 0,-65 9 33 0 0,0 1 0 0 0,1 2 0 0 0,27 0 133 0 0,29 3-635 0 0,-85 0 579 0 0,0-1 0 0 0,0 1-1 0 0,0 0 1 0 0,0 1 0 0 0,0-1 0 0 0,-1 0 0 0 0,1 1 0 0 0,0 0 0 0 0,0 0-1 0 0,0 0 1 0 0,-1 0 0 0 0,1 0 0 0 0,0 0 0 0 0,-1 1 0 0 0,1-1 0 0 0,-1 1-1 0 0,1-1 1 0 0,1 3 56 0 0,-3-3-24 0 0,0 0 0 0 0,-1-1 1 0 0,1 1-1 0 0,0 0 0 0 0,0 0 0 0 0,-1 0 0 0 0,1 0 0 0 0,-1 0 0 0 0,1 0 0 0 0,-1 0 0 0 0,1 0 0 0 0,-1 0 24 0 0,1 2-27 0 0,-1 0 0 0 0,1 1 0 0 0,-1-1 0 0 0,0 0 0 0 0,0 0 0 0 0,0 0 0 0 0,0 1 0 0 0,-1 0 27 0 0,-10 59-102 0 0,-6 10 102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3:1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53 0 0 0,'0'0'1816'0'0,"0"0"-749"0"0,0 0-338 0 0,0-3-35 0 0,0 3-669 0 0,0-1 1 0 0,0 1-1 0 0,0-1 0 0 0,0 0 0 0 0,0 1 1 0 0,0-1-1 0 0,0 1 0 0 0,0-1 0 0 0,-1 0 1 0 0,1 1-1 0 0,0-1 0 0 0,0 1 0 0 0,-1-1 1 0 0,1 1-1 0 0,0-1 0 0 0,0 1 0 0 0,-1-1 1 0 0,1 1-1 0 0,-1-1 0 0 0,1 1 1 0 0,0 0-1 0 0,-1-1 0 0 0,1 1 0 0 0,-1-1 1 0 0,1 1-1 0 0,-1 0 0 0 0,1-1 0 0 0,-1 1 1 0 0,1 0-1 0 0,-1 0 0 0 0,1 0 0 0 0,-1-1 1 0 0,0 1-1 0 0,1 0 0 0 0,-1 0 0 0 0,1 0 1 0 0,-1 0-1 0 0,1 0 0 0 0,-1 0 0 0 0,0 0 1 0 0,1 0-1 0 0,-1 0-25 0 0,-2 0 512 0 0,3 0-22 0 0,0-3-25 0 0,0-9-21 0 0,0 9-18 0 0,0 3-35 0 0,0 0-35 0 0,0 0-23 0 0,0 0-21 0 0,0 0-32 0 0,0 0-25 0 0,0 0-7 0 0,0 0 6 0 0,6 0 6 0 0,112 0 754 0 0,-108 0-919 0 0,-1-1 0 0 0,1-1-1 0 0,-1 1 1 0 0,8-4-95 0 0,-9 3 86 0 0,1 0 1 0 0,0 0-1 0 0,0 1 0 0 0,5 0-86 0 0,62 1 619 0 0,223 0 702 0 0,-278 1-1235 0 0,0 0-1 0 0,-1 2 0 0 0,18 4-85 0 0,10 1 124 0 0,-30-4-72 0 0,-1 0 0 0 0,6 3-52 0 0,-8-2 37 0 0,-1-1 0 0 0,1-1 0 0 0,-1 0 0 0 0,14 0-37 0 0,-4 0 30 0 0,10 4 17 0 0,-23-5-22 0 0,1 0-1 0 0,-1 0 1 0 0,0-1-1 0 0,5-1-24 0 0,-5 1 22 0 0,1 0-1 0 0,-1 0 1 0 0,1 1 0 0 0,-1 1-1 0 0,0 0 1 0 0,3 1-22 0 0,-10-2 9 0 0,-1-1 1 0 0,0-1-1 0 0,1 1 0 0 0,-1 0 1 0 0,1-1-1 0 0,0 0 0 0 0,-1 0 1 0 0,3 0-10 0 0,15 1 30 0 0,16 12 13 0 0,-2-8-4 0 0,-17 0-22 0 0,-10-2-9 0 0,-1-1-1 0 0,0-1 1 0 0,1 1-1 0 0,-1-1 1 0 0,1-1-1 0 0,2 1-7 0 0,12 0 19 0 0,0 1 0 0 0,15 3-19 0 0,-12-1 22 0 0,1-1-1 0 0,20 0-21 0 0,-33-4 6 0 0,-5 0-3 0 0,0 1 1 0 0,0 0 0 0 0,-1 0-1 0 0,1 1 1 0 0,0 0 0 0 0,6 2-4 0 0,13 3 2 0 0,0 0 2 0 0,-1 1-1 0 0,15 6-3 0 0,-29-9 1 0 0,0 0-1 0 0,0-1 0 0 0,1-1 1 0 0,-1 0-1 0 0,1 0 1 0 0,0-1-1 0 0,1-1 1 0 0,-4 0 1 0 0,1 1 1 0 0,0 0-1 0 0,-1 0 1 0 0,1 2-1 0 0,1 0-2 0 0,-2-1 11 0 0,1 0 1 0 0,-1 0-1 0 0,1-1 0 0 0,-1 0 1 0 0,3-1-12 0 0,18 1 38 0 0,-2-1 37 0 0,0 0-1 0 0,21-4-74 0 0,-22-1 32 0 0,-11 2-4 0 0,0 0 1 0 0,0 1 0 0 0,12 1-29 0 0,161 1 154 0 0,25 0 11 0 0,-207 0-152 0 0,0 1 0 0 0,0 0 0 0 0,0 1 0 0 0,0 0 1 0 0,4 1-14 0 0,7 2 26 0 0,14 1 29 0 0,-18 1-17 0 0,-11-5-27 0 0,0 0 0 0 0,0 0 0 0 0,0-1 1 0 0,0 1-1 0 0,0-1 0 0 0,1 0-11 0 0,77 15 175 0 0,4-3-175 0 0,-69-11 34 0 0,0-1-1 0 0,4-1-33 0 0,-4 0 33 0 0,-1 1 0 0 0,8 1-33 0 0,-2 2 20 0 0,12 1 25 0 0,-1-1 1 0 0,17-2-46 0 0,638-2 211 0 0,-669 0-199 0 0,1-2 0 0 0,-1 0 0 0 0,5-3-12 0 0,-4 2 6 0 0,-1 0 1 0 0,1 1-1 0 0,6 1-6 0 0,695 1-679 0 0,-711 0 632 0 0,0-1 0 0 0,0-1 0 0 0,0 0 0 0 0,5-2 47 0 0,-6 2-69 0 0,0 0 0 0 0,0 1 0 0 0,0-1 0 0 0,5 1 69 0 0,39 1-571 0 0,-49 0 529 0 0,-1 0-1 0 0,1 0 1 0 0,-1 1-1 0 0,1-1 1 0 0,-1 1-1 0 0,1 0 1 0 0,-1 0-1 0 0,1 0 1 0 0,-1 0-1 0 0,0 0 1 0 0,1 1-1 0 0,-1 0 1 0 0,0-1-1 0 0,0 1 1 0 0,0 0-1 0 0,0 1 0 0 0,-1-1 1 0 0,1 0-1 0 0,-1 1 1 0 0,1 0-1 0 0,-1-1 1 0 0,0 1-1 0 0,0 0 1 0 0,0 0-1 0 0,0 0 1 0 0,0 1-1 0 0,-1-1 1 0 0,0 0-1 0 0,1 1 1 0 0,-1-1-1 0 0,0 0 1 0 0,0 2 42 0 0,2 21-32 0 0,-1 0 1 0 0,-1 0 0 0 0,-2 5 31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8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17 374 20251 0 0,'-2'-3'41'0'0,"-9"-10"-9"0"0,8 10-13 0 0,3 0-6 0 0,0 2-11 0 0,2-25 49 0 0,-2 25-47 0 0,1 0 0 0 0,-1 0 0 0 0,0-1 0 0 0,1 1 0 0 0,-1 0 0 0 0,1 0 0 0 0,0 0 0 0 0,-1 0 0 0 0,1 0 0 0 0,0 0 0 0 0,0 0 0 0 0,-1 0 0 0 0,1 0 0 0 0,0 0 0 0 0,0 0 0 0 0,0 0 0 0 0,0 1 0 0 0,0-1 0 0 0,1 0-4 0 0,9-4 49 0 0,-8 4-33 0 0,-1-1-1 0 0,1 1 0 0 0,-1 0 0 0 0,1-1 0 0 0,-1 1 0 0 0,0-1 0 0 0,1 0 0 0 0,1-2-15 0 0,0 0 25 0 0,0 0 0 0 0,1 0 0 0 0,0 1 0 0 0,0 0 0 0 0,0-1 0 0 0,0 2 0 0 0,0-1 0 0 0,1 0 0 0 0,0 1-25 0 0,53-22 415 0 0,-47 19-353 0 0,-8 3-37 0 0,-1 1-1 0 0,1 0 0 0 0,0-1 0 0 0,-1 1 0 0 0,1 1 0 0 0,0-1 0 0 0,0 0 1 0 0,0 1-1 0 0,-1 0 0 0 0,2 0-24 0 0,8 0 69 0 0,-4 0-20 0 0,0 1 0 0 0,-1-2 0 0 0,1 1 0 0 0,0-1 0 0 0,1-1-49 0 0,97-31 312 0 0,92-20 181 0 0,-139 40-211 0 0,0 2 1 0 0,11 2-283 0 0,-46 7 170 0 0,20 2-170 0 0,-23 0 81 0 0,1-1 0 0 0,1-1-81 0 0,35-10 148 0 0,-37 10-76 0 0,0 1 0 0 0,3 1-72 0 0,0 0 135 0 0,20-3-135 0 0,-8-2 75 0 0,-4 0 35 0 0,0 2 0 0 0,3 1-110 0 0,-16 1 79 0 0,0 0 0 0 0,1-2 0 0 0,3-1-79 0 0,-6 1 72 0 0,1 0 0 0 0,-1 1 0 0 0,4 1-72 0 0,-10 1 51 0 0,1 0-1 0 0,-1-1 1 0 0,1-1-51 0 0,28-9 153 0 0,-29 9-105 0 0,0 1 1 0 0,0 1 0 0 0,2 0-49 0 0,0 0 74 0 0,0 0 0 0 0,12-3-74 0 0,2-3 76 0 0,-18 3-25 0 0,1 1 0 0 0,-1 0 0 0 0,1 1 1 0 0,10 0-52 0 0,385 1 1076 0 0,-191 0-751 0 0,-198 0-289 0 0,0 1 1 0 0,10 1-37 0 0,17 10 65 0 0,-33-10-45 0 0,1-1 0 0 0,-1-1 0 0 0,6 0-20 0 0,-2 0 25 0 0,0 1 1 0 0,8 1-26 0 0,-8 1 23 0 0,1 1-1 0 0,8 4-22 0 0,28 6 37 0 0,-23-9-17 0 0,-14-3-9 0 0,-1 0 1 0 0,0 1-1 0 0,0 1 1 0 0,2 1-12 0 0,0 0 23 0 0,0 0 1 0 0,0-1-1 0 0,12 1-23 0 0,-15-3 20 0 0,1 1 0 0 0,-1 0-1 0 0,0 1 1 0 0,0 0-20 0 0,34 19 89 0 0,-36-17-56 0 0,0 0 0 0 0,1-1 0 0 0,0 0 0 0 0,5 1-33 0 0,19 1 67 0 0,-24-4-46 0 0,1 0-1 0 0,-1 0 1 0 0,1 1-21 0 0,19 9 36 0 0,-9-3-12 0 0,0-1 0 0 0,1-2 0 0 0,16 4-24 0 0,-18-7 13 0 0,-9-2-5 0 0,0 1 0 0 0,1 0 0 0 0,-2 1-1 0 0,2 1-7 0 0,8 3 32 0 0,0 0 1 0 0,0-2-1 0 0,23 4-32 0 0,-24-6 20 0 0,-10-3-2 0 0,1 1 0 0 0,-1 1 0 0 0,1 0 0 0 0,-1 1 1 0 0,0 0-19 0 0,1 1 19 0 0,-7-2-9 0 0,-1-1 1 0 0,1-1-1 0 0,0 1 1 0 0,0-1-1 0 0,0 1 1 0 0,0-1 0 0 0,0-1-1 0 0,0 1 1 0 0,0-1-1 0 0,3 0-10 0 0,-6 0 7 0 0,1 0 0 0 0,0 0 1 0 0,-1 0-1 0 0,1 1 0 0 0,-1-1 0 0 0,1 1 0 0 0,-1-1 0 0 0,1 1 0 0 0,-1 0 0 0 0,0 0 0 0 0,1 0 0 0 0,1 1-7 0 0,-1 0 7 0 0,-1-1-1 0 0,1 0 0 0 0,1 0 1 0 0,-1 0-1 0 0,0 0 1 0 0,0 0-1 0 0,0 0 0 0 0,0-1 1 0 0,1 0-1 0 0,-1 1 1 0 0,0-1-1 0 0,2-1-6 0 0,3 1 8 0 0,-1 1 1 0 0,1-1-1 0 0,-1 1 0 0 0,1 0 1 0 0,-1 1-1 0 0,1 0 0 0 0,-1 0 1 0 0,0 1-1 0 0,0 0 0 0 0,1 0-8 0 0,15 8 52 0 0,19 6-52 0 0,-21-9 12 0 0,-5-3-1 0 0,1 1 0 0 0,-1-2 0 0 0,17 2-11 0 0,-14-3 3 0 0,0 2 0 0 0,6 2-3 0 0,7 5-1 0 0,-19-7-4 0 0,0 0 1 0 0,0-1 0 0 0,8 2 4 0 0,-3-3-5 0 0,-12-2 3 0 0,0 0-1 0 0,0 0 0 0 0,0 1 0 0 0,0 0 0 0 0,0 0 1 0 0,0 0-1 0 0,2 2 3 0 0,-7-4-1 0 0,0 1 1 0 0,1-1-1 0 0,-1 1 0 0 0,1-1 1 0 0,0 1-1 0 0,-1-1 1 0 0,1 0-1 0 0,-1 0 0 0 0,1 0 1 0 0,-1 0-1 0 0,1 0 1 0 0,21 3 16 0 0,128 26 83 0 0,-95-23-65 0 0,-2 5-4 0 0,2-5-17 0 0,-34-2-13 0 0,11 1-12 0 0,-1-2 0 0 0,19 0 12 0 0,-16-3-13 0 0,-2-1-14 0 0,0 2 1 0 0,7 2 26 0 0,-4 2-19 0 0,-4 0-14 0 0,0-2 0 0 0,10-1 33 0 0,667-2 609 0 0,-690-1-523 0 0,0-1 0 0 0,0 0 1 0 0,13-5-87 0 0,-17 4 49 0 0,23-3 135 0 0,-3-6 15 0 0,-3 6 10 0 0,-8-5 8 0 0,-18 10-150 0 0,1 0 1 0 0,-1 0-1 0 0,0 1 0 0 0,1 0 0 0 0,3 0-67 0 0,-2 0 77 0 0,0 0 1 0 0,-1 0-1 0 0,1-1 1 0 0,5-1-78 0 0,6-3 101 0 0,-12 3-55 0 0,0 0 0 0 0,0 0 1 0 0,1 0-1 0 0,-1 1 0 0 0,1 1 1 0 0,3-1-47 0 0,12 1 83 0 0,0 1 47 0 0,0-2 1 0 0,14-2-131 0 0,23-8 347 0 0,15-6-347 0 0,18-5 212 0 0,46-10 105 0 0,-113 27-293 0 0,-6 1-23 0 0,1-1-1 0 0,12-5 0 0 0,201-52 0 0 0,-147 41 0 0 0,100-19 0 0 0,-102 24 0 0 0,-49 9 0 0 0,1 2 0 0 0,0 1 0 0 0,33 2 0 0 0,-70 2 0 0 0,101-3 0 0 0,-45-3 0 0 0,-6 1 0 0 0,24 2 0 0 0,567 3 0 0 0,-641 0 0 0 0,22 0 0 0 0,-1 1 0 0 0,1 1 0 0 0,37 9 0 0 0,10-5 0 0 0,-31 0 0 0 0,-17-3 0 0 0,1 0 0 0 0,0-1 0 0 0,2-1 0 0 0,273-1 0 0 0,-274 1 0 0 0,0 1 0 0 0,17 4 0 0 0,-16-2 0 0 0,1-1 0 0 0,20-1 0 0 0,-45-2 0 0 0,5 0 0 0 0,-1 0 0 0 0,1 0 0 0 0,-1 1 0 0 0,1-1 0 0 0,1 2 0 0 0,11 4 0 0 0,-13-5 0 0 0,0 1 0 0 0,1-1 0 0 0,-1 0 0 0 0,0 0 0 0 0,0 0 0 0 0,1-1 0 0 0,-1 1 0 0 0,2-1 0 0 0,120 0 0 0 0,-106-1 0 0 0,-9 1 0 0 0,1 0 0 0 0,-1 0 0 0 0,1 1 0 0 0,-1 0 0 0 0,1 1 0 0 0,2 1 0 0 0,4 1 0 0 0,0-1 0 0 0,0 0 0 0 0,0-2 0 0 0,3 0 0 0 0,185-1 0 0 0,-183-1 0 0 0,0-1 0 0 0,0 0 0 0 0,5-3 0 0 0,0 0 0 0 0,-24 4 0 0 0,95-15 0 0 0,-95 15 0 0 0,0 0 0 0 0,0 0 0 0 0,0 1 0 0 0,0 0 0 0 0,0-1 0 0 0,0 2 0 0 0,1-1 0 0 0,-1 0 0 0 0,0 1 0 0 0,-1-1 0 0 0,0 1 0 0 0,0-1 0 0 0,0 0 0 0 0,0 0 0 0 0,1 0 0 0 0,-1 0 0 0 0,0-1 0 0 0,0 1 0 0 0,0-1 0 0 0,0 0 0 0 0,0 0 0 0 0,0 0 0 0 0,32-11 0 0 0,15 6 0 0 0,-22 1 0 0 0,-11 1 0 0 0,-1 1 0 0 0,1 1 0 0 0,11 1 0 0 0,0-1 0 0 0,1 0 0 0 0,7-3 0 0 0,-11 1 0 0 0,0 1 0 0 0,3 2 0 0 0,104 1 0 0 0,-99-1 0 0 0,-3 0 0 0 0,1 2 0 0 0,18 3 0 0 0,-21 0 0 0 0,-3 0 0 0 0,-1-1 0 0 0,24 0 0 0 0,588-3 0 0 0,-636 0 0 0 0,36 0 0 0 0,11-3 0 0 0,31-8 0 0 0,-12 7 0 0 0,57 4 0 0 0,-48 1 0 0 0,29-4 0 0 0,-48-3 0 0 0,1 0 0 0 0,25 3 0 0 0,-16 0 0 0 0,12-3 0 0 0,-15 0 0 0 0,11 4 0 0 0,831 2 0 0 0,-894 0 0 0 0,0 1 0 0 0,0 0 0 0 0,0 1 0 0 0,11 2 0 0 0,-12-1 0 0 0,0-1 0 0 0,0 0 0 0 0,1-1 0 0 0,8 0 0 0 0,-9-1 0 0 0,0 1 0 0 0,0 0 0 0 0,0 0 0 0 0,0 1 0 0 0,2 2 0 0 0,-2-2 0 0 0,-1 0 0 0 0,1 0 0 0 0,0-1 0 0 0,0 0 0 0 0,2 0 0 0 0,21-2 0 0 0,-15 0 0 0 0,1 1 0 0 0,-1 0 0 0 0,0 2 0 0 0,3 1 0 0 0,0 1 0 0 0,-10-1 0 0 0,0-1 0 0 0,0 0 0 0 0,0 0 0 0 0,1-2 0 0 0,-1 1 0 0 0,236-1 0 0 0,-239-1 0 0 0,0 1 0 0 0,0-2 0 0 0,0 1 0 0 0,0-1 0 0 0,0 0 0 0 0,4-2 0 0 0,-5 2 0 0 0,-3 0 0 0 0,1 1 0 0 0,-1 1 0 0 0,1-1 0 0 0,-1 1 0 0 0,1-1 0 0 0,0 1 0 0 0,-1 0 0 0 0,3 1 0 0 0,4 0 0 0 0,0-1 0 0 0,-9 0 0 0 0,0 1 0 0 0,0-1 0 0 0,0 0 0 0 0,1 0 0 0 0,-1-1 0 0 0,0 1 0 0 0,0 0 0 0 0,0-1 0 0 0,0 1 0 0 0,0-1 0 0 0,2 0 0 0 0,14-11 0 0 0,-17 11 0 0 0,0 1 0 0 0,1-1 0 0 0,-1 1 0 0 0,1-1 0 0 0,-1 1 0 0 0,1 0 0 0 0,-1 0 0 0 0,1 0 0 0 0,-1 0 0 0 0,2 0 0 0 0,-3 0 0 0 0,53 3 0 0 0,143 12 0 0 0</inkml:trace>
  <inkml:trace contextRef="#ctx0" brushRef="#br0" timeOffset="11366.666">15310 374 4350 0 0,'-30'1'6135'0'0,"20"0"-4735"0"0,0-1 0 0 0,0 0 1 0 0,0 0-1 0 0,0-1 0 0 0,0 0 1 0 0,-7-2-1401 0 0,-15-10 320 0 0,23 11-183 0 0,9 2-117 0 0,-1 0 0 0 0,0 0-1 0 0,1 0 1 0 0,-1 0-1 0 0,1-1 1 0 0,-1 1 0 0 0,0 0-1 0 0,1 0 1 0 0,-1 0-1 0 0,1-1 1 0 0,-1 1-1 0 0,1 0 1 0 0,-1-1 0 0 0,1 1-1 0 0,-1 0 1 0 0,1-1-1 0 0,-1 1 1 0 0,1-1-1 0 0,-1 1 1 0 0,1 0 0 0 0,0-1-1 0 0,-1 1 1 0 0,1-1-1 0 0,0 1 1 0 0,-1-1 0 0 0,1 0-1 0 0,0 1 1 0 0,0-1-1 0 0,0 1 1 0 0,-1-1-1 0 0,1 1 1 0 0,0-1 0 0 0,0 0-1 0 0,0 1 1 0 0,0-1-1 0 0,0 1 1 0 0,0-1-1 0 0,0 0 1 0 0,0 1 0 0 0,0-1-1 0 0,1 1 1 0 0,-1-1-1 0 0,0 0-19 0 0,3 1 162 0 0,10 0 40 0 0,-10 0 39 0 0,0 0 21 0 0,154 0 1055 0 0,-124-2-1169 0 0,0-1 0 0 0,0-2 0 0 0,0-2 0 0 0,-1 0 0 0 0,8-5-148 0 0,22-5 204 0 0,-16 5-52 0 0,-18 3 145 0 0,22-2-297 0 0,3 5 219 0 0,-25 0-102 0 0,-17 3-38 0 0,-1 1 0 0 0,1 0 0 0 0,-1 1 0 0 0,11 0-79 0 0,-2 0 90 0 0,-10 0-36 0 0,0 1 1 0 0,0 0-1 0 0,0 1 1 0 0,-1-1-1 0 0,1 2 0 0 0,2 0-54 0 0,5 6 138 0 0,-15-8-120 0 0,0 1 0 0 0,1 0 0 0 0,-1 0 0 0 0,1 0 0 0 0,-1-1 0 0 0,1 1 0 0 0,0-1 0 0 0,-1 1 0 0 0,1-1 0 0 0,-1 0 0 0 0,1 1 0 0 0,0-1 0 0 0,0 0-18 0 0,2 0 28 0 0,-1 0-1 0 0,0 1 0 0 0,1-1 0 0 0,-1 1 1 0 0,0-1-1 0 0,1 1 0 0 0,-1 0 1 0 0,0 1-1 0 0,1 0-27 0 0,19 5 87 0 0,-8-5-29 0 0,0-1-1 0 0,0 0 1 0 0,6-1-58 0 0,31 2 103 0 0,-16 4-28 0 0,-18-3-20 0 0,0-1-1 0 0,-1 0 0 0 0,4-1-54 0 0,137-1 577 0 0,35 0 262 0 0,-123 1-618 0 0,-24 0 5 0 0,1-1 0 0 0,20-5-226 0 0,-14-6 174 0 0,-14 5 20 0 0,-19 0-77 0 0,-13 4-48 0 0,0 0 0 0 0,0 0 1 0 0,0 1-1 0 0,0 0 0 0 0,5 0-68 0 0,85 1 983 0 0,51 0-372 0 0,15 0-2 0 0,1186 0-418 0 0,-1334 1-226 0 0,-1 0 0 0 0,0 1-1 0 0,13 3 35 0 0,-13-2-31 0 0,1-1-1 0 0,0 0 1 0 0,13 0 31 0 0,-18-1-8 0 0,-1 0 1 0 0,1 0-1 0 0,-1 1 1 0 0,8 2 7 0 0,-9-2 3 0 0,1 0 1 0 0,-1 0 0 0 0,1-1 0 0 0,5 0-5 0 0,-10-1 3 0 0,0 0-1 0 0,-1 1 0 0 0,1-1 0 0 0,-1 1 0 0 0,1 0 0 0 0,0 0 0 0 0,-1 0 0 0 0,1 0 0 0 0,2 2-1 0 0,11 3 1 0 0,-11-5-1 0 0,1 0 0 0 0,-1 0 0 0 0,1-1 0 0 0,4 0 0 0 0,-6 0 1 0 0,-1 0 0 0 0,1 0 0 0 0,0 1 0 0 0,-1-1 0 0 0,5 2-1 0 0,14 10 19 0 0,-3-10 6 0 0,-16-2-15 0 0,0 0 1 0 0,0 0-1 0 0,0 0 1 0 0,0 1-1 0 0,-1 0 1 0 0,1-1-1 0 0,2 2-10 0 0,6 3 27 0 0,-8-3-15 0 0,-1-1 0 0 0,1 0 0 0 0,0 1 0 0 0,0-1 0 0 0,0 0 0 0 0,0-1 0 0 0,0 1 0 0 0,0-1 0 0 0,3 0-12 0 0,702 0 1335 0 0,-688-1-1333 0 0,0-1 1 0 0,1-2 0 0 0,2-1-3 0 0,-12 3 0 0 0,1 0 0 0 0,-1 1 0 0 0,1 0 0 0 0,-1 1 0 0 0,3 0 0 0 0,26-2 0 0 0,18-10 0 0 0,-29 9 0 0 0,0 2 0 0 0,21 2 0 0 0,-9-1 0 0 0,-39 0 0 0 0,1 0 0 0 0,0 0 0 0 0,-1-1 0 0 0,1 0 0 0 0,0 1 0 0 0,-1-1 0 0 0,1 0 0 0 0,-1-1 0 0 0,2 0 0 0 0,17-5 0 0 0,-15 6 0 0 0,1 0 0 0 0,-1 1 0 0 0,1-1 0 0 0,-1 2 0 0 0,9-1 0 0 0,0-1 0 0 0,10-2 0 0 0,-4 0 0 0 0,9-2 0 0 0,0 2 0 0 0,18 0 0 0 0,-27 2 0 0 0,1-1 0 0 0,-1-1 0 0 0,2-1 0 0 0,5-1 0 0 0,25-1 0 0 0,-13-6 0 0 0,9 6 0 0 0,-22 1 0 0 0,-9 2 0 0 0,0 0 0 0 0,19 0 0 0 0,-27 3 0 0 0,-1-1 0 0 0,0 0 0 0 0,1-1 0 0 0,-1 0 0 0 0,5-2 0 0 0,-6 2 0 0 0,0 0 0 0 0,1 0 0 0 0,-1 1 0 0 0,1 0 0 0 0,3 1 0 0 0,8 0 0 0 0,-7 0 0 0 0,1 0 0 0 0,0-1 0 0 0,5-1 0 0 0,21-10 0 0 0,-26 11 0 0 0,-1 0 0 0 0,1 1 0 0 0,12 1 0 0 0,-13 0 0 0 0,0-1 0 0 0,1 0 0 0 0,-1-1 0 0 0,0-1 0 0 0,2 0 0 0 0,4-4 0 0 0,-13 4 0 0 0,-1 0 0 0 0,1 0 0 0 0,0 1 0 0 0,0 0 0 0 0,0 0 0 0 0,2 0 0 0 0,558 1 0 0 0,-536 0 0 0 0,-8-1 0 0 0,0 2 0 0 0,0 0 0 0 0,2 1 0 0 0,3 4 0 0 0,-12-3 0 0 0,1 0 0 0 0,0-1 0 0 0,11 0 0 0 0,-16-3 0 0 0,0 2 0 0 0,0 0 0 0 0,2 0 0 0 0,27 11 0 0 0,-29-11 0 0 0,0 0 0 0 0,0 0 0 0 0,2-1 0 0 0,-2-1 0 0 0,0 2 0 0 0,-1 0 0 0 0,5 1 0 0 0,25 10 0 0 0,-28-11 0 0 0,0 1 0 0 0,0-2 0 0 0,12 0 0 0 0,0 0 0 0 0,25 0 0 0 0,-38 0 0 0 0,0 0 0 0 0,1 1 0 0 0,0 1 0 0 0,31 9 0 0 0,-25-9 0 0 0,0-1 0 0 0,9-1 0 0 0,-3 0 0 0 0,20 3 0 0 0,-9 2 0 0 0,-5-1 0 0 0,0 0 0 0 0,16-2 0 0 0,2022-2 0 0 0,-2050 1 0 0 0,1-2 0 0 0,-1 0 0 0 0,0-1 0 0 0,0 0 0 0 0,0-2 0 0 0,0 0 0 0 0,8-4 0 0 0,16-10 0 0 0,21-14 0 0 0,-29 14 0 0 0,-1 0 0 0 0,0-3 0 0 0,-2-1 0 0 0,9-8 0 0 0,-29 21 0 0 0,-3 2 0 0 0,1 0 0 0 0,0 1 0 0 0,0 0 0 0 0,7-3 0 0 0,-16 9 0 0 0,0-1 0 0 0,-1 1 0 0 0,1 0 0 0 0,0-1 0 0 0,-1 1 0 0 0,1 0 0 0 0,0 0 0 0 0,0 0 0 0 0,-1-1 0 0 0,1 1 0 0 0,0 0 0 0 0,0 0 0 0 0,-1 0 0 0 0,1 0 0 0 0,0 0 0 0 0,-1 1 0 0 0,1-1 0 0 0,0 0 0 0 0,0 0 0 0 0,-1 0 0 0 0,1 1 0 0 0,0-1 0 0 0,-1 0 0 0 0,1 1 0 0 0,0-1 0 0 0,0 1 0 0 0,1 1 0 0 0,-1 1 0 0 0,1 0 0 0 0,-1-1 0 0 0,0 1 0 0 0,0 0 0 0 0,0 0 0 0 0,0 0 0 0 0,0 0 0 0 0,0 0 0 0 0,-1 0 0 0 0,0 0 0 0 0,1 0 0 0 0,-1 0 0 0 0,5 111 0 0 0,-5 8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2:2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122 567 4225 0 0,'0'0'11480'0'0,"-3"0"-9100"0"0,2 0-2364 0 0,0 0 1 0 0,0 0-1 0 0,0 0 0 0 0,0-1 0 0 0,0 1 1 0 0,0 0-1 0 0,0-1 0 0 0,0 1 0 0 0,1 0 1 0 0,-1-1-1 0 0,0 0 0 0 0,0 1 0 0 0,0-1 1 0 0,1 1-1 0 0,-1-1 0 0 0,0 0 0 0 0,1 1 1 0 0,-1-1-1 0 0,0 0 0 0 0,1 0 0 0 0,-1 0 1 0 0,1 1-1 0 0,-1-1 0 0 0,1 0 0 0 0,0 0 1 0 0,-1 0-17 0 0,-9-31 343 0 0,5 12-221 0 0,-8-1 61 0 0,10 12-94 0 0,2 8-82 0 0,1 1 0 0 0,0-1 0 0 0,0 1 0 0 0,0-1 0 0 0,0 1 1 0 0,-1 0-1 0 0,1-1 0 0 0,0 1 0 0 0,0-1 0 0 0,-1 1 0 0 0,1-1 0 0 0,0 1 1 0 0,-1 0-1 0 0,1-1 0 0 0,-1 1 0 0 0,1 0 0 0 0,0-1 0 0 0,-1 1 0 0 0,1 0 1 0 0,-1-1-1 0 0,1 1 0 0 0,-1 0 0 0 0,1 0 0 0 0,-1 0 0 0 0,1 0 0 0 0,-1-1 1 0 0,1 1-1 0 0,-1 0 0 0 0,1 0 0 0 0,-1 0 0 0 0,1 0 0 0 0,-1 0 0 0 0,1 0 1 0 0,-1 0-1 0 0,1 0 0 0 0,-1 0 0 0 0,1 0 0 0 0,-1 1-7 0 0,0-1 9 0 0,0 0-1 0 0,0 0 0 0 0,1 0 1 0 0,-1 0-1 0 0,0 0 0 0 0,0 0 1 0 0,0 0-1 0 0,0 0 0 0 0,1 1 1 0 0,-1-1-1 0 0,0 0 0 0 0,0 0 1 0 0,1 1-1 0 0,-1-1 1 0 0,0 1-1 0 0,0-1 0 0 0,1 1 1 0 0,-1-1-1 0 0,1 1 0 0 0,-1-1 1 0 0,0 1-1 0 0,1 0 0 0 0,-1-1 1 0 0,1 1-1 0 0,-1 0-8 0 0,-2 5 44 0 0,0 1 0 0 0,1 0-1 0 0,0 0 1 0 0,0 0 0 0 0,0 0-1 0 0,1 1 1 0 0,0-1 0 0 0,0 7-44 0 0,-3 13 113 0 0,-1 1-9 0 0,3-17-42 0 0,0 1 1 0 0,1 1 0 0 0,-1 6-63 0 0,3-13 15 0 0,-1 0 1 0 0,1 0-1 0 0,0-1 0 0 0,0 1 0 0 0,1 0 0 0 0,-1-1 0 0 0,1 1 0 0 0,0-1 1 0 0,2 3-16 0 0,0 0 3 0 0,-2-3 3 0 0,0-1 0 0 0,0 1 0 0 0,1-1 0 0 0,0 0 0 0 0,3 4-6 0 0,-5-6-9 0 0,0-1 0 0 0,1 0 1 0 0,-1 1-1 0 0,1-1 0 0 0,-1 0 1 0 0,1 0-1 0 0,0 0 0 0 0,-1 0 1 0 0,1 0-1 0 0,0-1 0 0 0,0 1 1 0 0,0 0-1 0 0,-1-1 1 0 0,1 0-1 0 0,0 1 0 0 0,0-1 1 0 0,0 0-1 0 0,0 0 0 0 0,0 0 9 0 0,5 0-34 0 0,-3 1 7 0 0,-1-1 1 0 0,1 0 0 0 0,-1 0-1 0 0,1 0 1 0 0,-1 0-1 0 0,0-1 1 0 0,1 1 0 0 0,-1-1-1 0 0,0 0 1 0 0,1 0 0 0 0,-1 0-1 0 0,0-1 1 0 0,0 1-1 0 0,0-1 1 0 0,0 1 0 0 0,0-1-1 0 0,0 0 1 0 0,0-1 26 0 0,3-3-65 0 0,-1-1-1 0 0,0 1 1 0 0,0-1 0 0 0,-1 0 0 0 0,3-6 65 0 0,-7 12-6 0 0,1 0-3 0 0,-1 1 0 0 0,1-1 0 0 0,-1 0 0 0 0,1 0 0 0 0,-1 1 0 0 0,0-1 1 0 0,1 0-1 0 0,-1 0 0 0 0,0 1 0 0 0,1-1 0 0 0,-1 0 0 0 0,0 0 0 0 0,0 0 1 0 0,0 1-1 0 0,0-1 0 0 0,0 0 0 0 0,0 0 0 0 0,0 0 0 0 0,0 1 0 0 0,0-1 0 0 0,0 0 1 0 0,-1 0-1 0 0,1 0 9 0 0,-1-1-28 0 0,1-1-24 0 0,3 3 61 0 0,0 1 0 0 0,0 0 0 0 0,0-1 0 0 0,0 1 0 0 0,0 0 0 0 0,0 1-1 0 0,0-1 1 0 0,-1 0 0 0 0,1 1 0 0 0,-1 0 0 0 0,1-1 0 0 0,-1 1 0 0 0,0 0-1 0 0,1 0 1 0 0,-1 0 0 0 0,0 1 0 0 0,1 0-9 0 0,7 9 49 0 0,-1 1 0 0 0,7 11-49 0 0,-10-15 9 0 0,1 1-20 0 0,0-1 0 0 0,1 0 1 0 0,0 0-1 0 0,0-1 0 0 0,2 0 11 0 0,12 13-103 0 0,-15-13 58 0 0,-5-6 32 0 0,-1 0 1 0 0,1 0-1 0 0,0 0 1 0 0,0 0 0 0 0,0-1-1 0 0,0 1 1 0 0,0 0-1 0 0,0-1 1 0 0,0 1-1 0 0,1-1 1 0 0,-1 0-1 0 0,1 0 1 0 0,-1 0-1 0 0,1 0 1 0 0,-1 0-1 0 0,1-1 13 0 0,14 2-13 0 0,0-1 0 0 0,12-1 13 0 0</inkml:trace>
  <inkml:trace contextRef="#ctx0" brushRef="#br0" timeOffset="385.96">387 18 5100 0 0,'0'-15'12043'0'0,"0"12"-9434"0"0,0 6-2346 0 0,0 4-194 0 0,0 1 1 0 0,-1-1-1 0 0,0 0 0 0 0,0 0 1 0 0,-1 0-1 0 0,-1 2-69 0 0,-4 25 133 0 0,4 0 9 0 0,1 1-1 0 0,2-1 0 0 0,2 0 0 0 0,1 3-141 0 0,4 19 385 0 0,9 27-385 0 0,-5-27 132 0 0,-4-17-41 0 0,-4-15-26 0 0,1-1-1 0 0,1 1 0 0 0,2-1 0 0 0,8 21-64 0 0,-5-24 33 0 0,1-1 0 0 0,1 0-1 0 0,8 8-32 0 0,9 15 16 0 0,-24-35-24 0 0,0-1 0 0 0,0 1 0 0 0,0-1 0 0 0,0 0 0 0 0,1-1 0 0 0,0 1 0 0 0,0-1-1 0 0,4 2 9 0 0,0-1-56 0 0,0 0 0 0 0,1-1-1 0 0,0 0 1 0 0,0-1 0 0 0,5 1 56 0 0,-15-4-26 0 0,1-1 0 0 0,0 1 0 0 0,0 0 1 0 0,0-1-1 0 0,0 1 0 0 0,0-1 0 0 0,0 0 1 0 0,0 0-1 0 0,0 0 0 0 0,0 0 0 0 0,0 0 1 0 0,0 0-1 0 0,0 0 0 0 0,0-1 1 0 0,1 1 25 0 0,0-2-28 0 0,0 0 0 0 0,0 0 0 0 0,0 0 0 0 0,0-1 0 0 0,-1 1 0 0 0,1-1 0 0 0,-1 0 0 0 0,1 1 1 0 0,-1-1-1 0 0,0 0 0 0 0,1-3 28 0 0,58-85-47 0 0</inkml:trace>
  <inkml:trace contextRef="#ctx0" brushRef="#br0" timeOffset="809.698">334 479 7887 0 0,'-35'53'15085'0'0,"0"-36"-14869"0"0,35-17-80 0 0,0 18-80 0 0,0-18-74 0 0,35 0-89 0 0,18 0-75 0 0,36-35-68 0 0,-54 17-13 0 0,18 18-20 0 0,53-53 283 0 0</inkml:trace>
  <inkml:trace contextRef="#ctx0" brushRef="#br0" timeOffset="1216.919">849 639 7762 0 0,'-18'14'12571'0'0,"12"-11"-11030"0"0,6-3-1514 0 0,-1 0 0 0 0,0 0 0 0 0,1 0 1 0 0,-1 0-1 0 0,1 0 0 0 0,-1 1 0 0 0,1-1 0 0 0,-1 0 0 0 0,1 0 0 0 0,-1 1 1 0 0,1-1-1 0 0,-1 0 0 0 0,1 1 0 0 0,0-1 0 0 0,-1 1 0 0 0,1-1 0 0 0,-1 0 0 0 0,1 1 1 0 0,0-1-1 0 0,-1 1 0 0 0,1-1 0 0 0,0 1 0 0 0,0-1 0 0 0,0 1 0 0 0,-1-1 1 0 0,1 1-1 0 0,0 0 0 0 0,0-1 0 0 0,0 1 0 0 0,0-1 0 0 0,0 1 0 0 0,0-1 0 0 0,0 1 1 0 0,0-1-1 0 0,0 1 0 0 0,0 0-27 0 0,0 2 20 0 0,0-3 22 0 0,6 0 3 0 0,-4 0-43 0 0,0 0-1 0 0,0-1 0 0 0,0 1 1 0 0,0 0-1 0 0,0-1 0 0 0,0 1 1 0 0,0-1-1 0 0,0 0 0 0 0,-1 0 1 0 0,1 1-1 0 0,0-1 1 0 0,0 0-1 0 0,0-1 0 0 0,-1 1 1 0 0,2-1-2 0 0,22-26-17 0 0,-14 15 6 0 0,15-17-28 0 0,-5 7-23 0 0,-2-1 1 0 0,4-7 61 0 0,-19 26-16 0 0,0-1-1 0 0,-1 0 1 0 0,1 0-1 0 0,-1 0 1 0 0,-1-1 0 0 0,1 1-1 0 0,-1-1 1 0 0,0 1-1 0 0,-1-1 1 0 0,1 0-1 0 0,-1 0 1 0 0,-1-2 16 0 0,1 8-4 0 0,-1 0 0 0 0,0-1-1 0 0,0 1 1 0 0,0-1 0 0 0,-1 1 0 0 0,1-1 0 0 0,0 1 0 0 0,0-1-1 0 0,-1 1 1 0 0,1-1 0 0 0,-1 1 0 0 0,0 0 0 0 0,1-1-1 0 0,-1 1 1 0 0,0 0 0 0 0,0-1 0 0 0,1 1 0 0 0,-1 0 0 0 0,0 0-1 0 0,0 0 1 0 0,0 0 0 0 0,-1 0 0 0 0,1 0 0 0 0,0 0 0 0 0,0 0-1 0 0,-1 1 1 0 0,1-1 0 0 0,0 0 0 0 0,-1 1 0 0 0,1-1-1 0 0,0 1 1 0 0,-1-1 0 0 0,1 1 0 0 0,-1 0 0 0 0,1-1 0 0 0,-1 1-1 0 0,1 0 1 0 0,-1 0 0 0 0,1 0 0 0 0,-1 0 0 0 0,1 0-1 0 0,-1 1 5 0 0,-5 0 2 0 0,1 0 0 0 0,0 0-1 0 0,-1 0 1 0 0,1 1-1 0 0,0 0 1 0 0,0 1-1 0 0,0-1 1 0 0,0 1 0 0 0,0 1-2 0 0,-1 0 17 0 0,0 0 1 0 0,1 1 0 0 0,0 0-1 0 0,0 0 1 0 0,0 1 0 0 0,0 0-1 0 0,1 0 1 0 0,0 0 0 0 0,0 0-1 0 0,1 1 1 0 0,0 0 0 0 0,0 0-1 0 0,0 0 1 0 0,1 0 0 0 0,0 1-1 0 0,0-1 1 0 0,1 1 0 0 0,0 2-18 0 0,-1 12 105 0 0,2 0 0 0 0,0 0 0 0 0,2 10-105 0 0,0 12 191 0 0,-1-42-182 0 0,0 1 9 0 0,0 1-1 0 0,0-1 0 0 0,0 0 1 0 0,0 0-1 0 0,1 0 0 0 0,-1 1 1 0 0,1-1-1 0 0,0 0 0 0 0,0 0 0 0 0,0 0 1 0 0,0 0-1 0 0,1 0 0 0 0,-1-1 1 0 0,1 1-1 0 0,0 0 0 0 0,0-1 1 0 0,0 1-1 0 0,0 0-17 0 0,31 41 136 0 0,-29-39-128 0 0,0 0 0 0 0,1-1-1 0 0,0 0 1 0 0,0 0-1 0 0,0 0 1 0 0,0-1 0 0 0,1 1-1 0 0,-1-1 1 0 0,1-1-1 0 0,0 1 1 0 0,4 0-8 0 0,173 63 15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3:0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66 1987 0 0,'3'-15'8262'0'0,"3"5"-5671"0"0,-5 8-2532 0 0,0 0-1 0 0,0 1 1 0 0,0-1-1 0 0,0 0 1 0 0,0 0-1 0 0,0 1 1 0 0,0-1 0 0 0,-1 0-1 0 0,1 0 1 0 0,-1 0-1 0 0,0 0 1 0 0,1 0-1 0 0,-1 0 1 0 0,0 0 0 0 0,0-1-59 0 0,0-6 383 0 0,0 13 435 0 0,0 24-50 0 0,-3 17-461 0 0,-13 55 10 0 0,-2 52 334 0 0,4 63-651 0 0,10-105 526 0 0,8 72-526 0 0,-3-163 48 0 0,0 1 0 0 0,2-1 0 0 0,0 0 0 0 0,2 1 0 0 0,0-2 0 0 0,1 1 0 0 0,5 9-48 0 0,-9-24 11 0 0,0 0 1 0 0,1 0 0 0 0,0 0 0 0 0,-1 0 0 0 0,2 0 0 0 0,-1-1 0 0 0,0 0 0 0 0,1 0 0 0 0,-1 0 0 0 0,1 0 0 0 0,0 0 0 0 0,0-1 0 0 0,0 1 0 0 0,1-1 0 0 0,-1 0 0 0 0,0 0 0 0 0,1-1 0 0 0,-1 1 0 0 0,1-1 0 0 0,0 0 0 0 0,-1-1 0 0 0,1 1 0 0 0,0-1 0 0 0,-1 1 0 0 0,2-2-12 0 0,-3 2 7 0 0,0-2-1 0 0,0 1 0 0 0,0 0 0 0 0,-1 0 0 0 0,1-1 1 0 0,0 0-1 0 0,0 1 0 0 0,0-1 0 0 0,-1 0 0 0 0,1-1 1 0 0,2 0-7 0 0,-3 1 2 0 0,-1 0 1 0 0,1 0 0 0 0,-1-1 0 0 0,0 1 0 0 0,1 0-1 0 0,-1-1 1 0 0,0 1 0 0 0,0-1 0 0 0,0 1 0 0 0,0-1-1 0 0,0 0 1 0 0,0 1 0 0 0,0-1 0 0 0,0 0-3 0 0,0-6 5 0 0,1 1 0 0 0,-1-1 0 0 0,0 1 0 0 0,-1-1 0 0 0,0 0-1 0 0,0 1 1 0 0,-1-7-5 0 0,0-13 12 0 0,1 25-13 0 0,0 0 0 0 0,0 0 1 0 0,-1 0-1 0 0,1 0 0 0 0,-1 0 0 0 0,1 0 0 0 0,-1 0 0 0 0,0 0 1 0 0,0 0-1 0 0,0 1 0 0 0,0-1 0 0 0,0 0 0 0 0,0 0 1 0 0,0 1-1 0 0,0-1 0 0 0,-1 1 0 0 0,1-1 0 0 0,-1 1 1 0 0,1-1-1 0 0,-1 1 0 0 0,0 0 0 0 0,1 0 0 0 0,-2-1 1 0 0,0 0 3 0 0,-1 1 0 0 0,0-1 0 0 0,1 1 0 0 0,-1-1 0 0 0,0 1-1 0 0,1 0 1 0 0,-1 0 0 0 0,0 1 0 0 0,0-1 0 0 0,-3 1-3 0 0,-11 0 21 0 0,13-1-17 0 0,1 1 0 0 0,-1 0 0 0 0,0 0 1 0 0,1 1-1 0 0,-3 0-4 0 0,4 0-3 0 0,1 0 0 0 0,0 0-1 0 0,0 0 1 0 0,0 0 0 0 0,0 0 0 0 0,0 0 0 0 0,0 1 0 0 0,0-1 0 0 0,0 1 0 0 0,1 0 0 0 0,-3 1 3 0 0,0 1-12 0 0,3-3-1 0 0,0 0 1 0 0,0 0 0 0 0,0 1-1 0 0,-1-1 1 0 0,1 0-1 0 0,0 1 1 0 0,0-1 0 0 0,1 1-1 0 0,-1-1 1 0 0,0 1-1 0 0,0-1 1 0 0,1 1 0 0 0,-1 0-1 0 0,1-1 1 0 0,-1 1 0 0 0,1 0-1 0 0,0-1 1 0 0,0 1-1 0 0,0 0 1 0 0,0-1 0 0 0,0 2 12 0 0,0 29-37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2:2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3386 3405 0 0 0,'0'0'0'0'0,"0"-37"0"0"0</inkml:trace>
  <inkml:trace contextRef="#ctx0" brushRef="#br0" timeOffset="1">3386 3227 9615 0 0,'0'-85'2725'0'0,"0"82"-2313"0"0,0 3-22 0 0,0-3 12 0 0,0 2-392 0 0,0 1 0 0 0,0 0 1 0 0,0 0-1 0 0,0 0 0 0 0,-1-1 1 0 0,1 1-1 0 0,0 0 0 0 0,0 0 1 0 0,0 0-1 0 0,0-1 0 0 0,0 1 1 0 0,0 0-1 0 0,0 0 0 0 0,0-1 1 0 0,0 1-1 0 0,0 0 0 0 0,0 0 0 0 0,0 0 1 0 0,0-1-1 0 0,1 1 0 0 0,-1 0 1 0 0,0 0-1 0 0,0 0 0 0 0,0-1 1 0 0,0 1-1 0 0,0 0 0 0 0,0 0 1 0 0,0 0-1 0 0,1-1 0 0 0,-1 1 1 0 0,0 0-1 0 0,0 0 0 0 0,0 0 1 0 0,0 0-1 0 0,1 0 0 0 0,-1 0 0 0 0,0-1 1 0 0,0 1-1 0 0,0 0 0 0 0,1 0 1 0 0,-1 0-1 0 0,0 0 0 0 0,0 0 1 0 0,0 0-1 0 0,1 0 0 0 0,-1 0 1 0 0,0 0-1 0 0,0 0-10 0 0,10 10 391 0 0,-7-5-290 0 0,0 0 0 0 0,0 0 0 0 0,-1 0 0 0 0,1 1 0 0 0,-2-1 0 0 0,2 3-101 0 0,3 45 592 0 0,13 46 934 0 0,6 2-1526 0 0,-19-73 221 0 0,0-6 33 0 0,-2 1 1 0 0,-1 0-1 0 0,-1 1 1 0 0,0 2-255 0 0,-3-25 35 0 0,1 1 0 0 0,0 0-1 0 0,0-1 1 0 0,0 1 0 0 0,0 0 0 0 0,0-1 0 0 0,1 1 0 0 0,-1 0-1 0 0,0-1 1 0 0,1 1 0 0 0,-1-1 0 0 0,1 1 0 0 0,0-1 0 0 0,0 1-1 0 0,-1-1 1 0 0,1 1 0 0 0,0-1 0 0 0,0 0 0 0 0,0 1 0 0 0,0-1-1 0 0,0 0 1 0 0,1 0 0 0 0,-1 1-35 0 0,2 0 63 0 0,0 1 313 0 0,-3-6-307 0 0,1 0 0 0 0,-1 1 0 0 0,0-1 0 0 0,1 0 0 0 0,-1 0 0 0 0,-1 1 0 0 0,1-4-69 0 0,-1-10 73 0 0,0-9 1 0 0,1 4-17 0 0,0 0 0 0 0,1 0 0 0 0,2-9-57 0 0,3 2 22 0 0,-3 18-29 0 0,-1-1 1 0 0,0 0-1 0 0,-1 1 0 0 0,0-1 1 0 0,-1 0 6 0 0,1-15-94 0 0,1 1 0 0 0,1 0 1 0 0,1 0-1 0 0,3-7 94 0 0,-5 25-35 0 0,-1 0 1 0 0,1 1-1 0 0,1 0 1 0 0,-1-1-1 0 0,1 1 1 0 0,0 0-1 0 0,1 0 1 0 0,0 1-1 0 0,2-4 35 0 0,20-22-67 0 0,25-21 67 0 0,-51 52 0 0 0</inkml:trace>
  <inkml:trace contextRef="#ctx0" brushRef="#br0" timeOffset="-7595.727">1012 4840 0 0 0,'-32'0'6222'0'0,"29"0"-5356"0"0,0 0-96 0 0,-13 0 776 0 0,16 3-1137 0 0,-1 9-207 0 0,1-1 0 0 0,1 1 0 0 0,0 0 0 0 0,1-1 0 0 0,0 1 0 0 0,0 0 1 0 0,1-1-1 0 0,1 0 0 0 0,4 8-202 0 0,15 32 615 0 0,2-1-1 0 0,29 42-614 0 0,-49-84 75 0 0,1 0 0 0 0,0 0-1 0 0,1-1 1 0 0,0 0 0 0 0,0 0 0 0 0,0 0-1 0 0,7 4-74 0 0,-9-8 50 0 0,0 0-1 0 0,1 0 1 0 0,-1 0-1 0 0,1-1 1 0 0,-1 1 0 0 0,1-1-1 0 0,0-1 1 0 0,0 1-1 0 0,0-1 1 0 0,0 0-1 0 0,0 0 1 0 0,6-1-50 0 0,-10 0 22 0 0,0 0 0 0 0,1 0 0 0 0,-1 0 0 0 0,0 0 0 0 0,0-1-1 0 0,0 1 1 0 0,0-1 0 0 0,0 0 0 0 0,0 0 0 0 0,0 1 0 0 0,0-1 0 0 0,0 0 0 0 0,0-1 0 0 0,0 1 0 0 0,0 0-22 0 0,1-2 20 0 0,-1 1 1 0 0,0-1 0 0 0,1 0-1 0 0,-1 1 1 0 0,0-1-1 0 0,0 0 1 0 0,-1 0-1 0 0,1 0 1 0 0,-1-1 0 0 0,2-2-21 0 0,8-30 113 0 0,-1-1 1 0 0,5-31-114 0 0,-8 31 91 0 0,-2-1 0 0 0,0-17-91 0 0,-4 39 48 0 0,-1 0 1 0 0,-1 0-1 0 0,-1 0 0 0 0,0 1 0 0 0,-1-1 1 0 0,0 0-1 0 0,-1 1 0 0 0,-2-4-48 0 0,-50-110 476 0 0,44 102-369 0 0,6 13-6 0 0,-1 1 0 0 0,0-1 0 0 0,0 2 0 0 0,-2-1 0 0 0,1 1 0 0 0,-2 0 0 0 0,-7-7-101 0 0,3 3 259 0 0,0 1-1 0 0,2-2 0 0 0,-2-3-258 0 0,13 18 35 0 0,0 1-1 0 0,0-1 1 0 0,-1 1 0 0 0,1-1 0 0 0,0 1-1 0 0,-1 0 1 0 0,1-1 0 0 0,-1 1 0 0 0,1 0-1 0 0,-1 0 1 0 0,1 0 0 0 0,-1 0 0 0 0,0 0-1 0 0,0 0 1 0 0,-1 0-35 0 0,-1 0 115 0 0,0 1-1 0 0,0-1 1 0 0,0 1 0 0 0,0 0 0 0 0,0 0-1 0 0,-2 1-114 0 0,-9-1 425 0 0,13 0-413 0 0,1 0 1 0 0,0 0-1 0 0,0 0 1 0 0,-1 0-1 0 0,1 0 1 0 0,0 0-1 0 0,0 1 1 0 0,-1-1-1 0 0,1 0 0 0 0,0 1 1 0 0,0-1-1 0 0,0 1 1 0 0,-1-1-1 0 0,1 1 1 0 0,0 0-1 0 0,0 0 1 0 0,0-1-1 0 0,0 1 1 0 0,0 0-1 0 0,0 0 1 0 0,0 0-1 0 0,1 0-12 0 0,-2 1 9 0 0,1 1-1 0 0,0-1 0 0 0,0 0 1 0 0,0 1-1 0 0,0 0 1 0 0,1-1-1 0 0,-1 1 0 0 0,0 1-8 0 0,-2 11-7 0 0,-5 0-56 0 0,7-14 36 0 0,0 1-1 0 0,1-1 0 0 0,-1 1 0 0 0,0-1 0 0 0,0 1 1 0 0,1 0-1 0 0,-1-1 0 0 0,1 1 0 0 0,-1 0 0 0 0,1-1 0 0 0,0 1 1 0 0,0 0-1 0 0,-1 1 28 0 0,1 3-158 0 0,0-5 128 0 0,-1 1 0 0 0,1-1 0 0 0,0 0 1 0 0,0 0-1 0 0,0 1 0 0 0,0-1 0 0 0,0 0 1 0 0,0 1-1 0 0,0-1 0 0 0,1 0 1 0 0,-1 0-1 0 0,0 1 0 0 0,1-1 0 0 0,-1 0 1 0 0,1 0-1 0 0,-1 0 0 0 0,1 0 1 0 0,-1 0-1 0 0,1 0 0 0 0,0 0 0 0 0,0 0 1 0 0,0 0-1 0 0,-1 0 0 0 0,1 0 0 0 0,0 0 1 0 0,0 0-1 0 0,1 0 30 0 0,16 10-52 0 0,1-1-1 0 0,4 1 53 0 0</inkml:trace>
  <inkml:trace contextRef="#ctx0" brushRef="#br0" timeOffset="-3703.744">89 2784 0 0 0,'0'-3'3179'0'0,"0"2"-3092"0"0,0 0-1 0 0,0 1 0 0 0,-1-1 0 0 0,1 0 1 0 0,0 0-1 0 0,0 0 0 0 0,0 1 1 0 0,-1-1-1 0 0,1 0 0 0 0,-1 0 0 0 0,1 1 1 0 0,0-1-1 0 0,-1 0 0 0 0,1 1 0 0 0,-1-1 1 0 0,0 0-1 0 0,1 1 0 0 0,-1-1 1 0 0,1 1-1 0 0,-1-1 0 0 0,0 1 0 0 0,1-1 1 0 0,-1 1-1 0 0,0 0 0 0 0,0-1 0 0 0,1 1 1 0 0,-1 0-1 0 0,0 0-86 0 0,-2-2 120 0 0,0 0 0 0 0,0 0 0 0 0,0 0 0 0 0,0 0 0 0 0,0-1 0 0 0,0 1 0 0 0,0-1-120 0 0,-8-12 512 0 0,9 9-337 0 0,2 6-147 0 0,0-1 0 0 0,-1 1 1 0 0,1-1-1 0 0,0 0 0 0 0,0 1 1 0 0,0-1-1 0 0,-1 1 0 0 0,1-1 1 0 0,0 1-1 0 0,0-1 0 0 0,-1 1 1 0 0,1-1-1 0 0,0 1 0 0 0,-1 0 1 0 0,1-1-1 0 0,-1 1 0 0 0,1-1 1 0 0,-1 1-1 0 0,1 0 0 0 0,-1-1 1 0 0,1 1-1 0 0,-1 0 0 0 0,1 0 1 0 0,-1-1-1 0 0,1 1 0 0 0,-1 0 1 0 0,1 0-1 0 0,-1 0 0 0 0,1 0 1 0 0,-1-1-1 0 0,0 1 0 0 0,1 0 1 0 0,-1 0-1 0 0,1 0 1 0 0,-1 0-1 0 0,0 1-28 0 0,-2-1 594 0 0,3 0-17 0 0,0 0-21 0 0,-3 0-36 0 0,2 0-492 0 0,1-1 0 0 0,-1 1 0 0 0,0 0 1 0 0,1 0-1 0 0,-1 0 0 0 0,0 1 0 0 0,1-1 0 0 0,-1 0 0 0 0,1 0 1 0 0,-1 0-1 0 0,0 0 0 0 0,1 1 0 0 0,-1-1 0 0 0,0 0 0 0 0,1 1 1 0 0,-1-1-1 0 0,1 0-28 0 0,-1 1 34 0 0,1 0 0 0 0,-1 0 0 0 0,1 0 0 0 0,-1 0 0 0 0,1 0 0 0 0,0 0 0 0 0,-1 0 0 0 0,1 0 0 0 0,0 0 0 0 0,0 0 1 0 0,0 0-1 0 0,0 1 0 0 0,0-1 0 0 0,0 0 0 0 0,0 1-34 0 0,0 160 2087 0 0,1-130-1898 0 0,2 0 0 0 0,1 0-1 0 0,1-1 1 0 0,2 1-1 0 0,6 15-188 0 0,-7-25 72 0 0,80 347 829 0 0,-82-347-856 0 0,30 148 287 0 0,14 4-26 0 0,-24-81-159 0 0,-4-14 0 0 0,8 12-147 0 0,-20-71-31 0 0,0-1 0 0 0,2 0 0 0 0,0 0 31 0 0,-8-15-17 0 0,0-1 1 0 0,0 1-1 0 0,0 0 0 0 0,0-1 0 0 0,1 1 0 0 0,-1-1 1 0 0,1 0-1 0 0,0 0 0 0 0,0 0 0 0 0,0 0 1 0 0,1-1-1 0 0,-1 1 0 0 0,1-1 17 0 0,-1-1-4 0 0,1-1 1 0 0,-1 1-1 0 0,0-1 0 0 0,1 0 1 0 0,-1 0-1 0 0,0 0 1 0 0,0-1-1 0 0,1 1 0 0 0,-1-1 1 0 0,0 0-1 0 0,0 0 0 0 0,1 0 1 0 0,-1 0-1 0 0,1-1 4 0 0</inkml:trace>
  <inkml:trace contextRef="#ctx0" brushRef="#br0" timeOffset="-3210.88">443 3847 4962 0 0,'15'18'11668'0'0,"-14"-17"-11480"0"0,0 1-1 0 0,-1-1 1 0 0,1 0 0 0 0,0 1 0 0 0,0-1 0 0 0,0 0-1 0 0,0 0 1 0 0,0 1 0 0 0,0-1 0 0 0,0 0 0 0 0,0 0 0 0 0,0 0-1 0 0,1 0-187 0 0,0-1 0 0 0,-1 1-1 0 0,1-1 0 0 0,-1 0 0 0 0,1 1 0 0 0,0-1 1 0 0,-1 0-1 0 0,1 0 0 0 0,-1 0 0 0 0,1-1 1 0 0,0 1-1 0 0,-1 0 0 0 0,1 0 0 0 0,-1-1 0 0 0,1 1 1 0 0,-1-1-1 0 0,1 0 0 0 0,-1 1 1 0 0,1-1 9 0 0,0 0-1 0 0,1 0 1 0 0,-1 1 0 0 0,0-1-1 0 0,0-1 1 0 0,-1 1 0 0 0,1 0-1 0 0,0 0 1 0 0,0-1 0 0 0,0 1 0 0 0,-1-1-1 0 0,1 1 1 0 0,-1-1 0 0 0,1 0-1 0 0,-1 0 1 0 0,0 0 0 0 0,0 1-1 0 0,0-1 1 0 0,0 0 0 0 0,0-1-1 0 0,0 1-8 0 0,14-23 106 0 0,-9 17-78 0 0,-1-1 0 0 0,0 0-1 0 0,0 1 1 0 0,-1-2-1 0 0,0 1 1 0 0,-1-1-28 0 0,15-76 107 0 0,-16 76-100 0 0,-1-1 0 0 0,0 1 0 0 0,-1 0 0 0 0,0-6-7 0 0,0 2-5 0 0,0 11 1 0 0,0 1-1 0 0,0-1 0 0 0,0 0 1 0 0,-1 1-1 0 0,1-1 0 0 0,0 0 1 0 0,-1 1-1 0 0,0-1 0 0 0,0 0 1 0 0,1 1-1 0 0,-2-1 0 0 0,1 1 1 0 0,0-1-1 0 0,0 1 0 0 0,-1 0 1 0 0,1-1-1 0 0,-1 1 0 0 0,0 0 1 0 0,0 0-1 0 0,0 0 0 0 0,0 1 1 0 0,0-1-1 0 0,0 0 0 0 0,0 1 1 0 0,-1-1-1 0 0,1 1 0 0 0,0 0 1 0 0,-1-1-1 0 0,-2 0 5 0 0,-5 0-25 0 0,-1 0 0 0 0,1 0 1 0 0,-1 1-1 0 0,0 0 0 0 0,1 0 0 0 0,-11 2 25 0 0,6-1-27 0 0,13 0 26 0 0,1 1 1 0 0,-1-1 0 0 0,1 0 0 0 0,-1 0 0 0 0,1 1 0 0 0,0-1 0 0 0,-1 1 0 0 0,1-1 0 0 0,0 1 0 0 0,-1 0-1 0 0,1 0 1 0 0,0-1 0 0 0,0 1 0 0 0,0 0 0 0 0,0 0 0 0 0,0 0 0 0 0,0 0 0 0 0,0 0 0 0 0,0 0 0 0 0,0 1-1 0 0,0-1 1 0 0,0 0 0 0 0,1 0 0 0 0,-1 1 0 0 0,1-1 0 0 0,-1 0 0 0 0,1 1 0 0 0,-1-1 0 0 0,1 1 0 0 0,0-1 0 0 0,-1 1 0 0 0,0 7 12 0 0,0 0 0 0 0,0-1 0 0 0,0 1 0 0 0,1 6-12 0 0,0-9 8 0 0,0 115 236 0 0,1-81-183 0 0,1 1 0 0 0,2-1 0 0 0,2 0 0 0 0,2 3-61 0 0,35 120 224 0 0,-36-137-171 0 0,-4-18-32 0 0,-1 0 0 0 0,1 0 0 0 0,0-1 1 0 0,1 1-1 0 0,0-1 0 0 0,0 0 0 0 0,1 0 1 0 0,0 0-1 0 0,0 0 0 0 0,0-1 1 0 0,3 2-22 0 0,-7-6 2 0 0,1 0 1 0 0,0-1-1 0 0,0 1 1 0 0,0 0 0 0 0,0-1-1 0 0,0 0 1 0 0,0 1-1 0 0,0-1 1 0 0,0 0 0 0 0,0 0-1 0 0,1 0 1 0 0,-1-1 0 0 0,0 1-1 0 0,1 0 1 0 0,-1-1-1 0 0,1 0 1 0 0,-1 1 0 0 0,1-1-1 0 0,-1 0 1 0 0,0 0 0 0 0,1 0-1 0 0,-1-1 1 0 0,1 1-1 0 0,-1-1 1 0 0,1 1 0 0 0,-1-1-1 0 0,0 0 1 0 0,1 0 0 0 0,0 0-3 0 0,5-4-23 0 0,0 0 1 0 0,0 0 0 0 0,-1-1 0 0 0,1 0 0 0 0,-2 0 0 0 0,7-7 22 0 0,34-37-117 0 0,48-60 92 0 0</inkml:trace>
  <inkml:trace contextRef="#ctx0" brushRef="#br0" timeOffset="-2786.749">904 3759 112 0 0,'0'0'3559'0'0,"0"0"-1658"0"0,-2-3-931 0 0,-9-12-33 0 0,8 7-469 0 0,-2 0 93 0 0,-11 6 811 0 0,3 2-750 0 0,13 0-602 0 0,0 0 1 0 0,0 0 0 0 0,-1 0-1 0 0,1 0 1 0 0,0 0-1 0 0,0 0 1 0 0,-1 0 0 0 0,1 0-1 0 0,0 0 1 0 0,0 0 0 0 0,-1 0-1 0 0,1 0 1 0 0,0 0-1 0 0,0 0 1 0 0,0 1 0 0 0,-1-1-1 0 0,1 0 1 0 0,0 0 0 0 0,0 0-1 0 0,0 0 1 0 0,-1 0-1 0 0,1 1 1 0 0,0-1 0 0 0,0 0-1 0 0,0 0 1 0 0,0 0 0 0 0,0 1-1 0 0,-1-1-20 0 0,0 2 70 0 0,-1 0 1 0 0,1 1-1 0 0,-1-1 0 0 0,1 0 0 0 0,0 1 0 0 0,0 0 0 0 0,0-1 1 0 0,0 1-1 0 0,0-1 0 0 0,1 1 0 0 0,-1 0 0 0 0,1 0 1 0 0,-1 0-71 0 0,1 43 512 0 0,1-22-302 0 0,-2 3-15 0 0,0-14-65 0 0,1 1-1 0 0,0-1 0 0 0,1 0 0 0 0,0 1 0 0 0,1-1-129 0 0,4 8 158 0 0,-4-16-97 0 0,0 0 1 0 0,-1 0-1 0 0,0 1 0 0 0,0-1 1 0 0,0 0-1 0 0,-1 0 1 0 0,0 6-62 0 0,0-10 14 0 0,1 0 1 0 0,-1 1 0 0 0,0-1 0 0 0,1 0 0 0 0,-1 0 0 0 0,1 0 0 0 0,-1 0 0 0 0,1 0 0 0 0,-1 0 0 0 0,1 1 0 0 0,0-1 0 0 0,-1 0 0 0 0,1-1 0 0 0,0 1 0 0 0,0 0 0 0 0,0 0 0 0 0,0 0 0 0 0,0 0 0 0 0,0-1 0 0 0,0 1 0 0 0,0 0 0 0 0,0-1-1 0 0,0 1 1 0 0,0-1 0 0 0,0 1 0 0 0,1-1-15 0 0,11 8 63 0 0,-13-7-62 0 0,0-1 0 0 0,1 0 0 0 0,-1 1 0 0 0,0-1-1 0 0,0 0 1 0 0,1 0 0 0 0,-1 0 0 0 0,0 1 0 0 0,1-1 0 0 0,-1 0 0 0 0,0 0-1 0 0,1 0 1 0 0,-1 0 0 0 0,0 0 0 0 0,1 1 0 0 0,-1-1 0 0 0,0 0 0 0 0,1 0-1 0 0,-1 0 1 0 0,1 0 0 0 0,-1 0 0 0 0,0 0 0 0 0,1 0 0 0 0,-1 0 0 0 0,0 0 0 0 0,1-1-1 0 0,2 1-3 0 0,-2 1-1 0 0,0-1 1 0 0,0 0 0 0 0,0 0-1 0 0,0 0 1 0 0,0 0 0 0 0,1 0 0 0 0,-1 0-1 0 0,0-1 1 0 0,0 1 0 0 0,0 0-1 0 0,0 0 1 0 0,0-1 0 0 0,0 1-1 0 0,0-1 1 0 0,0 1 0 0 0,0-1-1 0 0,0 1 1 0 0,-1-1 0 0 0,1 0-1 0 0,0 1 1 0 0,0-1 0 0 0,0 0-1 0 0,-1 0 1 0 0,1 1 0 0 0,0-1 0 0 0,-1 0-1 0 0,1 0 1 0 0,-1 0 0 0 0,1 0-1 0 0,-1 0 1 0 0,1 0 0 0 0,-1 0-1 0 0,1-1 4 0 0,1-2-16 0 0,0 0 0 0 0,0 0-1 0 0,-1-1 1 0 0,1 1-1 0 0,-1-1 1 0 0,0 1-1 0 0,0-1 1 0 0,0 1 0 0 0,-1-1-1 0 0,0-4 17 0 0,0-97-361 0 0,0 105 360 0 0,0 1 1 0 0,0-1-1 0 0,0 0 0 0 0,0 1 1 0 0,0-1-1 0 0,0 1 1 0 0,0-1-1 0 0,0 1 1 0 0,0-1-1 0 0,0 0 0 0 0,0 1 1 0 0,0-1-1 0 0,0 1 1 0 0,0-1-1 0 0,1 1 0 0 0,-1-1 1 0 0,0 1-1 0 0,0-1 1 0 0,1 1-1 0 0,-1-1 1 0 0,0 1-1 0 0,1-1 0 0 0,-1 1 1 0 0,0-1-1 0 0,1 1 1 0 0,-1-1-1 0 0,1 1 0 0 0,-1 0 1 0 0,1-1-1 0 0,-1 1 1 0 0,1 0-1 0 0,-1 0 0 0 0,1-1 1 0 0,-1 1-1 0 0,1 0 1 0 0,-1 0-1 0 0,1 0 1 0 0,-1-1-1 0 0,1 1 0 0 0,0 0 1 0 0,-1 0-1 0 0,1 0 1 0 0,-1 0-1 0 0,1 0 0 0 0,-1 0 1 0 0,2 0 0 0 0,4 3 90 0 0,-4 0-66 0 0,0 0 1 0 0,0 0-1 0 0,0 0 1 0 0,0 0-1 0 0,-1 0 1 0 0,1 0-1 0 0,-1 0 1 0 0,0 0 0 0 0,0 0-1 0 0,0 1 1 0 0,0-1-1 0 0,0 4-24 0 0,0-2 29 0 0,0 0 0 0 0,0 0-1 0 0,1 0 1 0 0,0 0 0 0 0,0 0 0 0 0,0-1-1 0 0,1 1-28 0 0,32 36 295 0 0,-29-30-260 0 0,-3-6-20 0 0,-1 0 0 0 0,1-1 0 0 0,0 0 0 0 0,0 0 0 0 0,1 0-15 0 0,-3-2-6 0 0,0-1 0 0 0,0 0-1 0 0,1 0 1 0 0,-1 0 0 0 0,0 0 0 0 0,1 0 0 0 0,-1 0 0 0 0,1 0 0 0 0,-1-1 0 0 0,1 1 0 0 0,0-1 0 0 0,-1 1 0 0 0,1-1 0 0 0,0 1-1 0 0,-1-1 1 0 0,1 0 0 0 0,0 0 0 0 0,0 0 6 0 0,33 0-486 0 0,-16 0 428 0 0</inkml:trace>
  <inkml:trace contextRef="#ctx0" brushRef="#br0" timeOffset="-2297.511">1154 3741 100 0 0,'0'0'4197'0'0,"3"0"-2174"0"0,8 0-1158 0 0,-11 0-855 0 0,0 0 0 0 0,0 0 1 0 0,0 0-1 0 0,0 0 0 0 0,0 0 0 0 0,0 0 1 0 0,0 0-1 0 0,1 0 0 0 0,-1 0 0 0 0,0 0 1 0 0,0 0-1 0 0,0 0 0 0 0,0 0 0 0 0,0 0 0 0 0,0 0 1 0 0,0 0-1 0 0,0 0 0 0 0,0 0 0 0 0,1 0 1 0 0,-1 0-1 0 0,0 0 0 0 0,0 0 0 0 0,0 0 1 0 0,0 0-1 0 0,0 0 0 0 0,0 0 0 0 0,0 0 1 0 0,0 0-1 0 0,0 0 0 0 0,0 1 0 0 0,0-1 1 0 0,0 0-1 0 0,1 0 0 0 0,-1 0 0 0 0,0 0 1 0 0,0 0-1 0 0,0 0 0 0 0,0 0 0 0 0,0 0 1 0 0,0 0-1 0 0,0 0 0 0 0,0 1 0 0 0,0-1 1 0 0,0 0-1 0 0,0 0 0 0 0,0 0 0 0 0,0 0 0 0 0,0 0 1 0 0,0 0-1 0 0,0 0 0 0 0,0 0 0 0 0,0 0 1 0 0,0 1-1 0 0,0-1 0 0 0,0 0 0 0 0,0 0 1 0 0,0 0-11 0 0,0 6 414 0 0,0 1 1 0 0,1-1 0 0 0,0 0 0 0 0,0 0-1 0 0,1 0 1 0 0,2 6-415 0 0,2 7 397 0 0,-1 4 775 0 0,3 22-1172 0 0,1 14 907 0 0,-7-50-782 0 0,3 12 241 0 0,-1 1-1 0 0,-1 0 0 0 0,-1 2-365 0 0,-3-23 45 0 0,1 1 0 0 0,0 0 0 0 0,0-1-1 0 0,0 1 1 0 0,0 0 0 0 0,1 0 0 0 0,-1-1 0 0 0,0 1-1 0 0,1 0 1 0 0,-1-1 0 0 0,1 1 0 0 0,-1-1 0 0 0,1 1-1 0 0,0-1 1 0 0,0 1 0 0 0,0-1 0 0 0,0 1 0 0 0,0-1-1 0 0,0 1 1 0 0,0-1 0 0 0,0 0 0 0 0,1 1-45 0 0,0 0 76 0 0,1 1 429 0 0,-3-6-37 0 0,0-381 1225 0 0,0 380-1696 0 0,0 0 0 0 0,1 0 1 0 0,-1 0-1 0 0,1 0 0 0 0,0 0 1 0 0,0 1-1 0 0,0-1 0 0 0,0 0 1 0 0,2-3 2 0 0,2-5-35 0 0,-4 10 17 0 0,0-3-31 0 0,0 1 1 0 0,1 0-1 0 0,0-1 0 0 0,0 1 1 0 0,0 0-1 0 0,1-2 49 0 0,-2 4-17 0 0,0 1-1 0 0,1 0 1 0 0,-1 0 0 0 0,0 0 0 0 0,0 0 0 0 0,0 0-1 0 0,1 0 1 0 0,-1 0 0 0 0,1 0 0 0 0,-1 0 0 0 0,1 1-1 0 0,-1-1 1 0 0,1 0 0 0 0,-1 1 0 0 0,1-1 0 0 0,-1 1-1 0 0,1 0 1 0 0,-1 0 0 0 0,1-1 0 0 0,0 1 0 0 0,1 0 17 0 0,11 2-20 0 0,0 0 0 0 0,1 1 0 0 0,5 2 20 0 0</inkml:trace>
  <inkml:trace contextRef="#ctx0" brushRef="#br0" timeOffset="-5848.076">2517 4202 100 0 0,'0'0'6585'0'0,"-16"0"-2442"0"0,-3 0-1506 0 0,0 17-478 0 0,19 1-611 0 0,0 35-350 0 0,0 1-282 0 0,0 16-223 0 0,19 1-148 0 0,0 18-104 0 0,-3 17-120 0 0,3 19-167 0 0,-3-2-254 0 0,37 356 100 0 0,-53-479 0 0 0,0 0 0 0 0,0 0 0 0 0,0 0 0 0 0</inkml:trace>
  <inkml:trace contextRef="#ctx0" brushRef="#br0" timeOffset="-6740.412">1809 5247 4525 0 0,'-19'0'14028'0'0,"19"0"-13833"0"0,-17 0 150 0 0,17 0-62 0 0,0 0-44 0 0,0 17-62 0 0,0-17-55 0 0,0 0-101 0 0,0 0-134 0 0,54 19 113 0 0,-54-19 0 0 0,0 0 0 0 0,0 0 0 0 0</inkml:trace>
  <inkml:trace contextRef="#ctx0" brushRef="#br0" timeOffset="-6262.042">1915 4875 4162 0 0,'0'0'11446'0'0,"-3"-3"-9050"0"0,-9-8-2196 0 0,9 8 89 0 0,3 3 25 0 0,0 6 13 0 0,1 8-211 0 0,1 1-1 0 0,0-1 1 0 0,1 0 0 0 0,1 0-1 0 0,0 0 1 0 0,3 5-116 0 0,0 0 66 0 0,2 0 1 0 0,-1-1 0 0 0,2 0-1 0 0,3 4-66 0 0,-9-16 9 0 0,0 0 0 0 0,0-1 0 0 0,0 1 0 0 0,1-1 0 0 0,-1 0-1 0 0,1 0 1 0 0,0-1 0 0 0,1 1 0 0 0,-1-1 0 0 0,3 1-9 0 0,-5-4-3 0 0,0 0-1 0 0,0 0 1 0 0,-1-1 0 0 0,1 1 0 0 0,0-1 0 0 0,0 0 0 0 0,0 1-1 0 0,0-1 1 0 0,0-1 0 0 0,0 1 0 0 0,0 0 0 0 0,0-1-1 0 0,-1 1 1 0 0,1-1 0 0 0,0 0 0 0 0,0 0 0 0 0,-1 0-1 0 0,3-1 5 0 0,0-2-9 0 0,-1 0 0 0 0,0 0 0 0 0,0 0 0 0 0,0 0 0 0 0,0-1 1 0 0,0 1-1 0 0,-1-1 0 0 0,0 0 0 0 0,0-1 8 0 0,5-8-28 0 0,-1-1-1 0 0,4-11 29 0 0,-5 9-11 0 0,-1 0 1 0 0,-1 0-1 0 0,-1 0 0 0 0,0 0 0 0 0,-1-1 0 0 0,-1-3 11 0 0,0-11 19 0 0,-2 0-1 0 0,-4-25-18 0 0,3 44 18 0 0,0 1-1 0 0,0 0 1 0 0,-1 1 0 0 0,-1-1-1 0 0,0 0 1 0 0,0 1-1 0 0,-2 0 1 0 0,1 0-1 0 0,-1 1 1 0 0,-1-1-1 0 0,-2-2-17 0 0,-20-15 91 0 0,11 12-25 0 0,-2-7 21 0 0,16 18-52 0 0,-1 0 0 0 0,0-1-1 0 0,0 1 1 0 0,0 1 0 0 0,0-1-1 0 0,-1 1 1 0 0,0 0 0 0 0,0 0-1 0 0,0 1-34 0 0,-24-12 197 0 0,30 15-188 0 0,-1-1 0 0 0,0 1 1 0 0,1-1-1 0 0,-1 1 0 0 0,0 0 0 0 0,0-1 0 0 0,1 1 0 0 0,-1 0 0 0 0,0 0 1 0 0,0 0-1 0 0,1 0 0 0 0,-1 0 0 0 0,0 0 0 0 0,0 0 0 0 0,0 0 1 0 0,1 0-1 0 0,-1 0 0 0 0,0 0 0 0 0,0 0 0 0 0,0 0-9 0 0,-4 9-16 0 0,5-9 19 0 0,-2 5-22 0 0,1 1 1 0 0,0-1 0 0 0,0 1 0 0 0,1-1-1 0 0,0 1 1 0 0,0 0 0 0 0,0-1-1 0 0,0 1 1 0 0,1-1 0 0 0,0 1 0 0 0,0-1-1 0 0,0 1 1 0 0,1-1 0 0 0,0 0 0 0 0,0 1-1 0 0,0-1 1 0 0,1 0 0 0 0,2 3 18 0 0,16 19-24 0 0,2-2 1 0 0,21 19 23 0 0,-43-43 0 0 0</inkml:trace>
  <inkml:trace contextRef="#ctx0" brushRef="#br0" timeOffset="-1872.859">1561 3599 3262 0 0,'0'15'10793'0'0,"0"-12"-8418"0"0,0-3-2068 0 0,0 3 10 0 0,0 2-181 0 0,0-2-58 0 0,0 1 1 0 0,0 0 0 0 0,0-1 0 0 0,1 1-1 0 0,-1 0 1 0 0,1-1 0 0 0,0 2-79 0 0,10 28 340 0 0,-5 2-6 0 0,6 1-17 0 0,-6-1-37 0 0,-1-16-156 0 0,-3-11-57 0 0,0 0 0 0 0,0 0-1 0 0,-1 0 1 0 0,1 9-67 0 0,-2-16 4 0 0,-1 0 1 0 0,1 0-1 0 0,0 0 1 0 0,0 0-1 0 0,0 0 1 0 0,1 0-1 0 0,-1 1 1 0 0,0-1-1 0 0,0 0 1 0 0,1 0 0 0 0,-1 0-1 0 0,0 0 1 0 0,1 0-1 0 0,-1 0 1 0 0,1 1-5 0 0,0-2-3 0 0,0 1 1 0 0,0-1 0 0 0,0 0 0 0 0,0 1-1 0 0,0-1 1 0 0,0 0 0 0 0,0 1 0 0 0,0-1-1 0 0,0 0 1 0 0,0 0 0 0 0,0 0-1 0 0,0 0 1 0 0,0 0 0 0 0,0 0 0 0 0,0 0 2 0 0,-1-6-45 0 0,0-7 9 0 0,0-8-46 0 0,0 1 0 0 0,3-12 82 0 0,2 3-61 0 0,-1 6-14 0 0,-1 1 0 0 0,-1 0 0 0 0,-1-3 75 0 0,0 10-59 0 0,0 1 0 0 0,1-1 0 0 0,2-9 59 0 0,-1 8-91 0 0,0 0 0 0 0,-1-1 0 0 0,-1-11 91 0 0,-1 28-1 0 0,0 0 1 0 0,0-1-1 0 0,-1 1 0 0 0,1-1 1 0 0,0 1-1 0 0,0-1 1 0 0,0 1-1 0 0,0 0 0 0 0,0-1 1 0 0,0 1-1 0 0,1-1 0 0 0,-1 1 1 0 0,0 0-1 0 0,0-1 1 0 0,0 1-1 0 0,0-1 0 0 0,0 1 1 0 0,1 0-1 0 0,-1-1 1 0 0,0 1-1 0 0,0 0 0 0 0,1-1 1 0 0,-1 1-1 0 0,0 0 0 0 0,0-1 1 0 0,1 1-1 0 0,-1 0 1 0 0,0-1-1 0 0,1 1 0 0 0,-1 0 1 0 0,1 0-1 0 0,-1 0 0 0 0,0-1 1 0 0,1 1-1 0 0,-1 0 1 0 0,1 0-1 0 0,-1 0 0 0 0,0 0 1 0 0,1 0-1 0 0,-1 0 1 0 0,1 0-1 0 0,-1 0 0 0 0,0 0 1 0 0,1 0-1 0 0,-1 0 0 0 0,1 0 1 0 0,-1 0-1 0 0,1 0 1 0 0,-1 0 0 0 0,2 1 2 0 0,0 0 0 0 0,0-1 1 0 0,0 1-1 0 0,0 0 0 0 0,-1 0 1 0 0,1 1-1 0 0,0-1 0 0 0,-1 0 1 0 0,1 0-1 0 0,0 1-2 0 0,1 4 27 0 0,-3-3-22 0 0,0 0 0 0 0,1 0 0 0 0,-1 0 0 0 0,1 0 0 0 0,0 0 0 0 0,-1 0 0 0 0,2 0 0 0 0,-1 0 0 0 0,0-1 0 0 0,0 1 0 0 0,2 2-5 0 0,21 26 31 0 0,-9-13-14 0 0,4 14-1 0 0,-14-21-21 0 0,2 0 0 0 0,-1 0 0 0 0,4 4 5 0 0,53 64-5 0 0</inkml:trace>
  <inkml:trace contextRef="#ctx0" brushRef="#br0" timeOffset="-1358.591">1950 3617 6462 0 0,'0'0'14685'0'0,"0"17"-14544"0"0,0 2 28 0 0,0-19-9 0 0,17 35-29 0 0,2-35-32 0 0,-19 18-30 0 0,18-18-31 0 0,-18 17-42 0 0,17-17-91 0 0,-17 0-83 0 0,18 0 178 0 0,-18 0 0 0 0,0 0 0 0 0</inkml:trace>
  <inkml:trace contextRef="#ctx0" brushRef="#br0" timeOffset="-1357.591">1897 3245 37 0 0,'0'-18'5343'0'0,"0"18"-3186"0"0,0 0-896 0 0,0-17-313 0 0,-18 17-172 0 0,18 0-248 0 0,0 0-353 0 0,71 53-175 0 0,-71-53 0 0 0,0 0 0 0 0,0 0 0 0 0</inkml:trace>
  <inkml:trace contextRef="#ctx0" brushRef="#br0" timeOffset="-998.446">2181 3475 4975 0 0,'0'27'10043'0'0,"0"0"-5835"0"0,0 96-3264 0 0,1-121-925 0 0,-1 0 0 0 0,0 0 1 0 0,0 0-1 0 0,1 0 0 0 0,-1 0 1 0 0,1 0-1 0 0,-1 0 0 0 0,1 0 1 0 0,0-1-1 0 0,0 1 0 0 0,-1 0 1 0 0,1-1-1 0 0,1 1 0 0 0,-1 0 1 0 0,0-1-1 0 0,0 1 0 0 0,1 0-19 0 0,-2-2 3 0 0,0 0-1 0 0,1 0 0 0 0,-1 1 1 0 0,0-1-1 0 0,0 0 1 0 0,0 0-1 0 0,0 0 1 0 0,1 0-1 0 0,-1 1 0 0 0,0-1 1 0 0,0 0-1 0 0,0 0 1 0 0,1 0-1 0 0,-1 0 1 0 0,0 0-1 0 0,0 0 1 0 0,0 0-1 0 0,1 1 0 0 0,-1-1 1 0 0,0 0-1 0 0,0 0 1 0 0,1 0-1 0 0,-1 0 1 0 0,0 0-1 0 0,0 0 0 0 0,1 0 1 0 0,-1 0-3 0 0,1 0 11 0 0,13 0-6 0 0,-13 0-7 0 0,0 0 0 0 0,0 0 0 0 0,-1 0 0 0 0,1 0 0 0 0,0 0-1 0 0,-1 0 1 0 0,1 0 0 0 0,0-1 0 0 0,-1 1 0 0 0,1 0 0 0 0,-1 0 0 0 0,1-1 0 0 0,0 1 0 0 0,-1-1 0 0 0,1 1 0 0 0,-1 0 0 0 0,1-1-1 0 0,-1 1 1 0 0,1-1 0 0 0,-1 1 0 0 0,1-1 2 0 0,1-7-19 0 0,-1 1 0 0 0,0-1 1 0 0,0 1-1 0 0,0-1 0 0 0,-1 1 0 0 0,0-1 0 0 0,-1-4 19 0 0,0 3-22 0 0,1 0 1 0 0,0 0-1 0 0,0 1 0 0 0,2-5 22 0 0,7-4-58 0 0,-6 11 32 0 0,3-5-30 0 0,-6 9 51 0 0,0 1 0 0 0,1 0 0 0 0,-1 0 0 0 0,0-1 0 0 0,1 1 0 0 0,0 0 0 0 0,-1 0 0 0 0,1 0 0 0 0,0 0 0 0 0,-1 0-1 0 0,1 0 1 0 0,0 0 0 0 0,0 0 0 0 0,0 0 0 0 0,0 0 0 0 0,0 1 0 0 0,0-1 0 0 0,0 0 0 0 0,0 1 0 0 0,0-1 0 0 0,1 0 0 0 0,-1 1 0 0 0,0-1 0 0 0,0 1-1 0 0,0 0 1 0 0,1-1 0 0 0,-1 1 0 0 0,0 0 0 0 0,0 0 0 0 0,1 0 0 0 0,-1 0 0 0 0,0 0 0 0 0,2 0 5 0 0,-2 0-8 0 0,1 0 1 0 0,0 1-1 0 0,0-1 1 0 0,0 0 0 0 0,-1 1-1 0 0,1-1 1 0 0,0 1-1 0 0,0 0 1 0 0,-1-1-1 0 0,1 1 1 0 0,0 0-1 0 0,-1 0 1 0 0,2 1 7 0 0,7 3-37 0 0,-4-2 16 0 0,-5-2 16 0 0,-1-1-1 0 0,1 0 1 0 0,0 1-1 0 0,0-1 1 0 0,0 1-1 0 0,-1-1 1 0 0,1 1-1 0 0,0-1 1 0 0,-1 1-1 0 0,1-1 1 0 0,0 1-1 0 0,-1-1 0 0 0,1 1 1 0 0,-1 0-1 0 0,1 0 1 0 0,-1-1-1 0 0,1 1 1 0 0,-1 0-1 0 0,0 0 1 0 0,1-1-1 0 0,-1 1 1 0 0,0 0 5 0 0,2 3-18 0 0,0-1-2 0 0,0 1-1 0 0,0-1 1 0 0,1 0 0 0 0,-1 0-1 0 0,1 0 1 0 0,-1-1-1 0 0,1 1 1 0 0,0-1 0 0 0,0 1-1 0 0,2 0 21 0 0,5 3-55 0 0,0 0 0 0 0,1-1-1 0 0,5 2 56 0 0,65 25-28 0 0</inkml:trace>
  <inkml:trace contextRef="#ctx0" brushRef="#br0" timeOffset="-603.473">2589 3599 25 0 0,'3'-6'1209'0'0,"0"-1"-1"0"0,-1 0 1 0 0,1 0-1 0 0,-1 0 1 0 0,-1 0-1 0 0,1-7-1208 0 0,-1 11 140 0 0,-1 1 0 0 0,0-1-1 0 0,0 0 1 0 0,-1 0 0 0 0,1 1-1 0 0,0-1 1 0 0,-1 0 0 0 0,0 1-1 0 0,1-1 1 0 0,-1 0 0 0 0,0 1-1 0 0,0-1 1 0 0,-1 1 0 0 0,1-1-1 0 0,0 1 1 0 0,-1 0 0 0 0,0 0-1 0 0,1 0 1 0 0,-2-1-140 0 0,-1-3 193 0 0,-1-1-1 0 0,1 0 1 0 0,0 0 0 0 0,1 0-1 0 0,0 0 1 0 0,0 0 0 0 0,0-1-1 0 0,1 1-192 0 0,0 2 35 0 0,-2-17 516 0 0,5 21-534 0 0,-1 1 0 0 0,0-1-1 0 0,0 0 1 0 0,0 1 0 0 0,0-1 0 0 0,0 1 0 0 0,0-1-1 0 0,0 1 1 0 0,0-1 0 0 0,0 1 0 0 0,0-1 0 0 0,0 1 0 0 0,0-1-1 0 0,-1 1 1 0 0,1-1 0 0 0,0 1 0 0 0,0-1 0 0 0,0 1 0 0 0,-1-1-1 0 0,1 1 1 0 0,0-1 0 0 0,0 1 0 0 0,-1 0 0 0 0,1-1-1 0 0,-1 1 1 0 0,1 0 0 0 0,0-1 0 0 0,-1 1 0 0 0,1 0 0 0 0,-1-1-1 0 0,1 1 1 0 0,-1 0 0 0 0,1 0 0 0 0,-1-1 0 0 0,1 1-1 0 0,0 0 1 0 0,-1 0 0 0 0,0 0 0 0 0,1 0 0 0 0,-1 0 0 0 0,1-1-1 0 0,-1 1 1 0 0,1 0 0 0 0,-1 0 0 0 0,0 1-17 0 0,1-1 4 0 0,0 0 1 0 0,0 0 0 0 0,0 0-1 0 0,0 0 1 0 0,-1 0-1 0 0,1 0 1 0 0,0 0 0 0 0,0 0-1 0 0,0 0 1 0 0,0 0-1 0 0,0 0 1 0 0,-1 0-1 0 0,1 0 1 0 0,0 0 0 0 0,0 0-1 0 0,0 0 1 0 0,0 0-1 0 0,0 0 1 0 0,0 1 0 0 0,-1-1-1 0 0,1 0 1 0 0,0 0-1 0 0,0 0 1 0 0,0 0 0 0 0,0 0-1 0 0,0 0 1 0 0,0 1-1 0 0,0-1 1 0 0,0 0-1 0 0,0 0 1 0 0,0 0 0 0 0,0 0-1 0 0,0 0 1 0 0,0 1-1 0 0,0-1 1 0 0,0 0 0 0 0,0 0-1 0 0,0 0 1 0 0,0 0-1 0 0,0 0 1 0 0,0 1-1 0 0,0-1 1 0 0,0 0 0 0 0,0 0-1 0 0,0 0 1 0 0,0 0-1 0 0,0 1 1 0 0,0-1 0 0 0,0 0-1 0 0,0 0 1 0 0,0 0-1 0 0,0 0 1 0 0,0 0 0 0 0,1 0-5 0 0,-2 42 322 0 0,-1-13-168 0 0,2-1 0 0 0,1 1 0 0 0,3 12-154 0 0,-2-36 10 0 0,0 0 0 0 0,-1 0 0 0 0,2 0 0 0 0,-1 0 0 0 0,1 0 0 0 0,-1 0 0 0 0,1-1 0 0 0,1 1 0 0 0,-1-1 0 0 0,1 0 0 0 0,-1 0 0 0 0,1 0 0 0 0,2 2-10 0 0,-1-1 4 0 0,-3-3-7 0 0,0-1-1 0 0,0 1 1 0 0,0 0-1 0 0,0 0 1 0 0,0-1-1 0 0,1 1 1 0 0,-1-1-1 0 0,0 0 1 0 0,1 0-1 0 0,-1 1 1 0 0,1-2-1 0 0,-1 1 1 0 0,1 0-1 0 0,-1 0 1 0 0,3-1 3 0 0,-3 0-10 0 0,0 0-1 0 0,-1 0 1 0 0,1 0 0 0 0,0-1 0 0 0,0 1 0 0 0,-1-1 0 0 0,1 1 0 0 0,0-1 0 0 0,-1 0 0 0 0,1 1 0 0 0,0-1 0 0 0,-1 0 0 0 0,1 0 0 0 0,-1 0 0 0 0,0-1 0 0 0,1 1-1 0 0,-1 0 1 0 0,0 0 0 0 0,0-1 0 0 0,0 1 0 0 0,1-1 0 0 0,-1 0 10 0 0,2-2-23 0 0,-1 0 0 0 0,0-1 0 0 0,0 1 1 0 0,0 0-1 0 0,-1-1 0 0 0,1 1 0 0 0,-1-1 0 0 0,0 1 0 0 0,0-1 0 0 0,-1 0 0 0 0,0 1 0 0 0,1-1 1 0 0,-1 0-1 0 0,-1-2 23 0 0,1-2-63 0 0,0-1 0 0 0,1 1 0 0 0,0-1 0 0 0,2-3 63 0 0,2-5-98 0 0,-3 15 76 0 0,-1-1 1 0 0,0 1 0 0 0,1-1 0 0 0,-2 0-1 0 0,1 1 1 0 0,0-1 0 0 0,-1 0 0 0 0,0-2 21 0 0,0-9 38 0 0,0 12 107 0 0,0 6 102 0 0,0 19 147 0 0,-1-11-238 0 0,1 0-1 0 0,0 0 0 0 0,1 0 0 0 0,0 0 1 0 0,1 0-157 0 0,1 1 149 0 0,0-1 0 0 0,1 1 0 0 0,0-1 0 0 0,1 0 0 0 0,0-1 0 0 0,0 1 0 0 0,2 0-148 0 0,18 36 996 0 0,-1 1 0 0 0,9 31-996 0 0,-28-63 231 0 0,-1 1 0 0 0,0 0 0 0 0,-1 0 0 0 0,0 0 0 0 0,-1 6-231 0 0,2 12 387 0 0,1 1 16 0 0,-1-4 169 0 0,0-1 0 0 0,-2 9-572 0 0,-2 51 1325 0 0,0-89-1290 0 0,0 1-1 0 0,0-1 0 0 0,0 0 1 0 0,-1 0-1 0 0,1 0 0 0 0,-1 1 1 0 0,1-1-1 0 0,-1 0 0 0 0,0 0 0 0 0,1 0 1 0 0,-1 0-1 0 0,0 0 0 0 0,-1 0 1 0 0,1 0-1 0 0,0 0 0 0 0,0 0 1 0 0,-1-1-1 0 0,1 1 0 0 0,-1-1 1 0 0,-1 2-35 0 0,-3 1 69 0 0,-1 1 0 0 0,0-2 0 0 0,0 1 0 0 0,0-1 1 0 0,-6 2-70 0 0,3-1 32 0 0,-14 5-137 0 0,0-1-1 0 0,-1-1 0 0 0,0-1 0 0 0,-21 2 106 0 0,-19 7-62 0 0</inkml:trace>
  <inkml:trace contextRef="#ctx0" brushRef="#br0" timeOffset="3915.701">2109 4911 2049 0 0,'0'0'9312'0'0,"0"-3"-7417"0"0,0-4-1830 0 0,-1 1-1 0 0,0-1 1 0 0,0 0-1 0 0,0 1 1 0 0,-1-1-1 0 0,0 1 0 0 0,0 0 1 0 0,0-1-1 0 0,-3-2-64 0 0,-19-50 446 0 0,12 26-291 0 0,9 23-114 0 0,0 0 0 0 0,0-1 1 0 0,1 1-1 0 0,0-1 0 0 0,0-7-41 0 0,0-57 275 0 0,2 64-217 0 0,0-4 66 0 0,0 12-6 0 0,3 9 19 0 0,7 18-8 0 0,-1 1 1 0 0,-1 0-1 0 0,2 16-129 0 0,6 24 157 0 0,12 41 436 0 0,9 74-593 0 0,-35-163 47 0 0,-1-10-14 0 0,-1-1 0 0 0,1 0 0 0 0,0 0 1 0 0,1 0-1 0 0,0 0 0 0 0,0 0 0 0 0,0 0 0 0 0,1-1 0 0 0,-1 1-33 0 0,1 9 154 0 0,-3-15-151 0 0,0 0 0 0 0,0 0 0 0 0,0 0 0 0 0,0 0 0 0 0,0 0 0 0 0,0 0 0 0 0,0 1 0 0 0,0-1-1 0 0,0 0 1 0 0,0 0 0 0 0,0 0 0 0 0,0 0 0 0 0,0 0 0 0 0,0 0 0 0 0,0 0 0 0 0,0 0 0 0 0,0 0 0 0 0,0 1 0 0 0,0-1 0 0 0,0 0 0 0 0,0 0-1 0 0,0 0 1 0 0,0 0 0 0 0,0 0 0 0 0,1 0 0 0 0,-1 0 0 0 0,0 0 0 0 0,0 0 0 0 0,0 0 0 0 0,0 0 0 0 0,0 1 0 0 0,0-1 0 0 0,0 0 0 0 0,0 0-1 0 0,0 0 1 0 0,0 0 0 0 0,0 0 0 0 0,0 0 0 0 0,1 0 0 0 0,-1 0 0 0 0,0 0 0 0 0,0 0 0 0 0,0 0 0 0 0,0 0 0 0 0,0 0 0 0 0,0 0-1 0 0,0 0 1 0 0,0 0 0 0 0,0 0 0 0 0,1 0 0 0 0,-1 0 0 0 0,0 0 0 0 0,0 0 0 0 0,0 0 0 0 0,0 0 0 0 0,0 0 0 0 0,0 0-3 0 0,1 0 6 0 0,-1 0 0 0 0,1 0 0 0 0,-1 0 1 0 0,1 0-1 0 0,-1 0 0 0 0,1 0 1 0 0,-1-1-1 0 0,1 1 0 0 0,-1 0 0 0 0,1 0 1 0 0,-1 0-1 0 0,1-1 0 0 0,-1 1 0 0 0,1 0 1 0 0,-1-1-1 0 0,1 1 0 0 0,-1 0 0 0 0,0-1 1 0 0,1 1-1 0 0,-1 0 0 0 0,0-1 0 0 0,1 1 1 0 0,-1-1-1 0 0,0 1 0 0 0,1 0 1 0 0,-1-1-1 0 0,0 1 0 0 0,0-1 0 0 0,0 1 1 0 0,0-1-1 0 0,1 1 0 0 0,-1-1 0 0 0,0 1 1 0 0,0-1-1 0 0,0 0-6 0 0,0-2 19 0 0,0 0 0 0 0,0-1 1 0 0,0 1-1 0 0,0-1 0 0 0,-1 1 1 0 0,0-3-20 0 0,-10-48 140 0 0,9 34-101 0 0,1 8-15 0 0,0 0 0 0 0,-1 0 0 0 0,-1 1-24 0 0,-24-63 74 0 0,17 42-40 0 0,0-12-34 0 0,3 12 5 0 0,-5-11-5 0 0,9 33-4 0 0,-1-1-1 0 0,2 0 0 0 0,-1 1 1 0 0,1-1-1 0 0,1 0 1 0 0,0 0-1 0 0,0-6 5 0 0,1 10-5 0 0,0 0-1 0 0,-1 0 1 0 0,0 0-1 0 0,-1 0 1 0 0,1 0 0 0 0,-3-6 5 0 0,-2-6-5 0 0,3 5 7 0 0,3 11-1 0 0,-1 0 0 0 0,1 1 0 0 0,-1-1 1 0 0,0 0-1 0 0,0 1 0 0 0,0-1 0 0 0,0 1 1 0 0,0-1-1 0 0,0 1 0 0 0,-1 0 0 0 0,1-1 1 0 0,-1 1-1 0 0,0 0-1 0 0,-1 0 9 0 0,3 9 5 0 0,2 29 30 0 0,2 0 0 0 0,1-1 0 0 0,5 14-44 0 0,5 37 62 0 0,-8-39-30 0 0,1 13 100 0 0,3-1-1 0 0,15 50-131 0 0,-19-91 43 0 0,-5-11-18 0 0,1-1 0 0 0,-1 1 0 0 0,-1 0 0 0 0,1 0 0 0 0,-1 0 0 0 0,0 0 0 0 0,-1 1-25 0 0,0-7 7 0 0,0 0 1 0 0,0 1-1 0 0,0-1 0 0 0,0 0 1 0 0,0 0-1 0 0,0 0 0 0 0,1 0 1 0 0,-1 1-1 0 0,0-1 0 0 0,1 0 1 0 0,-1 0-1 0 0,0 0 0 0 0,1 0 1 0 0,0 1-8 0 0,-1-2 6 0 0,1 1 1 0 0,-1-1 0 0 0,1 0-1 0 0,-1 1 1 0 0,1-1 0 0 0,0 0-1 0 0,-1 0 1 0 0,1 0-1 0 0,-1 1 1 0 0,1-1 0 0 0,0 0-1 0 0,-1 0 1 0 0,1 0 0 0 0,0 0-1 0 0,-1 0 1 0 0,1 0 0 0 0,-1 0-1 0 0,1 0-6 0 0,2 0 129 0 0,-3 0-4 0 0,0-3-6 0 0,0 0-102 0 0,0 0 1 0 0,-1-1-1 0 0,1 1 0 0 0,-1 0 0 0 0,0 0 1 0 0,0 0-1 0 0,0 0 0 0 0,-1-1-17 0 0,-9-29 40 0 0,0-21-18 0 0,4 16-26 0 0,-2 0 0 0 0,-2-1 4 0 0,-4-5-17 0 0,-6-20-84 0 0,-9-52 101 0 0,27 100-9 0 0,3 13 7 0 0,-1 0 1 0 0,1 1-1 0 0,0-1 0 0 0,-1 0 1 0 0,0 0-1 0 0,0 1 0 0 0,0-1 1 0 0,0 1-1 0 0,0-1 1 0 0,0 1-1 0 0,-1 0 0 0 0,1-1 1 0 0,-2 0 1 0 0,0 0-26 0 0,3 9-3 0 0,0 12 22 0 0,0-1-1 0 0,1 1 0 0 0,1 0 1 0 0,1 0-1 0 0,1 0 1 0 0,3 10 7 0 0,6 7-10 0 0,-8-25 5 0 0,-2-1-1 0 0,1 1 0 0 0,-1-1 1 0 0,-1 1-1 0 0,1 0 1 0 0,-2 0-1 0 0,0 0 0 0 0,0 5 6 0 0,0-13-2 0 0,-1 0 0 0 0,0 0 0 0 0,1 0 0 0 0,-1 0 0 0 0,1 0 0 0 0,0 0 0 0 0,-1-1 0 0 0,1 1 0 0 0,0 0 0 0 0,1 0 2 0 0,-1 0-3 0 0,0 0-1 0 0,0 1 1 0 0,0-1-1 0 0,0 0 1 0 0,0 0-1 0 0,0 0 0 0 0,0 1 1 0 0,-1-1-1 0 0,1 0 1 0 0,-1 1 3 0 0,0 0-18 0 0,0-3-2 0 0,0-6-23 0 0,0-20-5 0 0,1-13-21 0 0,-2 0 0 0 0,-1 1 1 0 0,-3-1-1 0 0,-5-22 69 0 0,7 48-12 0 0,1 4 3 0 0,0-1 0 0 0,0 1 1 0 0,-1 0-1 0 0,0 0 0 0 0,-1 0 1 0 0,0 0-1 0 0,0 0 0 0 0,-1 1 1 0 0,0 0-1 0 0,-1 0 0 0 0,-4-5 9 0 0,-5-2 3 0 0,12 13-1 0 0,3 7 3 0 0,0 358 391 0 0,0-361-394 0 0,0 0 1 0 0,0-1 0 0 0,0 1 0 0 0,0 0-1 0 0,0 0 1 0 0,1-1 0 0 0,-1 1 0 0 0,1 0 0 0 0,-1-1-1 0 0,1 1 1 0 0,0 0 0 0 0,-1-1 0 0 0,1 1-1 0 0,0-1 1 0 0,0 1 0 0 0,0-1 0 0 0,0 0-1 0 0,0 1 1 0 0,1-1 0 0 0,0 1-3 0 0,-1-1 1 0 0,5 2 4 0 0,5-3-15 0 0,-11 0 10 0 0,0 0 0 0 0,0 1-1 0 0,0-1 1 0 0,0 0-1 0 0,1 0 1 0 0,-1 0 0 0 0,0 0-1 0 0,0 0 1 0 0,0 0 0 0 0,0 0-1 0 0,0 0 1 0 0,0 0-1 0 0,0 0 1 0 0,0 0 0 0 0,0 0-1 0 0,1 0 1 0 0,-1 0-1 0 0,0-1 1 0 0,0 1 0 0 0,0 0-1 0 0,0 0 1 0 0,0 0 0 0 0,0 0-1 0 0,0 0 1 0 0,0 0-1 0 0,0 0 1 0 0,0 0 0 0 0,1 0-1 0 0,-1 0 1 0 0,0 0 0 0 0,0 0-1 0 0,0 0 1 0 0,0 0-1 0 0,0 0 1 0 0,0-1 0 0 0,0 1-1 0 0,0 0 1 0 0,0 0-1 0 0,0 0 1 0 0,0 0 0 0 0,0 0-1 0 0,0 0 1 0 0,0 0 0 0 0,0 0-1 0 0,0 0 1 0 0,0-1-1 0 0,0 1 1 0 0,0 0 0 0 0,0 0-1 0 0,0 0 1 0 0,0 0 0 0 0,0 0-1 0 0,0 0 1 0 0,0 0-1 0 0,0 0 1 0 0,0 0 0 0 0,0-1 0 0 0,0-220-361 0 0,-1 225 359 0 0,1 0 0 0 0,-1-1-1 0 0,0 1 1 0 0,0 0 0 0 0,0-1 0 0 0,-1 2 2 0 0,-5 15 1 0 0,5-6-10 0 0,1-1-1 0 0,0 1 0 0 0,1-1 0 0 0,1 12 10 0 0,-1 0-127 0 0,0-22 14 0 0,3 0-29 0 0,-2-2 118 0 0,0 1 0 0 0,1-1 0 0 0,-1 0-1 0 0,0 0 1 0 0,1 0 0 0 0,-1 0 0 0 0,1 0 0 0 0,-1 0-1 0 0,1 0 1 0 0,0-1 0 0 0,-1 1 0 0 0,1 0 0 0 0,0-1 0 0 0,-1 1-1 0 0,1-1 1 0 0,0 0 0 0 0,0 1 0 0 0,-1-1 0 0 0,1 0 0 0 0,0 0-1 0 0,0 0 1 0 0,-1-1 0 0 0,1 1 0 0 0,0 0 0 0 0,0-1 0 0 0,-1 1-1 0 0,1-1 1 0 0,0 1 0 0 0,-1-1 0 0 0,1 0 0 0 0,-1 0 0 0 0,1 0 24 0 0,31-28-63 0 0</inkml:trace>
  <inkml:trace contextRef="#ctx0" brushRef="#br0" timeOffset="75666.95">2074 4805 87 0 0,'0'0'3498'0'0,"-3"0"-2516"0"0,0-1-928 0 0,1 1-64 0 0,0 0 0 0 0,0 0 0 0 0,0 0 0 0 0,-1 0 1 0 0,1 0-1 0 0,0 0 0 0 0,0 1 0 0 0,0-1 0 0 0,1 0 0 0 0,-1 1 1 0 0,-2 0 9 0 0,-2 14-139 0 0,-6 0 30 0 0,6-12 34 0 0,-5-3 53 0 0,5-3 73 0 0,5 1-42 0 0,0 1 1 0 0,-1 0 0 0 0,1 0 0 0 0,0-1 0 0 0,0 1 0 0 0,0 0 0 0 0,0-1 0 0 0,0 1 0 0 0,0-1 0 0 0,1 1 0 0 0,-1-1 0 0 0,0 0 0 0 0,1 1 0 0 0,-1-1 0 0 0,1 0 0 0 0,-1 1 0 0 0,1-1 0 0 0,0 0 0 0 0,0 0 0 0 0,0 1 0 0 0,0-3-10 0 0,0-132 465 0 0,0 133-364 0 0,0 3 39 0 0,0 0 31 0 0,0 3 2 0 0,0 5-77 0 0,0-1-46 0 0,0 0 1 0 0,0 0-1 0 0,1 0 1 0 0,0 0-1 0 0,0 0-50 0 0,11 36 163 0 0,-6-23-79 0 0,-2-1 1 0 0,3 18-85 0 0,-3 9 231 0 0,-3 0-1 0 0,-2 20-230 0 0,0-9 222 0 0,1-49-196 0 0,-2 28 253 0 0,2-34-254 0 0,0 0 0 0 0,-1 0 0 0 0,1 0 1 0 0,-1 0-1 0 0,0 0 0 0 0,1 0 0 0 0,-1 0 1 0 0,0 0-1 0 0,0 0 0 0 0,-1-1 0 0 0,1 1 1 0 0,0 0-1 0 0,-1 0-25 0 0,2-2 7 0 0,0 0-1 0 0,0 1 1 0 0,0-1 0 0 0,-1 0 0 0 0,1 0 0 0 0,0 0-1 0 0,0 0 1 0 0,0 1 0 0 0,0-1 0 0 0,-1 0-1 0 0,1 0 1 0 0,0 0 0 0 0,0 0 0 0 0,-1 0 0 0 0,1 0-1 0 0,0 1 1 0 0,0-1 0 0 0,0 0 0 0 0,-1 0-1 0 0,1 0 1 0 0,0 0 0 0 0,0 0 0 0 0,-1 0 0 0 0,1 0-1 0 0,0 0 1 0 0,-1 0-7 0 0,-4 0 66 0 0,4 0-64 0 0,0 1 1 0 0,1-1 0 0 0,-1 0 0 0 0,0 0 0 0 0,0 0-1 0 0,0 0 1 0 0,0 0 0 0 0,0 0 0 0 0,0 0 0 0 0,1 0-1 0 0,-1 0 1 0 0,0 0 0 0 0,0 0 0 0 0,0 0 0 0 0,0-1 0 0 0,0 1-1 0 0,1 0 1 0 0,-1-1 0 0 0,0 1 0 0 0,0-1 0 0 0,1 1-1 0 0,-1-1 1 0 0,0 1 0 0 0,1-1 0 0 0,-1 1 0 0 0,0-1-1 0 0,1 0 1 0 0,-1 1 0 0 0,1-1 0 0 0,-1 0 0 0 0,1 0-1 0 0,-1 1 1 0 0,1-1 0 0 0,-1 0 0 0 0,1 0-3 0 0,-2-12-3 0 0,1 1 1 0 0,1-1-1 0 0,0-8 3 0 0</inkml:trace>
  <inkml:trace contextRef="#ctx0" brushRef="#br0" timeOffset="80521.892">2340 3067 937 0 0,'-33'-32'9273'0'0,"15"14"-8865"0"0,18 18-401 0 0,0 0 0 0 0,0 0 0 0 0,-1 0-1 0 0,1-1 1 0 0,0 1 0 0 0,0 0 0 0 0,0 0 0 0 0,-1 0 0 0 0,1-1 0 0 0,0 1-1 0 0,0 0 1 0 0,0 0 0 0 0,0 0 0 0 0,0-1 0 0 0,0 1 0 0 0,-1 0-1 0 0,1 0 1 0 0,0-1 0 0 0,0 1 0 0 0,0 0 0 0 0,0 0 0 0 0,0-1 0 0 0,0 1-1 0 0,0 0 1 0 0,0 0 0 0 0,0-1 0 0 0,0 1-7 0 0,0-10 49 0 0,1-1-1 0 0,0 0 1 0 0,1 1 0 0 0,0-1 0 0 0,1 1-1 0 0,0 0 1 0 0,3-7-49 0 0,-5 16 2 0 0,9-35 64 0 0,-4 12 18 0 0,2 0 1 0 0,6-13-85 0 0,19-46 151 0 0,-13 29 91 0 0,10-13-242 0 0,-26 60 27 0 0,-1-1 1 0 0,0 0-1 0 0,0 0 0 0 0,0-1 0 0 0,-1 1 1 0 0,-1 0-1 0 0,1-5-27 0 0,0 2 33 0 0,0 0 1 0 0,1 0-1 0 0,0 1 1 0 0,0-1-1 0 0,4-5-33 0 0,6-17 116 0 0,4-14-116 0 0,9-47 111 0 0,87-199 137 0 0,-90 235-209 0 0,41-127 71 0 0,-32 88 18 0 0,14-26-128 0 0,-5 26 56 0 0,-10 21 15 0 0,3 0 0 0 0,22-30-71 0 0,-24 53 19 0 0,-2 6-7 0 0,12-30-12 0 0,-30 52-33 0 0,11-15 33 0 0,-7 16-22 0 0,-11 18 10 0 0,-1-1 0 0 0,1 0 1 0 0,-1 0-1 0 0,0 0 1 0 0,-1 0-1 0 0,0-1 1 0 0,0 1-1 0 0,1-4 12 0 0,2-28-81 0 0,0 22 35 0 0,-4 14 31 0 0,-1 0 0 0 0,0-1 0 0 0,1 1-1 0 0,-1 0 1 0 0,-1-1 0 0 0,1 1 0 0 0,0-1 0 0 0,-1 1-1 0 0,0-2 16 0 0,0-2-21 0 0,-1 1-1 0 0,0 0 0 0 0,0 0 1 0 0,0 0-1 0 0,-1 0 1 0 0,0 0-1 0 0,0 0 0 0 0,0 0 1 0 0,-1 0-1 0 0,0 1 0 0 0,0-1 1 0 0,0 1-1 0 0,-1 0 1 0 0,0 0-1 0 0,-4-4 22 0 0,-1 0-17 0 0,0 0-1 0 0,-1 0 1 0 0,0 1 0 0 0,-1 0-1 0 0,0 1 1 0 0,0 0 0 0 0,-4 0 17 0 0,2-1-22 0 0,0-1 0 0 0,0 0 0 0 0,1-1 0 0 0,0 0 0 0 0,-10-12 22 0 0,9 9-19 0 0,9 9 11 0 0,0 0-1 0 0,0 0 1 0 0,1 0-1 0 0,-1 0 0 0 0,1-2 9 0 0,-4-6-28 0 0,6 9 21 0 0,0 0 1 0 0,-1 0-1 0 0,1 0 1 0 0,-1 1 0 0 0,0-1-1 0 0,0 1 1 0 0,-1-2 6 0 0,0 1-7 0 0,1 0 0 0 0,-1 0 0 0 0,1-1 1 0 0,0 1-1 0 0,0-1 0 0 0,0 0 7 0 0,2 2-3 0 0,-1 0 0 0 0,0 0 0 0 0,0 0 0 0 0,0 0 0 0 0,-1 0 0 0 0,1 0-1 0 0,0 0 1 0 0,-1 0 0 0 0,0 0 0 0 0,1 1 0 0 0,-1-1 0 0 0,0 1 0 0 0,0-1 3 0 0,-4-1-2 0 0,0 0 0 0 0,-1 0 0 0 0,1 0 1 0 0,0 1-1 0 0,-1 0 0 0 0,1 1 0 0 0,-1-1 0 0 0,0 1 1 0 0,0 0-1 0 0,1 1 0 0 0,-1 0 0 0 0,-4 0 2 0 0,9 0 6 0 0,0 0 0 0 0,0 0 1 0 0,0-1-1 0 0,0 1 0 0 0,1 0 0 0 0,-1-1 0 0 0,0 0 0 0 0,0 1 0 0 0,1-1 0 0 0,-1 0 1 0 0,0 0-1 0 0,1 0 0 0 0,-1 0 0 0 0,1 0 0 0 0,-1 0 0 0 0,1 0 0 0 0,-1-1 0 0 0,1 1-6 0 0,1 1 0 0 0,-3-3 58 0 0,3 3 6 0 0,-1-10 33 0 0,0 7-86 0 0,1 1 1 0 0,0-1-1 0 0,0 0 1 0 0,-1 0-1 0 0,2 1 1 0 0,-1-1-1 0 0,0 0 1 0 0,0 1-1 0 0,1-1 1 0 0,0 0-1 0 0,-1 1 1 0 0,1-1-1 0 0,0 1 1 0 0,0-1-1 0 0,1-1-11 0 0,27-16 44 0 0,-13 7-10 0 0,-2-1 0 0 0,2-2-34 0 0,-1 1 28 0 0,0 0 0 0 0,0 2 1 0 0,8-5-29 0 0,30-16 28 0 0,29-20 6 0 0,-56 34-23 0 0,-11 8-1 0 0,0 0 0 0 0,1 1 0 0 0,0 1 0 0 0,18-8-9 0 0,-29 16 2 0 0,0 1 0 0 0,0 0 1 0 0,1 0-1 0 0,-1 0 1 0 0,1 0-1 0 0,-1 1 1 0 0,1 0-1 0 0,-1 0 1 0 0,3 1-4 0 0,9-1 8 0 0,-13 0-5 0 0,1 0 0 0 0,-1 1-1 0 0,0-1 1 0 0,1 1-1 0 0,-1 0 1 0 0,0 0 0 0 0,0 0-1 0 0,2 1-2 0 0,-4-1 1 0 0,0 0 1 0 0,0 0-1 0 0,0 0 0 0 0,-1 0 0 0 0,1 1 1 0 0,0-1-1 0 0,-1 0 0 0 0,1 1 0 0 0,-1-1 0 0 0,1 1 1 0 0,-1 0-1 0 0,0 0 0 0 0,1-1 0 0 0,-1 1 1 0 0,0 0-1 0 0,0 0 0 0 0,-1 0 0 0 0,1 0 0 0 0,0 0 1 0 0,0 1-2 0 0,5 42 12 0 0,-4-34-9 0 0,2 10 7 0 0,-1 0 0 0 0,-1 1-1 0 0,0 12-9 0 0,-2 4 15 0 0,1-9 2 0 0,-2 0 0 0 0,-1 1 0 0 0,-2 9-17 0 0,-11 34 45 0 0,-8 13-45 0 0,-3 18 20 0 0,12-39-13 0 0,3 0 0 0 0,1 27-7 0 0,-25 392 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3:4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89 249 2212 0 0,'-6'0'9628'0'0,"-41"0"-7312"0"0,46 0-2306 0 0,-1 0-1 0 0,1 0 1 0 0,0 0 0 0 0,-1 0 0 0 0,1 0-1 0 0,0 0 1 0 0,0 1 0 0 0,-1-1 0 0 0,1 0-1 0 0,0 1 1 0 0,0-1 0 0 0,0 1 0 0 0,0-1 0 0 0,-1 1-1 0 0,1-1 1 0 0,0 1 0 0 0,0 0 0 0 0,0 0-1 0 0,0 0 1 0 0,0-1 0 0 0,1 1 0 0 0,-1 0-1 0 0,0 0 1 0 0,0 0 0 0 0,0 0 0 0 0,1 0-1 0 0,-1 1 1 0 0,0-1-10 0 0,0 4 18 0 0,0 0-1 0 0,0-1 1 0 0,0 1-1 0 0,0 0 0 0 0,1 0 1 0 0,0 0-1 0 0,0 3-17 0 0,1 18 35 0 0,1 0-1 0 0,2 0 1 0 0,0 0-1 0 0,1-1 1 0 0,2 0-1 0 0,1 0 1 0 0,0 0-1 0 0,2-1 1 0 0,1 0-1 0 0,1-1-34 0 0,1-1 35 0 0,0 0 0 0 0,1-2 0 0 0,17 19-35 0 0,-30-37 5 0 0,1 0 0 0 0,-1 0-1 0 0,1 0 1 0 0,0-1 0 0 0,0 1 0 0 0,0-1 0 0 0,0 1 0 0 0,0-1-1 0 0,0 0 1 0 0,1 0 0 0 0,-1 0 0 0 0,0 0 0 0 0,1 0 0 0 0,-1 0-1 0 0,0 0 1 0 0,1-1 0 0 0,-1 0 0 0 0,1 1 0 0 0,-1-1 0 0 0,1 0-1 0 0,-1 0 1 0 0,1 0 0 0 0,-1 0 0 0 0,1-1 0 0 0,-1 1 0 0 0,1-1-1 0 0,0 0-4 0 0,0 0 9 0 0,0-1-1 0 0,0 0 1 0 0,0-1-1 0 0,0 1 1 0 0,0 0-1 0 0,0-1 0 0 0,-1 1 1 0 0,1-1-1 0 0,-1 0 1 0 0,0 0-1 0 0,0 0 0 0 0,0 0 1 0 0,0 0-1 0 0,0-1 1 0 0,-1 1-1 0 0,1-1 0 0 0,-1 1 1 0 0,1-3-9 0 0,2-10 26 0 0,0 0 0 0 0,-1 0 0 0 0,-1 0 0 0 0,1-14-26 0 0,-2-72 105 0 0,-2 56-52 0 0,1 28-27 0 0,-1-1-1 0 0,0 1 1 0 0,-2 0-1 0 0,0 0 1 0 0,-1 0-1 0 0,-1 1 1 0 0,-1-1 0 0 0,-6-12-26 0 0,-41-80 229 0 0,38 84 135 0 0,-13-17-364 0 0,17 27 91 0 0,7 9-45 0 0,-1 1 1 0 0,-1 0-1 0 0,0 0 0 0 0,-1-1-46 0 0,3 3 4 0 0,1 1-33 0 0,3 11-90 0 0,0 6-104 0 0,1 0 0 0 0,1 12 223 0 0,14 54-39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3:4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302 514 7024 0 0,'-105'17'15011'0'0,"32"-17"-14865"0"0,22 0 62 0 0,13 0-125 0 0,4 0-133 0 0,34 18-84 0 0,0 1-37 0 0,34-2-31 0 0,4 1-35 0 0,67 17 237 0 0,-105-35 0 0 0</inkml:trace>
  <inkml:trace contextRef="#ctx0" brushRef="#br0" timeOffset="385.316">479 319 4112 0 0,'-3'0'11395'0'0,"-5"0"-9723"0"0,7 0-1606 0 0,-1 0 1 0 0,1-1-1 0 0,-1 1 0 0 0,1 0 0 0 0,0 1 1 0 0,-1-1-1 0 0,1 0 0 0 0,0 0 1 0 0,-1 1-1 0 0,1-1 0 0 0,-1 1-66 0 0,1-1-3 0 0,1 1 0 0 0,-1-1 0 0 0,1 1 0 0 0,-1-1 0 0 0,0 1 0 0 0,1 0 0 0 0,-1 0 0 0 0,1-1 0 0 0,0 1 0 0 0,-1 0 0 0 0,1 0 0 0 0,0-1 0 0 0,-1 1 0 0 0,1 0 0 0 0,0 0 0 0 0,0 0 0 0 0,0-1 0 0 0,-1 1 0 0 0,1 0 0 0 0,0 0 0 0 0,0 0 0 0 0,0 0 0 0 0,1-1 0 0 0,-1 2 3 0 0,-1 18 14 0 0,1-4-17 0 0,0-1 0 0 0,2 14 3 0 0,-1-24-6 0 0,0 0 1 0 0,0 0 0 0 0,0-1 0 0 0,1 1 0 0 0,0-1 0 0 0,0 1 0 0 0,0-1 0 0 0,0 0 0 0 0,0 1 0 0 0,1-1 0 0 0,1 1 5 0 0,3 3-16 0 0,1-1 0 0 0,-1 0-1 0 0,1 0 1 0 0,1-1 0 0 0,-1 0-1 0 0,1 0 1 0 0,0-1 0 0 0,0 0-1 0 0,1-1 1 0 0,8 4 16 0 0,-3-6-24 0 0,0 0 1 0 0,-1 0-1 0 0,1-1 1 0 0,0-1-1 0 0,5-1 24 0 0,9 0-35 0 0,-24 2 29 0 0,0-1 0 0 0,0 0 0 0 0,0-1 0 0 0,0 0 0 0 0,0 1-1 0 0,0-1 1 0 0,2-1 6 0 0,-5 1 0 0 0,-1 0-1 0 0,1 0 0 0 0,-1 0 1 0 0,1 0-1 0 0,-1 0 0 0 0,1 0 1 0 0,-1 0-1 0 0,0-1 0 0 0,1 1 1 0 0,-1 0-1 0 0,0-1 0 0 0,0 1 1 0 0,0-1-1 0 0,0 1 0 0 0,0-1 1 0 0,-1 0-1 0 0,1 1 0 0 0,0-1 1 0 0,-1 0-1 0 0,1 1 0 0 0,-1-1 1 0 0,1-2 0 0 0,0-2 3 0 0,0 0 1 0 0,0 0 0 0 0,0 0-1 0 0,-1-1 1 0 0,1 1-1 0 0,-2 0 1 0 0,1 0 0 0 0,-1-1-1 0 0,0 1 1 0 0,0 0 0 0 0,0 0-1 0 0,-1 0 1 0 0,0 0-1 0 0,-1 0 1 0 0,1 1 0 0 0,-1-1-1 0 0,0 0 1 0 0,0 1 0 0 0,-1 0-1 0 0,1 0 1 0 0,-1 0-1 0 0,0 0 1 0 0,-1 0-4 0 0,-58-48 54 0 0,-61-53 60 0 0,70 56 46 0 0,-21-26-160 0 0,11 10 170 0 0,62 64-156 0 0,-1-1 0 0 0,1 1-1 0 0,-1 0 1 0 0,1 0 0 0 0,-1 0-1 0 0,0 0 1 0 0,1 1-1 0 0,-1-1 1 0 0,-1 0-14 0 0,3 2 1 0 0,1 0 1 0 0,-1 0-1 0 0,1 0 1 0 0,0 0-1 0 0,-1 0 1 0 0,1 0-1 0 0,0 0 1 0 0,-1 0-1 0 0,1 0 1 0 0,0 0-1 0 0,-1 0 0 0 0,1 0 1 0 0,0 0-1 0 0,-1 0 1 0 0,1 0-1 0 0,0 1 1 0 0,-1-1-1 0 0,1 0 1 0 0,0 0-1 0 0,-1 0 1 0 0,1 1-1 0 0,0-1 0 0 0,-1 0 1 0 0,1 0-1 0 0,0 0 1 0 0,0 1-1 0 0,-1-1-1 0 0,1 1 1 0 0,-1 0-1 0 0,1 1 1 0 0,-1-1 0 0 0,1 0-1 0 0,-1 0 1 0 0,1 0-1 0 0,0 1 1 0 0,0-1 0 0 0,-1 0-1 0 0,1 0 1 0 0,0 1-1 0 0,1 0 0 0 0,-1 4-8 0 0,1-1-1 0 0,0 1 0 0 0,0-1 0 0 0,0 1 1 0 0,1-1-1 0 0,0 1 0 0 0,0-1 0 0 0,0 0 0 0 0,1 0 1 0 0,0 0-1 0 0,0 0 0 0 0,3 3 9 0 0,4 8-30 0 0,-3-4 8 0 0,-1 1-7 0 0,2-1 1 0 0,0-1-1 0 0,7 9 29 0 0,5 0-11 0 0,0-1-1 0 0,19 13 12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3:4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71 5075 0 0,'0'0'11666'0'0,"0"0"-9525"0"0,0 0-2270 0 0,0 0 92 0 0,0 0 23 0 0,0 6 2 0 0,-1 6 8 0 0,1 2-7 0 0,0-1 1 0 0,0 1 0 0 0,1-1-1 0 0,1 1 11 0 0,0-9-5 0 0,0-1 0 0 0,1 0 0 0 0,-1 0 0 0 0,1 0 0 0 0,0-1 0 0 0,0 1 0 0 0,0-1 0 0 0,1 1 1 0 0,-1-1-1 0 0,3 1 5 0 0,5 7-20 0 0,-10-10 19 0 0,-1-1 1 0 0,0 0-1 0 0,0 0 0 0 0,0 0 1 0 0,0 1-1 0 0,0-1 0 0 0,1 0 0 0 0,-1 0 1 0 0,0 0-1 0 0,0 0 0 0 0,0 0 0 0 0,0 1 1 0 0,1-1-1 0 0,-1 0 0 0 0,0 0 1 0 0,0 0-1 0 0,0 0 0 0 0,1 0 0 0 0,-1 0 1 0 0,0 0-1 0 0,0 0 0 0 0,1 0 0 0 0,-1 0 1 0 0,0 0-1 0 0,0 0 0 0 0,1 0 1 0 0,-1 0-1 0 0,0 0 1 0 0,13 0-12 0 0,-10 0 5 0 0,-3 0 1 0 0,1-32-4 0 0,0 18 9 0 0,0 0 0 0 0,-1-1 0 0 0,-1 1-1 0 0,-1-1 1 0 0,-1-5 1 0 0,-4 3 6 0 0,6 14-2 0 0,-1-1 0 0 0,1 1 0 0 0,0 0 0 0 0,0 0 0 0 0,0-1 0 0 0,0 1 0 0 0,1 0 0 0 0,-1-1 0 0 0,1-2-4 0 0,0-27 80 0 0,0 31-35 0 0,0 2-10 0 0,0 0-9 0 0,0 0 0 0 0,0 0 7 0 0,0 0 13 0 0,-13 0 71 0 0,10 0-57 0 0,3 0-5 0 0,0 0-3 0 0,0 0-7 0 0,0 0-18 0 0,0 0-18 0 0,0 0-9 0 0,0 2-8 0 0,0 10-1 0 0,0-9 5 0 0,-3 0 16 0 0,-10 9 14 0 0,10-9 2 0 0,-12-3 61 0 0,15 0-57 0 0,0 0 0 0 0,0 0 0 0 0,0 0 3 0 0,0-3 3 0 0,0 2-36 0 0,0 1 1 0 0,0-1-1 0 0,0 0 0 0 0,0 1 0 0 0,0-1 1 0 0,0 0-1 0 0,-1 1 0 0 0,1-1 1 0 0,0 1-1 0 0,0-1 0 0 0,0 0 0 0 0,-1 1 1 0 0,1-1-1 0 0,0 1 0 0 0,0-1 1 0 0,-1 1-1 0 0,1-1 0 0 0,-1 1 0 0 0,1-1-2 0 0,-1 1 11 0 0,0-1 0 0 0,0 1 0 0 0,0-1 0 0 0,0 1 0 0 0,0 0 0 0 0,0-1 0 0 0,0 1 0 0 0,0 0 0 0 0,0 0 0 0 0,0 0 0 0 0,0 0 0 0 0,0 0 0 0 0,0 0 0 0 0,-1 0-11 0 0,2-3 101 0 0,0-9 5 0 0,0 10-12 0 0,0 2-19 0 0,0 0-10 0 0,0 0-5 0 0,0 5-3 0 0,0 32 9 0 0,-1 1 13 0 0,2-1 1 0 0,3 8-80 0 0,8 44 100 0 0,-8-35 20 0 0,-4 17-120 0 0,2 34 84 0 0,12 26 12 0 0,1 4-4 0 0,-9-14-13 0 0,1-80-30 0 0,-4-27-27 0 0,1 11 10 0 0,-2-12-10 0 0,0 1 0 0 0,1 0 0 0 0,1 0 0 0 0,3 7-22 0 0,-6-18 3 0 0,12 26 35 0 0,-1 0-1 0 0,-2 1 1 0 0,4 21-38 0 0,3 20 31 0 0,-17-70-31 0 0,0 0 1 0 0,1 0 0 0 0,-1 0 0 0 0,0 0-1 0 0,0 0 1 0 0,1 0 0 0 0,-1 0 0 0 0,0 0 0 0 0,1 0-1 0 0,-1-1 1 0 0,1 1 0 0 0,-1 0 0 0 0,1 0-1 0 0,0 0 1 0 0,-1 0 0 0 0,1-1 0 0 0,0 1-1 0 0,0 0 1 0 0,-1-1 0 0 0,1 1 0 0 0,0 0-1 0 0,6 4 10 0 0,-6-5 1 0 0,-1 1 1 0 0,1-1-1 0 0,-1 1 0 0 0,0-1 0 0 0,0 1 0 0 0,1 0 1 0 0,-1-1-1 0 0,0 1 0 0 0,0 0 0 0 0,1-1 1 0 0,-1 1-1 0 0,0 0 0 0 0,0-1 0 0 0,0 1 0 0 0,0 0 1 0 0,0-1-1 0 0,0 1 0 0 0,0 0 0 0 0,0-1 0 0 0,0 1 1 0 0,-1 0-12 0 0,-2-1 13 0 0,3 0-13 0 0,-1 0 0 0 0,1 0 1 0 0,-1 0-1 0 0,1 0 1 0 0,-1 0-1 0 0,0 0 0 0 0,1 0 1 0 0,-1 0-1 0 0,1 0 1 0 0,-1 0-1 0 0,1-1 0 0 0,-1 1 1 0 0,1 0-1 0 0,-1 0 0 0 0,1 0 1 0 0,-1-1-1 0 0,1 1 1 0 0,-1 0-1 0 0,1-1 0 0 0,-1 1 1 0 0,1 0-1 0 0,0-1 1 0 0,-1 1-1 0 0,1-1 0 0 0,-1 1 1 0 0,1 0-1 0 0,0-1 0 0 0,0 1 1 0 0,-1-1-1 0 0,1 1 1 0 0,0-1-1 0 0,0 1 0 0 0,-1-1 1 0 0,1 0-1 0 0,0 1 1 0 0,0-1-1 0 0,0 1 0 0 0,0-1 1 0 0,0 1-1 0 0,0-1 0 0 0,0 1 1 0 0,0-1-1 0 0,0 1 0 0 0,0 0 0 0 0,0-1 0 0 0,0 1 0 0 0,0 0 0 0 0,0 0 0 0 0,0 0 0 0 0,0 0 0 0 0,0 0 0 0 0,0 0-1 0 0,0 0 1 0 0,0 0 0 0 0,0 0 0 0 0,0-1 0 0 0,0 1 0 0 0,0 0 0 0 0,0 0 0 0 0,0 0 0 0 0,0 0 0 0 0,0 0 0 0 0,0 0 0 0 0,0 0 0 0 0,0 0 0 0 0,0 0 0 0 0,0 0 0 0 0,0-1 0 0 0,0 1 0 0 0,0 0 0 0 0,0 0 0 0 0,0 0 0 0 0,0 0 0 0 0,0 0 0 0 0,-1 0 0 0 0,1 0 0 0 0,0 0 0 0 0,0 0-1 0 0,0 0 1 0 0,0 0 0 0 0,0 0 0 0 0,0 0 0 0 0,0 0 0 0 0,0 0 0 0 0,0 0 0 0 0,0 0 0 0 0,-1 0 0 0 0,1 0 0 0 0,0 0 0 0 0,0 0 0 0 0,0 0 0 0 0,0 0 0 0 0,0 0 0 0 0,0 0 0 0 0,0 0 0 0 0,0 0 0 0 0,0 0 0 0 0,0 0 0 0 0,-1 0 0 0 0,1 0 0 0 0,-11 0-15 0 0,11 0 14 0 0,0 0 1 0 0,0 0-1 0 0,0 0 1 0 0,0 0-1 0 0,0 0 1 0 0,0 0-1 0 0,0 0 1 0 0,-1 0-1 0 0,1 0 1 0 0,0 0-1 0 0,0 0 1 0 0,0 0-1 0 0,0 0 1 0 0,0 0-1 0 0,0 0 1 0 0,0 0-1 0 0,0 0 1 0 0,0 0 0 0 0,-1 0-1 0 0,1 0 1 0 0,0 0-1 0 0,0 0 1 0 0,0 0-1 0 0,0 0 1 0 0,0 0-1 0 0,0 0 1 0 0,0-1-1 0 0,0 1 1 0 0,0 0-1 0 0,0 0 1 0 0,0 0-1 0 0,0 0 1 0 0,-1 0-1 0 0,1 0 1 0 0,0 0-1 0 0,0 0 1 0 0,0 0-1 0 0,0 0 1 0 0,0 0-1 0 0,0-1 1 0 0,0 1-1 0 0,0 0 1 0 0,0 0-1 0 0,0 0 1 0 0,0 0-1 0 0,0 0 1 0 0,0 0-1 0 0,0 0 1 0 0,0 0-1 0 0,0-1 1 0 0,0 1-1 0 0,0 0 1 0 0,0 0-1 0 0,0 0 1 0 0,0 0-1 0 0,0 0 1 0 0,0 0 0 0 0,1-1-3 0 0,-1 1 1 0 0,0-1-1 0 0,0 1 1 0 0,0-1-1 0 0,0 0 1 0 0,0 1-1 0 0,-1-1 0 0 0,1 1 1 0 0,0-1-1 0 0,0 1 1 0 0,0-1-1 0 0,0 0 1 0 0,-1 1-1 0 0,1-1 1 0 0,0 1-1 0 0,0-1 1 0 0,-1 1-1 0 0,1 0 1 0 0,0-1-1 0 0,-1 1 0 0 0,1-1 1 0 0,-1 1-1 0 0,1-1 1 0 0,-1 1-1 0 0,1 0 1 0 0,-1-1-1 0 0,1 1 1 0 0,-1 0-1 0 0,1 0 1 0 0,-1-1-1 0 0,1 1 0 0 0,-1 0 1 0 0,1 0-1 0 0,-1 0 1 0 0,1 0-1 0 0,-1 0 1 0 0,1 0-1 0 0,-1 0 1 0 0,0 0-1 0 0,1 0 1 0 0,-1 0-1 0 0,0 0 3 0 0,-2 0-119 0 0,3-3-35 0 0,0-12 120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34:1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8737 585 1787 0 0,'-54'0'11449'0'0,"53"0"-11411"0"0,-1 0-1 0 0,1 0 0 0 0,0 0 0 0 0,0 1 1 0 0,-1-1-1 0 0,1 0 0 0 0,0 0 0 0 0,0 1 1 0 0,-1-1-1 0 0,1 0 0 0 0,0 1 0 0 0,0-1 1 0 0,0 1-1 0 0,0 0 0 0 0,0-1 1 0 0,0 1-1 0 0,0 0 0 0 0,0 0 0 0 0,0 0 1 0 0,0 0-1 0 0,0 0 0 0 0,0 0 0 0 0,0 0 1 0 0,1 0-1 0 0,-1 0 0 0 0,0 0 0 0 0,1 0-37 0 0,-2 4 59 0 0,1-1 1 0 0,0 0-1 0 0,0 1 0 0 0,0-1 0 0 0,0 1 0 0 0,1-1 0 0 0,0 1-59 0 0,-2 13 154 0 0,-10 38 269 0 0,9-24-125 0 0,1 0 0 0 0,3 21-298 0 0,0-16 158 0 0,-2-2-2 0 0,0-20-52 0 0,1 0 0 0 0,0-1 0 0 0,1 1 0 0 0,3 12-104 0 0,-4-25 20 0 0,1 0 0 0 0,0 1-1 0 0,0-1 1 0 0,0 0 0 0 0,1 0 0 0 0,-1 1-1 0 0,0-1 1 0 0,1 0 0 0 0,-1 0 0 0 0,1 0-1 0 0,0-1 1 0 0,0 1 0 0 0,0 0-1 0 0,-1-1 1 0 0,2 1 0 0 0,-1-1 0 0 0,0 0-1 0 0,0 1 1 0 0,0-1 0 0 0,1 0 0 0 0,-1 0-1 0 0,0-1 1 0 0,1 1-20 0 0,6 3 75 0 0,0 1-26 0 0,-7-4-43 0 0,0 0 0 0 0,-1 0-1 0 0,1 0 1 0 0,0 0 0 0 0,0-1 0 0 0,0 1 0 0 0,0 0 0 0 0,0-1-1 0 0,0 1 1 0 0,0-1 0 0 0,1 0 0 0 0,-1 0 0 0 0,0 0 0 0 0,0 0-1 0 0,0 0 1 0 0,0 0 0 0 0,0 0 0 0 0,0-1 0 0 0,0 1 0 0 0,0-1-1 0 0,0 0 1 0 0,2 0-6 0 0,3-3 4 0 0,0 1 0 0 0,0-2-1 0 0,0 1 1 0 0,0-1 0 0 0,-1 0 0 0 0,0 0-1 0 0,0 0 1 0 0,0-1 0 0 0,-1 0 0 0 0,0 0-1 0 0,0-1 1 0 0,0 1 0 0 0,-1-1 0 0 0,2-5-4 0 0,7-14 3 0 0,-1 0 1 0 0,-2 0-1 0 0,5-20-3 0 0,-1-3 9 0 0,-2-1 0 0 0,5-48-9 0 0,-12 61 26 0 0,-2 0 0 0 0,-2-1 0 0 0,-2 1 0 0 0,-2-15-26 0 0,2 41 28 0 0,-1 0 0 0 0,0 1-1 0 0,-1-1 1 0 0,0 1 0 0 0,-1 0 0 0 0,0 0-1 0 0,-1 0 1 0 0,0 0 0 0 0,0 1 0 0 0,-1 0 0 0 0,0 0-1 0 0,-1 0 1 0 0,0 0-28 0 0,3 5 22 0 0,0 0 0 0 0,1 0 0 0 0,-1 0-1 0 0,-1 1 1 0 0,1 0 0 0 0,0 0 0 0 0,-1 0 0 0 0,0 0-1 0 0,0 1 1 0 0,0-1 0 0 0,0 1 0 0 0,0 0 0 0 0,0 1 0 0 0,0-1-1 0 0,-1 1 1 0 0,1 0 0 0 0,0 1 0 0 0,-1-1 0 0 0,1 1-1 0 0,-1 0 1 0 0,1 0 0 0 0,0 1 0 0 0,-1 0 0 0 0,-1 0-22 0 0,5 0 9 0 0,0-1 1 0 0,0 1-1 0 0,0 0 1 0 0,1-1-1 0 0,-1 1 0 0 0,0 0 1 0 0,1 0-1 0 0,-1 0 1 0 0,1 1-1 0 0,-1-1 1 0 0,1 0-1 0 0,0 1 1 0 0,-1-1-1 0 0,1 0 1 0 0,0 1-1 0 0,0 0 1 0 0,-1 1-10 0 0,0 0 2 0 0,0 1 1 0 0,1 0 0 0 0,-1 0-1 0 0,1 0 1 0 0,0 1 0 0 0,0 0-3 0 0,0-4-4 0 0,1 1 1 0 0,0 0 0 0 0,0-1 0 0 0,0 1-1 0 0,0 0 1 0 0,0 0 0 0 0,0-1 0 0 0,0 1-1 0 0,0 0 1 0 0,1 0 0 0 0,-1 0 3 0 0,3 5-10 0 0,0 0 0 0 0,0 0 0 0 0,1 0 0 0 0,3 6 10 0 0,110 156-20 0 0</inkml:trace>
  <inkml:trace contextRef="#ctx0" brushRef="#br0" timeOffset="379.055">9161 1011 137 0 0,'18'17'9498'0'0,"-18"-17"-7141"0"0,0 0-477 0 0,0 0-607 0 0,0 0-257 0 0,0 0-236 0 0,19-17-224 0 0,-3 17-205 0 0,-16 0-256 0 0,0 0-217 0 0,19 0-209 0 0,-3 0-202 0 0,3 0-129 0 0,34 0 662 0 0,-53 0 0 0 0</inkml:trace>
  <inkml:trace contextRef="#ctx0" brushRef="#br0" timeOffset="820.675">9568 744 5837 0 0,'-1'-18'12137'0'0,"0"7"-8946"0"0,-3 22-3104 0 0,1 0 0 0 0,1 1 0 0 0,0-1 1 0 0,0 0-1 0 0,1 1 0 0 0,1 0 0 0 0,0-1 0 0 0,1 4-86 0 0,-2 22 105 0 0,0-5-1 0 0,2 0 0 0 0,1 0 0 0 0,5 30-105 0 0,-5-53 2 0 0,0-1 0 0 0,0 1 0 0 0,0-1 0 0 0,1 0 0 0 0,1 0 0 0 0,-1 0 0 0 0,1-1-1 0 0,0 1 1 0 0,1-1 0 0 0,0 0 0 0 0,0 0 0 0 0,1-1 0 0 0,-1 1 0 0 0,2-1-1 0 0,-1 0 1 0 0,0-1 0 0 0,2 1-2 0 0,0-1-14 0 0,0 0 0 0 0,1-1-1 0 0,-1 0 1 0 0,1 0 0 0 0,2 0 14 0 0,-7-2-6 0 0,0-1-1 0 0,0 0 1 0 0,0 0 0 0 0,0 0-1 0 0,1-1 1 0 0,-1 0 0 0 0,0 1-1 0 0,0-1 1 0 0,1-1 0 0 0,-1 1-1 0 0,0-1 1 0 0,1 0 6 0 0,0 0-4 0 0,0-1 0 0 0,-1 0-1 0 0,0 0 1 0 0,1 0 0 0 0,-1-1 0 0 0,0 1 0 0 0,0-1-1 0 0,0 0 1 0 0,-1 0 0 0 0,1 0 0 0 0,-1-1-1 0 0,2 0 5 0 0,0-3-4 0 0,1-1-1 0 0,-1 1 1 0 0,0-1-1 0 0,-1 0 0 0 0,0 0 1 0 0,2-6 4 0 0,2-7 3 0 0,-2-1-1 0 0,0 1 1 0 0,-2-1 0 0 0,0 0 0 0 0,0-16-3 0 0,-3 1 35 0 0,0-1 1 0 0,-3 0-1 0 0,-1 1 1 0 0,-2-1-1 0 0,-1 1 1 0 0,-2 0-1 0 0,-2 1 1 0 0,-12-31-36 0 0,-25-40 144 0 0,38 89-111 0 0,3 3 19 0 0,-1 0 0 0 0,0 1 0 0 0,-6-6-52 0 0,9 14 35 0 0,-2 0 1 0 0,1 0-1 0 0,0 1 1 0 0,-1 0-1 0 0,-7-5-35 0 0,5 3 42 0 0,-4-3 20 0 0,8 7-28 0 0,-1-1 0 0 0,1 1 0 0 0,-1-1 0 0 0,0 1 0 0 0,0 0-34 0 0,3 2 13 0 0,0 0 1 0 0,0 1-1 0 0,0-1 0 0 0,0 1 0 0 0,-1-1 1 0 0,1 1-1 0 0,0 0 0 0 0,0 0 0 0 0,0-1 0 0 0,0 1 1 0 0,0 1-1 0 0,-1-1 0 0 0,1 0 0 0 0,0 1 1 0 0,-1-1-14 0 0,1 1 9 0 0,0 0 1 0 0,0-1-1 0 0,-1 1 1 0 0,1 0-1 0 0,0 0 1 0 0,0 0 0 0 0,0 1-1 0 0,0-1 1 0 0,1 0-1 0 0,-1 1 1 0 0,0-1-1 0 0,1 1 1 0 0,-1 0 0 0 0,0-1-1 0 0,1 1 1 0 0,0 0-1 0 0,-1 0 1 0 0,1 0-1 0 0,0 0-9 0 0,-2 5 14 0 0,0 1 0 0 0,1-1-1 0 0,-1 0 1 0 0,2 1-1 0 0,-1 0-13 0 0,-1 5 12 0 0,-16 58-34 0 0,18-66 16 0 0,0-1 0 0 0,0 1-1 0 0,0-1 1 0 0,0 1-1 0 0,1 0 1 0 0,0-1 0 0 0,-1 1-1 0 0,2 0 1 0 0,-1-1-1 0 0,1 1 1 0 0,-1 0 0 0 0,1-1-1 0 0,1 1 1 0 0,-1-1-1 0 0,0 1 1 0 0,1-1 0 0 0,0 0-1 0 0,2 3 7 0 0,22 34-9 0 0,2 0-1 0 0,1-2 1 0 0,3-1 9 0 0</inkml:trace>
  <inkml:trace contextRef="#ctx0" brushRef="#br0" timeOffset="1201.89">10172 338 7362 0 0,'0'-14'10686'0'0,"0"-1"-6667"0"0,0-25-3017 0 0,0 37-688 0 0,0 3-46 0 0,-3 6-15 0 0,0 2-201 0 0,0 0 0 0 0,0 0 0 0 0,1 0 0 0 0,0 0 0 0 0,1 1 1 0 0,-1-1-1 0 0,2 1 0 0 0,-1-1 0 0 0,2 5-52 0 0,-3 24 121 0 0,-12 60 795 0 0,-20 68-916 0 0,32-152 46 0 0,0-7-22 0 0,-6 34 236 0 0,0 8-260 0 0,-11 119 322 0 0,6 29-322 0 0,12-129-29 0 0,3-1 1 0 0,2 0-1 0 0,4 1 29 0 0,65 329-26 0 0</inkml:trace>
  <inkml:trace contextRef="#ctx0" brushRef="#br0" timeOffset="517892.928">3456 2783 3574 0 0,'-17'0'9380'0'0,"15"1"-8912"0"0,-1-1-1 0 0,1 0 1 0 0,-1 0-1 0 0,1 0 1 0 0,-1 0-1 0 0,1-1 1 0 0,-1 1-1 0 0,0-1-467 0 0,2 0-9 0 0,0 1 0 0 0,0-1 1 0 0,-1 0-1 0 0,1 0 0 0 0,0 0 1 0 0,0 1-1 0 0,0-1 0 0 0,0 0 0 0 0,0-1 1 0 0,0 1-1 0 0,0 0 0 0 0,1 0 0 0 0,-1 0 1 0 0,0 0-1 0 0,1-1 0 0 0,-1 1 9 0 0,-5-8-4 0 0,5 7 2 0 0,0 0 1 0 0,0 1 0 0 0,0-1-1 0 0,0 1 1 0 0,0-1-1 0 0,0 0 1 0 0,0 0 0 0 0,1 0-1 0 0,-1 1 1 0 0,1-1-1 0 0,-1 0 1 0 0,1 0 0 0 0,0 0-1 0 0,0 0 1 0 0,0 0 0 0 0,0 0-1 0 0,0 0 1 0 0,0 0-1 0 0,0 0 1 0 0,0 0 0 0 0,1 0-1 0 0,-1 1 1 0 0,1-1 0 0 0,0-1 1 0 0,30-67-12 0 0,-16 41 50 0 0,8-29-38 0 0,-15 37 25 0 0,0 1 0 0 0,6-7-25 0 0,5-14 28 0 0,8-27 13 0 0,-17 51-27 0 0,1 0 1 0 0,1-1-15 0 0,-3 5 8 0 0,-3 4 0 0 0,-1 1 0 0 0,0-1 0 0 0,0 0 0 0 0,-1-1 0 0 0,-1 1 0 0 0,2-5-8 0 0,-2 4 7 0 0,1 1 0 0 0,-1-1 0 0 0,2 1 0 0 0,-1 0-1 0 0,2 0 1 0 0,2-3-7 0 0,80-130 44 0 0,-71 114-37 0 0,1 1-1 0 0,2 1 0 0 0,0 0 0 0 0,2 2 1 0 0,1-1-7 0 0,85-91 7 0 0,-51 52-32 0 0,59-51 25 0 0,-32 48-20 0 0,-32 27 5 0 0,-13 11-3 0 0,1 1 1 0 0,2 2-1 0 0,14-6 18 0 0,-29 17-2 0 0,14-7-1 0 0,2 2 0 0 0,0 1 1 0 0,39-9 2 0 0,60-25-5 0 0,-107 38 3 0 0,37-14-3 0 0,-3 11-2 0 0,-33 10 4 0 0,33-11-4 0 0,57-13-10 0 0,-103 28 14 0 0,160-30-17 0 0,-130 27 15 0 0,0 2 0 0 0,22 2 5 0 0,212 3 5 0 0,-216 3 13 0 0,8 3-18 0 0,-7 0 25 0 0,10-3-25 0 0,408-3 208 0 0,-462 1-180 0 0,-1 1 0 0 0,0 1 0 0 0,0 2-1 0 0,0 1 1 0 0,0 1 0 0 0,5 3-28 0 0,-25-9 7 0 0,70 23 79 0 0,0-1 147 0 0,4-2-233 0 0,-73-19 29 0 0,0-1 1 0 0,0 2 0 0 0,0-1-1 0 0,0 1 1 0 0,0 0-1 0 0,5 4-29 0 0,-3-2 30 0 0,0 0 0 0 0,0-1 0 0 0,2 0-30 0 0,9 3 31 0 0,-3-2-3 0 0,-1 1-1 0 0,0 0 0 0 0,0 2 0 0 0,0 0 0 0 0,-1 1 0 0 0,0 0-27 0 0,45 34 243 0 0,17 18-243 0 0,-54-40 74 0 0,-2 2 1 0 0,0 0 0 0 0,6 11-75 0 0,36 39 158 0 0,-6-19 178 0 0,23 14-336 0 0,-60-51 47 0 0,8 6 25 0 0,-13-10-8 0 0,1 1-1 0 0,-2 0 0 0 0,14 17-63 0 0,62 91 243 0 0,-41-52-128 0 0,-41-58-98 0 0,104 150 247 0 0,-106-149-223 0 0,0 0 0 0 0,-1 0-1 0 0,3 12-40 0 0,1-1 40 0 0,43 106 172 0 0,-44-105-183 0 0,-6-14-24 0 0,0-1 1 0 0,1 0-1 0 0,0 0 0 0 0,1 0 0 0 0,0-1 0 0 0,1 1 0 0 0,0-1 0 0 0,5 6-5 0 0,3-4-10 0 0,-12-9 5 0 0,0-1 0 0 0,0 1 0 0 0,-1-1 1 0 0,1 1-1 0 0,0 0 0 0 0,-1-1 0 0 0,1 1 0 0 0,-1 0 0 0 0,1 0 0 0 0,-1 0 0 0 0,0 1 0 0 0,0-1 0 0 0,1 1 5 0 0,8 12-61 0 0,-10-15 56 0 0,1 0 0 0 0,-1 1 0 0 0,0-1 0 0 0,1 0 0 0 0,-1 1 0 0 0,0-1 0 0 0,1 1 0 0 0,-1-1 1 0 0,0 0-1 0 0,0 1 0 0 0,1-1 0 0 0,-1 1 0 0 0,0-1 0 0 0,0 1 0 0 0,0-1 0 0 0,0 1 1 0 0,0-1-1 0 0,1 1 0 0 0,-1-1 0 0 0,0 1 0 0 0,0-1 0 0 0,0 1 0 0 0,0-1 0 0 0,-1 1 1 0 0,1-1-1 0 0,0 1 5 0 0,0-1-1 0 0,0 0-1 0 0,0 1 1 0 0,0-1 0 0 0,0 0 0 0 0,0 0 0 0 0,0 0 0 0 0,0 1 0 0 0,0-1 0 0 0,0 0-1 0 0,0 0 1 0 0,0 0 0 0 0,0 1 0 0 0,0-1 0 0 0,0 0 0 0 0,0 0 0 0 0,0 0 0 0 0,0 1-1 0 0,0-1 1 0 0,0 0 0 0 0,0 0 0 0 0,0 0 0 0 0,1 0 0 0 0,-1 1 0 0 0,0-1-1 0 0,0 0 1 0 0,0 0 0 0 0,0 0 0 0 0,0 0 0 0 0,1 1 0 0 0,-1-1 1 0 0,4 2-36 0 0,5 5-26 0 0,-9-5 49 0 0,1 0 0 0 0,0 1 1 0 0,0-1-1 0 0,-1 1 0 0 0,1-1 0 0 0,-1 1 0 0 0,0-1 0 0 0,0 1 0 0 0,0-1 0 0 0,0 1 0 0 0,0-1 0 0 0,-1 1 0 0 0,1-1 0 0 0,-1 1 0 0 0,0 0 14 0 0,0 1-19 0 0,0-1 0 0 0,0 1 1 0 0,-1 0-1 0 0,0 0 0 0 0,0-1 1 0 0,0 1-1 0 0,0-1 1 0 0,0 1-1 0 0,-1-1 0 0 0,-2 3 18 0 0,-5 3-8 0 0,0-1-1 0 0,-1 0 1 0 0,0 0 8 0 0,7-6 0 0 0</inkml:trace>
  <inkml:trace contextRef="#ctx0" brushRef="#br0" timeOffset="518358.689">7991 2587 50 0 0,'0'2'214'0'0,"0"-1"-1"0"0,0 0 1 0 0,0 1-1 0 0,-1-1 1 0 0,1 0-1 0 0,0 1 1 0 0,-1-1 0 0 0,1 0-1 0 0,-1 0 1 0 0,1 1-1 0 0,-1-1 1 0 0,0 0 0 0 0,1 0-1 0 0,-1 0 1 0 0,0 0-1 0 0,0 0 1 0 0,0 0-1 0 0,0 0 1 0 0,0 0 0 0 0,0 0-1 0 0,0 0 1 0 0,0 0-1 0 0,-1 0-213 0 0,-1 0 199 0 0,1 0 0 0 0,-1 0 0 0 0,1 0 0 0 0,-1 0 0 0 0,0 0 0 0 0,1 0 0 0 0,-1-1 0 0 0,0 1 0 0 0,0-1 0 0 0,1 0 0 0 0,-1 0-199 0 0,-15 0 1531 0 0,14 0-967 0 0,4 0-122 0 0,0 0-73 0 0,0 0 3 0 0,4 3 31 0 0,2 2-254 0 0,1 0-1 0 0,-1 0 1 0 0,2-1 0 0 0,-1 0 0 0 0,1 1-149 0 0,3 0 246 0 0,0 2 0 0 0,10 6-246 0 0,17 17 391 0 0,9-6-35 0 0,-6 5-37 0 0,-29-23-242 0 0,-1 0 1 0 0,1-1 0 0 0,-1-1-1 0 0,1 0 1 0 0,1 0 0 0 0,-1-1-1 0 0,0-1 1 0 0,1 0 0 0 0,0-1-1 0 0,2 0-77 0 0,6 0 113 0 0,-16-1-79 0 0,1 0 0 0 0,-1 0 0 0 0,1 0 0 0 0,-1 0 1 0 0,0-1-1 0 0,1 0 0 0 0,-1 0 0 0 0,1 0 0 0 0,2-2-34 0 0,0-1 30 0 0,0 0 1 0 0,0-1-1 0 0,0 1 1 0 0,-1-2-1 0 0,1 1 0 0 0,-1-1 1 0 0,3-4-31 0 0,5-5 36 0 0,-1 0 1 0 0,-1-2 0 0 0,2-1-37 0 0,15-27 34 0 0,-2-1 0 0 0,-2-2 0 0 0,8-21-34 0 0,60-160-108 0 0,-70 163 21 0 0,-4-1 0 0 0,9-48 87 0 0,57-361-39 0 0</inkml:trace>
  <inkml:trace contextRef="#ctx0" brushRef="#br0" timeOffset="519414.426">3314 1932 112 0 0,'0'-60'3406'0'0,"0"-72"-2315"0"0,0 125-1006 0 0,1 0 0 0 0,-1 0 0 0 0,1 0 0 0 0,0 0 0 0 0,1 1 0 0 0,0-1 0 0 0,0 0 0 0 0,0 1 0 0 0,1-1-85 0 0,0 1 280 0 0,12 6 217 0 0,-12 0-239 0 0,-3 6 46 0 0,1 4-190 0 0,0-1 0 0 0,1 1 0 0 0,0-1 0 0 0,0 1-114 0 0,6 28 230 0 0,-6-18-42 0 0,0 1-1 0 0,-2 10-187 0 0,2 38 325 0 0,12 21-2 0 0,-6-41-20 0 0,-1 7-303 0 0,-1 65 286 0 0,-2-58-148 0 0,5 120 291 0 0,-9-139-122 0 0,3 15-307 0 0,10 17 319 0 0,-10-39 93 0 0,-2-1 1 0 0,-1 11-413 0 0,-1-4 585 0 0,1-42-575 0 0,0-1 1 0 0,0 1-1 0 0,0-1 1 0 0,0 1-1 0 0,0 0 1 0 0,0-1-1 0 0,0 1 1 0 0,0-1-1 0 0,0 1 1 0 0,1 0-1 0 0,-1-1 1 0 0,0 1-1 0 0,0-1 1 0 0,1 1-1 0 0,-1-1 1 0 0,0 1-1 0 0,1-1 1 0 0,-1 1 0 0 0,0 0-11 0 0,2-1 12 0 0,-1 1 1 0 0,0-1-1 0 0,0 1 1 0 0,0-1-1 0 0,0 0 1 0 0,0 1-1 0 0,1-1 1 0 0,-1 0-1 0 0,0 0 1 0 0,0 0-1 0 0,1 0 1 0 0,-1 0-1 0 0,0 0 1 0 0,0 0-13 0 0,12 1 70 0 0,-9-1-51 0 0,1 1 0 0 0,0-1 0 0 0,-1 0 0 0 0,1-1 0 0 0,0 1 1 0 0,-1-1-1 0 0,1 0 0 0 0,-1 0 0 0 0,1 0 0 0 0,-1-1 0 0 0,1 1 0 0 0,0-2-19 0 0,8-4 22 0 0,-2 0 1 0 0,1-1-1 0 0,-1 0 0 0 0,-1-1 0 0 0,1 0 0 0 0,-1 0 1 0 0,-1-2-23 0 0,27-29 79 0 0,5-13-79 0 0,7-8 1 0 0,19-11-333 0 0,65-56 332 0 0,-53 62-261 0 0,64-58 206 0 0</inkml:trace>
  <inkml:trace contextRef="#ctx0" brushRef="#br0" timeOffset="-1730.911">1 3474 2012 0 0,'0'0'600'0'0,"1"0"0"0"0,0 0 1 0 0,0 0-1 0 0,0 0 0 0 0,0 0 0 0 0,-1 0 0 0 0,1 0 1 0 0,0-1-1 0 0,0 1 0 0 0,0 0 0 0 0,0 0 0 0 0,-1-1 1 0 0,1 1-1 0 0,0 0 0 0 0,0-1 0 0 0,-1 1-600 0 0,1-1 94 0 0,-1 1 0 0 0,0-1-1 0 0,1 0 1 0 0,-1 1 0 0 0,0-1 0 0 0,0 1 0 0 0,0-1-1 0 0,0 0 1 0 0,1 1 0 0 0,-1-1 0 0 0,0 1-1 0 0,0-1 1 0 0,0 0 0 0 0,0 1 0 0 0,0-1 0 0 0,-1 0-1 0 0,1 1 1 0 0,0-1 0 0 0,0 1 0 0 0,0-1-1 0 0,0 0 1 0 0,-1 1 0 0 0,1-1 0 0 0,0 1 0 0 0,-1-1-1 0 0,1 1 1 0 0,-1-1-94 0 0,-9-12 251 0 0,8 10 60 0 0,2 0-36 0 0,0-1-164 0 0,0-1 0 0 0,0 1 1 0 0,0 0-1 0 0,1 0 0 0 0,-1 0 0 0 0,1 0 1 0 0,1 0-1 0 0,-1 0 0 0 0,0 0 0 0 0,1 0 1 0 0,1-3-112 0 0,-1 4 39 0 0,1 0 0 0 0,-1 0 1 0 0,1 1-1 0 0,-1-1 0 0 0,1 0 1 0 0,0 1-1 0 0,0 0 0 0 0,0 0 1 0 0,0 0-1 0 0,1 0 1 0 0,-1 0-1 0 0,0 0 0 0 0,1 1 1 0 0,0 0-40 0 0,-1-1 28 0 0,16-5 170 0 0,-1 0 0 0 0,2 1 1 0 0,-1 1-1 0 0,8-1-198 0 0,38 0 374 0 0,-6-6-28 0 0,-23 9-2 0 0,0 2 0 0 0,24 2-344 0 0,-23 0 313 0 0,0-1 1 0 0,18-4-314 0 0,3-7 331 0 0,10 5-3 0 0,-32 1-166 0 0,-5 0 73 0 0,1 2-1 0 0,11 1-234 0 0,-14 1 209 0 0,1-1 0 0 0,14-4-209 0 0,-12 2 255 0 0,-1 1 0 0 0,19 1-255 0 0,-3 2 221 0 0,-2 1 105 0 0,0-1 0 0 0,7-4-326 0 0,-14-2 179 0 0,-22 3-64 0 0,0 0-1 0 0,1 2 0 0 0,4 0-114 0 0,905 1 2533 0 0,-888 2-2342 0 0,27 4-191 0 0,-27-1 158 0 0,27-1-158 0 0,112-4 365 0 0,-148 3-274 0 0,173 27 156 0 0,-132-24-178 0 0,-11 5-7 0 0,8-5-4 0 0,2 6 6 0 0,-9-6 12 0 0,-38-3-47 0 0,12 3 56 0 0,1-2 1 0 0,5-2-86 0 0,42-3 233 0 0,-18 0 80 0 0,51 6-313 0 0,-73 0 44 0 0,5 0 106 0 0,38-1-150 0 0,-33-4 56 0 0,-3-2 40 0 0,1 3 1 0 0,9 3-97 0 0,-22 2 43 0 0,-16-2 1 0 0,0-1 0 0 0,0-2 0 0 0,6 0-44 0 0,-1 1 58 0 0,0 0-1 0 0,9 3-57 0 0,-3-1 71 0 0,-1-1 0 0 0,16-1-71 0 0,-47-2 0 0 0,34 0 75 0 0,12 3-75 0 0,153 26 214 0 0,-155-25-121 0 0,1-3 0 0 0,17-2-93 0 0,-1 0 80 0 0,299 1 399 0 0,-303 0-444 0 0,2-2 60 0 0,0 3-1 0 0,6 3-94 0 0,-4 8 79 0 0,-36-10-14 0 0,18-2-65 0 0,-12 0 87 0 0,24 4-87 0 0,16 8 97 0 0,3-6 3 0 0,-34-1-53 0 0,-12-1 29 0 0,-1-1-1 0 0,20 0-75 0 0,-19-2 72 0 0,-1 1 0 0 0,8 3-72 0 0,-4-1 105 0 0,0-1-1 0 0,11-1-104 0 0,499-2 783 0 0,-475 2-647 0 0,31 6-136 0 0,-48-3 27 0 0,49 1 22 0 0,2 6-9 0 0,-8-6-4 0 0,-47-2-17 0 0,8 2 51 0 0,26-2-70 0 0,-24-2 77 0 0,21 5-77 0 0,-19-2 69 0 0,24-1-69 0 0,-32-4 36 0 0,3 3-36 0 0,4 3 20 0 0,-8-1 27 0 0,25-1-47 0 0,-35-4 20 0 0,-1-1 71 0 0,34 5-91 0 0,-41-1 28 0 0,25 3 109 0 0,35-1-137 0 0,-13-6 39 0 0,10 1 4 0 0,30 4-43 0 0,-62 2 0 0 0,-8-1 0 0 0,31-1 0 0 0,-34-4 0 0 0,3-1 0 0 0,36 5 0 0 0,-36 3 0 0 0,-17-3 0 0 0,0-1 0 0 0,5-2 0 0 0,-5-1 0 0 0,-13-1 0 0 0,0 2 0 0 0,0-1 0 0 0,9 3 0 0 0,15 9 0 0 0,-12-9 0 0 0,1-2 0 0 0,-1 0 0 0 0,13-3 0 0 0,-6 2 0 0 0,51 0 0 0 0,78 0 0 0 0,1490 0 0 0 0,-1623-2 0 0 0,31-5 0 0 0,-16 1 0 0 0,39 0 0 0 0,0-6 0 0 0,-10 6 0 0 0,-39 1 0 0 0,1 0 0 0 0,0 2 0 0 0,5 1 0 0 0,167 2 0 0 0,-209 0 0 0 0,-1 0 0 0 0,0 0 0 0 0,0 0 0 0 0,1 0 0 0 0,-1 0 0 0 0,0 0 0 0 0,1 0 0 0 0,-1 0 0 0 0,0 0 0 0 0,1 0 0 0 0,-1 0 0 0 0,0 0 0 0 0,1 0 0 0 0,-1 0 0 0 0,0 0 0 0 0,0 0 0 0 0,1 0 0 0 0,-1 1 0 0 0,0-1 0 0 0,1 0 0 0 0,-1 0 0 0 0,0 0 0 0 0,0 0 0 0 0,1 1 0 0 0,-1-1 0 0 0,0 0 0 0 0,0 0 0 0 0,0 1 0 0 0,1-1 0 0 0,-2 1 0 0 0,1 1 0 0 0,-1 0 0 0 0,0-1 0 0 0,0 1 0 0 0,1-1 0 0 0,-1 0 0 0 0,0 1 0 0 0,0-1 0 0 0,0 0 0 0 0,-1 1 0 0 0,1-1 0 0 0,0 0 0 0 0,-100 103 0 0 0</inkml:trace>
  <inkml:trace contextRef="#ctx0" brushRef="#br0" timeOffset="489519.103">1045 4111 3524 0 0,'0'-3'10979'0'0,"0"3"-10852"0"0,0-1 1 0 0,-1 0-1 0 0,1 0 1 0 0,0 0-1 0 0,0 1 1 0 0,0-1-1 0 0,-1 0 1 0 0,1 0-1 0 0,0 1 1 0 0,-1-1-1 0 0,1 0 1 0 0,-1 0-1 0 0,1 1 1 0 0,-1-1-1 0 0,1 0 1 0 0,-1 1 0 0 0,1-1-1 0 0,-1 1 1 0 0,1-1-1 0 0,-1 1-127 0 0,0-1 11 0 0,1 1 0 0 0,-1-1 0 0 0,0 1 0 0 0,1-1 0 0 0,-1 0 0 0 0,1 1 0 0 0,-1-1 0 0 0,1 0 1 0 0,-1 1-1 0 0,1-1 0 0 0,0 0 0 0 0,-1 1 0 0 0,1-1 0 0 0,0 0 0 0 0,0 0 0 0 0,-1 0 0 0 0,1 1 0 0 0,0-1 0 0 0,0 0 0 0 0,0 0-11 0 0,0-2 223 0 0,0 3-38 0 0,3 3-4 0 0,-2 0-160 0 0,1-1 1 0 0,0 1 0 0 0,-1 0 0 0 0,0-1 0 0 0,1 1 0 0 0,-1 0 0 0 0,0 0 0 0 0,-1 0 0 0 0,1 0 0 0 0,0 0 0 0 0,-1 0 0 0 0,0 0 0 0 0,1 0 0 0 0,-2 3-22 0 0,4 16 88 0 0,12 43 131 0 0,-9-43-130 0 0,-1 0 1 0 0,0 7-90 0 0,1 43 183 0 0,5-16-4 0 0,-5-6-1 0 0,1-27-81 0 0,-5-20-70 0 0,-1 0 1 0 0,0 0-1 0 0,0 1 0 0 0,0-1 0 0 0,0 0 0 0 0,-1 1 0 0 0,1-1 0 0 0,-1 4-27 0 0,0 7 141 0 0,0-11 5 0 0,0-3 4 0 0,0-3-15 0 0,0-167 166 0 0,-1 147-285 0 0,0 1 0 0 0,-2 0 0 0 0,-1-4-16 0 0,0 5 2 0 0,1 0 0 0 0,2 0 0 0 0,0-3-2 0 0,1-48-18 0 0,0 71 17 0 0,0-1-1 0 0,0 0 0 0 0,0 0 1 0 0,1 1-1 0 0,-1-1 0 0 0,1 0 0 0 0,-1 0 1 0 0,1 1-1 0 0,0-1 0 0 0,-1 0 1 0 0,1 1-1 0 0,0-1 0 0 0,0 1 1 0 0,1-2 1 0 0,4-6-11 0 0,3-14-15 0 0,-9 21 24 0 0,1 0 0 0 0,0-1 0 0 0,-1 1 0 0 0,1 0 0 0 0,0 0 0 0 0,0 0 0 0 0,0 0 0 0 0,1 0 0 0 0,-1 0 0 0 0,0 0 0 0 0,1 0 0 0 0,0 0 2 0 0,5-3-8 0 0,0-1 0 0 0,0 2 0 0 0,1-1 0 0 0,-1 1 0 0 0,1 1 0 0 0,0-1 0 0 0,6-1 8 0 0,-10 4-3 0 0,0 0 0 0 0,1 0 0 0 0,-1 0 0 0 0,0 1 0 0 0,0 0 0 0 0,1 0 0 0 0,-1 0 0 0 0,0 0 0 0 0,1 1 3 0 0,5-1-1 0 0,-8 0 3 0 0,-1 0-1 0 0,1 0 1 0 0,-1 0-1 0 0,0 1 1 0 0,1-1-1 0 0,-1 0 1 0 0,1 1-1 0 0,-1-1 1 0 0,0 1-1 0 0,1-1 1 0 0,-1 1-1 0 0,0 0 1 0 0,0-1-1 0 0,1 1 1 0 0,-1 0 0 0 0,0 0-1 0 0,0 0 1 0 0,0 0-1 0 0,0 0 1 0 0,0 0-1 0 0,0 0 1 0 0,0 0-1 0 0,0 1 1 0 0,-1-1-1 0 0,1 0 1 0 0,0 0-1 0 0,-1 1 1 0 0,1 0-2 0 0,7 11 19 0 0,-3-7-8 0 0,0 0 5 0 0,0 1 0 0 0,0-1 1 0 0,-1 1-1 0 0,0 0 0 0 0,0 0 0 0 0,0 1 1 0 0,-1-1-1 0 0,0 1 0 0 0,-1 0 0 0 0,1 3-16 0 0,3 46 123 0 0,24 132 250 0 0,-28-175-350 0 0,2 12-54 0 0,0-1 0 0 0,2 0 0 0 0,1 0 0 0 0,1 0 0 0 0,5 9 31 0 0,34 78-32 0 0</inkml:trace>
  <inkml:trace contextRef="#ctx0" brushRef="#br0" timeOffset="489930.921">1790 4519 3074 0 0,'0'0'13562'0'0,"0"0"-12811"0"0,0 0-74 0 0,0 0-65 0 0,17-18-66 0 0,1 18-61 0 0,-18 0-86 0 0,19 0-62 0 0,-3 0-66 0 0,-16 0-69 0 0,35 0-90 0 0,-16 0-96 0 0,0 0-64 0 0,16 0-81 0 0,19 71 129 0 0,-54-71 0 0 0,0 0 0 0 0,0 0 0 0 0</inkml:trace>
  <inkml:trace contextRef="#ctx0" brushRef="#br0" timeOffset="490575.769">2252 4058 3624 0 0,'0'0'13258'0'0,"0"0"-13180"0"0,0-18 217 0 0,0 1 96 0 0,0-1-4 0 0,0 0-14 0 0,0 1-44 0 0,16-1-36 0 0,3 1-16 0 0,16 17-47 0 0,19-19-42 0 0,-19 19-104 0 0,18 0-118 0 0,1 0-110 0 0,51 36 144 0 0,-105-36 0 0 0,0 0 0 0 0,0 0 0 0 0</inkml:trace>
  <inkml:trace contextRef="#ctx0" brushRef="#br0" timeOffset="491113.856">2357 3686 8104 0 0,'0'-18'12726'0'0,"0"4"-10172"0"0,-3 8-2623 0 0,2 4 79 0 0,-1 1-1 0 0,1-1 1 0 0,0 1 0 0 0,0-1-1 0 0,0 0 1 0 0,0 0 0 0 0,0 1-1 0 0,0-1 1 0 0,1 0 0 0 0,-1 0-1 0 0,0 0 1 0 0,1 0 0 0 0,0 0-1 0 0,-1 0 1 0 0,1 0 0 0 0,0 0-1 0 0,0 0-9 0 0,0 2 7 0 0,0-1 0 0 0,0 0 1 0 0,0 1-1 0 0,0-1 0 0 0,0 0 0 0 0,0 0 0 0 0,0 1 0 0 0,0-1 0 0 0,0 0 1 0 0,-1 1-1 0 0,1-1 0 0 0,0 0 0 0 0,0 1 0 0 0,-1-1 0 0 0,1 1 0 0 0,0-1 0 0 0,-1 0 1 0 0,1 1-1 0 0,-1-1 0 0 0,1 1 0 0 0,-1-1 0 0 0,1 1 0 0 0,-1-1 0 0 0,1 1 1 0 0,-1-1-1 0 0,1 1 0 0 0,-1 0 0 0 0,0-1 0 0 0,0 1-7 0 0,1 0 5 0 0,0 0 0 0 0,-1 0 0 0 0,1 0 0 0 0,0 0-1 0 0,-1 0 1 0 0,1 0 0 0 0,0 0 0 0 0,0 0 0 0 0,-1 1 0 0 0,1-1 0 0 0,0 0-1 0 0,-1 0 1 0 0,1 0 0 0 0,0 0 0 0 0,0 1 0 0 0,0-1 0 0 0,-1 0 0 0 0,1 0-1 0 0,0 1 1 0 0,0-1 0 0 0,0 0 0 0 0,-1 0 0 0 0,1 1 0 0 0,0-1 0 0 0,0 0-1 0 0,0 1 1 0 0,0-1-5 0 0,-3 18 251 0 0,3 8-136 0 0,0 12 121 0 0,3 22-236 0 0,12 73 226 0 0,-9-60-124 0 0,-1-13 107 0 0,2 0 1 0 0,13 55-210 0 0,10-3 247 0 0,-9-33-17 0 0,-20-72-209 0 0,4 12 68 0 0,0 0 1 0 0,1 0 0 0 0,1 0-1 0 0,4 5-89 0 0,-10-21 10 0 0,0 0 7 0 0,1 0-1 0 0,-1 0 1 0 0,1 0-1 0 0,0 0 1 0 0,0 0-1 0 0,0 0 1 0 0,1 0-1 0 0,1 1-16 0 0,-3-4 3 0 0,0 1 0 0 0,0 0 0 0 0,0-1 0 0 0,0 1 0 0 0,0-1 0 0 0,0 1 0 0 0,1-1 0 0 0,-1 1-1 0 0,0-1 1 0 0,0 0 0 0 0,1 0 0 0 0,-1 1 0 0 0,0-1 0 0 0,0 0 0 0 0,1 0 0 0 0,-1 0 0 0 0,0-1 0 0 0,0 1 0 0 0,1 0 0 0 0,-1 0 0 0 0,0-1 0 0 0,0 1 0 0 0,0-1-1 0 0,0 1 1 0 0,1-1 0 0 0,-1 1 0 0 0,0-1 0 0 0,0 0 0 0 0,0 1 0 0 0,1-2-3 0 0,2-1-9 0 0,1 0 0 0 0,-1-1 0 0 0,0 0 0 0 0,0 0 0 0 0,0 0 0 0 0,0 0 0 0 0,2-5 9 0 0,14-22-86 0 0,4-9 86 0 0,71-132-22 0 0</inkml:trace>
  <inkml:trace contextRef="#ctx0" brushRef="#br0" timeOffset="491589.779">2730 3952 4612 0 0,'-3'-3'11794'0'0,"-10"-9"-9247"0"0,10 11-2392 0 0,3 5 17 0 0,0 3-96 0 0,1-1 0 0 0,0 1 0 0 0,0-1 0 0 0,1 0 1 0 0,0 0-1 0 0,0 0 0 0 0,1 0 0 0 0,-1 0 0 0 0,3 3-76 0 0,-2-2 59 0 0,0 0-1 0 0,0 1 1 0 0,-1-1 0 0 0,0 1-1 0 0,0-1 1 0 0,-1 1 0 0 0,1 0-1 0 0,-2-1 1 0 0,1 4-59 0 0,1 14 130 0 0,1-10-4 0 0,0-1 1 0 0,1 0-1 0 0,2 5-126 0 0,7 29 313 0 0,-11-30 2 0 0,-1 0 0 0 0,-1 16-315 0 0,0-16 313 0 0,0-14-272 0 0,0-1 0 0 0,1 0 0 0 0,-1 0 0 0 0,1 1 0 0 0,-1-1 0 0 0,1 0-1 0 0,0 0 1 0 0,0 0 0 0 0,1 0 0 0 0,0 2-41 0 0,-1-2 31 0 0,0-1 0 0 0,0 1-1 0 0,0 0 1 0 0,0-1 0 0 0,0 1 0 0 0,-1 0-1 0 0,1 0 1 0 0,-1-1 0 0 0,1 1-1 0 0,-1 1-30 0 0,0-1 142 0 0,0-3-33 0 0,0 0-30 0 0,0 0-41 0 0,0-3-32 0 0,0-224-614 0 0,0 219 566 0 0,0 0 0 0 0,1 0-1 0 0,1 0 1 0 0,-1 0 0 0 0,1 0-1 0 0,0 0 1 0 0,1 0 0 0 0,0 1-1 0 0,1-2 43 0 0,12-35-256 0 0,-13 27 135 0 0,-3 15 87 0 0,0 0 1 0 0,0-1-1 0 0,1 1 0 0 0,-1 0 0 0 0,1 0 0 0 0,0-1 1 0 0,0 1-1 0 0,-1 0 0 0 0,1 0 0 0 0,1 0 0 0 0,-1 0 1 0 0,0 0-1 0 0,0 0 0 0 0,1 0 0 0 0,-1 0 0 0 0,1 1 1 0 0,0-1-1 0 0,0 0 34 0 0,0-1-58 0 0,-1 2 45 0 0,-1 0 0 0 0,1 0 0 0 0,-1 1 0 0 0,1-1 0 0 0,0 0 0 0 0,-1 1 0 0 0,1-1 0 0 0,0 0 0 0 0,0 1 0 0 0,-1-1 0 0 0,1 1 0 0 0,0-1 0 0 0,0 1 0 0 0,0 0 0 0 0,0-1 13 0 0,1 1-16 0 0,0 0 1 0 0,-1 0-1 0 0,1 0 0 0 0,0 0 1 0 0,0 0-1 0 0,0 0 1 0 0,-1 0-1 0 0,1 1 1 0 0,0-1-1 0 0,0 1 0 0 0,-1-1 1 0 0,1 1-1 0 0,0 0 1 0 0,-1-1-1 0 0,1 1 0 0 0,0 1 16 0 0,75 42-49 0 0</inkml:trace>
  <inkml:trace contextRef="#ctx0" brushRef="#br0" timeOffset="492087.65">3014 4271 4024 0 0,'2'2'1464'0'0,"0"0"0"0"0,-1 0-1 0 0,1 0 1 0 0,-1 0 0 0 0,1 0 0 0 0,-1 1 0 0 0,0-1 0 0 0,0 0-1464 0 0,2 14 1808 0 0,-3-15-1801 0 0,0 0 0 0 0,0 0 1 0 0,0-1-1 0 0,0 1 0 0 0,0 0 1 0 0,1 0-1 0 0,-1 0 0 0 0,0-1 1 0 0,0 1-1 0 0,1 0 0 0 0,-1-1 1 0 0,1 1-1 0 0,-1 0 0 0 0,0-1 1 0 0,1 1-1 0 0,-1 0 0 0 0,1-1 1 0 0,-1 1-1 0 0,1-1 0 0 0,0 1 1 0 0,-1-1-1 0 0,1 1 0 0 0,0-1 1 0 0,-1 1-1 0 0,1-1 0 0 0,0 0 1 0 0,-1 1-1 0 0,1-1 0 0 0,0 0 1 0 0,0 0-1 0 0,-1 0 0 0 0,1 1 1 0 0,0-1-1 0 0,0 0-7 0 0,6 0 82 0 0,0 1 0 0 0,-1-1 0 0 0,1 0 1 0 0,4-1-83 0 0,9 0 117 0 0,-17 1-109 0 0,-1 1 1 0 0,1-1-1 0 0,-1-1 1 0 0,1 1-1 0 0,-1 0 1 0 0,1-1-1 0 0,-1 1 1 0 0,1-1-1 0 0,-1 1 1 0 0,1-1-1 0 0,-1 0 1 0 0,0 0-1 0 0,1 0 1 0 0,-1-1-1 0 0,0 1 1 0 0,0-1-1 0 0,0 1 1 0 0,0-1-1 0 0,0 1 1 0 0,0-2-9 0 0,28-21 76 0 0,-27 23-73 0 0,0-1-1 0 0,0 0 1 0 0,0 0 0 0 0,-1-1 0 0 0,1 1-1 0 0,0 0 1 0 0,-1-1 0 0 0,0 0-1 0 0,0 1 1 0 0,0-1 0 0 0,0 0 0 0 0,0 0-1 0 0,0 0 1 0 0,-1 0 0 0 0,1-1 0 0 0,0-2-3 0 0,4-29 2 0 0,-6 34-3 0 0,4-16-26 0 0,-1 0-1 0 0,0 0 0 0 0,0-17 28 0 0,-2 1-68 0 0,0 25 46 0 0,-1-1 0 0 0,1 1-1 0 0,-2-1 1 0 0,1 1-1 0 0,-1-1 1 0 0,0 1-1 0 0,-2-3 23 0 0,2 10-3 0 0,1 0 0 0 0,-1 1 0 0 0,0-1 0 0 0,0 0 0 0 0,0 1 0 0 0,0-1 0 0 0,0 1 0 0 0,0-1 0 0 0,0 1 0 0 0,0-1 0 0 0,0 1 0 0 0,0 0 0 0 0,-1 0 0 0 0,1-1 0 0 0,0 1 0 0 0,0 0 0 0 0,0 0-1 0 0,0 0 1 0 0,0 0 0 0 0,-1 0 3 0 0,0 0 1 0 0,1 0-1 0 0,-1 0 0 0 0,0 0 0 0 0,0 1 1 0 0,1-1-1 0 0,-1 0 0 0 0,0 1 0 0 0,1-1 1 0 0,-1 1-1 0 0,0 0 0 0 0,1-1 0 0 0,-1 1 0 0 0,1 0 1 0 0,-2 1-1 0 0,-13 21 34 0 0,16-21-25 0 0,-1 0 0 0 0,0-1-1 0 0,0 1 1 0 0,0-1 0 0 0,0 1-1 0 0,0-1 1 0 0,-1 1 0 0 0,1-1-1 0 0,0 0 1 0 0,-2 2-9 0 0,-2 3 25 0 0,-15 33 151 0 0,14-27-107 0 0,1 0-1 0 0,1 1 1 0 0,0 0-1 0 0,0 0 1 0 0,2 1-1 0 0,-2 10-68 0 0,1-7 65 0 0,1-5 17 0 0,1 1 0 0 0,0 0-1 0 0,1-1 1 0 0,1 7-82 0 0,-1 0 88 0 0,0-10-43 0 0,0-1-1 0 0,1 0 1 0 0,0 0 0 0 0,0 0 0 0 0,1 1-1 0 0,0-1 1 0 0,0-1 0 0 0,1 1-1 0 0,2 5-44 0 0,-3-9 24 0 0,0 0 0 0 0,0-1-1 0 0,0 1 1 0 0,1-1-1 0 0,0 1 1 0 0,-1-1 0 0 0,1 0-1 0 0,0 0 1 0 0,0 0-1 0 0,1 0 1 0 0,-1-1 0 0 0,3 2-24 0 0,0-1 31 0 0,1 1 1 0 0,0-2 0 0 0,-1 1 0 0 0,1-1 0 0 0,5 1-32 0 0,-4-1 57 0 0,0 0 0 0 0,0 1 0 0 0,0 0 0 0 0,0 1-57 0 0,-6-3 19 0 0,1-1 0 0 0,-1 1-1 0 0,0 0 1 0 0,0-1 0 0 0,0 0 0 0 0,0 1 0 0 0,1-1 0 0 0,-1 0 0 0 0,0 0 0 0 0,0 0 0 0 0,2-1-19 0 0,11 1 76 0 0,-8 0-62 0 0,1-1 0 0 0,-1 1 0 0 0,1-1 0 0 0,-1-1 0 0 0,1 0 0 0 0,-1 0 0 0 0,0 0 0 0 0,0-1 0 0 0,0 0 0 0 0,0 0 0 0 0,-1 0 0 0 0,1-1 0 0 0,-1 0 0 0 0,0-1 0 0 0,0 1 0 0 0,0-1 0 0 0,-1 0 0 0 0,2-2-14 0 0,-3 0-2 0 0,0 1-1 0 0,0-1 1 0 0,-1 1-1 0 0,2-4 3 0 0,2-4-10 0 0,-1 2-9 0 0,1 0 0 0 0,1 0-1 0 0,3-3 20 0 0,-3 5-24 0 0,0-1-1 0 0,-1-1 1 0 0,-1 1-1 0 0,0-1 1 0 0,0 0-1 0 0,-1-1 1 0 0,1-6 24 0 0,-5 16-5 0 0,4-11-22 0 0,-2 7 2 0 0,0 1 1 0 0,-1-1 0 0 0,0 0-1 0 0,-1 0 1 0 0,1 0-1 0 0,-1 0 1 0 0,-1-5 24 0 0,0 10-12 0 0,1 0 0 0 0,-1 0 0 0 0,0 0-1 0 0,0-1 1 0 0,1 1 0 0 0,-1 0 0 0 0,1 0 0 0 0,0 0 0 0 0,-1 0 0 0 0,1 0-1 0 0,1-2 13 0 0,4-11-56 0 0,-5 12 47 0 0,0 0 0 0 0,0 0 0 0 0,0-1 1 0 0,-1 1-1 0 0,0-1 0 0 0,0 1 0 0 0,0-1 0 0 0,0 1 0 0 0,0 0 0 0 0,-1-1 0 0 0,0-2 9 0 0,0 4 7 0 0,1 1 0 0 0,-1 0 0 0 0,1-1 0 0 0,-1 1 0 0 0,0 0 0 0 0,0-1 0 0 0,0 1 0 0 0,1 0-1 0 0,-1 0 1 0 0,-1 0 0 0 0,1 0 0 0 0,0 0 0 0 0,0 0 0 0 0,0 0 0 0 0,0 0 0 0 0,-1 0 0 0 0,1 1-1 0 0,0-1 1 0 0,-1 0 0 0 0,1 1 0 0 0,0-1 0 0 0,-1 1 0 0 0,1 0 0 0 0,-1-1 0 0 0,1 1-1 0 0,-1 0 1 0 0,1 0 0 0 0,-1 0 0 0 0,1 0 0 0 0,-2 0-7 0 0,-4 0 76 0 0,3-1-29 0 0,1 1 0 0 0,-1 0 0 0 0,0 0 0 0 0,0 0 0 0 0,0 0 0 0 0,1 1 0 0 0,-1-1 0 0 0,0 1 0 0 0,-2 1-47 0 0,0 12 211 0 0,-7 3 7 0 0,10-14-171 0 0,0 0 0 0 0,0 1-1 0 0,0 0 1 0 0,1-1-1 0 0,-1 1 1 0 0,1 0-47 0 0,-2 5 66 0 0,1 0 1 0 0,0 0 0 0 0,1 0 0 0 0,-1 0-1 0 0,2 0 1 0 0,-1 0 0 0 0,1 9-67 0 0,0 0 132 0 0,1 0 0 0 0,1-1 0 0 0,2 17-132 0 0,0-18 93 0 0,1 0 0 0 0,0-1 0 0 0,1 0 1 0 0,5 10-94 0 0,-6-15 36 0 0,0-1 1 0 0,1 0 0 0 0,1 0 0 0 0,-1 0 0 0 0,1-1 0 0 0,7 8-37 0 0,-7-11 4 0 0,0 0-1 0 0,1 0 1 0 0,-1 0 0 0 0,1-1-1 0 0,0 0 1 0 0,0-1 0 0 0,0 1-1 0 0,1-1-3 0 0,6 2-65 0 0,0 0 0 0 0,1-1-1 0 0,2 0 66 0 0,-11-3-32 0 0,0 0-1 0 0,0-1 0 0 0,0 0 0 0 0,0 0 1 0 0,0 0-1 0 0,0-1 0 0 0,2 0 33 0 0,87-14-50 0 0</inkml:trace>
  <inkml:trace contextRef="#ctx0" brushRef="#br0" timeOffset="492454.258">4023 4040 6699 0 0,'0'0'12418'0'0,"-4"0"-9904"0"0,3 0-2543 0 0,-1 0 92 0 0,-1 1 1 0 0,1-1-1 0 0,0 0 1 0 0,-1 0-1 0 0,1-1 1 0 0,-1 1-1 0 0,1 0 0 0 0,0-1 1 0 0,-1 1-1 0 0,-1-2-63 0 0,-1-5 196 0 0,5 7-183 0 0,0-1 0 0 0,0 1 0 0 0,-1-1 1 0 0,1 1-1 0 0,0-1 0 0 0,-1 1 0 0 0,1-1 0 0 0,-1 1 0 0 0,1 0 1 0 0,0-1-1 0 0,-1 1 0 0 0,1 0 0 0 0,-1-1 0 0 0,1 1 0 0 0,-1 0 1 0 0,1 0-1 0 0,-1-1 0 0 0,0 1 0 0 0,1 0 0 0 0,-1 0 0 0 0,1 0 1 0 0,-1 0-1 0 0,1 0 0 0 0,-1-1 0 0 0,0 1 0 0 0,1 0 1 0 0,-1 1-1 0 0,1-1 0 0 0,-1 0 0 0 0,1 0 0 0 0,-1 0-13 0 0,-31 0 532 0 0,31 0-525 0 0,1 0 0 0 0,0 0 0 0 0,-1 0-1 0 0,1 0 1 0 0,0 0 0 0 0,0 0 0 0 0,-1 0-1 0 0,1 0 1 0 0,0 0 0 0 0,0 1 0 0 0,0-1-1 0 0,-1 0 1 0 0,1 0 0 0 0,0 0 0 0 0,0 0-1 0 0,-1 0 1 0 0,1 1 0 0 0,0-1 0 0 0,0 0-1 0 0,0 0 1 0 0,0 0 0 0 0,-1 1 0 0 0,1-1-1 0 0,0 0 1 0 0,0 0 0 0 0,0 0 0 0 0,0 1-1 0 0,0-1 1 0 0,0 0 0 0 0,0 0 0 0 0,0 1-1 0 0,-1-1 1 0 0,1 0 0 0 0,0 0 0 0 0,0 1-7 0 0,-3 6 70 0 0,-3 3 23 0 0,1 1 1 0 0,0-1-1 0 0,1 1 1 0 0,-2 5-94 0 0,0 19 183 0 0,0-18-109 0 0,5-14-66 0 0,0-1 0 0 0,0 0 0 0 0,0 1 0 0 0,0-1 0 0 0,0 1 1 0 0,0-1-1 0 0,1 1 0 0 0,-1 0 0 0 0,1-1 0 0 0,0 1 1 0 0,0-1-1 0 0,0 1 0 0 0,0 0 0 0 0,0-1 0 0 0,1 1 0 0 0,-1 0 1 0 0,1-1-1 0 0,-1 1 0 0 0,1-1 0 0 0,0 1-8 0 0,5 5 17 0 0,0 1-1 0 0,1-1 1 0 0,-1-1-1 0 0,2 1 1 0 0,-1-1-1 0 0,1 0-16 0 0,10 10 26 0 0,18 16 20 0 0,-4-10-2 0 0,-17-7-19 0 0,-12-12-15 0 0,1 0 1 0 0,1 1-1 0 0,-1-1 0 0 0,0-1 1 0 0,1 1-1 0 0,0-1 1 0 0,0 1-1 0 0,2-1-10 0 0,-5-2 4 0 0,0 0 5 0 0,1 0 0 0 0,-1 0 0 0 0,0 1 0 0 0,0-1 0 0 0,1 0 1 0 0,-1 1-1 0 0,0 0 0 0 0,0-1 0 0 0,0 1 0 0 0,0 0 0 0 0,-1 0 0 0 0,1 0 0 0 0,0 0 0 0 0,-1 0 0 0 0,0 0 0 0 0,1 0 0 0 0,-1 1 0 0 0,1 1-9 0 0,12 13 130 0 0,-13-15-110 0 0,1-1 0 0 0,-1 1 0 0 0,1-1 0 0 0,-1 1 0 0 0,0-1 0 0 0,0 1 0 0 0,0 0 0 0 0,1 0 0 0 0,-2 0 0 0 0,1-1 0 0 0,0 1 0 0 0,0 0 0 0 0,-1 0 0 0 0,1 0 0 0 0,-1 0 0 0 0,1 0 0 0 0,-1 0 0 0 0,0 2-19 0 0,0-3 13 0 0,0 1 0 0 0,0-1 1 0 0,-1 1-1 0 0,1-1 0 0 0,0 1 1 0 0,-1-1-1 0 0,0 0 0 0 0,1 1 1 0 0,-1-1-1 0 0,0 0 1 0 0,0 1-1 0 0,1-1 0 0 0,-1 0 1 0 0,0 0-1 0 0,0 0 0 0 0,0 0 1 0 0,0 0-1 0 0,-1 0 0 0 0,1 0 1 0 0,0 0-1 0 0,-1 0-14 0 0,-5 4 45 0 0,-1-1 0 0 0,0 0 0 0 0,-5 1-45 0 0,-3 3 60 0 0,10-5-65 0 0,1-1 0 0 0,-1 0 0 0 0,0 0-1 0 0,0 0 1 0 0,0-1 0 0 0,0 1 0 0 0,0-1 0 0 0,0-1 0 0 0,0 1 0 0 0,0-1 0 0 0,-1 0 5 0 0,-9 0-135 0 0,1 1 0 0 0,-12 2 135 0 0,-40 12-50 0 0</inkml:trace>
  <inkml:trace contextRef="#ctx0" brushRef="#br0" timeOffset="494232.075">3384 6114 5324 0 0,'3'0'12057'0'0,"13"0"-8922"0"0,-16 3-2777 0 0,0 1-270 0 0,0 0 0 0 0,1 0-1 0 0,-1 0 1 0 0,1 0 0 0 0,0 0 0 0 0,0 0 0 0 0,0 0 0 0 0,1 1-88 0 0,-1-3 17 0 0,0 0 0 0 0,0 0 0 0 0,0 0-1 0 0,0-1 1 0 0,0 1 0 0 0,1 0 0 0 0,-1-1 0 0 0,1 1 0 0 0,-1-1 0 0 0,1 0 0 0 0,-1 1 0 0 0,1-1 0 0 0,0 0 0 0 0,0 0 0 0 0,-1 0 0 0 0,1 0-1 0 0,0 0 1 0 0,0 0 0 0 0,1-1-17 0 0,4 2 28 0 0,1-1 0 0 0,-1 0-1 0 0,1 0 1 0 0,0-1-1 0 0,-1 0 1 0 0,7-1-28 0 0,12 0 54 0 0,-24 1-51 0 0,0 0-1 0 0,0 0 1 0 0,0 0 0 0 0,-1 0-1 0 0,1-1 1 0 0,0 1 0 0 0,0-1-1 0 0,-1 1 1 0 0,1-1 0 0 0,0 0-1 0 0,-1 0 1 0 0,1 0 0 0 0,-1 0 0 0 0,1 0-1 0 0,-1 0 1 0 0,2-1-3 0 0,6-4 7 0 0,-6 4-5 0 0,1 0 0 0 0,-1-1 0 0 0,1 0 0 0 0,-1 1 0 0 0,0-1 0 0 0,0 0 1 0 0,0 0-1 0 0,-1-1 0 0 0,1 1 0 0 0,-1-1 0 0 0,1 1 0 0 0,-1-1 0 0 0,-1 0 0 0 0,1 0 0 0 0,0 0 0 0 0,-1 0 0 0 0,0 0 0 0 0,0 0 0 0 0,0-1-2 0 0,5-33 30 0 0,-4 31-22 0 0,0-1 0 0 0,-1 1 0 0 0,0 0 1 0 0,0-1-1 0 0,0 0-8 0 0,-1 6 2 0 0,-1-1 1 0 0,1 0-1 0 0,0 0 0 0 0,-1 1 0 0 0,0-1 1 0 0,1 0-1 0 0,-1 1 0 0 0,0-1 0 0 0,0 1 1 0 0,-1-1-1 0 0,1 1 0 0 0,0 0 1 0 0,-1-1-1 0 0,0 1-2 0 0,0-1 5 0 0,-1 0 0 0 0,0 0 0 0 0,0 1-1 0 0,0-1 1 0 0,0 1 0 0 0,-2-2-5 0 0,-5-3 12 0 0,-18-19 31 0 0,22 20-29 0 0,0 0 0 0 0,-1 0 0 0 0,1 1 0 0 0,-3-1-14 0 0,6 4 7 0 0,0 0-1 0 0,0 1 0 0 0,0-1 0 0 0,-1 1 1 0 0,1 0-1 0 0,0 0 0 0 0,-1 0 0 0 0,1 0 1 0 0,-1 1-1 0 0,1-1 0 0 0,-1 1 0 0 0,-1 0-6 0 0,-4-1 20 0 0,3 1-25 0 0,0 0-1 0 0,0 0 1 0 0,1 0 0 0 0,-1 0-1 0 0,-2 1 6 0 0,8 0-4 0 0,-1-1 0 0 0,0 0 1 0 0,0 0-1 0 0,1 0 0 0 0,-1 0 0 0 0,0 0 0 0 0,0 1 0 0 0,1-1 0 0 0,-1 0 0 0 0,0 1 0 0 0,1-1 0 0 0,-1 1 0 0 0,0-1 0 0 0,1 0 1 0 0,-1 1-1 0 0,1-1 0 0 0,-1 1 0 0 0,1 0 0 0 0,-1-1 0 0 0,1 1 0 0 0,-1-1 0 0 0,1 1 0 0 0,0 0 0 0 0,-1-1 0 0 0,1 1 0 0 0,0 0 0 0 0,-1-1 1 0 0,1 1-1 0 0,0 0 0 0 0,0 0 0 0 0,0-1 0 0 0,0 1 0 0 0,0 0 0 0 0,0 0 0 0 0,0-1 0 0 0,0 1 0 0 0,0 0 0 0 0,0 0 0 0 0,0-1 0 0 0,0 1 1 0 0,0 0-1 0 0,1 0 4 0 0,2 7-8 0 0,1 1 0 0 0,1-1 1 0 0,0 0-1 0 0,4 6 8 0 0</inkml:trace>
  <inkml:trace contextRef="#ctx0" brushRef="#br0" timeOffset="493400.057">2534 5493 5125 0 0,'-21'-2'12451'0'0,"1"-7"-10746"0"0,14 6-1159 0 0,5 3-500 0 0,0-1-1 0 0,0 1 1 0 0,0-1 0 0 0,1 1 0 0 0,-1-1 0 0 0,0 1-1 0 0,0 0 1 0 0,0 0 0 0 0,0-1 0 0 0,0 1 0 0 0,0 0 0 0 0,1 0-1 0 0,-1 0 1 0 0,0 0 0 0 0,0 0 0 0 0,0 0 0 0 0,0 0-46 0 0,-3-2 183 0 0,0-4 84 0 0,4 5-254 0 0,0 1 1 0 0,0-1-1 0 0,0 1 0 0 0,-1 0 0 0 0,1-1 0 0 0,0 1 0 0 0,0-1 0 0 0,0 1 0 0 0,-1 0 1 0 0,1-1-1 0 0,0 1 0 0 0,0 0 0 0 0,-1-1 0 0 0,1 1 0 0 0,0 0 0 0 0,-1-1 0 0 0,1 1 1 0 0,0 0-1 0 0,-1 0 0 0 0,1-1 0 0 0,0 1 0 0 0,-1 0 0 0 0,1 0 0 0 0,-1 0 1 0 0,1 0-1 0 0,-1-1 0 0 0,1 1 0 0 0,0 0 0 0 0,-1 0 0 0 0,1 0 0 0 0,-1 0 0 0 0,1 0 1 0 0,-1 0-1 0 0,1 0 0 0 0,0 0 0 0 0,-1 0 0 0 0,1 0 0 0 0,-1 1 0 0 0,1-1 0 0 0,-1 0 1 0 0,1 0-1 0 0,0 0 0 0 0,-1 0 0 0 0,1 1 0 0 0,-1-1 0 0 0,1 0 0 0 0,0 0 1 0 0,-1 1-1 0 0,1-1-13 0 0,-2 1 31 0 0,1 0 0 0 0,-1 0 0 0 0,1 1 0 0 0,0-1 0 0 0,-1 0 0 0 0,1 1 0 0 0,0-1 0 0 0,0 1 0 0 0,0-1 0 0 0,0 1 1 0 0,0-1-1 0 0,0 1 0 0 0,0 1-31 0 0,-5 11 98 0 0,0-1 1 0 0,1 1-1 0 0,1 0 1 0 0,1 1-1 0 0,0-1 1 0 0,0 5-99 0 0,-2 27 288 0 0,2 18-288 0 0,1-12 113 0 0,-9 105 125 0 0,6 18-54 0 0,-2-82-111 0 0,-2 100-20 0 0,9-81-178 0 0,0-112 125 0 0,-1 20-134 0 0,2 0 0 0 0,2 14 134 0 0,-3-33-11 0 0,0 1 0 0 0,0 0 0 0 0,1-1-1 0 0,-1 1 1 0 0,1 0 0 0 0,-1-1 0 0 0,1 1-1 0 0,-1-1 1 0 0,1 1 0 0 0,0-1 0 0 0,0 1-1 0 0,0-1 1 0 0,0 0 0 0 0,0 1 0 0 0,0-1-1 0 0,0 0 1 0 0,0 0 0 0 0,1 0 0 0 0,-1 0-1 0 0,0 0 1 0 0,1 0 0 0 0,-1 0 0 0 0,1 0-1 0 0,-1 0 1 0 0,1-1 0 0 0,-1 1 0 0 0,1-1 0 0 0,1 1 11 0 0,14 2-17 0 0,1-1 0 0 0,-1-1 0 0 0,0-1 0 0 0,4 0 17 0 0</inkml:trace>
  <inkml:trace contextRef="#ctx0" brushRef="#br0" timeOffset="493796.693">2711 6043 4837 0 0,'0'-1'541'0'0,"1"0"-1"0"0,0 1 1 0 0,-1-1 0 0 0,1 0 0 0 0,0 1-1 0 0,0-1 1 0 0,-1 1 0 0 0,1-1 0 0 0,0 1-1 0 0,0 0 1 0 0,0-1 0 0 0,0 1 0 0 0,0 0-1 0 0,-1-1 1 0 0,1 1 0 0 0,0 0 0 0 0,0 0-1 0 0,0 0 1 0 0,0 0 0 0 0,0 0 0 0 0,0 0-541 0 0,0 0 180 0 0,0 1 1 0 0,-1-1-1 0 0,1 0 1 0 0,0 1 0 0 0,-1-1-1 0 0,1 1 1 0 0,0-1-1 0 0,-1 1 1 0 0,1-1 0 0 0,-1 1-1 0 0,1 0 1 0 0,-1-1-1 0 0,1 1 1 0 0,-1 0 0 0 0,1-1-1 0 0,-1 1 1 0 0,0 0 0 0 0,1 0-1 0 0,-1-1 1 0 0,0 1-181 0 0,3 8-93 0 0,-1 0 1 0 0,-1-1-1 0 0,1 1 0 0 0,-1 8 93 0 0,1 1 728 0 0,1 3-599 0 0,1 0-1 0 0,1 0 1 0 0,1 0-1 0 0,0 0 1 0 0,5 6-129 0 0,-9-23 19 0 0,0 0-1 0 0,0 0 1 0 0,0-1 0 0 0,1 0-1 0 0,0 1 1 0 0,-1-1 0 0 0,1 0 0 0 0,1 0-1 0 0,-1 0 1 0 0,0-1 0 0 0,0 1 0 0 0,1-1-1 0 0,0 0 1 0 0,-1 0 0 0 0,1 0-1 0 0,2 0-18 0 0,1 1 28 0 0,0-1-1 0 0,1 0 1 0 0,-1-1-1 0 0,1 0 0 0 0,0 0 1 0 0,0 0-1 0 0,4-1-27 0 0,-9 0 7 0 0,-1 0 0 0 0,1 0 1 0 0,0-1-1 0 0,-1 1 0 0 0,1 0 0 0 0,0-1 0 0 0,0 0 0 0 0,-1 0 0 0 0,1 1 0 0 0,-1-1 1 0 0,1-1-1 0 0,-1 1 0 0 0,1 0 0 0 0,-1-1 0 0 0,0 1 0 0 0,1-1-7 0 0,1-2 11 0 0,-1-1-1 0 0,1 1 0 0 0,-1-1 0 0 0,1 1 1 0 0,-1-1-1 0 0,1-4-10 0 0,0 2 10 0 0,1-1 6 0 0,0 0 0 0 0,0 0 0 0 0,-1-1-1 0 0,-1 0 1 0 0,1 0 0 0 0,-2 0 0 0 0,1 0 0 0 0,-1 0 0 0 0,0-1-1 0 0,-1 1 1 0 0,0-1 0 0 0,-1-6-16 0 0,1 5 22 0 0,-1 0 1 0 0,-1 0-1 0 0,0 0 0 0 0,0 0 1 0 0,-1 0-1 0 0,0 0 0 0 0,-1 0 1 0 0,0 1-1 0 0,-1-1 0 0 0,-2-2-22 0 0,0 2 28 0 0,0 1 0 0 0,-1-1 0 0 0,0 1-1 0 0,-2-1-27 0 0,1 2 28 0 0,-1-1-1 0 0,0 2 0 0 0,0-1 0 0 0,-9-5-27 0 0,-31-16 87 0 0,34 22-58 0 0,7 3-5 0 0,0 0-1 0 0,0 1 1 0 0,0 0-1 0 0,-1 1 1 0 0,1-1-1 0 0,-1 2 1 0 0,0-1-1 0 0,0 1 1 0 0,0 1-1 0 0,0-1 1 0 0,0 2-1 0 0,0-1 1 0 0,0 1-1 0 0,-2 1-23 0 0,10-2 2 0 0,-1 1 1 0 0,1 0-1 0 0,-1 0 0 0 0,1 0 0 0 0,-1 0 0 0 0,1 1 0 0 0,0-1 0 0 0,-1 0 0 0 0,1 0 0 0 0,-1 1 0 0 0,1-1 1 0 0,0 1-1 0 0,-1 0 0 0 0,1-1 0 0 0,0 1 0 0 0,0 0 0 0 0,-1 0-2 0 0,0 1-2 0 0,1 0-1 0 0,1 0 1 0 0,-1-1 0 0 0,0 1 0 0 0,0 0-1 0 0,1 0 1 0 0,-1 0 0 0 0,1 0-1 0 0,0 0 1 0 0,-1 1 0 0 0,1-1-1 0 0,0 0 1 0 0,0 0 0 0 0,1 2 2 0 0,-1-2-6 0 0,0 1 1 0 0,0 0 0 0 0,0 0-1 0 0,1-1 1 0 0,-1 1 0 0 0,1-1-1 0 0,0 1 1 0 0,-1 0-1 0 0,2 0 6 0 0,1 3-7 0 0,1 1-1 0 0,0-1 1 0 0,0 0-1 0 0,0 0 1 0 0,1 0-1 0 0,4 4 8 0 0,79 71-22 0 0,17 9 22 0 0</inkml:trace>
  <inkml:trace contextRef="#ctx0" brushRef="#br0" timeOffset="496652.64">7460 4271 0 0 0,'0'-33'4395'0'0,"0"30"-3724"0"0,-3 3-173 0 0,3 0-465 0 0,-1 0 0 0 0,1 0 0 0 0,-1 0 0 0 0,1 0 0 0 0,-1 0 0 0 0,0 0 0 0 0,1 0 0 0 0,-1 0-1 0 0,1 0 1 0 0,-1 0 0 0 0,1 0 0 0 0,-1-1 0 0 0,1 1 0 0 0,-1 0 0 0 0,1 0 0 0 0,-1-1 0 0 0,1 1 0 0 0,-1 0 0 0 0,1-1 0 0 0,0 1-1 0 0,-1 0 1 0 0,1-1 0 0 0,0 1 0 0 0,-1-1 0 0 0,1 1 0 0 0,0 0 0 0 0,-1-1 0 0 0,1 1 0 0 0,0-1 0 0 0,0 1 0 0 0,-1-1 0 0 0,1 1 0 0 0,0-1-1 0 0,0 1 1 0 0,0-1 0 0 0,0 0 0 0 0,0 1 0 0 0,0-1 0 0 0,0 1 0 0 0,0-1 0 0 0,0 1 0 0 0,0-1 0 0 0,0 1 0 0 0,0-1 0 0 0,0 1 0 0 0,0-1-1 0 0,0 1 1 0 0,0-1-33 0 0,-3 1 537 0 0,-9 0 9 0 0,9 0 20 0 0,3-9 1492 0 0,0 25-1464 0 0,0 33-114 0 0,0-39-375 0 0,0 14 122 0 0,0-1 1 0 0,1 1-1 0 0,2-1 1 0 0,0 1-1 0 0,2-1 0 0 0,1 3-227 0 0,-1-12 174 0 0,-2 1 0 0 0,0 0 0 0 0,0-1-1 0 0,-2 1 1 0 0,1 15-174 0 0,-2-25 66 0 0,0-1 0 0 0,1 0 0 0 0,-1 0 0 0 0,1 0 0 0 0,0 0 1 0 0,0 0-1 0 0,1 0 0 0 0,-1 0 0 0 0,1 0 0 0 0,0 0 0 0 0,2 3-66 0 0,-4-5 23 0 0,3 13 298 0 0,-3-12-38 0 0,0-3-55 0 0,0 0-73 0 0,0-3-69 0 0,0-54-115 0 0,0 17-68 0 0,-1-13-248 0 0,5-37 345 0 0,4 49-133 0 0,-5 31 68 0 0,-1 0 0 0 0,-1 0 1 0 0,0 1-1 0 0,0-3 65 0 0,-1 11-18 0 0,0-1 0 0 0,0 0 0 0 0,0 0 0 0 0,0 1 1 0 0,0-1-1 0 0,1 0 0 0 0,-1 0 0 0 0,0 1 0 0 0,1-1 0 0 0,0 0 0 0 0,-1 1 1 0 0,1-1-1 0 0,0 1 0 0 0,0-1 0 0 0,0 1 0 0 0,0-1 0 0 0,0 0 18 0 0,0 2-12 0 0,1-1-1 0 0,-1 0 1 0 0,0 0 0 0 0,0 0-1 0 0,0 1 1 0 0,0-1 0 0 0,1 1-1 0 0,-1-1 1 0 0,0 1 0 0 0,0-1-1 0 0,1 1 1 0 0,-1 0 0 0 0,0-1-1 0 0,1 1 1 0 0,-1 0 0 0 0,1 0-1 0 0,-1 0 13 0 0,0 0-3 0 0,-1 0 0 0 0,1 0 0 0 0,-1 0 0 0 0,0 0 0 0 0,1 1 1 0 0,-1-1-1 0 0,1 0 0 0 0,-1 0 0 0 0,1 0 0 0 0,-1 0 0 0 0,0 1 0 0 0,1-1 0 0 0,-1 0 0 0 0,0 0 0 0 0,1 1 0 0 0,-1-1 0 0 0,0 0 0 0 0,1 1 0 0 0,-1-1 0 0 0,0 0 0 0 0,1 1 1 0 0,-1-1-1 0 0,0 1 0 0 0,0-1 3 0 0,6 6 8 0 0,0 1 0 0 0,-1 0 0 0 0,0 0 0 0 0,-1 1 0 0 0,1-1 0 0 0,-2 1 0 0 0,1 0 0 0 0,-1 0 0 0 0,0 0 0 0 0,0 4-8 0 0,15 57 151 0 0,16 53 259 0 0,-32-118-394 0 0,11 45 188 0 0,-10-28-121 0 0,-3-18-65 0 0,0 0-1 0 0,0 0 1 0 0,0 0 0 0 0,1 0-1 0 0,-1 0 1 0 0,1 0 0 0 0,0 0-1 0 0,0 0 1 0 0,0 0 0 0 0,0 0-1 0 0,1 0 1 0 0,-1 0 0 0 0,1-1-1 0 0,0 1 1 0 0,0-1 0 0 0,1 3-18 0 0,12 10 96 0 0,-13-12-39 0 0,-2-3-13 0 0,1 0-44 0 0,0 0 0 0 0,-1 0 1 0 0,1 1-1 0 0,-1-1 0 0 0,1 0 0 0 0,0 0 1 0 0,-1 0-1 0 0,1 0 0 0 0,0 0 0 0 0,-1 0 1 0 0,1 0-1 0 0,0-1 0 0 0,-1 1 0 0 0,1 0 0 0 0,-1 0 1 0 0,1 0-1 0 0,0-1 0 0 0,-1 1 0 0 0,1 0 1 0 0,-1-1-1 0 0,1 1 0 0 0,-1 0 0 0 0,1-1 1 0 0,-1 1-1 0 0,1-1 0 0 0,-1 1 0 0 0,1-1 0 0 0,-1 1 1 0 0,0-1-1 0 0,1 1 0 0 0,-1-1 0 0 0,0 1 1 0 0,1-1-1 0 0,-1 1 0 0 0,0-1 0 0 0,0 0 1 0 0,0 1-1 0 0,1-1 0 0 0,-1 0 0 0 0,0 1 0 0 0,0-1 1 0 0,0 0-1 0 0,0 1 0 0 0,0-1 0 0 0,0 1 1 0 0,0-1-1 0 0,0 0 0 0 0,0 1 0 0 0,-1-1 0 0 0,4-23-49 0 0,6-25-42 0 0,-2 12-176 0 0,9-33 267 0 0,-7 39-53 0 0,-6 16-21 0 0,2-1-1 0 0,0 1 1 0 0,1-1-1 0 0,5-7 75 0 0,-9 19-20 0 0,0 0 0 0 0,0 0 0 0 0,1 0 0 0 0,0 0 0 0 0,0 1 0 0 0,0 0 0 0 0,0-1 0 0 0,0 1 0 0 0,1 0 0 0 0,0 0 0 0 0,-1 1-1 0 0,1-1 1 0 0,0 1 0 0 0,0 0 0 0 0,0 0 0 0 0,1 0 0 0 0,-1 1 0 0 0,4-2 20 0 0,-3 2-12 0 0,0 0 0 0 0,1 0 0 0 0,-1 0 0 0 0,1 1-1 0 0,-1 0 1 0 0,1 0 0 0 0,-1 0 0 0 0,1 0 0 0 0,-1 1 0 0 0,0 0 0 0 0,1 0 0 0 0,-1 1-1 0 0,0 0 1 0 0,0-1 0 0 0,1 2 0 0 0,-2-1 0 0 0,1 0 0 0 0,0 1 0 0 0,0 0-1 0 0,-1 0 1 0 0,1 1 0 0 0,-1-1 0 0 0,1 3 12 0 0,12 12-13 0 0,-16-18 13 0 0,1 2 2 0 0,0 0 0 0 0,0 1 0 0 0,0-1 0 0 0,0 0 0 0 0,-1 0 0 0 0,1 1-1 0 0,-1-1 1 0 0,0 1 0 0 0,0-1 0 0 0,0 1 0 0 0,0-1 0 0 0,0 1 0 0 0,0 0 0 0 0,-1 0 0 0 0,1 1-2 0 0,49 149-252 0 0,-48-147 217 0 0,5 16-226 0 0,10 18 261 0 0,46 87-66 0 0</inkml:trace>
  <inkml:trace contextRef="#ctx0" brushRef="#br0" timeOffset="497219.405">8383 4466 0 0 0,'5'-6'1831'0'0,"5"-6"3169"0"0,-10 11-4849 0 0,0 0-1 0 0,0 0 0 0 0,0 0 1 0 0,-1 1-1 0 0,1-1 0 0 0,0 0 1 0 0,0 0-1 0 0,0 0 0 0 0,0 0 1 0 0,1 1-1 0 0,-1-1 1 0 0,0 0-1 0 0,0-1-150 0 0,0 1 287 0 0,0-2 523 0 0,0 3-54 0 0,0 0-709 0 0,0 0 0 0 0,-1 0 1 0 0,1 0-1 0 0,-1 0 0 0 0,1 0 1 0 0,-1 0-1 0 0,1 0 0 0 0,-1 0 1 0 0,1 0-1 0 0,-1 0 1 0 0,1 0-1 0 0,-1 0 0 0 0,1-1 1 0 0,-1 1-1 0 0,1 0 0 0 0,-1 0 1 0 0,1 0-1 0 0,-1-1 1 0 0,1 1-1 0 0,0 0 0 0 0,-1 0 1 0 0,1-1-1 0 0,0 1 0 0 0,-1 0 1 0 0,1-1-1 0 0,0 1 0 0 0,-1-1 1 0 0,1 1-1 0 0,0 0 1 0 0,-1-1-1 0 0,1 1 0 0 0,0-1-47 0 0,0 0 28 0 0,-1 1 0 0 0,1-1 0 0 0,0 1 0 0 0,-1-1-1 0 0,1 0 1 0 0,0 1 0 0 0,-1-1 0 0 0,1 1 0 0 0,-1-1-1 0 0,1 1 1 0 0,-1 0 0 0 0,1-1 0 0 0,-1 1 0 0 0,0-1 0 0 0,1 1-1 0 0,-1 0-27 0 0,-1-1 52 0 0,-1 0 0 0 0,1 0 0 0 0,-1 1-1 0 0,1-1 1 0 0,0 1 0 0 0,-1 0 0 0 0,1-1-1 0 0,-1 1 1 0 0,1 1 0 0 0,-1-1 0 0 0,1 0-1 0 0,-1 0 1 0 0,1 1 0 0 0,0 0 0 0 0,-1-1-1 0 0,1 1 1 0 0,0 0 0 0 0,-1 0 0 0 0,1 0-1 0 0,0 0 1 0 0,0 1 0 0 0,0-1 0 0 0,0 0-1 0 0,0 1 1 0 0,0 0 0 0 0,0-1 0 0 0,1 1-1 0 0,-2 2-51 0 0,-5 9 105 0 0,1 0 0 0 0,0 1 0 0 0,1 0-1 0 0,1 0 1 0 0,0 1 0 0 0,1 0-1 0 0,1 0 1 0 0,0 0 0 0 0,1 0 0 0 0,1 0-1 0 0,0 0 1 0 0,1 1-105 0 0,-1 33 141 0 0,0-30-103 0 0,0 1-1 0 0,2 0 1 0 0,0-1-1 0 0,3 10-37 0 0,-3-27 3 0 0,0 1 0 0 0,0-1 0 0 0,0 0 0 0 0,1 0 0 0 0,-1 1 0 0 0,1-1 0 0 0,-1 0 0 0 0,1 0 0 0 0,0 0 0 0 0,0-1 1 0 0,0 1-1 0 0,0 0 0 0 0,0-1 0 0 0,0 1 0 0 0,0-1 0 0 0,0 0 0 0 0,1 0 0 0 0,-1 0 0 0 0,1 0 0 0 0,-1 0 0 0 0,1 0 0 0 0,0 0-3 0 0,-1-1 1 0 0,-1 1 0 0 0,0-1 0 0 0,0 0-1 0 0,1 1 1 0 0,-1-1-1 0 0,0 0 1 0 0,1 0 0 0 0,-1 0-1 0 0,0 0 1 0 0,1 0-1 0 0,-1 0 1 0 0,0 0-1 0 0,1 0 1 0 0,-1-1 0 0 0,0 1-1 0 0,0-1 1 0 0,1 1-1 0 0,-1-1 1 0 0,0 1 0 0 0,0-1-1 0 0,1 0 0 0 0,7-5-8 0 0,0 0 0 0 0,0 0 0 0 0,0-1 0 0 0,-1-1 1 0 0,0 1-1 0 0,-1-1 0 0 0,1-1 0 0 0,-2 0 0 0 0,1 0 0 0 0,-1 0 0 0 0,4-8 8 0 0,0-3-37 0 0,0 1 1 0 0,-1-2-1 0 0,-1 1 1 0 0,-1-1-1 0 0,3-13 37 0 0,-8 7-42 0 0,-2 1 22 0 0,0 20 11 0 0,0 6 11 0 0,0 0 36 0 0,4 6 44 0 0,12 22 33 0 0,-5-10 99 0 0,9 19-214 0 0,-19-35 1 0 0,0 0-1 0 0,0 0 0 0 0,0 0 1 0 0,1 0-1 0 0,-1 0 0 0 0,0 0 1 0 0,1 0-1 0 0,0 0 0 0 0,-1 0 1 0 0,1-1-1 0 0,0 1 0 0 0,0 0 1 0 0,0-1-1 0 0,12 11-36 0 0,0 10-61 0 0,1 1-56 0 0,-14-22 145 0 0,-1 0 0 0 0,1 0 0 0 0,0 0 0 0 0,0 0 0 0 0,-1-1-1 0 0,1 1 1 0 0,0 0 0 0 0,0-1 0 0 0,0 1 0 0 0,0 0 0 0 0,0-1 0 0 0,0 0 0 0 0,0 1-1 0 0,0-1 1 0 0,1 1 0 0 0,-1-1 0 0 0,0 0 0 0 0,0 0 0 0 0,1 0 8 0 0,5-1-8 0 0,1-1 0 0 0,-1 0 1 0 0,1-1-1 0 0,-1 0 0 0 0,0 0 1 0 0,0-1-1 0 0,3-1 8 0 0</inkml:trace>
  <inkml:trace contextRef="#ctx0" brushRef="#br0" timeOffset="497690.223">8683 4395 6212 0 0,'0'-3'12289'0'0,"0"-9"-9846"0"0,0 9-2450 0 0,0 3 30 0 0,3 3 54 0 0,5 5-12 0 0,19 17 147 0 0,-14-16-136 0 0,-4-3-26 0 0,0 0 0 0 0,-1 1 0 0 0,1 0 0 0 0,-2 0 0 0 0,7 7-50 0 0,24 33 137 0 0,10-6-39 0 0,-7 7-57 0 0,44 26-188 0 0,-72-60 83 0 0,-9-9 7 0 0,1 0-1 0 0,0 0 1 0 0,0 0 0 0 0,0 0-1 0 0,1-1 1 0 0,5 3 57 0 0,2-4-237 0 0,-10-4 129 0 0,-3-7 30 0 0,0-36 41 0 0</inkml:trace>
  <inkml:trace contextRef="#ctx0" brushRef="#br0" timeOffset="498207.138">9002 4360 6062 0 0,'0'0'14712'0'0,"-18"0"-14626"0"0,1 0 101 0 0,-1 17 54 0 0,-17 1 3 0 0,16 35-16 0 0,3 0-27 0 0,-21 0-37 0 0,20 1-65 0 0,-1-1-115 0 0,53 106 16 0 0,-35-159 0 0 0,0 0 0 0 0,0 0 0 0 0</inkml:trace>
  <inkml:trace contextRef="#ctx0" brushRef="#br0" timeOffset="498208.138">9445 4820 5950 0 0,'0'0'14674'0'0,"0"0"-14671"0"0,0 0 11 0 0,0 0 54 0 0,0 0 84 0 0,19 0 43 0 0,-19 0 22 0 0,34 18 7 0 0,-17-18-11 0 0,1 0-26 0 0,17 0-80 0 0,-16 0-106 0 0,16 0-104 0 0,-16 0-104 0 0,32 0 207 0 0,-51 0 0 0 0,0 0 0 0 0</inkml:trace>
  <inkml:trace contextRef="#ctx0" brushRef="#br0" timeOffset="498704.997">10207 4484 3949 0 0,'-3'0'11156'0'0,"-10"0"-8983"0"0,13 0-2175 0 0,0 0 0 0 0,0 0 0 0 0,-1 0 0 0 0,1 0 0 0 0,0 0 0 0 0,0 0 0 0 0,-1 0 0 0 0,1 0 0 0 0,0 0 0 0 0,0 0 0 0 0,-1 0 0 0 0,1 0 0 0 0,0 0 0 0 0,0 1 0 0 0,0-1 0 0 0,-1 0 0 0 0,1 0 0 0 0,0 0 0 0 0,0 0 0 0 0,0 0 0 0 0,-1 1 0 0 0,1-1 0 0 0,0 0 0 0 0,0 0 0 0 0,0 0 0 0 0,0 1 2 0 0,-49 48 31 0 0,46-46-14 0 0,0-1 1 0 0,1-1-1 0 0,-1 1 1 0 0,0 0-1 0 0,0 0 1 0 0,-2 0-18 0 0,3-2 13 0 0,0 1 0 0 0,1 0 1 0 0,-1 0-1 0 0,0 0 0 0 0,0 0 0 0 0,1 0 1 0 0,-1 0-1 0 0,0 0 0 0 0,1 1 1 0 0,-1-1-1 0 0,1 1 0 0 0,0-1 1 0 0,-1 1-1 0 0,1-1 0 0 0,0 1 1 0 0,0 0-1 0 0,0 0 0 0 0,0 0-13 0 0,-1 9 55 0 0,0 0-1 0 0,1 0 1 0 0,1 0 0 0 0,0-1-1 0 0,1 11-54 0 0,0 8 80 0 0,-1-23-64 0 0,0 0 0 0 0,1 0 1 0 0,0 1-1 0 0,0-1 1 0 0,0 0-1 0 0,1 0 1 0 0,0 0-1 0 0,2 4-16 0 0,-2-6 10 0 0,0-1-1 0 0,0 1 1 0 0,0-1-1 0 0,0 0 1 0 0,0 0-1 0 0,1 0 1 0 0,-1 0-1 0 0,1 0 1 0 0,0-1-1 0 0,0 1 1 0 0,0-1-1 0 0,0 0 1 0 0,0 0-1 0 0,3 2-9 0 0,-4-3 7 0 0,1-1 0 0 0,-1 1-1 0 0,1 0 1 0 0,0 0-1 0 0,-1-1 1 0 0,1 0-1 0 0,0 1 1 0 0,-1-1 0 0 0,1 0-1 0 0,0-1 1 0 0,-1 1-1 0 0,1 0 1 0 0,1-1-7 0 0,-2 1-1 0 0,-1 0 0 0 0,1-1 0 0 0,-1 1 0 0 0,1-1-1 0 0,-1 1 1 0 0,1-1 0 0 0,-1 0 0 0 0,1 1 0 0 0,-1-1 0 0 0,0 0 0 0 0,1 0 0 0 0,-1 0 0 0 0,0 0 0 0 0,0 0 0 0 0,0 0-1 0 0,0-1 1 0 0,0 1 0 0 0,0 0 0 0 0,0 0 0 0 0,0-1 0 0 0,0 1 0 0 0,0-1 1 0 0,5-33-51 0 0,7-13-7 0 0,-9 33 37 0 0,0 1-1 0 0,0-1 0 0 0,-2 0 0 0 0,0 0 0 0 0,0 0 0 0 0,-1-5 22 0 0,-2 0-34 0 0,1 0-9 0 0,1 1-1 0 0,2-16 44 0 0,0 15-14 0 0,2-15-10 0 0,-2 0 1 0 0,-1 1 0 0 0,-1-1 0 0 0,-2-7 23 0 0,-6-23-17 0 0,-2 1 0 0 0,-3 1 0 0 0,-11-35 17 0 0,-15-63 35 0 0,20 77 14 0 0,5 37-8 0 0,8 31-3 0 0,1 0 1 0 0,0-1 0 0 0,2 1 0 0 0,0 0 0 0 0,0-15-40 0 0,2-22 544 0 0,0 51-424 0 0,3 7 8 0 0,-1-1-73 0 0,0 0 1 0 0,1 0-1 0 0,-1 0 1 0 0,1 0-1 0 0,3 2-54 0 0,9 8 152 0 0,-13-13-123 0 0,1 1-1 0 0,-1 0 0 0 0,0 0 0 0 0,1 0 1 0 0,-1 0-1 0 0,0 1 0 0 0,0-1 1 0 0,-1 1-1 0 0,1-1 0 0 0,0 1 0 0 0,-1-1 1 0 0,0 1-1 0 0,1 0 0 0 0,-1 0 1 0 0,0 0-1 0 0,0 0 0 0 0,0 1-28 0 0,4 49 365 0 0,8 18 19 0 0,-7 24 9 0 0,7 41-16 0 0,-9-51-184 0 0,-2-14 5 0 0,4-1 0 0 0,4 5-198 0 0,30 101 145 0 0,-14-75-163 0 0,-19-65-19 0 0,-3-14-28 0 0,2 0 1 0 0,0-1 64 0 0,-4-13-44 0 0,1-1 1 0 0,1 0-1 0 0,-1 1 1 0 0,1-1 0 0 0,0-1-1 0 0,1 1 1 0 0,2 2 43 0 0,-6-7-18 0 0,1 0 0 0 0,-1 0 1 0 0,1 0-1 0 0,-1 0 0 0 0,1 0 1 0 0,0-1-1 0 0,0 1 0 0 0,0-1 1 0 0,0 1-1 0 0,0-1 0 0 0,0 0 1 0 0,0 0-1 0 0,1 1 0 0 0,-1-2 1 0 0,0 1-1 0 0,1 0 0 0 0,-1 0 1 0 0,2 0 17 0 0,1-2-7 0 0,-1 0 1 0 0,0-1 0 0 0,1 1 0 0 0,-1-1 0 0 0,0 0 0 0 0,0 0 0 0 0,0 0 0 0 0,0 0 0 0 0,-1-1 0 0 0,1 1 0 0 0,0-2 6 0 0,-4 4 0 0 0</inkml:trace>
  <inkml:trace contextRef="#ctx0" brushRef="#br0" timeOffset="499120.997">10668 4589 4187 0 0,'3'12'9443'0'0,"4"-6"-5798"0"0,-6-5-3603 0 0,1-1-1 0 0,-1 0 0 0 0,0 1 0 0 0,1-1 0 0 0,-1 0 0 0 0,0 0 0 0 0,1 0 0 0 0,-1 0 0 0 0,0 0 0 0 0,1-1 1 0 0,-1 1-1 0 0,0 0 0 0 0,0 0 0 0 0,1-1 0 0 0,-1 1 0 0 0,0-1 0 0 0,0 1 0 0 0,1-1-41 0 0,2-2 16 0 0,-1 1 0 0 0,1-1 0 0 0,-1 1 0 0 0,0-1 0 0 0,0 0 0 0 0,0 0 0 0 0,1-2-16 0 0,7-7 38 0 0,-5 6-25 0 0,-2 3-5 0 0,0-2-1 0 0,1 1 1 0 0,-2 0 0 0 0,1-1-1 0 0,-1 0 1 0 0,1 0-1 0 0,-1 0 1 0 0,-1 0 0 0 0,1 0-1 0 0,-1-1 1 0 0,0 1 0 0 0,1-3-8 0 0,0-13 30 0 0,-2-1 0 0 0,0 0 0 0 0,-1 1 1 0 0,-1-3-31 0 0,0-22 87 0 0,1 44-81 0 0,0 1 0 0 0,-1-1 0 0 0,1 1 0 0 0,0-1 0 0 0,-1 1 0 0 0,1 0-1 0 0,-1-1 1 0 0,1 1 0 0 0,-1 0 0 0 0,0-1 0 0 0,1 1 0 0 0,-1 0-1 0 0,0 0 1 0 0,0 0 0 0 0,0 0 0 0 0,0 0 0 0 0,0 0 0 0 0,0 0 0 0 0,0 0-1 0 0,0 0 1 0 0,-1 0 0 0 0,1 0 0 0 0,0 1 0 0 0,-1-1 0 0 0,1 0-1 0 0,-2 0-5 0 0,-5-4 50 0 0,-7-5 64 0 0,11 7-70 0 0,0 0-1 0 0,-1 0 1 0 0,1 0 0 0 0,-1 1 0 0 0,0 0 0 0 0,0 0 0 0 0,1 0 0 0 0,-2 0-44 0 0,5 2 12 0 0,0-1-1 0 0,0 1 1 0 0,0-1 0 0 0,0 1 0 0 0,-1 0 0 0 0,1 0 0 0 0,0 0 0 0 0,0 0-1 0 0,0-1 1 0 0,0 1 0 0 0,0 1 0 0 0,-1-1 0 0 0,1 0 0 0 0,0 0 0 0 0,0 0-1 0 0,0 1 1 0 0,0-1 0 0 0,0 0 0 0 0,0 1 0 0 0,0-1 0 0 0,0 1-1 0 0,0-1 1 0 0,-1 2-12 0 0,0 0 29 0 0,1 0 1 0 0,0 1-1 0 0,0-1 0 0 0,0 1 0 0 0,0 0 0 0 0,0-1 0 0 0,0 1 0 0 0,1 0 0 0 0,-1-1 0 0 0,1 1-29 0 0,-1 1 31 0 0,-11 36 238 0 0,7-25-135 0 0,1 0 0 0 0,0 0 0 0 0,0 7-134 0 0,1 19 312 0 0,2 1-1 0 0,2 3-311 0 0,-1-2 170 0 0,0-39-147 0 0,0 0 0 0 0,1 1-1 0 0,-1-1 1 0 0,1 1 0 0 0,0-1 0 0 0,0 0 0 0 0,0 1 0 0 0,2 2-23 0 0,3 10 60 0 0,-2-5-39 0 0,-4-8-23 0 0,1-1 1 0 0,1 1-1 0 0,-1-1 0 0 0,0 1 1 0 0,1-1-1 0 0,0 0 0 0 0,0 2 2 0 0,5 3-13 0 0,0 1 1 0 0,1-1-1 0 0,0-1 1 0 0,3 3 11 0 0,113 99-16 0 0</inkml:trace>
  <inkml:trace contextRef="#ctx0" brushRef="#br0" timeOffset="499573.116">10951 4448 5512 0 0,'0'0'14747'0'0,"0"0"-14455"0"0,-17 0 21 0 0,17 36 48 0 0,0 16 19 0 0,0 38-4 0 0,0-2-12 0 0,0 18-10 0 0,17 18-18 0 0,-17 18-41 0 0,0 0-56 0 0,18-18-114 0 0,-18 0-131 0 0,0-35-145 0 0,18-36-169 0 0,-1-36 320 0 0,-17-17 0 0 0</inkml:trace>
  <inkml:trace contextRef="#ctx0" brushRef="#br0" timeOffset="499993.064">10951 4288 4512 0 0,'0'-3'11676'0'0,"0"3"-11601"0"0,0 0 0 0 0,0-1 0 0 0,0 1 0 0 0,0-1 0 0 0,0 1 1 0 0,0-1-1 0 0,0 1 0 0 0,0-1 0 0 0,0 1 0 0 0,0-1 0 0 0,0 1 0 0 0,0 0 0 0 0,1-1 0 0 0,-1 1 0 0 0,0-1 1 0 0,0 1-1 0 0,0-1 0 0 0,1 1 0 0 0,-1 0 0 0 0,0-1 0 0 0,1 1 0 0 0,-1 0 0 0 0,0-1 0 0 0,1 1 1 0 0,-1 0-1 0 0,0 0 0 0 0,1-1-75 0 0,0 1 52 0 0,0 0 0 0 0,-1 0 0 0 0,1 0 0 0 0,0 0 0 0 0,0 0 0 0 0,0 0 0 0 0,-1 0 0 0 0,1 0 0 0 0,0 0-1 0 0,0 0 1 0 0,0 0 0 0 0,0 0 0 0 0,-1 1 0 0 0,1-1 0 0 0,0 0-52 0 0,7 4-29 0 0,0 0 0 0 0,-1 0 0 0 0,6 5 29 0 0,4 1 280 0 0,-16-9-277 0 0,4 1 38 0 0,0 1 0 0 0,-1-1 0 0 0,1 1 0 0 0,-1 1 0 0 0,5 2-41 0 0,15 24 192 0 0,5-10-16 0 0,-26-18-156 0 0,0 0 0 0 0,-1 0-1 0 0,1 0 1 0 0,-1 0 0 0 0,0 1 0 0 0,0-1-1 0 0,0 1 1 0 0,0-1 0 0 0,0 1 0 0 0,0 0-1 0 0,0 0 1 0 0,-1 0-20 0 0,1 3 33 0 0,0 0-1 0 0,0 0 1 0 0,-1 1-1 0 0,0-1 1 0 0,0 1-33 0 0,3 15 105 0 0,1-2-34 0 0,-3-15-50 0 0,0 1 1 0 0,-1 0-1 0 0,0 0 0 0 0,0 1 1 0 0,0-1-1 0 0,0 0 0 0 0,-1 0 1 0 0,0 0-1 0 0,-1 0 1 0 0,1 0-1 0 0,-1 1 0 0 0,-2 3-21 0 0,-1 0 33 0 0,0-1 0 0 0,0-1-1 0 0,-5 7-32 0 0,0 0 26 0 0,-8 16 17 0 0,4-8-45 0 0,-1 1 0 0 0,-5 4 2 0 0,10-17-17 0 0,1-1 0 0 0,-2 0 1 0 0,1 0-1 0 0,-1-1 0 0 0,-1 0 0 0 0,-5 2 17 0 0,-96 58-21 0 0</inkml:trace>
  <inkml:trace contextRef="#ctx0" brushRef="#br0" timeOffset="500440.606">11253 4484 8402 0 0,'0'-36'16809'0'0,"-19"1"-16682"0"0,19 35-51 0 0,19-18-13 0 0,-2 18-33 0 0,20 0-51 0 0,-2-18-42 0 0,19 18-41 0 0,-20 0-21 0 0,1-17-22 0 0,-16 17-13 0 0,16-72 160 0 0,-35 72 0 0 0,0 0 0 0 0,0 0 0 0 0,0 0 0 0 0</inkml:trace>
  <inkml:trace contextRef="#ctx0" brushRef="#br0" timeOffset="500441.606">11376 4183 4237 0 0,'0'0'13972'0'0,"0"0"-13560"0"0,0 0 14 0 0,0 17-38 0 0,-18 1-2 0 0,18 17 10 0 0,0 18-46 0 0,0 18-54 0 0,0 18-47 0 0,18-1-73 0 0,2-34-122 0 0,-4-1-159 0 0,2-18-117 0 0,36-70 222 0 0,-54 35 0 0 0,0 0 0 0 0,0 0 0 0 0</inkml:trace>
  <inkml:trace contextRef="#ctx0" brushRef="#br0" timeOffset="500841.984">11677 3970 8485 0 0,'-10'0'10836'0'0,"-1"0"-6071"0"0,-18 0-2985 0 0,29 0-1775 0 0,0 0 0 0 0,-1 0 0 0 0,1 0 0 0 0,0 0 0 0 0,0 0 0 0 0,-1 0 0 0 0,1 0 0 0 0,0 0 0 0 0,0 0 1 0 0,-1 0-1 0 0,1 0 0 0 0,0 0 0 0 0,0 0 0 0 0,0 0 0 0 0,-1 0 0 0 0,1 1 0 0 0,0-1 0 0 0,0 0 0 0 0,0 0 0 0 0,-1 0 0 0 0,1 0 1 0 0,0 1-1 0 0,0-1 0 0 0,0 0 0 0 0,0 0 0 0 0,-1 0 0 0 0,1 1-5 0 0,-1 0 12 0 0,0 0 1 0 0,0 1-1 0 0,0 0 0 0 0,-1-1 1 0 0,2 1-1 0 0,-1-1 0 0 0,0 1 1 0 0,0 0-1 0 0,0 0 1 0 0,1-1-1 0 0,-1 1 0 0 0,1 0-12 0 0,-1 3 15 0 0,1-1 0 0 0,0 0 0 0 0,0 0 0 0 0,0 0 1 0 0,0 1-1 0 0,0-1 0 0 0,1 1-15 0 0,5 19 80 0 0,0 0 0 0 0,9 21-80 0 0,5 18 82 0 0,-7-8 70 0 0,2 43-152 0 0,-5-32 56 0 0,4 14 24 0 0,-8-13-14 0 0,6-2-20 0 0,-8-24-35 0 0,-2-14-19 0 0,1 0 1 0 0,1 0 0 0 0,5 17 7 0 0,-6-35-21 0 0,-1-1 0 0 0,1 1 0 0 0,1 0 0 0 0,2 3 21 0 0,-6-12-3 0 0,0 1 0 0 0,0-1 1 0 0,0 0-1 0 0,0 1 1 0 0,1-1-1 0 0,-1 1 0 0 0,0-1 1 0 0,0 0-1 0 0,1 1 1 0 0,-1-1-1 0 0,0 0 1 0 0,1 0-1 0 0,-1 1 0 0 0,0-1 1 0 0,1 0-1 0 0,-1 1 1 0 0,1-1-1 0 0,-1 0 1 0 0,0 0-1 0 0,1 0 0 0 0,-1 0 1 0 0,1 1-1 0 0,-1-1 1 0 0,0 0-1 0 0,1 0 0 0 0,-1 0 1 0 0,1 0-1 0 0,-1 0 1 0 0,1 0-1 0 0,-1 0 1 0 0,1 0-1 0 0,-1 0 0 0 0,0 0 1 0 0,1 0-1 0 0,-1-1 1 0 0,1 1-1 0 0,-1 0 1 0 0,0 0-1 0 0,1 0 0 0 0,-1 0 1 0 0,1-1-1 0 0,-1 1 1 0 0,0 0-1 0 0,1-1 0 0 0,-1 1 1 0 0,0 0-1 0 0,1 0 1 0 0,-1-1-1 0 0,0 1 3 0 0,5-7-30 0 0,-1 1 1 0 0,-1-1-1 0 0,1 0 0 0 0,-1 0 1 0 0,0 0-1 0 0,-1 0 0 0 0,1 0 0 0 0,-2-1 1 0 0,1 1-1 0 0,-1-1 0 0 0,0-3 30 0 0,6-71-175 0 0,-1 38 89 0 0,-2 27 8 0 0,-2 0 1 0 0,0 1 0 0 0,-1-17 77 0 0,-1-38-273 0 0,0 63 244 0 0,1 1 0 0 0,0-1 0 0 0,1 1 0 0 0,-1-1 0 0 0,1 1 0 0 0,1 0 0 0 0,1-3 29 0 0,-4 10-1 0 0,0-1-1 0 0,0 1 1 0 0,0 0 0 0 0,0-1-1 0 0,0 1 1 0 0,0 0 0 0 0,0 0-1 0 0,0-1 1 0 0,0 1 0 0 0,1 0-1 0 0,-1 0 1 0 0,0-1 0 0 0,0 1-1 0 0,0 0 1 0 0,0 0-1 0 0,1-1 1 0 0,-1 1 0 0 0,0 0-1 0 0,0 0 1 0 0,1 0 0 0 0,-1 0-1 0 0,0-1 1 0 0,0 1 0 0 0,1 0-1 0 0,-1 0 1 0 0,0 0 0 0 0,0 0-1 0 0,1 0 1 0 0,-1 0 0 0 0,0 0-1 0 0,1 0 1 0 0,-1 0-1 0 0,0 0 1 0 0,0 0 0 0 0,1 0-1 0 0,-1 0 1 0 0,0 0 0 0 0,1 0-1 0 0,-1 0 2 0 0,7 1 1 0 0,0 1 0 0 0,0-1 0 0 0,-1 1 0 0 0,1 1 0 0 0,0-1 0 0 0,-1 1 0 0 0,0 1 0 0 0,0-1 0 0 0,0 1 0 0 0,0 0 0 0 0,0 0 0 0 0,0 2 0 0 0,2-1 15 0 0,0 1 0 0 0,-1 1 0 0 0,1 0 0 0 0,-2 0 1 0 0,1 0-1 0 0,-1 1 0 0 0,0 0 0 0 0,-1 0 0 0 0,1 0 1 0 0,-2 1-1 0 0,1 0 0 0 0,-1 0 0 0 0,-1 0 0 0 0,3 7-16 0 0,14 88 152 0 0,-15-86-127 0 0,-2-10-22 0 0,-1 0-1 0 0,-1 0 1 0 0,1 0-1 0 0,-2 0 1 0 0,1 0-1 0 0,-1 3-2 0 0,0 59-52 0 0,0 31 39 0 0</inkml:trace>
  <inkml:trace contextRef="#ctx0" brushRef="#br0" timeOffset="504253.207">9445 5511 2862 0 0,'0'0'10442'0'0,"0"0"-8209"0"0,0-3-2043 0 0,0-9-5 0 0,0 12-178 0 0,0 0-1 0 0,0 0 1 0 0,0-1 0 0 0,0 1-1 0 0,0 0 1 0 0,0 0 0 0 0,0-1-1 0 0,0 1 1 0 0,0 0 0 0 0,1 0-1 0 0,-1-1 1 0 0,0 1-1 0 0,0 0 1 0 0,0 0 0 0 0,0-1-1 0 0,0 1 1 0 0,0 0 0 0 0,0 0-1 0 0,1 0 1 0 0,-1-1 0 0 0,0 1-1 0 0,0 0 1 0 0,0 0-1 0 0,1 0 1 0 0,-1 0 0 0 0,0 0-1 0 0,0-1-6 0 0,11-6 143 0 0,0 0 1 0 0,1 0-1 0 0,2 0-143 0 0,-12 6 13 0 0,1 0 1 0 0,0 0 1 0 0,0 0-1 0 0,0 0 0 0 0,0 1 1 0 0,0-1-1 0 0,0 1 1 0 0,0 0-1 0 0,0 0 0 0 0,0 0 1 0 0,0 0-1 0 0,0 0 1 0 0,2 1-15 0 0,11 0 42 0 0,113-1 135 0 0,-123 0-164 0 0,1 0 0 0 0,0 1-1 0 0,-1-1 1 0 0,1 2 0 0 0,0-1-1 0 0,-1 1 1 0 0,1-1 0 0 0,-1 2-1 0 0,4 1-12 0 0,-6-2 8 0 0,0 0 0 0 0,0 1 0 0 0,-1-1-1 0 0,1 1 1 0 0,-1 0 0 0 0,0 0 0 0 0,1 0 0 0 0,-1 0 0 0 0,-1 1-1 0 0,1-1 1 0 0,1 2-8 0 0,-3-2 8 0 0,0-1 1 0 0,0 1-1 0 0,0-1 0 0 0,0 1 0 0 0,0-1 1 0 0,-1 1-1 0 0,1 0 0 0 0,-1-1 0 0 0,1 1 0 0 0,-1 0 1 0 0,0-1-1 0 0,0 1 0 0 0,0 0 0 0 0,-1 0 1 0 0,0 2-9 0 0,0 7 29 0 0,1-3-12 0 0,-1 1 0 0 0,0 0 0 0 0,-1-1 0 0 0,0 1-1 0 0,-1-1 1 0 0,0 1 0 0 0,0-1 0 0 0,-1 0 0 0 0,0 0-1 0 0,-1-1 1 0 0,-2 4-17 0 0,-10 14 52 0 0,-1-1 1 0 0,-17 18-53 0 0,33-42 2 0 0,-24 30 129 0 0,-22 19-131 0 0,37-40 34 0 0,-1 1-1 0 0,-1-2 1 0 0,1 0-1 0 0,-1 0 1 0 0,-11 4-34 0 0,-11 2 72 0 0,25-12-40 0 0,0 2-1 0 0,0-1 1 0 0,0 1-1 0 0,0 1-31 0 0,1 0 29 0 0,8-4-22 0 0,-1-1 0 0 0,0 0 0 0 0,1 0-1 0 0,-1 0 1 0 0,1 0 0 0 0,-1 0 0 0 0,0 0 0 0 0,0 0-1 0 0,0-1 1 0 0,1 1 0 0 0,-1-1 0 0 0,0 1-1 0 0,-2-1-6 0 0,4 0 1 0 0,0 0-1 0 0,0 0 0 0 0,0 0 1 0 0,0 0-1 0 0,-1 0 0 0 0,1 0 0 0 0,0 0 1 0 0,0 0-1 0 0,0 0 0 0 0,0 0 1 0 0,0 0-1 0 0,0 0 0 0 0,0 0 0 0 0,0 0 1 0 0,0 0-1 0 0,0 0 0 0 0,-1 0 1 0 0,1 0-1 0 0,0 0 0 0 0,0 0 1 0 0,0 0-1 0 0,0 0 0 0 0,0 0 0 0 0,0 0 1 0 0,0 1-1 0 0,0-1 0 0 0,0 0 1 0 0,0 0-1 0 0,0 0 0 0 0,0 0 0 0 0,-1 0 1 0 0,1 0-1 0 0,0 0 0 0 0,0 0 1 0 0,0 0-1 0 0,0 0 0 0 0,0 0 1 0 0,0 0-1 0 0,0 1 0 0 0,0-1 0 0 0,0 0 1 0 0,0 0-1 0 0,0 0 0 0 0,0 0 1 0 0,0 0-1 0 0,0 0 0 0 0,0 0 0 0 0,0 0 1 0 0,0 0-1 0 0,0 0 0 0 0,0 1 1 0 0,0-1-1 0 0,0 0 0 0 0,0 0 1 0 0,0 0-1 0 0,0 0 0 0 0,0 0 0 0 0,0 1 0 0 0,0-1 1 0 0,0 1-1 0 0,0-1 0 0 0,0 1 1 0 0,1-1-1 0 0,-1 1 0 0 0,0-1 1 0 0,0 1-1 0 0,0-1 0 0 0,0 1 1 0 0,0-1-1 0 0,1 0 0 0 0,-1 1 1 0 0,0-1-1 0 0,0 1 0 0 0,1-1 1 0 0,-1 0-1 0 0,0 1 0 0 0,1-1 1 0 0,-1 1-1 0 0,0-1 0 0 0,1 0 1 0 0,-1 1-1 0 0,1-1 0 0 0,0 0 0 0 0,12 4 3 0 0,-1-2-1 0 0,15 13 3 0 0,3-2 7 0 0,0-1-1 0 0,29 7-11 0 0,25 9 36 0 0,-47-14 6 0 0,-1 2-1 0 0,-1 2 0 0 0,0 1-41 0 0,-29-15 17 0 0,0 0 0 0 0,-1 0 0 0 0,1 0 0 0 0,-1 1 0 0 0,1 0 0 0 0,-1 0 0 0 0,-1 0 0 0 0,1 1 0 0 0,-1-1 0 0 0,1 2-17 0 0,-3-3 21 0 0,0 0 1 0 0,0 1 0 0 0,0-1-1 0 0,-1 0 1 0 0,1 1-1 0 0,-1 0 1 0 0,0-1 0 0 0,0 1-1 0 0,-1-1 1 0 0,1 1-1 0 0,-1 0 1 0 0,0 0 0 0 0,0-1-1 0 0,-1 1 1 0 0,0 3-22 0 0,-2 7 49 0 0,-1-1 1 0 0,0 0 0 0 0,-1 0 0 0 0,0-1-1 0 0,-1 1 1 0 0,-1-1 0 0 0,0 0-1 0 0,0-1 1 0 0,-2 0 0 0 0,-2 3-50 0 0,-4 3 71 0 0,-1 0 0 0 0,-1-1 1 0 0,-1-1-1 0 0,0-1 0 0 0,-1 0 1 0 0,-3 0-73 0 0,16-11 17 0 0,0 0 0 0 0,0 0 0 0 0,0 0-1 0 0,-1-1 1 0 0,1 0 0 0 0,-1 0-1 0 0,0-1 1 0 0,0 1 0 0 0,0-2 0 0 0,0 1-1 0 0,-1-1 1 0 0,1 0 0 0 0,-7 0-16 0 0,-73-1-123 0 0,73-1 29 0 0,14 1 90 0 0,0-1 0 0 0,-1 1 1 0 0,1 0-1 0 0,-1 0 0 0 0,1 0 1 0 0,-1-1-1 0 0,1 1 0 0 0,0 0 1 0 0,-1-1-1 0 0,1 1 0 0 0,0 0 1 0 0,-1-1-1 0 0,1 1 0 0 0,0 0 1 0 0,0-1-1 0 0,-1 1 0 0 0,1-1 1 0 0,0 1-1 0 0,0 0 0 0 0,-1-1 1 0 0,1 1-1 0 0,0-1 4 0 0,-1-7-10 0 0,0 1 1 0 0,0-1-1 0 0,1 0 0 0 0,0-5 10 0 0</inkml:trace>
  <inkml:trace contextRef="#ctx0" brushRef="#br0" timeOffset="524426.273">10545 6184 1137 0 0,'1'0'268'0'0,"-1"1"0"0"0,0-1 0 0 0,1 0 0 0 0,-1 0 0 0 0,0 0 0 0 0,1 0 0 0 0,-1 0 0 0 0,1 0 0 0 0,-1 0 0 0 0,0 0 0 0 0,1 0 1 0 0,-1 0-1 0 0,1 0 0 0 0,-1 0 0 0 0,0 0 0 0 0,1-1 0 0 0,-1 1 0 0 0,0 0 0 0 0,1 0 0 0 0,-1 0 0 0 0,1 0 0 0 0,-1-1 0 0 0,0 1 0 0 0,0 0 0 0 0,1 0 0 0 0,-1-1 0 0 0,0 1 0 0 0,1 0 0 0 0,-1-1 0 0 0,0 1 0 0 0,0 0-268 0 0,-5-8 2346 0 0,2 5-2785 0 0,0 0 855 0 0,3 0-65 0 0,0-9-55 0 0,0 9-13 0 0,3 0-10 0 0,-2 2-244 0 0,0 0 0 0 0,1-1-1 0 0,-1 1 1 0 0,0 0 0 0 0,1 0 0 0 0,-1 0-1 0 0,1 0 1 0 0,-1 0 0 0 0,1 1 0 0 0,-1-1-1 0 0,1 0 1 0 0,0 1 0 0 0,-1-1 0 0 0,1 1 0 0 0,0 0-1 0 0,0-1 1 0 0,-1 1 0 0 0,1 0 0 0 0,1 0-29 0 0,0 0 45 0 0,1 0-1 0 0,-1-1 1 0 0,0 1 0 0 0,1-1 0 0 0,-1 0 0 0 0,0 0 0 0 0,1 0 0 0 0,-1 0 0 0 0,0 0-1 0 0,2-2-44 0 0,7-2 120 0 0,43-11 381 0 0,-34 10-332 0 0,0-1 0 0 0,12-5-169 0 0,34-18 232 0 0,-29 16-119 0 0,-14 6-24 0 0,0-1-1 0 0,0-2 1 0 0,5-3-89 0 0,60-40 234 0 0,-49 33-98 0 0,-34 19-126 0 0,0-1 0 0 0,1-1-1 0 0,-1 1 1 0 0,0-1 0 0 0,-1 0 0 0 0,1 0 0 0 0,0-1-10 0 0,-3 2 6 0 0,-3 3-12 0 0,0 0-17 0 0,0 0-24 0 0,0 0-35 0 0,1-12-8 0 0,0 1 1 0 0,0 0 0 0 0,1 0 0 0 0,2-7 89 0 0,-2 10-29 0 0,0 0-1 0 0,0 1 1 0 0,-1-1 0 0 0,0 0-1 0 0,-1 0 1 0 0,0 0 0 0 0,0 0 0 0 0,-1 1-1 0 0,0-2 30 0 0,-11-44-198 0 0,10 33 121 0 0,2 17 60 0 0,0 0-1 0 0,0 0 1 0 0,-1 0-1 0 0,1 0 1 0 0,-1 0-1 0 0,1 0 1 0 0,-1 0-1 0 0,0 1 1 0 0,0-1 0 0 0,0 0-1 0 0,-1 0 1 0 0,1 1-1 0 0,-1-1 1 0 0,1 1-1 0 0,-1-1 1 0 0,0 1 0 0 0,-1-1 17 0 0,-29-29-399 0 0,29 29 324 0 0,3 3 30 0 0,0 0 18 0 0,0 0 17 0 0,0 0 24 0 0,0 3 27 0 0,0-2-35 0 0,0 0 0 0 0,0 0 0 0 0,0 1 0 0 0,0-1 0 0 0,1 0 0 0 0,-1 0 0 0 0,0 0 0 0 0,1 1 0 0 0,-1-1 0 0 0,1 0 0 0 0,-1 0 0 0 0,1 0 0 0 0,0 0 0 0 0,0 0 0 0 0,-1 0 0 0 0,1 0 0 0 0,0 0 0 0 0,0 0 0 0 0,0 0-6 0 0,23 14 158 0 0,-2-3-18 0 0,1 1-18 0 0,-17-10-71 0 0,0 0 0 0 0,1 1 0 0 0,-1-1 0 0 0,-1 1 0 0 0,6 5-51 0 0,16 26 229 0 0,15 16 9 0 0,-22-15-73 0 0,-13-19-88 0 0,17 25 111 0 0,-16-28-109 0 0,0 1-1 0 0,-1-1 0 0 0,0 1 0 0 0,1 5-78 0 0,-2 19 171 0 0,-3-19-79 0 0,3 7 24 0 0,-4-20-78 0 0,0-1 0 0 0,0 0 0 0 0,-1 1 0 0 0,0-1 0 0 0,0 0 0 0 0,-1 1 0 0 0,0-1 0 0 0,0 1 0 0 0,0-1 0 0 0,-1 1 0 0 0,-1 2-38 0 0,0 0 42 0 0,-1-1 0 0 0,-1 1 1 0 0,0-1-1 0 0,0 0 0 0 0,-1 0 1 0 0,1 0-1 0 0,-2-1 0 0 0,1 0 1 0 0,-5 5-43 0 0,-4 3 31 0 0,0-1 0 0 0,0 0 1 0 0,-2-1-1 0 0,-1 0-31 0 0,13-10-34 0 0,-1 0 0 0 0,0 0 1 0 0,1-1-1 0 0,-1 0 0 0 0,0 0 0 0 0,0 0 0 0 0,-1-1 0 0 0,1 0 0 0 0,0 0 1 0 0,0 0-1 0 0,-1 0 0 0 0,1-1 0 0 0,0 0 0 0 0,-1 0 0 0 0,-1-1 34 0 0,4 1-53 0 0,3 0 50 0 0,0 0-1 0 0,0 0 1 0 0,0 0 0 0 0,0 0 0 0 0,0 0 0 0 0,0 0-1 0 0,0 0 1 0 0,0 0 0 0 0,0 0 0 0 0,0 0 0 0 0,0 0 0 0 0,0 0-1 0 0,0 0 1 0 0,0 0 0 0 0,0 0 0 0 0,0 0 0 0 0,0 0 0 0 0,0 0-1 0 0,0 0 1 0 0,0 0 0 0 0,0 0 0 0 0,0-1 0 0 0,0 1 0 0 0,0 0-1 0 0,0 0 1 0 0,0 0 0 0 0,0 0 0 0 0,0 0 0 0 0,0 0 0 0 0,0 0-1 0 0,0 0 1 0 0,0 0 0 0 0,0 0 0 0 0,0 0 0 0 0,0 0 0 0 0,0 0-1 0 0,0 0 1 0 0,0 0 0 0 0,0 0 0 0 0,0 0 0 0 0,0 0 0 0 0,0 0-1 0 0,0 0 1 0 0,0 0 0 0 0,0 0 0 0 0,0 0 0 0 0,0 0 0 0 0,0 0-1 0 0,0 0 1 0 0,0 0 0 0 0,0 0 0 0 0,0 0 0 0 0,-1 0 0 0 0,1 0-1 0 0,0 0 1 0 0,0 0 0 0 0,0 0 0 0 0,0 0 3 0 0,13-13-146 0 0,61-62 76 0 0</inkml:trace>
  <inkml:trace contextRef="#ctx0" brushRef="#br0" timeOffset="524790.877">12120 5493 100 0 0,'0'0'3040'0'0,"0"0"-3040"0"0,19 0 0 0 0,-19 0 0 0 0,0 18 0 0 0,0-18 0 0 0,0 0 0 0 0,35 0 0 0 0,-35 0 0 0 0,0 0 0 0 0</inkml:trace>
  <inkml:trace contextRef="#ctx0" brushRef="#br0" timeOffset="525658.835">12139 5370 2649 0 0,'0'3'10209'0'0,"0"-3"-10111"0"0,0 1 0 0 0,-1 0 0 0 0,1 0 0 0 0,0-1 0 0 0,0 1 1 0 0,-1 0-1 0 0,1 0 0 0 0,0-1 0 0 0,-1 1 0 0 0,1 0 0 0 0,0-1 0 0 0,-1 1 1 0 0,1 0-1 0 0,-1-1 0 0 0,1 1 0 0 0,-1-1 0 0 0,0 1 0 0 0,1-1 1 0 0,-1 1-1 0 0,1-1 0 0 0,-1 1 0 0 0,0-1 0 0 0,1 1 0 0 0,-1-1 0 0 0,0 0 1 0 0,0 0-1 0 0,0 1-98 0 0,-1-1 13 0 0,1 1 0 0 0,0 0 0 0 0,-1-1 0 0 0,1 1 0 0 0,0 0 0 0 0,0 0 0 0 0,0 0 0 0 0,0 0 0 0 0,-1 0 0 0 0,1 0 0 0 0,0 0 0 0 0,1 0 1 0 0,-1 1-1 0 0,0-1 0 0 0,0 1-13 0 0,-5 16 293 0 0,4-15-239 0 0,0 1 1 0 0,0 0-1 0 0,0 0 0 0 0,0 0 1 0 0,1 0-1 0 0,0 0 0 0 0,0 0 1 0 0,0 1-1 0 0,0-1 0 0 0,1 0 1 0 0,0 2-55 0 0,-1 15 333 0 0,3 70 561 0 0,0-75-817 0 0,0-1 0 0 0,1 1 0 0 0,0-1 0 0 0,4 9-77 0 0,7 16 238 0 0,3-1-1 0 0,5 6-237 0 0,-16-33 74 0 0,2 0 0 0 0,-1-1 0 0 0,10 11-74 0 0,-6-8 49 0 0,13 18 79 0 0,4-8-13 0 0,-21-20-90 0 0,-1 1 0 0 0,-1-1 1 0 0,1 2-1 0 0,-1-1 0 0 0,3 3-25 0 0,16 24 113 0 0,-8-17-51 0 0,-14-13-50 0 0,1 0 0 0 0,0 0 0 0 0,-1 0 0 0 0,1 1 0 0 0,-1-1 0 0 0,0 1 0 0 0,0-1 0 0 0,0 1-1 0 0,0 0 1 0 0,0 0 0 0 0,-1 0 0 0 0,1 0 0 0 0,-1 0 0 0 0,1 3-12 0 0,4 27 111 0 0,0-16-40 0 0,-5-13-56 0 0,1 0 0 0 0,-1 0 0 0 0,0 0 1 0 0,0 0-1 0 0,0 1 0 0 0,-1-1 0 0 0,0 0 0 0 0,1 2-15 0 0,-1 150 441 0 0,0-153-417 0 0,-1 3 5 0 0,0 1-1 0 0,1 0 1 0 0,0-1-1 0 0,1 5-28 0 0,0 8 68 0 0,-2-17-64 0 0,1 0 1 0 0,0 0-1 0 0,-1-1 1 0 0,1 1-1 0 0,-1 0 1 0 0,1 0-1 0 0,-1 0 1 0 0,0 0-1 0 0,0-1 1 0 0,-1 3-5 0 0,1-2 6 0 0,0 0-1 0 0,-1 0 1 0 0,1 0 0 0 0,1 1 0 0 0,-1-1-1 0 0,0 0 1 0 0,0 1 0 0 0,1-1 0 0 0,0 0-1 0 0,-1 1 1 0 0,1 0-6 0 0,0-2 4 0 0,0 0 0 0 0,0 0 0 0 0,0 0 0 0 0,-1 0 0 0 0,1 0 0 0 0,0 0 0 0 0,0 0 0 0 0,-1 0-1 0 0,1 0 1 0 0,-1 0 0 0 0,1-1 0 0 0,-1 1 0 0 0,1 0 0 0 0,-1 0 0 0 0,1 0 0 0 0,-1-1 0 0 0,0 1 0 0 0,1 0 0 0 0,-1-1 0 0 0,0 1-4 0 0,-19 11 72 0 0,14-10-56 0 0,-33 13 73 0 0,28-12-67 0 0,-17 7 32 0 0,13-4-46 0 0,0-1 1 0 0,0-1-1 0 0,0 0 0 0 0,-1 0 1 0 0,0-2-1 0 0,1 0 1 0 0,-16-1-9 0 0,20 0-33 0 0,8 0 25 0 0,1-1-1 0 0,-1 1 0 0 0,1-1 0 0 0,-1 0 1 0 0,1 0-1 0 0,-1 0 0 0 0,1 0 0 0 0,-1 0 1 0 0,1-1-1 0 0,-1 1 0 0 0,1-1 1 0 0,-1 0-1 0 0,1 0 0 0 0,0 1 0 0 0,-1-2 1 0 0,1 1-1 0 0,0 0 0 0 0,0 0 1 0 0,0-1-1 0 0,-1 1 0 0 0,2-1 0 0 0,-1 0 1 0 0,0 1-1 0 0,0-1 0 0 0,0 0 1 0 0,1 0-1 0 0,-1-1 9 0 0,-20-33-17 0 0,1 0 0 0 0,-2-10 17 0 0</inkml:trace>
  <inkml:trace contextRef="#ctx0" brushRef="#br0" timeOffset="526086.053">12174 5618 1450 0 0,'-1'-17'4999'0'0,"1"8"-3984"0"0,0 1 1 0 0,0-1-1 0 0,1 0 1 0 0,0 1-1 0 0,1-3-1015 0 0,4-9 154 0 0,-4 15 54 0 0,0-1 0 0 0,-1 0 1 0 0,0 0-1 0 0,0 0 0 0 0,0 0 1 0 0,0 0-1 0 0,-1-4-208 0 0,0 9 32 0 0,0 0 0 0 0,0 0 0 0 0,0 1 0 0 0,0-1 0 0 0,0 0 0 0 0,0 0 0 0 0,0 0 0 0 0,1 0 0 0 0,-1 1 1 0 0,0-1-1 0 0,1 0 0 0 0,-1 0 0 0 0,0 1 0 0 0,1-1 0 0 0,-1 0 0 0 0,1 0 0 0 0,-1 1 0 0 0,1-1 0 0 0,-1 1 0 0 0,1-1 0 0 0,-1 0 0 0 0,1 1 0 0 0,0-1-32 0 0,0 1 31 0 0,0-1 0 0 0,-1 0 0 0 0,1 1 0 0 0,-1-1 0 0 0,1 1 0 0 0,-1-1 0 0 0,1 0-1 0 0,-1 1 1 0 0,1-1 0 0 0,-1 0 0 0 0,1 0 0 0 0,-1 1 0 0 0,0-1 0 0 0,1 0 0 0 0,-1 0-1 0 0,0 0 1 0 0,0 1 0 0 0,0-1 0 0 0,0 0 0 0 0,1 0 0 0 0,-1 0 0 0 0,0 0-1 0 0,-1 0-30 0 0,1-13 451 0 0,0 14-444 0 0,0 0 1 0 0,0-1-1 0 0,0 1 1 0 0,0 0-1 0 0,0 0 1 0 0,0 0-1 0 0,0 0 1 0 0,0 0-1 0 0,0 0 1 0 0,0 0-1 0 0,0 0 1 0 0,0 0 0 0 0,0-1-1 0 0,0 1 1 0 0,0 0-1 0 0,0 0 1 0 0,0 0-1 0 0,0 0 1 0 0,0 0-1 0 0,0 0 1 0 0,0 0-1 0 0,1 0 1 0 0,-1 0-1 0 0,0 0 1 0 0,0-1 0 0 0,0 1-1 0 0,0 0 1 0 0,0 0-1 0 0,0 0 1 0 0,0 0-1 0 0,0 0 1 0 0,0 0-1 0 0,0 0 1 0 0,0 0-1 0 0,0 0 1 0 0,1 0 0 0 0,-1 0-1 0 0,0 0 1 0 0,0 0-1 0 0,0 0 1 0 0,0 0-1 0 0,0 0 1 0 0,0 0-1 0 0,0 0 1 0 0,0 0-1 0 0,0 0 1 0 0,1 0-1 0 0,-1 0 1 0 0,0 0 0 0 0,0 0-1 0 0,0 0 1 0 0,0 0-1 0 0,0 0 1 0 0,0 0-1 0 0,0 0 1 0 0,0 0-1 0 0,1 0-7 0 0,11 0 408 0 0,-6-3-24 0 0,-4 1-339 0 0,-1 1 0 0 0,1 0 1 0 0,-1 0-1 0 0,1-1 1 0 0,0 1-1 0 0,0 0 0 0 0,0 1 1 0 0,-1-1-1 0 0,1 0 1 0 0,2 0-46 0 0,1 0 110 0 0,0 0 1 0 0,1 0-1 0 0,-1 1 1 0 0,1 0-1 0 0,0 0-110 0 0,112 0 1593 0 0,-118 0-1586 0 0,0 0-1 0 0,0 0 1 0 0,1 0-1 0 0,-1 0 1 0 0,0 0-1 0 0,0 0 1 0 0,1 0-1 0 0,-1 0 1 0 0,0 0-1 0 0,1 0 1 0 0,-1 0-1 0 0,0 0 1 0 0,0 0-1 0 0,1 1 1 0 0,-1-1-1 0 0,0 0 1 0 0,0 0-1 0 0,0 0 1 0 0,1 0-1 0 0,-1 1 1 0 0,0-1-1 0 0,0 0 1 0 0,0 0-1 0 0,1 0 1 0 0,-1 1-1 0 0,0-1-6 0 0,2 2 7 0 0,0-1-1 0 0,1 1 1 0 0,-1-1-1 0 0,1 1 1 0 0,-1-1-1 0 0,1 0 1 0 0,-1 0-1 0 0,1 0 1 0 0,0 0-1 0 0,0 0 1 0 0,-1-1-1 0 0,1 1 1 0 0,0-1-1 0 0,0 0 1 0 0,0 0 0 0 0,2 0-7 0 0,-5 0-6 0 0,0 0 1 0 0,1 0 0 0 0,-1 0 0 0 0,0 0-1 0 0,0 0 1 0 0,1 0 0 0 0,-1 0 0 0 0,0 0-1 0 0,0 0 1 0 0,1 0 0 0 0,-1 0 0 0 0,0 0-1 0 0,0 0 1 0 0,0 1 0 0 0,1-1 0 0 0,-1 0-1 0 0,0 0 1 0 0,0 0 0 0 0,1 0 0 0 0,-1 0-1 0 0,0 1 1 0 0,0-1 0 0 0,0 0 0 0 0,0 0-1 0 0,0 0 1 0 0,1 1 5 0 0,10 10-246 0 0,-9-8-95 0 0,-4 6-9 0 0,-12 35 277 0 0</inkml:trace>
  <inkml:trace contextRef="#ctx0" brushRef="#br0" timeOffset="528007.529">12989 5848 1899 0 0,'0'-43'10159'0'0,"0"18"-8771"0"0,0 24-1366 0 0,0 0 1 0 0,0 0 0 0 0,0 1-1 0 0,0-1 1 0 0,0 0 0 0 0,0 0-1 0 0,0 0 1 0 0,0 0 0 0 0,0 0-1 0 0,-1 0 1 0 0,1 0 0 0 0,0 0-1 0 0,-1 1 1 0 0,1-1 0 0 0,0 0-1 0 0,-1 0 1 0 0,1 0 0 0 0,-1 1-1 0 0,1-1 1 0 0,-1 0 0 0 0,0 1 0 0 0,1-1-1 0 0,-1 0 1 0 0,0 1 0 0 0,0-1-1 0 0,1 1 1 0 0,-1-1-23 0 0,0 1 17 0 0,1 0 0 0 0,-1-1-1 0 0,1 1 1 0 0,-1 0 0 0 0,1-1 0 0 0,-1 1 0 0 0,1-1-1 0 0,-1 1 1 0 0,1 0 0 0 0,0-1 0 0 0,-1 1 0 0 0,1-1-1 0 0,0 1 1 0 0,-1-1 0 0 0,1 1 0 0 0,0-1 0 0 0,0 0-1 0 0,-1 1 1 0 0,1-1 0 0 0,0 1 0 0 0,0-1 0 0 0,0 1-1 0 0,0-1 1 0 0,0 0 0 0 0,0 1 0 0 0,0-1 0 0 0,0 0-17 0 0,0-2 285 0 0,0 3-67 0 0,0 0-48 0 0,6 0-21 0 0,37 1 62 0 0,3 0 5 0 0,1-2 0 0 0,4-2-216 0 0,101-27 198 0 0,-139 29-184 0 0,-1 0 11 0 0,0 0 1 0 0,-1-1-1 0 0,1-1 0 0 0,-1 0 0 0 0,0 0 0 0 0,7-4-25 0 0,89-31 206 0 0,-104 37-199 0 0,0 0 0 0 0,0-1 0 0 0,0 1 0 0 0,0-1 1 0 0,0 0-1 0 0,0 0 0 0 0,0 0 0 0 0,-1 0-7 0 0,7-12 48 0 0,-3 11-28 0 0,3-3 1 0 0,-9 6-21 0 0,1 0 1 0 0,-1-1-1 0 0,0 1 0 0 0,0 0 0 0 0,0 0 0 0 0,0-1 0 0 0,0 1 0 0 0,0 0 1 0 0,0 0-1 0 0,0-1 0 0 0,1 1 0 0 0,-1 0 0 0 0,0 0 0 0 0,0-1 0 0 0,0 1 1 0 0,0 0-1 0 0,0-1 0 0 0,-1 1 0 0 0,1 0 0 0 0,0 0 0 0 0,0-1 1 0 0,0 1-1 0 0,0 0 0 0 0,0 0 0 0 0,0-1 0 0 0,0 1 0 0 0,0 0 0 0 0,-1 0 1 0 0,1 0-1 0 0,0-1 0 0 0,0 1 0 0 0,0 0 0 0 0,0 0 0 0 0,-1 0 0 0 0,1-1 1 0 0,0 1-1 0 0,0 0 0 0 0,0 0 0 0 0,-1 0 0 0 0,-17-6-25 0 0,9 3 14 0 0,2 1-3 0 0,-1-1 1 0 0,1 1 0 0 0,-1 1 0 0 0,1 0 0 0 0,-1 0 0 0 0,0 0 0 0 0,-1 1 13 0 0,-16 1-32 0 0,18-1 21 0 0,1 1 1 0 0,0-1 0 0 0,-1 0-1 0 0,1 0 1 0 0,0 0 0 0 0,-1-1-1 0 0,1 0 1 0 0,0-1 0 0 0,-1 1-1 0 0,1-1 1 0 0,0 0 0 0 0,0-1-1 0 0,0 1 1 0 0,-5-4 10 0 0,6 2-14 0 0,0 1-1 0 0,-1 1 1 0 0,1-1 0 0 0,-4 0 14 0 0,8 2-5 0 0,0 1 0 0 0,-1-1 1 0 0,1 1-1 0 0,0-1 1 0 0,0 1-1 0 0,-1-1 1 0 0,1 0-1 0 0,0 1 1 0 0,0-1-1 0 0,0 0 1 0 0,0 0-1 0 0,0 0 0 0 0,0 0 1 0 0,0 0-1 0 0,0 0 5 0 0,0 0-4 0 0,1 0 0 0 0,0 0 0 0 0,-1 0 0 0 0,1 0 0 0 0,0-1 0 0 0,0 1 0 0 0,0 0 0 0 0,0 0 0 0 0,0 0 0 0 0,0 0 0 0 0,0-1 0 0 0,0 1 4 0 0,0-8-12 0 0,0 9 12 0 0,0 0 0 0 0,0 0-1 0 0,0 0 1 0 0,0 0 0 0 0,0 0 0 0 0,0 0 0 0 0,0 0 0 0 0,0 0-1 0 0,0-1 1 0 0,0 1 0 0 0,0 0 0 0 0,0 0 0 0 0,0 0 0 0 0,0 0-1 0 0,0 0 1 0 0,0 0 0 0 0,0 0 0 0 0,0 0 0 0 0,0 0 0 0 0,0-1-1 0 0,0 1 1 0 0,0 0 0 0 0,0 0 0 0 0,0 0 0 0 0,0 0 0 0 0,1 0-1 0 0,-1 0 1 0 0,0 0 0 0 0,0 0 0 0 0,0 0 0 0 0,0 0 0 0 0,0 0-1 0 0,0 0 1 0 0,0-1 0 0 0,0 1 0 0 0,0 0 0 0 0,0 0 0 0 0,0 0-1 0 0,0 0 1 0 0,1 0 0 0 0,-1 0 0 0 0,0 0 0 0 0,0 0 0 0 0,0 0-1 0 0,0 0 1 0 0,0 0 0 0 0,0 0 0 0 0,0 0 0 0 0,0 0 0 0 0,0 0-1 0 0,1 0 1 0 0,-1 0 0 0 0,0 0 0 0 0,0 0 0 0 0,0 0 0 0 0,0 0-1 0 0,0 0 2 0 0,137 0 114 0 0,56 0 87 0 0,-188 0-196 0 0,0 0 1 0 0,0 1-1 0 0,-1-1 0 0 0,1 1 1 0 0,0 0-1 0 0,-1 0 1 0 0,1 0-1 0 0,-1 1 1 0 0,1-1-1 0 0,-1 1 1 0 0,1 0-1 0 0,-1 1 1 0 0,0-1-1 0 0,0 1 1 0 0,0 0-1 0 0,-1 0 0 0 0,1 0 1 0 0,-1 0-1 0 0,1 1-6 0 0,-1-1 7 0 0,0 1 0 0 0,-1 0 0 0 0,1 0 0 0 0,-1 0 0 0 0,0 0-1 0 0,0 0 1 0 0,0 0 0 0 0,0 1 0 0 0,-1-1 0 0 0,0 1 0 0 0,0-1-1 0 0,0 1 1 0 0,0 0 0 0 0,-1-1 0 0 0,0 1 0 0 0,0 0 0 0 0,0 1-7 0 0,2 18 29 0 0,0-6 13 0 0,1 1 1 0 0,-2 10-43 0 0,-1-22 8 0 0,-1 1 1 0 0,0-1-1 0 0,0 1 0 0 0,-1-1 1 0 0,0 0-1 0 0,0 1 1 0 0,-1 1-9 0 0,-5 9 2 0 0,0 0 0 0 0,0 0 0 0 0,-2-1 1 0 0,0 0-1 0 0,-1-1 0 0 0,-2 1-2 0 0,2-4-17 0 0,-9 12-40 0 0,14-4-8 0 0,6-19 56 0 0,0-1-1 0 0,0 1 1 0 0,-1-1-1 0 0,1 1 1 0 0,0-1-1 0 0,-1 1 1 0 0,1-1-1 0 0,-1 1 1 0 0,0-1-1 0 0,1 0 1 0 0,-1 1-1 0 0,0-1 1 0 0,0 0-1 0 0,0 1 1 0 0,0-1-1 0 0,0 0 1 0 0,0 0-1 0 0,0 0 1 0 0,0 0-1 0 0,0 0 1 0 0,-2 0 9 0 0,-28 12-387 0 0,44-40 344 0 0</inkml:trace>
  <inkml:trace contextRef="#ctx0" brushRef="#br0" timeOffset="529861.221">11943 5281 1512 0 0,'-3'-6'2763'0'0,"2"2"-2209"0"0,0 1 0 0 0,0 0 0 0 0,-1-1 1 0 0,0 1-1 0 0,0 0 0 0 0,1 0 0 0 0,-2 0 1 0 0,1 0-1 0 0,0 1 0 0 0,-1-1 0 0 0,1 1 1 0 0,-1-1-1 0 0,0 1 0 0 0,-1-1-554 0 0,-14-3 355 0 0,0-9 9 0 0,17 13-309 0 0,-1 0 0 0 0,0 1 0 0 0,0-1 1 0 0,-1 1-1 0 0,1-1 0 0 0,0 1 0 0 0,0 0 0 0 0,-1 0 0 0 0,1 0 1 0 0,0 0-1 0 0,-1 0 0 0 0,1 0 0 0 0,-1 1 0 0 0,0-1 0 0 0,1 1 1 0 0,-1 0-1 0 0,1-1 0 0 0,-1 1 0 0 0,0 0 0 0 0,1 1 1 0 0,-2-1-56 0 0,3 0 39 0 0,-1 0 1 0 0,0 0 0 0 0,0 0-1 0 0,0-1 1 0 0,1 1 0 0 0,-1-1 0 0 0,0 1-1 0 0,0-1 1 0 0,1 0 0 0 0,-1 1 0 0 0,1-1-1 0 0,-1 0 1 0 0,0 0 0 0 0,1 0-1 0 0,-1 0 1 0 0,1 0 0 0 0,0-1 0 0 0,-2 0-40 0 0,3 2 11 0 0,0-1 1 0 0,0 1 0 0 0,0 0 0 0 0,0 0-1 0 0,-1 0 1 0 0,1 0 0 0 0,0-1 0 0 0,0 1-1 0 0,0 0 1 0 0,0 0 0 0 0,-1 0 0 0 0,1 0 0 0 0,0 0-1 0 0,0-1 1 0 0,-1 1 0 0 0,1 0 0 0 0,0 0-1 0 0,0 0 1 0 0,0 0 0 0 0,-1 0 0 0 0,1 0-1 0 0,0 0 1 0 0,0 0 0 0 0,-1 0 0 0 0,1 0-1 0 0,0 0-11 0 0,-6 0 93 0 0,4 0-65 0 0,0 0 0 0 0,0 0 0 0 0,0 0 0 0 0,0 0 0 0 0,0 0 0 0 0,-1 0 0 0 0,1 1 0 0 0,0-1 0 0 0,0 1 0 0 0,0 0 0 0 0,0-1 0 0 0,0 1 0 0 0,0 0 0 0 0,0 0 0 0 0,0 0 0 0 0,1 0 0 0 0,-1 1 0 0 0,0-1 0 0 0,1 1 0 0 0,-1-1 0 0 0,1 1 0 0 0,-1-1 0 0 0,1 1 0 0 0,0 0 0 0 0,-1 0-28 0 0,-3 5 42 0 0,0-1 0 0 0,0 0-1 0 0,0 0 1 0 0,1 1 0 0 0,0 0-1 0 0,0 0 1 0 0,0 0-1 0 0,1 1 1 0 0,0-1-1 0 0,1 1 1 0 0,-2 5-42 0 0,0 22 129 0 0,1-12 24 0 0,-1 0-1 0 0,-5 17-152 0 0,-44 167 639 0 0,21-98-207 0 0,29-96-353 0 0,2-4-11 0 0,-1 0 0 0 0,-1-1 0 0 0,0 1 0 0 0,0-1 0 0 0,-3 7-68 0 0,2-9 43 0 0,1 1-1 0 0,1 0 0 0 0,-1 0 0 0 0,1 0 0 0 0,1 0 0 0 0,-1 0 1 0 0,0 6-43 0 0,1 7 146 0 0,1-1 1 0 0,0 5-147 0 0,1 8 300 0 0,-1-29-258 0 0,0-3-40 0 0,0 0-43 0 0,0 0-36 0 0,0 0-33 0 0,0 3-40 0 0,0-1 163 0 0,0 0-61 0 0,-1 0 0 0 0,1 0 0 0 0,0 0-1 0 0,0 0 1 0 0,0 0 0 0 0,0 0 0 0 0,1 0-1 0 0,-1 0 1 0 0,1 0 0 0 0,-1 0 0 0 0,1 0-1 0 0,-1 0 1 0 0,1 0 0 0 0,0 0 0 0 0,0-1 0 0 0,0 2 48 0 0,31 30-62 0 0</inkml:trace>
  <inkml:trace contextRef="#ctx0" brushRef="#br0" timeOffset="530341.19">11553 5263 1850 0 0,'-3'0'9311'0'0,"-61"0"-4975"0"0,62 0-4094 0 0,2 3-22 0 0,-1 33 65 0 0,1 0-76 0 0,1 0 0 0 0,5 28-209 0 0,10 44 191 0 0,13 108 171 0 0,8 47 54 0 0,-23-174-284 0 0,10 82 122 0 0,0-44-52 0 0,2 15 22 0 0,-14-84-129 0 0,1 0 1 0 0,16 39-96 0 0,-12-44-18 0 0,-2-11-37 0 0,-9-29-35 0 0,-1 0 1 0 0,2 10 89 0 0,-6-10-78 0 0,-1-11 64 0 0,0-1 1 0 0,0 1-1 0 0,0-1 0 0 0,0 1 0 0 0,1-1 1 0 0,-1 1-1 0 0,0-1 0 0 0,0 1 0 0 0,1-1 1 0 0,-1 0-1 0 0,1 1 0 0 0,0-1 0 0 0,-1 1 1 0 0,1-1-1 0 0,0 0 0 0 0,0 0 0 0 0,-1 1 1 0 0,1-1-1 0 0,0 0 0 0 0,0 0 0 0 0,1 0 1 0 0,-1 0-1 0 0,0 0 0 0 0,0 0 0 0 0,0-1 1 0 0,1 1-1 0 0,-1 0 0 0 0,0 0 1 0 0,1-1-1 0 0,-1 1 0 0 0,1-1 14 0 0,8 2-19 0 0,0-1 1 0 0,-1 0-1 0 0,10-2 19 0 0</inkml:trace>
  <inkml:trace contextRef="#ctx0" brushRef="#br0" timeOffset="530844.549">11573 5299 5162 0 0,'-1'0'1899'0'0,"0"0"-1212"0"0,0 0 1 0 0,0 0-1 0 0,0 0 1 0 0,0 0-1 0 0,0 0 1 0 0,0 0-1 0 0,0 0 1 0 0,0-1-1 0 0,0 1 1 0 0,0 0-1 0 0,0-1 1 0 0,0 1-1 0 0,1 0 1 0 0,-2-1-688 0 0,2 0 185 0 0,-1 0 0 0 0,1 0 1 0 0,-1 0-1 0 0,1 0 0 0 0,-1 0 0 0 0,1 0 0 0 0,0 0 1 0 0,0 0-1 0 0,-1 0 0 0 0,1 0 0 0 0,0 0 0 0 0,0 0 0 0 0,0 0 1 0 0,0 0-1 0 0,0 0 0 0 0,0-1-185 0 0,0 2 0 0 0,0 0 4 0 0,0-1 0 0 0,0 1-1 0 0,0-1 1 0 0,0 1 0 0 0,1-1 0 0 0,-1 1 0 0 0,0-1-1 0 0,0 1 1 0 0,0 0 0 0 0,0-1 0 0 0,0 1 0 0 0,1-1-1 0 0,-1 1 1 0 0,0-1 0 0 0,0 1 0 0 0,1 0 0 0 0,-1-1-1 0 0,0 1 1 0 0,1-1 0 0 0,-1 1 0 0 0,0 0 0 0 0,1 0-1 0 0,-1-1 1 0 0,0 1 0 0 0,1 0 0 0 0,-1-1 0 0 0,1 1-1 0 0,-1 0 1 0 0,1 0 0 0 0,-1 0 0 0 0,1 0 0 0 0,-1-1-4 0 0,45-5 158 0 0,-31 3-104 0 0,-1 0-1 0 0,0-1 0 0 0,-1-1 0 0 0,1 0 0 0 0,0-2-53 0 0,36-13 138 0 0,-9 9 4 0 0,1 1-1 0 0,7 1-141 0 0,-3 1 82 0 0,-12 1 6 0 0,0 2-1 0 0,0 2 1 0 0,30 0-88 0 0,236 3 342 0 0,-289 0-325 0 0,23 1 29 0 0,-31-1-41 0 0,-1 1 0 0 0,1-1 0 0 0,-1 0 0 0 0,0 1 0 0 0,1-1 0 0 0,-1 1 0 0 0,0-1 0 0 0,0 1 0 0 0,0 0 0 0 0,1-1-1 0 0,-1 1 1 0 0,0 0 0 0 0,0 0 0 0 0,0 0 0 0 0,0 0 0 0 0,0 0 0 0 0,0 0 0 0 0,0 0 0 0 0,-1 0 0 0 0,1 0 0 0 0,0 1-5 0 0,2 5 111 0 0,-3-7-86 0 0,0 1-1 0 0,0-1 0 0 0,1 1 0 0 0,-1 0 0 0 0,0-1 0 0 0,0 1 0 0 0,1-1 0 0 0,-1 1 0 0 0,0-1 0 0 0,1 1 0 0 0,-1-1 0 0 0,1 0 0 0 0,-1 1 1 0 0,0-1-1 0 0,1 1 0 0 0,-1-1 0 0 0,1 0 0 0 0,-1 1 0 0 0,1-1 0 0 0,-1 0 0 0 0,1 0 0 0 0,0 1 0 0 0,-1-1 0 0 0,1 0 0 0 0,-1 0 0 0 0,1 0 1 0 0,-1 0-1 0 0,1 0 0 0 0,0 0 0 0 0,-1 0 0 0 0,1 0 0 0 0,-1 0 0 0 0,1 0 0 0 0,0 0 0 0 0,0 0-24 0 0,0 0 135 0 0,-1 3-37 0 0,0 2-63 0 0,0-3-21 0 0,-1 1 0 0 0,1 0 0 0 0,0 0 0 0 0,1 0 1 0 0,-1 0-1 0 0,0-1 0 0 0,1 1 0 0 0,0 0 1 0 0,0 0-15 0 0,10 17 67 0 0,-5 10-2 0 0,6-6 4 0 0,-6 11 10 0 0,6 21 10 0 0,-6 30 4 0 0,5 21 0 0 0,-6 27 76 0 0,-6 1-169 0 0,0-15 53 0 0,2-3-22 0 0,-5 185-25 0 0,-2-226-27 0 0,-2 79-107 0 0,8-107 45 0 0,0 20-238 0 0,3 5 321 0 0,11 59-46 0 0</inkml:trace>
  <inkml:trace contextRef="#ctx0" brushRef="#br0" timeOffset="531306.039">11962 6929 3449 0 0,'0'0'10860'0'0,"-3"0"-8729"0"0,-10 0-2159 0 0,10 0 59 0 0,3 0 69 0 0,0 0 47 0 0,0 0 50 0 0,0 0 37 0 0,3-6 24 0 0,-1 2-213 0 0,0 0-1 0 0,1 0 0 0 0,-1 0 0 0 0,1 0 0 0 0,-1 0 0 0 0,1 0 1 0 0,1 1-1 0 0,-1-1 0 0 0,0 1 0 0 0,1 0 0 0 0,-1 0 0 0 0,1 0 1 0 0,0 1-1 0 0,0-1 0 0 0,0 1 0 0 0,0 0 0 0 0,1 0 0 0 0,-1 1 1 0 0,4-2-45 0 0,18 0 215 0 0,1 1 0 0 0,-1 1 0 0 0,24 3-215 0 0,-10-1 162 0 0,176-1 621 0 0,-172-2-736 0 0,1-1-1 0 0,4-3-46 0 0,-16 2-16 0 0,26-2-105 0 0,-15-5-68 0 0,-25 9 168 0 0,0 1 0 0 0,7 1 21 0 0</inkml:trace>
  <inkml:trace contextRef="#ctx0" brushRef="#br0" timeOffset="538171.83">1986 6575 25 0 0,'-3'0'2455'0'0,"-82"0"2003"0"0,85 0-4449 0 0,0 0 1 0 0,0 0-1 0 0,0 0 0 0 0,0 0 1 0 0,-1 0-1 0 0,1 0 0 0 0,0 0 1 0 0,0 0-1 0 0,0 0 0 0 0,0 0 1 0 0,-1 0-1 0 0,1 0 0 0 0,0 0 1 0 0,0 0-1 0 0,0-1 0 0 0,0 1 1 0 0,0 0-1 0 0,-1 0 0 0 0,1 0 1 0 0,0 0-1 0 0,0 0 0 0 0,0 0 1 0 0,0 0-1 0 0,0-1 0 0 0,0 1 1 0 0,0 0-1 0 0,0 0 0 0 0,-1 0 0 0 0,1 0 1 0 0,0 0-1 0 0,0-1 0 0 0,0 1 1 0 0,0 0-1 0 0,0 0 0 0 0,0 0 1 0 0,0 0-1 0 0,0 0 0 0 0,0-1 1 0 0,0 1-1 0 0,0 0 0 0 0,0 0 1 0 0,0 0-1 0 0,0 0 0 0 0,0-1 1 0 0,0 1-1 0 0,0 0 0 0 0,0 0 1 0 0,0 0-1 0 0,1 0 0 0 0,-1 0 1 0 0,0-1-1 0 0,0 1 0 0 0,0 0 1 0 0,0 0-1 0 0,0 0-9 0 0,0-8 176 0 0,-1 3-108 0 0,1 1 0 0 0,0-1 0 0 0,0 1-1 0 0,0-1 1 0 0,0 1 0 0 0,1-1 0 0 0,0 1 0 0 0,0 0-1 0 0,0-1 1 0 0,0 1 0 0 0,1-2-68 0 0,15-8 261 0 0,-9 8-114 0 0,5-12 249 0 0,-10 16-328 0 0,0-1 0 0 0,1 1 1 0 0,0 0-1 0 0,0 0 0 0 0,-1 1 0 0 0,1-1 0 0 0,0 1 1 0 0,2-1-69 0 0,-1 1 63 0 0,-1 0 1 0 0,1-1 0 0 0,0 0 0 0 0,-1 0 0 0 0,0 0 0 0 0,1-1-1 0 0,-1 1 1 0 0,0-1 0 0 0,0-1-64 0 0,5-7 126 0 0,8-7 66 0 0,11 2 9 0 0,-18 11-77 0 0,1 0 0 0 0,-1-1 0 0 0,0 0-124 0 0,-1 0 90 0 0,32-20 326 0 0,-30 20-258 0 0,-8 5-110 0 0,0 0-1 0 0,0-1 1 0 0,0 0-1 0 0,0 1 1 0 0,-1-1 0 0 0,3-1-48 0 0,-5 2 14 0 0,1 1 1 0 0,-1-1 0 0 0,1 1 0 0 0,-1-1 0 0 0,1 1 0 0 0,0 0 0 0 0,-1-1 0 0 0,1 1 0 0 0,0 0 0 0 0,0 0 0 0 0,-1-1 0 0 0,1 1 0 0 0,0 0 0 0 0,-1 0 0 0 0,1 0 0 0 0,0 0 0 0 0,0 0 0 0 0,-1 0 0 0 0,1 0 0 0 0,0 0 0 0 0,0 0 0 0 0,-1 1 0 0 0,1-1-15 0 0,5 1 64 0 0,-6-1-64 0 0,5 0 39 0 0,-1 0 0 0 0,1-1 0 0 0,0 1-1 0 0,-1-1 1 0 0,3 0-39 0 0,17-11 176 0 0,-15 10-106 0 0,1 1 0 0 0,-1 0 0 0 0,1 0 0 0 0,0 1 0 0 0,6 1-70 0 0,5 0 81 0 0,188-1 553 0 0,-207 0-604 0 0,-2 0 1 0 0,0 0 13 0 0,0 0 8 0 0,0 0-11 0 0,0 0-31 0 0,0 0-43 0 0,0 0-50 0 0,0 0-29 0 0,0 0-7 0 0,0 0 2 0 0,0 0-5 0 0,4 0-2 0 0,12 0 98 0 0</inkml:trace>
  <inkml:trace contextRef="#ctx0" brushRef="#br0" timeOffset="538943.081">1895 5476 712 0 0,'-3'0'6199'0'0,"-64"0"-3401"0"0,67 3-2671 0 0,1 15-3 0 0,0 1 1 0 0,1-1-1 0 0,1 0 0 0 0,1 0 0 0 0,2 5-124 0 0,10 49 186 0 0,11 117 199 0 0,18 39-11 0 0,-4 11-37 0 0,-4-74 214 0 0,30 74-551 0 0,-53-193 87 0 0,2 0 0 0 0,2-1 0 0 0,2-1 0 0 0,17 26-87 0 0,-35-66 3 0 0,0-1 1 0 0,0 1-1 0 0,1-1 0 0 0,-1 1 1 0 0,1-1-1 0 0,0 0 0 0 0,0 0 1 0 0,0 0-1 0 0,0 0 1 0 0,1-1-4 0 0,-1-1 0 0 0,-1 0 1 0 0,0 0 0 0 0,1 0 0 0 0,-1 0 0 0 0,1-1-1 0 0,-1 1 1 0 0,1-1 0 0 0,-1 1 0 0 0,1-1 0 0 0,-1 0-1 0 0,1 0 1 0 0,0-1 0 0 0,-1 1 0 0 0,1 0 0 0 0,-1-1-1 0 0,1 1 1 0 0,-1-1 0 0 0,1 0 0 0 0,-1 0 0 0 0,1 0-1 0 0,15-8 1 0 0,-1 0 0 0 0,0-1 1 0 0,0 0-1 0 0,3-5-1 0 0,92-68 1 0 0</inkml:trace>
  <inkml:trace contextRef="#ctx0" brushRef="#br0" timeOffset="539750.863">1986 5405 2749 0 0,'-5'-2'1387'0'0,"1"-1"1"0"0,-1 1-1 0 0,1-1 1 0 0,0 0-1 0 0,0 0 1 0 0,0 0-1 0 0,0-1 0 0 0,0 0-1387 0 0,2 2 113 0 0,1 0 0 0 0,-1 0 0 0 0,1 0 0 0 0,-1-1 0 0 0,1 1 0 0 0,0 0 0 0 0,0-1 0 0 0,0 1-1 0 0,0-1 1 0 0,0 1 0 0 0,1-1 0 0 0,-1 0 0 0 0,1 1 0 0 0,0-1 0 0 0,0 1 0 0 0,0-1-113 0 0,0 2 3 0 0,0 1 0 0 0,0 0 0 0 0,0 0 1 0 0,0-1-1 0 0,0 1 0 0 0,0 0 1 0 0,0 0-1 0 0,0 0 0 0 0,0-1 0 0 0,0 1 1 0 0,0 0-1 0 0,0 0 0 0 0,1-1 0 0 0,-1 1 1 0 0,0 0-1 0 0,0 0 0 0 0,0 0 1 0 0,0-1-1 0 0,1 1 0 0 0,-1 0 0 0 0,0 0 1 0 0,0 0-1 0 0,0 0 0 0 0,1 0 1 0 0,-1-1-1 0 0,0 1 0 0 0,0 0 0 0 0,1 0 1 0 0,-1 0-1 0 0,0 0 0 0 0,0 0 0 0 0,0 0 1 0 0,1 0-1 0 0,-1 0 0 0 0,0 0 1 0 0,1 0-5 0 0,12-7 53 0 0,0 2 0 0 0,1-1 0 0 0,0 2-1 0 0,15-3-51 0 0,16 0 83 0 0,36-7 18 0 0,-46 7-29 0 0,12-1-72 0 0,-21 6 23 0 0,28-4 23 0 0,47-21 24 0 0,-45 14 2 0 0,0 2-1 0 0,30-1-71 0 0,16 6 73 0 0,-47 1-37 0 0,6-1 52 0 0,22 3-88 0 0,424 3 199 0 0,-503 0-196 0 0,0 0 0 0 0,0 1 0 0 0,0-1 0 0 0,0 1 0 0 0,-1 0 1 0 0,1 0-1 0 0,0 0 0 0 0,0 0 0 0 0,-1 1 0 0 0,1-1 0 0 0,0 1 0 0 0,-1 0 0 0 0,0 0 0 0 0,1 1 0 0 0,-1-1 0 0 0,0 1-3 0 0,6 3 11 0 0,2 1 13 0 0,-10-6-21 0 0,0-1-1 0 0,-1 0 1 0 0,1 1 0 0 0,-1-1 0 0 0,1 0 0 0 0,0 1-1 0 0,-1-1 1 0 0,1 1 0 0 0,-1-1 0 0 0,0 1-1 0 0,1 0 1 0 0,-1-1 0 0 0,1 1 0 0 0,-1-1 0 0 0,0 1-1 0 0,1 0 1 0 0,-1-1 0 0 0,0 1 0 0 0,0-1-1 0 0,0 1 1 0 0,1 0 0 0 0,-1 0 0 0 0,0 0-3 0 0,2 5 11 0 0,12 31 109 0 0,8 13-120 0 0,11 25 60 0 0,88 274 142 0 0,-111-310-130 0 0,4 33-72 0 0,3 11 56 0 0,18 38 29 0 0,-1-8-10 0 0,-22-64-45 0 0,-1-2 13 0 0,2-1 0 0 0,2-1 0 0 0,7 10-43 0 0,10 10 123 0 0,18 23-123 0 0,7 10 121 0 0,-52-89-100 0 0,-3-6-5 0 0,-1 0-1 0 0,1 0 1 0 0,0 1-1 0 0,-1-1 1 0 0,0 0-1 0 0,0 0 1 0 0,0 1-1 0 0,0-1 1 0 0,0 1-1 0 0,-1-1 1 0 0,1 0-1 0 0,-1 2-15 0 0,0-4 10 0 0,0 0-1 0 0,0 1 0 0 0,0-1 1 0 0,-1 0-1 0 0,1 0 0 0 0,0 0 1 0 0,0 0-1 0 0,-1 0 0 0 0,1 0 1 0 0,-1 0-1 0 0,1 0 0 0 0,-1 0 1 0 0,1 0-1 0 0,-1 0 0 0 0,0 0 1 0 0,1 0-1 0 0,-1 0 0 0 0,0-1 1 0 0,0 2-10 0 0,-19 9 88 0 0,12-8-47 0 0,-7 5 30 0 0,1-1 0 0 0,-1-1 0 0 0,-9 2-71 0 0,13-6 39 0 0,-1 0-1 0 0,0 0 0 0 0,0-1 0 0 0,1-1 0 0 0,-4 0-38 0 0,8 0 21 0 0,0 1 0 0 0,-1 0-1 0 0,1 0 1 0 0,0 0 0 0 0,-1 1-1 0 0,1 0 1 0 0,0 1-21 0 0,-16 4 30 0 0,-48 8 12 0 0,35-8-32 0 0,0 1 0 0 0,-15 6-10 0 0,-100 42-4 0 0,-31-6-10 0 0,77-23 1 0 0,87-22 11 0 0,-31 8-5 0 0,-2-1 0 0 0,1-2-1 0 0,-29 0 8 0 0,34-7 4 0 0,1-1 0 0 0,-1-2 0 0 0,0-3-1 0 0,-7-2-3 0 0,-82-23 32 0 0,68 13 33 0 0,-47-4-65 0 0,64 16 25 0 0,-45 3-25 0 0,40 0-168 0 0,47-1 58 0 0,7 1 107 0 0,-1 0 0 0 0,1 0 0 0 0,0-1 0 0 0,0 1 0 0 0,0 0 0 0 0,0-1 0 0 0,0 1 0 0 0,0 0 0 0 0,0 0 0 0 0,0-1 0 0 0,1 1 0 0 0,-1 0 0 0 0,0-1 0 0 0,0 1 1 0 0,0 0-1 0 0,0 0 0 0 0,0-1 0 0 0,0 1 0 0 0,0 0 0 0 0,1 0 0 0 0,-1 0 0 0 0,0-1 0 0 0,0 1 0 0 0,0 0 0 0 0,1 0 0 0 0,-1 0 0 0 0,0-1 0 0 0,0 1 0 0 0,0 0 0 0 0,1 0 0 0 0,-1 0 0 0 0,0 0 3 0 0,55-45-46 0 0</inkml:trace>
  <inkml:trace contextRef="#ctx0" brushRef="#br0" timeOffset="541342.444">3419 7479 2749 0 0,'0'-3'9827'0'0,"0"-9"-7974"0"0,0 9-1927 0 0,3 3 67 0 0,-2 0 10 0 0,0 0 0 0 0,0 0-1 0 0,0 0 1 0 0,-1 0 0 0 0,1-1 0 0 0,0 1 0 0 0,0 0-1 0 0,0 0 1 0 0,0 0 0 0 0,0-1 0 0 0,-1 1 0 0 0,1 0 0 0 0,0-1-1 0 0,0 1-2 0 0,2-5 23 0 0,3-2 14 0 0,-1 5-22 0 0,-1 1 0 0 0,1 0 0 0 0,0 1 0 0 0,-1-1-1 0 0,1 1 1 0 0,0 0 0 0 0,0 0 0 0 0,0 1 0 0 0,-1-1 0 0 0,1 1-1 0 0,0 0 1 0 0,-1 0 0 0 0,1 1 0 0 0,-1-1 0 0 0,1 1 0 0 0,-1 0-1 0 0,0 0 1 0 0,1 1 0 0 0,-1-1 0 0 0,0 1 0 0 0,1 1-15 0 0,7 10 30 0 0,-1 0-1 0 0,0 1 1 0 0,-1 0 0 0 0,-1 0 0 0 0,-1 1 0 0 0,0 0-1 0 0,-1 1 1 0 0,5 15-30 0 0,-7-15 35 0 0,-1 1-1 0 0,-1-1 1 0 0,1 18-35 0 0,0-1 35 0 0,3 0 3 0 0,-5-27-27 0 0,-1 1 0 0 0,1 0 0 0 0,-1 0 0 0 0,0 1-1 0 0,-1-1 1 0 0,0 0 0 0 0,-1 0 0 0 0,0 3-11 0 0,-1 0 14 0 0,-2 0-1 0 0,1-1 0 0 0,-1 1 1 0 0,-1-1-1 0 0,0 0 0 0 0,-4 6-13 0 0,-6 12 27 0 0,8-14-14 0 0,5-7-5 0 0,-1 0 0 0 0,0-1 1 0 0,-1 0-1 0 0,1 0 0 0 0,-1 0 0 0 0,0 0 0 0 0,-1 0 0 0 0,0-1 1 0 0,1 0-1 0 0,-2 0 0 0 0,0 1-8 0 0,5-5 1 0 0,-12 9 68 0 0,-1-1 0 0 0,-12 6-69 0 0,16-10 57 0 0,7-3-41 0 0,0-1 0 0 0,0 0 0 0 0,1 1 0 0 0,-1-1 0 0 0,0 1-1 0 0,1 0 1 0 0,-1 0-16 0 0,0 1 65 0 0,202-3 289 0 0,-171 1-328 0 0,-14 0-10 0 0,1 0 0 0 0,-1-1 1 0 0,1-1-1 0 0,-1-1 0 0 0,6-1-16 0 0,-3-3 4 0 0,-14 5-10 0 0,1-1 1 0 0,-1 1-1 0 0,1 0 0 0 0,-1 0 1 0 0,1 0-1 0 0,0 0 0 0 0,-1 1 1 0 0,1-1-1 0 0,3 1 6 0 0,3 1-30 0 0,-6-1 10 0 0,0 1-1 0 0,-1-1 1 0 0,1 0-1 0 0,0 0 1 0 0,-1 0-1 0 0,1-1 1 0 0,0 0 0 0 0,-1 1-1 0 0,1-1 1 0 0,0-1 20 0 0,19-15-145 0 0,24-15 114 0 0</inkml:trace>
  <inkml:trace contextRef="#ctx0" brushRef="#br0" timeOffset="541884.208">4112 7673 2600 0 0,'-4'3'9758'0'0,"-2"4"-8528"0"0,0-3-1125 0 0,1 1 1 0 0,0 1-1 0 0,0-1 0 0 0,0 1 1 0 0,1 0-1 0 0,0 0 0 0 0,-3 5-105 0 0,3-2 20 0 0,1-1 0 0 0,0 1-1 0 0,1 0 1 0 0,0-1 0 0 0,0 1-1 0 0,1 0 1 0 0,0 3-20 0 0,-1 23 166 0 0,2 12-166 0 0,1-12 79 0 0,-1-30-66 0 0,0 0 0 0 0,0 1 1 0 0,1-1-1 0 0,0 1 0 0 0,0-1 1 0 0,0 0-1 0 0,1 1 0 0 0,-1-1 1 0 0,1 0-1 0 0,1 0 0 0 0,0 1-13 0 0,-1-3 9 0 0,0 0-1 0 0,0 0 1 0 0,1 0 0 0 0,-1 0-1 0 0,1-1 1 0 0,0 1-1 0 0,-1-1 1 0 0,1 0-1 0 0,0 1 1 0 0,0-1-1 0 0,1-1 1 0 0,-1 1 0 0 0,0 0-1 0 0,1-1 1 0 0,-1 0-1 0 0,1 0 1 0 0,2 1-9 0 0,0-1 9 0 0,1 0-1 0 0,0 0 1 0 0,0-1 0 0 0,0 0 0 0 0,0 0 0 0 0,0-1-1 0 0,-1 1 1 0 0,1-2 0 0 0,0 1 0 0 0,0-1 0 0 0,-1 0-1 0 0,1 0 1 0 0,-1 0 0 0 0,1-1 0 0 0,-1 0 0 0 0,0-1-1 0 0,0 1 1 0 0,-1-1 0 0 0,1-1 0 0 0,-1 1-1 0 0,0 0 1 0 0,0-1 0 0 0,0 0 0 0 0,1-2-9 0 0,3-6 3 0 0,0-1 1 0 0,7-13-4 0 0,-8 13-1 0 0,0 0-1 0 0,4-7-6 0 0,-1-1-1 0 0,3-7 9 0 0,-5 2-23 0 0,-1-1 0 0 0,4-24 23 0 0,-1-1-29 0 0,-6 37 13 0 0,-2 0 1 0 0,0 0-1 0 0,0-1 1 0 0,-2 1-1 0 0,0-1 1 0 0,-1 1-1 0 0,-1-8 16 0 0,0 19-6 0 0,0 1-1 0 0,0 0 1 0 0,0-1-1 0 0,0 1 1 0 0,0 0 0 0 0,-1 0-1 0 0,0 0 1 0 0,0 0-1 0 0,0 0 1 0 0,0 0 0 0 0,-1 0-1 0 0,-1-1 7 0 0,-3-2-15 0 0,1 1 0 0 0,-1 0 0 0 0,0 0 0 0 0,0 1 0 0 0,-4-2 15 0 0,9 6-3 0 0,-5-4-12 0 0,-1 0 0 0 0,1 1 0 0 0,-1-1-1 0 0,0 2 1 0 0,-8-4 15 0 0,6 5-17 0 0,1 0 1 0 0,-1 1-1 0 0,-5 0 17 0 0,-6-2-23 0 0,19 3 19 0 0,-18-3-31 0 0,0 1 0 0 0,-5 1 35 0 0,20 1-6 0 0,-1 0-1 0 0,1 1 1 0 0,0 0 0 0 0,0 0 0 0 0,-1 0 0 0 0,1 0 0 0 0,0 1-1 0 0,0 0 1 0 0,-3 1 6 0 0,2 1-11 0 0,0 0-1 0 0,0 0 0 0 0,0 0 1 0 0,-4 5 11 0 0,-1-1-15 0 0,-33 25-51 0 0,42-32 59 0 0,1 0-1 0 0,-1 1 1 0 0,0-1-1 0 0,0 1 1 0 0,1 0-1 0 0,-1-1 1 0 0,1 1-1 0 0,0 0 1 0 0,-1 0-1 0 0,1 0 1 0 0,0 0-1 0 0,0 0 1 0 0,0 0-1 0 0,0 2 8 0 0,1-3-4 0 0,-1 0 0 0 0,1 1 1 0 0,0-1-1 0 0,0 0 0 0 0,1 1 0 0 0,-1-1 0 0 0,0 0 1 0 0,0 1-1 0 0,0-1 0 0 0,1 0 0 0 0,-1 0 0 0 0,1 1 1 0 0,-1-1-1 0 0,1 0 0 0 0,0 0 0 0 0,-1 0 0 0 0,1 0 0 0 0,0 0 1 0 0,0 0-1 0 0,0 0 0 0 0,-1 0 0 0 0,2 1 4 0 0,7 5-4 0 0,0-1 0 0 0,0 0-1 0 0,1-1 1 0 0,0 0 0 0 0,1 1 4 0 0,-11-6 0 0 0</inkml:trace>
  <inkml:trace contextRef="#ctx0" brushRef="#br0" timeOffset="542232.323">4678 7584 2100 0 0,'-10'10'2379'0'0,"-19"19"3940"0"0,-5 10-6319 0 0,27-30 390 0 0,0-1 0 0 0,1 1 1 0 0,0 1-1 0 0,0-1 0 0 0,1 1 0 0 0,1 0 1 0 0,0 1-391 0 0,3-8 5 0 0,0 0 1 0 0,0 0 0 0 0,0 0 0 0 0,1 1 0 0 0,-1-1-1 0 0,1 0 1 0 0,0 0 0 0 0,0 1 0 0 0,0-1-1 0 0,1 0 1 0 0,-1 1 0 0 0,1-1 0 0 0,-1 0-1 0 0,1 0 1 0 0,0 0 0 0 0,1 0 0 0 0,-1 0 0 0 0,0 0-1 0 0,2 3-5 0 0,2 0 10 0 0,0 1 0 0 0,0-1 0 0 0,1 0 0 0 0,-1 0 0 0 0,1-1 0 0 0,0 0 0 0 0,1 0-10 0 0,0 0 10 0 0,0 0-1 0 0,1-1 1 0 0,-1 0-1 0 0,1-1 1 0 0,0 0-1 0 0,0 0 1 0 0,1 0-1 0 0,-1-1 1 0 0,0 0-1 0 0,1-1 1 0 0,-1 0-1 0 0,2 0-9 0 0,2 0 11 0 0,21 6 21 0 0,-24-5-23 0 0,0 0 1 0 0,0-1-1 0 0,0 0 1 0 0,-1 0-1 0 0,1-1 0 0 0,0 0 1 0 0,9-2-10 0 0,-11 2 4 0 0,0-2 0 0 0,0 1 1 0 0,0-1-1 0 0,0 0 0 0 0,0-1 0 0 0,0 1 1 0 0,0-1-1 0 0,-1-1 0 0 0,0 1 1 0 0,0-1-1 0 0,0 0 0 0 0,0-1 0 0 0,0 1 1 0 0,-1-1-1 0 0,4-4-4 0 0,7-7 7 0 0,0 1 0 0 0,0-2 0 0 0,3-6-7 0 0,-14 18 0 0 0,-1 0 0 0 0,-1-1 0 0 0,1 0 0 0 0,-1 0 0 0 0,0 0 0 0 0,0 0 0 0 0,-1-1 1 0 0,0 1-1 0 0,0-1 0 0 0,0-1 0 0 0,0-8-1 0 0,-1-1 0 0 0,-1 0 1 0 0,0-1 0 0 0,0 1-1 0 0,0 16 1 0 0,0-1 0 0 0,0 1 0 0 0,0 0 0 0 0,0-1 0 0 0,0 1 0 0 0,0 0 0 0 0,-1-1 0 0 0,1 1 0 0 0,0 0 0 0 0,-1-1 0 0 0,1 1 0 0 0,-1 0 0 0 0,1 0 0 0 0,-1-1 0 0 0,0 1 0 0 0,0 0 0 0 0,1 0 0 0 0,-1 0 0 0 0,0 0 0 0 0,0 0 0 0 0,0 0 0 0 0,-2 0 0 0 0,1-1 0 0 0,-1 1-1 0 0,0 0 1 0 0,0 0 0 0 0,1 0 0 0 0,-1 0 0 0 0,0 0 0 0 0,-1 0 0 0 0,-16-4 0 0 0,7 1 6 0 0,-1 1 0 0 0,1 1 0 0 0,-1-1 0 0 0,1 2 0 0 0,-1 0 0 0 0,-13 1-5 0 0,-4 0 14 0 0,-92 2 108 0 0,99-1-60 0 0,1 1 1 0 0,0 1-1 0 0,-22 6-63 0 0,16 1 72 0 0,26-8-65 0 0,0-1 1 0 0,-1 0 0 0 0,1 0 0 0 0,-1 0 0 0 0,1 0-1 0 0,-1 0 1 0 0,1-1 0 0 0,-1 0-8 0 0,3 0-5 0 0,4-1-4 0 0,30-10-7 0 0,160-48 7 0 0</inkml:trace>
  <inkml:trace contextRef="#ctx0" brushRef="#br0" timeOffset="546324.654">5617 8612 2962 0 0,'-13'4'3730'0'0,"0"0"0"0"0,0-1 0 0 0,-10 0-3730 0 0,-10 0 1845 0 0,-29-2-1845 0 0,42-1 148 0 0,20-1-145 0 0,-1 1-1 0 0,0 0 1 0 0,1 0 0 0 0,-1 0-1 0 0,1 0 1 0 0,-1 0 0 0 0,1 0 0 0 0,-1 0-1 0 0,0 0 1 0 0,1 0 0 0 0,-1 0-1 0 0,1 1 1 0 0,-1-1 0 0 0,0 0-1 0 0,1 0 1 0 0,-1 0 0 0 0,1 1 0 0 0,-1-1-1 0 0,1 0 1 0 0,-1 1 0 0 0,1-1-1 0 0,-1 0 1 0 0,1 1 0 0 0,-1-1-1 0 0,1 0 1 0 0,0 1 0 0 0,-1-1-1 0 0,1 1 1 0 0,0-1 0 0 0,-1 1 0 0 0,1-1-1 0 0,0 1 1 0 0,0-1 0 0 0,-1 1-1 0 0,1 0 1 0 0,0-1 0 0 0,0 1-1 0 0,0-1 1 0 0,0 1 0 0 0,0-1 0 0 0,0 1-1 0 0,0 0 1 0 0,0-1 0 0 0,0 1-1 0 0,0-1 1 0 0,0 1 0 0 0,0 0-1 0 0,0-1 1 0 0,0 1 0 0 0,0-1-3 0 0,0 1 3 0 0,0 0 0 0 0,0 0 0 0 0,0 0-1 0 0,0-1 1 0 0,0 1 0 0 0,0 0 0 0 0,1 0 0 0 0,-1-1 0 0 0,0 1 0 0 0,0 0 0 0 0,1 0 0 0 0,-1-1 0 0 0,0 1 0 0 0,1 0-1 0 0,-1-1 1 0 0,0 1 0 0 0,1 0 0 0 0,-1-1 0 0 0,1 1 0 0 0,-1-1 0 0 0,1 1 0 0 0,0-1 0 0 0,-1 1 0 0 0,1-1 0 0 0,-1 1-1 0 0,1-1-1 0 0,46 21 98 0 0,2 2 23 0 0,-1 2-1 0 0,6 7-121 0 0,89 61 222 0 0,-142-92-220 0 0,124 88 218 0 0,-48-33-55 0 0,-12-12 21 0 0,2-3 0 0 0,26 10-186 0 0,80 26 255 0 0,-99-45-142 0 0,-45-19-48 0 0,2-1 1 0 0,-1-2-1 0 0,1-1 1 0 0,9 0-66 0 0,-37-8 4 0 0,51 11 120 0 0,0-3 0 0 0,0-2 1 0 0,50-1-125 0 0,-84-6 21 0 0,67 1 95 0 0,0-5-1 0 0,57-10-115 0 0,-70 2 40 0 0,0-4-1 0 0,19-9-39 0 0,-69 18 5 0 0,65-19 10 0 0,29 3-6 0 0,-68 9-6 0 0,13-6-3 0 0,39-11-3 0 0,-66 22 2 0 0,35-9-3 0 0,-39 6-3 0 0,20-11 7 0 0,-32 14-2 0 0,72-33-10 0 0,-1-5-2 0 0,14 6-2 0 0,-50 20 9 0 0,118-44-19 0 0,108-41 4 0 0,-231 82 30 0 0,145-64 12 0 0,-60 26-9 0 0,-35 9 2 0 0,-14 11 0 0 0,-8-5 1 0 0,63-27 15 0 0,-6 3 0 0 0,-107 55-24 0 0,-3 1 2 0 0,0 2 0 0 0,25-10-7 0 0,-14 10 2 0 0,-9 3-3 0 0,0 0 1 0 0,-1-2-1 0 0,2-3 1 0 0,10-5-4 0 0,6-4-25 0 0,29-21 29 0 0,-14-1-26 0 0,-31 27-1 0 0,10-3 27 0 0,17-11-26 0 0,-42 24 19 0 0,207-127-145 0 0,40 0-71 0 0,-185 96 129 0 0,-34 20-2 0 0,-2-3 1 0 0,3-3 95 0 0,46-30-184 0 0,-74 46 152 0 0,-7 4 2 0 0,1 1 0 0 0,0 0 0 0 0,0 0 0 0 0,1 1 30 0 0,-3 0-15 0 0,0 0 0 0 0,-1-1 0 0 0,1 1 0 0 0,-1-1-1 0 0,-1 0 1 0 0,1-1 0 0 0,0 1 0 0 0,-1-1 0 0 0,0-1 15 0 0,2-8-35 0 0,2 10 14 0 0,-7 5 19 0 0,-1 0 1 0 0,0-1 0 0 0,1 1 0 0 0,-1 0 0 0 0,1 0 0 0 0,-1-1 0 0 0,1 1 0 0 0,-1 0-1 0 0,0-1 1 0 0,1 1 0 0 0,-1 0 0 0 0,0-1 0 0 0,1 1 0 0 0,-1 0 0 0 0,0-1 0 0 0,0 1-1 0 0,1-1 1 0 0,-1 1 0 0 0,0-1 0 0 0,0 1 0 0 0,0-1 0 0 0,0 1 0 0 0,0 0 0 0 0,1-1-1 0 0,-1 1 1 0 0,0-1 0 0 0,0 1 0 0 0,0-1 0 0 0,0 1 0 0 0,0-1 0 0 0,0 0 1 0 0,2-5-22 0 0,9-5 3 0 0,-8 5 3 0 0,-3 4 13 0 0,1-1 0 0 0,-1 1 0 0 0,1 0 1 0 0,0 0-1 0 0,0-1 0 0 0,0 1 0 0 0,0 0 1 0 0,0 0-1 0 0,0 0 0 0 0,1 0 0 0 0,-1 0 0 0 0,1 0 1 0 0,-1 0-1 0 0,1 1 0 0 0,0-1 0 0 0,0 0 1 0 0,-1 1-1 0 0,2-1 3 0 0,0 0-6 0 0,-1 0 1 0 0,0 0 0 0 0,1 0-1 0 0,-1 0 1 0 0,0 0 0 0 0,0 0-1 0 0,-1-1 1 0 0,1 1 0 0 0,0-1-1 0 0,-1 1 1 0 0,1-1 0 0 0,-1 0-1 0 0,0 0 1 0 0,0 1 0 0 0,0-1-1 0 0,0 0 1 0 0,-1 0 0 0 0,1 0-1 0 0,-1-1 6 0 0,0-8-17 0 0,0 10 1 0 0,0-1 5 0 0,0-9 14 0 0,0 9 5 0 0,0 3 0 0 0,0 0 0 0 0,0 0-1 0 0,-14 0 7 0 0,12 0-6 0 0,2-1-7 0 0,0 0-1 0 0,0 1 1 0 0,0-1-1 0 0,0 1 1 0 0,0-1 0 0 0,0 0-1 0 0,0 1 1 0 0,0-1-1 0 0,0 1 1 0 0,0-1 0 0 0,0 0-1 0 0,0 1 1 0 0,0-1-1 0 0,0 1 1 0 0,-1-1 0 0 0,1 1-1 0 0,0-1 1 0 0,0 0-1 0 0,-1 1 1 0 0,1-1 0 0 0,0 1-1 0 0,-1 0 1 0 0,1-1-1 0 0,-1 1 1 0 0,1-1 0 0 0,0 1-1 0 0,-1-1 1 0 0,1 1-1 0 0,-1 0 1 0 0,1-1 0 0 0,-1 1-1 0 0,1 0 1 0 0,-1 0-1 0 0,0-1 1 0 0,1 1 0 0 0,-1 0-1 0 0,1 0 1 0 0,-1 0-1 0 0,1 0 1 0 0,-1 0 0 0 0,0-1-1 0 0,1 1 1 0 0,-1 0-1 0 0,1 0 1 0 0,-1 1 0 0 0,0-1-1 0 0,1 0 0 0 0,-4 0 12 0 0,4 0-5 0 0,0 0-22 0 0,0 0-9 0 0,0 0-2 0 0,0 0 1 0 0,0 0 1 0 0,0 0 1 0 0,0 0 2 0 0,0 0 0 0 0,0 0 2 0 0,0 0 1 0 0,0 0 1 0 0,0 0 0 0 0,0 0 2 0 0,0 0 2 0 0,0 0 1 0 0,0 0 3 0 0,0 0 4 0 0,0 0 3 0 0,4 0 3 0 0,119 0-32 0 0,-118 0 25 0 0,0 1-1 0 0,0-1 0 0 0,-1 1 0 0 0,1 0 0 0 0,-1 1 1 0 0,1-1-1 0 0,-1 1 0 0 0,1 0 0 0 0,-1 0 1 0 0,1 1 6 0 0,4 0-11 0 0,-9-3 10 0 0,1 0 0 0 0,-1 0 0 0 0,1 0 1 0 0,-1 0-1 0 0,0 0 0 0 0,1 0 0 0 0,-1 1 0 0 0,1-1 1 0 0,-1 0-1 0 0,0 0 0 0 0,1 0 0 0 0,-1 1 0 0 0,0-1 1 0 0,1 0-1 0 0,-1 1 0 0 0,0-1 0 0 0,1 0 0 0 0,-1 0 1 0 0,0 1-1 0 0,1-1 1 0 0,1 19 42 0 0,-3-15-35 0 0,1 0-1 0 0,-1-1 1 0 0,0 1 0 0 0,0-1-1 0 0,0 1 1 0 0,0-1 0 0 0,-1 0-1 0 0,1 1 1 0 0,-1-1 0 0 0,0 0-1 0 0,0 0 1 0 0,0 0 0 0 0,-2 2-7 0 0,-9 14 29 0 0,-10 31 41 0 0,5-19-28 0 0,12-24-26 0 0,2 1 1 0 0,-1 0-1 0 0,1 1 1 0 0,0-1-1 0 0,1 1 1 0 0,-1 1-17 0 0,1 4 27 0 0,3-11-21 0 0,-1 0-1 0 0,1-1 1 0 0,-1 1 0 0 0,1-1 0 0 0,-1 1 0 0 0,0-1 0 0 0,0 1 0 0 0,-1-1-1 0 0,1 1 1 0 0,0-1 0 0 0,-1 0 0 0 0,1 0 0 0 0,-1 0 0 0 0,-2 2-6 0 0,3-3 1 0 0,0 0 0 0 0,0 1 0 0 0,0-1 0 0 0,0 0 0 0 0,0 1 0 0 0,0-1 0 0 0,0 1 0 0 0,0-1 1 0 0,0 1-1 0 0,1 0-1 0 0,-3 4-7 0 0,0 0 0 0 0,0 0 0 0 0,-1 0 0 0 0,-2 2 7 0 0,-54 68-8 0 0</inkml:trace>
  <inkml:trace contextRef="#ctx0" brushRef="#br0" timeOffset="569191.264">2853 3686 5537 0 0,'-47'-15'12098'0'0,"29"10"-9741"0"0,16 5-2363 0 0,0-1 0 0 0,1 0 1 0 0,-1 1-1 0 0,0-1 0 0 0,1 0 0 0 0,-1 0 0 0 0,1 0 0 0 0,-1 0 0 0 0,1 0 0 0 0,0 0 0 0 0,-1-2 6 0 0,1 3 73 0 0,16-6-169 0 0,8-12 73 0 0,-12 10 23 0 0,0-1 0 0 0,-1-1 0 0 0,0 0 0 0 0,0 0 1 0 0,-1-1-1 0 0,-1 0 0 0 0,8-12 0 0 0,15-28 20 0 0,-2-1 0 0 0,12-34-20 0 0,3-29 34 0 0,19-35 6 0 0,-5-16 3 0 0,-26 76-21 0 0,72-221 52 0 0,37-237 62 0 0,-67 248-73 0 0,-53 219-49 0 0,172-617 89 0 0,-117 449-34 0 0,-10-10-69 0 0,-61 235-1 0 0,0-1 0 0 0,-2 1 1 0 0,-1-1-1 0 0,-1 1 0 0 0,-1-2 1 0 0,0 24 1 0 0,0 0-1 0 0,0 1 1 0 0,0-1 0 0 0,0 0-1 0 0,0 0 1 0 0,-1 1 0 0 0,1-1-1 0 0,-1 0 1 0 0,1 1 0 0 0,-1-1-1 0 0,0 0 1 0 0,0 1 0 0 0,0-1-1 0 0,1 1 1 0 0,-2-1 0 0 0,1 1-1 0 0,0-1 1 0 0,0 1 0 0 0,0 0-1 0 0,0 0 1 0 0,-1 0 0 0 0,1-1-1 0 0,-1 1 1 0 0,1 1 0 0 0,-1-1-1 0 0,1 0 1 0 0,-1 0 0 0 0,0 0-1 0 0,1 1 1 0 0,-1-1 0 0 0,0 1-1 0 0,-17-11 4 0 0,13 8-12 0 0,4 2 5 0 0,0 1-1 0 0,0 0 1 0 0,0-1 0 0 0,0 0-1 0 0,0 1 1 0 0,0-1 0 0 0,1 0-1 0 0,-1 0 1 0 0,0 0 0 0 0,0 0-1 0 0,1 0 1 0 0,-1-1 0 0 0,0 1-1 0 0,1 0 1 0 0,-1-1 3 0 0,2 2-2 0 0,0-1 1 0 0,0 1-1 0 0,-1 0 0 0 0,1 0 1 0 0,0-1-1 0 0,-1 1 0 0 0,1 0 1 0 0,0 0-1 0 0,-1 0 0 0 0,1-1 1 0 0,0 1-1 0 0,-1 0 1 0 0,1 0-1 0 0,0 0 0 0 0,-1 0 1 0 0,1 0-1 0 0,0 0 0 0 0,-1 0 1 0 0,1 0-1 0 0,0 0 0 0 0,-1 0 1 0 0,1 0-1 0 0,-1 0 0 0 0,1 0 1 0 0,-1 0 1 0 0,-6 1-12 0 0,1 1-1 0 0,-1-1 1 0 0,0 1 0 0 0,0 1 0 0 0,1-1 0 0 0,-1 1 0 0 0,1 1 0 0 0,0-1 0 0 0,0 1 0 0 0,0 0 0 0 0,1 0 0 0 0,-2 1 12 0 0,-14 13-41 0 0,1 1 1 0 0,-6 9 40 0 0,5-7-46 0 0,-14 11 46 0 0,7-10-20 0 0,18-15 10 0 0,1-1 0 0 0,1 2 0 0 0,-1-1-1 0 0,1 1 1 0 0,-6 8 10 0 0,5-3-12 0 0,8-11 9 0 0,-1 0-1 0 0,1 1 1 0 0,0-2-1 0 0,-1 1 1 0 0,0 0-1 0 0,0 0 1 0 0,1 0-1 0 0,-1-1 1 0 0,0 1-1 0 0,0-1 1 0 0,0 1-1 0 0,-1-1 1 0 0,1 0 0 0 0,-2 1 3 0 0,-1 1-6 0 0,0 1 0 0 0,0-1 0 0 0,0 1 0 0 0,1 0 0 0 0,0 1 0 0 0,-1-1 0 0 0,-1 4 6 0 0,-5 4-10 0 0,6-8 4 0 0,1 1-1 0 0,0 0 0 0 0,0-1 0 0 0,1 1 0 0 0,-1 1 1 0 0,1-1-1 0 0,0 0 0 0 0,0 1 0 0 0,1 0 7 0 0,2-6-1 0 0,0 0-1 0 0,0 0 1 0 0,0 0 0 0 0,0 1-1 0 0,0-1 1 0 0,0 0 0 0 0,0 0-1 0 0,0 1 1 0 0,0-1-1 0 0,0 0 1 0 0,0 0 0 0 0,-1 1-1 0 0,1-1 1 0 0,0 0 0 0 0,0 0-1 0 0,0 0 1 0 0,0 1-1 0 0,0-1 1 0 0,-1 0 0 0 0,1 0-1 0 0,0 0 1 0 0,0 0-1 0 0,0 1 1 0 0,0-1 0 0 0,-1 0-1 0 0,1 0 1 0 0,0 0 0 0 0,0 0-1 0 0,-1 0 1 0 0,1 0-1 0 0,0 0 1 0 0,0 0 0 0 0,0 0-1 0 0,-1 0 1 0 0,1 1 0 0 0,0-1-1 0 0,0 0 1 0 0,-1 0 1 0 0,-12 0-70 0 0,10 0-12 0 0,3 0-3 0 0,0 0 2 0 0,3-3 2 0 0,9-11 47 0 0,-1 0 0 0 0,0 0-1 0 0,-1 0 1 0 0,-1-2 0 0 0,0 1 0 0 0,-1-1 0 0 0,0-3 34 0 0,21-37-6 0 0,-6 17 32 0 0,1 1 0 0 0,3 2 0 0 0,17-19-25 0 0,-29 38 25 0 0,1 0 1 0 0,0 2 0 0 0,4-3-27 0 0,-8 10 25 0 0,-1 0 0 0 0,2 1 1 0 0,-1 0-1 0 0,1 0 0 0 0,8-1-25 0 0,-20 7 2 0 0,16-6 34 0 0,1 0 1 0 0,0 1-1 0 0,0 1 1 0 0,15-2-37 0 0,4 3 41 0 0,-4 0 14 0 0,-1-1 0 0 0,5-3-55 0 0,-18 3 35 0 0,1 1 0 0 0,0 1 1 0 0,1 0-1 0 0,-1 2 0 0 0,0 0 0 0 0,6 1-35 0 0,-19 1 22 0 0,1 0 0 0 0,0 0 0 0 0,-1 1 0 0 0,1 0 0 0 0,-1 0-1 0 0,0 1 1 0 0,0-1 0 0 0,3 3-22 0 0,-5-2 17 0 0,-1-1 0 0 0,0 1 0 0 0,0 0 0 0 0,0 0 0 0 0,0 1 0 0 0,-1-1 0 0 0,1 1 0 0 0,-1 0 0 0 0,0-1 0 0 0,0 2 0 0 0,0-1 0 0 0,0 0 0 0 0,0 3-17 0 0,6 10 49 0 0,-1 0-1 0 0,-1 1 0 0 0,0 0 1 0 0,-1 0-1 0 0,-1 1 1 0 0,-1-1-1 0 0,-1 1 1 0 0,-1 0-1 0 0,1 9-48 0 0,-3-18 9 0 0,0-1 0 0 0,1 0 1 0 0,1 1-1 0 0,-1-1 0 0 0,1 0 0 0 0,1 0 0 0 0,0 0 0 0 0,3 6-8 0 0,-3-8-6 0 0,0 1 0 0 0,1-1 0 0 0,0 0 0 0 0,1 0 1 0 0,-1 0-1 0 0,2 0 5 0 0,70 87-8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3:5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3887 0 0,'0'0'11314'0'0,"0"0"-8989"0"0,0 3-2280 0 0,0 1-38 0 0,0-3-8 0 0,-1 1 0 0 0,1-1 0 0 0,0 1 0 0 0,0-1 0 0 0,0 1 0 0 0,0 0 0 0 0,0-1 0 0 0,1 1 0 0 0,-1-1 0 0 0,0 1 0 0 0,1-1 0 0 0,-1 1 0 0 0,1-1 0 0 0,0 1 0 0 0,-1-1 0 0 0,1 0 0 0 0,0 1 0 0 0,0-1 1 0 0,25 20-26 0 0,-2 12 2 0 0,-7-13 9 0 0,1-1-1 0 0,6 4 16 0 0,-19-17-3 0 0,-1-3 1 0 0,-1 1 0 0 0,0-1-1 0 0,1 0 1 0 0,-1 0 0 0 0,1 0-1 0 0,0-1 1 0 0,0 1 0 0 0,0-1-1 0 0,0 0 1 0 0,1 0 0 0 0,-1 0-1 0 0,0-1 1 0 0,1 1 0 0 0,-1-1-1 0 0,1 0 1 0 0,0 0 0 0 0,-1-1-1 0 0,1 0 1 0 0,0 1 0 0 0,-1-2-1 0 0,4 1 3 0 0,-7 0 0 0 0,-1 0 0 0 0,1 0-1 0 0,-1 0 1 0 0,1 0 0 0 0,-1 0-1 0 0,1 0 1 0 0,-1 0 0 0 0,1 0-1 0 0,-1-1 1 0 0,1 1 0 0 0,-1 0 0 0 0,1 0-1 0 0,-1 0 1 0 0,1-1 0 0 0,-1 1-1 0 0,1 0 1 0 0,-1-1 0 0 0,1 1-1 0 0,-1 0 1 0 0,0-1 0 0 0,1 1 0 0 0,-1 0-1 0 0,1-1 1 0 0,-1 1 0 0 0,0-1 0 0 0,6-28-9 0 0,7-9 0 0 0,-12 31 7 0 0,0 0 1 0 0,0 1-1 0 0,-1-1 1 0 0,0 0-1 0 0,0-3 2 0 0,0-18-5 0 0,0 18 4 0 0,1 5 1 0 0,-1 1 0 0 0,0 0 0 0 0,0 0 0 0 0,0 0 0 0 0,0 0 0 0 0,-1 0 0 0 0,0 0 0 0 0,0 0 1 0 0,0-2-1 0 0,-2-2 1 0 0,0 1 1 0 0,-1-1 0 0 0,1 1 0 0 0,-1 0 0 0 0,-1 0 0 0 0,1 0-1 0 0,-1 0 1 0 0,-3-3-2 0 0,-57-43 37 0 0,62 50-44 0 0,1 1 0 0 0,1 1 0 0 0,0 0 0 0 0,0 0 0 0 0,-1 0 0 0 0,1 0-1 0 0,-1 0 1 0 0,1 0 0 0 0,-1 0 0 0 0,1 0 0 0 0,-1 0 0 0 0,0 1 0 0 0,1-1 0 0 0,-1 0 0 0 0,0 1 0 0 0,0 0 0 0 0,1-1 0 0 0,-1 1 0 0 0,0 0-1 0 0,0 0 1 0 0,0 0 0 0 0,0 0 7 0 0,-13 0-287 0 0,15 0 129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43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195 293 2537 0 0,'-2'-35'11607'0'0,"2"27"-11485"0"0,-1 0 0 0 0,0 0 0 0 0,-1 0 0 0 0,0 0-1 0 0,0 1 1 0 0,-1-1 0 0 0,-1-2-122 0 0,-3-4 165 0 0,5 11-126 0 0,1 0-1 0 0,-1 0 1 0 0,1 0-1 0 0,0 0 1 0 0,0 0 0 0 0,0-1-1 0 0,0 1 1 0 0,0 0-1 0 0,1 0 1 0 0,0-1-1 0 0,-1 1 1 0 0,1 0-1 0 0,1 0 1 0 0,-1-1-39 0 0,0 3 8 0 0,0 0 1 0 0,0 0 0 0 0,0 0-1 0 0,0 0 1 0 0,1 0-1 0 0,-1 0 1 0 0,0 0-1 0 0,1 0 1 0 0,-1 0 0 0 0,0 0-1 0 0,1 0 1 0 0,-1 0-1 0 0,1 1 1 0 0,-1-1-1 0 0,1 0 1 0 0,0 0 0 0 0,-1 1-1 0 0,1-1 1 0 0,0 0-1 0 0,0 0-8 0 0,25-13 100 0 0,-20 11-76 0 0,37-17 94 0 0,1 2 0 0 0,1 2-1 0 0,0 2 1 0 0,2 2-117 0 0,-28 9 41 0 0,0 1 0 0 0,2 0-42 0 0,6 0 38 0 0,-19 1-27 0 0,12-1 21 0 0,0 0-1 0 0,1 1 0 0 0,-1 1 0 0 0,9 2-31 0 0,-21-1 7 0 0,0 1 1 0 0,0 0-1 0 0,0 0 0 0 0,-1 1 0 0 0,1 0 0 0 0,-1 0 0 0 0,1 1 1 0 0,-1 0-1 0 0,0 0 0 0 0,-1 0 0 0 0,1 1 0 0 0,3 4-7 0 0,-4-4 4 0 0,0 0-1 0 0,-1 0 1 0 0,1 1-1 0 0,-1 0 0 0 0,-1 0 1 0 0,1 0-1 0 0,-1 1 1 0 0,0-1-1 0 0,0 1 0 0 0,-1 0 1 0 0,0 0-1 0 0,0 0 1 0 0,-1 1-1 0 0,0-1 1 0 0,0 0-1 0 0,-1 1 0 0 0,0 0 1 0 0,0 1-4 0 0,1 10 1 0 0,-1 1 0 0 0,-1 0 0 0 0,0 0 0 0 0,-2 0 0 0 0,0-1 0 0 0,-2 1 0 0 0,0-1 0 0 0,-1 1 0 0 0,-5 12-1 0 0,-6 4-3 0 0,-16 26 3 0 0,24-48-1 0 0,-61 102-5 0 0,47-81 5 0 0,11-16 1 0 0,1-2-1 0 0,-1-1 1 0 0,-7 9 0 0 0,-20 18 10 0 0,-19 15-10 0 0,13-15 37 0 0,-28 20-37 0 0,-14-1 38 0 0,39-30 70 0 0,-37 34-108 0 0,62-46 31 0 0,8-8 1 0 0,0 0 0 0 0,0 0 0 0 0,-1-2 0 0 0,-10 6-32 0 0,11-10 36 0 0,14-6-33 0 0,-1 0-1 0 0,1 0 1 0 0,-1 1-1 0 0,1-1 1 0 0,-1 0-1 0 0,1 0 1 0 0,-1 0-1 0 0,1 1 1 0 0,-1-1 0 0 0,1 0-1 0 0,-1 1 1 0 0,1-1-1 0 0,-1 0 1 0 0,1 1-1 0 0,-1-1 1 0 0,1 0-1 0 0,0 1 1 0 0,-1-1-1 0 0,1 1 1 0 0,0-1-1 0 0,-1 1 1 0 0,1-1 0 0 0,0 1-1 0 0,0-1 1 0 0,0 1-1 0 0,-1-1 1 0 0,1 1-1 0 0,0-1 1 0 0,0 1-1 0 0,0-1 1 0 0,0 1-1 0 0,0-1 1 0 0,0 1-1 0 0,0 0 1 0 0,0-1-1 0 0,0 1 1 0 0,0-1 0 0 0,0 1-1 0 0,0-1 1 0 0,1 1-3 0 0,-1 1 5 0 0,0 0 1 0 0,-1 0-1 0 0,1 0 1 0 0,0 0-1 0 0,-1 0 1 0 0,1 0-1 0 0,-1 0 1 0 0,0 0 0 0 0,0-1-1 0 0,1 1 1 0 0,-1 0-1 0 0,-1 0-5 0 0,1 1 2 0 0,0-1 1 0 0,0 0-1 0 0,0 0 0 0 0,0 0 1 0 0,0 0-1 0 0,0 1 0 0 0,1-1 1 0 0,-1 0-1 0 0,1 1 0 0 0,-1-1 1 0 0,1 0-1 0 0,0 3-2 0 0,0-1 2 0 0,0-2-1 0 0,0 0 0 0 0,0 0 0 0 0,0 0 0 0 0,0 0 0 0 0,0 0 0 0 0,0 0 0 0 0,0 0 0 0 0,1 0 0 0 0,-1 0 0 0 0,1 0 0 0 0,-1 0 0 0 0,1 0 0 0 0,0-1 0 0 0,0 1 0 0 0,0 0 0 0 0,0 0 0 0 0,0-1 0 0 0,0 1 0 0 0,1-1 0 0 0,-1 1 0 0 0,0-1 0 0 0,1 1 0 0 0,-1-1 0 0 0,1 0 0 0 0,0 1-1 0 0,10 5 25 0 0,0 0 0 0 0,0-1 0 0 0,0 0 0 0 0,1-1 0 0 0,-1 0 0 0 0,1-1 0 0 0,1 0 0 0 0,-1-1 0 0 0,0-1 0 0 0,1 0 0 0 0,-1-1 0 0 0,14 0-25 0 0,127-1 150 0 0,-142 0-142 0 0,-1-1 0 0 0,1 0 0 0 0,0 0 0 0 0,-1-1 0 0 0,0-1 1 0 0,1 0-1 0 0,9-4-8 0 0,-2-2-18 0 0,-1 0 0 0 0,0-1 1 0 0,0-1-1 0 0,1-3 18 0 0,85-54-371 0 0,-101 66 353 0 0,3-1-13 0 0,-1-1 0 0 0,1 1 0 0 0,-1-1 1 0 0,0-1-1 0 0,0 1 0 0 0,-1-1 0 0 0,4-3 31 0 0,71-98-49 0 0</inkml:trace>
  <inkml:trace contextRef="#ctx0" brushRef="#br0" timeOffset="474.084">1171 612 8277 0 0,'-3'0'12908'0'0,"-15"-3"-10564"0"0,7-1-2414 0 0,8 2 48 0 0,1 1-1 0 0,0 0 1 0 0,-1 1 0 0 0,1-1-1 0 0,-1 0 1 0 0,1 1 0 0 0,-1-1-1 0 0,0 1 1 0 0,1 0 0 0 0,-1-1-1 0 0,-1 2 23 0 0,3-1-4 0 0,1 0-1 0 0,-1 0 1 0 0,1 0-1 0 0,-1 1 1 0 0,1-1-1 0 0,-1 0 1 0 0,1 0-1 0 0,0 1 1 0 0,-1-1-1 0 0,1 0 1 0 0,0 1-1 0 0,-1-1 1 0 0,1 1-1 0 0,0-1 1 0 0,-1 0-1 0 0,1 1 1 0 0,0-1-1 0 0,0 1 1 0 0,-1-1-1 0 0,1 1 1 0 0,0-1-1 0 0,0 1 1 0 0,0-1-1 0 0,0 1 1 0 0,0-1-1 0 0,-1 1 5 0 0,1 2-11 0 0,0 0 0 0 0,0 0 0 0 0,0 0-1 0 0,1-1 1 0 0,-1 1 0 0 0,1 0 0 0 0,-1 0 0 0 0,2 2 11 0 0,1 8-17 0 0,2 1 0 0 0,0-1 0 0 0,1 0 1 0 0,0 0-1 0 0,5 6 17 0 0,4 9-9 0 0,0 0 1 0 0,5 17 8 0 0,-18-39 0 0 0,1 0 0 0 0,0 0 0 0 0,0 0 0 0 0,0-1 0 0 0,1 1 0 0 0,0-1 1 0 0,0 1-1 0 0,0-1 0 0 0,1-1 0 0 0,-1 1 0 0 0,5 2 0 0 0,-5-3 0 0 0,1-2 0 0 0,0 1-1 0 0,-1 0 1 0 0,1-1 0 0 0,0 0 0 0 0,0 0 0 0 0,0-1-1 0 0,0 1 1 0 0,0-1 0 0 0,1 0 0 0 0,-1-1 0 0 0,0 1-1 0 0,1-1 1 0 0,-1 0 0 0 0,-1 0-1 0 0,-1 0 1 0 0,0 0-1 0 0,1 0 0 0 0,-1-1 0 0 0,0 0 0 0 0,0 1 0 0 0,1-1 1 0 0,-1 0-1 0 0,0 0 0 0 0,0-1 0 0 0,1 0 1 0 0,3-2-3 0 0,-1-1 1 0 0,0 0-1 0 0,0 0 0 0 0,4-5 3 0 0,-9 9 0 0 0,7-7-3 0 0,0 0-1 0 0,-1 0 1 0 0,0-1 0 0 0,-1 0 0 0 0,5-7 3 0 0,4-16-18 0 0,-1-1 1 0 0,9-29 17 0 0,19-75-44 0 0,-31 102 33 0 0,-6 20-1 0 0,-1-1 1 0 0,0 1-1 0 0,-1-1 0 0 0,-1 0 0 0 0,0 0 1 0 0,-1 0-1 0 0,-1 0 0 0 0,0-2 12 0 0,0-56-29 0 0,0 70 27 0 0,0 0 1 0 0,0 0 0 0 0,0 0-1 0 0,-1 1 1 0 0,1-1-1 0 0,-1 0 1 0 0,0 0 0 0 0,0 0-1 0 0,0 0 1 0 0,-1 1-1 0 0,0-1 1 0 0,1 1 0 0 0,-1-1-1 0 0,0 1 1 0 0,-3-4 1 0 0,2 4 1 0 0,0 0 0 0 0,-1 1 0 0 0,1-1-1 0 0,-1 1 1 0 0,0-1 0 0 0,0 1 0 0 0,0 0 0 0 0,0 0 0 0 0,0 1 0 0 0,0-1 0 0 0,0 1-1 0 0,0 0 3 0 0,-1 0 0 0 0,1 0 1 0 0,0 0-1 0 0,0 1 0 0 0,-1-1 1 0 0,1 1-1 0 0,0 0 0 0 0,0 0 0 0 0,-1 1 1 0 0,1-1-1 0 0,0 1 0 0 0,0 0 0 0 0,-1 0 1 0 0,1 0-1 0 0,0 1 0 0 0,0 0 1 0 0,1-1-1 0 0,-1 1 0 0 0,0 1 0 0 0,0-1 1 0 0,1 0-1 0 0,-1 2-3 0 0,-5 2 7 0 0,1 1-1 0 0,0 1 1 0 0,1-1 0 0 0,0 1 0 0 0,0 0-1 0 0,1 1 1 0 0,-4 6-7 0 0,2-3-3 0 0,1 0-1 0 0,1 0 1 0 0,0 1-1 0 0,1 0 1 0 0,-2 8 3 0 0,5-16-5 0 0,1 1 0 0 0,0 1 1 0 0,1-1-1 0 0,0 0 0 0 0,0 0 0 0 0,0 0 1 0 0,0 0-1 0 0,1 0 0 0 0,0 0 1 0 0,1 0-1 0 0,1 4 5 0 0,41 147-12 0 0</inkml:trace>
  <inkml:trace contextRef="#ctx0" brushRef="#br0" timeOffset="936.418">1968 612 4699 0 0,'-10'-1'5186'0'0,"6"0"-3931"0"0,1 1-1 0 0,-1 0 1 0 0,0-1 0 0 0,1 2 0 0 0,-1-1 0 0 0,-2 1-1255 0 0,4-1 135 0 0,1 0 0 0 0,-1 1 0 0 0,1-1-1 0 0,-1 1 1 0 0,1 0 0 0 0,-1 0 0 0 0,1-1 0 0 0,-1 1-1 0 0,1 0 1 0 0,0 0 0 0 0,0 0 0 0 0,-1 1-135 0 0,-1 2 6 0 0,-1 1-1 0 0,1 0 1 0 0,0 0 0 0 0,0 0 0 0 0,0 0 0 0 0,1 0-1 0 0,0 1 1 0 0,0-1 0 0 0,0 1 0 0 0,1 0 0 0 0,-1 3-6 0 0,1-3-13 0 0,0 0 1 0 0,0 1 0 0 0,0 0-1 0 0,1-1 1 0 0,0 1 0 0 0,1-1 0 0 0,-1 1-1 0 0,1-1 1 0 0,0 1 0 0 0,1-1 0 0 0,1 4 11 0 0,-1-5-14 0 0,1 0-1 0 0,-1-1 0 0 0,1 1 0 0 0,1-1 0 0 0,-1 0 0 0 0,1 1 16 0 0,4 5-26 0 0,0 0 0 0 0,-3-3 6 0 0,0-1 0 0 0,1 1 0 0 0,0-1 0 0 0,3 2 20 0 0,-4-4-16 0 0,0-1-1 0 0,1 1 0 0 0,0-1 0 0 0,5 2 17 0 0,0 0-22 0 0,2 1-11 0 0,-10-4 26 0 0,0 0 0 0 0,0-1 0 0 0,0 0 0 0 0,0 1 0 0 0,0-1 0 0 0,0 0 0 0 0,0-1 0 0 0,1 1 0 0 0,-1 0 0 0 0,0-1 0 0 0,1 0 0 0 0,-1 0 0 0 0,0 0 0 0 0,2 0 7 0 0,-5 0-1 0 0,1 0 1 0 0,-1 0 0 0 0,1 0 0 0 0,-1 0-1 0 0,0 0 1 0 0,1 0 0 0 0,-1 0 0 0 0,1 0-1 0 0,-1 0 1 0 0,1 0 0 0 0,-1 0 0 0 0,0 0-1 0 0,1-1 1 0 0,-1 1 0 0 0,1 0 0 0 0,-1 0-1 0 0,0 0 1 0 0,1-1 0 0 0,-1 1 0 0 0,0 0 0 0 0,1 0-1 0 0,-1-1 1 0 0,0 1 0 0 0,1 0 0 0 0,-1-1-1 0 0,0 1 1 0 0,1 0 0 0 0,-1-1 0 0 0,0 1-1 0 0,0 0 1 0 0,0-1 0 0 0,1 1 0 0 0,-1-1-1 0 0,0 1 1 0 0,0-1 0 0 0,8-12 0 0 0,20-22 1 0 0,-23 25 0 0 0,-1 1 0 0 0,0 0 0 0 0,1-6-1 0 0,0 1 1 0 0,0 1 0 0 0,3-8 0 0 0,0-2 1 0 0,-2 0-2 0 0,1-26 3 0 0,-5 28-2 0 0,3-15 1 0 0,-1 19-1 0 0,-2 0 0 0 0,0 0 1 0 0,-1 0-1 0 0,-1-1 0 0 0,-1 1 0 0 0,-1-7-1 0 0,1 17 5 0 0,0 0-1 0 0,0 0 1 0 0,-1 0-1 0 0,0 0 1 0 0,0 1-1 0 0,-1-1 1 0 0,0 1-1 0 0,0-1 1 0 0,-1 1-1 0 0,1 0 1 0 0,-1 0-1 0 0,-2-1-4 0 0,-1 1 32 0 0,0 0-1 0 0,0 1 1 0 0,-1 0-1 0 0,0 0 1 0 0,-6-3-32 0 0,4 4 44 0 0,7 3-36 0 0,1 0-1 0 0,0 0 0 0 0,-1 0 0 0 0,1-1 1 0 0,0 1-1 0 0,0 0 0 0 0,0-1 0 0 0,0 0 1 0 0,0 1-8 0 0,-1-2-3 0 0,3 6-32 0 0,0 8-30 0 0,9 22-8 0 0,36 114 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8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54 214 1687 0 0,'-1'-2'906'0'0,"-1"0"-1"0"0,1 1 1 0 0,-1 0-1 0 0,0-1 1 0 0,1 1-1 0 0,-1 0 1 0 0,0 0 0 0 0,0 0-1 0 0,0 0 1 0 0,1 0-1 0 0,-1 1 1 0 0,-2-1-906 0 0,-21-2 1630 0 0,24 3-1668 0 0,-2 0 250 0 0,9 0-29 0 0,17 1-49 0 0,4-1 60 0 0,1 0 0 0 0,16-4-194 0 0,-15 0 90 0 0,-7 0 36 0 0,0 1 0 0 0,0 1 0 0 0,10 0-126 0 0,117 2 618 0 0,-126 1-446 0 0,0 1 1 0 0,0 1 0 0 0,0 1-173 0 0,14 1 183 0 0,31 1 169 0 0,-12 6 9 0 0,-3-6 7 0 0,-25-1-174 0 0,-12-2-1 0 0,0 0 1 0 0,0-1 0 0 0,16 0-194 0 0,0-2 191 0 0,1 1 124 0 0,1-2-1 0 0,7-2-314 0 0,1-4 609 0 0,30-10-609 0 0,-29 7 604 0 0,30-4-604 0 0,-42 11 172 0 0,-17 2-54 0 0,0-1 1 0 0,0 0-1 0 0,0-1 0 0 0,0 0 0 0 0,5-3-118 0 0,-11 2 88 0 0,-1 2 0 0 0,0-1 0 0 0,1 1 0 0 0,0 0 0 0 0,-1 0 0 0 0,1 1 0 0 0,0 0 0 0 0,7 0-88 0 0,-12 1 51 0 0,1 0 1 0 0,0 0-1 0 0,0-1 0 0 0,0 1 0 0 0,0-1 0 0 0,0 0 0 0 0,-1-1 0 0 0,1 1 0 0 0,0 0 0 0 0,-1-1 0 0 0,1 0 0 0 0,1-1-51 0 0,-3 2 32 0 0,-1 0-1 0 0,1 1 0 0 0,-1-1-1 0 0,1 1 1 0 0,-1 0 0 0 0,1-1 0 0 0,-1 1-1 0 0,1 0 1 0 0,0 0 0 0 0,-1 0-1 0 0,2 0-30 0 0,18-3 273 0 0,5-9-11 0 0,-25 12-229 0 0,1-1-1 0 0,-1 0 1 0 0,1 1-1 0 0,-1-1 1 0 0,0 1-1 0 0,1 0 1 0 0,-1-1-1 0 0,1 1 1 0 0,-1 0-1 0 0,1 0 1 0 0,-1 0-1 0 0,1 0 1 0 0,-1 0-1 0 0,1 0 1 0 0,-1 0-1 0 0,1 1-32 0 0,-1-1 7 0 0,-1 0 0 0 0,1 0 0 0 0,-1 0 0 0 0,1 0 0 0 0,-1 0 0 0 0,1 1 0 0 0,-1-1-1 0 0,1 0 1 0 0,-1 0 0 0 0,1-1 0 0 0,-1 1 0 0 0,1 0 0 0 0,-1 0 0 0 0,1 0-1 0 0,-1 0 1 0 0,1 0 0 0 0,-1 0 0 0 0,1-1 0 0 0,-1 1 0 0 0,1 0 0 0 0,-1 0 0 0 0,1-1-1 0 0,-1 1 1 0 0,1-1-7 0 0,-1 1 13 0 0,1-1 0 0 0,-1 1-1 0 0,0-1 1 0 0,1 0 0 0 0,-1 1-1 0 0,0-1 1 0 0,0 0 0 0 0,0 0-1 0 0,1 1 1 0 0,-1-1 0 0 0,0 0-1 0 0,0 1 1 0 0,0-1 0 0 0,0 0-1 0 0,0 0-12 0 0,0 1 0 0 0,0-3 161 0 0,3 3-44 0 0,-1 0-82 0 0,1 0-58 0 0,0 1-1 0 0,0-1 1 0 0,0 0-1 0 0,0-1 1 0 0,0 1-1 0 0,-1 0 1 0 0,1-1 0 0 0,0 0-1 0 0,2 0 24 0 0,25-23-293 0 0,46-38 227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8T03:08:4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143 479 0 0 0,'0'0'0'0'0,"0"-89"0"0"0,0 89 0 0 0</inkml:trace>
  <inkml:trace contextRef="#ctx0" brushRef="#br0" timeOffset="684.081">161 390 6033 0 0,'0'-15'40'0'0,"0"13"-3"0"0,0 2-2 0 0,0 0-2 0 0,0 0-9 0 0,-3 0-7 0 0,-9 0-4 0 0,6-3 2 0 0,-7-10 32 0 0,13 13-39 0 0,0 0 0 0 0,-1-1 0 0 0,1 1 0 0 0,0 0 0 0 0,-1-1 0 0 0,1 1 0 0 0,0 0 0 0 0,-1 0 0 0 0,1-1 0 0 0,0 1 0 0 0,-1 0 0 0 0,1 0 0 0 0,-1-1 0 0 0,1 1 0 0 0,0 0 0 0 0,-1 0 0 0 0,1 0 0 0 0,-1 0 0 0 0,1 0 0 0 0,-1 0 0 0 0,1 0 0 0 0,-1 0 0 0 0,1 0 0 0 0,0 0 0 0 0,-1 0 0 0 0,1 0 0 0 0,-1 0 0 0 0,1 0-8 0 0,-5-2 75 0 0,-1-10 135 0 0,-9 6 11 0 0,5 1-101 0 0,8 4-92 0 0,1 0 1 0 0,-1 0 0 0 0,1 0-1 0 0,-1 0 1 0 0,0 0 0 0 0,1 1-1 0 0,-1-1 1 0 0,0 1-1 0 0,0-1 1 0 0,0 1 0 0 0,1 0-1 0 0,-1-1 1 0 0,-2 1-29 0 0,4 0 14 0 0,-1 1-1 0 0,1-1 1 0 0,-1 0 0 0 0,0 0-1 0 0,1 0 1 0 0,-1 0 0 0 0,1 0-1 0 0,-1 0 1 0 0,0 0 0 0 0,1 0-1 0 0,-1 0 1 0 0,1-1 0 0 0,-1 1 0 0 0,1 0-1 0 0,-1 0 1 0 0,0 0 0 0 0,1-1-1 0 0,-1 1 1 0 0,1 0 0 0 0,-1-1-1 0 0,1 1 1 0 0,-1 0 0 0 0,1-1-1 0 0,0 1 1 0 0,-1 0 0 0 0,1-1-1 0 0,-1 1 1 0 0,1-1 0 0 0,0 1-1 0 0,-1-1 1 0 0,1 1 0 0 0,0-1-1 0 0,0 0-13 0 0,-5-6 252 0 0,-9 1 212 0 0,-1-6 44 0 0,12 9-12 0 0,3 3-58 0 0,0 0-52 0 0,0 0-11 0 0,0 0 7 0 0,0 0 10 0 0,0 0 10 0 0,0 0 2 0 0,0 0 5 0 0,3-3 14 0 0,-2 2-372 0 0,1-1-9 0 0,-1 1 0 0 0,0 0 0 0 0,1 0 0 0 0,-1 0 0 0 0,1 0 1 0 0,-1 0-1 0 0,1 0 0 0 0,0 0 0 0 0,-1 1 0 0 0,1-1 0 0 0,0 1 1 0 0,-1-1-1 0 0,1 1 0 0 0,0-1 0 0 0,0 1 0 0 0,-1 0 0 0 0,1 0 1 0 0,0 0-1 0 0,1 0-42 0 0,12-1 156 0 0,-1-1 0 0 0,0 0 0 0 0,0-1 0 0 0,0-1 0 0 0,0 0 0 0 0,10-5-156 0 0,6-1 197 0 0,-1-1-12 0 0,-9 4 41 0 0,0 1 0 0 0,18-3-226 0 0,-8 4 165 0 0,-6 1 38 0 0,1 0 0 0 0,4-4-203 0 0,3 2 178 0 0,1 1-1 0 0,-1 1 0 0 0,1 2 0 0 0,30 1-177 0 0,-31 2 92 0 0,-10 0 10 0 0,0-1 1 0 0,1-2-1 0 0,5-1-102 0 0,161-26 574 0 0,-9 5-111 0 0,-152 19-399 0 0,-9 1 18 0 0,0 2 1 0 0,16-2-83 0 0,136 4 379 0 0,-111 0-299 0 0,-53 0-59 0 0,0 0 0 0 0,-1-1 0 0 0,1 0 0 0 0,0 0 0 0 0,0-1 0 0 0,5-2-21 0 0,-7 2 16 0 0,0 1-1 0 0,1-1 1 0 0,-1 1-1 0 0,0 0 1 0 0,1 1-1 0 0,3-1-15 0 0,12 1 35 0 0,-5 1-9 0 0,1-2 0 0 0,-1 0 0 0 0,3-1-26 0 0,33-10 48 0 0,-24 8-24 0 0,-9 1-4 0 0,1-1 0 0 0,-1 0 0 0 0,1-2-20 0 0,-19 6 0 0 0,9-4 15 0 0,1 1-1 0 0,0 0 1 0 0,0 1-1 0 0,0 0 1 0 0,0 0-1 0 0,1 1 1 0 0,2 1-15 0 0,-6-1 6 0 0,0 0 0 0 0,0 0 0 0 0,0 0 0 0 0,8-3-6 0 0,-7 1-5 0 0,1 1 0 0 0,-1 0 0 0 0,1 1 0 0 0,0 0 0 0 0,1 0 5 0 0,163 1-215 0 0,-172 0 210 0 0,-1 0 0 0 0,1 0 0 0 0,0 1 0 0 0,0-1 1 0 0,-1 0-1 0 0,1 1 0 0 0,0-1 0 0 0,-1 1 0 0 0,1 0 0 0 0,-1 0 0 0 0,1-1 0 0 0,0 1 1 0 0,0 1 4 0 0,12 5-35 0 0,-6-6 6 0 0,0 1 0 0 0,0-1-1 0 0,0-1 1 0 0,0 0 0 0 0,0 0 0 0 0,5-1 29 0 0,-3 1-40 0 0,0-1 0 0 0,0 1 1 0 0,0 1-1 0 0,0 0 1 0 0,0 1 39 0 0,7 4-59 0 0,-13-5 40 0 0,-1 1 0 0 0,1-1-1 0 0,-1 0 1 0 0,1 0 0 0 0,0 0 0 0 0,0-1 0 0 0,-1 1 0 0 0,1-1-1 0 0,2 0 20 0 0,64 0-555 0 0,-70 0 543 0 0,1 0 1 0 0,-1 0-1 0 0,1 0 1 0 0,-1 0-1 0 0,1 0 1 0 0,-1 0-1 0 0,1 0 0 0 0,-1 0 1 0 0,1 0-1 0 0,-1 0 1 0 0,1 1-1 0 0,-1-1 1 0 0,1 0-1 0 0,-1 0 1 0 0,1 0-1 0 0,-1 1 0 0 0,0-1 1 0 0,1 0-1 0 0,-1 0 1 0 0,1 1-1 0 0,-1-1 1 0 0,0 0-1 0 0,1 1 1 0 0,-1-1-1 0 0,0 1 0 0 0,1-1 1 0 0,-1 0-1 0 0,0 1 1 0 0,0-1-1 0 0,0 1 1 0 0,1-1 11 0 0,5 8-264 0 0,-6-7 232 0 0,2 0-1 0 0,-1 0 1 0 0,0-1-1 0 0,0 1 1 0 0,0-1 0 0 0,0 1-1 0 0,0-1 1 0 0,0 1 0 0 0,1-1-1 0 0,-1 0 1 0 0,0 1-1 0 0,1-1 33 0 0,-1 0-20 0 0,0 0-1 0 0,0 1 1 0 0,0-1-1 0 0,1 0 1 0 0,-1 1 0 0 0,0-1-1 0 0,0 1 1 0 0,0-1-1 0 0,0 1 1 0 0,0 0-1 0 0,0-1 1 0 0,0 1-1 0 0,0 0 1 0 0,1 0 20 0 0,-1 2-17 0 0,1-1 0 0 0,-1 1-1 0 0,1 0 1 0 0,-1-1 0 0 0,0 1 0 0 0,0 0 0 0 0,0 0 0 0 0,0 0 0 0 0,0-1 0 0 0,-1 1-1 0 0,1 3 18 0 0,3 51-87 0 0,-3 51 87 0 0,-1-108 0 0 0</inkml:trace>
  <inkml:trace contextRef="#ctx0" brushRef="#br0" timeOffset="2360.004">3368 373 1824 0 0,'3'0'8945'0'0,"9"0"-7150"0"0,-9 0-1743 0 0,-3 0 117 0 0,0 0 72 0 0,0 0-9 0 0,0 0-28 0 0,0 0-14 0 0,0 0-17 0 0,0 2-17 0 0,0 10-21 0 0,0-9-16 0 0,0-3-2 0 0,0 0 11 0 0,3 3 10 0 0,-2-2-122 0 0,0 0-1 0 0,1 0 1 0 0,-1 0 0 0 0,0 0-1 0 0,1 0 1 0 0,-1 0 0 0 0,1 0 0 0 0,-1 0-1 0 0,1 0 1 0 0,-1 0 0 0 0,1-1-1 0 0,0 1-15 0 0,28 2 260 0 0,-26-3-231 0 0,0 0-1 0 0,-1 1 1 0 0,1-1-1 0 0,0 1 0 0 0,0 0 1 0 0,-1 0-1 0 0,1 1 1 0 0,2 0-29 0 0,12 5 81 0 0,-5-5-4 0 0,0 0 0 0 0,1-1 0 0 0,-1-1 0 0 0,1 0 0 0 0,8-1-77 0 0,12 0 119 0 0,354 1 1006 0 0,-366 0-1074 0 0,0-1-1 0 0,4-1-50 0 0,11-4 58 0 0,-21 2-20 0 0,1 2 1 0 0,-1 0 0 0 0,8 1-39 0 0,31 2 70 0 0,-31 0-30 0 0,1-1-1 0 0,0 0 0 0 0,23-5-39 0 0,-20-1 27 0 0,-12 3 1 0 0,1 0-1 0 0,-1 1 1 0 0,12 1-28 0 0,-5-1 41 0 0,0 0 0 0 0,14-3-41 0 0,-16 1 30 0 0,0 2 0 0 0,12 0-30 0 0,359 2 30 0 0,-366-2-19 0 0,0 0 0 0 0,14-4-11 0 0,-17 2 7 0 0,1 2 1 0 0,12-1-8 0 0,-15 2 5 0 0,0 0 0 0 0,1-2 0 0 0,0-1-5 0 0,-3 0 6 0 0,-1 2 0 0 0,19-1-6 0 0,93 3 19 0 0,328 0-56 0 0,-454 0 25 0 0,1 0 1 0 0,-1 0-1 0 0,1 1 1 0 0,-1-1-1 0 0,1 1 1 0 0,0 0 11 0 0,17 11-77 0 0,-4-11 33 0 0,-15-1 35 0 0,0 0 0 0 0,-1 0 0 0 0,1 0 0 0 0,-1 0 0 0 0,1 0 0 0 0,-1 1 0 0 0,1-1 0 0 0,-1 1 0 0 0,1 0 0 0 0,-1-1 0 0 0,1 1 1 0 0,-1 0 7 0 0,13 12-70 0 0,-15-13 68 0 0,0 0 1 0 0,1 0-1 0 0,-1 0 0 0 0,0 1 1 0 0,0-1-1 0 0,0 0 1 0 0,1 0-1 0 0,-1 0 0 0 0,0 0 1 0 0,0 1-1 0 0,0-1 1 0 0,1 0-1 0 0,-1 0 0 0 0,0 0 1 0 0,0 0-1 0 0,1 0 1 0 0,-1 0-1 0 0,0 0 1 0 0,0 1-1 0 0,1-1 0 0 0,-1 0 1 0 0,0 0-1 0 0,1 0 1 0 0,-1 0-1 0 0,0 0 0 0 0,0 0 3 0 0,23-1-91 0 0,-8 0 34 0 0,1 1 0 0 0,-1 1 0 0 0,1 0 0 0 0,3 1 57 0 0,-2 5-41 0 0,-13-6 27 0 0,-1 0 0 0 0,0 1 0 0 0,1-1 0 0 0,-1-1 0 0 0,0 1 0 0 0,1 0 0 0 0,-1-1 0 0 0,1 0 0 0 0,-1 1 0 0 0,1-1 14 0 0,97 0-1083 0 0,-97 2 980 0 0,1 16 24 0 0,24 86 42 0 0</inkml:trace>
  <inkml:trace contextRef="#ctx0" brushRef="#br0" timeOffset="3813.31">7532 461 925 0 0,'0'-6'1863'0'0,"0"0"0"0"0,1 0 1 0 0,0 0-1 0 0,1-4-1863 0 0,7-18 2500 0 0,-7 22-2612 0 0,-1-2 248 0 0,1 3-52 0 0,15-5 562 0 0,-10 6-459 0 0,26-11 672 0 0,-26 13-741 0 0,1-1 15 0 0,-1 1 0 0 0,0 0 1 0 0,1 0-1 0 0,-1 1 0 0 0,1-1 0 0 0,7 1-133 0 0,1 1 231 0 0,-1-2 0 0 0,1 0-1 0 0,10-2-230 0 0,-12 1 155 0 0,1 0-1 0 0,0 2 1 0 0,10-1-155 0 0,-5 1 139 0 0,0-1 1 0 0,1-1-1 0 0,-2-1 1 0 0,1-1-1 0 0,4-2-139 0 0,32-7 213 0 0,174-30 459 0 0,-184 36-561 0 0,18-2 220 0 0,8 3-331 0 0,-26 3 104 0 0,2-2 1 0 0,-12 1 23 0 0,-1 2 0 0 0,8 2-128 0 0,323 1 675 0 0,-299-1-613 0 0,123 5 63 0 0,-155-1-87 0 0,0 2 0 0 0,7 4-38 0 0,-10-3 46 0 0,13 1-46 0 0,-5-4 18 0 0,-3 1 0 0 0,1 1 0 0 0,9 3-18 0 0,7 4-4 0 0,1-3 0 0 0,1-2 0 0 0,-1-2 0 0 0,6-3 4 0 0,208-2-172 0 0,-269 0 172 0 0,11 0-18 0 0,0 0 1 0 0,-1 1 0 0 0,5 1 17 0 0,26 10-66 0 0,7-6-11 0 0,-7 6-4 0 0,6-6-1 0 0,-9 5 3 0 0,-3-5 4 0 0,-33-5 69 0 0,10 2-38 0 0,-1 0-1 0 0,0 1 1 0 0,7 3 44 0 0,-8-1-32 0 0,-9-5 25 0 0,1 0 0 0 0,-1 0 1 0 0,1 0-1 0 0,-1 0 0 0 0,1 0 0 0 0,-1 0 0 0 0,1-1 0 0 0,0 1 1 0 0,0-1-1 0 0,-1 1 0 0 0,1-1 0 0 0,0 0 0 0 0,0 0 0 0 0,0 1 7 0 0,5-2-20 0 0,13 3-177 0 0,-19-2 188 0 0,-1 0 0 0 0,0 1 0 0 0,1-1 1 0 0,-1 0-1 0 0,1 0 0 0 0,-1 1 0 0 0,1-1 0 0 0,-1 0 1 0 0,0 1-1 0 0,1-1 0 0 0,-1 0 0 0 0,0 1 0 0 0,1-1 1 0 0,-1 1-1 0 0,0-1 0 0 0,1 0 0 0 0,-1 1 0 0 0,0-1 1 0 0,0 1-1 0 0,0-1 0 0 0,1 1 0 0 0,-1-1 0 0 0,0 1 1 0 0,0-1-1 0 0,0 1 0 0 0,0-1 0 0 0,0 1 0 0 0,0-1 1 0 0,0 1-1 0 0,0 0 9 0 0,3 5-284 0 0,1-3 200 0 0,-4-3 68 0 0,1 1-1 0 0,0 0 1 0 0,0-1 0 0 0,-1 1-1 0 0,1 0 1 0 0,0-1 0 0 0,-1 1-1 0 0,1 0 1 0 0,0 0 0 0 0,-1 0-1 0 0,0 0 1 0 0,1-1 0 0 0,-1 1-1 0 0,1 0 1 0 0,-1 0 0 0 0,0 0-1 0 0,0 0 1 0 0,1 0 0 0 0,-1 0-1 0 0,0 0 1 0 0,0 0 0 0 0,0 0-1 0 0,0 0 17 0 0,-1 5-31 0 0,-1 1 1 0 0,0-1-1 0 0,0 0 0 0 0,0 0 0 0 0,-1-1 1 0 0,1 1-1 0 0,-1 0 0 0 0,-1-1 0 0 0,0 1 31 0 0,-128 193-77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30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9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7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9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3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8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0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5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7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0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75.xml"/><Relationship Id="rId18" Type="http://schemas.openxmlformats.org/officeDocument/2006/relationships/image" Target="../media/image82.png"/><Relationship Id="rId3" Type="http://schemas.openxmlformats.org/officeDocument/2006/relationships/customXml" Target="../ink/ink70.xml"/><Relationship Id="rId7" Type="http://schemas.openxmlformats.org/officeDocument/2006/relationships/customXml" Target="../ink/ink72.xml"/><Relationship Id="rId12" Type="http://schemas.openxmlformats.org/officeDocument/2006/relationships/image" Target="../media/image79.png"/><Relationship Id="rId17" Type="http://schemas.openxmlformats.org/officeDocument/2006/relationships/customXml" Target="../ink/ink77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customXml" Target="../ink/ink74.xml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10" Type="http://schemas.openxmlformats.org/officeDocument/2006/relationships/image" Target="../media/image78.png"/><Relationship Id="rId19" Type="http://schemas.openxmlformats.org/officeDocument/2006/relationships/customXml" Target="../ink/ink78.xml"/><Relationship Id="rId4" Type="http://schemas.openxmlformats.org/officeDocument/2006/relationships/image" Target="../media/image75.png"/><Relationship Id="rId9" Type="http://schemas.openxmlformats.org/officeDocument/2006/relationships/customXml" Target="../ink/ink73.xml"/><Relationship Id="rId1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5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8.xml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32.xml"/><Relationship Id="rId7" Type="http://schemas.openxmlformats.org/officeDocument/2006/relationships/customXml" Target="../ink/ink12.xml"/><Relationship Id="rId12" Type="http://schemas.openxmlformats.org/officeDocument/2006/relationships/image" Target="../media/image14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23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14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7.xml"/><Relationship Id="rId40" Type="http://schemas.openxmlformats.org/officeDocument/2006/relationships/image" Target="../media/image28.png"/><Relationship Id="rId45" Type="http://schemas.openxmlformats.org/officeDocument/2006/relationships/customXml" Target="../ink/ink31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customXml" Target="../ink/ink13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22.xml"/><Relationship Id="rId30" Type="http://schemas.openxmlformats.org/officeDocument/2006/relationships/image" Target="../media/image23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36.xml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customXml" Target="../ink/ink33.xml"/><Relationship Id="rId12" Type="http://schemas.openxmlformats.org/officeDocument/2006/relationships/image" Target="../media/image39.png"/><Relationship Id="rId17" Type="http://schemas.openxmlformats.org/officeDocument/2006/relationships/customXml" Target="../ink/ink3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customXml" Target="../ink/ink35.xml"/><Relationship Id="rId5" Type="http://schemas.openxmlformats.org/officeDocument/2006/relationships/image" Target="../media/image35.png"/><Relationship Id="rId15" Type="http://schemas.openxmlformats.org/officeDocument/2006/relationships/customXml" Target="../ink/ink37.xml"/><Relationship Id="rId10" Type="http://schemas.openxmlformats.org/officeDocument/2006/relationships/image" Target="../media/image38.png"/><Relationship Id="rId19" Type="http://schemas.openxmlformats.org/officeDocument/2006/relationships/customXml" Target="../ink/ink39.xml"/><Relationship Id="rId4" Type="http://schemas.openxmlformats.org/officeDocument/2006/relationships/image" Target="../media/image34.png"/><Relationship Id="rId9" Type="http://schemas.openxmlformats.org/officeDocument/2006/relationships/customXml" Target="../ink/ink34.xm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45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9" Type="http://schemas.openxmlformats.org/officeDocument/2006/relationships/customXml" Target="../ink/ink58.xml"/><Relationship Id="rId3" Type="http://schemas.openxmlformats.org/officeDocument/2006/relationships/customXml" Target="../ink/ink40.xml"/><Relationship Id="rId21" Type="http://schemas.openxmlformats.org/officeDocument/2006/relationships/customXml" Target="../ink/ink49.xml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7" Type="http://schemas.openxmlformats.org/officeDocument/2006/relationships/customXml" Target="../ink/ink42.xml"/><Relationship Id="rId12" Type="http://schemas.openxmlformats.org/officeDocument/2006/relationships/image" Target="../media/image48.png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33" Type="http://schemas.openxmlformats.org/officeDocument/2006/relationships/customXml" Target="../ink/ink55.xml"/><Relationship Id="rId38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29" Type="http://schemas.openxmlformats.org/officeDocument/2006/relationships/customXml" Target="../ink/ink53.xml"/><Relationship Id="rId41" Type="http://schemas.openxmlformats.org/officeDocument/2006/relationships/customXml" Target="../ink/ink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customXml" Target="../ink/ink44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57.xml"/><Relationship Id="rId40" Type="http://schemas.openxmlformats.org/officeDocument/2006/relationships/image" Target="../media/image62.png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customXml" Target="../ink/ink48.xml"/><Relationship Id="rId31" Type="http://schemas.openxmlformats.org/officeDocument/2006/relationships/customXml" Target="../ink/ink54.xml"/><Relationship Id="rId4" Type="http://schemas.openxmlformats.org/officeDocument/2006/relationships/image" Target="../media/image44.png"/><Relationship Id="rId9" Type="http://schemas.openxmlformats.org/officeDocument/2006/relationships/customXml" Target="../ink/ink43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52.xml"/><Relationship Id="rId30" Type="http://schemas.openxmlformats.org/officeDocument/2006/relationships/image" Target="../media/image57.png"/><Relationship Id="rId35" Type="http://schemas.openxmlformats.org/officeDocument/2006/relationships/customXml" Target="../ink/ink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1.xml"/><Relationship Id="rId5" Type="http://schemas.openxmlformats.org/officeDocument/2006/relationships/image" Target="../media/image65.png"/><Relationship Id="rId4" Type="http://schemas.openxmlformats.org/officeDocument/2006/relationships/customXml" Target="../ink/ink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customXml" Target="../ink/ink63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6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customXml" Target="../ink/ink67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——GBDT</a:t>
            </a:r>
            <a:r>
              <a:rPr lang="zh-CN" altLang="en-US" dirty="0"/>
              <a:t>及其实现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lang="en-US" altLang="zh-CN" dirty="0"/>
              <a:t>learning rate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72F529-06AB-4F51-B754-07FBB2594ECF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1377264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learning rate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为了增加更多的树以减少方差，一般在梯度上再乘上一个小于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的学习率，以降低拟合的速度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：树的数目在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和随机森林中对模型预测效果的影响有什么不同？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随机森林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(bagging)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是降低方差的，树越多方差越小，树越多越好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GBDT(boosting)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是降低偏差的，树越多，有过拟合的风险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对于模型调参的指导意义：随机森林不调树的数目，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调参需要调整树的数目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DEF9CCE-335A-481E-9C14-AFB3209D8F22}"/>
                  </a:ext>
                </a:extLst>
              </p14:cNvPr>
              <p14:cNvContentPartPr/>
              <p14:nvPr/>
            </p14:nvContentPartPr>
            <p14:xfrm>
              <a:off x="4842513" y="2587560"/>
              <a:ext cx="401760" cy="3193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DEF9CCE-335A-481E-9C14-AFB3209D8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3505" y="2578560"/>
                <a:ext cx="419416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AE2087C8-1778-414F-A1CE-C8E791ADCBA8}"/>
                  </a:ext>
                </a:extLst>
              </p14:cNvPr>
              <p14:cNvContentPartPr/>
              <p14:nvPr/>
            </p14:nvContentPartPr>
            <p14:xfrm>
              <a:off x="10984113" y="3029640"/>
              <a:ext cx="72360" cy="38124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AE2087C8-1778-414F-A1CE-C8E791ADCB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5473" y="3021000"/>
                <a:ext cx="900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D77380F1-1951-4ADA-8A0F-AB788D5BC7B7}"/>
                  </a:ext>
                </a:extLst>
              </p14:cNvPr>
              <p14:cNvContentPartPr/>
              <p14:nvPr/>
            </p14:nvContentPartPr>
            <p14:xfrm>
              <a:off x="3444273" y="1591800"/>
              <a:ext cx="1315080" cy="194652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D77380F1-1951-4ADA-8A0F-AB788D5BC7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5631" y="1583160"/>
                <a:ext cx="1332725" cy="19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D7E21C44-6901-46B6-9AF2-720A46166115}"/>
                  </a:ext>
                </a:extLst>
              </p14:cNvPr>
              <p14:cNvContentPartPr/>
              <p14:nvPr/>
            </p14:nvContentPartPr>
            <p14:xfrm>
              <a:off x="4382073" y="1062600"/>
              <a:ext cx="96480" cy="25524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D7E21C44-6901-46B6-9AF2-720A46166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73073" y="1053960"/>
                <a:ext cx="114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8628BD9C-4210-4B69-B83C-F5E6F8AC6582}"/>
                  </a:ext>
                </a:extLst>
              </p14:cNvPr>
              <p14:cNvContentPartPr/>
              <p14:nvPr/>
            </p14:nvContentPartPr>
            <p14:xfrm>
              <a:off x="4560633" y="1139640"/>
              <a:ext cx="275400" cy="23004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8628BD9C-4210-4B69-B83C-F5E6F8AC65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51993" y="1130986"/>
                <a:ext cx="293040" cy="24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8D85FE2D-4F0F-496B-AEB9-1BFB696E819F}"/>
                  </a:ext>
                </a:extLst>
              </p14:cNvPr>
              <p14:cNvContentPartPr/>
              <p14:nvPr/>
            </p14:nvContentPartPr>
            <p14:xfrm>
              <a:off x="4981473" y="1107600"/>
              <a:ext cx="64800" cy="45972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8D85FE2D-4F0F-496B-AEB9-1BFB696E81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72473" y="1098960"/>
                <a:ext cx="824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19EF1919-7975-49B7-9F88-DEBFA4EBE381}"/>
                  </a:ext>
                </a:extLst>
              </p14:cNvPr>
              <p14:cNvContentPartPr/>
              <p14:nvPr/>
            </p14:nvContentPartPr>
            <p14:xfrm>
              <a:off x="5823873" y="1152240"/>
              <a:ext cx="4954320" cy="336204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19EF1919-7975-49B7-9F88-DEBFA4EBE3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15233" y="1143600"/>
                <a:ext cx="4971960" cy="33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654A71AD-9A61-469C-B3DA-6E1D9093B37B}"/>
                  </a:ext>
                </a:extLst>
              </p14:cNvPr>
              <p14:cNvContentPartPr/>
              <p14:nvPr/>
            </p14:nvContentPartPr>
            <p14:xfrm>
              <a:off x="7833033" y="565440"/>
              <a:ext cx="90720" cy="12168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654A71AD-9A61-469C-B3DA-6E1D9093B3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24033" y="556440"/>
                <a:ext cx="1083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92BAF659-48D2-4A43-8350-2673A182749C}"/>
                  </a:ext>
                </a:extLst>
              </p14:cNvPr>
              <p14:cNvContentPartPr/>
              <p14:nvPr/>
            </p14:nvContentPartPr>
            <p14:xfrm>
              <a:off x="6889113" y="377160"/>
              <a:ext cx="785160" cy="48852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92BAF659-48D2-4A43-8350-2673A18274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0469" y="368160"/>
                <a:ext cx="802808" cy="5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42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lang="en-US" altLang="zh-CN" dirty="0"/>
              <a:t>GBDT</a:t>
            </a:r>
            <a:r>
              <a:rPr lang="zh-CN" altLang="en-US" dirty="0"/>
              <a:t>的实现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72F529-06AB-4F51-B754-07FBB2594ECF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课堂练习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：在之前课程实现的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tree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的基础上，实现一个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要求能够完成两种任务：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回归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二分类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900AAC-6328-42F4-A1A3-0D136A11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842998"/>
            <a:ext cx="4502381" cy="9588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C08B57-ECDD-412A-8C28-7F1FE097B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16" y="4801897"/>
            <a:ext cx="4349974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lang="zh-CN" altLang="en-US" dirty="0"/>
              <a:t>集成的两种方式 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随机森林式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(bagging)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：通过样本抽样和特征抽样，获得很多不同的树，融合。树之间没有依赖，可并行生成。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2. 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式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(boosting)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：序列生成树，每棵树作为对之前的树的补充，不断提高拟合程度。后面生成的树需要依赖前面的树，只能串行生成。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，全称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Gradient Boosting Decision Tree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，是基于梯度优化方法序列生成决策树的一种集成学习算法。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的变种：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xgboost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lightgbm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catboost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，建议大家阅读相应论文原文。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255167F-8F5D-441B-88A6-41E5787C7523}"/>
                  </a:ext>
                </a:extLst>
              </p14:cNvPr>
              <p14:cNvContentPartPr/>
              <p14:nvPr/>
            </p14:nvContentPartPr>
            <p14:xfrm>
              <a:off x="625113" y="1859640"/>
              <a:ext cx="4185360" cy="142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255167F-8F5D-441B-88A6-41E5787C7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113" y="1850640"/>
                <a:ext cx="4203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E537C55-6497-43A9-8895-58B912781047}"/>
                  </a:ext>
                </a:extLst>
              </p14:cNvPr>
              <p14:cNvContentPartPr/>
              <p14:nvPr/>
            </p14:nvContentPartPr>
            <p14:xfrm>
              <a:off x="3668913" y="2198400"/>
              <a:ext cx="5848920" cy="186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E537C55-6497-43A9-8895-58B9127810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9914" y="2189760"/>
                <a:ext cx="5866559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0D2A70C-1ED2-4094-A1A0-7876A000FA52}"/>
                  </a:ext>
                </a:extLst>
              </p14:cNvPr>
              <p14:cNvContentPartPr/>
              <p14:nvPr/>
            </p14:nvContentPartPr>
            <p14:xfrm>
              <a:off x="6958953" y="1420440"/>
              <a:ext cx="684000" cy="5806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0D2A70C-1ED2-4094-A1A0-7876A000FA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0313" y="1411800"/>
                <a:ext cx="70164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BBA26E2-24FE-484B-AD0E-EC4A4B7FEEBD}"/>
                  </a:ext>
                </a:extLst>
              </p14:cNvPr>
              <p14:cNvContentPartPr/>
              <p14:nvPr/>
            </p14:nvContentPartPr>
            <p14:xfrm>
              <a:off x="8285913" y="1440960"/>
              <a:ext cx="377280" cy="400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BBA26E2-24FE-484B-AD0E-EC4A4B7FEE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7273" y="1432320"/>
                <a:ext cx="3949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74BF28A-D6EB-4673-BDFA-0EDD3D743831}"/>
                  </a:ext>
                </a:extLst>
              </p14:cNvPr>
              <p14:cNvContentPartPr/>
              <p14:nvPr/>
            </p14:nvContentPartPr>
            <p14:xfrm>
              <a:off x="9696393" y="2185800"/>
              <a:ext cx="1272240" cy="1598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74BF28A-D6EB-4673-BDFA-0EDD3D7438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7393" y="2176800"/>
                <a:ext cx="1289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6625927F-6C7C-48EC-9CEA-62C904A3CFBE}"/>
                  </a:ext>
                </a:extLst>
              </p14:cNvPr>
              <p14:cNvContentPartPr/>
              <p14:nvPr/>
            </p14:nvContentPartPr>
            <p14:xfrm>
              <a:off x="550593" y="2504400"/>
              <a:ext cx="7774560" cy="4086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6625927F-6C7C-48EC-9CEA-62C904A3CF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1593" y="2495408"/>
                <a:ext cx="7792200" cy="42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B4CF6540-98EB-432B-A02B-16CF56040A15}"/>
                  </a:ext>
                </a:extLst>
              </p14:cNvPr>
              <p14:cNvContentPartPr/>
              <p14:nvPr/>
            </p14:nvContentPartPr>
            <p14:xfrm>
              <a:off x="1601073" y="3869520"/>
              <a:ext cx="9249840" cy="2044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B4CF6540-98EB-432B-A02B-16CF56040A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2433" y="3860880"/>
                <a:ext cx="9267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514BF8B-B2E6-44EB-950B-FA4605240E1F}"/>
                  </a:ext>
                </a:extLst>
              </p14:cNvPr>
              <p14:cNvContentPartPr/>
              <p14:nvPr/>
            </p14:nvContentPartPr>
            <p14:xfrm>
              <a:off x="586233" y="4367040"/>
              <a:ext cx="606600" cy="838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514BF8B-B2E6-44EB-950B-FA4605240E1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7593" y="4358400"/>
                <a:ext cx="624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3C413712-05A8-4643-A53B-4EC092E4A0BF}"/>
                  </a:ext>
                </a:extLst>
              </p14:cNvPr>
              <p14:cNvContentPartPr/>
              <p14:nvPr/>
            </p14:nvContentPartPr>
            <p14:xfrm>
              <a:off x="2672433" y="5235000"/>
              <a:ext cx="3808080" cy="2426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3C413712-05A8-4643-A53B-4EC092E4A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3793" y="5226013"/>
                <a:ext cx="3825720" cy="2602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lang="en-US" altLang="zh-CN" dirty="0"/>
              <a:t>GBDT</a:t>
            </a:r>
            <a:r>
              <a:rPr lang="zh-CN" altLang="en-US" dirty="0"/>
              <a:t>的</a:t>
            </a:r>
            <a:r>
              <a:rPr lang="en-US" altLang="zh-CN" dirty="0"/>
              <a:t>Naïve</a:t>
            </a:r>
            <a:r>
              <a:rPr lang="zh-CN" altLang="en-US" dirty="0"/>
              <a:t>思路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对于一个回归问题。先由一棵决策树拟合，残差部分再由第二棵树去拟合，以此类推，直到完全拟合。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71F13BC-344D-4022-B49F-A88A548C1BEE}"/>
                  </a:ext>
                </a:extLst>
              </p14:cNvPr>
              <p14:cNvContentPartPr/>
              <p14:nvPr/>
            </p14:nvContentPartPr>
            <p14:xfrm>
              <a:off x="3112713" y="2893560"/>
              <a:ext cx="6480" cy="96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71F13BC-344D-4022-B49F-A88A548C1B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4073" y="2884920"/>
                <a:ext cx="24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01D1B7F-F7EC-44EE-BB6B-64A46A437DB4}"/>
                  </a:ext>
                </a:extLst>
              </p14:cNvPr>
              <p14:cNvContentPartPr/>
              <p14:nvPr/>
            </p14:nvContentPartPr>
            <p14:xfrm>
              <a:off x="2385513" y="2497920"/>
              <a:ext cx="619560" cy="3967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01D1B7F-F7EC-44EE-BB6B-64A46A437D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6873" y="2489280"/>
                <a:ext cx="637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7654AA1-7B41-453E-8C62-248039A4CA65}"/>
                  </a:ext>
                </a:extLst>
              </p14:cNvPr>
              <p14:cNvContentPartPr/>
              <p14:nvPr/>
            </p14:nvContentPartPr>
            <p14:xfrm>
              <a:off x="4675473" y="2446800"/>
              <a:ext cx="855000" cy="486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7654AA1-7B41-453E-8C62-248039A4CA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6833" y="2438154"/>
                <a:ext cx="872640" cy="504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98911B4-87CB-4F4E-A34D-CBEAD8B0EFA7}"/>
                  </a:ext>
                </a:extLst>
              </p14:cNvPr>
              <p14:cNvContentPartPr/>
              <p14:nvPr/>
            </p14:nvContentPartPr>
            <p14:xfrm>
              <a:off x="7597593" y="2842440"/>
              <a:ext cx="96120" cy="204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98911B4-87CB-4F4E-A34D-CBEAD8B0EF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88593" y="2833800"/>
                <a:ext cx="113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126977B-A130-4D11-8234-635A1988FB7C}"/>
                  </a:ext>
                </a:extLst>
              </p14:cNvPr>
              <p14:cNvContentPartPr/>
              <p14:nvPr/>
            </p14:nvContentPartPr>
            <p14:xfrm>
              <a:off x="6818553" y="2389560"/>
              <a:ext cx="632160" cy="450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126977B-A130-4D11-8234-635A1988FB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09558" y="2380913"/>
                <a:ext cx="649790" cy="468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539BB47B-D9AE-45F6-B5FD-1A40D23D2BCE}"/>
                  </a:ext>
                </a:extLst>
              </p14:cNvPr>
              <p14:cNvContentPartPr/>
              <p14:nvPr/>
            </p14:nvContentPartPr>
            <p14:xfrm>
              <a:off x="8554473" y="2715000"/>
              <a:ext cx="25560" cy="133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539BB47B-D9AE-45F6-B5FD-1A40D23D2B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45833" y="2706360"/>
                <a:ext cx="43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C2272AC-6850-4E31-9FA5-8CD815686BAD}"/>
                  </a:ext>
                </a:extLst>
              </p14:cNvPr>
              <p14:cNvContentPartPr/>
              <p14:nvPr/>
            </p14:nvContentPartPr>
            <p14:xfrm>
              <a:off x="8681913" y="2715000"/>
              <a:ext cx="140400" cy="644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C2272AC-6850-4E31-9FA5-8CD815686B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73273" y="2706360"/>
                <a:ext cx="1580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C381E0A-2F56-43E3-93CA-C9D2D399CFF2}"/>
                  </a:ext>
                </a:extLst>
              </p14:cNvPr>
              <p14:cNvContentPartPr/>
              <p14:nvPr/>
            </p14:nvContentPartPr>
            <p14:xfrm>
              <a:off x="9006633" y="2753160"/>
              <a:ext cx="19440" cy="388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C381E0A-2F56-43E3-93CA-C9D2D399CF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97993" y="2744520"/>
                <a:ext cx="370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41C5F618-F100-4473-BCEA-53A33E516188}"/>
                  </a:ext>
                </a:extLst>
              </p14:cNvPr>
              <p14:cNvContentPartPr/>
              <p14:nvPr/>
            </p14:nvContentPartPr>
            <p14:xfrm>
              <a:off x="5096673" y="4246080"/>
              <a:ext cx="159840" cy="24300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41C5F618-F100-4473-BCEA-53A33E5161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88033" y="4237080"/>
                <a:ext cx="1774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3713A085-BC66-4A9F-93C0-45DEC3DE7168}"/>
                  </a:ext>
                </a:extLst>
              </p14:cNvPr>
              <p14:cNvContentPartPr/>
              <p14:nvPr/>
            </p14:nvContentPartPr>
            <p14:xfrm>
              <a:off x="6250473" y="3897600"/>
              <a:ext cx="122760" cy="5083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3713A085-BC66-4A9F-93C0-45DEC3DE71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473" y="3888600"/>
                <a:ext cx="1404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CA44CA06-0938-4BC3-A03F-7AE94566E5A7}"/>
                  </a:ext>
                </a:extLst>
              </p14:cNvPr>
              <p14:cNvContentPartPr/>
              <p14:nvPr/>
            </p14:nvContentPartPr>
            <p14:xfrm>
              <a:off x="10881873" y="4048080"/>
              <a:ext cx="96480" cy="4086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CA44CA06-0938-4BC3-A03F-7AE94566E5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73233" y="4039080"/>
                <a:ext cx="114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22A61E96-59D2-4BB1-BA75-26ECCBE57324}"/>
                  </a:ext>
                </a:extLst>
              </p14:cNvPr>
              <p14:cNvContentPartPr/>
              <p14:nvPr/>
            </p14:nvContentPartPr>
            <p14:xfrm>
              <a:off x="11717793" y="4112160"/>
              <a:ext cx="300600" cy="51048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22A61E96-59D2-4BB1-BA75-26ECCBE5732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709153" y="4103520"/>
                <a:ext cx="3182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0A1306BC-6216-4CA8-BA7B-20CCDF391731}"/>
                  </a:ext>
                </a:extLst>
              </p14:cNvPr>
              <p14:cNvContentPartPr/>
              <p14:nvPr/>
            </p14:nvContentPartPr>
            <p14:xfrm>
              <a:off x="11041713" y="4068960"/>
              <a:ext cx="612720" cy="42624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0A1306BC-6216-4CA8-BA7B-20CCDF3917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033073" y="4060320"/>
                <a:ext cx="6303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85094F05-7860-4E63-B902-6CC09B518537}"/>
                  </a:ext>
                </a:extLst>
              </p14:cNvPr>
              <p14:cNvContentPartPr/>
              <p14:nvPr/>
            </p14:nvContentPartPr>
            <p14:xfrm>
              <a:off x="10053873" y="3921720"/>
              <a:ext cx="491040" cy="59904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85094F05-7860-4E63-B902-6CC09B5185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44873" y="3913080"/>
                <a:ext cx="5086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5E7D5A7D-4F84-4378-B3B4-E80ACEAA016B}"/>
                  </a:ext>
                </a:extLst>
              </p14:cNvPr>
              <p14:cNvContentPartPr/>
              <p14:nvPr/>
            </p14:nvContentPartPr>
            <p14:xfrm>
              <a:off x="9816993" y="4130880"/>
              <a:ext cx="146160" cy="6130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5E7D5A7D-4F84-4378-B3B4-E80ACEAA01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08353" y="4121880"/>
                <a:ext cx="1638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173EFF9A-9702-43BE-8533-A5B536D4DB44}"/>
                  </a:ext>
                </a:extLst>
              </p14:cNvPr>
              <p14:cNvContentPartPr/>
              <p14:nvPr/>
            </p14:nvContentPartPr>
            <p14:xfrm>
              <a:off x="8668593" y="4182360"/>
              <a:ext cx="874440" cy="33840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173EFF9A-9702-43BE-8533-A5B536D4DB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59593" y="4173720"/>
                <a:ext cx="892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AF070C2E-1A9F-41EF-8482-B2F9DAB57F64}"/>
                  </a:ext>
                </a:extLst>
              </p14:cNvPr>
              <p14:cNvContentPartPr/>
              <p14:nvPr/>
            </p14:nvContentPartPr>
            <p14:xfrm>
              <a:off x="8273313" y="4061040"/>
              <a:ext cx="178920" cy="32580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AF070C2E-1A9F-41EF-8482-B2F9DAB57F6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64673" y="4052040"/>
                <a:ext cx="196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38F5363A-DCA1-4DD6-A31C-716AD7B9CF5E}"/>
                  </a:ext>
                </a:extLst>
              </p14:cNvPr>
              <p14:cNvContentPartPr/>
              <p14:nvPr/>
            </p14:nvContentPartPr>
            <p14:xfrm>
              <a:off x="6634233" y="3984720"/>
              <a:ext cx="1211760" cy="53604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38F5363A-DCA1-4DD6-A31C-716AD7B9CF5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25233" y="3975720"/>
                <a:ext cx="12294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00A3D973-C9F0-4640-9EFE-3B3C7B79ADA9}"/>
                  </a:ext>
                </a:extLst>
              </p14:cNvPr>
              <p14:cNvContentPartPr/>
              <p14:nvPr/>
            </p14:nvContentPartPr>
            <p14:xfrm>
              <a:off x="5829993" y="4118280"/>
              <a:ext cx="344880" cy="26316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00A3D973-C9F0-4640-9EFE-3B3C7B79AD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21002" y="4109628"/>
                <a:ext cx="362502" cy="280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C967DDEC-71D5-44A8-B462-433365C2B6A9}"/>
                  </a:ext>
                </a:extLst>
              </p14:cNvPr>
              <p14:cNvContentPartPr/>
              <p14:nvPr/>
            </p14:nvContentPartPr>
            <p14:xfrm>
              <a:off x="5574753" y="4080120"/>
              <a:ext cx="147240" cy="61272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C967DDEC-71D5-44A8-B462-433365C2B6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66113" y="4071480"/>
                <a:ext cx="1648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F6380E93-3721-4754-9C9E-35D11E80DD5B}"/>
                  </a:ext>
                </a:extLst>
              </p14:cNvPr>
              <p14:cNvContentPartPr/>
              <p14:nvPr/>
            </p14:nvContentPartPr>
            <p14:xfrm>
              <a:off x="3737313" y="4118280"/>
              <a:ext cx="1110960" cy="62568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F6380E93-3721-4754-9C9E-35D11E80DD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28670" y="4109640"/>
                <a:ext cx="1128606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6E8C8E4C-94C7-4361-A0FD-5CEDE3F77594}"/>
                  </a:ext>
                </a:extLst>
              </p14:cNvPr>
              <p14:cNvContentPartPr/>
              <p14:nvPr/>
            </p14:nvContentPartPr>
            <p14:xfrm>
              <a:off x="2959353" y="4062840"/>
              <a:ext cx="543240" cy="50256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6E8C8E4C-94C7-4361-A0FD-5CEDE3F7759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50353" y="4053840"/>
                <a:ext cx="5608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9050D371-A9D4-440B-9EC0-D36E12F2D19C}"/>
                  </a:ext>
                </a:extLst>
              </p14:cNvPr>
              <p14:cNvContentPartPr/>
              <p14:nvPr/>
            </p14:nvContentPartPr>
            <p14:xfrm>
              <a:off x="2730393" y="4229160"/>
              <a:ext cx="140760" cy="64260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9050D371-A9D4-440B-9EC0-D36E12F2D19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21393" y="4220160"/>
                <a:ext cx="158400" cy="6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22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lang="en-US" altLang="zh-CN" dirty="0"/>
              <a:t>GBDT</a:t>
            </a:r>
            <a:r>
              <a:rPr lang="zh-CN" altLang="en-US" dirty="0"/>
              <a:t>的</a:t>
            </a:r>
            <a:r>
              <a:rPr lang="en-US" altLang="zh-CN" dirty="0"/>
              <a:t>Naïve</a:t>
            </a:r>
            <a:r>
              <a:rPr lang="zh-CN" altLang="en-US" dirty="0"/>
              <a:t>思路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对于一个回归问题。先由一棵决策树拟合，残差部分再由第二棵树去拟合，以此类推，直到完全拟合。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0D623-05BF-40EA-B0D1-4AAEF3B0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2480612"/>
            <a:ext cx="1003352" cy="2794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1E1456-BA0D-400E-8DD7-853F636B4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480612"/>
            <a:ext cx="1079555" cy="27179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AF44D2-D6AE-4A68-92C0-F2511076E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679" y="2924944"/>
            <a:ext cx="831893" cy="2286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9E03A4-88EF-42BA-8943-7D418E1F5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692" y="2906084"/>
            <a:ext cx="990651" cy="22924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DBC35B1E-6193-483A-B807-96E420BD88AD}"/>
                  </a:ext>
                </a:extLst>
              </p14:cNvPr>
              <p14:cNvContentPartPr/>
              <p14:nvPr/>
            </p14:nvContentPartPr>
            <p14:xfrm>
              <a:off x="1077633" y="1866840"/>
              <a:ext cx="7769880" cy="41209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DBC35B1E-6193-483A-B807-96E420BD88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993" y="1857840"/>
                <a:ext cx="778752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2655EA7-51C8-4FEE-9B9E-3CEE61E5258D}"/>
                  </a:ext>
                </a:extLst>
              </p14:cNvPr>
              <p14:cNvContentPartPr/>
              <p14:nvPr/>
            </p14:nvContentPartPr>
            <p14:xfrm>
              <a:off x="9816993" y="2869800"/>
              <a:ext cx="19440" cy="2473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2655EA7-51C8-4FEE-9B9E-3CEE61E525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08353" y="2861160"/>
                <a:ext cx="37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7A973918-F002-4EE5-9EB4-8C5A4438A220}"/>
                  </a:ext>
                </a:extLst>
              </p14:cNvPr>
              <p14:cNvContentPartPr/>
              <p14:nvPr/>
            </p14:nvContentPartPr>
            <p14:xfrm>
              <a:off x="9810873" y="3429600"/>
              <a:ext cx="89640" cy="1342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7A973918-F002-4EE5-9EB4-8C5A4438A2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02233" y="3420960"/>
                <a:ext cx="107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1F1DB6E-9C15-42C3-B0EF-996CEBC60D3C}"/>
                  </a:ext>
                </a:extLst>
              </p14:cNvPr>
              <p14:cNvContentPartPr/>
              <p14:nvPr/>
            </p14:nvContentPartPr>
            <p14:xfrm>
              <a:off x="9836433" y="4316280"/>
              <a:ext cx="25560" cy="388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1F1DB6E-9C15-42C3-B0EF-996CEBC6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27433" y="4307280"/>
                <a:ext cx="43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60F1AFBD-1A86-4651-A8BC-3500E557BDFD}"/>
                  </a:ext>
                </a:extLst>
              </p14:cNvPr>
              <p14:cNvContentPartPr/>
              <p14:nvPr/>
            </p14:nvContentPartPr>
            <p14:xfrm>
              <a:off x="9811233" y="4475400"/>
              <a:ext cx="70200" cy="65124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60F1AFBD-1A86-4651-A8BC-3500E557BD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02233" y="4466760"/>
                <a:ext cx="8784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0555A2B4-65DF-41AD-8D5F-CE370AE1FAB4}"/>
                  </a:ext>
                </a:extLst>
              </p14:cNvPr>
              <p14:cNvContentPartPr/>
              <p14:nvPr/>
            </p14:nvContentPartPr>
            <p14:xfrm>
              <a:off x="9715473" y="3799320"/>
              <a:ext cx="204480" cy="1598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0555A2B4-65DF-41AD-8D5F-CE370AE1FA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06457" y="3790680"/>
                <a:ext cx="222151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8FA3D6EE-7888-48D2-9E16-43C700034F14}"/>
                  </a:ext>
                </a:extLst>
              </p14:cNvPr>
              <p14:cNvContentPartPr/>
              <p14:nvPr/>
            </p14:nvContentPartPr>
            <p14:xfrm>
              <a:off x="8988273" y="1528440"/>
              <a:ext cx="1027080" cy="121968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8FA3D6EE-7888-48D2-9E16-43C700034F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79273" y="1519800"/>
                <a:ext cx="1044720" cy="12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6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lang="en-US" altLang="zh-CN" dirty="0"/>
              <a:t>GBDT</a:t>
            </a:r>
            <a:r>
              <a:rPr lang="zh-CN" altLang="en-US" dirty="0"/>
              <a:t>：推广至分类问题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72F529-06AB-4F51-B754-07FBB2594ECF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这个思路如何拓展到分类问题？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把消灭残差的过程抽象为一个优化问题：损失函数、优化方法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梯度下降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从损失函数的角度看，残差是均方误差损失的负梯度。可以认为是不断拟合负的梯度，最终实现损失函数最小化。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每一棵树走了一个负的梯度，实现损失函数最小化。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EF22FFB-D4F5-4931-85E8-325A8B020D2B}"/>
                  </a:ext>
                </a:extLst>
              </p14:cNvPr>
              <p14:cNvContentPartPr/>
              <p14:nvPr/>
            </p14:nvContentPartPr>
            <p14:xfrm>
              <a:off x="3871953" y="2927760"/>
              <a:ext cx="19800" cy="833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EF22FFB-D4F5-4931-85E8-325A8B020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3313" y="2919120"/>
                <a:ext cx="3744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A036C11-FFF2-4FE0-8C0E-295048782557}"/>
                  </a:ext>
                </a:extLst>
              </p14:cNvPr>
              <p14:cNvContentPartPr/>
              <p14:nvPr/>
            </p14:nvContentPartPr>
            <p14:xfrm>
              <a:off x="4783833" y="3372360"/>
              <a:ext cx="141480" cy="194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A036C11-FFF2-4FE0-8C0E-295048782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5193" y="3363360"/>
                <a:ext cx="159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FF2CBB8-C36E-42B3-BAB3-0EF66752FF67}"/>
                  </a:ext>
                </a:extLst>
              </p14:cNvPr>
              <p14:cNvContentPartPr/>
              <p14:nvPr/>
            </p14:nvContentPartPr>
            <p14:xfrm>
              <a:off x="3533913" y="3015600"/>
              <a:ext cx="172440" cy="8478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FF2CBB8-C36E-42B3-BAB3-0EF66752F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4913" y="3006600"/>
                <a:ext cx="19008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C2898A4-4D4F-44CB-B662-5E16A4840228}"/>
                  </a:ext>
                </a:extLst>
              </p14:cNvPr>
              <p14:cNvContentPartPr/>
              <p14:nvPr/>
            </p14:nvContentPartPr>
            <p14:xfrm>
              <a:off x="6359913" y="2848920"/>
              <a:ext cx="159840" cy="198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C2898A4-4D4F-44CB-B662-5E16A48402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1273" y="2839920"/>
                <a:ext cx="177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AB8482A-D455-4DD7-9E65-4400475AB8EE}"/>
                  </a:ext>
                </a:extLst>
              </p14:cNvPr>
              <p14:cNvContentPartPr/>
              <p14:nvPr/>
            </p14:nvContentPartPr>
            <p14:xfrm>
              <a:off x="5772393" y="3021360"/>
              <a:ext cx="453960" cy="810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AB8482A-D455-4DD7-9E65-4400475AB8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3393" y="3012360"/>
                <a:ext cx="47160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D0309949-5295-4B2C-8DE5-46BAFA28B517}"/>
                  </a:ext>
                </a:extLst>
              </p14:cNvPr>
              <p14:cNvContentPartPr/>
              <p14:nvPr/>
            </p14:nvContentPartPr>
            <p14:xfrm>
              <a:off x="5376393" y="3288840"/>
              <a:ext cx="326520" cy="2685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D0309949-5295-4B2C-8DE5-46BAFA28B5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7743" y="3280200"/>
                <a:ext cx="344179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82CE233-C8B7-4FB4-A136-5BDE369A00F8}"/>
                  </a:ext>
                </a:extLst>
              </p14:cNvPr>
              <p14:cNvContentPartPr/>
              <p14:nvPr/>
            </p14:nvContentPartPr>
            <p14:xfrm>
              <a:off x="5141313" y="3251040"/>
              <a:ext cx="127800" cy="6598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82CE233-C8B7-4FB4-A136-5BDE369A00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2338" y="3242395"/>
                <a:ext cx="145390" cy="677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3CA36A2-59E2-4C9B-B0C9-DD55798FD889}"/>
                  </a:ext>
                </a:extLst>
              </p14:cNvPr>
              <p14:cNvContentPartPr/>
              <p14:nvPr/>
            </p14:nvContentPartPr>
            <p14:xfrm>
              <a:off x="3986073" y="3112440"/>
              <a:ext cx="581760" cy="5277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3CA36A2-59E2-4C9B-B0C9-DD55798FD8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77433" y="3103800"/>
                <a:ext cx="5994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4C7E220-AAD8-40A5-82F2-CD73B9AB7AE9}"/>
                  </a:ext>
                </a:extLst>
              </p14:cNvPr>
              <p14:cNvContentPartPr/>
              <p14:nvPr/>
            </p14:nvContentPartPr>
            <p14:xfrm>
              <a:off x="2762793" y="3386040"/>
              <a:ext cx="426600" cy="694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4C7E220-AAD8-40A5-82F2-CD73B9AB7A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53793" y="3377040"/>
                <a:ext cx="444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DAC1EEA-AF16-476C-8C6C-1C91A932DD6F}"/>
                  </a:ext>
                </a:extLst>
              </p14:cNvPr>
              <p14:cNvContentPartPr/>
              <p14:nvPr/>
            </p14:nvContentPartPr>
            <p14:xfrm>
              <a:off x="2828313" y="3589080"/>
              <a:ext cx="297360" cy="2113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DAC1EEA-AF16-476C-8C6C-1C91A932DD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19313" y="3580440"/>
                <a:ext cx="315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F659002-6593-48AF-9923-F5DBF2CE320A}"/>
                  </a:ext>
                </a:extLst>
              </p14:cNvPr>
              <p14:cNvContentPartPr/>
              <p14:nvPr/>
            </p14:nvContentPartPr>
            <p14:xfrm>
              <a:off x="2978793" y="2855760"/>
              <a:ext cx="38880" cy="3956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F659002-6593-48AF-9923-F5DBF2CE32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69793" y="2846760"/>
                <a:ext cx="565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013621C1-F150-44B6-B14C-4BE53B7927ED}"/>
                  </a:ext>
                </a:extLst>
              </p14:cNvPr>
              <p14:cNvContentPartPr/>
              <p14:nvPr/>
            </p14:nvContentPartPr>
            <p14:xfrm>
              <a:off x="8457993" y="2836320"/>
              <a:ext cx="313200" cy="7977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013621C1-F150-44B6-B14C-4BE53B7927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48993" y="2827676"/>
                <a:ext cx="330840" cy="81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42B75D2-726C-47F8-92AC-B2E631F484DA}"/>
                  </a:ext>
                </a:extLst>
              </p14:cNvPr>
              <p14:cNvContentPartPr/>
              <p14:nvPr/>
            </p14:nvContentPartPr>
            <p14:xfrm>
              <a:off x="7998993" y="2791680"/>
              <a:ext cx="377280" cy="6638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42B75D2-726C-47F8-92AC-B2E631F484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89993" y="2782680"/>
                <a:ext cx="3949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ECDAD6D-7A5F-4064-A28B-076AA02ECF2E}"/>
                  </a:ext>
                </a:extLst>
              </p14:cNvPr>
              <p14:cNvContentPartPr/>
              <p14:nvPr/>
            </p14:nvContentPartPr>
            <p14:xfrm>
              <a:off x="10499913" y="3116760"/>
              <a:ext cx="134640" cy="324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ECDAD6D-7A5F-4064-A28B-076AA02ECF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90913" y="3108120"/>
                <a:ext cx="15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65941C0B-4419-435D-A251-0E9B58FD75E5}"/>
                  </a:ext>
                </a:extLst>
              </p14:cNvPr>
              <p14:cNvContentPartPr/>
              <p14:nvPr/>
            </p14:nvContentPartPr>
            <p14:xfrm>
              <a:off x="11216673" y="2689800"/>
              <a:ext cx="392760" cy="6584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65941C0B-4419-435D-A251-0E9B58FD75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08033" y="2680800"/>
                <a:ext cx="41040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41E9C8AE-6024-40F2-B09A-19AB10232F4C}"/>
                  </a:ext>
                </a:extLst>
              </p14:cNvPr>
              <p14:cNvContentPartPr/>
              <p14:nvPr/>
            </p14:nvContentPartPr>
            <p14:xfrm>
              <a:off x="10932633" y="2740560"/>
              <a:ext cx="218520" cy="5169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41E9C8AE-6024-40F2-B09A-19AB10232F4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923633" y="2731560"/>
                <a:ext cx="2361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C0ACED07-B87E-4E25-B4DB-7624DD3B54CB}"/>
                  </a:ext>
                </a:extLst>
              </p14:cNvPr>
              <p14:cNvContentPartPr/>
              <p14:nvPr/>
            </p14:nvContentPartPr>
            <p14:xfrm>
              <a:off x="9842913" y="2835960"/>
              <a:ext cx="421200" cy="4536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C0ACED07-B87E-4E25-B4DB-7624DD3B54C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33921" y="2826960"/>
                <a:ext cx="438825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A16A247-9926-4ED6-B53B-A5DDD62E1AEE}"/>
                  </a:ext>
                </a:extLst>
              </p14:cNvPr>
              <p14:cNvContentPartPr/>
              <p14:nvPr/>
            </p14:nvContentPartPr>
            <p14:xfrm>
              <a:off x="9638433" y="2944680"/>
              <a:ext cx="128520" cy="6764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A16A247-9926-4ED6-B53B-A5DDD62E1AE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29793" y="2935685"/>
                <a:ext cx="146160" cy="694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6E8C7338-CE9B-470B-9E4C-2D489FC7DDD3}"/>
                  </a:ext>
                </a:extLst>
              </p14:cNvPr>
              <p14:cNvContentPartPr/>
              <p14:nvPr/>
            </p14:nvContentPartPr>
            <p14:xfrm>
              <a:off x="7446033" y="3786360"/>
              <a:ext cx="4311000" cy="129636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6E8C7338-CE9B-470B-9E4C-2D489FC7DD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37394" y="3777720"/>
                <a:ext cx="4328639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95BFB279-5D24-4EED-AE0D-431ACAAC60DD}"/>
                  </a:ext>
                </a:extLst>
              </p14:cNvPr>
              <p14:cNvContentPartPr/>
              <p14:nvPr/>
            </p14:nvContentPartPr>
            <p14:xfrm>
              <a:off x="2602953" y="4016040"/>
              <a:ext cx="3999600" cy="31392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95BFB279-5D24-4EED-AE0D-431ACAAC60D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93954" y="4007400"/>
                <a:ext cx="4017238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47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lang="en-US" altLang="zh-CN" dirty="0"/>
              <a:t>GBDT</a:t>
            </a:r>
            <a:r>
              <a:rPr lang="zh-CN" altLang="en-US" dirty="0"/>
              <a:t>：拟合负的梯度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D5D17A-3703-4CB7-BC67-25A85653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96" y="1412776"/>
            <a:ext cx="9049215" cy="4375375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EF630F55-00B0-4994-BAFF-A5A3AFED7C0E}"/>
              </a:ext>
            </a:extLst>
          </p:cNvPr>
          <p:cNvSpPr txBox="1"/>
          <p:nvPr/>
        </p:nvSpPr>
        <p:spPr>
          <a:xfrm>
            <a:off x="5446340" y="476672"/>
            <a:ext cx="29523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对于任意损失函数，都可以求</a:t>
            </a:r>
            <a:r>
              <a:rPr lang="en-US" altLang="zh-CN" dirty="0"/>
              <a:t>(</a:t>
            </a:r>
            <a:r>
              <a:rPr lang="zh-CN" altLang="en-US" dirty="0"/>
              <a:t>负</a:t>
            </a:r>
            <a:r>
              <a:rPr lang="en-US" altLang="zh-CN" dirty="0"/>
              <a:t>)</a:t>
            </a:r>
            <a:r>
              <a:rPr lang="zh-CN" altLang="en-US" dirty="0"/>
              <a:t>梯度，都可以用</a:t>
            </a:r>
            <a:r>
              <a:rPr lang="en-US" altLang="zh-CN" dirty="0"/>
              <a:t>GBDT</a:t>
            </a:r>
            <a:r>
              <a:rPr lang="zh-CN" altLang="en-US" dirty="0"/>
              <a:t>的方法去拟合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8C0CF094-8A41-414D-BC4E-2178200B9BC3}"/>
                  </a:ext>
                </a:extLst>
              </p14:cNvPr>
              <p14:cNvContentPartPr/>
              <p14:nvPr/>
            </p14:nvContentPartPr>
            <p14:xfrm>
              <a:off x="931113" y="750480"/>
              <a:ext cx="9262800" cy="583056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8C0CF094-8A41-414D-BC4E-2178200B9B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113" y="741840"/>
                <a:ext cx="9280440" cy="58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930457E8-83DA-4C81-A489-A7D562B7D647}"/>
                  </a:ext>
                </a:extLst>
              </p14:cNvPr>
              <p14:cNvContentPartPr/>
              <p14:nvPr/>
            </p14:nvContentPartPr>
            <p14:xfrm>
              <a:off x="216513" y="-1093440"/>
              <a:ext cx="45720" cy="4536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930457E8-83DA-4C81-A489-A7D562B7D6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513" y="-1102080"/>
                <a:ext cx="63360" cy="63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260CE3F3-A928-46B9-BFD8-B26704EBA237}"/>
              </a:ext>
            </a:extLst>
          </p:cNvPr>
          <p:cNvSpPr txBox="1"/>
          <p:nvPr/>
        </p:nvSpPr>
        <p:spPr>
          <a:xfrm>
            <a:off x="10193913" y="4832830"/>
            <a:ext cx="208823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梯度：这里的梯度，是一个向量，对于每一个点</a:t>
            </a:r>
            <a:r>
              <a:rPr lang="en-US" altLang="zh-CN" dirty="0"/>
              <a:t>(</a:t>
            </a:r>
            <a:r>
              <a:rPr lang="zh-CN" altLang="en-US" dirty="0"/>
              <a:t>样本</a:t>
            </a:r>
            <a:r>
              <a:rPr lang="en-US" altLang="zh-CN" dirty="0"/>
              <a:t>)</a:t>
            </a:r>
            <a:r>
              <a:rPr lang="zh-CN" altLang="en-US" dirty="0"/>
              <a:t>都有一个梯度。</a:t>
            </a:r>
            <a:endParaRPr lang="en-US" altLang="zh-CN" dirty="0"/>
          </a:p>
          <a:p>
            <a:r>
              <a:rPr lang="zh-CN" altLang="en-US" dirty="0"/>
              <a:t>梯度下降：每一个点都是一个梯度下降的优化过程</a:t>
            </a:r>
          </a:p>
        </p:txBody>
      </p:sp>
    </p:spTree>
    <p:extLst>
      <p:ext uri="{BB962C8B-B14F-4D97-AF65-F5344CB8AC3E}">
        <p14:creationId xmlns:p14="http://schemas.microsoft.com/office/powerpoint/2010/main" val="307725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lang="en-US" altLang="zh-CN" dirty="0"/>
              <a:t>GBDT</a:t>
            </a:r>
            <a:r>
              <a:rPr lang="zh-CN" altLang="en-US" dirty="0"/>
              <a:t>：推广至分类问题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72F529-06AB-4F51-B754-07FBB2594ECF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这个思路如何拓展到分类问题？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从损失函数的角度看，残差是均方误差损失的负梯度。可以认为是不断拟合负的梯度，最终实现损失函数最小化。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从广义线性模型框架的框架理解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线性部分：决策树的预测值求和，得到预测值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2.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分布假设：真实值服从均值为预测值的正态分布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3.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损失函数：正态分布的似然函数（均方误差）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4.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树的生成过程：每一棵树都拟合损失函数的梯度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6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lang="en-US" altLang="zh-CN" dirty="0"/>
              <a:t>GBDT</a:t>
            </a:r>
            <a:r>
              <a:rPr lang="zh-CN" altLang="en-US" dirty="0"/>
              <a:t>：推广至分类问题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72F529-06AB-4F51-B754-07FBB2594ECF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这个思路如何拓展到分类问题？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从损失函数的角度看，残差是均方误差损失的负梯度。可以认为是不断拟合负的梯度，最终实现损失函数最小化。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可以将其推广至分类问题：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线性部分：决策树的预测值求和，得到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logit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值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2. sigmoid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变换：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logit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值经过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sigmoid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变换，转化为预测概率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3.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分布假设：真实值服从参数为预测概率值的伯努利分布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4.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损失函数：伯努利分布的似然函数（交叉熵）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5. 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树的生成过程：每一棵树都拟合损失函数的梯度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93C63EF-4688-4D5A-8C10-73696AE7125E}"/>
                  </a:ext>
                </a:extLst>
              </p14:cNvPr>
              <p14:cNvContentPartPr/>
              <p14:nvPr/>
            </p14:nvContentPartPr>
            <p14:xfrm>
              <a:off x="8547993" y="3448680"/>
              <a:ext cx="204120" cy="1531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93C63EF-4688-4D5A-8C10-73696AE71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8993" y="3439680"/>
                <a:ext cx="221760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72013DF-A54E-489B-A0F8-690D01909672}"/>
                  </a:ext>
                </a:extLst>
              </p14:cNvPr>
              <p14:cNvContentPartPr/>
              <p14:nvPr/>
            </p14:nvContentPartPr>
            <p14:xfrm>
              <a:off x="8974593" y="3818040"/>
              <a:ext cx="427680" cy="390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72013DF-A54E-489B-A0F8-690D019096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593" y="3809400"/>
                <a:ext cx="4453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397F69E-EAF8-4BA1-B859-9115F665B8A2}"/>
                  </a:ext>
                </a:extLst>
              </p14:cNvPr>
              <p14:cNvContentPartPr/>
              <p14:nvPr/>
            </p14:nvContentPartPr>
            <p14:xfrm>
              <a:off x="9504873" y="3186960"/>
              <a:ext cx="1084320" cy="11358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397F69E-EAF8-4BA1-B859-9115F665B8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5870" y="3178320"/>
                <a:ext cx="1101966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12534056-772D-4C85-A043-30279408D466}"/>
                  </a:ext>
                </a:extLst>
              </p14:cNvPr>
              <p14:cNvContentPartPr/>
              <p14:nvPr/>
            </p14:nvContentPartPr>
            <p14:xfrm>
              <a:off x="3061233" y="5138880"/>
              <a:ext cx="5633640" cy="8809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12534056-772D-4C85-A043-30279408D4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2593" y="5130240"/>
                <a:ext cx="5651280" cy="8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3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lang="en-US" altLang="zh-CN" dirty="0"/>
              <a:t>GBDT</a:t>
            </a:r>
            <a:r>
              <a:rPr lang="zh-CN" altLang="en-US" dirty="0"/>
              <a:t>：在广义线性模型的框架下，推广至更多分布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72F529-06AB-4F51-B754-07FBB2594ECF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同框架可分别推广至多分类问题（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softmax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）、计数建模（泊松分布）等等。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分别对应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xgboost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中的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objective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参数：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'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reg:squarederror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’ </a:t>
            </a: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'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reg:logistic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’</a:t>
            </a: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'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multi:softmax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’</a:t>
            </a: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'</a:t>
            </a:r>
            <a:r>
              <a:rPr lang="en-US" altLang="zh-CN" sz="2400" dirty="0" err="1">
                <a:latin typeface="Cambria" panose="02040503050406030204" pitchFamily="18" charset="0"/>
                <a:ea typeface="+mj-ea"/>
              </a:rPr>
              <a:t>count:poisson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'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3299748-E744-471A-A03A-FC907F7877CB}"/>
                  </a:ext>
                </a:extLst>
              </p14:cNvPr>
              <p14:cNvContentPartPr/>
              <p14:nvPr/>
            </p14:nvContentPartPr>
            <p14:xfrm>
              <a:off x="982233" y="3294960"/>
              <a:ext cx="2283840" cy="141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3299748-E744-471A-A03A-FC907F7877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593" y="3286320"/>
                <a:ext cx="2301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764B64E-FF55-4DD8-8D00-3D5765541668}"/>
                  </a:ext>
                </a:extLst>
              </p14:cNvPr>
              <p14:cNvContentPartPr/>
              <p14:nvPr/>
            </p14:nvContentPartPr>
            <p14:xfrm>
              <a:off x="899073" y="3633720"/>
              <a:ext cx="1816200" cy="2620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764B64E-FF55-4DD8-8D00-3D5765541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073" y="3624720"/>
                <a:ext cx="1833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7A04B21-714E-49F1-9219-2AE848A6DE89}"/>
                  </a:ext>
                </a:extLst>
              </p14:cNvPr>
              <p14:cNvContentPartPr/>
              <p14:nvPr/>
            </p14:nvContentPartPr>
            <p14:xfrm>
              <a:off x="1065033" y="4130880"/>
              <a:ext cx="1726560" cy="849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7A04B21-714E-49F1-9219-2AE848A6DE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393" y="4121880"/>
                <a:ext cx="1744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32CB37F-320B-4D55-9AF8-E8981BC98FD2}"/>
                  </a:ext>
                </a:extLst>
              </p14:cNvPr>
              <p14:cNvContentPartPr/>
              <p14:nvPr/>
            </p14:nvContentPartPr>
            <p14:xfrm>
              <a:off x="1026513" y="4578000"/>
              <a:ext cx="1780560" cy="153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32CB37F-320B-4D55-9AF8-E8981BC98F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873" y="4569000"/>
                <a:ext cx="179820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7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68833</TotalTime>
  <Words>796</Words>
  <Application>Microsoft Office PowerPoint</Application>
  <PresentationFormat>自定义</PresentationFormat>
  <Paragraphs>92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微软雅黑</vt:lpstr>
      <vt:lpstr>Arial</vt:lpstr>
      <vt:lpstr>Calibri</vt:lpstr>
      <vt:lpstr>Cambria</vt:lpstr>
      <vt:lpstr>Office 主题</vt:lpstr>
      <vt:lpstr>从Kaggle比赛深入数据科学  ——GBDT及其实现</vt:lpstr>
      <vt:lpstr>1. 集成的两种方式 </vt:lpstr>
      <vt:lpstr>2. GBDT的Naïve思路</vt:lpstr>
      <vt:lpstr>2. GBDT的Naïve思路</vt:lpstr>
      <vt:lpstr>3. GBDT：推广至分类问题</vt:lpstr>
      <vt:lpstr>3. GBDT：拟合负的梯度</vt:lpstr>
      <vt:lpstr>3. GBDT：推广至分类问题</vt:lpstr>
      <vt:lpstr>3. GBDT：推广至分类问题</vt:lpstr>
      <vt:lpstr>4. GBDT：在广义线性模型的框架下，推广至更多分布</vt:lpstr>
      <vt:lpstr>5. learning rate</vt:lpstr>
      <vt:lpstr>6. GBDT的实现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9196</cp:revision>
  <dcterms:modified xsi:type="dcterms:W3CDTF">2019-12-08T03:46:40Z</dcterms:modified>
</cp:coreProperties>
</file>