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99" r:id="rId2"/>
    <p:sldId id="603" r:id="rId3"/>
    <p:sldId id="792" r:id="rId4"/>
    <p:sldId id="758" r:id="rId5"/>
    <p:sldId id="794" r:id="rId6"/>
    <p:sldId id="793" r:id="rId7"/>
    <p:sldId id="798" r:id="rId8"/>
    <p:sldId id="795" r:id="rId9"/>
    <p:sldId id="796" r:id="rId10"/>
    <p:sldId id="797" r:id="rId11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64" d="100"/>
          <a:sy n="64" d="100"/>
        </p:scale>
        <p:origin x="944" y="32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zh-CN" altLang="en-US" dirty="0"/>
              <a:t>今日课程安排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196752"/>
            <a:ext cx="7488832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/>
              <a:t>分类问题指标梳理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逻辑回归初探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线性回归推导和实现 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逻辑回归推导和实现 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5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多分类问题的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63975"/>
            <a:ext cx="11017224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多分类的混淆矩阵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对每一类都可以计算一个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，以类别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为例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p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d+h+l+p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p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m+n+o+p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39433"/>
              </p:ext>
            </p:extLst>
          </p:nvPr>
        </p:nvGraphicFramePr>
        <p:xfrm>
          <a:off x="1377888" y="1620422"/>
          <a:ext cx="9289031" cy="36171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55900214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69742954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37707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304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c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</a:rPr>
                        <a:t>a+b+c+d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f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g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e+f+g+h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j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k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i+j+k+l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3477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m+n+o+p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8840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a+e+i+m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b+f+j+n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c+g+k+o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d+h+l+p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分类问题的评价指标：</a:t>
            </a:r>
            <a:r>
              <a:rPr lang="en-US" altLang="zh-CN" dirty="0"/>
              <a:t>precision</a:t>
            </a:r>
            <a:r>
              <a:rPr lang="zh-CN" altLang="en-US" dirty="0"/>
              <a:t>和</a:t>
            </a:r>
            <a:r>
              <a:rPr lang="en-US" altLang="zh-CN" dirty="0"/>
              <a:t>recall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196752"/>
            <a:ext cx="10736212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准确率（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）的问题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当正样本比例很低时，全部预测为负样本，准确率就很高，指标失去指示意义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1%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为正样本，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99%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为负样本，全预测为负样本，准确率就有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99%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10369152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二分类的混淆矩阵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a+b+c+d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d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d   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c+d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06957"/>
              </p:ext>
            </p:extLst>
          </p:nvPr>
        </p:nvGraphicFramePr>
        <p:xfrm>
          <a:off x="1773932" y="2096852"/>
          <a:ext cx="8640960" cy="26642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20479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178313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71084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9538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6699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</a:rPr>
                        <a:t>a+b</a:t>
                      </a:r>
                      <a:endParaRPr lang="zh-CN" alt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5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600958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a+c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b+d</a:t>
                      </a:r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400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196752"/>
            <a:ext cx="7488832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精确和召回哪个更重要？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不同场景下，对于精确和召回的关注程度不同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医学检测，更关注召回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法律判决，更关注精确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是精确和召回的调和平均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2*precision*recall/(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precision+recall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066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3600F3-01BF-4C3D-8DDA-6BAF00107E0F}"/>
              </a:ext>
            </a:extLst>
          </p:cNvPr>
          <p:cNvSpPr txBox="1">
            <a:spLocks/>
          </p:cNvSpPr>
          <p:nvPr/>
        </p:nvSpPr>
        <p:spPr>
          <a:xfrm>
            <a:off x="5950396" y="839653"/>
            <a:ext cx="5184576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98.1%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33.3%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 90%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48.8%                  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7920880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无定义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 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0%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在对于召回率有一定要求的场景中，显然模型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更好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80850"/>
              </p:ext>
            </p:extLst>
          </p:nvPr>
        </p:nvGraphicFramePr>
        <p:xfrm>
          <a:off x="765820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68734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1000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1E0E7-6247-4744-A4AB-9B1F9C32A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83862"/>
              </p:ext>
            </p:extLst>
          </p:nvPr>
        </p:nvGraphicFramePr>
        <p:xfrm>
          <a:off x="6238428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618614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972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18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27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3600F3-01BF-4C3D-8DDA-6BAF00107E0F}"/>
              </a:ext>
            </a:extLst>
          </p:cNvPr>
          <p:cNvSpPr txBox="1">
            <a:spLocks/>
          </p:cNvSpPr>
          <p:nvPr/>
        </p:nvSpPr>
        <p:spPr>
          <a:xfrm>
            <a:off x="5950396" y="839653"/>
            <a:ext cx="5184576" cy="511256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98.1%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99.9%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98.2%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99%                      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872716"/>
            <a:ext cx="7920880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例子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precision(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精确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99%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recall(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             100%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F1:                                99.5%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交换正例和负例后，结论是模型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更好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820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756085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68734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1000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B1E0E7-6247-4744-A4AB-9B1F9C32AB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8428" y="1988840"/>
          <a:ext cx="4536503" cy="164709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68251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618614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824819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553536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348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9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18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990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37151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27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973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3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二分类问题的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84784"/>
            <a:ext cx="9433048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小结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我们一般说的准确和召回都是针对正例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对负例也可以计算准确和召回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交换公式中正负例的数量即可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对于类别不平衡问题，一般以数量较少的一类作为正类，这样准确和召回更具有指示意义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(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即避免全部预测为占多数类别时指标就很高的情况出现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)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4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多分类问题的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63975"/>
            <a:ext cx="11017224" cy="5829916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多分类的混淆矩阵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(a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分别表示对应格子中的样本数量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accuracy(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准确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   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a+f+k+p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)  /  (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a+b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+…+p)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D7D938-C2BA-4C4E-AD49-A710194F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80691"/>
              </p:ext>
            </p:extLst>
          </p:nvPr>
        </p:nvGraphicFramePr>
        <p:xfrm>
          <a:off x="1377888" y="1620422"/>
          <a:ext cx="9289031" cy="36171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09720098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9195524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2675255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855900214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369742954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1929853636"/>
                    </a:ext>
                  </a:extLst>
                </a:gridCol>
              </a:tblGrid>
              <a:tr h="837707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真实标签</a:t>
                      </a:r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\</a:t>
                      </a:r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预测标签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>
                          <a:latin typeface="Cambria" panose="02040503050406030204" pitchFamily="18" charset="0"/>
                        </a:rPr>
                        <a:t>总计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03176"/>
                  </a:ext>
                </a:extLst>
              </a:tr>
              <a:tr h="5304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微软雅黑 Light" panose="020B0502040204020203" pitchFamily="34" charset="-122"/>
                          <a:cs typeface="+mn-cs"/>
                        </a:rPr>
                        <a:t>0</a:t>
                      </a:r>
                      <a:endParaRPr lang="zh-CN" altLang="en-US" sz="17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a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b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c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</a:rPr>
                        <a:t>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</a:rPr>
                        <a:t>a+b+c+d</a:t>
                      </a:r>
                      <a:endParaRPr lang="zh-CN" altLang="en-US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f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g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e+f+g+h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75772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j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k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i+j+k+l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34771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m+n+o+p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48840"/>
                  </a:ext>
                </a:extLst>
              </a:tr>
              <a:tr h="562245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a+e+i+m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b+f+j+n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c+g+k+o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 err="1">
                          <a:latin typeface="Cambria" panose="02040503050406030204" pitchFamily="18" charset="0"/>
                          <a:ea typeface="微软雅黑 Light" panose="020B0502040204020203" pitchFamily="34" charset="-122"/>
                        </a:rPr>
                        <a:t>d+h+l+p</a:t>
                      </a:r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b="0" dirty="0">
                        <a:latin typeface="Cambria" panose="02040503050406030204" pitchFamily="18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7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90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69314</TotalTime>
  <Words>874</Words>
  <Application>Microsoft Office PowerPoint</Application>
  <PresentationFormat>自定义</PresentationFormat>
  <Paragraphs>265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今日课程安排</vt:lpstr>
      <vt:lpstr>从Kaggle比赛深入数据科学  ——分类问题的评价指标：precision和recall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1. 二分类问题的precision和recall</vt:lpstr>
      <vt:lpstr>2. 多分类问题的precision和recall</vt:lpstr>
      <vt:lpstr>2. 多分类问题的precision和recall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9088</cp:revision>
  <dcterms:modified xsi:type="dcterms:W3CDTF">2019-08-24T14:03:37Z</dcterms:modified>
</cp:coreProperties>
</file>