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03" r:id="rId2"/>
    <p:sldId id="758" r:id="rId3"/>
    <p:sldId id="786" r:id="rId4"/>
    <p:sldId id="787" r:id="rId5"/>
    <p:sldId id="791" r:id="rId6"/>
    <p:sldId id="788" r:id="rId7"/>
    <p:sldId id="789" r:id="rId8"/>
    <p:sldId id="790" r:id="rId9"/>
    <p:sldId id="772" r:id="rId10"/>
    <p:sldId id="782" r:id="rId11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3915" autoAdjust="0"/>
  </p:normalViewPr>
  <p:slideViewPr>
    <p:cSldViewPr>
      <p:cViewPr varScale="1">
        <p:scale>
          <a:sx n="76" d="100"/>
          <a:sy n="76" d="100"/>
        </p:scale>
        <p:origin x="488" y="52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1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1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逻辑回归初探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使用其他机器学习模型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模型选择指引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线性模型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集成学习模型（基于决策树的模型，包括随机森林和</a:t>
            </a:r>
            <a:r>
              <a:rPr lang="en-US" altLang="zh-CN" sz="2400" dirty="0">
                <a:latin typeface="+mj-ea"/>
                <a:ea typeface="+mj-ea"/>
              </a:rPr>
              <a:t>GBDT</a:t>
            </a:r>
            <a:r>
              <a:rPr lang="zh-CN" altLang="en-US" sz="2400" dirty="0">
                <a:latin typeface="+mj-ea"/>
                <a:ea typeface="+mj-ea"/>
              </a:rPr>
              <a:t>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深度学习模型（神经网络）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从上到下，模型复杂程度逐步增加，需要的数据量也逐步增加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61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逻辑回归初探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92796"/>
            <a:ext cx="10736212" cy="3852428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+mj-ea"/>
                <a:ea typeface="+mj-ea"/>
              </a:rPr>
              <a:t>：对于二分类问题，也就是说当模型输出（标签）取值为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或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时，线性回归还适用吗？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CN" sz="2400" dirty="0" err="1">
                <a:latin typeface="+mj-ea"/>
                <a:ea typeface="+mj-ea"/>
              </a:rPr>
              <a:t>x,y</a:t>
            </a:r>
            <a:r>
              <a:rPr lang="en-US" altLang="zh-CN" sz="2400" dirty="0">
                <a:latin typeface="+mj-ea"/>
                <a:ea typeface="+mj-ea"/>
              </a:rPr>
              <a:t> 0 1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0.2  0.8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prediction&gt;0.5 </a:t>
            </a:r>
            <a:r>
              <a:rPr lang="zh-CN" altLang="en-US" sz="2400" dirty="0">
                <a:latin typeface="+mj-ea"/>
                <a:ea typeface="+mj-ea"/>
              </a:rPr>
              <a:t>→ 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prediction&lt;=0.5 </a:t>
            </a:r>
            <a:r>
              <a:rPr lang="zh-CN" altLang="en-US" sz="2400" dirty="0">
                <a:latin typeface="+mj-ea"/>
                <a:ea typeface="+mj-ea"/>
              </a:rPr>
              <a:t>→ </a:t>
            </a:r>
            <a:r>
              <a:rPr lang="en-US" altLang="zh-CN" sz="2400" dirty="0">
                <a:latin typeface="+mj-ea"/>
                <a:ea typeface="+mj-ea"/>
              </a:rPr>
              <a:t>0 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5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逻辑回归初探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88739"/>
            <a:ext cx="10736212" cy="5142155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+mj-ea"/>
                <a:ea typeface="+mj-ea"/>
              </a:rPr>
              <a:t>：对于二分类问题，也就是说当模型输出（标签）取值为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或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时，线性回归还适用吗？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回顾线性回归的假设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含有随机项的表达式：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基于期望的表达式：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00518-8D06-4842-BFDA-4128529A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80" y="3773548"/>
            <a:ext cx="6905625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AB3DDC-6CA5-40B7-B0DB-EDBA517A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67" y="5459370"/>
            <a:ext cx="6572250" cy="77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A14DC8-CA91-4D78-89D3-09121EAD5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99" r="-1368"/>
          <a:stretch/>
        </p:blipFill>
        <p:spPr>
          <a:xfrm>
            <a:off x="2717575" y="4414867"/>
            <a:ext cx="6256634" cy="5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逻辑回归初探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5" y="980728"/>
            <a:ext cx="10736212" cy="5613893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+mj-ea"/>
                <a:ea typeface="+mj-ea"/>
              </a:rPr>
              <a:t>：对于二分类问题，也就是说当模型输出（标签）取值为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或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时，线性回归还适用吗？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含有随机项的表达式：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基于期望的表达式：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：二分类问题不是正态分布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难以用正态分布建模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：期望可能小于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或大于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，此时其含义难以解释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00518-8D06-4842-BFDA-4128529A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79" y="2733675"/>
            <a:ext cx="6905625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AB3DDC-6CA5-40B7-B0DB-EDBA517A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66" y="4509120"/>
            <a:ext cx="6572250" cy="77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A14DC8-CA91-4D78-89D3-09121EAD5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99" r="-1368"/>
          <a:stretch/>
        </p:blipFill>
        <p:spPr>
          <a:xfrm>
            <a:off x="2717574" y="3429000"/>
            <a:ext cx="6256634" cy="5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0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逻辑回归初探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5" y="980728"/>
            <a:ext cx="10736212" cy="5613893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逻辑回归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，英文名称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Logistic Regression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，缩写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LR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逻辑回归的思路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：对线性模型的统计假设做一定的修正，使其适用于二分类问题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510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逻辑回归的模型设定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5" y="980728"/>
            <a:ext cx="10736212" cy="5613893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含有随机项的表达式：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基于期望的表达式：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式中</a:t>
            </a:r>
            <a:r>
              <a:rPr lang="en-US" altLang="zh-CN" sz="24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是样本编号；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是标签；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X1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X2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是特征；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β1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β2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称为“权重”或“回归系数”；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constant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是常数项或截距项；</a:t>
            </a:r>
            <a:r>
              <a:rPr lang="en-US" altLang="zh-CN" sz="24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yi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服从参数为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的伯努利分布。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是一个将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(-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映射到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的函数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37C28C-E68D-427E-BFB5-45EEF805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78" y="1543524"/>
            <a:ext cx="6867525" cy="1143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39F3A4-5321-44A4-BE13-F385BAB7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91" y="3249320"/>
            <a:ext cx="6629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7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逻辑回归的模型设定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5" y="980728"/>
            <a:ext cx="10736212" cy="572190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含有随机项的表达式：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基于期望的表达式：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是一个将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(-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映射到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的函数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常用的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这个函数是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sigmoid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函数，又叫逻辑函数。逻辑回归因此得名。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37C28C-E68D-427E-BFB5-45EEF805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78" y="1543524"/>
            <a:ext cx="6867525" cy="1143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39F3A4-5321-44A4-BE13-F385BAB7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91" y="3249320"/>
            <a:ext cx="6629400" cy="657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04CE93-8778-4A9B-939B-374AFBB87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52" y="5283442"/>
            <a:ext cx="1942391" cy="10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7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获得逻辑回归模型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5" y="980728"/>
            <a:ext cx="10736212" cy="572190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建模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使用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LogisticsRegression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获得逻辑回归模型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预测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回归系数以后，直接用构造用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函数构造相应表达式来预测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直接使用回归模型的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predict()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方法和</a:t>
            </a:r>
            <a:r>
              <a:rPr lang="en-US" altLang="zh-CN" sz="2400" dirty="0" err="1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predict_proba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方法。前者预测的是类别，后者预测的是概率。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5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使用其他机器学习模型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常用机器学习模型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线性模型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集成学习模型（基于决策树的模型，包括随机森林和</a:t>
            </a:r>
            <a:r>
              <a:rPr lang="en-US" altLang="zh-CN" sz="2400" dirty="0">
                <a:latin typeface="+mj-ea"/>
                <a:ea typeface="+mj-ea"/>
              </a:rPr>
              <a:t>GBDT </a:t>
            </a:r>
            <a:r>
              <a:rPr lang="en-US" altLang="zh-CN" sz="2400" dirty="0" err="1">
                <a:latin typeface="+mj-ea"/>
                <a:ea typeface="+mj-ea"/>
              </a:rPr>
              <a:t>xgboost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lightgbm</a:t>
            </a:r>
            <a:r>
              <a:rPr lang="zh-CN" altLang="en-US" sz="2400" dirty="0">
                <a:latin typeface="+mj-ea"/>
                <a:ea typeface="+mj-ea"/>
              </a:rPr>
              <a:t>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深度学习模型（神经网络）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使用其他机器学习模型</a:t>
            </a:r>
            <a:r>
              <a:rPr lang="zh-CN" altLang="en-US" sz="2400" dirty="0">
                <a:latin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在详细的了解这些模型之前，不妨把这些模型当成“黑箱模型”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与线性回归模型一样，这些模型的输入特征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，输出是标签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模型会自动的学习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  <a:r>
              <a:rPr lang="zh-CN" altLang="en-US" sz="2400" dirty="0">
                <a:latin typeface="+mj-ea"/>
                <a:ea typeface="+mj-ea"/>
              </a:rPr>
              <a:t>的关系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这些模型可以更好的描述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  <a:r>
              <a:rPr lang="zh-CN" altLang="en-US" sz="2400" dirty="0">
                <a:latin typeface="+mj-ea"/>
                <a:ea typeface="+mj-ea"/>
              </a:rPr>
              <a:t>之间的关系，特别是非线性关系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在不了解这些模型的原理的情况下，同样可以应用这些模型进行预测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637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68725</TotalTime>
  <Words>571</Words>
  <Application>Microsoft Office PowerPoint</Application>
  <PresentationFormat>自定义</PresentationFormat>
  <Paragraphs>95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宋体</vt:lpstr>
      <vt:lpstr>Microsoft YaHei</vt:lpstr>
      <vt:lpstr>Microsoft YaHei</vt:lpstr>
      <vt:lpstr>Arial</vt:lpstr>
      <vt:lpstr>Calibri</vt:lpstr>
      <vt:lpstr>Cambria</vt:lpstr>
      <vt:lpstr>Office 主题</vt:lpstr>
      <vt:lpstr>从Kaggle比赛深入数据科学  ——逻辑回归初探</vt:lpstr>
      <vt:lpstr>1. 逻辑回归初探</vt:lpstr>
      <vt:lpstr>1. 逻辑回归初探</vt:lpstr>
      <vt:lpstr>1. 逻辑回归初探</vt:lpstr>
      <vt:lpstr>1. 逻辑回归初探</vt:lpstr>
      <vt:lpstr>2. 逻辑回归的模型设定</vt:lpstr>
      <vt:lpstr>2. 逻辑回归的模型设定</vt:lpstr>
      <vt:lpstr>3. 使用Python获得逻辑回归模型</vt:lpstr>
      <vt:lpstr>4. 使用其他机器学习模型</vt:lpstr>
      <vt:lpstr>4. 使用其他机器学习模型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9054</cp:revision>
  <dcterms:modified xsi:type="dcterms:W3CDTF">2019-08-25T02:11:05Z</dcterms:modified>
</cp:coreProperties>
</file>