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03" r:id="rId2"/>
    <p:sldId id="787" r:id="rId3"/>
    <p:sldId id="758" r:id="rId4"/>
    <p:sldId id="759" r:id="rId5"/>
    <p:sldId id="761" r:id="rId6"/>
    <p:sldId id="760" r:id="rId7"/>
    <p:sldId id="757" r:id="rId8"/>
    <p:sldId id="785" r:id="rId9"/>
    <p:sldId id="784" r:id="rId10"/>
    <p:sldId id="786" r:id="rId11"/>
    <p:sldId id="749" r:id="rId12"/>
    <p:sldId id="750" r:id="rId13"/>
    <p:sldId id="751" r:id="rId14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3915" autoAdjust="0"/>
  </p:normalViewPr>
  <p:slideViewPr>
    <p:cSldViewPr>
      <p:cViewPr varScale="1">
        <p:scale>
          <a:sx n="76" d="100"/>
          <a:sy n="76" d="100"/>
        </p:scale>
        <p:origin x="488" y="52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臧 雷" userId="0d29c245861bfd9a" providerId="LiveId" clId="{7A4F95BA-2E7E-4C33-9514-95E88FDB2899}"/>
    <pc:docChg chg="undo redo custSel addSld delSld modSld sldOrd">
      <pc:chgData name="臧 雷" userId="0d29c245861bfd9a" providerId="LiveId" clId="{7A4F95BA-2E7E-4C33-9514-95E88FDB2899}" dt="2019-07-19T14:19:31.146" v="15153" actId="20577"/>
      <pc:docMkLst>
        <pc:docMk/>
      </pc:docMkLst>
      <pc:sldChg chg="modSp">
        <pc:chgData name="臧 雷" userId="0d29c245861bfd9a" providerId="LiveId" clId="{7A4F95BA-2E7E-4C33-9514-95E88FDB2899}" dt="2019-07-05T10:03:43.599" v="66" actId="20577"/>
        <pc:sldMkLst>
          <pc:docMk/>
          <pc:sldMk cId="4278945092" sldId="603"/>
        </pc:sldMkLst>
        <pc:spChg chg="mod">
          <ac:chgData name="臧 雷" userId="0d29c245861bfd9a" providerId="LiveId" clId="{7A4F95BA-2E7E-4C33-9514-95E88FDB2899}" dt="2019-07-05T10:03:33.371" v="57"/>
          <ac:spMkLst>
            <pc:docMk/>
            <pc:sldMk cId="4278945092" sldId="60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05T10:03:43.599" v="66" actId="20577"/>
          <ac:spMkLst>
            <pc:docMk/>
            <pc:sldMk cId="4278945092" sldId="603"/>
            <ac:spMk id="6" creationId="{00000000-0000-0000-0000-000000000000}"/>
          </ac:spMkLst>
        </pc:spChg>
      </pc:sldChg>
      <pc:sldChg chg="addSp delSp modSp ord">
        <pc:chgData name="臧 雷" userId="0d29c245861bfd9a" providerId="LiveId" clId="{7A4F95BA-2E7E-4C33-9514-95E88FDB2899}" dt="2019-07-17T10:17:02.784" v="12543" actId="255"/>
        <pc:sldMkLst>
          <pc:docMk/>
          <pc:sldMk cId="4244993528" sldId="671"/>
        </pc:sldMkLst>
        <pc:spChg chg="mod">
          <ac:chgData name="臧 雷" userId="0d29c245861bfd9a" providerId="LiveId" clId="{7A4F95BA-2E7E-4C33-9514-95E88FDB2899}" dt="2019-07-06T04:06:54.927" v="2185"/>
          <ac:spMkLst>
            <pc:docMk/>
            <pc:sldMk cId="4244993528" sldId="671"/>
            <ac:spMk id="2" creationId="{00000000-0000-0000-0000-000000000000}"/>
          </ac:spMkLst>
        </pc:spChg>
        <pc:spChg chg="del mod">
          <ac:chgData name="臧 雷" userId="0d29c245861bfd9a" providerId="LiveId" clId="{7A4F95BA-2E7E-4C33-9514-95E88FDB2899}" dt="2019-07-06T07:43:37.631" v="2362" actId="478"/>
          <ac:spMkLst>
            <pc:docMk/>
            <pc:sldMk cId="4244993528" sldId="671"/>
            <ac:spMk id="8" creationId="{F12D1702-A796-409D-A677-0CA0DE389277}"/>
          </ac:spMkLst>
        </pc:spChg>
        <pc:spChg chg="add mod">
          <ac:chgData name="臧 雷" userId="0d29c245861bfd9a" providerId="LiveId" clId="{7A4F95BA-2E7E-4C33-9514-95E88FDB2899}" dt="2019-07-17T10:17:02.784" v="12543" actId="255"/>
          <ac:spMkLst>
            <pc:docMk/>
            <pc:sldMk cId="4244993528" sldId="671"/>
            <ac:spMk id="9" creationId="{0198A065-0232-49A1-BE9F-F8870A7975A2}"/>
          </ac:spMkLst>
        </pc:spChg>
        <pc:graphicFrameChg chg="del">
          <ac:chgData name="臧 雷" userId="0d29c245861bfd9a" providerId="LiveId" clId="{7A4F95BA-2E7E-4C33-9514-95E88FDB2899}" dt="2019-07-06T06:52:10.520" v="2347" actId="478"/>
          <ac:graphicFrameMkLst>
            <pc:docMk/>
            <pc:sldMk cId="4244993528" sldId="671"/>
            <ac:graphicFrameMk id="10" creationId="{0480DA36-B161-4104-8269-811A12702EB0}"/>
          </ac:graphicFrameMkLst>
        </pc:graphicFrameChg>
        <pc:picChg chg="add del mod">
          <ac:chgData name="臧 雷" userId="0d29c245861bfd9a" providerId="LiveId" clId="{7A4F95BA-2E7E-4C33-9514-95E88FDB2899}" dt="2019-07-06T08:02:31.372" v="2649" actId="478"/>
          <ac:picMkLst>
            <pc:docMk/>
            <pc:sldMk cId="4244993528" sldId="671"/>
            <ac:picMk id="3" creationId="{B7463753-5A43-4263-8387-FDE73A4A1B09}"/>
          </ac:picMkLst>
        </pc:picChg>
        <pc:picChg chg="del">
          <ac:chgData name="臧 雷" userId="0d29c245861bfd9a" providerId="LiveId" clId="{7A4F95BA-2E7E-4C33-9514-95E88FDB2899}" dt="2019-07-06T07:41:36.351" v="2348" actId="478"/>
          <ac:picMkLst>
            <pc:docMk/>
            <pc:sldMk cId="4244993528" sldId="671"/>
            <ac:picMk id="4" creationId="{DA739FC1-65C7-4EDB-BF51-59DBEB4FE3FC}"/>
          </ac:picMkLst>
        </pc:picChg>
        <pc:picChg chg="del mod">
          <ac:chgData name="臧 雷" userId="0d29c245861bfd9a" providerId="LiveId" clId="{7A4F95BA-2E7E-4C33-9514-95E88FDB2899}" dt="2019-07-06T07:59:30.902" v="2585" actId="478"/>
          <ac:picMkLst>
            <pc:docMk/>
            <pc:sldMk cId="4244993528" sldId="671"/>
            <ac:picMk id="6" creationId="{BB039E74-9D90-4546-9D68-F137F8C9BB2F}"/>
          </ac:picMkLst>
        </pc:picChg>
        <pc:picChg chg="add mod">
          <ac:chgData name="臧 雷" userId="0d29c245861bfd9a" providerId="LiveId" clId="{7A4F95BA-2E7E-4C33-9514-95E88FDB2899}" dt="2019-07-17T10:16:48.450" v="12542" actId="1076"/>
          <ac:picMkLst>
            <pc:docMk/>
            <pc:sldMk cId="4244993528" sldId="671"/>
            <ac:picMk id="7" creationId="{98D73160-3801-4AD5-AB2F-77122105A330}"/>
          </ac:picMkLst>
        </pc:picChg>
      </pc:sldChg>
      <pc:sldChg chg="addSp delSp modSp">
        <pc:chgData name="臧 雷" userId="0d29c245861bfd9a" providerId="LiveId" clId="{7A4F95BA-2E7E-4C33-9514-95E88FDB2899}" dt="2019-07-17T12:30:53.776" v="13780" actId="20577"/>
        <pc:sldMkLst>
          <pc:docMk/>
          <pc:sldMk cId="989531543" sldId="687"/>
        </pc:sldMkLst>
        <pc:spChg chg="mod">
          <ac:chgData name="臧 雷" userId="0d29c245861bfd9a" providerId="LiveId" clId="{7A4F95BA-2E7E-4C33-9514-95E88FDB2899}" dt="2019-07-07T08:46:24.703" v="8503"/>
          <ac:spMkLst>
            <pc:docMk/>
            <pc:sldMk cId="989531543" sldId="687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0:53.776" v="13780" actId="20577"/>
          <ac:spMkLst>
            <pc:docMk/>
            <pc:sldMk cId="989531543" sldId="687"/>
            <ac:spMk id="6" creationId="{ED737C3E-20C4-470F-B2B7-2524D6806B19}"/>
          </ac:spMkLst>
        </pc:spChg>
        <pc:spChg chg="del">
          <ac:chgData name="臧 雷" userId="0d29c245861bfd9a" providerId="LiveId" clId="{7A4F95BA-2E7E-4C33-9514-95E88FDB2899}" dt="2019-07-07T08:46:41.722" v="8504" actId="478"/>
          <ac:spMkLst>
            <pc:docMk/>
            <pc:sldMk cId="989531543" sldId="687"/>
            <ac:spMk id="9" creationId="{3A8941AA-85DD-4383-9EE4-FB3C33BA22BF}"/>
          </ac:spMkLst>
        </pc:spChg>
      </pc:sldChg>
      <pc:sldChg chg="addSp modSp add ord">
        <pc:chgData name="臧 雷" userId="0d29c245861bfd9a" providerId="LiveId" clId="{7A4F95BA-2E7E-4C33-9514-95E88FDB2899}" dt="2019-07-17T10:17:23.988" v="12546" actId="20577"/>
        <pc:sldMkLst>
          <pc:docMk/>
          <pc:sldMk cId="478597765" sldId="690"/>
        </pc:sldMkLst>
        <pc:spChg chg="mod">
          <ac:chgData name="臧 雷" userId="0d29c245861bfd9a" providerId="LiveId" clId="{7A4F95BA-2E7E-4C33-9514-95E88FDB2899}" dt="2019-07-17T10:17:23.988" v="12546" actId="20577"/>
          <ac:spMkLst>
            <pc:docMk/>
            <pc:sldMk cId="478597765" sldId="690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06T08:04:12.220" v="2684" actId="1076"/>
          <ac:picMkLst>
            <pc:docMk/>
            <pc:sldMk cId="478597765" sldId="690"/>
            <ac:picMk id="3" creationId="{B7463753-5A43-4263-8387-FDE73A4A1B09}"/>
          </ac:picMkLst>
        </pc:picChg>
        <pc:picChg chg="add mod">
          <ac:chgData name="臧 雷" userId="0d29c245861bfd9a" providerId="LiveId" clId="{7A4F95BA-2E7E-4C33-9514-95E88FDB2899}" dt="2019-07-06T08:04:04.691" v="2682" actId="1076"/>
          <ac:picMkLst>
            <pc:docMk/>
            <pc:sldMk cId="478597765" sldId="690"/>
            <ac:picMk id="4" creationId="{4CB3E40F-15B0-42E0-B05D-50B5D52EE134}"/>
          </ac:picMkLst>
        </pc:picChg>
        <pc:picChg chg="add mod">
          <ac:chgData name="臧 雷" userId="0d29c245861bfd9a" providerId="LiveId" clId="{7A4F95BA-2E7E-4C33-9514-95E88FDB2899}" dt="2019-07-06T08:05:56.834" v="2711" actId="1076"/>
          <ac:picMkLst>
            <pc:docMk/>
            <pc:sldMk cId="478597765" sldId="690"/>
            <ac:picMk id="5" creationId="{6DCA9E16-8A8F-45DC-8A97-157B90CCB5ED}"/>
          </ac:picMkLst>
        </pc:picChg>
        <pc:picChg chg="mod">
          <ac:chgData name="臧 雷" userId="0d29c245861bfd9a" providerId="LiveId" clId="{7A4F95BA-2E7E-4C33-9514-95E88FDB2899}" dt="2019-07-06T08:03:41.215" v="2677" actId="1076"/>
          <ac:picMkLst>
            <pc:docMk/>
            <pc:sldMk cId="478597765" sldId="690"/>
            <ac:picMk id="7" creationId="{98D73160-3801-4AD5-AB2F-77122105A330}"/>
          </ac:picMkLst>
        </pc:picChg>
      </pc:sldChg>
      <pc:sldChg chg="addSp delSp modSp add ord">
        <pc:chgData name="臧 雷" userId="0d29c245861bfd9a" providerId="LiveId" clId="{7A4F95BA-2E7E-4C33-9514-95E88FDB2899}" dt="2019-07-18T13:29:49.210" v="15041" actId="2711"/>
        <pc:sldMkLst>
          <pc:docMk/>
          <pc:sldMk cId="2189230567" sldId="692"/>
        </pc:sldMkLst>
        <pc:spChg chg="mod">
          <ac:chgData name="臧 雷" userId="0d29c245861bfd9a" providerId="LiveId" clId="{7A4F95BA-2E7E-4C33-9514-95E88FDB2899}" dt="2019-07-18T13:29:49.210" v="15041" actId="2711"/>
          <ac:spMkLst>
            <pc:docMk/>
            <pc:sldMk cId="2189230567" sldId="69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4:33:53.517" v="14607" actId="1076"/>
          <ac:picMkLst>
            <pc:docMk/>
            <pc:sldMk cId="2189230567" sldId="692"/>
            <ac:picMk id="3" creationId="{07D50F6B-9EF7-4D2B-AC13-AEBB58A50007}"/>
          </ac:picMkLst>
        </pc:picChg>
        <pc:picChg chg="del mod">
          <ac:chgData name="臧 雷" userId="0d29c245861bfd9a" providerId="LiveId" clId="{7A4F95BA-2E7E-4C33-9514-95E88FDB2899}" dt="2019-07-17T10:23:43.511" v="12768" actId="478"/>
          <ac:picMkLst>
            <pc:docMk/>
            <pc:sldMk cId="2189230567" sldId="692"/>
            <ac:picMk id="6" creationId="{8CC0DA33-7970-40E4-8401-FA4D9984B76F}"/>
          </ac:picMkLst>
        </pc:picChg>
        <pc:picChg chg="del mod">
          <ac:chgData name="臧 雷" userId="0d29c245861bfd9a" providerId="LiveId" clId="{7A4F95BA-2E7E-4C33-9514-95E88FDB2899}" dt="2019-07-06T08:41:24.972" v="3351" actId="478"/>
          <ac:picMkLst>
            <pc:docMk/>
            <pc:sldMk cId="2189230567" sldId="692"/>
            <ac:picMk id="7" creationId="{98D73160-3801-4AD5-AB2F-77122105A330}"/>
          </ac:picMkLst>
        </pc:picChg>
      </pc:sldChg>
      <pc:sldChg chg="delSp modSp add ord">
        <pc:chgData name="臧 雷" userId="0d29c245861bfd9a" providerId="LiveId" clId="{7A4F95BA-2E7E-4C33-9514-95E88FDB2899}" dt="2019-07-17T12:13:34.625" v="13598" actId="255"/>
        <pc:sldMkLst>
          <pc:docMk/>
          <pc:sldMk cId="2615947136" sldId="693"/>
        </pc:sldMkLst>
        <pc:spChg chg="mod">
          <ac:chgData name="臧 雷" userId="0d29c245861bfd9a" providerId="LiveId" clId="{7A4F95BA-2E7E-4C33-9514-95E88FDB2899}" dt="2019-07-17T12:13:34.625" v="13598" actId="255"/>
          <ac:spMkLst>
            <pc:docMk/>
            <pc:sldMk cId="2615947136" sldId="693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08:49:27.532" v="3551" actId="478"/>
          <ac:picMkLst>
            <pc:docMk/>
            <pc:sldMk cId="2615947136" sldId="693"/>
            <ac:picMk id="3" creationId="{07D50F6B-9EF7-4D2B-AC13-AEBB58A50007}"/>
          </ac:picMkLst>
        </pc:picChg>
        <pc:picChg chg="del">
          <ac:chgData name="臧 雷" userId="0d29c245861bfd9a" providerId="LiveId" clId="{7A4F95BA-2E7E-4C33-9514-95E88FDB2899}" dt="2019-07-06T08:49:25.355" v="3550" actId="478"/>
          <ac:picMkLst>
            <pc:docMk/>
            <pc:sldMk cId="2615947136" sldId="693"/>
            <ac:picMk id="6" creationId="{8CC0DA33-7970-40E4-8401-FA4D9984B76F}"/>
          </ac:picMkLst>
        </pc:picChg>
      </pc:sldChg>
      <pc:sldChg chg="addSp modSp add ord">
        <pc:chgData name="臧 雷" userId="0d29c245861bfd9a" providerId="LiveId" clId="{7A4F95BA-2E7E-4C33-9514-95E88FDB2899}" dt="2019-07-17T14:26:12.279" v="14547"/>
        <pc:sldMkLst>
          <pc:docMk/>
          <pc:sldMk cId="2827933608" sldId="694"/>
        </pc:sldMkLst>
        <pc:spChg chg="add mod">
          <ac:chgData name="臧 雷" userId="0d29c245861bfd9a" providerId="LiveId" clId="{7A4F95BA-2E7E-4C33-9514-95E88FDB2899}" dt="2019-07-14T02:30:26.936" v="11457" actId="14100"/>
          <ac:spMkLst>
            <pc:docMk/>
            <pc:sldMk cId="2827933608" sldId="694"/>
            <ac:spMk id="5" creationId="{78A2801D-1083-43E5-AF18-25895A2CA16C}"/>
          </ac:spMkLst>
        </pc:spChg>
        <pc:spChg chg="mod">
          <ac:chgData name="臧 雷" userId="0d29c245861bfd9a" providerId="LiveId" clId="{7A4F95BA-2E7E-4C33-9514-95E88FDB2899}" dt="2019-07-17T14:26:12.279" v="14547"/>
          <ac:spMkLst>
            <pc:docMk/>
            <pc:sldMk cId="2827933608" sldId="694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06T09:00:06.058" v="3829" actId="14100"/>
          <ac:picMkLst>
            <pc:docMk/>
            <pc:sldMk cId="2827933608" sldId="694"/>
            <ac:picMk id="4" creationId="{7C74602B-7E72-47D7-A5F0-FE13C2AEB644}"/>
          </ac:picMkLst>
        </pc:picChg>
      </pc:sldChg>
      <pc:sldChg chg="delSp modSp add">
        <pc:chgData name="臧 雷" userId="0d29c245861bfd9a" providerId="LiveId" clId="{7A4F95BA-2E7E-4C33-9514-95E88FDB2899}" dt="2019-07-19T14:19:31.146" v="15153" actId="20577"/>
        <pc:sldMkLst>
          <pc:docMk/>
          <pc:sldMk cId="2662749905" sldId="695"/>
        </pc:sldMkLst>
        <pc:spChg chg="mod">
          <ac:chgData name="臧 雷" userId="0d29c245861bfd9a" providerId="LiveId" clId="{7A4F95BA-2E7E-4C33-9514-95E88FDB2899}" dt="2019-07-06T12:21:53.642" v="4540"/>
          <ac:spMkLst>
            <pc:docMk/>
            <pc:sldMk cId="2662749905" sldId="695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14:19:31.146" v="15153" actId="20577"/>
          <ac:spMkLst>
            <pc:docMk/>
            <pc:sldMk cId="2662749905" sldId="695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06T12:22:02.522" v="4542" actId="478"/>
          <ac:picMkLst>
            <pc:docMk/>
            <pc:sldMk cId="2662749905" sldId="695"/>
            <ac:picMk id="4" creationId="{7C74602B-7E72-47D7-A5F0-FE13C2AEB644}"/>
          </ac:picMkLst>
        </pc:picChg>
      </pc:sldChg>
      <pc:sldChg chg="addSp delSp modSp add">
        <pc:chgData name="臧 雷" userId="0d29c245861bfd9a" providerId="LiveId" clId="{7A4F95BA-2E7E-4C33-9514-95E88FDB2899}" dt="2019-07-18T03:27:49.125" v="14689" actId="14100"/>
        <pc:sldMkLst>
          <pc:docMk/>
          <pc:sldMk cId="1204414731" sldId="696"/>
        </pc:sldMkLst>
        <pc:spChg chg="add mod ord">
          <ac:chgData name="臧 雷" userId="0d29c245861bfd9a" providerId="LiveId" clId="{7A4F95BA-2E7E-4C33-9514-95E88FDB2899}" dt="2019-07-17T15:07:18.095" v="14633" actId="14100"/>
          <ac:spMkLst>
            <pc:docMk/>
            <pc:sldMk cId="1204414731" sldId="696"/>
            <ac:spMk id="4" creationId="{DF6D255D-5A13-4253-BDB1-C98193FEA5FE}"/>
          </ac:spMkLst>
        </pc:spChg>
        <pc:spChg chg="add mod">
          <ac:chgData name="臧 雷" userId="0d29c245861bfd9a" providerId="LiveId" clId="{7A4F95BA-2E7E-4C33-9514-95E88FDB2899}" dt="2019-07-18T03:27:49.125" v="14689" actId="14100"/>
          <ac:spMkLst>
            <pc:docMk/>
            <pc:sldMk cId="1204414731" sldId="696"/>
            <ac:spMk id="8" creationId="{15B68D05-817C-4EFD-8BC3-60E9FF47D3C6}"/>
          </ac:spMkLst>
        </pc:spChg>
        <pc:spChg chg="mod">
          <ac:chgData name="臧 雷" userId="0d29c245861bfd9a" providerId="LiveId" clId="{7A4F95BA-2E7E-4C33-9514-95E88FDB2899}" dt="2019-07-17T12:19:41.455" v="13643" actId="255"/>
          <ac:spMkLst>
            <pc:docMk/>
            <pc:sldMk cId="1204414731" sldId="696"/>
            <ac:spMk id="9" creationId="{0198A065-0232-49A1-BE9F-F8870A7975A2}"/>
          </ac:spMkLst>
        </pc:spChg>
        <pc:graphicFrameChg chg="add del">
          <ac:chgData name="臧 雷" userId="0d29c245861bfd9a" providerId="LiveId" clId="{7A4F95BA-2E7E-4C33-9514-95E88FDB2899}" dt="2019-07-06T13:24:48.657" v="4961"/>
          <ac:graphicFrameMkLst>
            <pc:docMk/>
            <pc:sldMk cId="1204414731" sldId="696"/>
            <ac:graphicFrameMk id="4" creationId="{29C7268D-DC2C-4269-866F-3F7252C77DB6}"/>
          </ac:graphicFrameMkLst>
        </pc:graphicFrameChg>
        <pc:graphicFrameChg chg="add del mod modGraphic">
          <ac:chgData name="臧 雷" userId="0d29c245861bfd9a" providerId="LiveId" clId="{7A4F95BA-2E7E-4C33-9514-95E88FDB2899}" dt="2019-07-06T13:29:52.075" v="5051" actId="478"/>
          <ac:graphicFrameMkLst>
            <pc:docMk/>
            <pc:sldMk cId="1204414731" sldId="696"/>
            <ac:graphicFrameMk id="5" creationId="{FAB2CF7E-A79F-41A3-9BA2-A25226834AF9}"/>
          </ac:graphicFrameMkLst>
        </pc:graphicFrameChg>
        <pc:graphicFrameChg chg="add del">
          <ac:chgData name="臧 雷" userId="0d29c245861bfd9a" providerId="LiveId" clId="{7A4F95BA-2E7E-4C33-9514-95E88FDB2899}" dt="2019-07-06T13:27:33.126" v="5015" actId="478"/>
          <ac:graphicFrameMkLst>
            <pc:docMk/>
            <pc:sldMk cId="1204414731" sldId="696"/>
            <ac:graphicFrameMk id="6" creationId="{301A07D2-2239-4790-9A78-2FA9DB709BC2}"/>
          </ac:graphicFrameMkLst>
        </pc:graphicFrameChg>
        <pc:graphicFrameChg chg="add del">
          <ac:chgData name="臧 雷" userId="0d29c245861bfd9a" providerId="LiveId" clId="{7A4F95BA-2E7E-4C33-9514-95E88FDB2899}" dt="2019-07-06T13:28:09.151" v="5019"/>
          <ac:graphicFrameMkLst>
            <pc:docMk/>
            <pc:sldMk cId="1204414731" sldId="696"/>
            <ac:graphicFrameMk id="7" creationId="{6924B672-D141-4182-AC82-2047739D3AE2}"/>
          </ac:graphicFrameMkLst>
        </pc:graphicFrameChg>
        <pc:graphicFrameChg chg="add del mod modGraphic">
          <ac:chgData name="臧 雷" userId="0d29c245861bfd9a" providerId="LiveId" clId="{7A4F95BA-2E7E-4C33-9514-95E88FDB2899}" dt="2019-07-06T13:29:48.060" v="5050" actId="478"/>
          <ac:graphicFrameMkLst>
            <pc:docMk/>
            <pc:sldMk cId="1204414731" sldId="696"/>
            <ac:graphicFrameMk id="8" creationId="{B8816231-9E3F-4600-966C-80EC32A76D0B}"/>
          </ac:graphicFrameMkLst>
        </pc:graphicFrameChg>
        <pc:picChg chg="add mod">
          <ac:chgData name="臧 雷" userId="0d29c245861bfd9a" providerId="LiveId" clId="{7A4F95BA-2E7E-4C33-9514-95E88FDB2899}" dt="2019-07-06T13:45:22.797" v="5140" actId="1076"/>
          <ac:picMkLst>
            <pc:docMk/>
            <pc:sldMk cId="1204414731" sldId="696"/>
            <ac:picMk id="3" creationId="{2498CBF1-177E-479F-ABD9-4F7C995FE207}"/>
          </ac:picMkLst>
        </pc:picChg>
        <pc:picChg chg="add del mod">
          <ac:chgData name="臧 雷" userId="0d29c245861bfd9a" providerId="LiveId" clId="{7A4F95BA-2E7E-4C33-9514-95E88FDB2899}" dt="2019-07-18T03:27:07.284" v="14679" actId="478"/>
          <ac:picMkLst>
            <pc:docMk/>
            <pc:sldMk cId="1204414731" sldId="696"/>
            <ac:picMk id="5" creationId="{A949657C-3CB4-492E-92EC-0AD41A3445DC}"/>
          </ac:picMkLst>
        </pc:picChg>
        <pc:picChg chg="add mod ord">
          <ac:chgData name="臧 雷" userId="0d29c245861bfd9a" providerId="LiveId" clId="{7A4F95BA-2E7E-4C33-9514-95E88FDB2899}" dt="2019-07-18T03:27:25.193" v="14685" actId="1076"/>
          <ac:picMkLst>
            <pc:docMk/>
            <pc:sldMk cId="1204414731" sldId="696"/>
            <ac:picMk id="6" creationId="{43229425-CC89-421D-A946-124AFF53C382}"/>
          </ac:picMkLst>
        </pc:picChg>
        <pc:picChg chg="add del mod">
          <ac:chgData name="臧 雷" userId="0d29c245861bfd9a" providerId="LiveId" clId="{7A4F95BA-2E7E-4C33-9514-95E88FDB2899}" dt="2019-07-17T15:06:54.093" v="14626" actId="478"/>
          <ac:picMkLst>
            <pc:docMk/>
            <pc:sldMk cId="1204414731" sldId="696"/>
            <ac:picMk id="10" creationId="{92C3C95E-7AD4-437E-AF42-1DE297AA33DA}"/>
          </ac:picMkLst>
        </pc:picChg>
        <pc:picChg chg="add mod">
          <ac:chgData name="臧 雷" userId="0d29c245861bfd9a" providerId="LiveId" clId="{7A4F95BA-2E7E-4C33-9514-95E88FDB2899}" dt="2019-07-18T03:27:42.106" v="14687" actId="1076"/>
          <ac:picMkLst>
            <pc:docMk/>
            <pc:sldMk cId="1204414731" sldId="696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8:45.282" v="14697" actId="1076"/>
        <pc:sldMkLst>
          <pc:docMk/>
          <pc:sldMk cId="2868719867" sldId="697"/>
        </pc:sldMkLst>
        <pc:spChg chg="add mod">
          <ac:chgData name="臧 雷" userId="0d29c245861bfd9a" providerId="LiveId" clId="{7A4F95BA-2E7E-4C33-9514-95E88FDB2899}" dt="2019-07-18T03:28:45.282" v="14697" actId="1076"/>
          <ac:spMkLst>
            <pc:docMk/>
            <pc:sldMk cId="2868719867" sldId="697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7T12:19:52.194" v="13644" actId="255"/>
          <ac:spMkLst>
            <pc:docMk/>
            <pc:sldMk cId="2868719867" sldId="697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27.875" v="14612" actId="1076"/>
          <ac:spMkLst>
            <pc:docMk/>
            <pc:sldMk cId="2868719867" sldId="697"/>
            <ac:spMk id="10" creationId="{76F79001-6A1F-41DF-8A42-1D8AC23574C2}"/>
          </ac:spMkLst>
        </pc:spChg>
        <pc:picChg chg="del">
          <ac:chgData name="臧 雷" userId="0d29c245861bfd9a" providerId="LiveId" clId="{7A4F95BA-2E7E-4C33-9514-95E88FDB2899}" dt="2019-07-06T13:41:26.323" v="5115" actId="478"/>
          <ac:picMkLst>
            <pc:docMk/>
            <pc:sldMk cId="2868719867" sldId="697"/>
            <ac:picMk id="3" creationId="{2498CBF1-177E-479F-ABD9-4F7C995FE207}"/>
          </ac:picMkLst>
        </pc:picChg>
        <pc:picChg chg="add del mod ord modCrop">
          <ac:chgData name="臧 雷" userId="0d29c245861bfd9a" providerId="LiveId" clId="{7A4F95BA-2E7E-4C33-9514-95E88FDB2899}" dt="2019-07-18T03:28:13.179" v="14690" actId="478"/>
          <ac:picMkLst>
            <pc:docMk/>
            <pc:sldMk cId="2868719867" sldId="697"/>
            <ac:picMk id="3" creationId="{CA4E6A05-945F-45BA-9050-91C378A1486A}"/>
          </ac:picMkLst>
        </pc:picChg>
        <pc:picChg chg="add del mod">
          <ac:chgData name="臧 雷" userId="0d29c245861bfd9a" providerId="LiveId" clId="{7A4F95BA-2E7E-4C33-9514-95E88FDB2899}" dt="2019-07-06T13:42:25.539" v="5123" actId="478"/>
          <ac:picMkLst>
            <pc:docMk/>
            <pc:sldMk cId="2868719867" sldId="697"/>
            <ac:picMk id="4" creationId="{911F1997-4E0F-453A-A551-EDB4EE8C23B4}"/>
          </ac:picMkLst>
        </pc:picChg>
        <pc:picChg chg="add mod ord">
          <ac:chgData name="臧 雷" userId="0d29c245861bfd9a" providerId="LiveId" clId="{7A4F95BA-2E7E-4C33-9514-95E88FDB2899}" dt="2019-07-18T03:28:37.425" v="14696" actId="14100"/>
          <ac:picMkLst>
            <pc:docMk/>
            <pc:sldMk cId="2868719867" sldId="697"/>
            <ac:picMk id="4" creationId="{CC9E88AA-D286-4246-847D-984F07CDE4E1}"/>
          </ac:picMkLst>
        </pc:picChg>
        <pc:picChg chg="add mod">
          <ac:chgData name="臧 雷" userId="0d29c245861bfd9a" providerId="LiveId" clId="{7A4F95BA-2E7E-4C33-9514-95E88FDB2899}" dt="2019-07-17T12:20:12.593" v="13649" actId="1076"/>
          <ac:picMkLst>
            <pc:docMk/>
            <pc:sldMk cId="2868719867" sldId="697"/>
            <ac:picMk id="5" creationId="{EE8ECB36-4895-42B6-8F99-F15CF822BEDD}"/>
          </ac:picMkLst>
        </pc:picChg>
        <pc:picChg chg="add del mod">
          <ac:chgData name="臧 雷" userId="0d29c245861bfd9a" providerId="LiveId" clId="{7A4F95BA-2E7E-4C33-9514-95E88FDB2899}" dt="2019-07-17T15:07:47.942" v="14634" actId="478"/>
          <ac:picMkLst>
            <pc:docMk/>
            <pc:sldMk cId="2868719867" sldId="697"/>
            <ac:picMk id="6" creationId="{49AC136C-AA7E-4FEB-98A0-39B98A84F65A}"/>
          </ac:picMkLst>
        </pc:picChg>
        <pc:picChg chg="add mod">
          <ac:chgData name="臧 雷" userId="0d29c245861bfd9a" providerId="LiveId" clId="{7A4F95BA-2E7E-4C33-9514-95E88FDB2899}" dt="2019-07-17T12:19:58.643" v="13645" actId="1076"/>
          <ac:picMkLst>
            <pc:docMk/>
            <pc:sldMk cId="2868719867" sldId="697"/>
            <ac:picMk id="7" creationId="{ECB0733D-7BC8-4A62-AAC8-7B278ED769B8}"/>
          </ac:picMkLst>
        </pc:picChg>
        <pc:picChg chg="del">
          <ac:chgData name="臧 雷" userId="0d29c245861bfd9a" providerId="LiveId" clId="{7A4F95BA-2E7E-4C33-9514-95E88FDB2899}" dt="2019-07-06T13:42:17.791" v="5122" actId="478"/>
          <ac:picMkLst>
            <pc:docMk/>
            <pc:sldMk cId="2868719867" sldId="697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6T13:44:09.667" v="5130" actId="478"/>
          <ac:picMkLst>
            <pc:docMk/>
            <pc:sldMk cId="2868719867" sldId="697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8T03:29:25.128" v="14702" actId="1076"/>
        <pc:sldMkLst>
          <pc:docMk/>
          <pc:sldMk cId="3590100369" sldId="698"/>
        </pc:sldMkLst>
        <pc:spChg chg="add mod">
          <ac:chgData name="臧 雷" userId="0d29c245861bfd9a" providerId="LiveId" clId="{7A4F95BA-2E7E-4C33-9514-95E88FDB2899}" dt="2019-07-17T15:09:52.027" v="14660" actId="14100"/>
          <ac:spMkLst>
            <pc:docMk/>
            <pc:sldMk cId="3590100369" sldId="698"/>
            <ac:spMk id="7" creationId="{1DC7BE08-E03F-4ABE-9744-0163BE4675A4}"/>
          </ac:spMkLst>
        </pc:spChg>
        <pc:spChg chg="mod">
          <ac:chgData name="臧 雷" userId="0d29c245861bfd9a" providerId="LiveId" clId="{7A4F95BA-2E7E-4C33-9514-95E88FDB2899}" dt="2019-07-17T15:09:24.212" v="14656" actId="20577"/>
          <ac:spMkLst>
            <pc:docMk/>
            <pc:sldMk cId="3590100369" sldId="698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8:44.360" v="14614" actId="1076"/>
          <ac:spMkLst>
            <pc:docMk/>
            <pc:sldMk cId="3590100369" sldId="698"/>
            <ac:spMk id="10" creationId="{07381187-16C0-4BBB-89EF-8D7F8359FA70}"/>
          </ac:spMkLst>
        </pc:spChg>
        <pc:picChg chg="add del mod">
          <ac:chgData name="臧 雷" userId="0d29c245861bfd9a" providerId="LiveId" clId="{7A4F95BA-2E7E-4C33-9514-95E88FDB2899}" dt="2019-07-17T15:09:04.697" v="14645" actId="478"/>
          <ac:picMkLst>
            <pc:docMk/>
            <pc:sldMk cId="3590100369" sldId="698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25.128" v="14702" actId="1076"/>
          <ac:picMkLst>
            <pc:docMk/>
            <pc:sldMk cId="3590100369" sldId="698"/>
            <ac:picMk id="3" creationId="{C253C63D-72A9-49F5-8AB4-C00A158573F4}"/>
          </ac:picMkLst>
        </pc:picChg>
        <pc:picChg chg="add mod">
          <ac:chgData name="臧 雷" userId="0d29c245861bfd9a" providerId="LiveId" clId="{7A4F95BA-2E7E-4C33-9514-95E88FDB2899}" dt="2019-07-17T12:20:28.223" v="13651" actId="1076"/>
          <ac:picMkLst>
            <pc:docMk/>
            <pc:sldMk cId="3590100369" sldId="698"/>
            <ac:picMk id="4" creationId="{E84D18BC-1E3D-461F-9690-9653BA2E76E6}"/>
          </ac:picMkLst>
        </pc:picChg>
        <pc:picChg chg="add del mod ord">
          <ac:chgData name="臧 雷" userId="0d29c245861bfd9a" providerId="LiveId" clId="{7A4F95BA-2E7E-4C33-9514-95E88FDB2899}" dt="2019-07-18T03:29:14.996" v="14698" actId="478"/>
          <ac:picMkLst>
            <pc:docMk/>
            <pc:sldMk cId="3590100369" sldId="698"/>
            <ac:picMk id="5" creationId="{8E212C10-9FC6-45A4-AD0C-6A139843DB81}"/>
          </ac:picMkLst>
        </pc:picChg>
        <pc:picChg chg="del">
          <ac:chgData name="臧 雷" userId="0d29c245861bfd9a" providerId="LiveId" clId="{7A4F95BA-2E7E-4C33-9514-95E88FDB2899}" dt="2019-07-06T13:48:57.699" v="5183" actId="478"/>
          <ac:picMkLst>
            <pc:docMk/>
            <pc:sldMk cId="3590100369" sldId="698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6T13:48:16.924" v="5177" actId="478"/>
          <ac:picMkLst>
            <pc:docMk/>
            <pc:sldMk cId="3590100369" sldId="698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6T13:49:44.578" v="5192" actId="478"/>
          <ac:picMkLst>
            <pc:docMk/>
            <pc:sldMk cId="3590100369" sldId="698"/>
            <ac:picMk id="7" creationId="{ECB0733D-7BC8-4A62-AAC8-7B278ED769B8}"/>
          </ac:picMkLst>
        </pc:picChg>
        <pc:picChg chg="add mod">
          <ac:chgData name="臧 雷" userId="0d29c245861bfd9a" providerId="LiveId" clId="{7A4F95BA-2E7E-4C33-9514-95E88FDB2899}" dt="2019-07-17T12:20:31.224" v="13653" actId="1076"/>
          <ac:picMkLst>
            <pc:docMk/>
            <pc:sldMk cId="3590100369" sldId="698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07.377" v="14714" actId="14100"/>
        <pc:sldMkLst>
          <pc:docMk/>
          <pc:sldMk cId="1533387997" sldId="699"/>
        </pc:sldMkLst>
        <pc:spChg chg="add mod">
          <ac:chgData name="臧 雷" userId="0d29c245861bfd9a" providerId="LiveId" clId="{7A4F95BA-2E7E-4C33-9514-95E88FDB2899}" dt="2019-07-18T03:30:07.377" v="14714" actId="14100"/>
          <ac:spMkLst>
            <pc:docMk/>
            <pc:sldMk cId="1533387997" sldId="699"/>
            <ac:spMk id="8" creationId="{17200481-070D-4C3F-93D8-3AA575814B9E}"/>
          </ac:spMkLst>
        </pc:spChg>
        <pc:spChg chg="mod">
          <ac:chgData name="臧 雷" userId="0d29c245861bfd9a" providerId="LiveId" clId="{7A4F95BA-2E7E-4C33-9514-95E88FDB2899}" dt="2019-07-18T03:29:47.116" v="14708" actId="20577"/>
          <ac:spMkLst>
            <pc:docMk/>
            <pc:sldMk cId="1533387997" sldId="699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39:31.575" v="14621" actId="1076"/>
          <ac:spMkLst>
            <pc:docMk/>
            <pc:sldMk cId="1533387997" sldId="699"/>
            <ac:spMk id="10" creationId="{2D3A5F13-69CC-4DFD-8256-65B2AEE15551}"/>
          </ac:spMkLst>
        </pc:spChg>
        <pc:picChg chg="add del mod ord">
          <ac:chgData name="臧 雷" userId="0d29c245861bfd9a" providerId="LiveId" clId="{7A4F95BA-2E7E-4C33-9514-95E88FDB2899}" dt="2019-07-18T03:29:48.753" v="14709" actId="478"/>
          <ac:picMkLst>
            <pc:docMk/>
            <pc:sldMk cId="1533387997" sldId="699"/>
            <ac:picMk id="3" creationId="{34E309B3-3C46-44D8-8CE2-0743D8BEF4DC}"/>
          </ac:picMkLst>
        </pc:picChg>
        <pc:picChg chg="del">
          <ac:chgData name="臧 雷" userId="0d29c245861bfd9a" providerId="LiveId" clId="{7A4F95BA-2E7E-4C33-9514-95E88FDB2899}" dt="2019-07-06T13:52:17.630" v="5220" actId="478"/>
          <ac:picMkLst>
            <pc:docMk/>
            <pc:sldMk cId="1533387997" sldId="699"/>
            <ac:picMk id="3" creationId="{9E03F47C-2B67-41C5-BA6B-6E122E17E251}"/>
          </ac:picMkLst>
        </pc:picChg>
        <pc:picChg chg="add mod ord">
          <ac:chgData name="臧 雷" userId="0d29c245861bfd9a" providerId="LiveId" clId="{7A4F95BA-2E7E-4C33-9514-95E88FDB2899}" dt="2019-07-18T03:29:58.104" v="14713" actId="1076"/>
          <ac:picMkLst>
            <pc:docMk/>
            <pc:sldMk cId="1533387997" sldId="699"/>
            <ac:picMk id="4" creationId="{7E6CFD58-86A9-4361-9CF9-A645639F27E4}"/>
          </ac:picMkLst>
        </pc:picChg>
        <pc:picChg chg="del">
          <ac:chgData name="臧 雷" userId="0d29c245861bfd9a" providerId="LiveId" clId="{7A4F95BA-2E7E-4C33-9514-95E88FDB2899}" dt="2019-07-06T13:51:36.581" v="5213" actId="478"/>
          <ac:picMkLst>
            <pc:docMk/>
            <pc:sldMk cId="1533387997" sldId="699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0:50.731" v="13657" actId="1076"/>
          <ac:picMkLst>
            <pc:docMk/>
            <pc:sldMk cId="1533387997" sldId="699"/>
            <ac:picMk id="5" creationId="{06B140E7-21F0-45D0-8939-62C361E57E8E}"/>
          </ac:picMkLst>
        </pc:picChg>
        <pc:picChg chg="add del mod">
          <ac:chgData name="臧 雷" userId="0d29c245861bfd9a" providerId="LiveId" clId="{7A4F95BA-2E7E-4C33-9514-95E88FDB2899}" dt="2019-07-17T15:10:16.042" v="14661" actId="478"/>
          <ac:picMkLst>
            <pc:docMk/>
            <pc:sldMk cId="1533387997" sldId="699"/>
            <ac:picMk id="6" creationId="{9CD40721-3799-4AA3-9C38-ACF2BB0CD803}"/>
          </ac:picMkLst>
        </pc:picChg>
        <pc:picChg chg="add mod">
          <ac:chgData name="臧 雷" userId="0d29c245861bfd9a" providerId="LiveId" clId="{7A4F95BA-2E7E-4C33-9514-95E88FDB2899}" dt="2019-07-17T14:39:24.993" v="14620" actId="1076"/>
          <ac:picMkLst>
            <pc:docMk/>
            <pc:sldMk cId="1533387997" sldId="699"/>
            <ac:picMk id="7" creationId="{27E4F20B-6502-4123-9A37-F4147F7B19D7}"/>
          </ac:picMkLst>
        </pc:picChg>
        <pc:picChg chg="del">
          <ac:chgData name="臧 雷" userId="0d29c245861bfd9a" providerId="LiveId" clId="{7A4F95BA-2E7E-4C33-9514-95E88FDB2899}" dt="2019-07-06T13:53:13.874" v="5228" actId="478"/>
          <ac:picMkLst>
            <pc:docMk/>
            <pc:sldMk cId="1533387997" sldId="699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8T03:30:46.679" v="14728" actId="1076"/>
        <pc:sldMkLst>
          <pc:docMk/>
          <pc:sldMk cId="4153502169" sldId="700"/>
        </pc:sldMkLst>
        <pc:spChg chg="add mod">
          <ac:chgData name="臧 雷" userId="0d29c245861bfd9a" providerId="LiveId" clId="{7A4F95BA-2E7E-4C33-9514-95E88FDB2899}" dt="2019-07-17T15:11:13.154" v="14674" actId="1076"/>
          <ac:spMkLst>
            <pc:docMk/>
            <pc:sldMk cId="4153502169" sldId="700"/>
            <ac:spMk id="7" creationId="{F90FE76F-F3DD-41DC-96F1-005D4F74FB15}"/>
          </ac:spMkLst>
        </pc:spChg>
        <pc:spChg chg="mod">
          <ac:chgData name="臧 雷" userId="0d29c245861bfd9a" providerId="LiveId" clId="{7A4F95BA-2E7E-4C33-9514-95E88FDB2899}" dt="2019-07-18T03:30:36.047" v="14725" actId="20577"/>
          <ac:spMkLst>
            <pc:docMk/>
            <pc:sldMk cId="4153502169" sldId="700"/>
            <ac:spMk id="9" creationId="{0198A065-0232-49A1-BE9F-F8870A7975A2}"/>
          </ac:spMkLst>
        </pc:spChg>
        <pc:spChg chg="add mod">
          <ac:chgData name="臧 雷" userId="0d29c245861bfd9a" providerId="LiveId" clId="{7A4F95BA-2E7E-4C33-9514-95E88FDB2899}" dt="2019-07-17T14:40:01.950" v="14624" actId="1076"/>
          <ac:spMkLst>
            <pc:docMk/>
            <pc:sldMk cId="4153502169" sldId="700"/>
            <ac:spMk id="10" creationId="{DEB00096-DFE9-4C1D-B7D1-8E1AA3373B22}"/>
          </ac:spMkLst>
        </pc:spChg>
        <pc:picChg chg="add mod">
          <ac:chgData name="臧 雷" userId="0d29c245861bfd9a" providerId="LiveId" clId="{7A4F95BA-2E7E-4C33-9514-95E88FDB2899}" dt="2019-07-17T12:21:18.429" v="13661" actId="1076"/>
          <ac:picMkLst>
            <pc:docMk/>
            <pc:sldMk cId="4153502169" sldId="700"/>
            <ac:picMk id="3" creationId="{D717E0F2-DCA6-43A0-8CC7-21F48B7B635F}"/>
          </ac:picMkLst>
        </pc:picChg>
        <pc:picChg chg="add del mod">
          <ac:chgData name="臧 雷" userId="0d29c245861bfd9a" providerId="LiveId" clId="{7A4F95BA-2E7E-4C33-9514-95E88FDB2899}" dt="2019-07-17T15:10:58.521" v="14669" actId="478"/>
          <ac:picMkLst>
            <pc:docMk/>
            <pc:sldMk cId="4153502169" sldId="700"/>
            <ac:picMk id="4" creationId="{B00F172B-029D-4B16-81E2-492EF81BFC82}"/>
          </ac:picMkLst>
        </pc:picChg>
        <pc:picChg chg="add mod ord">
          <ac:chgData name="臧 雷" userId="0d29c245861bfd9a" providerId="LiveId" clId="{7A4F95BA-2E7E-4C33-9514-95E88FDB2899}" dt="2019-07-18T03:30:46.679" v="14728" actId="1076"/>
          <ac:picMkLst>
            <pc:docMk/>
            <pc:sldMk cId="4153502169" sldId="700"/>
            <ac:picMk id="4" creationId="{EAC5A4BC-D6BC-4DDB-81FE-F262C0C79564}"/>
          </ac:picMkLst>
        </pc:picChg>
        <pc:picChg chg="del">
          <ac:chgData name="臧 雷" userId="0d29c245861bfd9a" providerId="LiveId" clId="{7A4F95BA-2E7E-4C33-9514-95E88FDB2899}" dt="2019-07-06T13:54:09.254" v="5260" actId="478"/>
          <ac:picMkLst>
            <pc:docMk/>
            <pc:sldMk cId="4153502169" sldId="700"/>
            <ac:picMk id="5" creationId="{06B140E7-21F0-45D0-8939-62C361E57E8E}"/>
          </ac:picMkLst>
        </pc:picChg>
        <pc:picChg chg="add del mod ord">
          <ac:chgData name="臧 雷" userId="0d29c245861bfd9a" providerId="LiveId" clId="{7A4F95BA-2E7E-4C33-9514-95E88FDB2899}" dt="2019-07-18T03:30:24.196" v="14715" actId="478"/>
          <ac:picMkLst>
            <pc:docMk/>
            <pc:sldMk cId="4153502169" sldId="700"/>
            <ac:picMk id="5" creationId="{53458789-9EB4-4F4F-8534-9B9AFCC94FAE}"/>
          </ac:picMkLst>
        </pc:picChg>
        <pc:picChg chg="del">
          <ac:chgData name="臧 雷" userId="0d29c245861bfd9a" providerId="LiveId" clId="{7A4F95BA-2E7E-4C33-9514-95E88FDB2899}" dt="2019-07-06T13:54:22.567" v="5266" actId="478"/>
          <ac:picMkLst>
            <pc:docMk/>
            <pc:sldMk cId="4153502169" sldId="700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6T13:54:51.808" v="5270" actId="478"/>
          <ac:picMkLst>
            <pc:docMk/>
            <pc:sldMk cId="4153502169" sldId="700"/>
            <ac:picMk id="7" creationId="{27E4F20B-6502-4123-9A37-F4147F7B19D7}"/>
          </ac:picMkLst>
        </pc:picChg>
        <pc:picChg chg="add mod">
          <ac:chgData name="臧 雷" userId="0d29c245861bfd9a" providerId="LiveId" clId="{7A4F95BA-2E7E-4C33-9514-95E88FDB2899}" dt="2019-07-17T12:21:09.752" v="13659" actId="1076"/>
          <ac:picMkLst>
            <pc:docMk/>
            <pc:sldMk cId="4153502169" sldId="700"/>
            <ac:picMk id="8" creationId="{6EA19CB0-BE3A-4CC2-B4AD-195E435A30DC}"/>
          </ac:picMkLst>
        </pc:picChg>
      </pc:sldChg>
      <pc:sldChg chg="delSp modSp add">
        <pc:chgData name="臧 雷" userId="0d29c245861bfd9a" providerId="LiveId" clId="{7A4F95BA-2E7E-4C33-9514-95E88FDB2899}" dt="2019-07-17T12:21:43.847" v="13663" actId="14100"/>
        <pc:sldMkLst>
          <pc:docMk/>
          <pc:sldMk cId="4077453709" sldId="701"/>
        </pc:sldMkLst>
        <pc:spChg chg="mod">
          <ac:chgData name="臧 雷" userId="0d29c245861bfd9a" providerId="LiveId" clId="{7A4F95BA-2E7E-4C33-9514-95E88FDB2899}" dt="2019-07-17T12:21:43.847" v="13663" actId="14100"/>
          <ac:spMkLst>
            <pc:docMk/>
            <pc:sldMk cId="4077453709" sldId="70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3:55:40.363" v="5275" actId="478"/>
          <ac:picMkLst>
            <pc:docMk/>
            <pc:sldMk cId="4077453709" sldId="701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3:55:41.952" v="5276" actId="478"/>
          <ac:picMkLst>
            <pc:docMk/>
            <pc:sldMk cId="4077453709" sldId="701"/>
            <ac:picMk id="4" creationId="{B00F172B-029D-4B16-81E2-492EF81BFC82}"/>
          </ac:picMkLst>
        </pc:picChg>
        <pc:picChg chg="del">
          <ac:chgData name="臧 雷" userId="0d29c245861bfd9a" providerId="LiveId" clId="{7A4F95BA-2E7E-4C33-9514-95E88FDB2899}" dt="2019-07-06T13:55:43.365" v="5277" actId="478"/>
          <ac:picMkLst>
            <pc:docMk/>
            <pc:sldMk cId="4077453709" sldId="701"/>
            <ac:picMk id="8" creationId="{6EA19CB0-BE3A-4CC2-B4AD-195E435A30DC}"/>
          </ac:picMkLst>
        </pc:picChg>
      </pc:sldChg>
      <pc:sldChg chg="addSp delSp modSp add">
        <pc:chgData name="臧 雷" userId="0d29c245861bfd9a" providerId="LiveId" clId="{7A4F95BA-2E7E-4C33-9514-95E88FDB2899}" dt="2019-07-17T12:22:14.388" v="13671" actId="1076"/>
        <pc:sldMkLst>
          <pc:docMk/>
          <pc:sldMk cId="1443433812" sldId="702"/>
        </pc:sldMkLst>
        <pc:spChg chg="mod">
          <ac:chgData name="臧 雷" userId="0d29c245861bfd9a" providerId="LiveId" clId="{7A4F95BA-2E7E-4C33-9514-95E88FDB2899}" dt="2019-07-17T12:21:58.709" v="13665" actId="255"/>
          <ac:spMkLst>
            <pc:docMk/>
            <pc:sldMk cId="1443433812" sldId="70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6T14:14:43.138" v="5765" actId="478"/>
          <ac:picMkLst>
            <pc:docMk/>
            <pc:sldMk cId="1443433812" sldId="702"/>
            <ac:picMk id="3" creationId="{D717E0F2-DCA6-43A0-8CC7-21F48B7B635F}"/>
          </ac:picMkLst>
        </pc:picChg>
        <pc:picChg chg="del">
          <ac:chgData name="臧 雷" userId="0d29c245861bfd9a" providerId="LiveId" clId="{7A4F95BA-2E7E-4C33-9514-95E88FDB2899}" dt="2019-07-06T14:14:40.381" v="5763" actId="478"/>
          <ac:picMkLst>
            <pc:docMk/>
            <pc:sldMk cId="1443433812" sldId="702"/>
            <ac:picMk id="4" creationId="{B00F172B-029D-4B16-81E2-492EF81BFC82}"/>
          </ac:picMkLst>
        </pc:picChg>
        <pc:picChg chg="add del mod">
          <ac:chgData name="臧 雷" userId="0d29c245861bfd9a" providerId="LiveId" clId="{7A4F95BA-2E7E-4C33-9514-95E88FDB2899}" dt="2019-07-06T14:25:33.478" v="6037" actId="478"/>
          <ac:picMkLst>
            <pc:docMk/>
            <pc:sldMk cId="1443433812" sldId="702"/>
            <ac:picMk id="5" creationId="{AF552426-E32D-4518-847A-D90B5AEA3309}"/>
          </ac:picMkLst>
        </pc:picChg>
        <pc:picChg chg="add del mod">
          <ac:chgData name="臧 雷" userId="0d29c245861bfd9a" providerId="LiveId" clId="{7A4F95BA-2E7E-4C33-9514-95E88FDB2899}" dt="2019-07-06T14:25:51.205" v="6042" actId="478"/>
          <ac:picMkLst>
            <pc:docMk/>
            <pc:sldMk cId="1443433812" sldId="702"/>
            <ac:picMk id="6" creationId="{7AE3E90E-5257-45F5-B48E-3C9EA34CBD87}"/>
          </ac:picMkLst>
        </pc:picChg>
        <pc:picChg chg="add mod">
          <ac:chgData name="臧 雷" userId="0d29c245861bfd9a" providerId="LiveId" clId="{7A4F95BA-2E7E-4C33-9514-95E88FDB2899}" dt="2019-07-17T12:22:08.229" v="13669" actId="1076"/>
          <ac:picMkLst>
            <pc:docMk/>
            <pc:sldMk cId="1443433812" sldId="702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14:41.579" v="5764" actId="478"/>
          <ac:picMkLst>
            <pc:docMk/>
            <pc:sldMk cId="1443433812" sldId="702"/>
            <ac:picMk id="8" creationId="{6EA19CB0-BE3A-4CC2-B4AD-195E435A30DC}"/>
          </ac:picMkLst>
        </pc:picChg>
        <pc:picChg chg="add mod">
          <ac:chgData name="臧 雷" userId="0d29c245861bfd9a" providerId="LiveId" clId="{7A4F95BA-2E7E-4C33-9514-95E88FDB2899}" dt="2019-07-17T12:22:14.388" v="13671" actId="1076"/>
          <ac:picMkLst>
            <pc:docMk/>
            <pc:sldMk cId="1443433812" sldId="702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8T13:16:48" v="15039" actId="20577"/>
        <pc:sldMkLst>
          <pc:docMk/>
          <pc:sldMk cId="1271143439" sldId="708"/>
        </pc:sldMkLst>
        <pc:spChg chg="mod">
          <ac:chgData name="臧 雷" userId="0d29c245861bfd9a" providerId="LiveId" clId="{7A4F95BA-2E7E-4C33-9514-95E88FDB2899}" dt="2019-07-18T13:16:48" v="15039" actId="20577"/>
          <ac:spMkLst>
            <pc:docMk/>
            <pc:sldMk cId="1271143439" sldId="708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17T12:22:53.207" v="13696" actId="478"/>
          <ac:picMkLst>
            <pc:docMk/>
            <pc:sldMk cId="1271143439" sldId="708"/>
            <ac:picMk id="3" creationId="{7CB9CB83-ED6A-4F24-A1A2-E2C1DCF109A2}"/>
          </ac:picMkLst>
        </pc:picChg>
        <pc:picChg chg="del">
          <ac:chgData name="臧 雷" userId="0d29c245861bfd9a" providerId="LiveId" clId="{7A4F95BA-2E7E-4C33-9514-95E88FDB2899}" dt="2019-07-06T14:29:35.202" v="6075" actId="478"/>
          <ac:picMkLst>
            <pc:docMk/>
            <pc:sldMk cId="1271143439" sldId="708"/>
            <ac:picMk id="7" creationId="{BB8A0792-5E7A-4890-A598-7D9476FB683C}"/>
          </ac:picMkLst>
        </pc:picChg>
        <pc:picChg chg="del">
          <ac:chgData name="臧 雷" userId="0d29c245861bfd9a" providerId="LiveId" clId="{7A4F95BA-2E7E-4C33-9514-95E88FDB2899}" dt="2019-07-06T14:29:36.362" v="6076" actId="478"/>
          <ac:picMkLst>
            <pc:docMk/>
            <pc:sldMk cId="1271143439" sldId="708"/>
            <ac:picMk id="10" creationId="{B2B4FA61-BECD-45F5-A1AD-678DBEE4F75C}"/>
          </ac:picMkLst>
        </pc:picChg>
      </pc:sldChg>
      <pc:sldChg chg="addSp delSp modSp add">
        <pc:chgData name="臧 雷" userId="0d29c245861bfd9a" providerId="LiveId" clId="{7A4F95BA-2E7E-4C33-9514-95E88FDB2899}" dt="2019-07-17T12:24:17.898" v="13710" actId="14100"/>
        <pc:sldMkLst>
          <pc:docMk/>
          <pc:sldMk cId="535845501" sldId="709"/>
        </pc:sldMkLst>
        <pc:spChg chg="add mod">
          <ac:chgData name="臧 雷" userId="0d29c245861bfd9a" providerId="LiveId" clId="{7A4F95BA-2E7E-4C33-9514-95E88FDB2899}" dt="2019-07-17T12:23:59.178" v="13708" actId="14100"/>
          <ac:spMkLst>
            <pc:docMk/>
            <pc:sldMk cId="535845501" sldId="709"/>
            <ac:spMk id="6" creationId="{A89F07C9-0B30-4D8E-B720-6224E356D312}"/>
          </ac:spMkLst>
        </pc:spChg>
        <pc:spChg chg="add mod">
          <ac:chgData name="臧 雷" userId="0d29c245861bfd9a" providerId="LiveId" clId="{7A4F95BA-2E7E-4C33-9514-95E88FDB2899}" dt="2019-07-17T12:24:17.898" v="13710" actId="14100"/>
          <ac:spMkLst>
            <pc:docMk/>
            <pc:sldMk cId="535845501" sldId="709"/>
            <ac:spMk id="7" creationId="{2C6209BC-28B5-4CB4-A604-D6AE2B43BC91}"/>
          </ac:spMkLst>
        </pc:spChg>
        <pc:spChg chg="mod">
          <ac:chgData name="臧 雷" userId="0d29c245861bfd9a" providerId="LiveId" clId="{7A4F95BA-2E7E-4C33-9514-95E88FDB2899}" dt="2019-07-17T12:23:21.155" v="13699" actId="255"/>
          <ac:spMkLst>
            <pc:docMk/>
            <pc:sldMk cId="535845501" sldId="709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3:49.976" v="13706" actId="1076"/>
          <ac:picMkLst>
            <pc:docMk/>
            <pc:sldMk cId="535845501" sldId="709"/>
            <ac:picMk id="3" creationId="{2498CBF1-177E-479F-ABD9-4F7C995FE207}"/>
          </ac:picMkLst>
        </pc:picChg>
        <pc:picChg chg="add mod">
          <ac:chgData name="臧 雷" userId="0d29c245861bfd9a" providerId="LiveId" clId="{7A4F95BA-2E7E-4C33-9514-95E88FDB2899}" dt="2019-07-17T12:23:44.088" v="13704" actId="1076"/>
          <ac:picMkLst>
            <pc:docMk/>
            <pc:sldMk cId="535845501" sldId="709"/>
            <ac:picMk id="4" creationId="{054930BD-3F26-458B-8E11-C869F46C8DD2}"/>
          </ac:picMkLst>
        </pc:picChg>
        <pc:picChg chg="del">
          <ac:chgData name="臧 雷" userId="0d29c245861bfd9a" providerId="LiveId" clId="{7A4F95BA-2E7E-4C33-9514-95E88FDB2899}" dt="2019-07-07T03:09:44.068" v="6648" actId="478"/>
          <ac:picMkLst>
            <pc:docMk/>
            <pc:sldMk cId="535845501" sldId="709"/>
            <ac:picMk id="10" creationId="{92C3C95E-7AD4-437E-AF42-1DE297AA33DA}"/>
          </ac:picMkLst>
        </pc:picChg>
        <pc:picChg chg="del">
          <ac:chgData name="臧 雷" userId="0d29c245861bfd9a" providerId="LiveId" clId="{7A4F95BA-2E7E-4C33-9514-95E88FDB2899}" dt="2019-07-07T03:09:44.833" v="6649" actId="478"/>
          <ac:picMkLst>
            <pc:docMk/>
            <pc:sldMk cId="535845501" sldId="709"/>
            <ac:picMk id="11" creationId="{CAB6CA67-C90C-4DB4-9F17-317CFFB16A9B}"/>
          </ac:picMkLst>
        </pc:picChg>
      </pc:sldChg>
      <pc:sldChg chg="addSp delSp modSp add">
        <pc:chgData name="臧 雷" userId="0d29c245861bfd9a" providerId="LiveId" clId="{7A4F95BA-2E7E-4C33-9514-95E88FDB2899}" dt="2019-07-17T12:25:21.183" v="13721" actId="14100"/>
        <pc:sldMkLst>
          <pc:docMk/>
          <pc:sldMk cId="888521362" sldId="710"/>
        </pc:sldMkLst>
        <pc:spChg chg="add mod">
          <ac:chgData name="臧 雷" userId="0d29c245861bfd9a" providerId="LiveId" clId="{7A4F95BA-2E7E-4C33-9514-95E88FDB2899}" dt="2019-07-17T12:25:01.969" v="13719" actId="14100"/>
          <ac:spMkLst>
            <pc:docMk/>
            <pc:sldMk cId="888521362" sldId="710"/>
            <ac:spMk id="6" creationId="{75672B71-26C0-4EAD-9E48-A1E2CE569784}"/>
          </ac:spMkLst>
        </pc:spChg>
        <pc:spChg chg="add mod">
          <ac:chgData name="臧 雷" userId="0d29c245861bfd9a" providerId="LiveId" clId="{7A4F95BA-2E7E-4C33-9514-95E88FDB2899}" dt="2019-07-17T12:25:21.183" v="13721" actId="14100"/>
          <ac:spMkLst>
            <pc:docMk/>
            <pc:sldMk cId="888521362" sldId="710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7T12:24:31.858" v="13711" actId="255"/>
          <ac:spMkLst>
            <pc:docMk/>
            <pc:sldMk cId="888521362" sldId="71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4:47.059" v="13717" actId="1076"/>
          <ac:picMkLst>
            <pc:docMk/>
            <pc:sldMk cId="888521362" sldId="710"/>
            <ac:picMk id="3" creationId="{B20A8BDD-A43D-49C1-89B4-37D3B6177110}"/>
          </ac:picMkLst>
        </pc:picChg>
        <pc:picChg chg="mod">
          <ac:chgData name="臧 雷" userId="0d29c245861bfd9a" providerId="LiveId" clId="{7A4F95BA-2E7E-4C33-9514-95E88FDB2899}" dt="2019-07-17T12:24:38.906" v="13714" actId="1076"/>
          <ac:picMkLst>
            <pc:docMk/>
            <pc:sldMk cId="888521362" sldId="710"/>
            <ac:picMk id="5" creationId="{EE8ECB36-4895-42B6-8F99-F15CF822BEDD}"/>
          </ac:picMkLst>
        </pc:picChg>
        <pc:picChg chg="del">
          <ac:chgData name="臧 雷" userId="0d29c245861bfd9a" providerId="LiveId" clId="{7A4F95BA-2E7E-4C33-9514-95E88FDB2899}" dt="2019-07-07T03:11:53.077" v="6662" actId="478"/>
          <ac:picMkLst>
            <pc:docMk/>
            <pc:sldMk cId="888521362" sldId="710"/>
            <ac:picMk id="6" creationId="{49AC136C-AA7E-4FEB-98A0-39B98A84F65A}"/>
          </ac:picMkLst>
        </pc:picChg>
        <pc:picChg chg="del">
          <ac:chgData name="臧 雷" userId="0d29c245861bfd9a" providerId="LiveId" clId="{7A4F95BA-2E7E-4C33-9514-95E88FDB2899}" dt="2019-07-07T03:11:55.043" v="6663" actId="478"/>
          <ac:picMkLst>
            <pc:docMk/>
            <pc:sldMk cId="888521362" sldId="710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7T12:26:23.914" v="13734" actId="14100"/>
        <pc:sldMkLst>
          <pc:docMk/>
          <pc:sldMk cId="1781636972" sldId="711"/>
        </pc:sldMkLst>
        <pc:spChg chg="add mod">
          <ac:chgData name="臧 雷" userId="0d29c245861bfd9a" providerId="LiveId" clId="{7A4F95BA-2E7E-4C33-9514-95E88FDB2899}" dt="2019-07-17T12:26:08.434" v="13730" actId="14100"/>
          <ac:spMkLst>
            <pc:docMk/>
            <pc:sldMk cId="1781636972" sldId="711"/>
            <ac:spMk id="6" creationId="{2C37F71D-5D04-473E-845E-DE80BACB0285}"/>
          </ac:spMkLst>
        </pc:spChg>
        <pc:spChg chg="add mod">
          <ac:chgData name="臧 雷" userId="0d29c245861bfd9a" providerId="LiveId" clId="{7A4F95BA-2E7E-4C33-9514-95E88FDB2899}" dt="2019-07-17T12:26:23.914" v="13734" actId="14100"/>
          <ac:spMkLst>
            <pc:docMk/>
            <pc:sldMk cId="1781636972" sldId="711"/>
            <ac:spMk id="7" creationId="{660C5796-EEA4-4195-A43B-A3B4D8CA57FC}"/>
          </ac:spMkLst>
        </pc:spChg>
        <pc:spChg chg="mod">
          <ac:chgData name="臧 雷" userId="0d29c245861bfd9a" providerId="LiveId" clId="{7A4F95BA-2E7E-4C33-9514-95E88FDB2899}" dt="2019-07-17T12:25:32.586" v="13722" actId="255"/>
          <ac:spMkLst>
            <pc:docMk/>
            <pc:sldMk cId="1781636972" sldId="71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3:13:19.242" v="6670" actId="478"/>
          <ac:picMkLst>
            <pc:docMk/>
            <pc:sldMk cId="1781636972" sldId="711"/>
            <ac:picMk id="3" creationId="{9E03F47C-2B67-41C5-BA6B-6E122E17E251}"/>
          </ac:picMkLst>
        </pc:picChg>
        <pc:picChg chg="mod">
          <ac:chgData name="臧 雷" userId="0d29c245861bfd9a" providerId="LiveId" clId="{7A4F95BA-2E7E-4C33-9514-95E88FDB2899}" dt="2019-07-17T12:25:44.066" v="13725" actId="1076"/>
          <ac:picMkLst>
            <pc:docMk/>
            <pc:sldMk cId="1781636972" sldId="711"/>
            <ac:picMk id="4" creationId="{E84D18BC-1E3D-461F-9690-9653BA2E76E6}"/>
          </ac:picMkLst>
        </pc:picChg>
        <pc:picChg chg="add mod">
          <ac:chgData name="臧 雷" userId="0d29c245861bfd9a" providerId="LiveId" clId="{7A4F95BA-2E7E-4C33-9514-95E88FDB2899}" dt="2019-07-17T12:25:53.674" v="13728" actId="1076"/>
          <ac:picMkLst>
            <pc:docMk/>
            <pc:sldMk cId="1781636972" sldId="711"/>
            <ac:picMk id="5" creationId="{C0436C3B-5451-44E5-A813-C7A5414AEE22}"/>
          </ac:picMkLst>
        </pc:picChg>
        <pc:picChg chg="del">
          <ac:chgData name="臧 雷" userId="0d29c245861bfd9a" providerId="LiveId" clId="{7A4F95BA-2E7E-4C33-9514-95E88FDB2899}" dt="2019-07-07T03:13:21.491" v="6671" actId="478"/>
          <ac:picMkLst>
            <pc:docMk/>
            <pc:sldMk cId="1781636972" sldId="711"/>
            <ac:picMk id="8" creationId="{3C1889DC-CBD0-43BA-8536-4138AE7AB80A}"/>
          </ac:picMkLst>
        </pc:picChg>
      </pc:sldChg>
      <pc:sldChg chg="addSp delSp modSp add">
        <pc:chgData name="臧 雷" userId="0d29c245861bfd9a" providerId="LiveId" clId="{7A4F95BA-2E7E-4C33-9514-95E88FDB2899}" dt="2019-07-17T12:27:13.325" v="13742" actId="14100"/>
        <pc:sldMkLst>
          <pc:docMk/>
          <pc:sldMk cId="4243025836" sldId="712"/>
        </pc:sldMkLst>
        <pc:spChg chg="add mod">
          <ac:chgData name="臧 雷" userId="0d29c245861bfd9a" providerId="LiveId" clId="{7A4F95BA-2E7E-4C33-9514-95E88FDB2899}" dt="2019-07-17T12:27:05.907" v="13740" actId="14100"/>
          <ac:spMkLst>
            <pc:docMk/>
            <pc:sldMk cId="4243025836" sldId="712"/>
            <ac:spMk id="6" creationId="{446DB4DA-D1B0-42A4-96B8-91176F79B308}"/>
          </ac:spMkLst>
        </pc:spChg>
        <pc:spChg chg="add mod">
          <ac:chgData name="臧 雷" userId="0d29c245861bfd9a" providerId="LiveId" clId="{7A4F95BA-2E7E-4C33-9514-95E88FDB2899}" dt="2019-07-17T12:27:13.325" v="13742" actId="14100"/>
          <ac:spMkLst>
            <pc:docMk/>
            <pc:sldMk cId="4243025836" sldId="712"/>
            <ac:spMk id="7" creationId="{8F75225B-6809-447A-9F3A-788F1372AA8A}"/>
          </ac:spMkLst>
        </pc:spChg>
        <pc:spChg chg="mod">
          <ac:chgData name="臧 雷" userId="0d29c245861bfd9a" providerId="LiveId" clId="{7A4F95BA-2E7E-4C33-9514-95E88FDB2899}" dt="2019-07-17T12:26:36.305" v="13735" actId="255"/>
          <ac:spMkLst>
            <pc:docMk/>
            <pc:sldMk cId="4243025836" sldId="712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6:45.168" v="13738" actId="1076"/>
          <ac:picMkLst>
            <pc:docMk/>
            <pc:sldMk cId="4243025836" sldId="712"/>
            <ac:picMk id="3" creationId="{6AA724CE-C848-4A18-A4AB-1AF450456ED1}"/>
          </ac:picMkLst>
        </pc:picChg>
        <pc:picChg chg="del">
          <ac:chgData name="臧 雷" userId="0d29c245861bfd9a" providerId="LiveId" clId="{7A4F95BA-2E7E-4C33-9514-95E88FDB2899}" dt="2019-07-07T03:14:44.425" v="6678" actId="478"/>
          <ac:picMkLst>
            <pc:docMk/>
            <pc:sldMk cId="4243025836" sldId="712"/>
            <ac:picMk id="6" creationId="{9CD40721-3799-4AA3-9C38-ACF2BB0CD803}"/>
          </ac:picMkLst>
        </pc:picChg>
        <pc:picChg chg="del">
          <ac:chgData name="臧 雷" userId="0d29c245861bfd9a" providerId="LiveId" clId="{7A4F95BA-2E7E-4C33-9514-95E88FDB2899}" dt="2019-07-07T03:14:46.303" v="6679" actId="478"/>
          <ac:picMkLst>
            <pc:docMk/>
            <pc:sldMk cId="4243025836" sldId="712"/>
            <ac:picMk id="7" creationId="{27E4F20B-6502-4123-9A37-F4147F7B19D7}"/>
          </ac:picMkLst>
        </pc:picChg>
      </pc:sldChg>
      <pc:sldChg chg="modSp add">
        <pc:chgData name="臧 雷" userId="0d29c245861bfd9a" providerId="LiveId" clId="{7A4F95BA-2E7E-4C33-9514-95E88FDB2899}" dt="2019-07-17T12:27:25.658" v="13743" actId="255"/>
        <pc:sldMkLst>
          <pc:docMk/>
          <pc:sldMk cId="2917967061" sldId="713"/>
        </pc:sldMkLst>
        <pc:spChg chg="mod">
          <ac:chgData name="臧 雷" userId="0d29c245861bfd9a" providerId="LiveId" clId="{7A4F95BA-2E7E-4C33-9514-95E88FDB2899}" dt="2019-07-17T12:27:25.658" v="13743" actId="255"/>
          <ac:spMkLst>
            <pc:docMk/>
            <pc:sldMk cId="2917967061" sldId="713"/>
            <ac:spMk id="9" creationId="{0198A065-0232-49A1-BE9F-F8870A7975A2}"/>
          </ac:spMkLst>
        </pc:spChg>
      </pc:sldChg>
      <pc:sldChg chg="addSp delSp modSp add">
        <pc:chgData name="臧 雷" userId="0d29c245861bfd9a" providerId="LiveId" clId="{7A4F95BA-2E7E-4C33-9514-95E88FDB2899}" dt="2019-07-17T12:27:35.061" v="13744" actId="255"/>
        <pc:sldMkLst>
          <pc:docMk/>
          <pc:sldMk cId="710878781" sldId="714"/>
        </pc:sldMkLst>
        <pc:spChg chg="mod">
          <ac:chgData name="臧 雷" userId="0d29c245861bfd9a" providerId="LiveId" clId="{7A4F95BA-2E7E-4C33-9514-95E88FDB2899}" dt="2019-07-07T03:19:32.437" v="7090"/>
          <ac:spMkLst>
            <pc:docMk/>
            <pc:sldMk cId="710878781" sldId="714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7T12:27:35.061" v="13744" actId="255"/>
          <ac:spMkLst>
            <pc:docMk/>
            <pc:sldMk cId="710878781" sldId="714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3:36:00.914" v="7512" actId="478"/>
          <ac:picMkLst>
            <pc:docMk/>
            <pc:sldMk cId="710878781" sldId="714"/>
            <ac:picMk id="3" creationId="{D1AD6D3B-E541-4E61-A27E-18882DB37BF3}"/>
          </ac:picMkLst>
        </pc:picChg>
        <pc:picChg chg="add del mod">
          <ac:chgData name="臧 雷" userId="0d29c245861bfd9a" providerId="LiveId" clId="{7A4F95BA-2E7E-4C33-9514-95E88FDB2899}" dt="2019-07-07T03:49:16.606" v="7677" actId="478"/>
          <ac:picMkLst>
            <pc:docMk/>
            <pc:sldMk cId="710878781" sldId="714"/>
            <ac:picMk id="4" creationId="{DC14080F-7702-416C-ABB0-762BB20C9DC6}"/>
          </ac:picMkLst>
        </pc:picChg>
      </pc:sldChg>
      <pc:sldChg chg="addSp modSp add">
        <pc:chgData name="臧 雷" userId="0d29c245861bfd9a" providerId="LiveId" clId="{7A4F95BA-2E7E-4C33-9514-95E88FDB2899}" dt="2019-07-17T12:28:22.595" v="13753" actId="1076"/>
        <pc:sldMkLst>
          <pc:docMk/>
          <pc:sldMk cId="2356749534" sldId="715"/>
        </pc:sldMkLst>
        <pc:spChg chg="mod">
          <ac:chgData name="臧 雷" userId="0d29c245861bfd9a" providerId="LiveId" clId="{7A4F95BA-2E7E-4C33-9514-95E88FDB2899}" dt="2019-07-17T12:28:10.290" v="13750" actId="255"/>
          <ac:spMkLst>
            <pc:docMk/>
            <pc:sldMk cId="2356749534" sldId="715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8:22.595" v="13753" actId="1076"/>
          <ac:picMkLst>
            <pc:docMk/>
            <pc:sldMk cId="2356749534" sldId="715"/>
            <ac:picMk id="3" creationId="{8BADD26B-316B-45CC-8AB0-0D0DA0986399}"/>
          </ac:picMkLst>
        </pc:picChg>
      </pc:sldChg>
      <pc:sldChg chg="addSp modSp add">
        <pc:chgData name="臧 雷" userId="0d29c245861bfd9a" providerId="LiveId" clId="{7A4F95BA-2E7E-4C33-9514-95E88FDB2899}" dt="2019-07-17T12:27:57.395" v="13749" actId="1076"/>
        <pc:sldMkLst>
          <pc:docMk/>
          <pc:sldMk cId="1555996309" sldId="716"/>
        </pc:sldMkLst>
        <pc:spChg chg="add mod">
          <ac:chgData name="臧 雷" userId="0d29c245861bfd9a" providerId="LiveId" clId="{7A4F95BA-2E7E-4C33-9514-95E88FDB2899}" dt="2019-07-17T12:27:57.395" v="13749" actId="1076"/>
          <ac:spMkLst>
            <pc:docMk/>
            <pc:sldMk cId="1555996309" sldId="716"/>
            <ac:spMk id="5" creationId="{74828C0B-1748-45B0-9244-4485827054AE}"/>
          </ac:spMkLst>
        </pc:spChg>
        <pc:spChg chg="mod">
          <ac:chgData name="臧 雷" userId="0d29c245861bfd9a" providerId="LiveId" clId="{7A4F95BA-2E7E-4C33-9514-95E88FDB2899}" dt="2019-07-17T12:27:47.772" v="13747" actId="255"/>
          <ac:spMkLst>
            <pc:docMk/>
            <pc:sldMk cId="1555996309" sldId="716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27:51.649" v="13748" actId="1076"/>
          <ac:picMkLst>
            <pc:docMk/>
            <pc:sldMk cId="1555996309" sldId="716"/>
            <ac:picMk id="4" creationId="{DC14080F-7702-416C-ABB0-762BB20C9DC6}"/>
          </ac:picMkLst>
        </pc:picChg>
      </pc:sldChg>
      <pc:sldChg chg="delSp modSp add">
        <pc:chgData name="臧 雷" userId="0d29c245861bfd9a" providerId="LiveId" clId="{7A4F95BA-2E7E-4C33-9514-95E88FDB2899}" dt="2019-07-18T12:59:57.469" v="15011"/>
        <pc:sldMkLst>
          <pc:docMk/>
          <pc:sldMk cId="1466121758" sldId="718"/>
        </pc:sldMkLst>
        <pc:spChg chg="mod">
          <ac:chgData name="臧 雷" userId="0d29c245861bfd9a" providerId="LiveId" clId="{7A4F95BA-2E7E-4C33-9514-95E88FDB2899}" dt="2019-07-18T12:59:57.469" v="15011"/>
          <ac:spMkLst>
            <pc:docMk/>
            <pc:sldMk cId="1466121758" sldId="718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37:01.503" v="7989" actId="478"/>
          <ac:picMkLst>
            <pc:docMk/>
            <pc:sldMk cId="1466121758" sldId="718"/>
            <ac:picMk id="3" creationId="{8BADD26B-316B-45CC-8AB0-0D0DA0986399}"/>
          </ac:picMkLst>
        </pc:picChg>
      </pc:sldChg>
      <pc:sldChg chg="addSp delSp modSp add">
        <pc:chgData name="臧 雷" userId="0d29c245861bfd9a" providerId="LiveId" clId="{7A4F95BA-2E7E-4C33-9514-95E88FDB2899}" dt="2019-07-17T12:28:55.665" v="13757" actId="255"/>
        <pc:sldMkLst>
          <pc:docMk/>
          <pc:sldMk cId="684515269" sldId="719"/>
        </pc:sldMkLst>
        <pc:spChg chg="add mod">
          <ac:chgData name="臧 雷" userId="0d29c245861bfd9a" providerId="LiveId" clId="{7A4F95BA-2E7E-4C33-9514-95E88FDB2899}" dt="2019-07-11T15:26:48.788" v="10855" actId="1076"/>
          <ac:spMkLst>
            <pc:docMk/>
            <pc:sldMk cId="684515269" sldId="719"/>
            <ac:spMk id="6" creationId="{9F9581D7-46E1-4E61-B9DB-FF6CC32CEA32}"/>
          </ac:spMkLst>
        </pc:spChg>
        <pc:spChg chg="add mod">
          <ac:chgData name="臧 雷" userId="0d29c245861bfd9a" providerId="LiveId" clId="{7A4F95BA-2E7E-4C33-9514-95E88FDB2899}" dt="2019-07-11T15:26:54.075" v="10856" actId="1076"/>
          <ac:spMkLst>
            <pc:docMk/>
            <pc:sldMk cId="684515269" sldId="719"/>
            <ac:spMk id="7" creationId="{0544CD31-8C1F-4E76-8719-20013FBF99E8}"/>
          </ac:spMkLst>
        </pc:spChg>
        <pc:spChg chg="add mod">
          <ac:chgData name="臧 雷" userId="0d29c245861bfd9a" providerId="LiveId" clId="{7A4F95BA-2E7E-4C33-9514-95E88FDB2899}" dt="2019-07-17T12:28:55.665" v="13757" actId="255"/>
          <ac:spMkLst>
            <pc:docMk/>
            <pc:sldMk cId="684515269" sldId="719"/>
            <ac:spMk id="8" creationId="{E2A0DF98-3CDC-457E-8CCB-8FC9F13E9195}"/>
          </ac:spMkLst>
        </pc:spChg>
        <pc:spChg chg="mod">
          <ac:chgData name="臧 雷" userId="0d29c245861bfd9a" providerId="LiveId" clId="{7A4F95BA-2E7E-4C33-9514-95E88FDB2899}" dt="2019-07-17T12:28:50.555" v="13756" actId="255"/>
          <ac:spMkLst>
            <pc:docMk/>
            <pc:sldMk cId="684515269" sldId="719"/>
            <ac:spMk id="9" creationId="{0198A065-0232-49A1-BE9F-F8870A7975A2}"/>
          </ac:spMkLst>
        </pc:spChg>
        <pc:picChg chg="add del mod">
          <ac:chgData name="臧 雷" userId="0d29c245861bfd9a" providerId="LiveId" clId="{7A4F95BA-2E7E-4C33-9514-95E88FDB2899}" dt="2019-07-07T08:41:44.327" v="8228" actId="478"/>
          <ac:picMkLst>
            <pc:docMk/>
            <pc:sldMk cId="684515269" sldId="719"/>
            <ac:picMk id="3" creationId="{AA44C3F8-3BDD-497A-9568-890C89A63877}"/>
          </ac:picMkLst>
        </pc:picChg>
        <pc:picChg chg="del">
          <ac:chgData name="臧 雷" userId="0d29c245861bfd9a" providerId="LiveId" clId="{7A4F95BA-2E7E-4C33-9514-95E88FDB2899}" dt="2019-07-07T08:40:34.606" v="8214" actId="478"/>
          <ac:picMkLst>
            <pc:docMk/>
            <pc:sldMk cId="684515269" sldId="719"/>
            <ac:picMk id="4" creationId="{DC14080F-7702-416C-ABB0-762BB20C9DC6}"/>
          </ac:picMkLst>
        </pc:picChg>
        <pc:picChg chg="add mod">
          <ac:chgData name="臧 雷" userId="0d29c245861bfd9a" providerId="LiveId" clId="{7A4F95BA-2E7E-4C33-9514-95E88FDB2899}" dt="2019-07-11T15:26:16.103" v="10853" actId="1076"/>
          <ac:picMkLst>
            <pc:docMk/>
            <pc:sldMk cId="684515269" sldId="719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40.226" v="13765" actId="14100"/>
        <pc:sldMkLst>
          <pc:docMk/>
          <pc:sldMk cId="1089252857" sldId="720"/>
        </pc:sldMkLst>
        <pc:spChg chg="add mod">
          <ac:chgData name="臧 雷" userId="0d29c245861bfd9a" providerId="LiveId" clId="{7A4F95BA-2E7E-4C33-9514-95E88FDB2899}" dt="2019-07-17T12:29:40.226" v="13765" actId="14100"/>
          <ac:spMkLst>
            <pc:docMk/>
            <pc:sldMk cId="1089252857" sldId="720"/>
            <ac:spMk id="5" creationId="{378CAA95-2B8A-4622-8EB9-DD1FAE7BAE75}"/>
          </ac:spMkLst>
        </pc:spChg>
        <pc:spChg chg="add mod">
          <ac:chgData name="臧 雷" userId="0d29c245861bfd9a" providerId="LiveId" clId="{7A4F95BA-2E7E-4C33-9514-95E88FDB2899}" dt="2019-07-17T12:29:25.002" v="13762" actId="14100"/>
          <ac:spMkLst>
            <pc:docMk/>
            <pc:sldMk cId="1089252857" sldId="720"/>
            <ac:spMk id="6" creationId="{11393C37-2580-45A7-8972-A16F93A1C321}"/>
          </ac:spMkLst>
        </pc:spChg>
        <pc:spChg chg="mod">
          <ac:chgData name="臧 雷" userId="0d29c245861bfd9a" providerId="LiveId" clId="{7A4F95BA-2E7E-4C33-9514-95E88FDB2899}" dt="2019-07-17T12:29:05.737" v="13758" actId="255"/>
          <ac:spMkLst>
            <pc:docMk/>
            <pc:sldMk cId="1089252857" sldId="720"/>
            <ac:spMk id="9" creationId="{0198A065-0232-49A1-BE9F-F8870A7975A2}"/>
          </ac:spMkLst>
        </pc:spChg>
        <pc:picChg chg="add mod">
          <ac:chgData name="臧 雷" userId="0d29c245861bfd9a" providerId="LiveId" clId="{7A4F95BA-2E7E-4C33-9514-95E88FDB2899}" dt="2019-07-17T12:29:31.384" v="13763" actId="1076"/>
          <ac:picMkLst>
            <pc:docMk/>
            <pc:sldMk cId="1089252857" sldId="720"/>
            <ac:picMk id="3" creationId="{2E147EF8-783C-4DEE-B20C-FE5826A2BC53}"/>
          </ac:picMkLst>
        </pc:picChg>
        <pc:picChg chg="del">
          <ac:chgData name="臧 雷" userId="0d29c245861bfd9a" providerId="LiveId" clId="{7A4F95BA-2E7E-4C33-9514-95E88FDB2899}" dt="2019-07-07T08:43:00.072" v="8314" actId="478"/>
          <ac:picMkLst>
            <pc:docMk/>
            <pc:sldMk cId="1089252857" sldId="720"/>
            <ac:picMk id="5" creationId="{7843EE20-F3B0-4F70-8266-C521E7E91E92}"/>
          </ac:picMkLst>
        </pc:picChg>
      </pc:sldChg>
      <pc:sldChg chg="addSp delSp modSp add">
        <pc:chgData name="臧 雷" userId="0d29c245861bfd9a" providerId="LiveId" clId="{7A4F95BA-2E7E-4C33-9514-95E88FDB2899}" dt="2019-07-17T12:29:53.307" v="13767" actId="1076"/>
        <pc:sldMkLst>
          <pc:docMk/>
          <pc:sldMk cId="1889477015" sldId="721"/>
        </pc:sldMkLst>
        <pc:spChg chg="mod">
          <ac:chgData name="臧 雷" userId="0d29c245861bfd9a" providerId="LiveId" clId="{7A4F95BA-2E7E-4C33-9514-95E88FDB2899}" dt="2019-07-17T12:29:53.307" v="13767" actId="1076"/>
          <ac:spMkLst>
            <pc:docMk/>
            <pc:sldMk cId="1889477015" sldId="721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07T08:44:07.008" v="8339" actId="478"/>
          <ac:picMkLst>
            <pc:docMk/>
            <pc:sldMk cId="1889477015" sldId="721"/>
            <ac:picMk id="3" creationId="{2E147EF8-783C-4DEE-B20C-FE5826A2BC53}"/>
          </ac:picMkLst>
        </pc:picChg>
        <pc:picChg chg="add mod">
          <ac:chgData name="臧 雷" userId="0d29c245861bfd9a" providerId="LiveId" clId="{7A4F95BA-2E7E-4C33-9514-95E88FDB2899}" dt="2019-07-07T08:45:01.258" v="8344" actId="1076"/>
          <ac:picMkLst>
            <pc:docMk/>
            <pc:sldMk cId="1889477015" sldId="721"/>
            <ac:picMk id="5" creationId="{69C1B42D-90E8-4F9E-96CD-B3B2FFBC80F7}"/>
          </ac:picMkLst>
        </pc:picChg>
      </pc:sldChg>
      <pc:sldChg chg="modSp add setBg">
        <pc:chgData name="臧 雷" userId="0d29c245861bfd9a" providerId="LiveId" clId="{7A4F95BA-2E7E-4C33-9514-95E88FDB2899}" dt="2019-07-19T01:25:13.993" v="15098"/>
        <pc:sldMkLst>
          <pc:docMk/>
          <pc:sldMk cId="2039675829" sldId="722"/>
        </pc:sldMkLst>
        <pc:spChg chg="mod">
          <ac:chgData name="臧 雷" userId="0d29c245861bfd9a" providerId="LiveId" clId="{7A4F95BA-2E7E-4C33-9514-95E88FDB2899}" dt="2019-07-19T01:25:13.993" v="15098"/>
          <ac:spMkLst>
            <pc:docMk/>
            <pc:sldMk cId="2039675829" sldId="722"/>
            <ac:spMk id="8" creationId="{F12D1702-A796-409D-A677-0CA0DE389277}"/>
          </ac:spMkLst>
        </pc:spChg>
      </pc:sldChg>
      <pc:sldChg chg="modSp add setBg">
        <pc:chgData name="臧 雷" userId="0d29c245861bfd9a" providerId="LiveId" clId="{7A4F95BA-2E7E-4C33-9514-95E88FDB2899}" dt="2019-07-19T03:40:27.521" v="15130"/>
        <pc:sldMkLst>
          <pc:docMk/>
          <pc:sldMk cId="831192791" sldId="723"/>
        </pc:sldMkLst>
        <pc:spChg chg="mod">
          <ac:chgData name="臧 雷" userId="0d29c245861bfd9a" providerId="LiveId" clId="{7A4F95BA-2E7E-4C33-9514-95E88FDB2899}" dt="2019-07-17T09:16:00.499" v="11513" actId="20577"/>
          <ac:spMkLst>
            <pc:docMk/>
            <pc:sldMk cId="831192791" sldId="723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9T03:40:27.521" v="15130"/>
          <ac:spMkLst>
            <pc:docMk/>
            <pc:sldMk cId="831192791" sldId="723"/>
            <ac:spMk id="8" creationId="{F12D1702-A796-409D-A677-0CA0DE389277}"/>
          </ac:spMkLst>
        </pc:spChg>
      </pc:sldChg>
      <pc:sldChg chg="addSp delSp modSp add">
        <pc:chgData name="臧 雷" userId="0d29c245861bfd9a" providerId="LiveId" clId="{7A4F95BA-2E7E-4C33-9514-95E88FDB2899}" dt="2019-07-18T02:12:34.837" v="14678" actId="20577"/>
        <pc:sldMkLst>
          <pc:docMk/>
          <pc:sldMk cId="1137962475" sldId="725"/>
        </pc:sldMkLst>
        <pc:spChg chg="mod">
          <ac:chgData name="臧 雷" userId="0d29c245861bfd9a" providerId="LiveId" clId="{7A4F95BA-2E7E-4C33-9514-95E88FDB2899}" dt="2019-07-17T10:10:27.246" v="12056"/>
          <ac:spMkLst>
            <pc:docMk/>
            <pc:sldMk cId="1137962475" sldId="725"/>
            <ac:spMk id="2" creationId="{00000000-0000-0000-0000-000000000000}"/>
          </ac:spMkLst>
        </pc:spChg>
        <pc:spChg chg="add mod">
          <ac:chgData name="臧 雷" userId="0d29c245861bfd9a" providerId="LiveId" clId="{7A4F95BA-2E7E-4C33-9514-95E88FDB2899}" dt="2019-07-17T12:35:58.187" v="13795" actId="12"/>
          <ac:spMkLst>
            <pc:docMk/>
            <pc:sldMk cId="1137962475" sldId="725"/>
            <ac:spMk id="5" creationId="{EED8BAA0-F25D-468B-B70C-BB8B4CCCA47D}"/>
          </ac:spMkLst>
        </pc:spChg>
        <pc:spChg chg="mod">
          <ac:chgData name="臧 雷" userId="0d29c245861bfd9a" providerId="LiveId" clId="{7A4F95BA-2E7E-4C33-9514-95E88FDB2899}" dt="2019-07-18T02:12:34.837" v="14678" actId="20577"/>
          <ac:spMkLst>
            <pc:docMk/>
            <pc:sldMk cId="1137962475" sldId="725"/>
            <ac:spMk id="8" creationId="{F12D1702-A796-409D-A677-0CA0DE389277}"/>
          </ac:spMkLst>
        </pc:spChg>
        <pc:spChg chg="add del">
          <ac:chgData name="臧 雷" userId="0d29c245861bfd9a" providerId="LiveId" clId="{7A4F95BA-2E7E-4C33-9514-95E88FDB2899}" dt="2019-07-17T10:01:15.900" v="11961"/>
          <ac:spMkLst>
            <pc:docMk/>
            <pc:sldMk cId="1137962475" sldId="725"/>
            <ac:spMk id="9" creationId="{72AFCA3E-285C-445F-A5C9-3C8B2008EB74}"/>
          </ac:spMkLst>
        </pc:spChg>
        <pc:spChg chg="add mod">
          <ac:chgData name="臧 雷" userId="0d29c245861bfd9a" providerId="LiveId" clId="{7A4F95BA-2E7E-4C33-9514-95E88FDB2899}" dt="2019-07-17T13:26:55.661" v="14212" actId="14100"/>
          <ac:spMkLst>
            <pc:docMk/>
            <pc:sldMk cId="1137962475" sldId="725"/>
            <ac:spMk id="10" creationId="{D052BB84-DF2B-444E-97A6-F76F8A9C3E19}"/>
          </ac:spMkLst>
        </pc:spChg>
        <pc:spChg chg="add mod">
          <ac:chgData name="臧 雷" userId="0d29c245861bfd9a" providerId="LiveId" clId="{7A4F95BA-2E7E-4C33-9514-95E88FDB2899}" dt="2019-07-17T14:27:10.331" v="14595" actId="1076"/>
          <ac:spMkLst>
            <pc:docMk/>
            <pc:sldMk cId="1137962475" sldId="725"/>
            <ac:spMk id="11" creationId="{47346F54-A7D9-4195-82FD-5876B887ADE5}"/>
          </ac:spMkLst>
        </pc:spChg>
        <pc:picChg chg="add mod modCrop">
          <ac:chgData name="臧 雷" userId="0d29c245861bfd9a" providerId="LiveId" clId="{7A4F95BA-2E7E-4C33-9514-95E88FDB2899}" dt="2019-07-17T13:26:43.907" v="14208" actId="1076"/>
          <ac:picMkLst>
            <pc:docMk/>
            <pc:sldMk cId="1137962475" sldId="725"/>
            <ac:picMk id="4" creationId="{88F1831C-71E0-4FF4-A841-C91E19D16A52}"/>
          </ac:picMkLst>
        </pc:picChg>
        <pc:picChg chg="add mod">
          <ac:chgData name="臧 雷" userId="0d29c245861bfd9a" providerId="LiveId" clId="{7A4F95BA-2E7E-4C33-9514-95E88FDB2899}" dt="2019-07-17T12:35:20.856" v="13784" actId="1076"/>
          <ac:picMkLst>
            <pc:docMk/>
            <pc:sldMk cId="1137962475" sldId="725"/>
            <ac:picMk id="6" creationId="{69440F12-6088-41E9-B659-7325CCA0CA98}"/>
          </ac:picMkLst>
        </pc:picChg>
        <pc:picChg chg="add mod">
          <ac:chgData name="臧 雷" userId="0d29c245861bfd9a" providerId="LiveId" clId="{7A4F95BA-2E7E-4C33-9514-95E88FDB2899}" dt="2019-07-17T12:36:06.293" v="13798" actId="1076"/>
          <ac:picMkLst>
            <pc:docMk/>
            <pc:sldMk cId="1137962475" sldId="725"/>
            <ac:picMk id="7" creationId="{B8A69B3A-59F6-4B19-9F26-2BFB1C29FA65}"/>
          </ac:picMkLst>
        </pc:picChg>
      </pc:sldChg>
      <pc:sldChg chg="addSp delSp modSp add">
        <pc:chgData name="臧 雷" userId="0d29c245861bfd9a" providerId="LiveId" clId="{7A4F95BA-2E7E-4C33-9514-95E88FDB2899}" dt="2019-07-18T14:07:26.287" v="15060" actId="14100"/>
        <pc:sldMkLst>
          <pc:docMk/>
          <pc:sldMk cId="1804663342" sldId="726"/>
        </pc:sldMkLst>
        <pc:spChg chg="mod">
          <ac:chgData name="臧 雷" userId="0d29c245861bfd9a" providerId="LiveId" clId="{7A4F95BA-2E7E-4C33-9514-95E88FDB2899}" dt="2019-07-17T10:10:34.402" v="12063"/>
          <ac:spMkLst>
            <pc:docMk/>
            <pc:sldMk cId="1804663342" sldId="726"/>
            <ac:spMk id="2" creationId="{00000000-0000-0000-0000-000000000000}"/>
          </ac:spMkLst>
        </pc:spChg>
        <pc:spChg chg="add del mod">
          <ac:chgData name="臧 雷" userId="0d29c245861bfd9a" providerId="LiveId" clId="{7A4F95BA-2E7E-4C33-9514-95E88FDB2899}" dt="2019-07-17T10:11:26.588" v="12065" actId="478"/>
          <ac:spMkLst>
            <pc:docMk/>
            <pc:sldMk cId="1804663342" sldId="726"/>
            <ac:spMk id="4" creationId="{CE8B3D29-94D3-44FB-B20E-8F11D54DD1DF}"/>
          </ac:spMkLst>
        </pc:spChg>
        <pc:spChg chg="add mod">
          <ac:chgData name="臧 雷" userId="0d29c245861bfd9a" providerId="LiveId" clId="{7A4F95BA-2E7E-4C33-9514-95E88FDB2899}" dt="2019-07-18T14:07:26.287" v="15060" actId="14100"/>
          <ac:spMkLst>
            <pc:docMk/>
            <pc:sldMk cId="1804663342" sldId="726"/>
            <ac:spMk id="5" creationId="{78F2364B-4459-427F-A51E-919F30A018DC}"/>
          </ac:spMkLst>
        </pc:spChg>
        <pc:spChg chg="del">
          <ac:chgData name="臧 雷" userId="0d29c245861bfd9a" providerId="LiveId" clId="{7A4F95BA-2E7E-4C33-9514-95E88FDB2899}" dt="2019-07-17T10:01:30.200" v="11962" actId="478"/>
          <ac:spMkLst>
            <pc:docMk/>
            <pc:sldMk cId="1804663342" sldId="726"/>
            <ac:spMk id="8" creationId="{F12D1702-A796-409D-A677-0CA0DE389277}"/>
          </ac:spMkLst>
        </pc:spChg>
      </pc:sldChg>
      <pc:sldChg chg="addSp modSp add">
        <pc:chgData name="臧 雷" userId="0d29c245861bfd9a" providerId="LiveId" clId="{7A4F95BA-2E7E-4C33-9514-95E88FDB2899}" dt="2019-07-17T12:09:44.941" v="13596" actId="1076"/>
        <pc:sldMkLst>
          <pc:docMk/>
          <pc:sldMk cId="2378843352" sldId="728"/>
        </pc:sldMkLst>
        <pc:spChg chg="mod">
          <ac:chgData name="臧 雷" userId="0d29c245861bfd9a" providerId="LiveId" clId="{7A4F95BA-2E7E-4C33-9514-95E88FDB2899}" dt="2019-07-17T12:09:38.572" v="13594" actId="1076"/>
          <ac:spMkLst>
            <pc:docMk/>
            <pc:sldMk cId="2378843352" sldId="728"/>
            <ac:spMk id="9" creationId="{0198A065-0232-49A1-BE9F-F8870A7975A2}"/>
          </ac:spMkLst>
        </pc:spChg>
        <pc:picChg chg="mod">
          <ac:chgData name="臧 雷" userId="0d29c245861bfd9a" providerId="LiveId" clId="{7A4F95BA-2E7E-4C33-9514-95E88FDB2899}" dt="2019-07-17T12:09:41.085" v="13595" actId="1076"/>
          <ac:picMkLst>
            <pc:docMk/>
            <pc:sldMk cId="2378843352" sldId="728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7T12:09:44.941" v="13596" actId="1076"/>
          <ac:picMkLst>
            <pc:docMk/>
            <pc:sldMk cId="2378843352" sldId="728"/>
            <ac:picMk id="5" creationId="{8B32EABF-8CFB-4319-AF8A-CEC1D4FA5B43}"/>
          </ac:picMkLst>
        </pc:picChg>
      </pc:sldChg>
      <pc:sldChg chg="addSp delSp modSp add">
        <pc:chgData name="臧 雷" userId="0d29c245861bfd9a" providerId="LiveId" clId="{7A4F95BA-2E7E-4C33-9514-95E88FDB2899}" dt="2019-07-18T13:09:59.524" v="15037"/>
        <pc:sldMkLst>
          <pc:docMk/>
          <pc:sldMk cId="1467111859" sldId="729"/>
        </pc:sldMkLst>
        <pc:spChg chg="mod">
          <ac:chgData name="臧 雷" userId="0d29c245861bfd9a" providerId="LiveId" clId="{7A4F95BA-2E7E-4C33-9514-95E88FDB2899}" dt="2019-07-18T13:09:59.524" v="15037"/>
          <ac:spMkLst>
            <pc:docMk/>
            <pc:sldMk cId="1467111859" sldId="729"/>
            <ac:spMk id="9" creationId="{0198A065-0232-49A1-BE9F-F8870A7975A2}"/>
          </ac:spMkLst>
        </pc:spChg>
        <pc:picChg chg="del mod">
          <ac:chgData name="臧 雷" userId="0d29c245861bfd9a" providerId="LiveId" clId="{7A4F95BA-2E7E-4C33-9514-95E88FDB2899}" dt="2019-07-17T11:58:53.267" v="13086" actId="478"/>
          <ac:picMkLst>
            <pc:docMk/>
            <pc:sldMk cId="1467111859" sldId="729"/>
            <ac:picMk id="3" creationId="{07D50F6B-9EF7-4D2B-AC13-AEBB58A50007}"/>
          </ac:picMkLst>
        </pc:picChg>
        <pc:picChg chg="add mod">
          <ac:chgData name="臧 雷" userId="0d29c245861bfd9a" providerId="LiveId" clId="{7A4F95BA-2E7E-4C33-9514-95E88FDB2899}" dt="2019-07-18T10:11:13.187" v="14925" actId="14100"/>
          <ac:picMkLst>
            <pc:docMk/>
            <pc:sldMk cId="1467111859" sldId="729"/>
            <ac:picMk id="5" creationId="{E307CE3B-113D-47DA-9C99-60799250A610}"/>
          </ac:picMkLst>
        </pc:picChg>
      </pc:sldChg>
      <pc:sldChg chg="modSp add ord">
        <pc:chgData name="臧 雷" userId="0d29c245861bfd9a" providerId="LiveId" clId="{7A4F95BA-2E7E-4C33-9514-95E88FDB2899}" dt="2019-07-17T12:30:59.169" v="13781"/>
        <pc:sldMkLst>
          <pc:docMk/>
          <pc:sldMk cId="1494402932" sldId="730"/>
        </pc:sldMkLst>
        <pc:spChg chg="mod">
          <ac:chgData name="臧 雷" userId="0d29c245861bfd9a" providerId="LiveId" clId="{7A4F95BA-2E7E-4C33-9514-95E88FDB2899}" dt="2019-07-17T12:30:19.568" v="13772" actId="20577"/>
          <ac:spMkLst>
            <pc:docMk/>
            <pc:sldMk cId="1494402932" sldId="730"/>
            <ac:spMk id="6" creationId="{ED737C3E-20C4-470F-B2B7-2524D6806B19}"/>
          </ac:spMkLst>
        </pc:spChg>
      </pc:sldChg>
      <pc:sldChg chg="addSp delSp modSp add ord">
        <pc:chgData name="臧 雷" userId="0d29c245861bfd9a" providerId="LiveId" clId="{7A4F95BA-2E7E-4C33-9514-95E88FDB2899}" dt="2019-07-18T09:25:43.742" v="14868" actId="14100"/>
        <pc:sldMkLst>
          <pc:docMk/>
          <pc:sldMk cId="502822564" sldId="731"/>
        </pc:sldMkLst>
        <pc:spChg chg="mod">
          <ac:chgData name="臧 雷" userId="0d29c245861bfd9a" providerId="LiveId" clId="{7A4F95BA-2E7E-4C33-9514-95E88FDB2899}" dt="2019-07-18T09:20:47.231" v="14747"/>
          <ac:spMkLst>
            <pc:docMk/>
            <pc:sldMk cId="502822564" sldId="731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24:11.228" v="14858" actId="1076"/>
          <ac:spMkLst>
            <pc:docMk/>
            <pc:sldMk cId="502822564" sldId="731"/>
            <ac:spMk id="8" creationId="{4972ABFD-24C2-4E08-A021-44CD045C8431}"/>
          </ac:spMkLst>
        </pc:spChg>
        <pc:spChg chg="mod">
          <ac:chgData name="臧 雷" userId="0d29c245861bfd9a" providerId="LiveId" clId="{7A4F95BA-2E7E-4C33-9514-95E88FDB2899}" dt="2019-07-18T09:21:42.476" v="14844" actId="20577"/>
          <ac:spMkLst>
            <pc:docMk/>
            <pc:sldMk cId="502822564" sldId="731"/>
            <ac:spMk id="9" creationId="{0198A065-0232-49A1-BE9F-F8870A7975A2}"/>
          </ac:spMkLst>
        </pc:spChg>
        <pc:spChg chg="mod">
          <ac:chgData name="臧 雷" userId="0d29c245861bfd9a" providerId="LiveId" clId="{7A4F95BA-2E7E-4C33-9514-95E88FDB2899}" dt="2019-07-18T09:25:43.742" v="14868" actId="14100"/>
          <ac:spMkLst>
            <pc:docMk/>
            <pc:sldMk cId="502822564" sldId="731"/>
            <ac:spMk id="10" creationId="{76F79001-6A1F-41DF-8A42-1D8AC23574C2}"/>
          </ac:spMkLst>
        </pc:spChg>
        <pc:picChg chg="add mod ord">
          <ac:chgData name="臧 雷" userId="0d29c245861bfd9a" providerId="LiveId" clId="{7A4F95BA-2E7E-4C33-9514-95E88FDB2899}" dt="2019-07-18T09:25:29.596" v="14865" actId="1076"/>
          <ac:picMkLst>
            <pc:docMk/>
            <pc:sldMk cId="502822564" sldId="731"/>
            <ac:picMk id="3" creationId="{FFED3518-A8B6-43D6-9F68-3B8574A77720}"/>
          </ac:picMkLst>
        </pc:picChg>
        <pc:picChg chg="del mod">
          <ac:chgData name="臧 雷" userId="0d29c245861bfd9a" providerId="LiveId" clId="{7A4F95BA-2E7E-4C33-9514-95E88FDB2899}" dt="2019-07-18T09:22:05.949" v="14848" actId="478"/>
          <ac:picMkLst>
            <pc:docMk/>
            <pc:sldMk cId="502822564" sldId="731"/>
            <ac:picMk id="4" creationId="{CC9E88AA-D286-4246-847D-984F07CDE4E1}"/>
          </ac:picMkLst>
        </pc:picChg>
        <pc:picChg chg="mod">
          <ac:chgData name="臧 雷" userId="0d29c245861bfd9a" providerId="LiveId" clId="{7A4F95BA-2E7E-4C33-9514-95E88FDB2899}" dt="2019-07-18T09:22:01.400" v="14846" actId="14100"/>
          <ac:picMkLst>
            <pc:docMk/>
            <pc:sldMk cId="502822564" sldId="731"/>
            <ac:picMk id="5" creationId="{EE8ECB36-4895-42B6-8F99-F15CF822BEDD}"/>
          </ac:picMkLst>
        </pc:picChg>
        <pc:picChg chg="add mod ord">
          <ac:chgData name="臧 雷" userId="0d29c245861bfd9a" providerId="LiveId" clId="{7A4F95BA-2E7E-4C33-9514-95E88FDB2899}" dt="2019-07-18T09:25:33.824" v="14866" actId="167"/>
          <ac:picMkLst>
            <pc:docMk/>
            <pc:sldMk cId="502822564" sldId="731"/>
            <ac:picMk id="6" creationId="{EEFB5CA2-715C-47A1-A02C-32AA18A4E42A}"/>
          </ac:picMkLst>
        </pc:picChg>
        <pc:picChg chg="del">
          <ac:chgData name="臧 雷" userId="0d29c245861bfd9a" providerId="LiveId" clId="{7A4F95BA-2E7E-4C33-9514-95E88FDB2899}" dt="2019-07-18T09:22:08.612" v="14849" actId="478"/>
          <ac:picMkLst>
            <pc:docMk/>
            <pc:sldMk cId="502822564" sldId="731"/>
            <ac:picMk id="7" creationId="{ECB0733D-7BC8-4A62-AAC8-7B278ED769B8}"/>
          </ac:picMkLst>
        </pc:picChg>
      </pc:sldChg>
      <pc:sldChg chg="addSp delSp modSp add">
        <pc:chgData name="臧 雷" userId="0d29c245861bfd9a" providerId="LiveId" clId="{7A4F95BA-2E7E-4C33-9514-95E88FDB2899}" dt="2019-07-19T01:23:53.844" v="15078"/>
        <pc:sldMkLst>
          <pc:docMk/>
          <pc:sldMk cId="405149018" sldId="732"/>
        </pc:sldMkLst>
        <pc:spChg chg="mod">
          <ac:chgData name="臧 雷" userId="0d29c245861bfd9a" providerId="LiveId" clId="{7A4F95BA-2E7E-4C33-9514-95E88FDB2899}" dt="2019-07-19T01:23:53.844" v="15078"/>
          <ac:spMkLst>
            <pc:docMk/>
            <pc:sldMk cId="405149018" sldId="732"/>
            <ac:spMk id="2" creationId="{00000000-0000-0000-0000-000000000000}"/>
          </ac:spMkLst>
        </pc:spChg>
        <pc:spChg chg="mod">
          <ac:chgData name="臧 雷" userId="0d29c245861bfd9a" providerId="LiveId" clId="{7A4F95BA-2E7E-4C33-9514-95E88FDB2899}" dt="2019-07-18T09:32:57.786" v="14892" actId="1076"/>
          <ac:spMkLst>
            <pc:docMk/>
            <pc:sldMk cId="405149018" sldId="732"/>
            <ac:spMk id="7" creationId="{D71C2BE4-CC32-401C-9366-1AC88F3547AD}"/>
          </ac:spMkLst>
        </pc:spChg>
        <pc:spChg chg="mod">
          <ac:chgData name="臧 雷" userId="0d29c245861bfd9a" providerId="LiveId" clId="{7A4F95BA-2E7E-4C33-9514-95E88FDB2899}" dt="2019-07-18T09:27:33.539" v="14881" actId="20577"/>
          <ac:spMkLst>
            <pc:docMk/>
            <pc:sldMk cId="405149018" sldId="732"/>
            <ac:spMk id="9" creationId="{0198A065-0232-49A1-BE9F-F8870A7975A2}"/>
          </ac:spMkLst>
        </pc:spChg>
        <pc:picChg chg="del">
          <ac:chgData name="臧 雷" userId="0d29c245861bfd9a" providerId="LiveId" clId="{7A4F95BA-2E7E-4C33-9514-95E88FDB2899}" dt="2019-07-18T09:27:16.521" v="14873" actId="478"/>
          <ac:picMkLst>
            <pc:docMk/>
            <pc:sldMk cId="405149018" sldId="732"/>
            <ac:picMk id="3" creationId="{B20A8BDD-A43D-49C1-89B4-37D3B6177110}"/>
          </ac:picMkLst>
        </pc:picChg>
        <pc:picChg chg="add del mod">
          <ac:chgData name="臧 雷" userId="0d29c245861bfd9a" providerId="LiveId" clId="{7A4F95BA-2E7E-4C33-9514-95E88FDB2899}" dt="2019-07-18T09:27:46.518" v="14886" actId="478"/>
          <ac:picMkLst>
            <pc:docMk/>
            <pc:sldMk cId="405149018" sldId="732"/>
            <ac:picMk id="4" creationId="{BA541D35-B668-4E51-A738-0D3E2ABA8D92}"/>
          </ac:picMkLst>
        </pc:picChg>
        <pc:picChg chg="add mod ord">
          <ac:chgData name="臧 雷" userId="0d29c245861bfd9a" providerId="LiveId" clId="{7A4F95BA-2E7E-4C33-9514-95E88FDB2899}" dt="2019-07-18T09:32:51.903" v="14891" actId="1076"/>
          <ac:picMkLst>
            <pc:docMk/>
            <pc:sldMk cId="405149018" sldId="732"/>
            <ac:picMk id="8" creationId="{53BC0FF0-1460-4448-8D23-8CA65D163500}"/>
          </ac:picMkLst>
        </pc:picChg>
      </pc:sldChg>
      <pc:sldChg chg="delSp add del">
        <pc:chgData name="臧 雷" userId="0d29c245861bfd9a" providerId="LiveId" clId="{7A4F95BA-2E7E-4C33-9514-95E88FDB2899}" dt="2019-07-18T09:26:53.195" v="14871" actId="2696"/>
        <pc:sldMkLst>
          <pc:docMk/>
          <pc:sldMk cId="2761646347" sldId="732"/>
        </pc:sldMkLst>
        <pc:picChg chg="del">
          <ac:chgData name="臧 雷" userId="0d29c245861bfd9a" providerId="LiveId" clId="{7A4F95BA-2E7E-4C33-9514-95E88FDB2899}" dt="2019-07-18T09:26:40.758" v="14870" actId="478"/>
          <ac:picMkLst>
            <pc:docMk/>
            <pc:sldMk cId="2761646347" sldId="732"/>
            <ac:picMk id="4" creationId="{054930BD-3F26-458B-8E11-C869F46C8DD2}"/>
          </ac:picMkLst>
        </pc:picChg>
      </pc:sldChg>
    </pc:docChg>
  </pc:docChgLst>
  <pc:docChgLst>
    <pc:chgData name="雷 臧" userId="0d29c245861bfd9a" providerId="LiveId" clId="{7A4F95BA-2E7E-4C33-9514-95E88FDB2899}"/>
    <pc:docChg chg="modSld">
      <pc:chgData name="雷 臧" userId="0d29c245861bfd9a" providerId="LiveId" clId="{7A4F95BA-2E7E-4C33-9514-95E88FDB2899}" dt="2019-07-17T15:54:47.724" v="13" actId="1076"/>
      <pc:docMkLst>
        <pc:docMk/>
      </pc:docMkLst>
      <pc:sldChg chg="modSp">
        <pc:chgData name="雷 臧" userId="0d29c245861bfd9a" providerId="LiveId" clId="{7A4F95BA-2E7E-4C33-9514-95E88FDB2899}" dt="2019-07-17T15:50:19.524" v="5" actId="1076"/>
        <pc:sldMkLst>
          <pc:docMk/>
          <pc:sldMk cId="888521362" sldId="710"/>
        </pc:sldMkLst>
        <pc:picChg chg="mod">
          <ac:chgData name="雷 臧" userId="0d29c245861bfd9a" providerId="LiveId" clId="{7A4F95BA-2E7E-4C33-9514-95E88FDB2899}" dt="2019-07-17T15:50:19.524" v="5" actId="1076"/>
          <ac:picMkLst>
            <pc:docMk/>
            <pc:sldMk cId="888521362" sldId="710"/>
            <ac:picMk id="5" creationId="{EE8ECB36-4895-42B6-8F99-F15CF822BEDD}"/>
          </ac:picMkLst>
        </pc:picChg>
      </pc:sldChg>
      <pc:sldChg chg="modSp">
        <pc:chgData name="雷 臧" userId="0d29c245861bfd9a" providerId="LiveId" clId="{7A4F95BA-2E7E-4C33-9514-95E88FDB2899}" dt="2019-07-17T15:50:27.196" v="8" actId="1076"/>
        <pc:sldMkLst>
          <pc:docMk/>
          <pc:sldMk cId="1781636972" sldId="711"/>
        </pc:sldMkLst>
        <pc:picChg chg="mod">
          <ac:chgData name="雷 臧" userId="0d29c245861bfd9a" providerId="LiveId" clId="{7A4F95BA-2E7E-4C33-9514-95E88FDB2899}" dt="2019-07-17T15:50:27.196" v="8" actId="1076"/>
          <ac:picMkLst>
            <pc:docMk/>
            <pc:sldMk cId="1781636972" sldId="711"/>
            <ac:picMk id="4" creationId="{E84D18BC-1E3D-461F-9690-9653BA2E76E6}"/>
          </ac:picMkLst>
        </pc:picChg>
      </pc:sldChg>
      <pc:sldChg chg="modSp">
        <pc:chgData name="雷 臧" userId="0d29c245861bfd9a" providerId="LiveId" clId="{7A4F95BA-2E7E-4C33-9514-95E88FDB2899}" dt="2019-07-17T15:54:47.724" v="13" actId="1076"/>
        <pc:sldMkLst>
          <pc:docMk/>
          <pc:sldMk cId="4243025836" sldId="712"/>
        </pc:sldMkLst>
        <pc:spChg chg="mod">
          <ac:chgData name="雷 臧" userId="0d29c245861bfd9a" providerId="LiveId" clId="{7A4F95BA-2E7E-4C33-9514-95E88FDB2899}" dt="2019-07-17T15:54:30.961" v="10" actId="1076"/>
          <ac:spMkLst>
            <pc:docMk/>
            <pc:sldMk cId="4243025836" sldId="712"/>
            <ac:spMk id="6" creationId="{446DB4DA-D1B0-42A4-96B8-91176F79B308}"/>
          </ac:spMkLst>
        </pc:spChg>
        <pc:spChg chg="mod">
          <ac:chgData name="雷 臧" userId="0d29c245861bfd9a" providerId="LiveId" clId="{7A4F95BA-2E7E-4C33-9514-95E88FDB2899}" dt="2019-07-17T15:54:42.407" v="11" actId="1076"/>
          <ac:spMkLst>
            <pc:docMk/>
            <pc:sldMk cId="4243025836" sldId="712"/>
            <ac:spMk id="7" creationId="{8F75225B-6809-447A-9F3A-788F1372AA8A}"/>
          </ac:spMkLst>
        </pc:spChg>
        <pc:picChg chg="mod">
          <ac:chgData name="雷 臧" userId="0d29c245861bfd9a" providerId="LiveId" clId="{7A4F95BA-2E7E-4C33-9514-95E88FDB2899}" dt="2019-07-17T15:54:23.206" v="9" actId="1076"/>
          <ac:picMkLst>
            <pc:docMk/>
            <pc:sldMk cId="4243025836" sldId="712"/>
            <ac:picMk id="3" creationId="{6AA724CE-C848-4A18-A4AB-1AF450456ED1}"/>
          </ac:picMkLst>
        </pc:picChg>
        <pc:picChg chg="mod">
          <ac:chgData name="雷 臧" userId="0d29c245861bfd9a" providerId="LiveId" clId="{7A4F95BA-2E7E-4C33-9514-95E88FDB2899}" dt="2019-07-17T15:54:47.724" v="13" actId="1076"/>
          <ac:picMkLst>
            <pc:docMk/>
            <pc:sldMk cId="4243025836" sldId="712"/>
            <ac:picMk id="5" creationId="{06B140E7-21F0-45D0-8939-62C361E57E8E}"/>
          </ac:picMkLst>
        </pc:picChg>
      </pc:sldChg>
    </pc:docChg>
  </pc:docChgLst>
  <pc:docChgLst>
    <pc:chgData name="臧 雷" userId="0d29c245861bfd9a" providerId="LiveId" clId="{921CEDFD-3BC1-4F53-9FC9-EB5F225F707C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4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969E9-6922-40F2-9404-D8724D6F399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7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1.15.0/user/basics.broadcasting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/>
              <a:t>线性回归算法推导</a:t>
            </a:r>
            <a:r>
              <a:rPr lang="zh-CN" altLang="en-US" dirty="0"/>
              <a:t>与实现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6. </a:t>
            </a:r>
            <a:r>
              <a:rPr kumimoji="1" lang="zh-CN" altLang="en-US" dirty="0"/>
              <a:t>在极大似然法的框架下理解最小二乘法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极大似然法：</a:t>
            </a:r>
            <a:r>
              <a:rPr lang="zh-CN" altLang="en-US" sz="2400" dirty="0">
                <a:latin typeface="+mj-ea"/>
                <a:ea typeface="+mj-ea"/>
              </a:rPr>
              <a:t>在数据集给定的情况下，找出使该数据集发生的可能性最大的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β1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β2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solidFill>
                  <a:prstClr val="blac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βn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在正态分布假设下，极大似然法等价于最小二乘法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（回答了之前的问题：为什么线性模型选择均方误差作为优化目标）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正态分布概率密度函数：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推导思路：</a:t>
            </a:r>
            <a:r>
              <a:rPr lang="zh-CN" altLang="en-US" sz="2400" dirty="0">
                <a:latin typeface="+mj-ea"/>
                <a:ea typeface="+mj-ea"/>
              </a:rPr>
              <a:t>最大化         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latin typeface="+mj-ea"/>
                <a:ea typeface="+mj-ea"/>
              </a:rPr>
              <a:t> 最大化          →最小化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10392-FAF1-44E2-A1D2-95730E35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4508444"/>
            <a:ext cx="3705225" cy="962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9096F26-95E6-4DA9-8BC2-AC08B0843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8"/>
          <a:stretch/>
        </p:blipFill>
        <p:spPr>
          <a:xfrm>
            <a:off x="3023104" y="6022225"/>
            <a:ext cx="1240294" cy="741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DBC52D-3B9C-4C95-A36A-1DDD9D3B72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66" b="2918"/>
          <a:stretch/>
        </p:blipFill>
        <p:spPr>
          <a:xfrm>
            <a:off x="5842143" y="6029934"/>
            <a:ext cx="1444366" cy="741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8ECA2B-8FFD-40D5-B025-84FD04669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21" y="6022225"/>
            <a:ext cx="1581419" cy="78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在各类机器学习模型大放异彩的今天，线性模型仍然是最流行的机器学习模型之一。这其中有两个原因：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线性模型运算速度快，在性能上有优势。在对实时性要求较高的项目上，往往采用线性模型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线性模型有良好的可解释性。使用线性模型获得的结果令人放心；在合规要求下，有时甚至只能使用线性模型（信用评分卡的例子、种族歧视问题、面相判断基金经理赚钱能力的例子）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那么，线性回归的可解释性体现在哪里？线性回归的结果如何解释？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回归结果的解释方法可参见下表：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15FBD-4F60-46D9-9739-F7CA8B2F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" y="1844824"/>
            <a:ext cx="1213215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7. </a:t>
            </a:r>
            <a:r>
              <a:rPr kumimoji="1" lang="zh-CN" altLang="en-US" dirty="0"/>
              <a:t>回归方程系数的可解释性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作业题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和波士顿房价数据集估计线性回归模型（以对数房价作为标签），并解释其参数的含义。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：使用如下代码获取波士顿房价数据集：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63197-0247-4ABD-9801-7DEEDF443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31" y="2800350"/>
            <a:ext cx="1066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6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小知识：数组的</a:t>
            </a:r>
            <a:r>
              <a:rPr kumimoji="1" lang="en-US" altLang="zh-CN" dirty="0"/>
              <a:t>broadcasting</a:t>
            </a:r>
            <a:endParaRPr kumimoji="1"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1521280" cy="522058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中，当参与运算的两个数组维数不同时，低维的数组会自动扩展到与高维数组相同的形状，这一机制称为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关于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机制，可以参考：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官方文档：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https://docs.scipy.org/doc/numpy-1.15.0/user/basics.broadcasting.html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相关博客：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https://lufficc.com/blog/tensorflow-and-numpy-broadcasting</a:t>
            </a: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遵循和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相同的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broadcasting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机制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在前面的章节中，我们直接用</a:t>
            </a:r>
            <a:r>
              <a:rPr lang="en-US" altLang="zh-CN" sz="2400" dirty="0" err="1">
                <a:latin typeface="+mj-ea"/>
                <a:ea typeface="+mj-ea"/>
              </a:rPr>
              <a:t>sklearn</a:t>
            </a:r>
            <a:r>
              <a:rPr lang="zh-CN" altLang="en-US" sz="2400" dirty="0">
                <a:latin typeface="+mj-ea"/>
                <a:ea typeface="+mj-ea"/>
              </a:rPr>
              <a:t>获得回归方程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那么</a:t>
            </a:r>
            <a:r>
              <a:rPr lang="en-US" altLang="zh-CN" sz="2400" dirty="0" err="1">
                <a:latin typeface="+mj-ea"/>
                <a:ea typeface="+mj-ea"/>
              </a:rPr>
              <a:t>sklearn</a:t>
            </a:r>
            <a:r>
              <a:rPr lang="zh-CN" altLang="en-US" sz="2400" dirty="0">
                <a:latin typeface="+mj-ea"/>
                <a:ea typeface="+mj-ea"/>
              </a:rPr>
              <a:t>是如何从数据中学习到回归系数的呢？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最常用的获得线性回归方程系数的方法是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最小二乘法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最小二乘法以最小化数据集的均方误差为目标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也就是说，回归系数的取值是能使得数据集均方误差最小的一</a:t>
            </a:r>
            <a:r>
              <a:rPr lang="zh-CN" altLang="en-US" sz="2400">
                <a:latin typeface="+mj-ea"/>
                <a:ea typeface="+mj-ea"/>
              </a:rPr>
              <a:t>组系数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088740"/>
            <a:ext cx="10736212" cy="522058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对于回归方程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在给定的数据集上，最小二乘法试图找到能使得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取得最小值的一组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β1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β2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...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、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βn</a:t>
            </a: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在最小二乘法中，一般把常数项也当成一个特征。</a:t>
            </a:r>
            <a:endParaRPr lang="en-US" altLang="zh-CN" sz="24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744AE3-DB30-43EC-9158-24B7273B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1556792"/>
            <a:ext cx="6943725" cy="676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F44E48-B931-4F2D-84C6-5D2608B7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87" y="2947987"/>
            <a:ext cx="2762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5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实际上，我们的目标是最小化测试集上的均方误差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但在模型训练时，我们只能最小化训练集上的均方误差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我们希望在测试集上这组系数也能使得均方误差最小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这种在训练集上做评价指标优化的方法叫做“经验风险最小化”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04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最小二乘法初探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4428492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线性回归问题在求解时，被转化为一个最优化问题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在这里，这个最优化问题就是最小二乘问题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最小二乘问题即最小化训练集上的均方误差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在机器学习的最优化问题中，最小化的目标被称为“目标函数”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实际上，各类机器学习模型求解的一般思路都是目标函数最优化问题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630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回归问题的评价指标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784018"/>
            <a:ext cx="10736212" cy="6029358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对于回归问题来说，常见的评价指标有以下几个（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pred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表示预测值，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true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表示真实值，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表示）：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均方误差（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MSE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Squared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平均绝对值误差（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Absolute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平均绝对百分比误差（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MAPE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Mean Absolute Percentage Error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思考题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：这几种评价指标相比较，分别有何优劣？线性回归中为什么以均方误差作为优化目标？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均方误差 方便 求解（求导）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457200" indent="-457200">
              <a:buAutoNum type="arabicPeriod"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均方误差 清晰的统计学解释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FD9AF-A4D1-437E-9E24-4E4980E4E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99" y="2060848"/>
            <a:ext cx="306705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7FE5A9-8733-436E-813A-1B8B31A0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1" y="3429000"/>
            <a:ext cx="2905125" cy="781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7310A-AB08-4C41-A58C-AC5CC343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199" y="4768577"/>
            <a:ext cx="29241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2D1702-A796-409D-A677-0CA0DE3892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64" y="753352"/>
                <a:ext cx="10736212" cy="5949280"/>
              </a:xfrm>
              <a:prstGeom prst="rect">
                <a:avLst/>
              </a:prstGeom>
            </p:spPr>
            <p:txBody>
              <a:bodyPr/>
              <a:lstStyle>
                <a:lvl1pPr marL="342774" indent="-342774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677" indent="-285646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2581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599612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9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6644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9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3675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09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741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771" indent="-228515" algn="l" defTabSz="914064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:endParaRPr lang="en-US" altLang="zh-CN" sz="2400" b="1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思考：如何搜寻最低点？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一种解决方法：贪心法，每次都向下降最快的方向走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思考：如何找到下降最快的方向？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方法：“梯度”是上升最快的方向。“梯度”的反方向即是下降最快的方向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思考：找到了梯度下降最快的方向，在这个方向上走多远合适？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方法：设定“步长”，也即设定“学习率”。学习率过大过小都不合适。可以利用“学习率策略”来调整学习率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练习</a:t>
                </a:r>
                <a:r>
                  <a:rPr lang="zh-CN" altLang="en-US" sz="2400" dirty="0">
                    <a:latin typeface="+mj-ea"/>
                    <a:ea typeface="+mj-ea"/>
                  </a:rPr>
                  <a:t>：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利用梯度下降寻找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+mj-ea"/>
                      </a:rPr>
                      <m:t>L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ea typeface="+mj-ea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+mj-ea"/>
                          </a:rPr>
                          <m:t>3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+mj-ea"/>
                    <a:ea typeface="+mj-ea"/>
                  </a:rPr>
                  <a:t> </a:t>
                </a:r>
                <a:r>
                  <a:rPr lang="zh-CN" altLang="en-US" sz="2400" dirty="0">
                    <a:latin typeface="+mj-ea"/>
                    <a:ea typeface="+mj-ea"/>
                  </a:rPr>
                  <a:t>的最小值点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r>
                  <a:rPr lang="zh-CN" altLang="en-US" sz="2400" dirty="0">
                    <a:latin typeface="+mj-ea"/>
                    <a:ea typeface="+mj-ea"/>
                  </a:rPr>
                  <a:t>利用梯度下降寻找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>
                  <a:defRPr/>
                </a:pPr>
                <a:endParaRPr lang="en-US" altLang="zh-CN" sz="2400" dirty="0">
                  <a:latin typeface="+mj-ea"/>
                  <a:ea typeface="+mj-ea"/>
                </a:endParaRPr>
              </a:p>
              <a:p>
                <a:pPr marL="0" indent="0">
                  <a:buNone/>
                  <a:defRPr/>
                </a:pP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F12D1702-A796-409D-A677-0CA0DE38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4" y="753352"/>
                <a:ext cx="10736212" cy="5949280"/>
              </a:xfrm>
              <a:prstGeom prst="rect">
                <a:avLst/>
              </a:prstGeom>
              <a:blipFill>
                <a:blip r:embed="rId3"/>
                <a:stretch>
                  <a:fillRect l="-852" b="-4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52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最小二乘法的推导与实现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10736212" cy="504056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解最小二乘法的两种方法：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解析法：直接解出最小值点的表达式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数值法：梯度下降法寻找最小值点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作业题：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实现最小二乘法（基于梯度下降），并发布到个人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63679</TotalTime>
  <Words>862</Words>
  <Application>Microsoft Office PowerPoint</Application>
  <PresentationFormat>自定义</PresentationFormat>
  <Paragraphs>118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宋体</vt:lpstr>
      <vt:lpstr>Microsoft YaHei</vt:lpstr>
      <vt:lpstr>Microsoft YaHei</vt:lpstr>
      <vt:lpstr>Arial</vt:lpstr>
      <vt:lpstr>Calibri</vt:lpstr>
      <vt:lpstr>Cambria</vt:lpstr>
      <vt:lpstr>Cambria Math</vt:lpstr>
      <vt:lpstr>Office 主题</vt:lpstr>
      <vt:lpstr>从Kaggle比赛深入数据科学  ——线性回归算法推导与实现</vt:lpstr>
      <vt:lpstr>1. 小知识：数组的broadcasting</vt:lpstr>
      <vt:lpstr>2. 最小二乘法初探</vt:lpstr>
      <vt:lpstr>2. 最小二乘法初探</vt:lpstr>
      <vt:lpstr>2. 最小二乘法初探</vt:lpstr>
      <vt:lpstr>2. 最小二乘法初探</vt:lpstr>
      <vt:lpstr>3. 回归问题的评价指标</vt:lpstr>
      <vt:lpstr>4. 梯度下降</vt:lpstr>
      <vt:lpstr>5. 最小二乘法的推导与实现</vt:lpstr>
      <vt:lpstr>6. 在极大似然法的框架下理解最小二乘法</vt:lpstr>
      <vt:lpstr>7. 回归方程系数的可解释性</vt:lpstr>
      <vt:lpstr>7. 回归方程系数的可解释性</vt:lpstr>
      <vt:lpstr>7. 回归方程系数的可解释性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Office 365</cp:lastModifiedBy>
  <cp:revision>9041</cp:revision>
  <dcterms:modified xsi:type="dcterms:W3CDTF">2019-08-25T04:09:35Z</dcterms:modified>
</cp:coreProperties>
</file>