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603" r:id="rId2"/>
    <p:sldId id="757" r:id="rId3"/>
    <p:sldId id="792" r:id="rId4"/>
    <p:sldId id="793" r:id="rId5"/>
    <p:sldId id="795" r:id="rId6"/>
    <p:sldId id="796" r:id="rId7"/>
    <p:sldId id="797" r:id="rId8"/>
    <p:sldId id="786" r:id="rId9"/>
    <p:sldId id="798" r:id="rId10"/>
    <p:sldId id="799" r:id="rId11"/>
    <p:sldId id="800" r:id="rId12"/>
    <p:sldId id="801" r:id="rId13"/>
    <p:sldId id="802" r:id="rId14"/>
    <p:sldId id="803" r:id="rId15"/>
    <p:sldId id="804" r:id="rId16"/>
  </p:sldIdLst>
  <p:sldSz cx="12188825" cy="6858000"/>
  <p:notesSz cx="6797675" cy="9874250"/>
  <p:defaultText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guide id="4"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3"/>
    <a:srgbClr val="4BBEF3"/>
    <a:srgbClr val="666699"/>
    <a:srgbClr val="3366FF"/>
    <a:srgbClr val="3399CC"/>
    <a:srgbClr val="E4651A"/>
    <a:srgbClr val="A692BF"/>
    <a:srgbClr val="D9EFFD"/>
    <a:srgbClr val="F59D3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95BA-2E7E-4C33-9514-95E88FDB2899}" v="14948" dt="2019-07-19T14:19:06.7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5" autoAdjust="0"/>
    <p:restoredTop sz="94878" autoAdjust="0"/>
  </p:normalViewPr>
  <p:slideViewPr>
    <p:cSldViewPr>
      <p:cViewPr varScale="1">
        <p:scale>
          <a:sx n="81" d="100"/>
          <a:sy n="81" d="100"/>
        </p:scale>
        <p:origin x="304" y="56"/>
      </p:cViewPr>
      <p:guideLst>
        <p:guide orient="horz" pos="2160"/>
        <p:guide pos="2880"/>
        <p:guide pos="383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76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臧 雷" userId="0d29c245861bfd9a" providerId="LiveId" clId="{7A4F95BA-2E7E-4C33-9514-95E88FDB2899}"/>
    <pc:docChg chg="undo redo custSel addSld delSld modSld sldOrd">
      <pc:chgData name="臧 雷" userId="0d29c245861bfd9a" providerId="LiveId" clId="{7A4F95BA-2E7E-4C33-9514-95E88FDB2899}" dt="2019-07-19T14:19:31.146" v="15153" actId="20577"/>
      <pc:docMkLst>
        <pc:docMk/>
      </pc:docMkLst>
      <pc:sldChg chg="modSp">
        <pc:chgData name="臧 雷" userId="0d29c245861bfd9a" providerId="LiveId" clId="{7A4F95BA-2E7E-4C33-9514-95E88FDB2899}" dt="2019-07-05T10:03:43.599" v="66" actId="20577"/>
        <pc:sldMkLst>
          <pc:docMk/>
          <pc:sldMk cId="4278945092" sldId="603"/>
        </pc:sldMkLst>
        <pc:spChg chg="mod">
          <ac:chgData name="臧 雷" userId="0d29c245861bfd9a" providerId="LiveId" clId="{7A4F95BA-2E7E-4C33-9514-95E88FDB2899}" dt="2019-07-05T10:03:33.371" v="57"/>
          <ac:spMkLst>
            <pc:docMk/>
            <pc:sldMk cId="4278945092" sldId="603"/>
            <ac:spMk id="2" creationId="{00000000-0000-0000-0000-000000000000}"/>
          </ac:spMkLst>
        </pc:spChg>
        <pc:spChg chg="mod">
          <ac:chgData name="臧 雷" userId="0d29c245861bfd9a" providerId="LiveId" clId="{7A4F95BA-2E7E-4C33-9514-95E88FDB2899}" dt="2019-07-05T10:03:43.599" v="66" actId="20577"/>
          <ac:spMkLst>
            <pc:docMk/>
            <pc:sldMk cId="4278945092" sldId="603"/>
            <ac:spMk id="6" creationId="{00000000-0000-0000-0000-000000000000}"/>
          </ac:spMkLst>
        </pc:spChg>
      </pc:sldChg>
      <pc:sldChg chg="addSp delSp modSp ord">
        <pc:chgData name="臧 雷" userId="0d29c245861bfd9a" providerId="LiveId" clId="{7A4F95BA-2E7E-4C33-9514-95E88FDB2899}" dt="2019-07-17T10:17:02.784" v="12543" actId="255"/>
        <pc:sldMkLst>
          <pc:docMk/>
          <pc:sldMk cId="4244993528" sldId="671"/>
        </pc:sldMkLst>
        <pc:spChg chg="mod">
          <ac:chgData name="臧 雷" userId="0d29c245861bfd9a" providerId="LiveId" clId="{7A4F95BA-2E7E-4C33-9514-95E88FDB2899}" dt="2019-07-06T04:06:54.927" v="2185"/>
          <ac:spMkLst>
            <pc:docMk/>
            <pc:sldMk cId="4244993528" sldId="671"/>
            <ac:spMk id="2" creationId="{00000000-0000-0000-0000-000000000000}"/>
          </ac:spMkLst>
        </pc:spChg>
        <pc:spChg chg="del mod">
          <ac:chgData name="臧 雷" userId="0d29c245861bfd9a" providerId="LiveId" clId="{7A4F95BA-2E7E-4C33-9514-95E88FDB2899}" dt="2019-07-06T07:43:37.631" v="2362" actId="478"/>
          <ac:spMkLst>
            <pc:docMk/>
            <pc:sldMk cId="4244993528" sldId="671"/>
            <ac:spMk id="8" creationId="{F12D1702-A796-409D-A677-0CA0DE389277}"/>
          </ac:spMkLst>
        </pc:spChg>
        <pc:spChg chg="add mod">
          <ac:chgData name="臧 雷" userId="0d29c245861bfd9a" providerId="LiveId" clId="{7A4F95BA-2E7E-4C33-9514-95E88FDB2899}" dt="2019-07-17T10:17:02.784" v="12543" actId="255"/>
          <ac:spMkLst>
            <pc:docMk/>
            <pc:sldMk cId="4244993528" sldId="671"/>
            <ac:spMk id="9" creationId="{0198A065-0232-49A1-BE9F-F8870A7975A2}"/>
          </ac:spMkLst>
        </pc:spChg>
        <pc:graphicFrameChg chg="del">
          <ac:chgData name="臧 雷" userId="0d29c245861bfd9a" providerId="LiveId" clId="{7A4F95BA-2E7E-4C33-9514-95E88FDB2899}" dt="2019-07-06T06:52:10.520" v="2347" actId="478"/>
          <ac:graphicFrameMkLst>
            <pc:docMk/>
            <pc:sldMk cId="4244993528" sldId="671"/>
            <ac:graphicFrameMk id="10" creationId="{0480DA36-B161-4104-8269-811A12702EB0}"/>
          </ac:graphicFrameMkLst>
        </pc:graphicFrameChg>
        <pc:picChg chg="add del mod">
          <ac:chgData name="臧 雷" userId="0d29c245861bfd9a" providerId="LiveId" clId="{7A4F95BA-2E7E-4C33-9514-95E88FDB2899}" dt="2019-07-06T08:02:31.372" v="2649" actId="478"/>
          <ac:picMkLst>
            <pc:docMk/>
            <pc:sldMk cId="4244993528" sldId="671"/>
            <ac:picMk id="3" creationId="{B7463753-5A43-4263-8387-FDE73A4A1B09}"/>
          </ac:picMkLst>
        </pc:picChg>
        <pc:picChg chg="del">
          <ac:chgData name="臧 雷" userId="0d29c245861bfd9a" providerId="LiveId" clId="{7A4F95BA-2E7E-4C33-9514-95E88FDB2899}" dt="2019-07-06T07:41:36.351" v="2348" actId="478"/>
          <ac:picMkLst>
            <pc:docMk/>
            <pc:sldMk cId="4244993528" sldId="671"/>
            <ac:picMk id="4" creationId="{DA739FC1-65C7-4EDB-BF51-59DBEB4FE3FC}"/>
          </ac:picMkLst>
        </pc:picChg>
        <pc:picChg chg="del mod">
          <ac:chgData name="臧 雷" userId="0d29c245861bfd9a" providerId="LiveId" clId="{7A4F95BA-2E7E-4C33-9514-95E88FDB2899}" dt="2019-07-06T07:59:30.902" v="2585" actId="478"/>
          <ac:picMkLst>
            <pc:docMk/>
            <pc:sldMk cId="4244993528" sldId="671"/>
            <ac:picMk id="6" creationId="{BB039E74-9D90-4546-9D68-F137F8C9BB2F}"/>
          </ac:picMkLst>
        </pc:picChg>
        <pc:picChg chg="add mod">
          <ac:chgData name="臧 雷" userId="0d29c245861bfd9a" providerId="LiveId" clId="{7A4F95BA-2E7E-4C33-9514-95E88FDB2899}" dt="2019-07-17T10:16:48.450" v="12542" actId="1076"/>
          <ac:picMkLst>
            <pc:docMk/>
            <pc:sldMk cId="4244993528" sldId="671"/>
            <ac:picMk id="7" creationId="{98D73160-3801-4AD5-AB2F-77122105A330}"/>
          </ac:picMkLst>
        </pc:picChg>
      </pc:sldChg>
      <pc:sldChg chg="addSp delSp modSp">
        <pc:chgData name="臧 雷" userId="0d29c245861bfd9a" providerId="LiveId" clId="{7A4F95BA-2E7E-4C33-9514-95E88FDB2899}" dt="2019-07-17T12:30:53.776" v="13780" actId="20577"/>
        <pc:sldMkLst>
          <pc:docMk/>
          <pc:sldMk cId="989531543" sldId="687"/>
        </pc:sldMkLst>
        <pc:spChg chg="mod">
          <ac:chgData name="臧 雷" userId="0d29c245861bfd9a" providerId="LiveId" clId="{7A4F95BA-2E7E-4C33-9514-95E88FDB2899}" dt="2019-07-07T08:46:24.703" v="8503"/>
          <ac:spMkLst>
            <pc:docMk/>
            <pc:sldMk cId="989531543" sldId="687"/>
            <ac:spMk id="2" creationId="{00000000-0000-0000-0000-000000000000}"/>
          </ac:spMkLst>
        </pc:spChg>
        <pc:spChg chg="add mod">
          <ac:chgData name="臧 雷" userId="0d29c245861bfd9a" providerId="LiveId" clId="{7A4F95BA-2E7E-4C33-9514-95E88FDB2899}" dt="2019-07-17T12:30:53.776" v="13780" actId="20577"/>
          <ac:spMkLst>
            <pc:docMk/>
            <pc:sldMk cId="989531543" sldId="687"/>
            <ac:spMk id="6" creationId="{ED737C3E-20C4-470F-B2B7-2524D6806B19}"/>
          </ac:spMkLst>
        </pc:spChg>
        <pc:spChg chg="del">
          <ac:chgData name="臧 雷" userId="0d29c245861bfd9a" providerId="LiveId" clId="{7A4F95BA-2E7E-4C33-9514-95E88FDB2899}" dt="2019-07-07T08:46:41.722" v="8504" actId="478"/>
          <ac:spMkLst>
            <pc:docMk/>
            <pc:sldMk cId="989531543" sldId="687"/>
            <ac:spMk id="9" creationId="{3A8941AA-85DD-4383-9EE4-FB3C33BA22BF}"/>
          </ac:spMkLst>
        </pc:spChg>
      </pc:sldChg>
      <pc:sldChg chg="addSp modSp add ord">
        <pc:chgData name="臧 雷" userId="0d29c245861bfd9a" providerId="LiveId" clId="{7A4F95BA-2E7E-4C33-9514-95E88FDB2899}" dt="2019-07-17T10:17:23.988" v="12546" actId="20577"/>
        <pc:sldMkLst>
          <pc:docMk/>
          <pc:sldMk cId="478597765" sldId="690"/>
        </pc:sldMkLst>
        <pc:spChg chg="mod">
          <ac:chgData name="臧 雷" userId="0d29c245861bfd9a" providerId="LiveId" clId="{7A4F95BA-2E7E-4C33-9514-95E88FDB2899}" dt="2019-07-17T10:17:23.988" v="12546" actId="20577"/>
          <ac:spMkLst>
            <pc:docMk/>
            <pc:sldMk cId="478597765" sldId="690"/>
            <ac:spMk id="9" creationId="{0198A065-0232-49A1-BE9F-F8870A7975A2}"/>
          </ac:spMkLst>
        </pc:spChg>
        <pc:picChg chg="mod">
          <ac:chgData name="臧 雷" userId="0d29c245861bfd9a" providerId="LiveId" clId="{7A4F95BA-2E7E-4C33-9514-95E88FDB2899}" dt="2019-07-06T08:04:12.220" v="2684" actId="1076"/>
          <ac:picMkLst>
            <pc:docMk/>
            <pc:sldMk cId="478597765" sldId="690"/>
            <ac:picMk id="3" creationId="{B7463753-5A43-4263-8387-FDE73A4A1B09}"/>
          </ac:picMkLst>
        </pc:picChg>
        <pc:picChg chg="add mod">
          <ac:chgData name="臧 雷" userId="0d29c245861bfd9a" providerId="LiveId" clId="{7A4F95BA-2E7E-4C33-9514-95E88FDB2899}" dt="2019-07-06T08:04:04.691" v="2682" actId="1076"/>
          <ac:picMkLst>
            <pc:docMk/>
            <pc:sldMk cId="478597765" sldId="690"/>
            <ac:picMk id="4" creationId="{4CB3E40F-15B0-42E0-B05D-50B5D52EE134}"/>
          </ac:picMkLst>
        </pc:picChg>
        <pc:picChg chg="add mod">
          <ac:chgData name="臧 雷" userId="0d29c245861bfd9a" providerId="LiveId" clId="{7A4F95BA-2E7E-4C33-9514-95E88FDB2899}" dt="2019-07-06T08:05:56.834" v="2711" actId="1076"/>
          <ac:picMkLst>
            <pc:docMk/>
            <pc:sldMk cId="478597765" sldId="690"/>
            <ac:picMk id="5" creationId="{6DCA9E16-8A8F-45DC-8A97-157B90CCB5ED}"/>
          </ac:picMkLst>
        </pc:picChg>
        <pc:picChg chg="mod">
          <ac:chgData name="臧 雷" userId="0d29c245861bfd9a" providerId="LiveId" clId="{7A4F95BA-2E7E-4C33-9514-95E88FDB2899}" dt="2019-07-06T08:03:41.215" v="2677" actId="1076"/>
          <ac:picMkLst>
            <pc:docMk/>
            <pc:sldMk cId="478597765" sldId="690"/>
            <ac:picMk id="7" creationId="{98D73160-3801-4AD5-AB2F-77122105A330}"/>
          </ac:picMkLst>
        </pc:picChg>
      </pc:sldChg>
      <pc:sldChg chg="addSp delSp modSp add ord">
        <pc:chgData name="臧 雷" userId="0d29c245861bfd9a" providerId="LiveId" clId="{7A4F95BA-2E7E-4C33-9514-95E88FDB2899}" dt="2019-07-18T13:29:49.210" v="15041" actId="2711"/>
        <pc:sldMkLst>
          <pc:docMk/>
          <pc:sldMk cId="2189230567" sldId="692"/>
        </pc:sldMkLst>
        <pc:spChg chg="mod">
          <ac:chgData name="臧 雷" userId="0d29c245861bfd9a" providerId="LiveId" clId="{7A4F95BA-2E7E-4C33-9514-95E88FDB2899}" dt="2019-07-18T13:29:49.210" v="15041" actId="2711"/>
          <ac:spMkLst>
            <pc:docMk/>
            <pc:sldMk cId="2189230567" sldId="692"/>
            <ac:spMk id="9" creationId="{0198A065-0232-49A1-BE9F-F8870A7975A2}"/>
          </ac:spMkLst>
        </pc:spChg>
        <pc:picChg chg="add mod">
          <ac:chgData name="臧 雷" userId="0d29c245861bfd9a" providerId="LiveId" clId="{7A4F95BA-2E7E-4C33-9514-95E88FDB2899}" dt="2019-07-17T14:33:53.517" v="14607" actId="1076"/>
          <ac:picMkLst>
            <pc:docMk/>
            <pc:sldMk cId="2189230567" sldId="692"/>
            <ac:picMk id="3" creationId="{07D50F6B-9EF7-4D2B-AC13-AEBB58A50007}"/>
          </ac:picMkLst>
        </pc:picChg>
        <pc:picChg chg="del mod">
          <ac:chgData name="臧 雷" userId="0d29c245861bfd9a" providerId="LiveId" clId="{7A4F95BA-2E7E-4C33-9514-95E88FDB2899}" dt="2019-07-17T10:23:43.511" v="12768" actId="478"/>
          <ac:picMkLst>
            <pc:docMk/>
            <pc:sldMk cId="2189230567" sldId="692"/>
            <ac:picMk id="6" creationId="{8CC0DA33-7970-40E4-8401-FA4D9984B76F}"/>
          </ac:picMkLst>
        </pc:picChg>
        <pc:picChg chg="del mod">
          <ac:chgData name="臧 雷" userId="0d29c245861bfd9a" providerId="LiveId" clId="{7A4F95BA-2E7E-4C33-9514-95E88FDB2899}" dt="2019-07-06T08:41:24.972" v="3351" actId="478"/>
          <ac:picMkLst>
            <pc:docMk/>
            <pc:sldMk cId="2189230567" sldId="692"/>
            <ac:picMk id="7" creationId="{98D73160-3801-4AD5-AB2F-77122105A330}"/>
          </ac:picMkLst>
        </pc:picChg>
      </pc:sldChg>
      <pc:sldChg chg="delSp modSp add ord">
        <pc:chgData name="臧 雷" userId="0d29c245861bfd9a" providerId="LiveId" clId="{7A4F95BA-2E7E-4C33-9514-95E88FDB2899}" dt="2019-07-17T12:13:34.625" v="13598" actId="255"/>
        <pc:sldMkLst>
          <pc:docMk/>
          <pc:sldMk cId="2615947136" sldId="693"/>
        </pc:sldMkLst>
        <pc:spChg chg="mod">
          <ac:chgData name="臧 雷" userId="0d29c245861bfd9a" providerId="LiveId" clId="{7A4F95BA-2E7E-4C33-9514-95E88FDB2899}" dt="2019-07-17T12:13:34.625" v="13598" actId="255"/>
          <ac:spMkLst>
            <pc:docMk/>
            <pc:sldMk cId="2615947136" sldId="693"/>
            <ac:spMk id="9" creationId="{0198A065-0232-49A1-BE9F-F8870A7975A2}"/>
          </ac:spMkLst>
        </pc:spChg>
        <pc:picChg chg="del">
          <ac:chgData name="臧 雷" userId="0d29c245861bfd9a" providerId="LiveId" clId="{7A4F95BA-2E7E-4C33-9514-95E88FDB2899}" dt="2019-07-06T08:49:27.532" v="3551" actId="478"/>
          <ac:picMkLst>
            <pc:docMk/>
            <pc:sldMk cId="2615947136" sldId="693"/>
            <ac:picMk id="3" creationId="{07D50F6B-9EF7-4D2B-AC13-AEBB58A50007}"/>
          </ac:picMkLst>
        </pc:picChg>
        <pc:picChg chg="del">
          <ac:chgData name="臧 雷" userId="0d29c245861bfd9a" providerId="LiveId" clId="{7A4F95BA-2E7E-4C33-9514-95E88FDB2899}" dt="2019-07-06T08:49:25.355" v="3550" actId="478"/>
          <ac:picMkLst>
            <pc:docMk/>
            <pc:sldMk cId="2615947136" sldId="693"/>
            <ac:picMk id="6" creationId="{8CC0DA33-7970-40E4-8401-FA4D9984B76F}"/>
          </ac:picMkLst>
        </pc:picChg>
      </pc:sldChg>
      <pc:sldChg chg="addSp modSp add ord">
        <pc:chgData name="臧 雷" userId="0d29c245861bfd9a" providerId="LiveId" clId="{7A4F95BA-2E7E-4C33-9514-95E88FDB2899}" dt="2019-07-17T14:26:12.279" v="14547"/>
        <pc:sldMkLst>
          <pc:docMk/>
          <pc:sldMk cId="2827933608" sldId="694"/>
        </pc:sldMkLst>
        <pc:spChg chg="add mod">
          <ac:chgData name="臧 雷" userId="0d29c245861bfd9a" providerId="LiveId" clId="{7A4F95BA-2E7E-4C33-9514-95E88FDB2899}" dt="2019-07-14T02:30:26.936" v="11457" actId="14100"/>
          <ac:spMkLst>
            <pc:docMk/>
            <pc:sldMk cId="2827933608" sldId="694"/>
            <ac:spMk id="5" creationId="{78A2801D-1083-43E5-AF18-25895A2CA16C}"/>
          </ac:spMkLst>
        </pc:spChg>
        <pc:spChg chg="mod">
          <ac:chgData name="臧 雷" userId="0d29c245861bfd9a" providerId="LiveId" clId="{7A4F95BA-2E7E-4C33-9514-95E88FDB2899}" dt="2019-07-17T14:26:12.279" v="14547"/>
          <ac:spMkLst>
            <pc:docMk/>
            <pc:sldMk cId="2827933608" sldId="694"/>
            <ac:spMk id="9" creationId="{0198A065-0232-49A1-BE9F-F8870A7975A2}"/>
          </ac:spMkLst>
        </pc:spChg>
        <pc:picChg chg="add mod">
          <ac:chgData name="臧 雷" userId="0d29c245861bfd9a" providerId="LiveId" clId="{7A4F95BA-2E7E-4C33-9514-95E88FDB2899}" dt="2019-07-06T09:00:06.058" v="3829" actId="14100"/>
          <ac:picMkLst>
            <pc:docMk/>
            <pc:sldMk cId="2827933608" sldId="694"/>
            <ac:picMk id="4" creationId="{7C74602B-7E72-47D7-A5F0-FE13C2AEB644}"/>
          </ac:picMkLst>
        </pc:picChg>
      </pc:sldChg>
      <pc:sldChg chg="delSp modSp add">
        <pc:chgData name="臧 雷" userId="0d29c245861bfd9a" providerId="LiveId" clId="{7A4F95BA-2E7E-4C33-9514-95E88FDB2899}" dt="2019-07-19T14:19:31.146" v="15153" actId="20577"/>
        <pc:sldMkLst>
          <pc:docMk/>
          <pc:sldMk cId="2662749905" sldId="695"/>
        </pc:sldMkLst>
        <pc:spChg chg="mod">
          <ac:chgData name="臧 雷" userId="0d29c245861bfd9a" providerId="LiveId" clId="{7A4F95BA-2E7E-4C33-9514-95E88FDB2899}" dt="2019-07-06T12:21:53.642" v="4540"/>
          <ac:spMkLst>
            <pc:docMk/>
            <pc:sldMk cId="2662749905" sldId="695"/>
            <ac:spMk id="2" creationId="{00000000-0000-0000-0000-000000000000}"/>
          </ac:spMkLst>
        </pc:spChg>
        <pc:spChg chg="mod">
          <ac:chgData name="臧 雷" userId="0d29c245861bfd9a" providerId="LiveId" clId="{7A4F95BA-2E7E-4C33-9514-95E88FDB2899}" dt="2019-07-19T14:19:31.146" v="15153" actId="20577"/>
          <ac:spMkLst>
            <pc:docMk/>
            <pc:sldMk cId="2662749905" sldId="695"/>
            <ac:spMk id="9" creationId="{0198A065-0232-49A1-BE9F-F8870A7975A2}"/>
          </ac:spMkLst>
        </pc:spChg>
        <pc:picChg chg="del mod">
          <ac:chgData name="臧 雷" userId="0d29c245861bfd9a" providerId="LiveId" clId="{7A4F95BA-2E7E-4C33-9514-95E88FDB2899}" dt="2019-07-06T12:22:02.522" v="4542" actId="478"/>
          <ac:picMkLst>
            <pc:docMk/>
            <pc:sldMk cId="2662749905" sldId="695"/>
            <ac:picMk id="4" creationId="{7C74602B-7E72-47D7-A5F0-FE13C2AEB644}"/>
          </ac:picMkLst>
        </pc:picChg>
      </pc:sldChg>
      <pc:sldChg chg="addSp delSp modSp add">
        <pc:chgData name="臧 雷" userId="0d29c245861bfd9a" providerId="LiveId" clId="{7A4F95BA-2E7E-4C33-9514-95E88FDB2899}" dt="2019-07-18T03:27:49.125" v="14689" actId="14100"/>
        <pc:sldMkLst>
          <pc:docMk/>
          <pc:sldMk cId="1204414731" sldId="696"/>
        </pc:sldMkLst>
        <pc:spChg chg="add mod ord">
          <ac:chgData name="臧 雷" userId="0d29c245861bfd9a" providerId="LiveId" clId="{7A4F95BA-2E7E-4C33-9514-95E88FDB2899}" dt="2019-07-17T15:07:18.095" v="14633" actId="14100"/>
          <ac:spMkLst>
            <pc:docMk/>
            <pc:sldMk cId="1204414731" sldId="696"/>
            <ac:spMk id="4" creationId="{DF6D255D-5A13-4253-BDB1-C98193FEA5FE}"/>
          </ac:spMkLst>
        </pc:spChg>
        <pc:spChg chg="add mod">
          <ac:chgData name="臧 雷" userId="0d29c245861bfd9a" providerId="LiveId" clId="{7A4F95BA-2E7E-4C33-9514-95E88FDB2899}" dt="2019-07-18T03:27:49.125" v="14689" actId="14100"/>
          <ac:spMkLst>
            <pc:docMk/>
            <pc:sldMk cId="1204414731" sldId="696"/>
            <ac:spMk id="8" creationId="{15B68D05-817C-4EFD-8BC3-60E9FF47D3C6}"/>
          </ac:spMkLst>
        </pc:spChg>
        <pc:spChg chg="mod">
          <ac:chgData name="臧 雷" userId="0d29c245861bfd9a" providerId="LiveId" clId="{7A4F95BA-2E7E-4C33-9514-95E88FDB2899}" dt="2019-07-17T12:19:41.455" v="13643" actId="255"/>
          <ac:spMkLst>
            <pc:docMk/>
            <pc:sldMk cId="1204414731" sldId="696"/>
            <ac:spMk id="9" creationId="{0198A065-0232-49A1-BE9F-F8870A7975A2}"/>
          </ac:spMkLst>
        </pc:spChg>
        <pc:graphicFrameChg chg="add del">
          <ac:chgData name="臧 雷" userId="0d29c245861bfd9a" providerId="LiveId" clId="{7A4F95BA-2E7E-4C33-9514-95E88FDB2899}" dt="2019-07-06T13:24:48.657" v="4961"/>
          <ac:graphicFrameMkLst>
            <pc:docMk/>
            <pc:sldMk cId="1204414731" sldId="696"/>
            <ac:graphicFrameMk id="4" creationId="{29C7268D-DC2C-4269-866F-3F7252C77DB6}"/>
          </ac:graphicFrameMkLst>
        </pc:graphicFrameChg>
        <pc:graphicFrameChg chg="add del mod modGraphic">
          <ac:chgData name="臧 雷" userId="0d29c245861bfd9a" providerId="LiveId" clId="{7A4F95BA-2E7E-4C33-9514-95E88FDB2899}" dt="2019-07-06T13:29:52.075" v="5051" actId="478"/>
          <ac:graphicFrameMkLst>
            <pc:docMk/>
            <pc:sldMk cId="1204414731" sldId="696"/>
            <ac:graphicFrameMk id="5" creationId="{FAB2CF7E-A79F-41A3-9BA2-A25226834AF9}"/>
          </ac:graphicFrameMkLst>
        </pc:graphicFrameChg>
        <pc:graphicFrameChg chg="add del">
          <ac:chgData name="臧 雷" userId="0d29c245861bfd9a" providerId="LiveId" clId="{7A4F95BA-2E7E-4C33-9514-95E88FDB2899}" dt="2019-07-06T13:27:33.126" v="5015" actId="478"/>
          <ac:graphicFrameMkLst>
            <pc:docMk/>
            <pc:sldMk cId="1204414731" sldId="696"/>
            <ac:graphicFrameMk id="6" creationId="{301A07D2-2239-4790-9A78-2FA9DB709BC2}"/>
          </ac:graphicFrameMkLst>
        </pc:graphicFrameChg>
        <pc:graphicFrameChg chg="add del">
          <ac:chgData name="臧 雷" userId="0d29c245861bfd9a" providerId="LiveId" clId="{7A4F95BA-2E7E-4C33-9514-95E88FDB2899}" dt="2019-07-06T13:28:09.151" v="5019"/>
          <ac:graphicFrameMkLst>
            <pc:docMk/>
            <pc:sldMk cId="1204414731" sldId="696"/>
            <ac:graphicFrameMk id="7" creationId="{6924B672-D141-4182-AC82-2047739D3AE2}"/>
          </ac:graphicFrameMkLst>
        </pc:graphicFrameChg>
        <pc:graphicFrameChg chg="add del mod modGraphic">
          <ac:chgData name="臧 雷" userId="0d29c245861bfd9a" providerId="LiveId" clId="{7A4F95BA-2E7E-4C33-9514-95E88FDB2899}" dt="2019-07-06T13:29:48.060" v="5050" actId="478"/>
          <ac:graphicFrameMkLst>
            <pc:docMk/>
            <pc:sldMk cId="1204414731" sldId="696"/>
            <ac:graphicFrameMk id="8" creationId="{B8816231-9E3F-4600-966C-80EC32A76D0B}"/>
          </ac:graphicFrameMkLst>
        </pc:graphicFrameChg>
        <pc:picChg chg="add mod">
          <ac:chgData name="臧 雷" userId="0d29c245861bfd9a" providerId="LiveId" clId="{7A4F95BA-2E7E-4C33-9514-95E88FDB2899}" dt="2019-07-06T13:45:22.797" v="5140" actId="1076"/>
          <ac:picMkLst>
            <pc:docMk/>
            <pc:sldMk cId="1204414731" sldId="696"/>
            <ac:picMk id="3" creationId="{2498CBF1-177E-479F-ABD9-4F7C995FE207}"/>
          </ac:picMkLst>
        </pc:picChg>
        <pc:picChg chg="add del mod">
          <ac:chgData name="臧 雷" userId="0d29c245861bfd9a" providerId="LiveId" clId="{7A4F95BA-2E7E-4C33-9514-95E88FDB2899}" dt="2019-07-18T03:27:07.284" v="14679" actId="478"/>
          <ac:picMkLst>
            <pc:docMk/>
            <pc:sldMk cId="1204414731" sldId="696"/>
            <ac:picMk id="5" creationId="{A949657C-3CB4-492E-92EC-0AD41A3445DC}"/>
          </ac:picMkLst>
        </pc:picChg>
        <pc:picChg chg="add mod ord">
          <ac:chgData name="臧 雷" userId="0d29c245861bfd9a" providerId="LiveId" clId="{7A4F95BA-2E7E-4C33-9514-95E88FDB2899}" dt="2019-07-18T03:27:25.193" v="14685" actId="1076"/>
          <ac:picMkLst>
            <pc:docMk/>
            <pc:sldMk cId="1204414731" sldId="696"/>
            <ac:picMk id="6" creationId="{43229425-CC89-421D-A946-124AFF53C382}"/>
          </ac:picMkLst>
        </pc:picChg>
        <pc:picChg chg="add del mod">
          <ac:chgData name="臧 雷" userId="0d29c245861bfd9a" providerId="LiveId" clId="{7A4F95BA-2E7E-4C33-9514-95E88FDB2899}" dt="2019-07-17T15:06:54.093" v="14626" actId="478"/>
          <ac:picMkLst>
            <pc:docMk/>
            <pc:sldMk cId="1204414731" sldId="696"/>
            <ac:picMk id="10" creationId="{92C3C95E-7AD4-437E-AF42-1DE297AA33DA}"/>
          </ac:picMkLst>
        </pc:picChg>
        <pc:picChg chg="add mod">
          <ac:chgData name="臧 雷" userId="0d29c245861bfd9a" providerId="LiveId" clId="{7A4F95BA-2E7E-4C33-9514-95E88FDB2899}" dt="2019-07-18T03:27:42.106" v="14687" actId="1076"/>
          <ac:picMkLst>
            <pc:docMk/>
            <pc:sldMk cId="1204414731" sldId="696"/>
            <ac:picMk id="11" creationId="{CAB6CA67-C90C-4DB4-9F17-317CFFB16A9B}"/>
          </ac:picMkLst>
        </pc:picChg>
      </pc:sldChg>
      <pc:sldChg chg="addSp delSp modSp add">
        <pc:chgData name="臧 雷" userId="0d29c245861bfd9a" providerId="LiveId" clId="{7A4F95BA-2E7E-4C33-9514-95E88FDB2899}" dt="2019-07-18T03:28:45.282" v="14697" actId="1076"/>
        <pc:sldMkLst>
          <pc:docMk/>
          <pc:sldMk cId="2868719867" sldId="697"/>
        </pc:sldMkLst>
        <pc:spChg chg="add mod">
          <ac:chgData name="臧 雷" userId="0d29c245861bfd9a" providerId="LiveId" clId="{7A4F95BA-2E7E-4C33-9514-95E88FDB2899}" dt="2019-07-18T03:28:45.282" v="14697" actId="1076"/>
          <ac:spMkLst>
            <pc:docMk/>
            <pc:sldMk cId="2868719867" sldId="697"/>
            <ac:spMk id="8" creationId="{4972ABFD-24C2-4E08-A021-44CD045C8431}"/>
          </ac:spMkLst>
        </pc:spChg>
        <pc:spChg chg="mod">
          <ac:chgData name="臧 雷" userId="0d29c245861bfd9a" providerId="LiveId" clId="{7A4F95BA-2E7E-4C33-9514-95E88FDB2899}" dt="2019-07-17T12:19:52.194" v="13644" actId="255"/>
          <ac:spMkLst>
            <pc:docMk/>
            <pc:sldMk cId="2868719867" sldId="697"/>
            <ac:spMk id="9" creationId="{0198A065-0232-49A1-BE9F-F8870A7975A2}"/>
          </ac:spMkLst>
        </pc:spChg>
        <pc:spChg chg="add mod">
          <ac:chgData name="臧 雷" userId="0d29c245861bfd9a" providerId="LiveId" clId="{7A4F95BA-2E7E-4C33-9514-95E88FDB2899}" dt="2019-07-17T14:38:27.875" v="14612" actId="1076"/>
          <ac:spMkLst>
            <pc:docMk/>
            <pc:sldMk cId="2868719867" sldId="697"/>
            <ac:spMk id="10" creationId="{76F79001-6A1F-41DF-8A42-1D8AC23574C2}"/>
          </ac:spMkLst>
        </pc:spChg>
        <pc:picChg chg="del">
          <ac:chgData name="臧 雷" userId="0d29c245861bfd9a" providerId="LiveId" clId="{7A4F95BA-2E7E-4C33-9514-95E88FDB2899}" dt="2019-07-06T13:41:26.323" v="5115" actId="478"/>
          <ac:picMkLst>
            <pc:docMk/>
            <pc:sldMk cId="2868719867" sldId="697"/>
            <ac:picMk id="3" creationId="{2498CBF1-177E-479F-ABD9-4F7C995FE207}"/>
          </ac:picMkLst>
        </pc:picChg>
        <pc:picChg chg="add del mod ord modCrop">
          <ac:chgData name="臧 雷" userId="0d29c245861bfd9a" providerId="LiveId" clId="{7A4F95BA-2E7E-4C33-9514-95E88FDB2899}" dt="2019-07-18T03:28:13.179" v="14690" actId="478"/>
          <ac:picMkLst>
            <pc:docMk/>
            <pc:sldMk cId="2868719867" sldId="697"/>
            <ac:picMk id="3" creationId="{CA4E6A05-945F-45BA-9050-91C378A1486A}"/>
          </ac:picMkLst>
        </pc:picChg>
        <pc:picChg chg="add del mod">
          <ac:chgData name="臧 雷" userId="0d29c245861bfd9a" providerId="LiveId" clId="{7A4F95BA-2E7E-4C33-9514-95E88FDB2899}" dt="2019-07-06T13:42:25.539" v="5123" actId="478"/>
          <ac:picMkLst>
            <pc:docMk/>
            <pc:sldMk cId="2868719867" sldId="697"/>
            <ac:picMk id="4" creationId="{911F1997-4E0F-453A-A551-EDB4EE8C23B4}"/>
          </ac:picMkLst>
        </pc:picChg>
        <pc:picChg chg="add mod ord">
          <ac:chgData name="臧 雷" userId="0d29c245861bfd9a" providerId="LiveId" clId="{7A4F95BA-2E7E-4C33-9514-95E88FDB2899}" dt="2019-07-18T03:28:37.425" v="14696" actId="14100"/>
          <ac:picMkLst>
            <pc:docMk/>
            <pc:sldMk cId="2868719867" sldId="697"/>
            <ac:picMk id="4" creationId="{CC9E88AA-D286-4246-847D-984F07CDE4E1}"/>
          </ac:picMkLst>
        </pc:picChg>
        <pc:picChg chg="add mod">
          <ac:chgData name="臧 雷" userId="0d29c245861bfd9a" providerId="LiveId" clId="{7A4F95BA-2E7E-4C33-9514-95E88FDB2899}" dt="2019-07-17T12:20:12.593" v="13649" actId="1076"/>
          <ac:picMkLst>
            <pc:docMk/>
            <pc:sldMk cId="2868719867" sldId="697"/>
            <ac:picMk id="5" creationId="{EE8ECB36-4895-42B6-8F99-F15CF822BEDD}"/>
          </ac:picMkLst>
        </pc:picChg>
        <pc:picChg chg="add del mod">
          <ac:chgData name="臧 雷" userId="0d29c245861bfd9a" providerId="LiveId" clId="{7A4F95BA-2E7E-4C33-9514-95E88FDB2899}" dt="2019-07-17T15:07:47.942" v="14634" actId="478"/>
          <ac:picMkLst>
            <pc:docMk/>
            <pc:sldMk cId="2868719867" sldId="697"/>
            <ac:picMk id="6" creationId="{49AC136C-AA7E-4FEB-98A0-39B98A84F65A}"/>
          </ac:picMkLst>
        </pc:picChg>
        <pc:picChg chg="add mod">
          <ac:chgData name="臧 雷" userId="0d29c245861bfd9a" providerId="LiveId" clId="{7A4F95BA-2E7E-4C33-9514-95E88FDB2899}" dt="2019-07-17T12:19:58.643" v="13645" actId="1076"/>
          <ac:picMkLst>
            <pc:docMk/>
            <pc:sldMk cId="2868719867" sldId="697"/>
            <ac:picMk id="7" creationId="{ECB0733D-7BC8-4A62-AAC8-7B278ED769B8}"/>
          </ac:picMkLst>
        </pc:picChg>
        <pc:picChg chg="del">
          <ac:chgData name="臧 雷" userId="0d29c245861bfd9a" providerId="LiveId" clId="{7A4F95BA-2E7E-4C33-9514-95E88FDB2899}" dt="2019-07-06T13:42:17.791" v="5122" actId="478"/>
          <ac:picMkLst>
            <pc:docMk/>
            <pc:sldMk cId="2868719867" sldId="697"/>
            <ac:picMk id="10" creationId="{92C3C95E-7AD4-437E-AF42-1DE297AA33DA}"/>
          </ac:picMkLst>
        </pc:picChg>
        <pc:picChg chg="del">
          <ac:chgData name="臧 雷" userId="0d29c245861bfd9a" providerId="LiveId" clId="{7A4F95BA-2E7E-4C33-9514-95E88FDB2899}" dt="2019-07-06T13:44:09.667" v="5130" actId="478"/>
          <ac:picMkLst>
            <pc:docMk/>
            <pc:sldMk cId="2868719867" sldId="697"/>
            <ac:picMk id="11" creationId="{CAB6CA67-C90C-4DB4-9F17-317CFFB16A9B}"/>
          </ac:picMkLst>
        </pc:picChg>
      </pc:sldChg>
      <pc:sldChg chg="addSp delSp modSp add">
        <pc:chgData name="臧 雷" userId="0d29c245861bfd9a" providerId="LiveId" clId="{7A4F95BA-2E7E-4C33-9514-95E88FDB2899}" dt="2019-07-18T03:29:25.128" v="14702" actId="1076"/>
        <pc:sldMkLst>
          <pc:docMk/>
          <pc:sldMk cId="3590100369" sldId="698"/>
        </pc:sldMkLst>
        <pc:spChg chg="add mod">
          <ac:chgData name="臧 雷" userId="0d29c245861bfd9a" providerId="LiveId" clId="{7A4F95BA-2E7E-4C33-9514-95E88FDB2899}" dt="2019-07-17T15:09:52.027" v="14660" actId="14100"/>
          <ac:spMkLst>
            <pc:docMk/>
            <pc:sldMk cId="3590100369" sldId="698"/>
            <ac:spMk id="7" creationId="{1DC7BE08-E03F-4ABE-9744-0163BE4675A4}"/>
          </ac:spMkLst>
        </pc:spChg>
        <pc:spChg chg="mod">
          <ac:chgData name="臧 雷" userId="0d29c245861bfd9a" providerId="LiveId" clId="{7A4F95BA-2E7E-4C33-9514-95E88FDB2899}" dt="2019-07-17T15:09:24.212" v="14656" actId="20577"/>
          <ac:spMkLst>
            <pc:docMk/>
            <pc:sldMk cId="3590100369" sldId="698"/>
            <ac:spMk id="9" creationId="{0198A065-0232-49A1-BE9F-F8870A7975A2}"/>
          </ac:spMkLst>
        </pc:spChg>
        <pc:spChg chg="add mod">
          <ac:chgData name="臧 雷" userId="0d29c245861bfd9a" providerId="LiveId" clId="{7A4F95BA-2E7E-4C33-9514-95E88FDB2899}" dt="2019-07-17T14:38:44.360" v="14614" actId="1076"/>
          <ac:spMkLst>
            <pc:docMk/>
            <pc:sldMk cId="3590100369" sldId="698"/>
            <ac:spMk id="10" creationId="{07381187-16C0-4BBB-89EF-8D7F8359FA70}"/>
          </ac:spMkLst>
        </pc:spChg>
        <pc:picChg chg="add del mod">
          <ac:chgData name="臧 雷" userId="0d29c245861bfd9a" providerId="LiveId" clId="{7A4F95BA-2E7E-4C33-9514-95E88FDB2899}" dt="2019-07-17T15:09:04.697" v="14645" actId="478"/>
          <ac:picMkLst>
            <pc:docMk/>
            <pc:sldMk cId="3590100369" sldId="698"/>
            <ac:picMk id="3" creationId="{9E03F47C-2B67-41C5-BA6B-6E122E17E251}"/>
          </ac:picMkLst>
        </pc:picChg>
        <pc:picChg chg="add mod ord">
          <ac:chgData name="臧 雷" userId="0d29c245861bfd9a" providerId="LiveId" clId="{7A4F95BA-2E7E-4C33-9514-95E88FDB2899}" dt="2019-07-18T03:29:25.128" v="14702" actId="1076"/>
          <ac:picMkLst>
            <pc:docMk/>
            <pc:sldMk cId="3590100369" sldId="698"/>
            <ac:picMk id="3" creationId="{C253C63D-72A9-49F5-8AB4-C00A158573F4}"/>
          </ac:picMkLst>
        </pc:picChg>
        <pc:picChg chg="add mod">
          <ac:chgData name="臧 雷" userId="0d29c245861bfd9a" providerId="LiveId" clId="{7A4F95BA-2E7E-4C33-9514-95E88FDB2899}" dt="2019-07-17T12:20:28.223" v="13651" actId="1076"/>
          <ac:picMkLst>
            <pc:docMk/>
            <pc:sldMk cId="3590100369" sldId="698"/>
            <ac:picMk id="4" creationId="{E84D18BC-1E3D-461F-9690-9653BA2E76E6}"/>
          </ac:picMkLst>
        </pc:picChg>
        <pc:picChg chg="add del mod ord">
          <ac:chgData name="臧 雷" userId="0d29c245861bfd9a" providerId="LiveId" clId="{7A4F95BA-2E7E-4C33-9514-95E88FDB2899}" dt="2019-07-18T03:29:14.996" v="14698" actId="478"/>
          <ac:picMkLst>
            <pc:docMk/>
            <pc:sldMk cId="3590100369" sldId="698"/>
            <ac:picMk id="5" creationId="{8E212C10-9FC6-45A4-AD0C-6A139843DB81}"/>
          </ac:picMkLst>
        </pc:picChg>
        <pc:picChg chg="del">
          <ac:chgData name="臧 雷" userId="0d29c245861bfd9a" providerId="LiveId" clId="{7A4F95BA-2E7E-4C33-9514-95E88FDB2899}" dt="2019-07-06T13:48:57.699" v="5183" actId="478"/>
          <ac:picMkLst>
            <pc:docMk/>
            <pc:sldMk cId="3590100369" sldId="698"/>
            <ac:picMk id="5" creationId="{EE8ECB36-4895-42B6-8F99-F15CF822BEDD}"/>
          </ac:picMkLst>
        </pc:picChg>
        <pc:picChg chg="del">
          <ac:chgData name="臧 雷" userId="0d29c245861bfd9a" providerId="LiveId" clId="{7A4F95BA-2E7E-4C33-9514-95E88FDB2899}" dt="2019-07-06T13:48:16.924" v="5177" actId="478"/>
          <ac:picMkLst>
            <pc:docMk/>
            <pc:sldMk cId="3590100369" sldId="698"/>
            <ac:picMk id="6" creationId="{49AC136C-AA7E-4FEB-98A0-39B98A84F65A}"/>
          </ac:picMkLst>
        </pc:picChg>
        <pc:picChg chg="del">
          <ac:chgData name="臧 雷" userId="0d29c245861bfd9a" providerId="LiveId" clId="{7A4F95BA-2E7E-4C33-9514-95E88FDB2899}" dt="2019-07-06T13:49:44.578" v="5192" actId="478"/>
          <ac:picMkLst>
            <pc:docMk/>
            <pc:sldMk cId="3590100369" sldId="698"/>
            <ac:picMk id="7" creationId="{ECB0733D-7BC8-4A62-AAC8-7B278ED769B8}"/>
          </ac:picMkLst>
        </pc:picChg>
        <pc:picChg chg="add mod">
          <ac:chgData name="臧 雷" userId="0d29c245861bfd9a" providerId="LiveId" clId="{7A4F95BA-2E7E-4C33-9514-95E88FDB2899}" dt="2019-07-17T12:20:31.224" v="13653" actId="1076"/>
          <ac:picMkLst>
            <pc:docMk/>
            <pc:sldMk cId="3590100369" sldId="698"/>
            <ac:picMk id="8" creationId="{3C1889DC-CBD0-43BA-8536-4138AE7AB80A}"/>
          </ac:picMkLst>
        </pc:picChg>
      </pc:sldChg>
      <pc:sldChg chg="addSp delSp modSp add">
        <pc:chgData name="臧 雷" userId="0d29c245861bfd9a" providerId="LiveId" clId="{7A4F95BA-2E7E-4C33-9514-95E88FDB2899}" dt="2019-07-18T03:30:07.377" v="14714" actId="14100"/>
        <pc:sldMkLst>
          <pc:docMk/>
          <pc:sldMk cId="1533387997" sldId="699"/>
        </pc:sldMkLst>
        <pc:spChg chg="add mod">
          <ac:chgData name="臧 雷" userId="0d29c245861bfd9a" providerId="LiveId" clId="{7A4F95BA-2E7E-4C33-9514-95E88FDB2899}" dt="2019-07-18T03:30:07.377" v="14714" actId="14100"/>
          <ac:spMkLst>
            <pc:docMk/>
            <pc:sldMk cId="1533387997" sldId="699"/>
            <ac:spMk id="8" creationId="{17200481-070D-4C3F-93D8-3AA575814B9E}"/>
          </ac:spMkLst>
        </pc:spChg>
        <pc:spChg chg="mod">
          <ac:chgData name="臧 雷" userId="0d29c245861bfd9a" providerId="LiveId" clId="{7A4F95BA-2E7E-4C33-9514-95E88FDB2899}" dt="2019-07-18T03:29:47.116" v="14708" actId="20577"/>
          <ac:spMkLst>
            <pc:docMk/>
            <pc:sldMk cId="1533387997" sldId="699"/>
            <ac:spMk id="9" creationId="{0198A065-0232-49A1-BE9F-F8870A7975A2}"/>
          </ac:spMkLst>
        </pc:spChg>
        <pc:spChg chg="add mod">
          <ac:chgData name="臧 雷" userId="0d29c245861bfd9a" providerId="LiveId" clId="{7A4F95BA-2E7E-4C33-9514-95E88FDB2899}" dt="2019-07-17T14:39:31.575" v="14621" actId="1076"/>
          <ac:spMkLst>
            <pc:docMk/>
            <pc:sldMk cId="1533387997" sldId="699"/>
            <ac:spMk id="10" creationId="{2D3A5F13-69CC-4DFD-8256-65B2AEE15551}"/>
          </ac:spMkLst>
        </pc:spChg>
        <pc:picChg chg="add del mod ord">
          <ac:chgData name="臧 雷" userId="0d29c245861bfd9a" providerId="LiveId" clId="{7A4F95BA-2E7E-4C33-9514-95E88FDB2899}" dt="2019-07-18T03:29:48.753" v="14709" actId="478"/>
          <ac:picMkLst>
            <pc:docMk/>
            <pc:sldMk cId="1533387997" sldId="699"/>
            <ac:picMk id="3" creationId="{34E309B3-3C46-44D8-8CE2-0743D8BEF4DC}"/>
          </ac:picMkLst>
        </pc:picChg>
        <pc:picChg chg="del">
          <ac:chgData name="臧 雷" userId="0d29c245861bfd9a" providerId="LiveId" clId="{7A4F95BA-2E7E-4C33-9514-95E88FDB2899}" dt="2019-07-06T13:52:17.630" v="5220" actId="478"/>
          <ac:picMkLst>
            <pc:docMk/>
            <pc:sldMk cId="1533387997" sldId="699"/>
            <ac:picMk id="3" creationId="{9E03F47C-2B67-41C5-BA6B-6E122E17E251}"/>
          </ac:picMkLst>
        </pc:picChg>
        <pc:picChg chg="add mod ord">
          <ac:chgData name="臧 雷" userId="0d29c245861bfd9a" providerId="LiveId" clId="{7A4F95BA-2E7E-4C33-9514-95E88FDB2899}" dt="2019-07-18T03:29:58.104" v="14713" actId="1076"/>
          <ac:picMkLst>
            <pc:docMk/>
            <pc:sldMk cId="1533387997" sldId="699"/>
            <ac:picMk id="4" creationId="{7E6CFD58-86A9-4361-9CF9-A645639F27E4}"/>
          </ac:picMkLst>
        </pc:picChg>
        <pc:picChg chg="del">
          <ac:chgData name="臧 雷" userId="0d29c245861bfd9a" providerId="LiveId" clId="{7A4F95BA-2E7E-4C33-9514-95E88FDB2899}" dt="2019-07-06T13:51:36.581" v="5213" actId="478"/>
          <ac:picMkLst>
            <pc:docMk/>
            <pc:sldMk cId="1533387997" sldId="699"/>
            <ac:picMk id="4" creationId="{E84D18BC-1E3D-461F-9690-9653BA2E76E6}"/>
          </ac:picMkLst>
        </pc:picChg>
        <pc:picChg chg="add mod">
          <ac:chgData name="臧 雷" userId="0d29c245861bfd9a" providerId="LiveId" clId="{7A4F95BA-2E7E-4C33-9514-95E88FDB2899}" dt="2019-07-17T12:20:50.731" v="13657" actId="1076"/>
          <ac:picMkLst>
            <pc:docMk/>
            <pc:sldMk cId="1533387997" sldId="699"/>
            <ac:picMk id="5" creationId="{06B140E7-21F0-45D0-8939-62C361E57E8E}"/>
          </ac:picMkLst>
        </pc:picChg>
        <pc:picChg chg="add del mod">
          <ac:chgData name="臧 雷" userId="0d29c245861bfd9a" providerId="LiveId" clId="{7A4F95BA-2E7E-4C33-9514-95E88FDB2899}" dt="2019-07-17T15:10:16.042" v="14661" actId="478"/>
          <ac:picMkLst>
            <pc:docMk/>
            <pc:sldMk cId="1533387997" sldId="699"/>
            <ac:picMk id="6" creationId="{9CD40721-3799-4AA3-9C38-ACF2BB0CD803}"/>
          </ac:picMkLst>
        </pc:picChg>
        <pc:picChg chg="add mod">
          <ac:chgData name="臧 雷" userId="0d29c245861bfd9a" providerId="LiveId" clId="{7A4F95BA-2E7E-4C33-9514-95E88FDB2899}" dt="2019-07-17T14:39:24.993" v="14620" actId="1076"/>
          <ac:picMkLst>
            <pc:docMk/>
            <pc:sldMk cId="1533387997" sldId="699"/>
            <ac:picMk id="7" creationId="{27E4F20B-6502-4123-9A37-F4147F7B19D7}"/>
          </ac:picMkLst>
        </pc:picChg>
        <pc:picChg chg="del">
          <ac:chgData name="臧 雷" userId="0d29c245861bfd9a" providerId="LiveId" clId="{7A4F95BA-2E7E-4C33-9514-95E88FDB2899}" dt="2019-07-06T13:53:13.874" v="5228" actId="478"/>
          <ac:picMkLst>
            <pc:docMk/>
            <pc:sldMk cId="1533387997" sldId="699"/>
            <ac:picMk id="8" creationId="{3C1889DC-CBD0-43BA-8536-4138AE7AB80A}"/>
          </ac:picMkLst>
        </pc:picChg>
      </pc:sldChg>
      <pc:sldChg chg="addSp delSp modSp add">
        <pc:chgData name="臧 雷" userId="0d29c245861bfd9a" providerId="LiveId" clId="{7A4F95BA-2E7E-4C33-9514-95E88FDB2899}" dt="2019-07-18T03:30:46.679" v="14728" actId="1076"/>
        <pc:sldMkLst>
          <pc:docMk/>
          <pc:sldMk cId="4153502169" sldId="700"/>
        </pc:sldMkLst>
        <pc:spChg chg="add mod">
          <ac:chgData name="臧 雷" userId="0d29c245861bfd9a" providerId="LiveId" clId="{7A4F95BA-2E7E-4C33-9514-95E88FDB2899}" dt="2019-07-17T15:11:13.154" v="14674" actId="1076"/>
          <ac:spMkLst>
            <pc:docMk/>
            <pc:sldMk cId="4153502169" sldId="700"/>
            <ac:spMk id="7" creationId="{F90FE76F-F3DD-41DC-96F1-005D4F74FB15}"/>
          </ac:spMkLst>
        </pc:spChg>
        <pc:spChg chg="mod">
          <ac:chgData name="臧 雷" userId="0d29c245861bfd9a" providerId="LiveId" clId="{7A4F95BA-2E7E-4C33-9514-95E88FDB2899}" dt="2019-07-18T03:30:36.047" v="14725" actId="20577"/>
          <ac:spMkLst>
            <pc:docMk/>
            <pc:sldMk cId="4153502169" sldId="700"/>
            <ac:spMk id="9" creationId="{0198A065-0232-49A1-BE9F-F8870A7975A2}"/>
          </ac:spMkLst>
        </pc:spChg>
        <pc:spChg chg="add mod">
          <ac:chgData name="臧 雷" userId="0d29c245861bfd9a" providerId="LiveId" clId="{7A4F95BA-2E7E-4C33-9514-95E88FDB2899}" dt="2019-07-17T14:40:01.950" v="14624" actId="1076"/>
          <ac:spMkLst>
            <pc:docMk/>
            <pc:sldMk cId="4153502169" sldId="700"/>
            <ac:spMk id="10" creationId="{DEB00096-DFE9-4C1D-B7D1-8E1AA3373B22}"/>
          </ac:spMkLst>
        </pc:spChg>
        <pc:picChg chg="add mod">
          <ac:chgData name="臧 雷" userId="0d29c245861bfd9a" providerId="LiveId" clId="{7A4F95BA-2E7E-4C33-9514-95E88FDB2899}" dt="2019-07-17T12:21:18.429" v="13661" actId="1076"/>
          <ac:picMkLst>
            <pc:docMk/>
            <pc:sldMk cId="4153502169" sldId="700"/>
            <ac:picMk id="3" creationId="{D717E0F2-DCA6-43A0-8CC7-21F48B7B635F}"/>
          </ac:picMkLst>
        </pc:picChg>
        <pc:picChg chg="add del mod">
          <ac:chgData name="臧 雷" userId="0d29c245861bfd9a" providerId="LiveId" clId="{7A4F95BA-2E7E-4C33-9514-95E88FDB2899}" dt="2019-07-17T15:10:58.521" v="14669" actId="478"/>
          <ac:picMkLst>
            <pc:docMk/>
            <pc:sldMk cId="4153502169" sldId="700"/>
            <ac:picMk id="4" creationId="{B00F172B-029D-4B16-81E2-492EF81BFC82}"/>
          </ac:picMkLst>
        </pc:picChg>
        <pc:picChg chg="add mod ord">
          <ac:chgData name="臧 雷" userId="0d29c245861bfd9a" providerId="LiveId" clId="{7A4F95BA-2E7E-4C33-9514-95E88FDB2899}" dt="2019-07-18T03:30:46.679" v="14728" actId="1076"/>
          <ac:picMkLst>
            <pc:docMk/>
            <pc:sldMk cId="4153502169" sldId="700"/>
            <ac:picMk id="4" creationId="{EAC5A4BC-D6BC-4DDB-81FE-F262C0C79564}"/>
          </ac:picMkLst>
        </pc:picChg>
        <pc:picChg chg="del">
          <ac:chgData name="臧 雷" userId="0d29c245861bfd9a" providerId="LiveId" clId="{7A4F95BA-2E7E-4C33-9514-95E88FDB2899}" dt="2019-07-06T13:54:09.254" v="5260" actId="478"/>
          <ac:picMkLst>
            <pc:docMk/>
            <pc:sldMk cId="4153502169" sldId="700"/>
            <ac:picMk id="5" creationId="{06B140E7-21F0-45D0-8939-62C361E57E8E}"/>
          </ac:picMkLst>
        </pc:picChg>
        <pc:picChg chg="add del mod ord">
          <ac:chgData name="臧 雷" userId="0d29c245861bfd9a" providerId="LiveId" clId="{7A4F95BA-2E7E-4C33-9514-95E88FDB2899}" dt="2019-07-18T03:30:24.196" v="14715" actId="478"/>
          <ac:picMkLst>
            <pc:docMk/>
            <pc:sldMk cId="4153502169" sldId="700"/>
            <ac:picMk id="5" creationId="{53458789-9EB4-4F4F-8534-9B9AFCC94FAE}"/>
          </ac:picMkLst>
        </pc:picChg>
        <pc:picChg chg="del">
          <ac:chgData name="臧 雷" userId="0d29c245861bfd9a" providerId="LiveId" clId="{7A4F95BA-2E7E-4C33-9514-95E88FDB2899}" dt="2019-07-06T13:54:22.567" v="5266" actId="478"/>
          <ac:picMkLst>
            <pc:docMk/>
            <pc:sldMk cId="4153502169" sldId="700"/>
            <ac:picMk id="6" creationId="{9CD40721-3799-4AA3-9C38-ACF2BB0CD803}"/>
          </ac:picMkLst>
        </pc:picChg>
        <pc:picChg chg="del">
          <ac:chgData name="臧 雷" userId="0d29c245861bfd9a" providerId="LiveId" clId="{7A4F95BA-2E7E-4C33-9514-95E88FDB2899}" dt="2019-07-06T13:54:51.808" v="5270" actId="478"/>
          <ac:picMkLst>
            <pc:docMk/>
            <pc:sldMk cId="4153502169" sldId="700"/>
            <ac:picMk id="7" creationId="{27E4F20B-6502-4123-9A37-F4147F7B19D7}"/>
          </ac:picMkLst>
        </pc:picChg>
        <pc:picChg chg="add mod">
          <ac:chgData name="臧 雷" userId="0d29c245861bfd9a" providerId="LiveId" clId="{7A4F95BA-2E7E-4C33-9514-95E88FDB2899}" dt="2019-07-17T12:21:09.752" v="13659" actId="1076"/>
          <ac:picMkLst>
            <pc:docMk/>
            <pc:sldMk cId="4153502169" sldId="700"/>
            <ac:picMk id="8" creationId="{6EA19CB0-BE3A-4CC2-B4AD-195E435A30DC}"/>
          </ac:picMkLst>
        </pc:picChg>
      </pc:sldChg>
      <pc:sldChg chg="delSp modSp add">
        <pc:chgData name="臧 雷" userId="0d29c245861bfd9a" providerId="LiveId" clId="{7A4F95BA-2E7E-4C33-9514-95E88FDB2899}" dt="2019-07-17T12:21:43.847" v="13663" actId="14100"/>
        <pc:sldMkLst>
          <pc:docMk/>
          <pc:sldMk cId="4077453709" sldId="701"/>
        </pc:sldMkLst>
        <pc:spChg chg="mod">
          <ac:chgData name="臧 雷" userId="0d29c245861bfd9a" providerId="LiveId" clId="{7A4F95BA-2E7E-4C33-9514-95E88FDB2899}" dt="2019-07-17T12:21:43.847" v="13663" actId="14100"/>
          <ac:spMkLst>
            <pc:docMk/>
            <pc:sldMk cId="4077453709" sldId="701"/>
            <ac:spMk id="9" creationId="{0198A065-0232-49A1-BE9F-F8870A7975A2}"/>
          </ac:spMkLst>
        </pc:spChg>
        <pc:picChg chg="del">
          <ac:chgData name="臧 雷" userId="0d29c245861bfd9a" providerId="LiveId" clId="{7A4F95BA-2E7E-4C33-9514-95E88FDB2899}" dt="2019-07-06T13:55:40.363" v="5275" actId="478"/>
          <ac:picMkLst>
            <pc:docMk/>
            <pc:sldMk cId="4077453709" sldId="701"/>
            <ac:picMk id="3" creationId="{D717E0F2-DCA6-43A0-8CC7-21F48B7B635F}"/>
          </ac:picMkLst>
        </pc:picChg>
        <pc:picChg chg="del">
          <ac:chgData name="臧 雷" userId="0d29c245861bfd9a" providerId="LiveId" clId="{7A4F95BA-2E7E-4C33-9514-95E88FDB2899}" dt="2019-07-06T13:55:41.952" v="5276" actId="478"/>
          <ac:picMkLst>
            <pc:docMk/>
            <pc:sldMk cId="4077453709" sldId="701"/>
            <ac:picMk id="4" creationId="{B00F172B-029D-4B16-81E2-492EF81BFC82}"/>
          </ac:picMkLst>
        </pc:picChg>
        <pc:picChg chg="del">
          <ac:chgData name="臧 雷" userId="0d29c245861bfd9a" providerId="LiveId" clId="{7A4F95BA-2E7E-4C33-9514-95E88FDB2899}" dt="2019-07-06T13:55:43.365" v="5277" actId="478"/>
          <ac:picMkLst>
            <pc:docMk/>
            <pc:sldMk cId="4077453709" sldId="701"/>
            <ac:picMk id="8" creationId="{6EA19CB0-BE3A-4CC2-B4AD-195E435A30DC}"/>
          </ac:picMkLst>
        </pc:picChg>
      </pc:sldChg>
      <pc:sldChg chg="addSp delSp modSp add">
        <pc:chgData name="臧 雷" userId="0d29c245861bfd9a" providerId="LiveId" clId="{7A4F95BA-2E7E-4C33-9514-95E88FDB2899}" dt="2019-07-17T12:22:14.388" v="13671" actId="1076"/>
        <pc:sldMkLst>
          <pc:docMk/>
          <pc:sldMk cId="1443433812" sldId="702"/>
        </pc:sldMkLst>
        <pc:spChg chg="mod">
          <ac:chgData name="臧 雷" userId="0d29c245861bfd9a" providerId="LiveId" clId="{7A4F95BA-2E7E-4C33-9514-95E88FDB2899}" dt="2019-07-17T12:21:58.709" v="13665" actId="255"/>
          <ac:spMkLst>
            <pc:docMk/>
            <pc:sldMk cId="1443433812" sldId="702"/>
            <ac:spMk id="9" creationId="{0198A065-0232-49A1-BE9F-F8870A7975A2}"/>
          </ac:spMkLst>
        </pc:spChg>
        <pc:picChg chg="del">
          <ac:chgData name="臧 雷" userId="0d29c245861bfd9a" providerId="LiveId" clId="{7A4F95BA-2E7E-4C33-9514-95E88FDB2899}" dt="2019-07-06T14:14:43.138" v="5765" actId="478"/>
          <ac:picMkLst>
            <pc:docMk/>
            <pc:sldMk cId="1443433812" sldId="702"/>
            <ac:picMk id="3" creationId="{D717E0F2-DCA6-43A0-8CC7-21F48B7B635F}"/>
          </ac:picMkLst>
        </pc:picChg>
        <pc:picChg chg="del">
          <ac:chgData name="臧 雷" userId="0d29c245861bfd9a" providerId="LiveId" clId="{7A4F95BA-2E7E-4C33-9514-95E88FDB2899}" dt="2019-07-06T14:14:40.381" v="5763" actId="478"/>
          <ac:picMkLst>
            <pc:docMk/>
            <pc:sldMk cId="1443433812" sldId="702"/>
            <ac:picMk id="4" creationId="{B00F172B-029D-4B16-81E2-492EF81BFC82}"/>
          </ac:picMkLst>
        </pc:picChg>
        <pc:picChg chg="add del mod">
          <ac:chgData name="臧 雷" userId="0d29c245861bfd9a" providerId="LiveId" clId="{7A4F95BA-2E7E-4C33-9514-95E88FDB2899}" dt="2019-07-06T14:25:33.478" v="6037" actId="478"/>
          <ac:picMkLst>
            <pc:docMk/>
            <pc:sldMk cId="1443433812" sldId="702"/>
            <ac:picMk id="5" creationId="{AF552426-E32D-4518-847A-D90B5AEA3309}"/>
          </ac:picMkLst>
        </pc:picChg>
        <pc:picChg chg="add del mod">
          <ac:chgData name="臧 雷" userId="0d29c245861bfd9a" providerId="LiveId" clId="{7A4F95BA-2E7E-4C33-9514-95E88FDB2899}" dt="2019-07-06T14:25:51.205" v="6042" actId="478"/>
          <ac:picMkLst>
            <pc:docMk/>
            <pc:sldMk cId="1443433812" sldId="702"/>
            <ac:picMk id="6" creationId="{7AE3E90E-5257-45F5-B48E-3C9EA34CBD87}"/>
          </ac:picMkLst>
        </pc:picChg>
        <pc:picChg chg="add mod">
          <ac:chgData name="臧 雷" userId="0d29c245861bfd9a" providerId="LiveId" clId="{7A4F95BA-2E7E-4C33-9514-95E88FDB2899}" dt="2019-07-17T12:22:08.229" v="13669" actId="1076"/>
          <ac:picMkLst>
            <pc:docMk/>
            <pc:sldMk cId="1443433812" sldId="702"/>
            <ac:picMk id="7" creationId="{BB8A0792-5E7A-4890-A598-7D9476FB683C}"/>
          </ac:picMkLst>
        </pc:picChg>
        <pc:picChg chg="del">
          <ac:chgData name="臧 雷" userId="0d29c245861bfd9a" providerId="LiveId" clId="{7A4F95BA-2E7E-4C33-9514-95E88FDB2899}" dt="2019-07-06T14:14:41.579" v="5764" actId="478"/>
          <ac:picMkLst>
            <pc:docMk/>
            <pc:sldMk cId="1443433812" sldId="702"/>
            <ac:picMk id="8" creationId="{6EA19CB0-BE3A-4CC2-B4AD-195E435A30DC}"/>
          </ac:picMkLst>
        </pc:picChg>
        <pc:picChg chg="add mod">
          <ac:chgData name="臧 雷" userId="0d29c245861bfd9a" providerId="LiveId" clId="{7A4F95BA-2E7E-4C33-9514-95E88FDB2899}" dt="2019-07-17T12:22:14.388" v="13671" actId="1076"/>
          <ac:picMkLst>
            <pc:docMk/>
            <pc:sldMk cId="1443433812" sldId="702"/>
            <ac:picMk id="10" creationId="{B2B4FA61-BECD-45F5-A1AD-678DBEE4F75C}"/>
          </ac:picMkLst>
        </pc:picChg>
      </pc:sldChg>
      <pc:sldChg chg="addSp delSp modSp add">
        <pc:chgData name="臧 雷" userId="0d29c245861bfd9a" providerId="LiveId" clId="{7A4F95BA-2E7E-4C33-9514-95E88FDB2899}" dt="2019-07-18T13:16:48" v="15039" actId="20577"/>
        <pc:sldMkLst>
          <pc:docMk/>
          <pc:sldMk cId="1271143439" sldId="708"/>
        </pc:sldMkLst>
        <pc:spChg chg="mod">
          <ac:chgData name="臧 雷" userId="0d29c245861bfd9a" providerId="LiveId" clId="{7A4F95BA-2E7E-4C33-9514-95E88FDB2899}" dt="2019-07-18T13:16:48" v="15039" actId="20577"/>
          <ac:spMkLst>
            <pc:docMk/>
            <pc:sldMk cId="1271143439" sldId="708"/>
            <ac:spMk id="9" creationId="{0198A065-0232-49A1-BE9F-F8870A7975A2}"/>
          </ac:spMkLst>
        </pc:spChg>
        <pc:picChg chg="add del mod">
          <ac:chgData name="臧 雷" userId="0d29c245861bfd9a" providerId="LiveId" clId="{7A4F95BA-2E7E-4C33-9514-95E88FDB2899}" dt="2019-07-17T12:22:53.207" v="13696" actId="478"/>
          <ac:picMkLst>
            <pc:docMk/>
            <pc:sldMk cId="1271143439" sldId="708"/>
            <ac:picMk id="3" creationId="{7CB9CB83-ED6A-4F24-A1A2-E2C1DCF109A2}"/>
          </ac:picMkLst>
        </pc:picChg>
        <pc:picChg chg="del">
          <ac:chgData name="臧 雷" userId="0d29c245861bfd9a" providerId="LiveId" clId="{7A4F95BA-2E7E-4C33-9514-95E88FDB2899}" dt="2019-07-06T14:29:35.202" v="6075" actId="478"/>
          <ac:picMkLst>
            <pc:docMk/>
            <pc:sldMk cId="1271143439" sldId="708"/>
            <ac:picMk id="7" creationId="{BB8A0792-5E7A-4890-A598-7D9476FB683C}"/>
          </ac:picMkLst>
        </pc:picChg>
        <pc:picChg chg="del">
          <ac:chgData name="臧 雷" userId="0d29c245861bfd9a" providerId="LiveId" clId="{7A4F95BA-2E7E-4C33-9514-95E88FDB2899}" dt="2019-07-06T14:29:36.362" v="6076" actId="478"/>
          <ac:picMkLst>
            <pc:docMk/>
            <pc:sldMk cId="1271143439" sldId="708"/>
            <ac:picMk id="10" creationId="{B2B4FA61-BECD-45F5-A1AD-678DBEE4F75C}"/>
          </ac:picMkLst>
        </pc:picChg>
      </pc:sldChg>
      <pc:sldChg chg="addSp delSp modSp add">
        <pc:chgData name="臧 雷" userId="0d29c245861bfd9a" providerId="LiveId" clId="{7A4F95BA-2E7E-4C33-9514-95E88FDB2899}" dt="2019-07-17T12:24:17.898" v="13710" actId="14100"/>
        <pc:sldMkLst>
          <pc:docMk/>
          <pc:sldMk cId="535845501" sldId="709"/>
        </pc:sldMkLst>
        <pc:spChg chg="add mod">
          <ac:chgData name="臧 雷" userId="0d29c245861bfd9a" providerId="LiveId" clId="{7A4F95BA-2E7E-4C33-9514-95E88FDB2899}" dt="2019-07-17T12:23:59.178" v="13708" actId="14100"/>
          <ac:spMkLst>
            <pc:docMk/>
            <pc:sldMk cId="535845501" sldId="709"/>
            <ac:spMk id="6" creationId="{A89F07C9-0B30-4D8E-B720-6224E356D312}"/>
          </ac:spMkLst>
        </pc:spChg>
        <pc:spChg chg="add mod">
          <ac:chgData name="臧 雷" userId="0d29c245861bfd9a" providerId="LiveId" clId="{7A4F95BA-2E7E-4C33-9514-95E88FDB2899}" dt="2019-07-17T12:24:17.898" v="13710" actId="14100"/>
          <ac:spMkLst>
            <pc:docMk/>
            <pc:sldMk cId="535845501" sldId="709"/>
            <ac:spMk id="7" creationId="{2C6209BC-28B5-4CB4-A604-D6AE2B43BC91}"/>
          </ac:spMkLst>
        </pc:spChg>
        <pc:spChg chg="mod">
          <ac:chgData name="臧 雷" userId="0d29c245861bfd9a" providerId="LiveId" clId="{7A4F95BA-2E7E-4C33-9514-95E88FDB2899}" dt="2019-07-17T12:23:21.155" v="13699" actId="255"/>
          <ac:spMkLst>
            <pc:docMk/>
            <pc:sldMk cId="535845501" sldId="709"/>
            <ac:spMk id="9" creationId="{0198A065-0232-49A1-BE9F-F8870A7975A2}"/>
          </ac:spMkLst>
        </pc:spChg>
        <pc:picChg chg="mod">
          <ac:chgData name="臧 雷" userId="0d29c245861bfd9a" providerId="LiveId" clId="{7A4F95BA-2E7E-4C33-9514-95E88FDB2899}" dt="2019-07-17T12:23:49.976" v="13706" actId="1076"/>
          <ac:picMkLst>
            <pc:docMk/>
            <pc:sldMk cId="535845501" sldId="709"/>
            <ac:picMk id="3" creationId="{2498CBF1-177E-479F-ABD9-4F7C995FE207}"/>
          </ac:picMkLst>
        </pc:picChg>
        <pc:picChg chg="add mod">
          <ac:chgData name="臧 雷" userId="0d29c245861bfd9a" providerId="LiveId" clId="{7A4F95BA-2E7E-4C33-9514-95E88FDB2899}" dt="2019-07-17T12:23:44.088" v="13704" actId="1076"/>
          <ac:picMkLst>
            <pc:docMk/>
            <pc:sldMk cId="535845501" sldId="709"/>
            <ac:picMk id="4" creationId="{054930BD-3F26-458B-8E11-C869F46C8DD2}"/>
          </ac:picMkLst>
        </pc:picChg>
        <pc:picChg chg="del">
          <ac:chgData name="臧 雷" userId="0d29c245861bfd9a" providerId="LiveId" clId="{7A4F95BA-2E7E-4C33-9514-95E88FDB2899}" dt="2019-07-07T03:09:44.068" v="6648" actId="478"/>
          <ac:picMkLst>
            <pc:docMk/>
            <pc:sldMk cId="535845501" sldId="709"/>
            <ac:picMk id="10" creationId="{92C3C95E-7AD4-437E-AF42-1DE297AA33DA}"/>
          </ac:picMkLst>
        </pc:picChg>
        <pc:picChg chg="del">
          <ac:chgData name="臧 雷" userId="0d29c245861bfd9a" providerId="LiveId" clId="{7A4F95BA-2E7E-4C33-9514-95E88FDB2899}" dt="2019-07-07T03:09:44.833" v="6649" actId="478"/>
          <ac:picMkLst>
            <pc:docMk/>
            <pc:sldMk cId="535845501" sldId="709"/>
            <ac:picMk id="11" creationId="{CAB6CA67-C90C-4DB4-9F17-317CFFB16A9B}"/>
          </ac:picMkLst>
        </pc:picChg>
      </pc:sldChg>
      <pc:sldChg chg="addSp delSp modSp add">
        <pc:chgData name="臧 雷" userId="0d29c245861bfd9a" providerId="LiveId" clId="{7A4F95BA-2E7E-4C33-9514-95E88FDB2899}" dt="2019-07-17T12:25:21.183" v="13721" actId="14100"/>
        <pc:sldMkLst>
          <pc:docMk/>
          <pc:sldMk cId="888521362" sldId="710"/>
        </pc:sldMkLst>
        <pc:spChg chg="add mod">
          <ac:chgData name="臧 雷" userId="0d29c245861bfd9a" providerId="LiveId" clId="{7A4F95BA-2E7E-4C33-9514-95E88FDB2899}" dt="2019-07-17T12:25:01.969" v="13719" actId="14100"/>
          <ac:spMkLst>
            <pc:docMk/>
            <pc:sldMk cId="888521362" sldId="710"/>
            <ac:spMk id="6" creationId="{75672B71-26C0-4EAD-9E48-A1E2CE569784}"/>
          </ac:spMkLst>
        </pc:spChg>
        <pc:spChg chg="add mod">
          <ac:chgData name="臧 雷" userId="0d29c245861bfd9a" providerId="LiveId" clId="{7A4F95BA-2E7E-4C33-9514-95E88FDB2899}" dt="2019-07-17T12:25:21.183" v="13721" actId="14100"/>
          <ac:spMkLst>
            <pc:docMk/>
            <pc:sldMk cId="888521362" sldId="710"/>
            <ac:spMk id="7" creationId="{D71C2BE4-CC32-401C-9366-1AC88F3547AD}"/>
          </ac:spMkLst>
        </pc:spChg>
        <pc:spChg chg="mod">
          <ac:chgData name="臧 雷" userId="0d29c245861bfd9a" providerId="LiveId" clId="{7A4F95BA-2E7E-4C33-9514-95E88FDB2899}" dt="2019-07-17T12:24:31.858" v="13711" actId="255"/>
          <ac:spMkLst>
            <pc:docMk/>
            <pc:sldMk cId="888521362" sldId="710"/>
            <ac:spMk id="9" creationId="{0198A065-0232-49A1-BE9F-F8870A7975A2}"/>
          </ac:spMkLst>
        </pc:spChg>
        <pc:picChg chg="add mod">
          <ac:chgData name="臧 雷" userId="0d29c245861bfd9a" providerId="LiveId" clId="{7A4F95BA-2E7E-4C33-9514-95E88FDB2899}" dt="2019-07-17T12:24:47.059" v="13717" actId="1076"/>
          <ac:picMkLst>
            <pc:docMk/>
            <pc:sldMk cId="888521362" sldId="710"/>
            <ac:picMk id="3" creationId="{B20A8BDD-A43D-49C1-89B4-37D3B6177110}"/>
          </ac:picMkLst>
        </pc:picChg>
        <pc:picChg chg="mod">
          <ac:chgData name="臧 雷" userId="0d29c245861bfd9a" providerId="LiveId" clId="{7A4F95BA-2E7E-4C33-9514-95E88FDB2899}" dt="2019-07-17T12:24:38.906" v="13714" actId="1076"/>
          <ac:picMkLst>
            <pc:docMk/>
            <pc:sldMk cId="888521362" sldId="710"/>
            <ac:picMk id="5" creationId="{EE8ECB36-4895-42B6-8F99-F15CF822BEDD}"/>
          </ac:picMkLst>
        </pc:picChg>
        <pc:picChg chg="del">
          <ac:chgData name="臧 雷" userId="0d29c245861bfd9a" providerId="LiveId" clId="{7A4F95BA-2E7E-4C33-9514-95E88FDB2899}" dt="2019-07-07T03:11:53.077" v="6662" actId="478"/>
          <ac:picMkLst>
            <pc:docMk/>
            <pc:sldMk cId="888521362" sldId="710"/>
            <ac:picMk id="6" creationId="{49AC136C-AA7E-4FEB-98A0-39B98A84F65A}"/>
          </ac:picMkLst>
        </pc:picChg>
        <pc:picChg chg="del">
          <ac:chgData name="臧 雷" userId="0d29c245861bfd9a" providerId="LiveId" clId="{7A4F95BA-2E7E-4C33-9514-95E88FDB2899}" dt="2019-07-07T03:11:55.043" v="6663" actId="478"/>
          <ac:picMkLst>
            <pc:docMk/>
            <pc:sldMk cId="888521362" sldId="710"/>
            <ac:picMk id="7" creationId="{ECB0733D-7BC8-4A62-AAC8-7B278ED769B8}"/>
          </ac:picMkLst>
        </pc:picChg>
      </pc:sldChg>
      <pc:sldChg chg="addSp delSp modSp add">
        <pc:chgData name="臧 雷" userId="0d29c245861bfd9a" providerId="LiveId" clId="{7A4F95BA-2E7E-4C33-9514-95E88FDB2899}" dt="2019-07-17T12:26:23.914" v="13734" actId="14100"/>
        <pc:sldMkLst>
          <pc:docMk/>
          <pc:sldMk cId="1781636972" sldId="711"/>
        </pc:sldMkLst>
        <pc:spChg chg="add mod">
          <ac:chgData name="臧 雷" userId="0d29c245861bfd9a" providerId="LiveId" clId="{7A4F95BA-2E7E-4C33-9514-95E88FDB2899}" dt="2019-07-17T12:26:08.434" v="13730" actId="14100"/>
          <ac:spMkLst>
            <pc:docMk/>
            <pc:sldMk cId="1781636972" sldId="711"/>
            <ac:spMk id="6" creationId="{2C37F71D-5D04-473E-845E-DE80BACB0285}"/>
          </ac:spMkLst>
        </pc:spChg>
        <pc:spChg chg="add mod">
          <ac:chgData name="臧 雷" userId="0d29c245861bfd9a" providerId="LiveId" clId="{7A4F95BA-2E7E-4C33-9514-95E88FDB2899}" dt="2019-07-17T12:26:23.914" v="13734" actId="14100"/>
          <ac:spMkLst>
            <pc:docMk/>
            <pc:sldMk cId="1781636972" sldId="711"/>
            <ac:spMk id="7" creationId="{660C5796-EEA4-4195-A43B-A3B4D8CA57FC}"/>
          </ac:spMkLst>
        </pc:spChg>
        <pc:spChg chg="mod">
          <ac:chgData name="臧 雷" userId="0d29c245861bfd9a" providerId="LiveId" clId="{7A4F95BA-2E7E-4C33-9514-95E88FDB2899}" dt="2019-07-17T12:25:32.586" v="13722" actId="255"/>
          <ac:spMkLst>
            <pc:docMk/>
            <pc:sldMk cId="1781636972" sldId="711"/>
            <ac:spMk id="9" creationId="{0198A065-0232-49A1-BE9F-F8870A7975A2}"/>
          </ac:spMkLst>
        </pc:spChg>
        <pc:picChg chg="del">
          <ac:chgData name="臧 雷" userId="0d29c245861bfd9a" providerId="LiveId" clId="{7A4F95BA-2E7E-4C33-9514-95E88FDB2899}" dt="2019-07-07T03:13:19.242" v="6670" actId="478"/>
          <ac:picMkLst>
            <pc:docMk/>
            <pc:sldMk cId="1781636972" sldId="711"/>
            <ac:picMk id="3" creationId="{9E03F47C-2B67-41C5-BA6B-6E122E17E251}"/>
          </ac:picMkLst>
        </pc:picChg>
        <pc:picChg chg="mod">
          <ac:chgData name="臧 雷" userId="0d29c245861bfd9a" providerId="LiveId" clId="{7A4F95BA-2E7E-4C33-9514-95E88FDB2899}" dt="2019-07-17T12:25:44.066" v="13725" actId="1076"/>
          <ac:picMkLst>
            <pc:docMk/>
            <pc:sldMk cId="1781636972" sldId="711"/>
            <ac:picMk id="4" creationId="{E84D18BC-1E3D-461F-9690-9653BA2E76E6}"/>
          </ac:picMkLst>
        </pc:picChg>
        <pc:picChg chg="add mod">
          <ac:chgData name="臧 雷" userId="0d29c245861bfd9a" providerId="LiveId" clId="{7A4F95BA-2E7E-4C33-9514-95E88FDB2899}" dt="2019-07-17T12:25:53.674" v="13728" actId="1076"/>
          <ac:picMkLst>
            <pc:docMk/>
            <pc:sldMk cId="1781636972" sldId="711"/>
            <ac:picMk id="5" creationId="{C0436C3B-5451-44E5-A813-C7A5414AEE22}"/>
          </ac:picMkLst>
        </pc:picChg>
        <pc:picChg chg="del">
          <ac:chgData name="臧 雷" userId="0d29c245861bfd9a" providerId="LiveId" clId="{7A4F95BA-2E7E-4C33-9514-95E88FDB2899}" dt="2019-07-07T03:13:21.491" v="6671" actId="478"/>
          <ac:picMkLst>
            <pc:docMk/>
            <pc:sldMk cId="1781636972" sldId="711"/>
            <ac:picMk id="8" creationId="{3C1889DC-CBD0-43BA-8536-4138AE7AB80A}"/>
          </ac:picMkLst>
        </pc:picChg>
      </pc:sldChg>
      <pc:sldChg chg="addSp delSp modSp add">
        <pc:chgData name="臧 雷" userId="0d29c245861bfd9a" providerId="LiveId" clId="{7A4F95BA-2E7E-4C33-9514-95E88FDB2899}" dt="2019-07-17T12:27:13.325" v="13742" actId="14100"/>
        <pc:sldMkLst>
          <pc:docMk/>
          <pc:sldMk cId="4243025836" sldId="712"/>
        </pc:sldMkLst>
        <pc:spChg chg="add mod">
          <ac:chgData name="臧 雷" userId="0d29c245861bfd9a" providerId="LiveId" clId="{7A4F95BA-2E7E-4C33-9514-95E88FDB2899}" dt="2019-07-17T12:27:05.907" v="13740" actId="14100"/>
          <ac:spMkLst>
            <pc:docMk/>
            <pc:sldMk cId="4243025836" sldId="712"/>
            <ac:spMk id="6" creationId="{446DB4DA-D1B0-42A4-96B8-91176F79B308}"/>
          </ac:spMkLst>
        </pc:spChg>
        <pc:spChg chg="add mod">
          <ac:chgData name="臧 雷" userId="0d29c245861bfd9a" providerId="LiveId" clId="{7A4F95BA-2E7E-4C33-9514-95E88FDB2899}" dt="2019-07-17T12:27:13.325" v="13742" actId="14100"/>
          <ac:spMkLst>
            <pc:docMk/>
            <pc:sldMk cId="4243025836" sldId="712"/>
            <ac:spMk id="7" creationId="{8F75225B-6809-447A-9F3A-788F1372AA8A}"/>
          </ac:spMkLst>
        </pc:spChg>
        <pc:spChg chg="mod">
          <ac:chgData name="臧 雷" userId="0d29c245861bfd9a" providerId="LiveId" clId="{7A4F95BA-2E7E-4C33-9514-95E88FDB2899}" dt="2019-07-17T12:26:36.305" v="13735" actId="255"/>
          <ac:spMkLst>
            <pc:docMk/>
            <pc:sldMk cId="4243025836" sldId="712"/>
            <ac:spMk id="9" creationId="{0198A065-0232-49A1-BE9F-F8870A7975A2}"/>
          </ac:spMkLst>
        </pc:spChg>
        <pc:picChg chg="add mod">
          <ac:chgData name="臧 雷" userId="0d29c245861bfd9a" providerId="LiveId" clId="{7A4F95BA-2E7E-4C33-9514-95E88FDB2899}" dt="2019-07-17T12:26:45.168" v="13738" actId="1076"/>
          <ac:picMkLst>
            <pc:docMk/>
            <pc:sldMk cId="4243025836" sldId="712"/>
            <ac:picMk id="3" creationId="{6AA724CE-C848-4A18-A4AB-1AF450456ED1}"/>
          </ac:picMkLst>
        </pc:picChg>
        <pc:picChg chg="del">
          <ac:chgData name="臧 雷" userId="0d29c245861bfd9a" providerId="LiveId" clId="{7A4F95BA-2E7E-4C33-9514-95E88FDB2899}" dt="2019-07-07T03:14:44.425" v="6678" actId="478"/>
          <ac:picMkLst>
            <pc:docMk/>
            <pc:sldMk cId="4243025836" sldId="712"/>
            <ac:picMk id="6" creationId="{9CD40721-3799-4AA3-9C38-ACF2BB0CD803}"/>
          </ac:picMkLst>
        </pc:picChg>
        <pc:picChg chg="del">
          <ac:chgData name="臧 雷" userId="0d29c245861bfd9a" providerId="LiveId" clId="{7A4F95BA-2E7E-4C33-9514-95E88FDB2899}" dt="2019-07-07T03:14:46.303" v="6679" actId="478"/>
          <ac:picMkLst>
            <pc:docMk/>
            <pc:sldMk cId="4243025836" sldId="712"/>
            <ac:picMk id="7" creationId="{27E4F20B-6502-4123-9A37-F4147F7B19D7}"/>
          </ac:picMkLst>
        </pc:picChg>
      </pc:sldChg>
      <pc:sldChg chg="modSp add">
        <pc:chgData name="臧 雷" userId="0d29c245861bfd9a" providerId="LiveId" clId="{7A4F95BA-2E7E-4C33-9514-95E88FDB2899}" dt="2019-07-17T12:27:25.658" v="13743" actId="255"/>
        <pc:sldMkLst>
          <pc:docMk/>
          <pc:sldMk cId="2917967061" sldId="713"/>
        </pc:sldMkLst>
        <pc:spChg chg="mod">
          <ac:chgData name="臧 雷" userId="0d29c245861bfd9a" providerId="LiveId" clId="{7A4F95BA-2E7E-4C33-9514-95E88FDB2899}" dt="2019-07-17T12:27:25.658" v="13743" actId="255"/>
          <ac:spMkLst>
            <pc:docMk/>
            <pc:sldMk cId="2917967061" sldId="713"/>
            <ac:spMk id="9" creationId="{0198A065-0232-49A1-BE9F-F8870A7975A2}"/>
          </ac:spMkLst>
        </pc:spChg>
      </pc:sldChg>
      <pc:sldChg chg="addSp delSp modSp add">
        <pc:chgData name="臧 雷" userId="0d29c245861bfd9a" providerId="LiveId" clId="{7A4F95BA-2E7E-4C33-9514-95E88FDB2899}" dt="2019-07-17T12:27:35.061" v="13744" actId="255"/>
        <pc:sldMkLst>
          <pc:docMk/>
          <pc:sldMk cId="710878781" sldId="714"/>
        </pc:sldMkLst>
        <pc:spChg chg="mod">
          <ac:chgData name="臧 雷" userId="0d29c245861bfd9a" providerId="LiveId" clId="{7A4F95BA-2E7E-4C33-9514-95E88FDB2899}" dt="2019-07-07T03:19:32.437" v="7090"/>
          <ac:spMkLst>
            <pc:docMk/>
            <pc:sldMk cId="710878781" sldId="714"/>
            <ac:spMk id="2" creationId="{00000000-0000-0000-0000-000000000000}"/>
          </ac:spMkLst>
        </pc:spChg>
        <pc:spChg chg="mod">
          <ac:chgData name="臧 雷" userId="0d29c245861bfd9a" providerId="LiveId" clId="{7A4F95BA-2E7E-4C33-9514-95E88FDB2899}" dt="2019-07-17T12:27:35.061" v="13744" actId="255"/>
          <ac:spMkLst>
            <pc:docMk/>
            <pc:sldMk cId="710878781" sldId="714"/>
            <ac:spMk id="9" creationId="{0198A065-0232-49A1-BE9F-F8870A7975A2}"/>
          </ac:spMkLst>
        </pc:spChg>
        <pc:picChg chg="add del mod">
          <ac:chgData name="臧 雷" userId="0d29c245861bfd9a" providerId="LiveId" clId="{7A4F95BA-2E7E-4C33-9514-95E88FDB2899}" dt="2019-07-07T03:36:00.914" v="7512" actId="478"/>
          <ac:picMkLst>
            <pc:docMk/>
            <pc:sldMk cId="710878781" sldId="714"/>
            <ac:picMk id="3" creationId="{D1AD6D3B-E541-4E61-A27E-18882DB37BF3}"/>
          </ac:picMkLst>
        </pc:picChg>
        <pc:picChg chg="add del mod">
          <ac:chgData name="臧 雷" userId="0d29c245861bfd9a" providerId="LiveId" clId="{7A4F95BA-2E7E-4C33-9514-95E88FDB2899}" dt="2019-07-07T03:49:16.606" v="7677" actId="478"/>
          <ac:picMkLst>
            <pc:docMk/>
            <pc:sldMk cId="710878781" sldId="714"/>
            <ac:picMk id="4" creationId="{DC14080F-7702-416C-ABB0-762BB20C9DC6}"/>
          </ac:picMkLst>
        </pc:picChg>
      </pc:sldChg>
      <pc:sldChg chg="addSp modSp add">
        <pc:chgData name="臧 雷" userId="0d29c245861bfd9a" providerId="LiveId" clId="{7A4F95BA-2E7E-4C33-9514-95E88FDB2899}" dt="2019-07-17T12:28:22.595" v="13753" actId="1076"/>
        <pc:sldMkLst>
          <pc:docMk/>
          <pc:sldMk cId="2356749534" sldId="715"/>
        </pc:sldMkLst>
        <pc:spChg chg="mod">
          <ac:chgData name="臧 雷" userId="0d29c245861bfd9a" providerId="LiveId" clId="{7A4F95BA-2E7E-4C33-9514-95E88FDB2899}" dt="2019-07-17T12:28:10.290" v="13750" actId="255"/>
          <ac:spMkLst>
            <pc:docMk/>
            <pc:sldMk cId="2356749534" sldId="715"/>
            <ac:spMk id="9" creationId="{0198A065-0232-49A1-BE9F-F8870A7975A2}"/>
          </ac:spMkLst>
        </pc:spChg>
        <pc:picChg chg="add mod">
          <ac:chgData name="臧 雷" userId="0d29c245861bfd9a" providerId="LiveId" clId="{7A4F95BA-2E7E-4C33-9514-95E88FDB2899}" dt="2019-07-17T12:28:22.595" v="13753" actId="1076"/>
          <ac:picMkLst>
            <pc:docMk/>
            <pc:sldMk cId="2356749534" sldId="715"/>
            <ac:picMk id="3" creationId="{8BADD26B-316B-45CC-8AB0-0D0DA0986399}"/>
          </ac:picMkLst>
        </pc:picChg>
      </pc:sldChg>
      <pc:sldChg chg="addSp modSp add">
        <pc:chgData name="臧 雷" userId="0d29c245861bfd9a" providerId="LiveId" clId="{7A4F95BA-2E7E-4C33-9514-95E88FDB2899}" dt="2019-07-17T12:27:57.395" v="13749" actId="1076"/>
        <pc:sldMkLst>
          <pc:docMk/>
          <pc:sldMk cId="1555996309" sldId="716"/>
        </pc:sldMkLst>
        <pc:spChg chg="add mod">
          <ac:chgData name="臧 雷" userId="0d29c245861bfd9a" providerId="LiveId" clId="{7A4F95BA-2E7E-4C33-9514-95E88FDB2899}" dt="2019-07-17T12:27:57.395" v="13749" actId="1076"/>
          <ac:spMkLst>
            <pc:docMk/>
            <pc:sldMk cId="1555996309" sldId="716"/>
            <ac:spMk id="5" creationId="{74828C0B-1748-45B0-9244-4485827054AE}"/>
          </ac:spMkLst>
        </pc:spChg>
        <pc:spChg chg="mod">
          <ac:chgData name="臧 雷" userId="0d29c245861bfd9a" providerId="LiveId" clId="{7A4F95BA-2E7E-4C33-9514-95E88FDB2899}" dt="2019-07-17T12:27:47.772" v="13747" actId="255"/>
          <ac:spMkLst>
            <pc:docMk/>
            <pc:sldMk cId="1555996309" sldId="716"/>
            <ac:spMk id="9" creationId="{0198A065-0232-49A1-BE9F-F8870A7975A2}"/>
          </ac:spMkLst>
        </pc:spChg>
        <pc:picChg chg="mod">
          <ac:chgData name="臧 雷" userId="0d29c245861bfd9a" providerId="LiveId" clId="{7A4F95BA-2E7E-4C33-9514-95E88FDB2899}" dt="2019-07-17T12:27:51.649" v="13748" actId="1076"/>
          <ac:picMkLst>
            <pc:docMk/>
            <pc:sldMk cId="1555996309" sldId="716"/>
            <ac:picMk id="4" creationId="{DC14080F-7702-416C-ABB0-762BB20C9DC6}"/>
          </ac:picMkLst>
        </pc:picChg>
      </pc:sldChg>
      <pc:sldChg chg="delSp modSp add">
        <pc:chgData name="臧 雷" userId="0d29c245861bfd9a" providerId="LiveId" clId="{7A4F95BA-2E7E-4C33-9514-95E88FDB2899}" dt="2019-07-18T12:59:57.469" v="15011"/>
        <pc:sldMkLst>
          <pc:docMk/>
          <pc:sldMk cId="1466121758" sldId="718"/>
        </pc:sldMkLst>
        <pc:spChg chg="mod">
          <ac:chgData name="臧 雷" userId="0d29c245861bfd9a" providerId="LiveId" clId="{7A4F95BA-2E7E-4C33-9514-95E88FDB2899}" dt="2019-07-18T12:59:57.469" v="15011"/>
          <ac:spMkLst>
            <pc:docMk/>
            <pc:sldMk cId="1466121758" sldId="718"/>
            <ac:spMk id="9" creationId="{0198A065-0232-49A1-BE9F-F8870A7975A2}"/>
          </ac:spMkLst>
        </pc:spChg>
        <pc:picChg chg="del">
          <ac:chgData name="臧 雷" userId="0d29c245861bfd9a" providerId="LiveId" clId="{7A4F95BA-2E7E-4C33-9514-95E88FDB2899}" dt="2019-07-07T08:37:01.503" v="7989" actId="478"/>
          <ac:picMkLst>
            <pc:docMk/>
            <pc:sldMk cId="1466121758" sldId="718"/>
            <ac:picMk id="3" creationId="{8BADD26B-316B-45CC-8AB0-0D0DA0986399}"/>
          </ac:picMkLst>
        </pc:picChg>
      </pc:sldChg>
      <pc:sldChg chg="addSp delSp modSp add">
        <pc:chgData name="臧 雷" userId="0d29c245861bfd9a" providerId="LiveId" clId="{7A4F95BA-2E7E-4C33-9514-95E88FDB2899}" dt="2019-07-17T12:28:55.665" v="13757" actId="255"/>
        <pc:sldMkLst>
          <pc:docMk/>
          <pc:sldMk cId="684515269" sldId="719"/>
        </pc:sldMkLst>
        <pc:spChg chg="add mod">
          <ac:chgData name="臧 雷" userId="0d29c245861bfd9a" providerId="LiveId" clId="{7A4F95BA-2E7E-4C33-9514-95E88FDB2899}" dt="2019-07-11T15:26:48.788" v="10855" actId="1076"/>
          <ac:spMkLst>
            <pc:docMk/>
            <pc:sldMk cId="684515269" sldId="719"/>
            <ac:spMk id="6" creationId="{9F9581D7-46E1-4E61-B9DB-FF6CC32CEA32}"/>
          </ac:spMkLst>
        </pc:spChg>
        <pc:spChg chg="add mod">
          <ac:chgData name="臧 雷" userId="0d29c245861bfd9a" providerId="LiveId" clId="{7A4F95BA-2E7E-4C33-9514-95E88FDB2899}" dt="2019-07-11T15:26:54.075" v="10856" actId="1076"/>
          <ac:spMkLst>
            <pc:docMk/>
            <pc:sldMk cId="684515269" sldId="719"/>
            <ac:spMk id="7" creationId="{0544CD31-8C1F-4E76-8719-20013FBF99E8}"/>
          </ac:spMkLst>
        </pc:spChg>
        <pc:spChg chg="add mod">
          <ac:chgData name="臧 雷" userId="0d29c245861bfd9a" providerId="LiveId" clId="{7A4F95BA-2E7E-4C33-9514-95E88FDB2899}" dt="2019-07-17T12:28:55.665" v="13757" actId="255"/>
          <ac:spMkLst>
            <pc:docMk/>
            <pc:sldMk cId="684515269" sldId="719"/>
            <ac:spMk id="8" creationId="{E2A0DF98-3CDC-457E-8CCB-8FC9F13E9195}"/>
          </ac:spMkLst>
        </pc:spChg>
        <pc:spChg chg="mod">
          <ac:chgData name="臧 雷" userId="0d29c245861bfd9a" providerId="LiveId" clId="{7A4F95BA-2E7E-4C33-9514-95E88FDB2899}" dt="2019-07-17T12:28:50.555" v="13756" actId="255"/>
          <ac:spMkLst>
            <pc:docMk/>
            <pc:sldMk cId="684515269" sldId="719"/>
            <ac:spMk id="9" creationId="{0198A065-0232-49A1-BE9F-F8870A7975A2}"/>
          </ac:spMkLst>
        </pc:spChg>
        <pc:picChg chg="add del mod">
          <ac:chgData name="臧 雷" userId="0d29c245861bfd9a" providerId="LiveId" clId="{7A4F95BA-2E7E-4C33-9514-95E88FDB2899}" dt="2019-07-07T08:41:44.327" v="8228" actId="478"/>
          <ac:picMkLst>
            <pc:docMk/>
            <pc:sldMk cId="684515269" sldId="719"/>
            <ac:picMk id="3" creationId="{AA44C3F8-3BDD-497A-9568-890C89A63877}"/>
          </ac:picMkLst>
        </pc:picChg>
        <pc:picChg chg="del">
          <ac:chgData name="臧 雷" userId="0d29c245861bfd9a" providerId="LiveId" clId="{7A4F95BA-2E7E-4C33-9514-95E88FDB2899}" dt="2019-07-07T08:40:34.606" v="8214" actId="478"/>
          <ac:picMkLst>
            <pc:docMk/>
            <pc:sldMk cId="684515269" sldId="719"/>
            <ac:picMk id="4" creationId="{DC14080F-7702-416C-ABB0-762BB20C9DC6}"/>
          </ac:picMkLst>
        </pc:picChg>
        <pc:picChg chg="add mod">
          <ac:chgData name="臧 雷" userId="0d29c245861bfd9a" providerId="LiveId" clId="{7A4F95BA-2E7E-4C33-9514-95E88FDB2899}" dt="2019-07-11T15:26:16.103" v="10853" actId="1076"/>
          <ac:picMkLst>
            <pc:docMk/>
            <pc:sldMk cId="684515269" sldId="719"/>
            <ac:picMk id="5" creationId="{7843EE20-F3B0-4F70-8266-C521E7E91E92}"/>
          </ac:picMkLst>
        </pc:picChg>
      </pc:sldChg>
      <pc:sldChg chg="addSp delSp modSp add">
        <pc:chgData name="臧 雷" userId="0d29c245861bfd9a" providerId="LiveId" clId="{7A4F95BA-2E7E-4C33-9514-95E88FDB2899}" dt="2019-07-17T12:29:40.226" v="13765" actId="14100"/>
        <pc:sldMkLst>
          <pc:docMk/>
          <pc:sldMk cId="1089252857" sldId="720"/>
        </pc:sldMkLst>
        <pc:spChg chg="add mod">
          <ac:chgData name="臧 雷" userId="0d29c245861bfd9a" providerId="LiveId" clId="{7A4F95BA-2E7E-4C33-9514-95E88FDB2899}" dt="2019-07-17T12:29:40.226" v="13765" actId="14100"/>
          <ac:spMkLst>
            <pc:docMk/>
            <pc:sldMk cId="1089252857" sldId="720"/>
            <ac:spMk id="5" creationId="{378CAA95-2B8A-4622-8EB9-DD1FAE7BAE75}"/>
          </ac:spMkLst>
        </pc:spChg>
        <pc:spChg chg="add mod">
          <ac:chgData name="臧 雷" userId="0d29c245861bfd9a" providerId="LiveId" clId="{7A4F95BA-2E7E-4C33-9514-95E88FDB2899}" dt="2019-07-17T12:29:25.002" v="13762" actId="14100"/>
          <ac:spMkLst>
            <pc:docMk/>
            <pc:sldMk cId="1089252857" sldId="720"/>
            <ac:spMk id="6" creationId="{11393C37-2580-45A7-8972-A16F93A1C321}"/>
          </ac:spMkLst>
        </pc:spChg>
        <pc:spChg chg="mod">
          <ac:chgData name="臧 雷" userId="0d29c245861bfd9a" providerId="LiveId" clId="{7A4F95BA-2E7E-4C33-9514-95E88FDB2899}" dt="2019-07-17T12:29:05.737" v="13758" actId="255"/>
          <ac:spMkLst>
            <pc:docMk/>
            <pc:sldMk cId="1089252857" sldId="720"/>
            <ac:spMk id="9" creationId="{0198A065-0232-49A1-BE9F-F8870A7975A2}"/>
          </ac:spMkLst>
        </pc:spChg>
        <pc:picChg chg="add mod">
          <ac:chgData name="臧 雷" userId="0d29c245861bfd9a" providerId="LiveId" clId="{7A4F95BA-2E7E-4C33-9514-95E88FDB2899}" dt="2019-07-17T12:29:31.384" v="13763" actId="1076"/>
          <ac:picMkLst>
            <pc:docMk/>
            <pc:sldMk cId="1089252857" sldId="720"/>
            <ac:picMk id="3" creationId="{2E147EF8-783C-4DEE-B20C-FE5826A2BC53}"/>
          </ac:picMkLst>
        </pc:picChg>
        <pc:picChg chg="del">
          <ac:chgData name="臧 雷" userId="0d29c245861bfd9a" providerId="LiveId" clId="{7A4F95BA-2E7E-4C33-9514-95E88FDB2899}" dt="2019-07-07T08:43:00.072" v="8314" actId="478"/>
          <ac:picMkLst>
            <pc:docMk/>
            <pc:sldMk cId="1089252857" sldId="720"/>
            <ac:picMk id="5" creationId="{7843EE20-F3B0-4F70-8266-C521E7E91E92}"/>
          </ac:picMkLst>
        </pc:picChg>
      </pc:sldChg>
      <pc:sldChg chg="addSp delSp modSp add">
        <pc:chgData name="臧 雷" userId="0d29c245861bfd9a" providerId="LiveId" clId="{7A4F95BA-2E7E-4C33-9514-95E88FDB2899}" dt="2019-07-17T12:29:53.307" v="13767" actId="1076"/>
        <pc:sldMkLst>
          <pc:docMk/>
          <pc:sldMk cId="1889477015" sldId="721"/>
        </pc:sldMkLst>
        <pc:spChg chg="mod">
          <ac:chgData name="臧 雷" userId="0d29c245861bfd9a" providerId="LiveId" clId="{7A4F95BA-2E7E-4C33-9514-95E88FDB2899}" dt="2019-07-17T12:29:53.307" v="13767" actId="1076"/>
          <ac:spMkLst>
            <pc:docMk/>
            <pc:sldMk cId="1889477015" sldId="721"/>
            <ac:spMk id="9" creationId="{0198A065-0232-49A1-BE9F-F8870A7975A2}"/>
          </ac:spMkLst>
        </pc:spChg>
        <pc:picChg chg="del">
          <ac:chgData name="臧 雷" userId="0d29c245861bfd9a" providerId="LiveId" clId="{7A4F95BA-2E7E-4C33-9514-95E88FDB2899}" dt="2019-07-07T08:44:07.008" v="8339" actId="478"/>
          <ac:picMkLst>
            <pc:docMk/>
            <pc:sldMk cId="1889477015" sldId="721"/>
            <ac:picMk id="3" creationId="{2E147EF8-783C-4DEE-B20C-FE5826A2BC53}"/>
          </ac:picMkLst>
        </pc:picChg>
        <pc:picChg chg="add mod">
          <ac:chgData name="臧 雷" userId="0d29c245861bfd9a" providerId="LiveId" clId="{7A4F95BA-2E7E-4C33-9514-95E88FDB2899}" dt="2019-07-07T08:45:01.258" v="8344" actId="1076"/>
          <ac:picMkLst>
            <pc:docMk/>
            <pc:sldMk cId="1889477015" sldId="721"/>
            <ac:picMk id="5" creationId="{69C1B42D-90E8-4F9E-96CD-B3B2FFBC80F7}"/>
          </ac:picMkLst>
        </pc:picChg>
      </pc:sldChg>
      <pc:sldChg chg="modSp add setBg">
        <pc:chgData name="臧 雷" userId="0d29c245861bfd9a" providerId="LiveId" clId="{7A4F95BA-2E7E-4C33-9514-95E88FDB2899}" dt="2019-07-19T01:25:13.993" v="15098"/>
        <pc:sldMkLst>
          <pc:docMk/>
          <pc:sldMk cId="2039675829" sldId="722"/>
        </pc:sldMkLst>
        <pc:spChg chg="mod">
          <ac:chgData name="臧 雷" userId="0d29c245861bfd9a" providerId="LiveId" clId="{7A4F95BA-2E7E-4C33-9514-95E88FDB2899}" dt="2019-07-19T01:25:13.993" v="15098"/>
          <ac:spMkLst>
            <pc:docMk/>
            <pc:sldMk cId="2039675829" sldId="722"/>
            <ac:spMk id="8" creationId="{F12D1702-A796-409D-A677-0CA0DE389277}"/>
          </ac:spMkLst>
        </pc:spChg>
      </pc:sldChg>
      <pc:sldChg chg="modSp add setBg">
        <pc:chgData name="臧 雷" userId="0d29c245861bfd9a" providerId="LiveId" clId="{7A4F95BA-2E7E-4C33-9514-95E88FDB2899}" dt="2019-07-19T03:40:27.521" v="15130"/>
        <pc:sldMkLst>
          <pc:docMk/>
          <pc:sldMk cId="831192791" sldId="723"/>
        </pc:sldMkLst>
        <pc:spChg chg="mod">
          <ac:chgData name="臧 雷" userId="0d29c245861bfd9a" providerId="LiveId" clId="{7A4F95BA-2E7E-4C33-9514-95E88FDB2899}" dt="2019-07-17T09:16:00.499" v="11513" actId="20577"/>
          <ac:spMkLst>
            <pc:docMk/>
            <pc:sldMk cId="831192791" sldId="723"/>
            <ac:spMk id="2" creationId="{00000000-0000-0000-0000-000000000000}"/>
          </ac:spMkLst>
        </pc:spChg>
        <pc:spChg chg="mod">
          <ac:chgData name="臧 雷" userId="0d29c245861bfd9a" providerId="LiveId" clId="{7A4F95BA-2E7E-4C33-9514-95E88FDB2899}" dt="2019-07-19T03:40:27.521" v="15130"/>
          <ac:spMkLst>
            <pc:docMk/>
            <pc:sldMk cId="831192791" sldId="723"/>
            <ac:spMk id="8" creationId="{F12D1702-A796-409D-A677-0CA0DE389277}"/>
          </ac:spMkLst>
        </pc:spChg>
      </pc:sldChg>
      <pc:sldChg chg="addSp delSp modSp add">
        <pc:chgData name="臧 雷" userId="0d29c245861bfd9a" providerId="LiveId" clId="{7A4F95BA-2E7E-4C33-9514-95E88FDB2899}" dt="2019-07-18T02:12:34.837" v="14678" actId="20577"/>
        <pc:sldMkLst>
          <pc:docMk/>
          <pc:sldMk cId="1137962475" sldId="725"/>
        </pc:sldMkLst>
        <pc:spChg chg="mod">
          <ac:chgData name="臧 雷" userId="0d29c245861bfd9a" providerId="LiveId" clId="{7A4F95BA-2E7E-4C33-9514-95E88FDB2899}" dt="2019-07-17T10:10:27.246" v="12056"/>
          <ac:spMkLst>
            <pc:docMk/>
            <pc:sldMk cId="1137962475" sldId="725"/>
            <ac:spMk id="2" creationId="{00000000-0000-0000-0000-000000000000}"/>
          </ac:spMkLst>
        </pc:spChg>
        <pc:spChg chg="add mod">
          <ac:chgData name="臧 雷" userId="0d29c245861bfd9a" providerId="LiveId" clId="{7A4F95BA-2E7E-4C33-9514-95E88FDB2899}" dt="2019-07-17T12:35:58.187" v="13795" actId="12"/>
          <ac:spMkLst>
            <pc:docMk/>
            <pc:sldMk cId="1137962475" sldId="725"/>
            <ac:spMk id="5" creationId="{EED8BAA0-F25D-468B-B70C-BB8B4CCCA47D}"/>
          </ac:spMkLst>
        </pc:spChg>
        <pc:spChg chg="mod">
          <ac:chgData name="臧 雷" userId="0d29c245861bfd9a" providerId="LiveId" clId="{7A4F95BA-2E7E-4C33-9514-95E88FDB2899}" dt="2019-07-18T02:12:34.837" v="14678" actId="20577"/>
          <ac:spMkLst>
            <pc:docMk/>
            <pc:sldMk cId="1137962475" sldId="725"/>
            <ac:spMk id="8" creationId="{F12D1702-A796-409D-A677-0CA0DE389277}"/>
          </ac:spMkLst>
        </pc:spChg>
        <pc:spChg chg="add del">
          <ac:chgData name="臧 雷" userId="0d29c245861bfd9a" providerId="LiveId" clId="{7A4F95BA-2E7E-4C33-9514-95E88FDB2899}" dt="2019-07-17T10:01:15.900" v="11961"/>
          <ac:spMkLst>
            <pc:docMk/>
            <pc:sldMk cId="1137962475" sldId="725"/>
            <ac:spMk id="9" creationId="{72AFCA3E-285C-445F-A5C9-3C8B2008EB74}"/>
          </ac:spMkLst>
        </pc:spChg>
        <pc:spChg chg="add mod">
          <ac:chgData name="臧 雷" userId="0d29c245861bfd9a" providerId="LiveId" clId="{7A4F95BA-2E7E-4C33-9514-95E88FDB2899}" dt="2019-07-17T13:26:55.661" v="14212" actId="14100"/>
          <ac:spMkLst>
            <pc:docMk/>
            <pc:sldMk cId="1137962475" sldId="725"/>
            <ac:spMk id="10" creationId="{D052BB84-DF2B-444E-97A6-F76F8A9C3E19}"/>
          </ac:spMkLst>
        </pc:spChg>
        <pc:spChg chg="add mod">
          <ac:chgData name="臧 雷" userId="0d29c245861bfd9a" providerId="LiveId" clId="{7A4F95BA-2E7E-4C33-9514-95E88FDB2899}" dt="2019-07-17T14:27:10.331" v="14595" actId="1076"/>
          <ac:spMkLst>
            <pc:docMk/>
            <pc:sldMk cId="1137962475" sldId="725"/>
            <ac:spMk id="11" creationId="{47346F54-A7D9-4195-82FD-5876B887ADE5}"/>
          </ac:spMkLst>
        </pc:spChg>
        <pc:picChg chg="add mod modCrop">
          <ac:chgData name="臧 雷" userId="0d29c245861bfd9a" providerId="LiveId" clId="{7A4F95BA-2E7E-4C33-9514-95E88FDB2899}" dt="2019-07-17T13:26:43.907" v="14208" actId="1076"/>
          <ac:picMkLst>
            <pc:docMk/>
            <pc:sldMk cId="1137962475" sldId="725"/>
            <ac:picMk id="4" creationId="{88F1831C-71E0-4FF4-A841-C91E19D16A52}"/>
          </ac:picMkLst>
        </pc:picChg>
        <pc:picChg chg="add mod">
          <ac:chgData name="臧 雷" userId="0d29c245861bfd9a" providerId="LiveId" clId="{7A4F95BA-2E7E-4C33-9514-95E88FDB2899}" dt="2019-07-17T12:35:20.856" v="13784" actId="1076"/>
          <ac:picMkLst>
            <pc:docMk/>
            <pc:sldMk cId="1137962475" sldId="725"/>
            <ac:picMk id="6" creationId="{69440F12-6088-41E9-B659-7325CCA0CA98}"/>
          </ac:picMkLst>
        </pc:picChg>
        <pc:picChg chg="add mod">
          <ac:chgData name="臧 雷" userId="0d29c245861bfd9a" providerId="LiveId" clId="{7A4F95BA-2E7E-4C33-9514-95E88FDB2899}" dt="2019-07-17T12:36:06.293" v="13798" actId="1076"/>
          <ac:picMkLst>
            <pc:docMk/>
            <pc:sldMk cId="1137962475" sldId="725"/>
            <ac:picMk id="7" creationId="{B8A69B3A-59F6-4B19-9F26-2BFB1C29FA65}"/>
          </ac:picMkLst>
        </pc:picChg>
      </pc:sldChg>
      <pc:sldChg chg="addSp delSp modSp add">
        <pc:chgData name="臧 雷" userId="0d29c245861bfd9a" providerId="LiveId" clId="{7A4F95BA-2E7E-4C33-9514-95E88FDB2899}" dt="2019-07-18T14:07:26.287" v="15060" actId="14100"/>
        <pc:sldMkLst>
          <pc:docMk/>
          <pc:sldMk cId="1804663342" sldId="726"/>
        </pc:sldMkLst>
        <pc:spChg chg="mod">
          <ac:chgData name="臧 雷" userId="0d29c245861bfd9a" providerId="LiveId" clId="{7A4F95BA-2E7E-4C33-9514-95E88FDB2899}" dt="2019-07-17T10:10:34.402" v="12063"/>
          <ac:spMkLst>
            <pc:docMk/>
            <pc:sldMk cId="1804663342" sldId="726"/>
            <ac:spMk id="2" creationId="{00000000-0000-0000-0000-000000000000}"/>
          </ac:spMkLst>
        </pc:spChg>
        <pc:spChg chg="add del mod">
          <ac:chgData name="臧 雷" userId="0d29c245861bfd9a" providerId="LiveId" clId="{7A4F95BA-2E7E-4C33-9514-95E88FDB2899}" dt="2019-07-17T10:11:26.588" v="12065" actId="478"/>
          <ac:spMkLst>
            <pc:docMk/>
            <pc:sldMk cId="1804663342" sldId="726"/>
            <ac:spMk id="4" creationId="{CE8B3D29-94D3-44FB-B20E-8F11D54DD1DF}"/>
          </ac:spMkLst>
        </pc:spChg>
        <pc:spChg chg="add mod">
          <ac:chgData name="臧 雷" userId="0d29c245861bfd9a" providerId="LiveId" clId="{7A4F95BA-2E7E-4C33-9514-95E88FDB2899}" dt="2019-07-18T14:07:26.287" v="15060" actId="14100"/>
          <ac:spMkLst>
            <pc:docMk/>
            <pc:sldMk cId="1804663342" sldId="726"/>
            <ac:spMk id="5" creationId="{78F2364B-4459-427F-A51E-919F30A018DC}"/>
          </ac:spMkLst>
        </pc:spChg>
        <pc:spChg chg="del">
          <ac:chgData name="臧 雷" userId="0d29c245861bfd9a" providerId="LiveId" clId="{7A4F95BA-2E7E-4C33-9514-95E88FDB2899}" dt="2019-07-17T10:01:30.200" v="11962" actId="478"/>
          <ac:spMkLst>
            <pc:docMk/>
            <pc:sldMk cId="1804663342" sldId="726"/>
            <ac:spMk id="8" creationId="{F12D1702-A796-409D-A677-0CA0DE389277}"/>
          </ac:spMkLst>
        </pc:spChg>
      </pc:sldChg>
      <pc:sldChg chg="addSp modSp add">
        <pc:chgData name="臧 雷" userId="0d29c245861bfd9a" providerId="LiveId" clId="{7A4F95BA-2E7E-4C33-9514-95E88FDB2899}" dt="2019-07-17T12:09:44.941" v="13596" actId="1076"/>
        <pc:sldMkLst>
          <pc:docMk/>
          <pc:sldMk cId="2378843352" sldId="728"/>
        </pc:sldMkLst>
        <pc:spChg chg="mod">
          <ac:chgData name="臧 雷" userId="0d29c245861bfd9a" providerId="LiveId" clId="{7A4F95BA-2E7E-4C33-9514-95E88FDB2899}" dt="2019-07-17T12:09:38.572" v="13594" actId="1076"/>
          <ac:spMkLst>
            <pc:docMk/>
            <pc:sldMk cId="2378843352" sldId="728"/>
            <ac:spMk id="9" creationId="{0198A065-0232-49A1-BE9F-F8870A7975A2}"/>
          </ac:spMkLst>
        </pc:spChg>
        <pc:picChg chg="mod">
          <ac:chgData name="臧 雷" userId="0d29c245861bfd9a" providerId="LiveId" clId="{7A4F95BA-2E7E-4C33-9514-95E88FDB2899}" dt="2019-07-17T12:09:41.085" v="13595" actId="1076"/>
          <ac:picMkLst>
            <pc:docMk/>
            <pc:sldMk cId="2378843352" sldId="728"/>
            <ac:picMk id="3" creationId="{07D50F6B-9EF7-4D2B-AC13-AEBB58A50007}"/>
          </ac:picMkLst>
        </pc:picChg>
        <pc:picChg chg="add mod">
          <ac:chgData name="臧 雷" userId="0d29c245861bfd9a" providerId="LiveId" clId="{7A4F95BA-2E7E-4C33-9514-95E88FDB2899}" dt="2019-07-17T12:09:44.941" v="13596" actId="1076"/>
          <ac:picMkLst>
            <pc:docMk/>
            <pc:sldMk cId="2378843352" sldId="728"/>
            <ac:picMk id="5" creationId="{8B32EABF-8CFB-4319-AF8A-CEC1D4FA5B43}"/>
          </ac:picMkLst>
        </pc:picChg>
      </pc:sldChg>
      <pc:sldChg chg="addSp delSp modSp add">
        <pc:chgData name="臧 雷" userId="0d29c245861bfd9a" providerId="LiveId" clId="{7A4F95BA-2E7E-4C33-9514-95E88FDB2899}" dt="2019-07-18T13:09:59.524" v="15037"/>
        <pc:sldMkLst>
          <pc:docMk/>
          <pc:sldMk cId="1467111859" sldId="729"/>
        </pc:sldMkLst>
        <pc:spChg chg="mod">
          <ac:chgData name="臧 雷" userId="0d29c245861bfd9a" providerId="LiveId" clId="{7A4F95BA-2E7E-4C33-9514-95E88FDB2899}" dt="2019-07-18T13:09:59.524" v="15037"/>
          <ac:spMkLst>
            <pc:docMk/>
            <pc:sldMk cId="1467111859" sldId="729"/>
            <ac:spMk id="9" creationId="{0198A065-0232-49A1-BE9F-F8870A7975A2}"/>
          </ac:spMkLst>
        </pc:spChg>
        <pc:picChg chg="del mod">
          <ac:chgData name="臧 雷" userId="0d29c245861bfd9a" providerId="LiveId" clId="{7A4F95BA-2E7E-4C33-9514-95E88FDB2899}" dt="2019-07-17T11:58:53.267" v="13086" actId="478"/>
          <ac:picMkLst>
            <pc:docMk/>
            <pc:sldMk cId="1467111859" sldId="729"/>
            <ac:picMk id="3" creationId="{07D50F6B-9EF7-4D2B-AC13-AEBB58A50007}"/>
          </ac:picMkLst>
        </pc:picChg>
        <pc:picChg chg="add mod">
          <ac:chgData name="臧 雷" userId="0d29c245861bfd9a" providerId="LiveId" clId="{7A4F95BA-2E7E-4C33-9514-95E88FDB2899}" dt="2019-07-18T10:11:13.187" v="14925" actId="14100"/>
          <ac:picMkLst>
            <pc:docMk/>
            <pc:sldMk cId="1467111859" sldId="729"/>
            <ac:picMk id="5" creationId="{E307CE3B-113D-47DA-9C99-60799250A610}"/>
          </ac:picMkLst>
        </pc:picChg>
      </pc:sldChg>
      <pc:sldChg chg="modSp add ord">
        <pc:chgData name="臧 雷" userId="0d29c245861bfd9a" providerId="LiveId" clId="{7A4F95BA-2E7E-4C33-9514-95E88FDB2899}" dt="2019-07-17T12:30:59.169" v="13781"/>
        <pc:sldMkLst>
          <pc:docMk/>
          <pc:sldMk cId="1494402932" sldId="730"/>
        </pc:sldMkLst>
        <pc:spChg chg="mod">
          <ac:chgData name="臧 雷" userId="0d29c245861bfd9a" providerId="LiveId" clId="{7A4F95BA-2E7E-4C33-9514-95E88FDB2899}" dt="2019-07-17T12:30:19.568" v="13772" actId="20577"/>
          <ac:spMkLst>
            <pc:docMk/>
            <pc:sldMk cId="1494402932" sldId="730"/>
            <ac:spMk id="6" creationId="{ED737C3E-20C4-470F-B2B7-2524D6806B19}"/>
          </ac:spMkLst>
        </pc:spChg>
      </pc:sldChg>
      <pc:sldChg chg="addSp delSp modSp add ord">
        <pc:chgData name="臧 雷" userId="0d29c245861bfd9a" providerId="LiveId" clId="{7A4F95BA-2E7E-4C33-9514-95E88FDB2899}" dt="2019-07-18T09:25:43.742" v="14868" actId="14100"/>
        <pc:sldMkLst>
          <pc:docMk/>
          <pc:sldMk cId="502822564" sldId="731"/>
        </pc:sldMkLst>
        <pc:spChg chg="mod">
          <ac:chgData name="臧 雷" userId="0d29c245861bfd9a" providerId="LiveId" clId="{7A4F95BA-2E7E-4C33-9514-95E88FDB2899}" dt="2019-07-18T09:20:47.231" v="14747"/>
          <ac:spMkLst>
            <pc:docMk/>
            <pc:sldMk cId="502822564" sldId="731"/>
            <ac:spMk id="2" creationId="{00000000-0000-0000-0000-000000000000}"/>
          </ac:spMkLst>
        </pc:spChg>
        <pc:spChg chg="mod">
          <ac:chgData name="臧 雷" userId="0d29c245861bfd9a" providerId="LiveId" clId="{7A4F95BA-2E7E-4C33-9514-95E88FDB2899}" dt="2019-07-18T09:24:11.228" v="14858" actId="1076"/>
          <ac:spMkLst>
            <pc:docMk/>
            <pc:sldMk cId="502822564" sldId="731"/>
            <ac:spMk id="8" creationId="{4972ABFD-24C2-4E08-A021-44CD045C8431}"/>
          </ac:spMkLst>
        </pc:spChg>
        <pc:spChg chg="mod">
          <ac:chgData name="臧 雷" userId="0d29c245861bfd9a" providerId="LiveId" clId="{7A4F95BA-2E7E-4C33-9514-95E88FDB2899}" dt="2019-07-18T09:21:42.476" v="14844" actId="20577"/>
          <ac:spMkLst>
            <pc:docMk/>
            <pc:sldMk cId="502822564" sldId="731"/>
            <ac:spMk id="9" creationId="{0198A065-0232-49A1-BE9F-F8870A7975A2}"/>
          </ac:spMkLst>
        </pc:spChg>
        <pc:spChg chg="mod">
          <ac:chgData name="臧 雷" userId="0d29c245861bfd9a" providerId="LiveId" clId="{7A4F95BA-2E7E-4C33-9514-95E88FDB2899}" dt="2019-07-18T09:25:43.742" v="14868" actId="14100"/>
          <ac:spMkLst>
            <pc:docMk/>
            <pc:sldMk cId="502822564" sldId="731"/>
            <ac:spMk id="10" creationId="{76F79001-6A1F-41DF-8A42-1D8AC23574C2}"/>
          </ac:spMkLst>
        </pc:spChg>
        <pc:picChg chg="add mod ord">
          <ac:chgData name="臧 雷" userId="0d29c245861bfd9a" providerId="LiveId" clId="{7A4F95BA-2E7E-4C33-9514-95E88FDB2899}" dt="2019-07-18T09:25:29.596" v="14865" actId="1076"/>
          <ac:picMkLst>
            <pc:docMk/>
            <pc:sldMk cId="502822564" sldId="731"/>
            <ac:picMk id="3" creationId="{FFED3518-A8B6-43D6-9F68-3B8574A77720}"/>
          </ac:picMkLst>
        </pc:picChg>
        <pc:picChg chg="del mod">
          <ac:chgData name="臧 雷" userId="0d29c245861bfd9a" providerId="LiveId" clId="{7A4F95BA-2E7E-4C33-9514-95E88FDB2899}" dt="2019-07-18T09:22:05.949" v="14848" actId="478"/>
          <ac:picMkLst>
            <pc:docMk/>
            <pc:sldMk cId="502822564" sldId="731"/>
            <ac:picMk id="4" creationId="{CC9E88AA-D286-4246-847D-984F07CDE4E1}"/>
          </ac:picMkLst>
        </pc:picChg>
        <pc:picChg chg="mod">
          <ac:chgData name="臧 雷" userId="0d29c245861bfd9a" providerId="LiveId" clId="{7A4F95BA-2E7E-4C33-9514-95E88FDB2899}" dt="2019-07-18T09:22:01.400" v="14846" actId="14100"/>
          <ac:picMkLst>
            <pc:docMk/>
            <pc:sldMk cId="502822564" sldId="731"/>
            <ac:picMk id="5" creationId="{EE8ECB36-4895-42B6-8F99-F15CF822BEDD}"/>
          </ac:picMkLst>
        </pc:picChg>
        <pc:picChg chg="add mod ord">
          <ac:chgData name="臧 雷" userId="0d29c245861bfd9a" providerId="LiveId" clId="{7A4F95BA-2E7E-4C33-9514-95E88FDB2899}" dt="2019-07-18T09:25:33.824" v="14866" actId="167"/>
          <ac:picMkLst>
            <pc:docMk/>
            <pc:sldMk cId="502822564" sldId="731"/>
            <ac:picMk id="6" creationId="{EEFB5CA2-715C-47A1-A02C-32AA18A4E42A}"/>
          </ac:picMkLst>
        </pc:picChg>
        <pc:picChg chg="del">
          <ac:chgData name="臧 雷" userId="0d29c245861bfd9a" providerId="LiveId" clId="{7A4F95BA-2E7E-4C33-9514-95E88FDB2899}" dt="2019-07-18T09:22:08.612" v="14849" actId="478"/>
          <ac:picMkLst>
            <pc:docMk/>
            <pc:sldMk cId="502822564" sldId="731"/>
            <ac:picMk id="7" creationId="{ECB0733D-7BC8-4A62-AAC8-7B278ED769B8}"/>
          </ac:picMkLst>
        </pc:picChg>
      </pc:sldChg>
      <pc:sldChg chg="addSp delSp modSp add">
        <pc:chgData name="臧 雷" userId="0d29c245861bfd9a" providerId="LiveId" clId="{7A4F95BA-2E7E-4C33-9514-95E88FDB2899}" dt="2019-07-19T01:23:53.844" v="15078"/>
        <pc:sldMkLst>
          <pc:docMk/>
          <pc:sldMk cId="405149018" sldId="732"/>
        </pc:sldMkLst>
        <pc:spChg chg="mod">
          <ac:chgData name="臧 雷" userId="0d29c245861bfd9a" providerId="LiveId" clId="{7A4F95BA-2E7E-4C33-9514-95E88FDB2899}" dt="2019-07-19T01:23:53.844" v="15078"/>
          <ac:spMkLst>
            <pc:docMk/>
            <pc:sldMk cId="405149018" sldId="732"/>
            <ac:spMk id="2" creationId="{00000000-0000-0000-0000-000000000000}"/>
          </ac:spMkLst>
        </pc:spChg>
        <pc:spChg chg="mod">
          <ac:chgData name="臧 雷" userId="0d29c245861bfd9a" providerId="LiveId" clId="{7A4F95BA-2E7E-4C33-9514-95E88FDB2899}" dt="2019-07-18T09:32:57.786" v="14892" actId="1076"/>
          <ac:spMkLst>
            <pc:docMk/>
            <pc:sldMk cId="405149018" sldId="732"/>
            <ac:spMk id="7" creationId="{D71C2BE4-CC32-401C-9366-1AC88F3547AD}"/>
          </ac:spMkLst>
        </pc:spChg>
        <pc:spChg chg="mod">
          <ac:chgData name="臧 雷" userId="0d29c245861bfd9a" providerId="LiveId" clId="{7A4F95BA-2E7E-4C33-9514-95E88FDB2899}" dt="2019-07-18T09:27:33.539" v="14881" actId="20577"/>
          <ac:spMkLst>
            <pc:docMk/>
            <pc:sldMk cId="405149018" sldId="732"/>
            <ac:spMk id="9" creationId="{0198A065-0232-49A1-BE9F-F8870A7975A2}"/>
          </ac:spMkLst>
        </pc:spChg>
        <pc:picChg chg="del">
          <ac:chgData name="臧 雷" userId="0d29c245861bfd9a" providerId="LiveId" clId="{7A4F95BA-2E7E-4C33-9514-95E88FDB2899}" dt="2019-07-18T09:27:16.521" v="14873" actId="478"/>
          <ac:picMkLst>
            <pc:docMk/>
            <pc:sldMk cId="405149018" sldId="732"/>
            <ac:picMk id="3" creationId="{B20A8BDD-A43D-49C1-89B4-37D3B6177110}"/>
          </ac:picMkLst>
        </pc:picChg>
        <pc:picChg chg="add del mod">
          <ac:chgData name="臧 雷" userId="0d29c245861bfd9a" providerId="LiveId" clId="{7A4F95BA-2E7E-4C33-9514-95E88FDB2899}" dt="2019-07-18T09:27:46.518" v="14886" actId="478"/>
          <ac:picMkLst>
            <pc:docMk/>
            <pc:sldMk cId="405149018" sldId="732"/>
            <ac:picMk id="4" creationId="{BA541D35-B668-4E51-A738-0D3E2ABA8D92}"/>
          </ac:picMkLst>
        </pc:picChg>
        <pc:picChg chg="add mod ord">
          <ac:chgData name="臧 雷" userId="0d29c245861bfd9a" providerId="LiveId" clId="{7A4F95BA-2E7E-4C33-9514-95E88FDB2899}" dt="2019-07-18T09:32:51.903" v="14891" actId="1076"/>
          <ac:picMkLst>
            <pc:docMk/>
            <pc:sldMk cId="405149018" sldId="732"/>
            <ac:picMk id="8" creationId="{53BC0FF0-1460-4448-8D23-8CA65D163500}"/>
          </ac:picMkLst>
        </pc:picChg>
      </pc:sldChg>
      <pc:sldChg chg="delSp add del">
        <pc:chgData name="臧 雷" userId="0d29c245861bfd9a" providerId="LiveId" clId="{7A4F95BA-2E7E-4C33-9514-95E88FDB2899}" dt="2019-07-18T09:26:53.195" v="14871" actId="2696"/>
        <pc:sldMkLst>
          <pc:docMk/>
          <pc:sldMk cId="2761646347" sldId="732"/>
        </pc:sldMkLst>
        <pc:picChg chg="del">
          <ac:chgData name="臧 雷" userId="0d29c245861bfd9a" providerId="LiveId" clId="{7A4F95BA-2E7E-4C33-9514-95E88FDB2899}" dt="2019-07-18T09:26:40.758" v="14870" actId="478"/>
          <ac:picMkLst>
            <pc:docMk/>
            <pc:sldMk cId="2761646347" sldId="732"/>
            <ac:picMk id="4" creationId="{054930BD-3F26-458B-8E11-C869F46C8DD2}"/>
          </ac:picMkLst>
        </pc:picChg>
      </pc:sldChg>
    </pc:docChg>
  </pc:docChgLst>
  <pc:docChgLst>
    <pc:chgData name="雷 臧" userId="0d29c245861bfd9a" providerId="LiveId" clId="{7A4F95BA-2E7E-4C33-9514-95E88FDB2899}"/>
    <pc:docChg chg="modSld">
      <pc:chgData name="雷 臧" userId="0d29c245861bfd9a" providerId="LiveId" clId="{7A4F95BA-2E7E-4C33-9514-95E88FDB2899}" dt="2019-07-17T15:54:47.724" v="13" actId="1076"/>
      <pc:docMkLst>
        <pc:docMk/>
      </pc:docMkLst>
      <pc:sldChg chg="modSp">
        <pc:chgData name="雷 臧" userId="0d29c245861bfd9a" providerId="LiveId" clId="{7A4F95BA-2E7E-4C33-9514-95E88FDB2899}" dt="2019-07-17T15:50:19.524" v="5" actId="1076"/>
        <pc:sldMkLst>
          <pc:docMk/>
          <pc:sldMk cId="888521362" sldId="710"/>
        </pc:sldMkLst>
        <pc:picChg chg="mod">
          <ac:chgData name="雷 臧" userId="0d29c245861bfd9a" providerId="LiveId" clId="{7A4F95BA-2E7E-4C33-9514-95E88FDB2899}" dt="2019-07-17T15:50:19.524" v="5" actId="1076"/>
          <ac:picMkLst>
            <pc:docMk/>
            <pc:sldMk cId="888521362" sldId="710"/>
            <ac:picMk id="5" creationId="{EE8ECB36-4895-42B6-8F99-F15CF822BEDD}"/>
          </ac:picMkLst>
        </pc:picChg>
      </pc:sldChg>
      <pc:sldChg chg="modSp">
        <pc:chgData name="雷 臧" userId="0d29c245861bfd9a" providerId="LiveId" clId="{7A4F95BA-2E7E-4C33-9514-95E88FDB2899}" dt="2019-07-17T15:50:27.196" v="8" actId="1076"/>
        <pc:sldMkLst>
          <pc:docMk/>
          <pc:sldMk cId="1781636972" sldId="711"/>
        </pc:sldMkLst>
        <pc:picChg chg="mod">
          <ac:chgData name="雷 臧" userId="0d29c245861bfd9a" providerId="LiveId" clId="{7A4F95BA-2E7E-4C33-9514-95E88FDB2899}" dt="2019-07-17T15:50:27.196" v="8" actId="1076"/>
          <ac:picMkLst>
            <pc:docMk/>
            <pc:sldMk cId="1781636972" sldId="711"/>
            <ac:picMk id="4" creationId="{E84D18BC-1E3D-461F-9690-9653BA2E76E6}"/>
          </ac:picMkLst>
        </pc:picChg>
      </pc:sldChg>
      <pc:sldChg chg="modSp">
        <pc:chgData name="雷 臧" userId="0d29c245861bfd9a" providerId="LiveId" clId="{7A4F95BA-2E7E-4C33-9514-95E88FDB2899}" dt="2019-07-17T15:54:47.724" v="13" actId="1076"/>
        <pc:sldMkLst>
          <pc:docMk/>
          <pc:sldMk cId="4243025836" sldId="712"/>
        </pc:sldMkLst>
        <pc:spChg chg="mod">
          <ac:chgData name="雷 臧" userId="0d29c245861bfd9a" providerId="LiveId" clId="{7A4F95BA-2E7E-4C33-9514-95E88FDB2899}" dt="2019-07-17T15:54:30.961" v="10" actId="1076"/>
          <ac:spMkLst>
            <pc:docMk/>
            <pc:sldMk cId="4243025836" sldId="712"/>
            <ac:spMk id="6" creationId="{446DB4DA-D1B0-42A4-96B8-91176F79B308}"/>
          </ac:spMkLst>
        </pc:spChg>
        <pc:spChg chg="mod">
          <ac:chgData name="雷 臧" userId="0d29c245861bfd9a" providerId="LiveId" clId="{7A4F95BA-2E7E-4C33-9514-95E88FDB2899}" dt="2019-07-17T15:54:42.407" v="11" actId="1076"/>
          <ac:spMkLst>
            <pc:docMk/>
            <pc:sldMk cId="4243025836" sldId="712"/>
            <ac:spMk id="7" creationId="{8F75225B-6809-447A-9F3A-788F1372AA8A}"/>
          </ac:spMkLst>
        </pc:spChg>
        <pc:picChg chg="mod">
          <ac:chgData name="雷 臧" userId="0d29c245861bfd9a" providerId="LiveId" clId="{7A4F95BA-2E7E-4C33-9514-95E88FDB2899}" dt="2019-07-17T15:54:23.206" v="9" actId="1076"/>
          <ac:picMkLst>
            <pc:docMk/>
            <pc:sldMk cId="4243025836" sldId="712"/>
            <ac:picMk id="3" creationId="{6AA724CE-C848-4A18-A4AB-1AF450456ED1}"/>
          </ac:picMkLst>
        </pc:picChg>
        <pc:picChg chg="mod">
          <ac:chgData name="雷 臧" userId="0d29c245861bfd9a" providerId="LiveId" clId="{7A4F95BA-2E7E-4C33-9514-95E88FDB2899}" dt="2019-07-17T15:54:47.724" v="13" actId="1076"/>
          <ac:picMkLst>
            <pc:docMk/>
            <pc:sldMk cId="4243025836" sldId="712"/>
            <ac:picMk id="5" creationId="{06B140E7-21F0-45D0-8939-62C361E57E8E}"/>
          </ac:picMkLst>
        </pc:picChg>
      </pc:sldChg>
    </pc:docChg>
  </pc:docChgLst>
  <pc:docChgLst>
    <pc:chgData name="臧 雷" userId="0d29c245861bfd9a" providerId="LiveId" clId="{921CEDFD-3BC1-4F53-9FC9-EB5F225F707C}"/>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F2C7CA11-3525-4133-8E34-530B51710A62}" type="datetimeFigureOut">
              <a:rPr lang="zh-CN" altLang="en-US" smtClean="0"/>
              <a:pPr/>
              <a:t>2019/9/8</a:t>
            </a:fld>
            <a:endParaRPr lang="zh-CN" altLang="en-US"/>
          </a:p>
        </p:txBody>
      </p:sp>
      <p:sp>
        <p:nvSpPr>
          <p:cNvPr id="4" name="页脚占位符 3"/>
          <p:cNvSpPr>
            <a:spLocks noGrp="1"/>
          </p:cNvSpPr>
          <p:nvPr>
            <p:ph type="ftr" sz="quarter" idx="2"/>
          </p:nvPr>
        </p:nvSpPr>
        <p:spPr>
          <a:xfrm>
            <a:off x="0" y="9378951"/>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1"/>
            <a:ext cx="2946400" cy="493713"/>
          </a:xfrm>
          <a:prstGeom prst="rect">
            <a:avLst/>
          </a:prstGeom>
        </p:spPr>
        <p:txBody>
          <a:bodyPr vert="horz" lIns="91440" tIns="45720" rIns="91440" bIns="45720" rtlCol="0" anchor="b"/>
          <a:lstStyle>
            <a:lvl1pPr algn="r">
              <a:defRPr sz="1200"/>
            </a:lvl1pPr>
          </a:lstStyle>
          <a:p>
            <a:fld id="{20037328-62E5-466E-935A-FF3526AED04C}" type="slidenum">
              <a:rPr lang="zh-CN" altLang="en-US" smtClean="0"/>
              <a:pPr/>
              <a:t>‹#›</a:t>
            </a:fld>
            <a:endParaRPr lang="zh-CN" altLang="en-US"/>
          </a:p>
        </p:txBody>
      </p:sp>
    </p:spTree>
    <p:extLst>
      <p:ext uri="{BB962C8B-B14F-4D97-AF65-F5344CB8AC3E}">
        <p14:creationId xmlns:p14="http://schemas.microsoft.com/office/powerpoint/2010/main" val="245000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6" y="0"/>
            <a:ext cx="2945659" cy="493713"/>
          </a:xfrm>
          <a:prstGeom prst="rect">
            <a:avLst/>
          </a:prstGeom>
        </p:spPr>
        <p:txBody>
          <a:bodyPr vert="horz" lIns="91440" tIns="45720" rIns="91440" bIns="45720" rtlCol="0"/>
          <a:lstStyle>
            <a:lvl1pPr algn="r">
              <a:defRPr sz="1200"/>
            </a:lvl1pPr>
          </a:lstStyle>
          <a:p>
            <a:fld id="{DC4018C8-7665-41A0-8672-B47CF12BC414}" type="datetimeFigureOut">
              <a:rPr lang="zh-CN" altLang="en-US" smtClean="0"/>
              <a:pPr/>
              <a:t>2019/9/8</a:t>
            </a:fld>
            <a:endParaRPr lang="zh-CN" altLang="en-US"/>
          </a:p>
        </p:txBody>
      </p:sp>
      <p:sp>
        <p:nvSpPr>
          <p:cNvPr id="4" name="幻灯片图像占位符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378824"/>
            <a:ext cx="2945659" cy="493713"/>
          </a:xfrm>
          <a:prstGeom prst="rect">
            <a:avLst/>
          </a:prstGeom>
        </p:spPr>
        <p:txBody>
          <a:bodyPr vert="horz" lIns="91440" tIns="45720" rIns="91440" bIns="45720" rtlCol="0" anchor="b"/>
          <a:lstStyle>
            <a:lvl1pPr algn="r">
              <a:defRPr sz="1200"/>
            </a:lvl1pPr>
          </a:lstStyle>
          <a:p>
            <a:fld id="{B5F969E9-6922-40F2-9404-D8724D6F3996}" type="slidenum">
              <a:rPr lang="zh-CN" altLang="en-US" smtClean="0"/>
              <a:pPr/>
              <a:t>‹#›</a:t>
            </a:fld>
            <a:endParaRPr lang="zh-CN" altLang="en-US"/>
          </a:p>
        </p:txBody>
      </p:sp>
    </p:spTree>
    <p:extLst>
      <p:ext uri="{BB962C8B-B14F-4D97-AF65-F5344CB8AC3E}">
        <p14:creationId xmlns:p14="http://schemas.microsoft.com/office/powerpoint/2010/main" val="540424184"/>
      </p:ext>
    </p:extLst>
  </p:cSld>
  <p:clrMap bg1="lt1" tx1="dk1" bg2="lt2" tx2="dk2" accent1="accent1" accent2="accent2" accent3="accent3" accent4="accent4" accent5="accent5" accent6="accent6" hlink="hlink" folHlink="folHlink"/>
  <p:notesStyle>
    <a:lvl1pPr marL="0" algn="l" defTabSz="914064" rtl="0" eaLnBrk="1" latinLnBrk="0" hangingPunct="1">
      <a:defRPr sz="1200" kern="1200">
        <a:solidFill>
          <a:schemeClr val="tx1"/>
        </a:solidFill>
        <a:latin typeface="+mn-lt"/>
        <a:ea typeface="+mn-ea"/>
        <a:cs typeface="+mn-cs"/>
      </a:defRPr>
    </a:lvl1pPr>
    <a:lvl2pPr marL="457031" algn="l" defTabSz="914064" rtl="0" eaLnBrk="1" latinLnBrk="0" hangingPunct="1">
      <a:defRPr sz="1200" kern="1200">
        <a:solidFill>
          <a:schemeClr val="tx1"/>
        </a:solidFill>
        <a:latin typeface="+mn-lt"/>
        <a:ea typeface="+mn-ea"/>
        <a:cs typeface="+mn-cs"/>
      </a:defRPr>
    </a:lvl2pPr>
    <a:lvl3pPr marL="914064" algn="l" defTabSz="914064" rtl="0" eaLnBrk="1" latinLnBrk="0" hangingPunct="1">
      <a:defRPr sz="1200" kern="1200">
        <a:solidFill>
          <a:schemeClr val="tx1"/>
        </a:solidFill>
        <a:latin typeface="+mn-lt"/>
        <a:ea typeface="+mn-ea"/>
        <a:cs typeface="+mn-cs"/>
      </a:defRPr>
    </a:lvl3pPr>
    <a:lvl4pPr marL="1371097" algn="l" defTabSz="914064" rtl="0" eaLnBrk="1" latinLnBrk="0" hangingPunct="1">
      <a:defRPr sz="1200" kern="1200">
        <a:solidFill>
          <a:schemeClr val="tx1"/>
        </a:solidFill>
        <a:latin typeface="+mn-lt"/>
        <a:ea typeface="+mn-ea"/>
        <a:cs typeface="+mn-cs"/>
      </a:defRPr>
    </a:lvl4pPr>
    <a:lvl5pPr marL="1828127" algn="l" defTabSz="914064" rtl="0" eaLnBrk="1" latinLnBrk="0" hangingPunct="1">
      <a:defRPr sz="1200" kern="1200">
        <a:solidFill>
          <a:schemeClr val="tx1"/>
        </a:solidFill>
        <a:latin typeface="+mn-lt"/>
        <a:ea typeface="+mn-ea"/>
        <a:cs typeface="+mn-cs"/>
      </a:defRPr>
    </a:lvl5pPr>
    <a:lvl6pPr marL="2285159" algn="l" defTabSz="914064" rtl="0" eaLnBrk="1" latinLnBrk="0" hangingPunct="1">
      <a:defRPr sz="1200" kern="1200">
        <a:solidFill>
          <a:schemeClr val="tx1"/>
        </a:solidFill>
        <a:latin typeface="+mn-lt"/>
        <a:ea typeface="+mn-ea"/>
        <a:cs typeface="+mn-cs"/>
      </a:defRPr>
    </a:lvl6pPr>
    <a:lvl7pPr marL="2742191" algn="l" defTabSz="914064" rtl="0" eaLnBrk="1" latinLnBrk="0" hangingPunct="1">
      <a:defRPr sz="1200" kern="1200">
        <a:solidFill>
          <a:schemeClr val="tx1"/>
        </a:solidFill>
        <a:latin typeface="+mn-lt"/>
        <a:ea typeface="+mn-ea"/>
        <a:cs typeface="+mn-cs"/>
      </a:defRPr>
    </a:lvl7pPr>
    <a:lvl8pPr marL="3199225" algn="l" defTabSz="914064" rtl="0" eaLnBrk="1" latinLnBrk="0" hangingPunct="1">
      <a:defRPr sz="1200" kern="1200">
        <a:solidFill>
          <a:schemeClr val="tx1"/>
        </a:solidFill>
        <a:latin typeface="+mn-lt"/>
        <a:ea typeface="+mn-ea"/>
        <a:cs typeface="+mn-cs"/>
      </a:defRPr>
    </a:lvl8pPr>
    <a:lvl9pPr marL="3656256" algn="l" defTabSz="9140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8</a:t>
            </a:fld>
            <a:endParaRPr lang="zh-CN" altLang="en-US"/>
          </a:p>
        </p:txBody>
      </p:sp>
    </p:spTree>
    <p:extLst>
      <p:ext uri="{BB962C8B-B14F-4D97-AF65-F5344CB8AC3E}">
        <p14:creationId xmlns:p14="http://schemas.microsoft.com/office/powerpoint/2010/main" val="54347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6" y="2130440"/>
            <a:ext cx="10360501" cy="1470023"/>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1" indent="0" algn="ctr">
              <a:buNone/>
              <a:defRPr>
                <a:solidFill>
                  <a:schemeClr val="tx1">
                    <a:tint val="75000"/>
                  </a:schemeClr>
                </a:solidFill>
              </a:defRPr>
            </a:lvl2pPr>
            <a:lvl3pPr marL="914064" indent="0" algn="ctr">
              <a:buNone/>
              <a:defRPr>
                <a:solidFill>
                  <a:schemeClr val="tx1">
                    <a:tint val="75000"/>
                  </a:schemeClr>
                </a:solidFill>
              </a:defRPr>
            </a:lvl3pPr>
            <a:lvl4pPr marL="1371097" indent="0" algn="ctr">
              <a:buNone/>
              <a:defRPr>
                <a:solidFill>
                  <a:schemeClr val="tx1">
                    <a:tint val="75000"/>
                  </a:schemeClr>
                </a:solidFill>
              </a:defRPr>
            </a:lvl4pPr>
            <a:lvl5pPr marL="1828127" indent="0" algn="ctr">
              <a:buNone/>
              <a:defRPr>
                <a:solidFill>
                  <a:schemeClr val="tx1">
                    <a:tint val="75000"/>
                  </a:schemeClr>
                </a:solidFill>
              </a:defRPr>
            </a:lvl5pPr>
            <a:lvl6pPr marL="2285159" indent="0" algn="ctr">
              <a:buNone/>
              <a:defRPr>
                <a:solidFill>
                  <a:schemeClr val="tx1">
                    <a:tint val="75000"/>
                  </a:schemeClr>
                </a:solidFill>
              </a:defRPr>
            </a:lvl6pPr>
            <a:lvl7pPr marL="2742191" indent="0" algn="ctr">
              <a:buNone/>
              <a:defRPr>
                <a:solidFill>
                  <a:schemeClr val="tx1">
                    <a:tint val="75000"/>
                  </a:schemeClr>
                </a:solidFill>
              </a:defRPr>
            </a:lvl7pPr>
            <a:lvl8pPr marL="3199225" indent="0" algn="ctr">
              <a:buNone/>
              <a:defRPr>
                <a:solidFill>
                  <a:schemeClr val="tx1">
                    <a:tint val="75000"/>
                  </a:schemeClr>
                </a:solidFill>
              </a:defRPr>
            </a:lvl8pPr>
            <a:lvl9pPr marL="365625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609441" y="241771"/>
            <a:ext cx="10969943" cy="634080"/>
          </a:xfrm>
          <a:prstGeom prst="rect">
            <a:avLst/>
          </a:prstGeom>
        </p:spPr>
        <p:txBody>
          <a:bodyPr vert="horz" lIns="91405" tIns="45703" rIns="91405" bIns="45703" rtlCol="0" anchor="ctr">
            <a:normAutofit/>
          </a:bodyPr>
          <a:lstStyle>
            <a:lvl1pPr>
              <a:defRPr sz="3100" b="0">
                <a:solidFill>
                  <a:srgbClr val="00B0F0"/>
                </a:solidFill>
              </a:defRPr>
            </a:lvl1pPr>
          </a:lstStyle>
          <a:p>
            <a:r>
              <a:rPr lang="zh-CN" altLang="en-US" dirty="0"/>
              <a:t>单击此处编辑母版标题样式</a:t>
            </a:r>
          </a:p>
        </p:txBody>
      </p:sp>
      <p:sp>
        <p:nvSpPr>
          <p:cNvPr id="6" name="文本占位符 2"/>
          <p:cNvSpPr>
            <a:spLocks noGrp="1"/>
          </p:cNvSpPr>
          <p:nvPr>
            <p:ph idx="1"/>
          </p:nvPr>
        </p:nvSpPr>
        <p:spPr>
          <a:xfrm>
            <a:off x="609441" y="1091882"/>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Shape 54"/>
          <p:cNvSpPr/>
          <p:nvPr userDrawn="1"/>
        </p:nvSpPr>
        <p:spPr>
          <a:xfrm>
            <a:off x="0" y="156983"/>
            <a:ext cx="201476" cy="603856"/>
          </a:xfrm>
          <a:prstGeom prst="rect">
            <a:avLst/>
          </a:prstGeom>
          <a:solidFill>
            <a:srgbClr val="00BEF3"/>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4" name="Shape 75"/>
          <p:cNvSpPr/>
          <p:nvPr userDrawn="1"/>
        </p:nvSpPr>
        <p:spPr>
          <a:xfrm rot="10800000">
            <a:off x="207726" y="173322"/>
            <a:ext cx="603737" cy="603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8" name="标题 35"/>
          <p:cNvSpPr>
            <a:spLocks noGrp="1"/>
          </p:cNvSpPr>
          <p:nvPr>
            <p:ph type="title"/>
          </p:nvPr>
        </p:nvSpPr>
        <p:spPr>
          <a:xfrm>
            <a:off x="261764" y="155368"/>
            <a:ext cx="11521280" cy="605471"/>
          </a:xfrm>
          <a:prstGeom prst="rect">
            <a:avLst/>
          </a:prstGeom>
        </p:spPr>
        <p:txBody>
          <a:bodyPr anchor="ctr">
            <a:noAutofit/>
          </a:bodyPr>
          <a:lstStyle>
            <a:lvl1pPr>
              <a:defRPr sz="3000">
                <a:solidFill>
                  <a:srgbClr val="00BEF3"/>
                </a:solidFill>
                <a:latin typeface="Microsoft YaHei" charset="0"/>
                <a:ea typeface="Microsoft YaHei" charset="0"/>
                <a:cs typeface="Microsoft YaHei" charset="0"/>
              </a:defRPr>
            </a:lvl1pPr>
          </a:lstStyle>
          <a:p>
            <a:r>
              <a:rPr kumimoji="1" lang="zh-CN" altLang="en-US" dirty="0"/>
              <a:t>单击此处编辑母版标题样式</a:t>
            </a:r>
          </a:p>
        </p:txBody>
      </p:sp>
    </p:spTree>
    <p:extLst>
      <p:ext uri="{BB962C8B-B14F-4D97-AF65-F5344CB8AC3E}">
        <p14:creationId xmlns:p14="http://schemas.microsoft.com/office/powerpoint/2010/main" val="652225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43"/>
            <a:ext cx="10969943" cy="634080"/>
          </a:xfrm>
          <a:prstGeom prst="rect">
            <a:avLst/>
          </a:prstGeom>
        </p:spPr>
        <p:txBody>
          <a:bodyPr vert="horz" lIns="91405" tIns="45703" rIns="91405" bIns="45703" rtlCol="0" anchor="ctr">
            <a:normAutofit/>
          </a:bodyPr>
          <a:lstStyle/>
          <a:p>
            <a:r>
              <a:rPr lang="zh-CN" altLang="en-US"/>
              <a:t>单击此处编辑母版标题样式</a:t>
            </a:r>
          </a:p>
        </p:txBody>
      </p:sp>
      <p:sp>
        <p:nvSpPr>
          <p:cNvPr id="3" name="文本占位符 2"/>
          <p:cNvSpPr>
            <a:spLocks noGrp="1"/>
          </p:cNvSpPr>
          <p:nvPr>
            <p:ph type="body" idx="1"/>
          </p:nvPr>
        </p:nvSpPr>
        <p:spPr>
          <a:xfrm>
            <a:off x="609441" y="1124747"/>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441" y="6356366"/>
            <a:ext cx="2844059" cy="365123"/>
          </a:xfrm>
          <a:prstGeom prst="rect">
            <a:avLst/>
          </a:prstGeom>
        </p:spPr>
        <p:txBody>
          <a:bodyPr vert="horz" lIns="91405" tIns="45703" rIns="91405" bIns="45703" rtlCol="0" anchor="ctr"/>
          <a:lstStyle>
            <a:lvl1pPr algn="l">
              <a:defRPr sz="1200">
                <a:solidFill>
                  <a:schemeClr val="tx1">
                    <a:tint val="75000"/>
                  </a:schemeClr>
                </a:solidFill>
              </a:defRPr>
            </a:lvl1pPr>
          </a:lstStyle>
          <a:p>
            <a:fld id="{530820CF-B880-4189-942D-D702A7CBA730}" type="datetimeFigureOut">
              <a:rPr lang="zh-CN" altLang="en-US" smtClean="0"/>
              <a:pPr/>
              <a:t>2019/9/8</a:t>
            </a:fld>
            <a:endParaRPr lang="zh-CN" altLang="en-US"/>
          </a:p>
        </p:txBody>
      </p:sp>
      <p:sp>
        <p:nvSpPr>
          <p:cNvPr id="5" name="页脚占位符 4"/>
          <p:cNvSpPr>
            <a:spLocks noGrp="1"/>
          </p:cNvSpPr>
          <p:nvPr>
            <p:ph type="ftr" sz="quarter" idx="3"/>
          </p:nvPr>
        </p:nvSpPr>
        <p:spPr>
          <a:xfrm>
            <a:off x="4164519" y="6356366"/>
            <a:ext cx="3859795" cy="365123"/>
          </a:xfrm>
          <a:prstGeom prst="rect">
            <a:avLst/>
          </a:prstGeom>
        </p:spPr>
        <p:txBody>
          <a:bodyPr vert="horz" lIns="91405" tIns="45703" rIns="91405" bIns="4570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5326" y="6356366"/>
            <a:ext cx="2844059" cy="365123"/>
          </a:xfrm>
          <a:prstGeom prst="rect">
            <a:avLst/>
          </a:prstGeom>
        </p:spPr>
        <p:txBody>
          <a:bodyPr vert="horz" lIns="91405" tIns="45703" rIns="91405" bIns="45703"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Lst>
  <p:transition>
    <p:dissolve/>
  </p:transition>
  <p:txStyles>
    <p:titleStyle>
      <a:lvl1pPr algn="l" defTabSz="914064" rtl="0" eaLnBrk="1" latinLnBrk="0" hangingPunct="1">
        <a:spcBef>
          <a:spcPct val="0"/>
        </a:spcBef>
        <a:buNone/>
        <a:defRPr sz="3100" kern="1200">
          <a:solidFill>
            <a:srgbClr val="00B0F0"/>
          </a:solidFill>
          <a:latin typeface="微软雅黑" panose="020B0503020204020204" pitchFamily="34" charset="-122"/>
          <a:ea typeface="微软雅黑" panose="020B0503020204020204" pitchFamily="34" charset="-122"/>
          <a:cs typeface="+mj-cs"/>
        </a:defRPr>
      </a:lvl1pPr>
    </p:titleStyle>
    <p:body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161" y="1772816"/>
            <a:ext cx="10580851" cy="2232248"/>
          </a:xfrm>
        </p:spPr>
        <p:txBody>
          <a:bodyPr>
            <a:normAutofit/>
          </a:bodyPr>
          <a:lstStyle/>
          <a:p>
            <a:pPr algn="ctr"/>
            <a:r>
              <a:rPr lang="zh-CN" altLang="en-US" dirty="0"/>
              <a:t>从</a:t>
            </a:r>
            <a:r>
              <a:rPr lang="en-US" altLang="zh-CN" dirty="0"/>
              <a:t>Kaggle</a:t>
            </a:r>
            <a:r>
              <a:rPr lang="zh-CN" altLang="en-US" dirty="0"/>
              <a:t>比赛深入数据科学</a:t>
            </a:r>
            <a:br>
              <a:rPr lang="en-US" altLang="zh-CN" dirty="0"/>
            </a:br>
            <a:br>
              <a:rPr lang="en-US" altLang="zh-CN" dirty="0"/>
            </a:br>
            <a:r>
              <a:rPr lang="en-US" altLang="zh-CN" dirty="0"/>
              <a:t>——</a:t>
            </a:r>
            <a:r>
              <a:rPr lang="zh-CN" altLang="en-US" dirty="0"/>
              <a:t>线性回归的目标函数</a:t>
            </a:r>
            <a:endParaRPr lang="zh-CN" altLang="zh-CN" dirty="0"/>
          </a:p>
        </p:txBody>
      </p:sp>
      <p:grpSp>
        <p:nvGrpSpPr>
          <p:cNvPr id="3" name="组合 2"/>
          <p:cNvGrpSpPr/>
          <p:nvPr/>
        </p:nvGrpSpPr>
        <p:grpSpPr>
          <a:xfrm>
            <a:off x="1" y="4941168"/>
            <a:ext cx="12188825" cy="1916832"/>
            <a:chOff x="1" y="3861048"/>
            <a:chExt cx="12188825" cy="2996952"/>
          </a:xfrm>
        </p:grpSpPr>
        <p:sp>
          <p:nvSpPr>
            <p:cNvPr id="4" name="矩形 3"/>
            <p:cNvSpPr/>
            <p:nvPr/>
          </p:nvSpPr>
          <p:spPr>
            <a:xfrm>
              <a:off x="1" y="3861048"/>
              <a:ext cx="12188825" cy="29969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4"/>
            <p:cNvSpPr txBox="1"/>
            <p:nvPr/>
          </p:nvSpPr>
          <p:spPr bwMode="auto">
            <a:xfrm>
              <a:off x="2926060" y="4293096"/>
              <a:ext cx="6530637" cy="1956715"/>
            </a:xfrm>
            <a:prstGeom prst="rect">
              <a:avLst/>
            </a:prstGeom>
            <a:noFill/>
            <a:ln w="9525">
              <a:noFill/>
              <a:miter lim="800000"/>
            </a:ln>
          </p:spPr>
          <p:txBody>
            <a:bodyPr vert="horz" wrap="square" lIns="91440" tIns="45720" rIns="91440" bIns="45720" numCol="1" anchor="t" anchorCtr="0" compatLnSpc="1"/>
            <a:lstStyle/>
            <a:p>
              <a:pPr algn="ctr" eaLnBrk="0" hangingPunct="0">
                <a:spcBef>
                  <a:spcPct val="20000"/>
                </a:spcBef>
                <a:defRPr/>
              </a:pPr>
              <a:endParaRPr lang="en-US" altLang="zh-CN" sz="2400" b="1" kern="0" dirty="0">
                <a:solidFill>
                  <a:schemeClr val="bg1"/>
                </a:solidFill>
                <a:latin typeface="微软雅黑" pitchFamily="34" charset="-122"/>
                <a:ea typeface="微软雅黑" pitchFamily="34" charset="-122"/>
              </a:endParaRPr>
            </a:p>
            <a:p>
              <a:pPr algn="ctr" eaLnBrk="0" hangingPunct="0">
                <a:spcBef>
                  <a:spcPct val="20000"/>
                </a:spcBef>
                <a:defRPr/>
              </a:pPr>
              <a:r>
                <a:rPr lang="zh-CN" altLang="en-US" sz="2400" b="1" kern="0" dirty="0">
                  <a:solidFill>
                    <a:schemeClr val="bg1"/>
                  </a:solidFill>
                  <a:latin typeface="微软雅黑" pitchFamily="34" charset="-122"/>
                  <a:ea typeface="微软雅黑" pitchFamily="34" charset="-122"/>
                </a:rPr>
                <a:t>臧老师</a:t>
              </a:r>
              <a:endParaRPr lang="en-US" altLang="zh-CN" sz="2400" b="1"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78945092"/>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中位数回归与普通的线性回归对比</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defRPr/>
            </a:pPr>
            <a:endParaRPr lang="en-US" altLang="zh-CN" sz="2400" dirty="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7EB7B48C-53E6-42E4-A5F1-AA2A657FBAB9}"/>
              </a:ext>
            </a:extLst>
          </p:cNvPr>
          <p:cNvGraphicFramePr>
            <a:graphicFrameLocks noGrp="1"/>
          </p:cNvGraphicFramePr>
          <p:nvPr>
            <p:extLst>
              <p:ext uri="{D42A27DB-BD31-4B8C-83A1-F6EECF244321}">
                <p14:modId xmlns:p14="http://schemas.microsoft.com/office/powerpoint/2010/main" val="1816529246"/>
              </p:ext>
            </p:extLst>
          </p:nvPr>
        </p:nvGraphicFramePr>
        <p:xfrm>
          <a:off x="0" y="1484784"/>
          <a:ext cx="12188824" cy="5373215"/>
        </p:xfrm>
        <a:graphic>
          <a:graphicData uri="http://schemas.openxmlformats.org/drawingml/2006/table">
            <a:tbl>
              <a:tblPr firstRow="1" bandRow="1">
                <a:tableStyleId>{D27102A9-8310-4765-A935-A1911B00CA55}</a:tableStyleId>
              </a:tblPr>
              <a:tblGrid>
                <a:gridCol w="1341884">
                  <a:extLst>
                    <a:ext uri="{9D8B030D-6E8A-4147-A177-3AD203B41FA5}">
                      <a16:colId xmlns:a16="http://schemas.microsoft.com/office/drawing/2014/main" val="4252727624"/>
                    </a:ext>
                  </a:extLst>
                </a:gridCol>
                <a:gridCol w="5976664">
                  <a:extLst>
                    <a:ext uri="{9D8B030D-6E8A-4147-A177-3AD203B41FA5}">
                      <a16:colId xmlns:a16="http://schemas.microsoft.com/office/drawing/2014/main" val="658688043"/>
                    </a:ext>
                  </a:extLst>
                </a:gridCol>
                <a:gridCol w="4870276">
                  <a:extLst>
                    <a:ext uri="{9D8B030D-6E8A-4147-A177-3AD203B41FA5}">
                      <a16:colId xmlns:a16="http://schemas.microsoft.com/office/drawing/2014/main" val="2447175755"/>
                    </a:ext>
                  </a:extLst>
                </a:gridCol>
              </a:tblGrid>
              <a:tr h="462650">
                <a:tc>
                  <a:txBody>
                    <a:bodyPr/>
                    <a:lstStyle/>
                    <a:p>
                      <a:pPr algn="ctr"/>
                      <a:endParaRPr lang="zh-CN" altLang="en-US" dirty="0"/>
                    </a:p>
                  </a:txBody>
                  <a:tcPr/>
                </a:tc>
                <a:tc>
                  <a:txBody>
                    <a:bodyPr/>
                    <a:lstStyle/>
                    <a:p>
                      <a:pPr algn="ctr"/>
                      <a:r>
                        <a:rPr lang="zh-CN" altLang="en-US" dirty="0"/>
                        <a:t>普通线性回归</a:t>
                      </a:r>
                    </a:p>
                  </a:txBody>
                  <a:tcPr/>
                </a:tc>
                <a:tc>
                  <a:txBody>
                    <a:bodyPr/>
                    <a:lstStyle/>
                    <a:p>
                      <a:pPr algn="ctr"/>
                      <a:r>
                        <a:rPr lang="zh-CN" altLang="en-US" dirty="0"/>
                        <a:t>中位数回归</a:t>
                      </a:r>
                    </a:p>
                  </a:txBody>
                  <a:tcPr/>
                </a:tc>
                <a:extLst>
                  <a:ext uri="{0D108BD9-81ED-4DB2-BD59-A6C34878D82A}">
                    <a16:rowId xmlns:a16="http://schemas.microsoft.com/office/drawing/2014/main" val="1851715781"/>
                  </a:ext>
                </a:extLst>
              </a:tr>
              <a:tr h="982113">
                <a:tc>
                  <a:txBody>
                    <a:bodyPr/>
                    <a:lstStyle/>
                    <a:p>
                      <a:endParaRPr lang="en-US" altLang="zh-CN" dirty="0"/>
                    </a:p>
                    <a:p>
                      <a:r>
                        <a:rPr lang="zh-CN" altLang="en-US" b="1" dirty="0"/>
                        <a:t>预测目标</a:t>
                      </a:r>
                    </a:p>
                  </a:txBody>
                  <a:tcPr/>
                </a:tc>
                <a:tc>
                  <a:txBody>
                    <a:bodyPr/>
                    <a:lstStyle/>
                    <a:p>
                      <a:pPr algn="ctr"/>
                      <a:r>
                        <a:rPr lang="zh-CN" altLang="en-US" dirty="0"/>
                        <a:t>均值（期望）</a:t>
                      </a:r>
                    </a:p>
                  </a:txBody>
                  <a:tcPr anchor="ctr"/>
                </a:tc>
                <a:tc>
                  <a:txBody>
                    <a:bodyPr/>
                    <a:lstStyle/>
                    <a:p>
                      <a:pPr algn="ctr"/>
                      <a:r>
                        <a:rPr lang="zh-CN" altLang="en-US" dirty="0"/>
                        <a:t>中位数</a:t>
                      </a:r>
                    </a:p>
                  </a:txBody>
                  <a:tcPr anchor="ctr"/>
                </a:tc>
                <a:extLst>
                  <a:ext uri="{0D108BD9-81ED-4DB2-BD59-A6C34878D82A}">
                    <a16:rowId xmlns:a16="http://schemas.microsoft.com/office/drawing/2014/main" val="1246046102"/>
                  </a:ext>
                </a:extLst>
              </a:tr>
              <a:tr h="982113">
                <a:tc>
                  <a:txBody>
                    <a:bodyPr/>
                    <a:lstStyle/>
                    <a:p>
                      <a:endParaRPr lang="en-US" altLang="zh-CN" dirty="0"/>
                    </a:p>
                    <a:p>
                      <a:r>
                        <a:rPr lang="zh-CN" altLang="en-US" b="1" dirty="0"/>
                        <a:t>表达式</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60712771"/>
                  </a:ext>
                </a:extLst>
              </a:tr>
              <a:tr h="982113">
                <a:tc>
                  <a:txBody>
                    <a:bodyPr/>
                    <a:lstStyle/>
                    <a:p>
                      <a:endParaRPr lang="en-US" altLang="zh-CN" dirty="0"/>
                    </a:p>
                    <a:p>
                      <a:r>
                        <a:rPr lang="zh-CN" altLang="en-US" b="1" dirty="0"/>
                        <a:t>目标函数</a:t>
                      </a:r>
                    </a:p>
                  </a:txBody>
                  <a:tcPr/>
                </a:tc>
                <a:tc>
                  <a:txBody>
                    <a:bodyPr/>
                    <a:lstStyle/>
                    <a:p>
                      <a:pPr algn="ctr"/>
                      <a:r>
                        <a:rPr lang="zh-CN" altLang="en-US" dirty="0"/>
                        <a:t>均方误差（</a:t>
                      </a:r>
                      <a:r>
                        <a:rPr lang="en-US" altLang="zh-CN" dirty="0">
                          <a:latin typeface="Cambria" panose="02040503050406030204" pitchFamily="18" charset="0"/>
                          <a:ea typeface="Cambria" panose="02040503050406030204" pitchFamily="18" charset="0"/>
                        </a:rPr>
                        <a:t>MSE</a:t>
                      </a:r>
                      <a:r>
                        <a:rPr lang="zh-CN" altLang="en-US" dirty="0"/>
                        <a:t>）</a:t>
                      </a:r>
                    </a:p>
                  </a:txBody>
                  <a:tcPr anchor="ctr"/>
                </a:tc>
                <a:tc>
                  <a:txBody>
                    <a:bodyPr/>
                    <a:lstStyle/>
                    <a:p>
                      <a:pPr algn="ctr"/>
                      <a:r>
                        <a:rPr lang="zh-CN" altLang="en-US" dirty="0"/>
                        <a:t>平均绝对误差（</a:t>
                      </a:r>
                      <a:r>
                        <a:rPr lang="en-US" altLang="zh-CN" dirty="0">
                          <a:latin typeface="Cambria" panose="02040503050406030204" pitchFamily="18" charset="0"/>
                          <a:ea typeface="Cambria" panose="02040503050406030204" pitchFamily="18" charset="0"/>
                        </a:rPr>
                        <a:t>MAE</a:t>
                      </a:r>
                      <a:r>
                        <a:rPr lang="zh-CN" altLang="en-US" dirty="0"/>
                        <a:t>）</a:t>
                      </a:r>
                    </a:p>
                  </a:txBody>
                  <a:tcPr anchor="ctr"/>
                </a:tc>
                <a:extLst>
                  <a:ext uri="{0D108BD9-81ED-4DB2-BD59-A6C34878D82A}">
                    <a16:rowId xmlns:a16="http://schemas.microsoft.com/office/drawing/2014/main" val="2123578835"/>
                  </a:ext>
                </a:extLst>
              </a:tr>
              <a:tr h="982113">
                <a:tc>
                  <a:txBody>
                    <a:bodyPr/>
                    <a:lstStyle/>
                    <a:p>
                      <a:endParaRPr lang="en-US" altLang="zh-CN" dirty="0"/>
                    </a:p>
                    <a:p>
                      <a:r>
                        <a:rPr lang="zh-CN" altLang="en-US" b="1" dirty="0"/>
                        <a:t>目标函数</a:t>
                      </a:r>
                      <a:endParaRPr lang="en-US" altLang="zh-CN" b="1" dirty="0"/>
                    </a:p>
                    <a:p>
                      <a:r>
                        <a:rPr lang="zh-CN" altLang="en-US" b="1" dirty="0"/>
                        <a:t>表达式</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9557634"/>
                  </a:ext>
                </a:extLst>
              </a:tr>
              <a:tr h="982113">
                <a:tc>
                  <a:txBody>
                    <a:bodyPr/>
                    <a:lstStyle/>
                    <a:p>
                      <a:endParaRPr lang="en-US" altLang="zh-CN" dirty="0"/>
                    </a:p>
                    <a:p>
                      <a:r>
                        <a:rPr lang="zh-CN" altLang="en-US" b="1" dirty="0"/>
                        <a:t>求解方式</a:t>
                      </a:r>
                    </a:p>
                  </a:txBody>
                  <a:tcPr/>
                </a:tc>
                <a:tc>
                  <a:txBody>
                    <a:bodyPr/>
                    <a:lstStyle/>
                    <a:p>
                      <a:pPr algn="ctr"/>
                      <a:r>
                        <a:rPr lang="zh-CN" altLang="en-US" dirty="0"/>
                        <a:t>梯度下降 √</a:t>
                      </a:r>
                    </a:p>
                  </a:txBody>
                  <a:tcPr anchor="ctr"/>
                </a:tc>
                <a:tc>
                  <a:txBody>
                    <a:bodyPr/>
                    <a:lstStyle/>
                    <a:p>
                      <a:pPr algn="ctr"/>
                      <a:r>
                        <a:rPr lang="zh-CN" altLang="en-US" dirty="0"/>
                        <a:t>梯度下降 √</a:t>
                      </a:r>
                    </a:p>
                  </a:txBody>
                  <a:tcPr anchor="ctr"/>
                </a:tc>
                <a:extLst>
                  <a:ext uri="{0D108BD9-81ED-4DB2-BD59-A6C34878D82A}">
                    <a16:rowId xmlns:a16="http://schemas.microsoft.com/office/drawing/2014/main" val="2575565007"/>
                  </a:ext>
                </a:extLst>
              </a:tr>
            </a:tbl>
          </a:graphicData>
        </a:graphic>
      </p:graphicFrame>
      <p:pic>
        <p:nvPicPr>
          <p:cNvPr id="4" name="图片 3">
            <a:extLst>
              <a:ext uri="{FF2B5EF4-FFF2-40B4-BE49-F238E27FC236}">
                <a16:creationId xmlns:a16="http://schemas.microsoft.com/office/drawing/2014/main" id="{C7B5E5EB-50BD-46F4-A9CE-6BE0969B1070}"/>
              </a:ext>
            </a:extLst>
          </p:cNvPr>
          <p:cNvPicPr>
            <a:picLocks noChangeAspect="1"/>
          </p:cNvPicPr>
          <p:nvPr/>
        </p:nvPicPr>
        <p:blipFill>
          <a:blip r:embed="rId2"/>
          <a:stretch>
            <a:fillRect/>
          </a:stretch>
        </p:blipFill>
        <p:spPr>
          <a:xfrm>
            <a:off x="1989956" y="3137974"/>
            <a:ext cx="5212820" cy="474588"/>
          </a:xfrm>
          <a:prstGeom prst="rect">
            <a:avLst/>
          </a:prstGeom>
        </p:spPr>
      </p:pic>
      <p:pic>
        <p:nvPicPr>
          <p:cNvPr id="5" name="图片 4">
            <a:extLst>
              <a:ext uri="{FF2B5EF4-FFF2-40B4-BE49-F238E27FC236}">
                <a16:creationId xmlns:a16="http://schemas.microsoft.com/office/drawing/2014/main" id="{ED683750-6569-4489-88DA-37B4C24B9AB6}"/>
              </a:ext>
            </a:extLst>
          </p:cNvPr>
          <p:cNvPicPr>
            <a:picLocks noChangeAspect="1"/>
          </p:cNvPicPr>
          <p:nvPr/>
        </p:nvPicPr>
        <p:blipFill>
          <a:blip r:embed="rId3"/>
          <a:stretch>
            <a:fillRect/>
          </a:stretch>
        </p:blipFill>
        <p:spPr>
          <a:xfrm>
            <a:off x="7350652" y="3245438"/>
            <a:ext cx="4838172" cy="367124"/>
          </a:xfrm>
          <a:prstGeom prst="rect">
            <a:avLst/>
          </a:prstGeom>
        </p:spPr>
      </p:pic>
      <p:pic>
        <p:nvPicPr>
          <p:cNvPr id="7" name="图片 6">
            <a:extLst>
              <a:ext uri="{FF2B5EF4-FFF2-40B4-BE49-F238E27FC236}">
                <a16:creationId xmlns:a16="http://schemas.microsoft.com/office/drawing/2014/main" id="{29098446-DA27-4905-B5DF-4F2089A9109A}"/>
              </a:ext>
            </a:extLst>
          </p:cNvPr>
          <p:cNvPicPr>
            <a:picLocks noChangeAspect="1"/>
          </p:cNvPicPr>
          <p:nvPr/>
        </p:nvPicPr>
        <p:blipFill>
          <a:blip r:embed="rId4"/>
          <a:stretch>
            <a:fillRect/>
          </a:stretch>
        </p:blipFill>
        <p:spPr>
          <a:xfrm>
            <a:off x="3142084" y="5077141"/>
            <a:ext cx="2699775" cy="712674"/>
          </a:xfrm>
          <a:prstGeom prst="rect">
            <a:avLst/>
          </a:prstGeom>
        </p:spPr>
      </p:pic>
      <p:pic>
        <p:nvPicPr>
          <p:cNvPr id="9" name="图片 8">
            <a:extLst>
              <a:ext uri="{FF2B5EF4-FFF2-40B4-BE49-F238E27FC236}">
                <a16:creationId xmlns:a16="http://schemas.microsoft.com/office/drawing/2014/main" id="{D53DE314-517C-44CF-B1B4-8452303406CE}"/>
              </a:ext>
            </a:extLst>
          </p:cNvPr>
          <p:cNvPicPr>
            <a:picLocks noChangeAspect="1"/>
          </p:cNvPicPr>
          <p:nvPr/>
        </p:nvPicPr>
        <p:blipFill>
          <a:blip r:embed="rId5"/>
          <a:stretch>
            <a:fillRect/>
          </a:stretch>
        </p:blipFill>
        <p:spPr>
          <a:xfrm>
            <a:off x="8308875" y="5008765"/>
            <a:ext cx="2905125" cy="781050"/>
          </a:xfrm>
          <a:prstGeom prst="rect">
            <a:avLst/>
          </a:prstGeom>
        </p:spPr>
      </p:pic>
    </p:spTree>
    <p:extLst>
      <p:ext uri="{BB962C8B-B14F-4D97-AF65-F5344CB8AC3E}">
        <p14:creationId xmlns:p14="http://schemas.microsoft.com/office/powerpoint/2010/main" val="51145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为什么</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目标函数，预测的是均值（期望）</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目标函数，预测的是中位数？</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2</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124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为什么</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目标函数，预测的是均值（期望）</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目标函数，预测的是中位数？</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2</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黑体" panose="02010609060101010101" pitchFamily="49" charset="-122"/>
              </a:rPr>
              <a:t>结论</a:t>
            </a:r>
            <a:r>
              <a:rPr lang="zh-CN" altLang="en-US" sz="2400" dirty="0">
                <a:latin typeface="Cambria" panose="02040503050406030204" pitchFamily="18" charset="0"/>
                <a:ea typeface="宋体" panose="02010600030101010101" pitchFamily="2" charset="-122"/>
              </a:rPr>
              <a:t>：</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Cambria" panose="02040503050406030204" pitchFamily="18" charset="0"/>
              </a:rPr>
              <a:t>最小化</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Cambria" panose="02040503050406030204" pitchFamily="18" charset="0"/>
              </a:rPr>
              <a:t>得到的是均值，最小化</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Cambria" panose="02040503050406030204" pitchFamily="18" charset="0"/>
              </a:rPr>
              <a:t>得到的是中位数</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对于回归，道理相同，只不过</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Cambria" panose="02040503050406030204" pitchFamily="18" charset="0"/>
              </a:rPr>
              <a:t>换成了</a:t>
            </a:r>
            <a:r>
              <a:rPr lang="en-US" altLang="zh-CN" sz="2400" dirty="0">
                <a:latin typeface="Cambria" panose="02040503050406030204" pitchFamily="18" charset="0"/>
                <a:ea typeface="Cambria" panose="02040503050406030204" pitchFamily="18" charset="0"/>
              </a:rPr>
              <a:t>β1X1+ β2X2+…+ β</a:t>
            </a:r>
            <a:r>
              <a:rPr lang="en-US" altLang="zh-CN" sz="2400" dirty="0" err="1">
                <a:latin typeface="Cambria" panose="02040503050406030204" pitchFamily="18" charset="0"/>
                <a:ea typeface="Cambria" panose="02040503050406030204" pitchFamily="18" charset="0"/>
              </a:rPr>
              <a:t>nXn</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328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分位数回归（</a:t>
            </a:r>
            <a:r>
              <a:rPr kumimoji="1" lang="en-US" altLang="zh-CN" dirty="0"/>
              <a:t>Quantile</a:t>
            </a:r>
            <a:r>
              <a:rPr kumimoji="1" lang="zh-CN" altLang="en-US" dirty="0"/>
              <a:t> </a:t>
            </a:r>
            <a:r>
              <a:rPr kumimoji="1" lang="en-US" altLang="zh-CN" dirty="0"/>
              <a:t>Regression</a:t>
            </a:r>
            <a:r>
              <a:rPr kumimoji="1" lang="zh-CN" altLang="en-US" dirty="0"/>
              <a:t>）</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分位数回归</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Quantile Regression</a:t>
            </a:r>
            <a:r>
              <a:rPr lang="zh-CN" altLang="en-US" sz="2400" dirty="0">
                <a:latin typeface="Cambria" panose="02040503050406030204" pitchFamily="18" charset="0"/>
                <a:ea typeface="Cambria" panose="02040503050406030204" pitchFamily="18" charset="0"/>
              </a:rPr>
              <a:t>）</a:t>
            </a:r>
            <a:r>
              <a:rPr lang="zh-CN" altLang="en-US" sz="2400" dirty="0">
                <a:latin typeface="黑体" panose="02010609060101010101" pitchFamily="49" charset="-122"/>
                <a:ea typeface="黑体" panose="02010609060101010101" pitchFamily="49" charset="-122"/>
              </a:rPr>
              <a:t>是对中位数回归的拓展</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中位数相当于</a:t>
            </a:r>
            <a:r>
              <a:rPr lang="en-US" altLang="zh-CN" sz="2400" dirty="0">
                <a:latin typeface="Cambria" panose="02040503050406030204" pitchFamily="18" charset="0"/>
                <a:ea typeface="+mj-ea"/>
              </a:rPr>
              <a:t>50%</a:t>
            </a:r>
            <a:r>
              <a:rPr lang="zh-CN" altLang="en-US" sz="2400" dirty="0">
                <a:latin typeface="Cambria" panose="02040503050406030204" pitchFamily="18" charset="0"/>
                <a:ea typeface="+mj-ea"/>
              </a:rPr>
              <a:t>分位数</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分位数回归的目标是预测</a:t>
            </a:r>
            <a:r>
              <a:rPr lang="en-US" altLang="zh-CN" sz="2400" dirty="0">
                <a:latin typeface="Cambria" panose="02040503050406030204" pitchFamily="18" charset="0"/>
                <a:ea typeface="+mj-ea"/>
              </a:rPr>
              <a:t>y</a:t>
            </a:r>
            <a:r>
              <a:rPr lang="zh-CN" altLang="en-US" sz="2400" dirty="0">
                <a:latin typeface="Cambria" panose="02040503050406030204" pitchFamily="18" charset="0"/>
                <a:ea typeface="+mj-ea"/>
              </a:rPr>
              <a:t>的其他分位数（如</a:t>
            </a:r>
            <a:r>
              <a:rPr lang="en-US" altLang="zh-CN" sz="2400" dirty="0">
                <a:latin typeface="Cambria" panose="02040503050406030204" pitchFamily="18" charset="0"/>
                <a:ea typeface="+mj-ea"/>
              </a:rPr>
              <a:t>20%</a:t>
            </a:r>
            <a:r>
              <a:rPr lang="zh-CN" altLang="en-US" sz="2400" dirty="0">
                <a:latin typeface="Cambria" panose="02040503050406030204" pitchFamily="18" charset="0"/>
                <a:ea typeface="+mj-ea"/>
              </a:rPr>
              <a:t>分位数）</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中位数回归的损失函数是</a:t>
            </a:r>
            <a:r>
              <a:rPr lang="en-US" altLang="zh-CN" sz="2400" dirty="0">
                <a:latin typeface="Cambria" panose="02040503050406030204" pitchFamily="18" charset="0"/>
                <a:ea typeface="+mj-ea"/>
              </a:rPr>
              <a:t>MAE</a:t>
            </a:r>
            <a:r>
              <a:rPr lang="zh-CN" altLang="en-US" sz="2400" dirty="0">
                <a:latin typeface="Cambria" panose="02040503050406030204" pitchFamily="18" charset="0"/>
                <a:ea typeface="+mj-ea"/>
              </a:rPr>
              <a:t>，是左右对称的</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分位数回归对于</a:t>
            </a:r>
            <a:r>
              <a:rPr lang="en-US" altLang="zh-CN" sz="2400" dirty="0">
                <a:latin typeface="Cambria" panose="02040503050406030204" pitchFamily="18" charset="0"/>
                <a:ea typeface="+mj-ea"/>
              </a:rPr>
              <a:t>MAE</a:t>
            </a:r>
            <a:r>
              <a:rPr lang="zh-CN" altLang="en-US" sz="2400" dirty="0">
                <a:latin typeface="Cambria" panose="02040503050406030204" pitchFamily="18" charset="0"/>
                <a:ea typeface="+mj-ea"/>
              </a:rPr>
              <a:t>左侧和右侧分别加上“</a:t>
            </a:r>
            <a:r>
              <a:rPr lang="en-US" altLang="zh-CN" sz="2400" dirty="0">
                <a:latin typeface="Cambria" panose="02040503050406030204" pitchFamily="18" charset="0"/>
                <a:ea typeface="+mj-ea"/>
              </a:rPr>
              <a:t>1-</a:t>
            </a:r>
            <a:r>
              <a:rPr lang="zh-CN" altLang="en-US" sz="2400" dirty="0">
                <a:latin typeface="Cambria" panose="02040503050406030204" pitchFamily="18" charset="0"/>
                <a:ea typeface="+mj-ea"/>
              </a:rPr>
              <a:t>分位数”和“分位数”的权重</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该损失函数称为“</a:t>
            </a:r>
            <a:r>
              <a:rPr lang="en-US" altLang="zh-CN" sz="2400" dirty="0">
                <a:latin typeface="Cambria" panose="02040503050406030204" pitchFamily="18" charset="0"/>
                <a:ea typeface="+mj-ea"/>
              </a:rPr>
              <a:t>Quantile Loss</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Cambria" panose="02040503050406030204" pitchFamily="18" charset="0"/>
              </a:rPr>
              <a:t>不对称的损失函数，使得对于预测值相比真实值偏大和偏小的惩罚程度不同</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进而使得预测值两侧的样本数目不同，获得不同的分位数预测</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10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分位数回归（</a:t>
            </a:r>
            <a:r>
              <a:rPr kumimoji="1" lang="en-US" altLang="zh-CN" dirty="0"/>
              <a:t>Quantile</a:t>
            </a:r>
            <a:r>
              <a:rPr kumimoji="1" lang="zh-CN" altLang="en-US" dirty="0"/>
              <a:t> </a:t>
            </a:r>
            <a:r>
              <a:rPr kumimoji="1" lang="en-US" altLang="zh-CN" dirty="0"/>
              <a:t>Regression</a:t>
            </a:r>
            <a:r>
              <a:rPr kumimoji="1" lang="zh-CN" altLang="en-US" dirty="0"/>
              <a:t>）</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黑体" panose="02010609060101010101" pitchFamily="49" charset="-122"/>
              </a:rPr>
              <a:t>课堂练习</a:t>
            </a:r>
            <a:r>
              <a:rPr lang="zh-CN" altLang="en-US" sz="2400" dirty="0">
                <a:latin typeface="Cambria" panose="02040503050406030204" pitchFamily="18" charset="0"/>
                <a:ea typeface="宋体" panose="02010600030101010101" pitchFamily="2" charset="-122"/>
              </a:rPr>
              <a:t>：</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使用</a:t>
            </a:r>
            <a:r>
              <a:rPr lang="en-US" altLang="zh-CN" sz="2400" dirty="0" err="1">
                <a:latin typeface="Cambria" panose="02040503050406030204" pitchFamily="18" charset="0"/>
                <a:ea typeface="宋体" panose="02010600030101010101" pitchFamily="2" charset="-122"/>
              </a:rPr>
              <a:t>statsmodels</a:t>
            </a:r>
            <a:r>
              <a:rPr lang="zh-CN" altLang="en-US" sz="2400" dirty="0">
                <a:latin typeface="Cambria" panose="02040503050406030204" pitchFamily="18" charset="0"/>
                <a:ea typeface="宋体" panose="02010600030101010101" pitchFamily="2" charset="-122"/>
              </a:rPr>
              <a:t>，预测身高数据集的</a:t>
            </a:r>
            <a:r>
              <a:rPr lang="en-US" altLang="zh-CN" sz="2400" dirty="0">
                <a:latin typeface="Cambria" panose="02040503050406030204" pitchFamily="18" charset="0"/>
                <a:ea typeface="宋体" panose="02010600030101010101" pitchFamily="2" charset="-122"/>
              </a:rPr>
              <a:t>8</a:t>
            </a:r>
            <a:r>
              <a:rPr lang="zh-CN" altLang="en-US" sz="2400" dirty="0">
                <a:latin typeface="Cambria" panose="02040503050406030204" pitchFamily="18" charset="0"/>
                <a:ea typeface="宋体" panose="02010600030101010101" pitchFamily="2" charset="-122"/>
              </a:rPr>
              <a:t>个</a:t>
            </a:r>
            <a:r>
              <a:rPr lang="en-US" altLang="zh-CN" sz="2400" dirty="0">
                <a:latin typeface="Cambria" panose="02040503050406030204" pitchFamily="18" charset="0"/>
                <a:ea typeface="宋体" panose="02010600030101010101" pitchFamily="2" charset="-122"/>
              </a:rPr>
              <a:t>10</a:t>
            </a:r>
            <a:r>
              <a:rPr lang="zh-CN" altLang="en-US" sz="2400" dirty="0">
                <a:latin typeface="Cambria" panose="02040503050406030204" pitchFamily="18" charset="0"/>
                <a:ea typeface="宋体" panose="02010600030101010101" pitchFamily="2" charset="-122"/>
              </a:rPr>
              <a:t>分位数</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与最小二乘法结果比较</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宋体" panose="02010600030101010101" pitchFamily="2" charset="-122"/>
              </a:rPr>
              <a:t>分位数回归调用方式：</a:t>
            </a:r>
            <a:endParaRPr lang="en-US" altLang="zh-CN" sz="2400" dirty="0">
              <a:latin typeface="Cambria" panose="02040503050406030204" pitchFamily="18" charset="0"/>
              <a:ea typeface="宋体" panose="02010600030101010101" pitchFamily="2" charset="-122"/>
            </a:endParaRPr>
          </a:p>
          <a:p>
            <a:pPr marL="0" indent="0">
              <a:buNone/>
              <a:defRPr/>
            </a:pPr>
            <a:r>
              <a:rPr lang="en-US" altLang="zh-CN" sz="2400" dirty="0">
                <a:latin typeface="Cambria" panose="02040503050406030204" pitchFamily="18" charset="0"/>
                <a:ea typeface="宋体" panose="02010600030101010101" pitchFamily="2" charset="-122"/>
              </a:rPr>
              <a:t>from </a:t>
            </a:r>
            <a:r>
              <a:rPr lang="en-US" altLang="zh-CN" sz="2400" dirty="0" err="1">
                <a:latin typeface="Cambria" panose="02040503050406030204" pitchFamily="18" charset="0"/>
                <a:ea typeface="宋体" panose="02010600030101010101" pitchFamily="2" charset="-122"/>
              </a:rPr>
              <a:t>statsmodels.api</a:t>
            </a:r>
            <a:r>
              <a:rPr lang="en-US" altLang="zh-CN" sz="2400" dirty="0">
                <a:latin typeface="Cambria" panose="02040503050406030204" pitchFamily="18" charset="0"/>
                <a:ea typeface="宋体" panose="02010600030101010101" pitchFamily="2" charset="-122"/>
              </a:rPr>
              <a:t> import </a:t>
            </a:r>
            <a:r>
              <a:rPr lang="en-US" altLang="zh-CN" sz="2400" dirty="0" err="1">
                <a:latin typeface="Cambria" panose="02040503050406030204" pitchFamily="18" charset="0"/>
                <a:ea typeface="宋体" panose="02010600030101010101" pitchFamily="2" charset="-122"/>
              </a:rPr>
              <a:t>QuantReg</a:t>
            </a:r>
            <a:endParaRPr lang="en-US" altLang="zh-CN" sz="2400" dirty="0">
              <a:latin typeface="Cambria" panose="02040503050406030204" pitchFamily="18" charset="0"/>
              <a:ea typeface="宋体" panose="02010600030101010101" pitchFamily="2" charset="-122"/>
            </a:endParaRPr>
          </a:p>
          <a:p>
            <a:pPr marL="0" indent="0">
              <a:buNone/>
              <a:defRPr/>
            </a:pPr>
            <a:r>
              <a:rPr lang="en-US" altLang="zh-CN" sz="2400" dirty="0">
                <a:latin typeface="Cambria" panose="02040503050406030204" pitchFamily="18" charset="0"/>
                <a:ea typeface="Cambria" panose="02040503050406030204" pitchFamily="18" charset="0"/>
              </a:rPr>
              <a:t>model = </a:t>
            </a:r>
            <a:r>
              <a:rPr lang="en-US" altLang="zh-CN" sz="2400" dirty="0" err="1">
                <a:latin typeface="Cambria" panose="02040503050406030204" pitchFamily="18" charset="0"/>
                <a:ea typeface="Cambria" panose="02040503050406030204" pitchFamily="18" charset="0"/>
              </a:rPr>
              <a:t>QuantReg</a:t>
            </a:r>
            <a:r>
              <a:rPr lang="en-US" altLang="zh-CN" sz="2400" dirty="0">
                <a:latin typeface="Cambria" panose="02040503050406030204" pitchFamily="18" charset="0"/>
                <a:ea typeface="Cambria" panose="02040503050406030204" pitchFamily="18" charset="0"/>
              </a:rPr>
              <a:t>(y, X)</a:t>
            </a:r>
          </a:p>
          <a:p>
            <a:pPr marL="0" indent="0">
              <a:buNone/>
              <a:defRPr/>
            </a:pPr>
            <a:r>
              <a:rPr lang="en-US" altLang="zh-CN" sz="2400" dirty="0">
                <a:latin typeface="Cambria" panose="02040503050406030204" pitchFamily="18" charset="0"/>
                <a:ea typeface="Cambria" panose="02040503050406030204" pitchFamily="18" charset="0"/>
              </a:rPr>
              <a:t>model = </a:t>
            </a:r>
            <a:r>
              <a:rPr lang="en-US" altLang="zh-CN" sz="2400" dirty="0" err="1">
                <a:latin typeface="Cambria" panose="02040503050406030204" pitchFamily="18" charset="0"/>
                <a:ea typeface="Cambria" panose="02040503050406030204" pitchFamily="18" charset="0"/>
              </a:rPr>
              <a:t>model.fit</a:t>
            </a:r>
            <a:r>
              <a:rPr lang="en-US" altLang="zh-CN" sz="2400" dirty="0">
                <a:latin typeface="Cambria" panose="02040503050406030204" pitchFamily="18" charset="0"/>
                <a:ea typeface="Cambria" panose="02040503050406030204" pitchFamily="18" charset="0"/>
              </a:rPr>
              <a:t>(q=0.1)</a:t>
            </a:r>
          </a:p>
        </p:txBody>
      </p:sp>
    </p:spTree>
    <p:extLst>
      <p:ext uri="{BB962C8B-B14F-4D97-AF65-F5344CB8AC3E}">
        <p14:creationId xmlns:p14="http://schemas.microsoft.com/office/powerpoint/2010/main" val="156208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8. Huber</a:t>
            </a:r>
            <a:r>
              <a:rPr kumimoji="1" lang="zh-CN" altLang="en-US" dirty="0"/>
              <a:t> </a:t>
            </a:r>
            <a:r>
              <a:rPr kumimoji="1" lang="en-US" altLang="zh-CN" dirty="0"/>
              <a:t>Regression</a:t>
            </a:r>
            <a:endParaRPr kumimoji="1" lang="zh-CN" altLang="en-US" dirty="0"/>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0" y="908720"/>
            <a:ext cx="784887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宋体" panose="02010600030101010101" pitchFamily="2" charset="-122"/>
              </a:rPr>
              <a:t>最小二乘法使用均方误差作为损失，对异常值较为敏感</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中位数回归使用平均绝对误差损失，对异常值较为稳健</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中位数回归的导函数不连续，不利于模型收敛</a:t>
            </a:r>
            <a:endParaRPr lang="en-US" altLang="zh-CN" sz="2400" dirty="0">
              <a:latin typeface="Cambria" panose="02040503050406030204" pitchFamily="18" charset="0"/>
              <a:ea typeface="宋体" panose="02010600030101010101" pitchFamily="2" charset="-122"/>
            </a:endParaRPr>
          </a:p>
          <a:p>
            <a:pPr>
              <a:defRPr/>
            </a:pPr>
            <a:r>
              <a:rPr lang="en-US" altLang="zh-CN" sz="2400" dirty="0">
                <a:latin typeface="Cambria" panose="02040503050406030204" pitchFamily="18" charset="0"/>
                <a:ea typeface="宋体" panose="02010600030101010101" pitchFamily="2" charset="-122"/>
              </a:rPr>
              <a:t>Huber Loss</a:t>
            </a:r>
            <a:r>
              <a:rPr lang="zh-CN" altLang="en-US" sz="2400" dirty="0">
                <a:latin typeface="Cambria" panose="02040503050406030204" pitchFamily="18" charset="0"/>
                <a:ea typeface="宋体" panose="02010600030101010101" pitchFamily="2" charset="-122"/>
              </a:rPr>
              <a:t>综合两种损失函数，在一定范围内使用平方误差，超出后使用绝对值误差</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使用</a:t>
            </a:r>
            <a:r>
              <a:rPr lang="en-US" altLang="zh-CN" sz="2400" dirty="0">
                <a:latin typeface="Cambria" panose="02040503050406030204" pitchFamily="18" charset="0"/>
                <a:ea typeface="宋体" panose="02010600030101010101" pitchFamily="2" charset="-122"/>
              </a:rPr>
              <a:t>Huber Loss</a:t>
            </a:r>
            <a:r>
              <a:rPr lang="zh-CN" altLang="en-US" sz="2400" dirty="0">
                <a:latin typeface="Cambria" panose="02040503050406030204" pitchFamily="18" charset="0"/>
                <a:ea typeface="宋体" panose="02010600030101010101" pitchFamily="2" charset="-122"/>
              </a:rPr>
              <a:t>的回归称为</a:t>
            </a:r>
            <a:r>
              <a:rPr lang="en-US" altLang="zh-CN" sz="2400" dirty="0">
                <a:latin typeface="Cambria" panose="02040503050406030204" pitchFamily="18" charset="0"/>
                <a:ea typeface="宋体" panose="02010600030101010101" pitchFamily="2" charset="-122"/>
              </a:rPr>
              <a:t>Huber Regression</a:t>
            </a:r>
          </a:p>
          <a:p>
            <a:pPr marL="0" indent="0">
              <a:buNone/>
              <a:defRPr/>
            </a:pPr>
            <a:endParaRPr lang="en-US" altLang="zh-CN" sz="2400" dirty="0">
              <a:latin typeface="Cambria" panose="02040503050406030204" pitchFamily="18" charset="0"/>
              <a:ea typeface="宋体" panose="02010600030101010101" pitchFamily="2" charset="-122"/>
            </a:endParaRPr>
          </a:p>
        </p:txBody>
      </p:sp>
      <p:pic>
        <p:nvPicPr>
          <p:cNvPr id="3" name="图片 2">
            <a:extLst>
              <a:ext uri="{FF2B5EF4-FFF2-40B4-BE49-F238E27FC236}">
                <a16:creationId xmlns:a16="http://schemas.microsoft.com/office/drawing/2014/main" id="{B8FD8355-F96D-45A4-9309-4DF51E8B28CA}"/>
              </a:ext>
            </a:extLst>
          </p:cNvPr>
          <p:cNvPicPr>
            <a:picLocks noChangeAspect="1"/>
          </p:cNvPicPr>
          <p:nvPr/>
        </p:nvPicPr>
        <p:blipFill rotWithShape="1">
          <a:blip r:embed="rId2"/>
          <a:srcRect r="5700" b="882"/>
          <a:stretch/>
        </p:blipFill>
        <p:spPr>
          <a:xfrm>
            <a:off x="6382444" y="2636911"/>
            <a:ext cx="5806381" cy="4176465"/>
          </a:xfrm>
          <a:prstGeom prst="rect">
            <a:avLst/>
          </a:prstGeom>
        </p:spPr>
      </p:pic>
    </p:spTree>
    <p:extLst>
      <p:ext uri="{BB962C8B-B14F-4D97-AF65-F5344CB8AC3E}">
        <p14:creationId xmlns:p14="http://schemas.microsoft.com/office/powerpoint/2010/main" val="2728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2. </a:t>
            </a:r>
            <a:r>
              <a:rPr kumimoji="1" lang="zh-CN" altLang="en-US" dirty="0"/>
              <a:t>回归问题的评价指标</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784018"/>
            <a:ext cx="10736212" cy="6029358"/>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mj-ea"/>
              </a:rPr>
              <a:t>对于回归问题来说，常见的评价指标有以下几个（</a:t>
            </a:r>
            <a:r>
              <a:rPr lang="en-US" altLang="zh-CN" sz="2400" dirty="0" err="1">
                <a:latin typeface="Cambria" panose="02040503050406030204" pitchFamily="18" charset="0"/>
                <a:ea typeface="Cambria" panose="02040503050406030204" pitchFamily="18" charset="0"/>
              </a:rPr>
              <a:t>pred</a:t>
            </a:r>
            <a:r>
              <a:rPr lang="zh-CN" altLang="en-US" sz="2400" dirty="0">
                <a:latin typeface="Cambria" panose="02040503050406030204" pitchFamily="18" charset="0"/>
                <a:ea typeface="+mj-ea"/>
              </a:rPr>
              <a:t>表示预测值，</a:t>
            </a:r>
            <a:r>
              <a:rPr lang="en-US" altLang="zh-CN" sz="2400" dirty="0">
                <a:latin typeface="Cambria" panose="02040503050406030204" pitchFamily="18" charset="0"/>
                <a:ea typeface="Cambria" panose="02040503050406030204" pitchFamily="18" charset="0"/>
              </a:rPr>
              <a:t>true</a:t>
            </a:r>
            <a:r>
              <a:rPr lang="zh-CN" altLang="en-US" sz="2400" dirty="0">
                <a:latin typeface="Cambria" panose="02040503050406030204" pitchFamily="18" charset="0"/>
                <a:ea typeface="+mj-ea"/>
              </a:rPr>
              <a:t>表示真实值，</a:t>
            </a:r>
            <a:r>
              <a:rPr lang="en-US" altLang="zh-CN" sz="2400" dirty="0" err="1">
                <a:latin typeface="Cambria" panose="02040503050406030204" pitchFamily="18" charset="0"/>
                <a:ea typeface="Cambria" panose="02040503050406030204" pitchFamily="18" charset="0"/>
              </a:rPr>
              <a:t>i</a:t>
            </a:r>
            <a:r>
              <a:rPr lang="zh-CN" altLang="en-US" sz="2400" dirty="0">
                <a:latin typeface="Cambria" panose="02040503050406030204" pitchFamily="18" charset="0"/>
                <a:ea typeface="+mj-ea"/>
              </a:rPr>
              <a:t>表示）：</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Mean Squared Error</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Mean Absolute Error</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黑体" panose="02010609060101010101" pitchFamily="49" charset="-122"/>
              </a:rPr>
              <a:t>思考题</a:t>
            </a:r>
            <a:r>
              <a:rPr lang="zh-CN" altLang="en-US" sz="2400" dirty="0">
                <a:latin typeface="Cambria" panose="02040503050406030204" pitchFamily="18" charset="0"/>
                <a:ea typeface="+mj-ea"/>
              </a:rPr>
              <a:t>：这几种评价指标相比较，分别有何优劣？线性回归中为什么以均方误差作为优化目标？</a:t>
            </a:r>
            <a:endParaRPr lang="en-US" altLang="zh-CN" sz="2400" dirty="0">
              <a:latin typeface="Cambria" panose="02040503050406030204" pitchFamily="18" charset="0"/>
              <a:ea typeface="+mj-ea"/>
            </a:endParaRPr>
          </a:p>
          <a:p>
            <a:pPr marL="457200" indent="-457200">
              <a:buAutoNum type="arabicPeriod"/>
              <a:defRPr/>
            </a:pPr>
            <a:r>
              <a:rPr lang="zh-CN" altLang="en-US" sz="2400" dirty="0">
                <a:latin typeface="Cambria" panose="02040503050406030204" pitchFamily="18" charset="0"/>
                <a:ea typeface="+mj-ea"/>
              </a:rPr>
              <a:t>均方误差方便求解（求导），收敛快</a:t>
            </a:r>
            <a:r>
              <a:rPr lang="en-US" altLang="zh-CN" sz="2400" dirty="0">
                <a:latin typeface="Cambria" panose="02040503050406030204" pitchFamily="18" charset="0"/>
                <a:ea typeface="+mj-ea"/>
              </a:rPr>
              <a:t> </a:t>
            </a:r>
          </a:p>
          <a:p>
            <a:pPr marL="457200" indent="-457200">
              <a:buAutoNum type="arabicPeriod"/>
              <a:defRPr/>
            </a:pPr>
            <a:r>
              <a:rPr lang="zh-CN" altLang="en-US" sz="2400" dirty="0">
                <a:latin typeface="Cambria" panose="02040503050406030204" pitchFamily="18" charset="0"/>
                <a:ea typeface="+mj-ea"/>
              </a:rPr>
              <a:t>均方误差有清晰的统计学解释</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p:txBody>
      </p:sp>
      <p:pic>
        <p:nvPicPr>
          <p:cNvPr id="5" name="图片 4">
            <a:extLst>
              <a:ext uri="{FF2B5EF4-FFF2-40B4-BE49-F238E27FC236}">
                <a16:creationId xmlns:a16="http://schemas.microsoft.com/office/drawing/2014/main" id="{869FD9AF-A4D1-437E-9E24-4E4980E4E99F}"/>
              </a:ext>
            </a:extLst>
          </p:cNvPr>
          <p:cNvPicPr>
            <a:picLocks noChangeAspect="1"/>
          </p:cNvPicPr>
          <p:nvPr/>
        </p:nvPicPr>
        <p:blipFill>
          <a:blip r:embed="rId2"/>
          <a:stretch>
            <a:fillRect/>
          </a:stretch>
        </p:blipFill>
        <p:spPr>
          <a:xfrm>
            <a:off x="4450999" y="2060848"/>
            <a:ext cx="3067050" cy="809625"/>
          </a:xfrm>
          <a:prstGeom prst="rect">
            <a:avLst/>
          </a:prstGeom>
        </p:spPr>
      </p:pic>
      <p:pic>
        <p:nvPicPr>
          <p:cNvPr id="6" name="图片 5">
            <a:extLst>
              <a:ext uri="{FF2B5EF4-FFF2-40B4-BE49-F238E27FC236}">
                <a16:creationId xmlns:a16="http://schemas.microsoft.com/office/drawing/2014/main" id="{C97FE5A9-8733-436E-813A-1B8B31A015E4}"/>
              </a:ext>
            </a:extLst>
          </p:cNvPr>
          <p:cNvPicPr>
            <a:picLocks noChangeAspect="1"/>
          </p:cNvPicPr>
          <p:nvPr/>
        </p:nvPicPr>
        <p:blipFill>
          <a:blip r:embed="rId3"/>
          <a:stretch>
            <a:fillRect/>
          </a:stretch>
        </p:blipFill>
        <p:spPr>
          <a:xfrm>
            <a:off x="4531961" y="3429000"/>
            <a:ext cx="2905125" cy="781050"/>
          </a:xfrm>
          <a:prstGeom prst="rect">
            <a:avLst/>
          </a:prstGeom>
        </p:spPr>
      </p:pic>
    </p:spTree>
    <p:extLst>
      <p:ext uri="{BB962C8B-B14F-4D97-AF65-F5344CB8AC3E}">
        <p14:creationId xmlns:p14="http://schemas.microsoft.com/office/powerpoint/2010/main" val="6860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极大似然估计</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极大似然估计是一种估计分布中未知参数的方法</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极大似然估计使用给定样本发生的可能性最大的一组参数作为对于未知参数的估计</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23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：伯努利分布的极大似然估计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100</a:t>
            </a:r>
            <a:r>
              <a:rPr lang="zh-CN" altLang="en-US" sz="2400" dirty="0">
                <a:latin typeface="Cambria" panose="02040503050406030204" pitchFamily="18" charset="0"/>
                <a:ea typeface="Cambria" panose="02040503050406030204" pitchFamily="18" charset="0"/>
              </a:rPr>
              <a:t>个样本，其中取值为</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80</a:t>
            </a:r>
            <a:r>
              <a:rPr lang="zh-CN" altLang="en-US" sz="2400" dirty="0">
                <a:latin typeface="Cambria" panose="02040503050406030204" pitchFamily="18" charset="0"/>
                <a:ea typeface="Cambria" panose="02040503050406030204" pitchFamily="18" charset="0"/>
              </a:rPr>
              <a:t>个，取值为</a:t>
            </a:r>
            <a:r>
              <a:rPr lang="en-US" altLang="zh-CN" sz="2400" dirty="0">
                <a:latin typeface="Cambria" panose="02040503050406030204" pitchFamily="18" charset="0"/>
                <a:ea typeface="Cambria" panose="02040503050406030204" pitchFamily="18" charset="0"/>
              </a:rPr>
              <a:t>0</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20</a:t>
            </a:r>
            <a:r>
              <a:rPr lang="zh-CN" altLang="en-US" sz="2400" dirty="0">
                <a:latin typeface="Cambria" panose="02040503050406030204" pitchFamily="18" charset="0"/>
                <a:ea typeface="Cambria" panose="02040503050406030204" pitchFamily="18" charset="0"/>
              </a:rPr>
              <a:t>个</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使用极大似然法估计概率</a:t>
            </a:r>
            <a:r>
              <a:rPr lang="en-US" altLang="zh-CN" sz="2400" dirty="0">
                <a:latin typeface="Cambria" panose="02040503050406030204" pitchFamily="18" charset="0"/>
                <a:ea typeface="Cambria" panose="02040503050406030204" pitchFamily="18" charset="0"/>
              </a:rPr>
              <a:t>p</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234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：伯努利分布的极大似然估计（一般表达式）</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个样本，其中取值为</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M</a:t>
            </a:r>
            <a:r>
              <a:rPr lang="zh-CN" altLang="en-US" sz="2400" dirty="0">
                <a:latin typeface="Cambria" panose="02040503050406030204" pitchFamily="18" charset="0"/>
                <a:ea typeface="Cambria" panose="02040503050406030204" pitchFamily="18" charset="0"/>
              </a:rPr>
              <a:t>个，取值为</a:t>
            </a:r>
            <a:r>
              <a:rPr lang="en-US" altLang="zh-CN" sz="2400" dirty="0">
                <a:latin typeface="Cambria" panose="02040503050406030204" pitchFamily="18" charset="0"/>
                <a:ea typeface="Cambria" panose="02040503050406030204" pitchFamily="18" charset="0"/>
              </a:rPr>
              <a:t>0</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N-M</a:t>
            </a:r>
            <a:r>
              <a:rPr lang="zh-CN" altLang="en-US" sz="2400" dirty="0">
                <a:latin typeface="Cambria" panose="02040503050406030204" pitchFamily="18" charset="0"/>
                <a:ea typeface="Cambria" panose="02040503050406030204" pitchFamily="18" charset="0"/>
              </a:rPr>
              <a:t>个</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使用极大似然法估计概率</a:t>
            </a:r>
            <a:r>
              <a:rPr lang="en-US" altLang="zh-CN" sz="2400" dirty="0">
                <a:latin typeface="Cambria" panose="02040503050406030204" pitchFamily="18" charset="0"/>
                <a:ea typeface="Cambria" panose="02040503050406030204" pitchFamily="18" charset="0"/>
              </a:rPr>
              <a:t>p</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913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：正态分布的极大似然估计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N(mean,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mean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p:spTree>
    <p:extLst>
      <p:ext uri="{BB962C8B-B14F-4D97-AF65-F5344CB8AC3E}">
        <p14:creationId xmlns:p14="http://schemas.microsoft.com/office/powerpoint/2010/main" val="225757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：线性回归的极大似然估计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N(β1X1+β2X2+…+β</a:t>
            </a:r>
            <a:r>
              <a:rPr lang="en-US" altLang="zh-CN" sz="2400" dirty="0" err="1">
                <a:latin typeface="Cambria" panose="02040503050406030204" pitchFamily="18" charset="0"/>
                <a:ea typeface="Cambria" panose="02040503050406030204" pitchFamily="18" charset="0"/>
              </a:rPr>
              <a:t>nXn</a:t>
            </a:r>
            <a:r>
              <a:rPr lang="en-US" altLang="zh-CN" sz="2400" dirty="0">
                <a:latin typeface="Cambria" panose="02040503050406030204" pitchFamily="18" charset="0"/>
                <a:ea typeface="Cambria" panose="02040503050406030204" pitchFamily="18" charset="0"/>
              </a:rPr>
              <a:t>,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β1</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β2</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p:spTree>
    <p:extLst>
      <p:ext uri="{BB962C8B-B14F-4D97-AF65-F5344CB8AC3E}">
        <p14:creationId xmlns:p14="http://schemas.microsoft.com/office/powerpoint/2010/main" val="258466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4. </a:t>
            </a:r>
            <a:r>
              <a:rPr kumimoji="1" lang="zh-CN" altLang="en-US" dirty="0"/>
              <a:t>在极大似然法的框架下理解最小二乘法</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4037" y="1023045"/>
            <a:ext cx="10736212" cy="504056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线性回归的极大似然法：</a:t>
            </a:r>
            <a:r>
              <a:rPr lang="zh-CN" altLang="en-US" sz="2400" dirty="0">
                <a:latin typeface="+mj-ea"/>
                <a:ea typeface="+mj-ea"/>
              </a:rPr>
              <a:t>在数据集给定的情况下，找出使该数据集发生的可能性最大的模型参数</a:t>
            </a:r>
            <a:endParaRPr lang="en-US" altLang="zh-CN" sz="2400" dirty="0">
              <a:solidFill>
                <a:prstClr val="black"/>
              </a:solidFill>
              <a:latin typeface="+mj-ea"/>
              <a:ea typeface="+mj-ea"/>
            </a:endParaRPr>
          </a:p>
          <a:p>
            <a:pPr marL="0" indent="0">
              <a:buNone/>
              <a:defRPr/>
            </a:pPr>
            <a:r>
              <a:rPr lang="zh-CN" altLang="en-US" sz="2400" dirty="0">
                <a:solidFill>
                  <a:prstClr val="black"/>
                </a:solidFill>
                <a:latin typeface="宋体" panose="02010600030101010101" pitchFamily="2" charset="-122"/>
                <a:ea typeface="宋体" panose="02010600030101010101" pitchFamily="2" charset="-122"/>
              </a:rPr>
              <a:t>一组</a:t>
            </a:r>
            <a:r>
              <a:rPr lang="en-US" altLang="zh-CN" sz="2400" dirty="0">
                <a:solidFill>
                  <a:prstClr val="black"/>
                </a:solidFill>
                <a:latin typeface="Cambria" panose="02040503050406030204" pitchFamily="18" charset="0"/>
                <a:ea typeface="Cambria" panose="02040503050406030204" pitchFamily="18" charset="0"/>
              </a:rPr>
              <a:t>β1</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β2</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βn</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mj-ea"/>
              <a:ea typeface="+mj-ea"/>
            </a:endParaRPr>
          </a:p>
          <a:p>
            <a:pPr marL="0" indent="0">
              <a:buNone/>
              <a:defRPr/>
            </a:pPr>
            <a:r>
              <a:rPr lang="zh-CN" altLang="en-US" sz="2400" dirty="0">
                <a:latin typeface="黑体" panose="02010609060101010101" pitchFamily="49" charset="-122"/>
                <a:ea typeface="黑体" panose="02010609060101010101" pitchFamily="49" charset="-122"/>
              </a:rPr>
              <a:t>在正态分布假设下，极大似然法等价于最小二乘法</a:t>
            </a: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（回答了之前的问题：为什么线性模型选择均方误差作为优化目标）</a:t>
            </a: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正态分布概率密度函数：</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推导思路：</a:t>
            </a:r>
            <a:r>
              <a:rPr lang="zh-CN" altLang="en-US" sz="2400" dirty="0">
                <a:latin typeface="+mj-ea"/>
                <a:ea typeface="+mj-ea"/>
              </a:rPr>
              <a:t>最大化         </a:t>
            </a:r>
            <a:r>
              <a:rPr lang="zh-CN" altLang="en-US" sz="2400" dirty="0">
                <a:solidFill>
                  <a:prstClr val="black"/>
                </a:solidFill>
                <a:latin typeface="宋体" panose="02010600030101010101" pitchFamily="2" charset="-122"/>
                <a:ea typeface="宋体" panose="02010600030101010101" pitchFamily="2" charset="-122"/>
              </a:rPr>
              <a:t>→</a:t>
            </a:r>
            <a:r>
              <a:rPr lang="zh-CN" altLang="en-US" sz="2400" dirty="0">
                <a:latin typeface="+mj-ea"/>
                <a:ea typeface="+mj-ea"/>
              </a:rPr>
              <a:t> 最大化          →最小化</a:t>
            </a:r>
            <a:endParaRPr lang="en-US" altLang="zh-CN" sz="2400" dirty="0">
              <a:latin typeface="+mj-ea"/>
              <a:ea typeface="+mj-ea"/>
            </a:endParaRPr>
          </a:p>
        </p:txBody>
      </p:sp>
      <p:pic>
        <p:nvPicPr>
          <p:cNvPr id="3" name="图片 2">
            <a:extLst>
              <a:ext uri="{FF2B5EF4-FFF2-40B4-BE49-F238E27FC236}">
                <a16:creationId xmlns:a16="http://schemas.microsoft.com/office/drawing/2014/main" id="{39B10392-FAF1-44E2-A1D2-95730E35CD81}"/>
              </a:ext>
            </a:extLst>
          </p:cNvPr>
          <p:cNvPicPr>
            <a:picLocks noChangeAspect="1"/>
          </p:cNvPicPr>
          <p:nvPr/>
        </p:nvPicPr>
        <p:blipFill>
          <a:blip r:embed="rId3"/>
          <a:stretch>
            <a:fillRect/>
          </a:stretch>
        </p:blipFill>
        <p:spPr>
          <a:xfrm>
            <a:off x="1629916" y="4725144"/>
            <a:ext cx="3705225" cy="962025"/>
          </a:xfrm>
          <a:prstGeom prst="rect">
            <a:avLst/>
          </a:prstGeom>
        </p:spPr>
      </p:pic>
      <p:pic>
        <p:nvPicPr>
          <p:cNvPr id="4" name="图片 3">
            <a:extLst>
              <a:ext uri="{FF2B5EF4-FFF2-40B4-BE49-F238E27FC236}">
                <a16:creationId xmlns:a16="http://schemas.microsoft.com/office/drawing/2014/main" id="{99096F26-95E6-4DA9-8BC2-AC08B0843671}"/>
              </a:ext>
            </a:extLst>
          </p:cNvPr>
          <p:cNvPicPr>
            <a:picLocks noChangeAspect="1"/>
          </p:cNvPicPr>
          <p:nvPr/>
        </p:nvPicPr>
        <p:blipFill rotWithShape="1">
          <a:blip r:embed="rId4"/>
          <a:srcRect l="9178"/>
          <a:stretch/>
        </p:blipFill>
        <p:spPr>
          <a:xfrm>
            <a:off x="3023104" y="6022225"/>
            <a:ext cx="1240294" cy="741066"/>
          </a:xfrm>
          <a:prstGeom prst="rect">
            <a:avLst/>
          </a:prstGeom>
        </p:spPr>
      </p:pic>
      <p:pic>
        <p:nvPicPr>
          <p:cNvPr id="5" name="图片 4">
            <a:extLst>
              <a:ext uri="{FF2B5EF4-FFF2-40B4-BE49-F238E27FC236}">
                <a16:creationId xmlns:a16="http://schemas.microsoft.com/office/drawing/2014/main" id="{B9DBC52D-3B9C-4C95-A36A-1DDD9D3B729F}"/>
              </a:ext>
            </a:extLst>
          </p:cNvPr>
          <p:cNvPicPr>
            <a:picLocks noChangeAspect="1"/>
          </p:cNvPicPr>
          <p:nvPr/>
        </p:nvPicPr>
        <p:blipFill rotWithShape="1">
          <a:blip r:embed="rId5"/>
          <a:srcRect l="8666" b="2918"/>
          <a:stretch/>
        </p:blipFill>
        <p:spPr>
          <a:xfrm>
            <a:off x="5842143" y="6029934"/>
            <a:ext cx="1444366" cy="741066"/>
          </a:xfrm>
          <a:prstGeom prst="rect">
            <a:avLst/>
          </a:prstGeom>
        </p:spPr>
      </p:pic>
      <p:pic>
        <p:nvPicPr>
          <p:cNvPr id="6" name="图片 5">
            <a:extLst>
              <a:ext uri="{FF2B5EF4-FFF2-40B4-BE49-F238E27FC236}">
                <a16:creationId xmlns:a16="http://schemas.microsoft.com/office/drawing/2014/main" id="{A88ECA2B-8FFD-40D5-B025-84FD04669983}"/>
              </a:ext>
            </a:extLst>
          </p:cNvPr>
          <p:cNvPicPr>
            <a:picLocks noChangeAspect="1"/>
          </p:cNvPicPr>
          <p:nvPr/>
        </p:nvPicPr>
        <p:blipFill>
          <a:blip r:embed="rId6"/>
          <a:stretch>
            <a:fillRect/>
          </a:stretch>
        </p:blipFill>
        <p:spPr>
          <a:xfrm>
            <a:off x="8568921" y="6022225"/>
            <a:ext cx="1581419" cy="783923"/>
          </a:xfrm>
          <a:prstGeom prst="rect">
            <a:avLst/>
          </a:prstGeom>
        </p:spPr>
      </p:pic>
    </p:spTree>
    <p:extLst>
      <p:ext uri="{BB962C8B-B14F-4D97-AF65-F5344CB8AC3E}">
        <p14:creationId xmlns:p14="http://schemas.microsoft.com/office/powerpoint/2010/main" val="79857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5. </a:t>
            </a:r>
            <a:r>
              <a:rPr kumimoji="1" lang="zh-CN" altLang="en-US" dirty="0"/>
              <a:t>基于其他优化目标的线性回归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784018"/>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线性回归以均方误差作为优化目标，好处在于</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57200" indent="-457200">
              <a:buAutoNum type="arabicPeriod"/>
              <a:defRPr/>
            </a:pPr>
            <a:r>
              <a:rPr lang="zh-CN" altLang="en-US" sz="2400" dirty="0">
                <a:latin typeface="宋体" panose="02010600030101010101" pitchFamily="2" charset="-122"/>
                <a:ea typeface="宋体" panose="02010600030101010101" pitchFamily="2" charset="-122"/>
              </a:rPr>
              <a:t>均方误差方便求解（求导）</a:t>
            </a:r>
            <a:r>
              <a:rPr lang="en-US" altLang="zh-CN" sz="2400" dirty="0">
                <a:latin typeface="宋体" panose="02010600030101010101" pitchFamily="2" charset="-122"/>
                <a:ea typeface="宋体" panose="02010600030101010101" pitchFamily="2" charset="-122"/>
              </a:rPr>
              <a:t> </a:t>
            </a:r>
          </a:p>
          <a:p>
            <a:pPr marL="457200" indent="-457200">
              <a:buAutoNum type="arabicPeriod"/>
              <a:defRPr/>
            </a:pPr>
            <a:r>
              <a:rPr lang="zh-CN" altLang="en-US" sz="2400" dirty="0">
                <a:latin typeface="宋体" panose="02010600030101010101" pitchFamily="2" charset="-122"/>
                <a:ea typeface="宋体" panose="02010600030101010101" pitchFamily="2" charset="-122"/>
              </a:rPr>
              <a:t>均方误差有清晰的统计学解释（正态分布下的最大似然）</a:t>
            </a:r>
            <a:endParaRPr lang="en-US" altLang="zh-CN" sz="2400" dirty="0">
              <a:latin typeface="宋体" panose="02010600030101010101" pitchFamily="2" charset="-122"/>
              <a:ea typeface="宋体" panose="02010600030101010101" pitchFamily="2" charset="-122"/>
            </a:endParaRPr>
          </a:p>
          <a:p>
            <a:pPr marL="457200" indent="-457200">
              <a:buAutoNum type="arabicPeriod"/>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宋体" panose="02010600030101010101" pitchFamily="2" charset="-122"/>
                <a:ea typeface="宋体" panose="02010600030101010101" pitchFamily="2" charset="-122"/>
              </a:rPr>
              <a:t>当然也存在其他场景，不使用均方误差作为优化目标，例如：</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中位数回归（</a:t>
            </a:r>
            <a:r>
              <a:rPr lang="en-US" altLang="zh-CN" sz="2400" dirty="0">
                <a:latin typeface="Cambria" panose="02040503050406030204" pitchFamily="18" charset="0"/>
                <a:ea typeface="Cambria" panose="02040503050406030204" pitchFamily="18" charset="0"/>
              </a:rPr>
              <a:t>Median Regression</a:t>
            </a:r>
            <a:r>
              <a:rPr lang="zh-CN" altLang="en-US" sz="2400" dirty="0">
                <a:latin typeface="宋体" panose="02010600030101010101" pitchFamily="2" charset="-122"/>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MAE</a:t>
            </a:r>
            <a:r>
              <a:rPr lang="zh-CN" altLang="en-US" sz="2400" dirty="0">
                <a:latin typeface="宋体" panose="02010600030101010101" pitchFamily="2" charset="-122"/>
                <a:ea typeface="宋体" panose="02010600030101010101" pitchFamily="2" charset="-122"/>
              </a:rPr>
              <a:t>为优化目标</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分位数回归（</a:t>
            </a:r>
            <a:r>
              <a:rPr lang="en-US" altLang="zh-CN" sz="2400" dirty="0">
                <a:latin typeface="Cambria" panose="02040503050406030204" pitchFamily="18" charset="0"/>
                <a:ea typeface="Cambria" panose="02040503050406030204" pitchFamily="18" charset="0"/>
              </a:rPr>
              <a:t>Quantile Regression</a:t>
            </a:r>
            <a:r>
              <a:rPr lang="zh-CN" altLang="en-US" sz="2400" dirty="0">
                <a:latin typeface="Cambria" panose="02040503050406030204" pitchFamily="18" charset="0"/>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Quantile Loss</a:t>
            </a:r>
            <a:r>
              <a:rPr lang="zh-CN" altLang="en-US" sz="2400" dirty="0">
                <a:latin typeface="Cambria" panose="02040503050406030204" pitchFamily="18" charset="0"/>
                <a:ea typeface="宋体" panose="02010600030101010101" pitchFamily="2" charset="-122"/>
              </a:rPr>
              <a:t>为优化目标</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Huber Regression</a:t>
            </a:r>
            <a:r>
              <a:rPr lang="zh-CN" altLang="en-US" sz="2400" dirty="0">
                <a:latin typeface="Cambria" panose="02040503050406030204" pitchFamily="18" charset="0"/>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Huber Loss</a:t>
            </a:r>
            <a:r>
              <a:rPr lang="zh-CN" altLang="en-US" sz="2400" dirty="0">
                <a:latin typeface="Cambria" panose="02040503050406030204" pitchFamily="18" charset="0"/>
                <a:ea typeface="宋体" panose="02010600030101010101" pitchFamily="2" charset="-122"/>
              </a:rPr>
              <a:t>为优化目标</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6616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68839</TotalTime>
  <Words>1108</Words>
  <Application>Microsoft Office PowerPoint</Application>
  <PresentationFormat>自定义</PresentationFormat>
  <Paragraphs>170</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黑体</vt:lpstr>
      <vt:lpstr>宋体</vt:lpstr>
      <vt:lpstr>Microsoft YaHei</vt:lpstr>
      <vt:lpstr>Microsoft YaHei</vt:lpstr>
      <vt:lpstr>Arial</vt:lpstr>
      <vt:lpstr>Calibri</vt:lpstr>
      <vt:lpstr>Cambria</vt:lpstr>
      <vt:lpstr>Office 主题</vt:lpstr>
      <vt:lpstr>从Kaggle比赛深入数据科学  ——线性回归的目标函数</vt:lpstr>
      <vt:lpstr>2. 回归问题的评价指标</vt:lpstr>
      <vt:lpstr>3. 极大似然估计</vt:lpstr>
      <vt:lpstr>3. 极大似然估计</vt:lpstr>
      <vt:lpstr>3. 极大似然估计</vt:lpstr>
      <vt:lpstr>3. 极大似然估计</vt:lpstr>
      <vt:lpstr>3. 极大似然估计</vt:lpstr>
      <vt:lpstr>4. 在极大似然法的框架下理解最小二乘法</vt:lpstr>
      <vt:lpstr>5. 基于其他优化目标的线性回归</vt:lpstr>
      <vt:lpstr>6. 中位数回归</vt:lpstr>
      <vt:lpstr>6. 中位数回归</vt:lpstr>
      <vt:lpstr>6. 中位数回归</vt:lpstr>
      <vt:lpstr>7. 分位数回归（Quantile Regression）</vt:lpstr>
      <vt:lpstr>7. 分位数回归（Quantile Regression）</vt:lpstr>
      <vt:lpstr>8. Huber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Office 365</cp:lastModifiedBy>
  <cp:revision>9118</cp:revision>
  <dcterms:modified xsi:type="dcterms:W3CDTF">2019-09-08T15:54:40Z</dcterms:modified>
</cp:coreProperties>
</file>