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03" r:id="rId2"/>
    <p:sldId id="755" r:id="rId3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69" d="100"/>
          <a:sy n="69" d="100"/>
        </p:scale>
        <p:origin x="69" y="81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07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32767,'0'0'0,"-7"39"0,-1 43 0,32 72 0,36 17 0,43-20 0,7-37 0,-8-37 0,-21-32 0</inkml:trace>
  <inkml:trace contextRef="#ctx0" brushRef="#br0" timeOffset="1">535 308 32767,'0'0'0,"-29"4"0,-33 23 0,-29 50 0,-12 45 0,12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07:4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 32767,'0'-3'0,"-6"-8"0,-6 14 0,-11 93 0,0 45 0,2-1 0</inkml:trace>
  <inkml:trace contextRef="#ctx0" brushRef="#br0" timeOffset="351.303">10 419 32767,'0'-3'0,"13"-5"0,21 0 0,40 40 0,11 47 0,4 89 0,-9 49 0,-16 9 0,-21-16 0,-35-54 0,-19-53 0</inkml:trace>
  <inkml:trace contextRef="#ctx0" brushRef="#br0" timeOffset="721.308">182 958 32767,'0'-3'0,"-19"64"0,32 2 0,21-22 0,5-9 0,28 16 0,3 1 0</inkml:trace>
  <inkml:trace contextRef="#ctx0" brushRef="#br0" timeOffset="722.308">837 207 32767,'3'-6'0,"-5"-9"0,-9 24 0,-13 47 0,-14 89 0,1 36 0,8-12 0</inkml:trace>
  <inkml:trace contextRef="#ctx0" brushRef="#br0" timeOffset="1117.257">779 804 32767,'0'3'0,"7"15"0,14 108 0,9 36 0,-3-9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07:4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32767,'-7'8'0,"0"0"0,1 0 0,0 1 0,0-1 0,0 1 0,1 1 0,0 1 0,-7 18 0,-6 24 0,15-45 0,-12 40 0,2 1 0,0 7 0,10-38 0,0 1 0,2-1 0,0 0 0,1 1 0,0-1 0,2 1 0,2 12 0,-4-27 0,1 0 0,0 0 0,0 0 0,0 0 0,1 0 0,-1-1 0,1 1 0,0-1 0,0 1 0,0-1 0,0 1 0,0-1 0,1 0 0,0 0 0,-1 0 0,1-1 0,0 1 0,1-1 0,-1 1 0,0-1 0,1 0 0,-1 0 0,4 1 0,0 0 0,-5-3 0,0 0 0,0 1 0,-1 0 0,1-1 0,0 1 0,0 0 0,-1 0 0,1 0 0,-1 0 0,1 0 0,-1 0 0,1 0 0,-1 1 0,0-1 0,1 0 0,-1 1 0,0-1 0,0 1 0,0-1 0,0 1 0,0 0 0,0-1 0,-1 1 0,1 0 0,0 1 0,-1 4 0,0 1 0,-1-1 0,0 0 0,0 0 0,-1 0 0,1 0 0,-1 0 0,-3 6 0,-1 5 0,1-4 0,2 0 0,0 0 0,1 1 0,0-1 0,1-10 0,1 1 0,0-1 0,0 0 0,1 1 0,-1-1 0,1 0 0,0 0 0,0 0 0,0 0 0,0 0 0,1 0 0,0 0 0,0 0 0,0 0 0,2 3 0,1-3 0,-1 0 0,1 0 0,0 0 0,0-1 0,0 0 0,0 0 0,1 0 0,-1-1 0,1 1 0,0-1 0,0-1 0,0 1 0,4 0 0,34 5 0</inkml:trace>
  <inkml:trace contextRef="#ctx0" brushRef="#br0" timeOffset="781.422">170 1406 32767,'0'0'0,"20"-23"0,12-21 0,5-9 0,12-15 0,-2 3 0</inkml:trace>
  <inkml:trace contextRef="#ctx0" brushRef="#br0" timeOffset="1204.864">440 520 32767,'0'0'0,"19"-23"0,14-11 0,17 1 0,16 5 0,-2 8 0</inkml:trace>
  <inkml:trace contextRef="#ctx0" brushRef="#br0" timeOffset="1570.996">652 136 32767,'0'-4'0,"3"118"0,4 48 0,2-3 0</inkml:trace>
  <inkml:trace contextRef="#ctx0" brushRef="#br0" timeOffset="1940.555">554 982 32767,'0'-3'0,"20"-11"0,26-10 0,21-1 0,0 5 0</inkml:trace>
  <inkml:trace contextRef="#ctx0" brushRef="#br0" timeOffset="1941.555">554 1290 32767,'0'3'0,"20"18"0,6 5 0</inkml:trace>
  <inkml:trace contextRef="#ctx0" brushRef="#br0" timeOffset="2295.622">574 1232 32767,'0'0'0,"7"0"0,47 3 0,15 12 0,-30 31 0,-19-10 0,-13-13 0</inkml:trace>
  <inkml:trace contextRef="#ctx0" brushRef="#br0" timeOffset="2296.622">901 674 32767,'0'3'0,"43"-12"0,36-17 0,16 2 0,-3 15 0,-17 9 0</inkml:trace>
  <inkml:trace contextRef="#ctx0" brushRef="#br0" timeOffset="2731.44">1151 270 32767,'-3'-3'0,"-8"-28"0,-2 21 0,8 52 0,11 61 0,8 59 0,9 61 0,2-5 0,5-39 0,-3-50 0</inkml:trace>
  <inkml:trace contextRef="#ctx0" brushRef="#br0" timeOffset="3097.476">1189 905 32767,'-3'-4'0,"-37"23"0,-15 27 0,8 16 0,12-3 0</inkml:trace>
  <inkml:trace contextRef="#ctx0" brushRef="#br0" timeOffset="3098.476">1151 924 32767,'0'0'0,"46"7"0,21 11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04:56.17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29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9-10-20T01:09:17.883"/>
    </inkml:context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7785 9780 32767,'-4'0'0,"3"1"0,1-1 0,-1 0 0,1 0 0,-1 0 0,1 0 0,-1 0 0,0 0 0,1 0 0,-1 0 0,1 0 0,-1 0 0,1 0 0,-1 0 0,1 0 0,-1 0 0,1 0 0,-1 0 0,1-1 0,-1 1 0,1 0 0,-1 0 0,1-1 0,-1 1 0,1 0 0,0-1 0,-1 1 0,1 0 0,-1-1 0,1 1 0,0-1 0,-1 1 0,1-1 0,0 1 0,0-1 0,-1 1 0,1-1 0,0 1 0,0-1 0,0 1 0,0-1 0,0 1 0,-1-1 0,1 1 0,0-1 0,0 1 0,0-1 0,1 0 0,-1-6 0,1 0 0,0 0 0,0 1 0,1-1 0,0 0 0,1 0 0,-1 0 0,25-49 0,-16 36 0,48-90 0,38-49 0,79-99 0,36-55 0,-98 119 0,53-128 0,-153 298 0,-13 22 0,-1 4 0,-7 9 0,-3 4 0</inkml:trace>
  <inkml:trace contextRef="#ctx0" brushRef="#br0" timeOffset="958.843">8631 8529 32767,'3'0'0,"11"-16"0,43-68 0,40-59 0,31-41 0,9-18 0,-2 1 0,-11 17 0,-23 38 0,-22 45 0,-22 39 0,-16 30 0,-36 27 0,-18 15 0</inkml:trace>
  <inkml:trace contextRef="#ctx0" brushRef="#br0" timeOffset="6145.982">4974 10242 32767,'-26'-15'0,"25"15"0,0 0 0,0-1 0,0 1 0,0 0 0,0-1 0,0 1 0,0 0 0,0 0 0,0 0 0,0 0 0,0 0 0,0 0 0,-1 0 0,1 0 0,0 1 0,0-1 0,0 0 0,0 0 0,0 1 0,0-1 0,0 1 0,0-1 0,0 1 0,0 0 0,-2 2 0,1 0 0,0 0 0,0 1 0,0-1 0,1 1 0,-1-1 0,1 1 0,0-1 0,0 1 0,0 0 0,0-1 0,1 1 0,-1 1 0,0 5 0,1 0 0,-1 0 0,2 0 0,0 8 0,0-11 0,0 0 0,1 0 0,0 0 0,0 0 0,0 0 0,1 0 0,0 0 0,3 4 0,5 5 0,1 0 0,0-1 0,1 0 0,-3-3 0,-1 1 0,-1 0 0,0 0 0,0 1 0,-1 0 0,-1 0 0,3 11 0,5 25 0,6 34 0,-17-75 0,10 57 0,5 62 0,-16-93 0,0 0 0,-3 0 0,0 0 0,-6 21 0,5-41 0,-1 0 0,-1 0 0,-1 0 0,0 0 0,-1-1 0,0 0 0,-1 0 0,-3 3 0,7-12 0,0 0 0,-1 0 0,1-1 0,-1 1 0,0-1 0,0 0 0,-1 0 0,1 0 0,-1 0 0,0-1 0,0 0 0,0 0 0,-1 0 0,1 0 0,-1-1 0,1 0 0,-1 0 0,0-1 0,1 0 0,-1 0 0,-5 0 0,3-1 0,0 0 0,0-1 0,-6-1 0</inkml:trace>
  <inkml:trace contextRef="#ctx0" brushRef="#br0" timeOffset="6627.695">5283 9587 32767,'0'-3'0,"-3"-14"0,-2-5 0,1 15 0,-6 117 0,-1 105 0,1 51 0,16-2 0,6-47 0</inkml:trace>
  <inkml:trace contextRef="#ctx0" brushRef="#br0" timeOffset="7066.098">5455 10473 32767,'0'3'0,"30"-21"0,12-22 0,-3-10 0,-19 4 0,-29 9 0,-25 21 0,-8 56 0,13 44 0,22 17 0,41-18 0,15-23 0</inkml:trace>
  <inkml:trace contextRef="#ctx0" brushRef="#br0" timeOffset="2294.7">3898 9741 32767,'0'0'0,"-7"-10"0,-5 14 0,2 84 0,10 95 0,12 38 0,6-14 0,7-38 0,0-48 0</inkml:trace>
  <inkml:trace contextRef="#ctx0" brushRef="#br0" timeOffset="3205.27">4225 10068 32767,'3'0'0,"-9"0"0,-16 13 0,-20 25 0,-11 11 0,1 1 0,6-4 0,11-8 0,15 1 0,27-1 0,38 7 0,25 2 0,10-4 0,-5-5 0,-12-10 0,-20-13 0,-18-8 0</inkml:trace>
  <inkml:trace contextRef="#ctx0" brushRef="#br0" timeOffset="3942.298">4629 10318 32767,'-1'-2'0,"-1"-4"0,0 0 0,-1-1 0,1 2 0,-1-1 0,-1 0 0,1 0 0,1 5 0,1-1 0,-1 0 0,1 0 0,-1 1 0,0-1 0,0 1 0,0 0 0,0 0 0,0-1 0,0 1 0,0 0 0,0 1 0,0-1 0,-1 0 0,1 1 0,0-1 0,-1 1 0,-1-1 0,1 1 0,0 0 0,0 0 0,-1 0 0,1 1 0,0-1 0,0 1 0,-1 0 0,1 0 0,0 0 0,0 0 0,0 0 0,0 1 0,0-1 0,1 1 0,-1 0 0,0 0 0,1 0 0,-1 0 0,1 0 0,0 1 0,-1-1 0,1 1 0,0-1 0,1 1 0,-1 0 0,0 0 0,1 0 0,-1 0 0,0 3 0,0-1 0,0 0 0,0 0 0,0 1 0,1-1 0,0 1 0,0 0 0,1-1 0,-1 1 0,1 0 0,1-1 0,-1 1 0,1 0 0,0-1 0,1 6 0,0-6 0,0-1 0,0 1 0,0-1 0,1 0 0,0 1 0,0-1 0,0-1 0,0 1 0,0 0 0,1-1 0,0 1 0,2 0 0,-5-2 0,0-1 0,1 0 0,-1 0 0,1-1 0,-1 1 0,1 0 0,0 0 0,-1-1 0,1 1 0,-1-1 0,1 0 0,0 1 0,0-1 0,-1 0 0,1 0 0,0 0 0,-1 0 0,1 0 0,0 0 0,0-1 0,-1 1 0,1 0 0,0-1 0,-1 0 0,1 1 0,-1-1 0,1 0 0,-1 0 0,1 0 0,-1 0 0,1 0 0,-1 0 0,0 0 0,0 0 0,1 0 0,-1-1 0,0 1 0,0-1 0,-1 1 0,1 0 0,1 0 0,-1 0 0,0 0 0,0 0 0,0 0 0,0 0 0,1 0 0,-1 0 0,0 0 0,1 1 0,-1-1 0,1 0 0,-1 1 0,0 0 0,-1 0 0,1 0 0,-1 0 0,1 1 0,-1-1 0,1 0 0,-1 0 0,0 1 0,1-1 0,-1 0 0,1 1 0,-1-1 0,0 0 0,1 1 0,-1-1 0,0 0 0,0 1 0,1-1 0,-1 1 0,0-1 0,8 21 0,0 10 0,-1 0 0,-2 1 0,-1 0 0,-2 13 0,0-29 0,2 44 0,-3 0 0,-2-1 0,-6 35 0,5-78 0,0-1 0,-2 0 0,0 0 0,-1 0 0,-2 5 0,3-12 0,0-1 0,0 0 0,0 0 0,-1 0 0,0 0 0,0-1 0,-1 1 0,0-1 0,0-1 0,-2 2 0,-4 2 0,0-1 0,-1 0 0,-11 4 0,23-12 0</inkml:trace>
  <inkml:trace contextRef="#ctx0" brushRef="#br0" timeOffset="5258.309">4339 10376 32767,'0'-2'0,"0"-1"0,-1 1 0,1 0 0,-1 0 0,1 0 0,-1 0 0,0 0 0,0 0 0,0 0 0,0 0 0,-1 0 0,1 0 0,0 0 0,-1 0 0,0 0 0,-1-1 0,0 0 0,0 1 0,0-1 0,0 1 0,0 0 0,0 0 0,-1 0 0,-1-1 0,3 3 0,0-1 0,1 0 0,-1 1 0,0-1 0,0 1 0,0-1 0,0 1 0,0 0 0,0 0 0,0 0 0,0 0 0,0 0 0,0 1 0,0-1 0,0 1 0,0-1 0,0 1 0,1-1 0,-1 1 0,0 0 0,-1 1 0,1-1 0,-1 1 0,1 0 0,0 0 0,0 0 0,0 0 0,0 1 0,0-1 0,0 1 0,1-1 0,-1 1 0,1-1 0,-1 1 0,1 2 0,-1-1 0,1 0 0,0 0 0,0 0 0,0 0 0,1 0 0,-1 0 0,1 0 0,0 0 0,0 0 0,1 2 0,-1-4 0,0 1 0,1-1 0,-1 0 0,1 1 0,0-1 0,0 0 0,0 1 0,0-1 0,0 0 0,0 0 0,1 0 0,-1 0 0,1 0 0,-1 0 0,1 0 0,1 0 0,-2-1 0,0 0 0,0 0 0,1 0 0,-1-1 0,0 1 0,0-1 0,1 1 0,-1-1 0,0 1 0,0-1 0,1 0 0,-1 1 0,1-1 0,-1 0 0,0 0 0,1 0 0,-1 0 0,0 0 0,1-1 0,-1 1 0,1 0 0,2-2 0,1 0 0,-1 0 0,1 0 0,-1 0 0,2-2 0,-3 2 0,0 0 0,0 0 0,0 1 0,0-1 0,0 1 0,1 0 0,-1 0 0,0 0 0,1 0 0,-1 0 0,1 1 0,0 0 0,0 1 0,0 0 0,0 0 0,0 0 0,0 0 0,0 1 0,0-1 0,-1 1 0,1 0 0,2 2 0,13 6 0,35 11 0,5-2 0</inkml:trace>
  <inkml:trace contextRef="#ctx0" brushRef="#br0" timeOffset="15466.018">11190 6643 32767,'-2'-5'0,"-1"1"0,-1 0 0,1 0 0,-1 0 0,1 0 0,-1 0 0,0 1 0,0 0 0,-1 0 0,-3-3 0,-7-2 0,0 0 0,-12-4 0,16 7 0,0 1 0,0 1 0,0 0 0,-1 0 0,1 1 0,-1 0 0,0 1 0,1 1 0,-1 0 0,0 0 0,1 1 0,-1 0 0,5 1 0,-1 0 0,1 0 0,0 0 0,1 1 0,-1-1 0,0 2 0,1-1 0,0 1 0,0 0 0,0 0 0,0 1 0,0 0 0,1 0 0,0 0 0,0 0 0,0 1 0,1 0 0,0 0 0,0 0 0,-1 3 0,-3 10 0,0-1 0,1 1 0,1 0 0,1 1 0,0 0 0,2 0 0,0 0 0,0 13 0,2 23 0,2 1 0,5 30 0,1-13 0,14 57 0,-13-98 0,0-1 0,2 0 0,1-1 0,2 0 0,4 4 0,-12-24 0,1-1 0,1 1 0,0-2 0,0 1 0,1-1 0,0 0 0,0 0 0,1-1 0,2 1 0,-5-5 0,0 0 0,1 0 0,-1 0 0,1-1 0,0 0 0,-1 0 0,2-1 0,-1 0 0,0 0 0,0-1 0,1 1 0,-1-2 0,0 1 0,7-1 0,-2-1 0,0 0 0,0-1 0,0 0 0,0-1 0,1-1 0,53-22 0</inkml:trace>
  <inkml:trace contextRef="#ctx0" brushRef="#br0" timeOffset="16531.371">11729 6778 32767,'0'-44'0,"1"32"0,2 30 0,6 43 0,34 205 0,-30-204 0,3 0 0,3-1 0,7 12 0,-21-61 0,0-2 0,0 1 0,1 0 0,3 3 0,-8-12 0,-1-1 0,1 0 0,0 0 0,0 1 0,0-1 0,0 0 0,0 0 0,0 0 0,1 0 0,-1-1 0,0 1 0,0 0 0,1 0 0,-1-1 0,0 1 0,1 0 0,-1-1 0,1 0 0,-1 1 0,0-1 0,1 0 0,-1 0 0,2 0 0,-1 0 0,0-1 0,0 0 0,0 1 0,0-1 0,0 0 0,-1 0 0,1-1 0,0 1 0,-1 0 0,1 0 0,-1-1 0,1 1 0,-1-1 0,1 0 0,-1 1 0,1-3 0,12-17 0,-2-2 0,0 0 0,-1 0 0,5-20 0,-9 27 0,52-140 0,27-121 0,-77 228 0,-4 14 0,0 24 0,3 4 0</inkml:trace>
  <inkml:trace contextRef="#ctx0" brushRef="#br0" timeOffset="21507.065">13942 6451 32767,'0'0'0,"-4"0"0,-3 0 0,-15 10 0,-12 22 0,-5 30 0,5 29 0,15 27 0,20 8 0,23-6 0,14-18 0,7-23 0,3-34 0,-8-25 0</inkml:trace>
  <inkml:trace contextRef="#ctx0" brushRef="#br0" timeOffset="31006.428">17771 6355 32767,'0'0'0,"0"0"0,0 10 0,0 42 0,0 9 0,0-5 0</inkml:trace>
  <inkml:trace contextRef="#ctx0" brushRef="#br0" timeOffset="31397.41">17790 6335 32767,'0'0'0,"36"10"0,-4 49 0,-21 37 0,-13 3 0,-5-19 0,-2-23 0,7-25 0,14-4 0,-1-1 0,-4-5 0</inkml:trace>
  <inkml:trace contextRef="#ctx0" brushRef="#br0" timeOffset="31840.742">17675 7105 32767,'0'0'0,"26"-3"0,25-1 0,40 35 0,7 24 0,-8 14 0,-38 13 0,-52-28 0,-27-23 0</inkml:trace>
  <inkml:trace contextRef="#ctx0" brushRef="#br0" timeOffset="32186.819">17713 7124 32767,'0'0'0,"0"10"0,3 72 0,8 25 0,2-6 0</inkml:trace>
  <inkml:trace contextRef="#ctx0" brushRef="#br0" timeOffset="32594.763">18214 6798 32767,'0'0'0,"-4"19"0,0 24 0,3 20 0,5 15 0,9 6 0,8-20 0,1-19 0</inkml:trace>
  <inkml:trace contextRef="#ctx0" brushRef="#br0" timeOffset="32595.763">18329 6451 32767,'0'0'0,"10"32"0,6 45 0,8 54 0,2 50 0,-3 61 0,-9-5 0,-9-46 0,-7-55 0</inkml:trace>
  <inkml:trace contextRef="#ctx0" brushRef="#br0" timeOffset="28887.798">16751 6413 32767,'-3'0'0,"-2"3"0,8 11 0,12 22 0,4 13 0,-1-3 0</inkml:trace>
  <inkml:trace contextRef="#ctx0" brushRef="#br0" timeOffset="29250.345">16713 6990 32767,'0'3'0,"13"5"0,11 13 0,1 20 0,-3 23 0,-6 23 0,14-10 0,19-34 0,7-40 0,-6-42 0,-8-26 0,-11-2 0</inkml:trace>
  <inkml:trace contextRef="#ctx0" brushRef="#br0" timeOffset="29608.17">17020 6470 32767,'4'0'0,"10"66"0,6 34 0,7 3 0,5-28 0,-3-27 0</inkml:trace>
  <inkml:trace contextRef="#ctx0" brushRef="#br0" timeOffset="29951.73">17059 6547 32767,'0'0'0,"46"16"0,-14 58 0,-17 27 0,-10-12 0,-3-33 0,2-29 0,0-13 0,-20 43 0,-8 22 0,11 5 0,6-13 0</inkml:trace>
  <inkml:trace contextRef="#ctx0" brushRef="#br0" timeOffset="30318.688">17271 7124 32767,'3'3'0,"5"8"0,40 31 0,24 3 0,1-7 0</inkml:trace>
  <inkml:trace contextRef="#ctx0" brushRef="#br0" timeOffset="26033.293">15770 6047 32767,'0'0'0,"0"13"0,-3 18 0,-5 25 0,-17 47 0,-4 6 0,2-16 0</inkml:trace>
  <inkml:trace contextRef="#ctx0" brushRef="#br0" timeOffset="26509.065">15674 6393 32767,'3'0'0,"5"0"0,49 6 0,13 16 0,-13 17 0,-19 9 0,-26 8 0,-15-5 0</inkml:trace>
  <inkml:trace contextRef="#ctx0" brushRef="#br0" timeOffset="26903.525">15712 6758 32767,'0'0'0,"4"17"0,3 11 0,5 2 0,3-5 0,-4-13 0,-4-9 0</inkml:trace>
  <inkml:trace contextRef="#ctx0" brushRef="#br0" timeOffset="27265.251">15750 6720 32767,'0'0'0,"36"-10"0,16 4 0,-2 15 0,-13 20 0,-21 11 0,-38 6 0,-17-3 0,0-7 0,28-24 0,21-26 0,6-28 0,0-7 0</inkml:trace>
  <inkml:trace contextRef="#ctx0" brushRef="#br0" timeOffset="27686.584">15904 6662 32767,'0'0'0,"-42"82"0,-28 50 0,5-8 0,24-37 0,25-41 0,18-27 0,19-18 0,19 2 0,29 28 0,9 63 0,-22 1 0,-20-15 0</inkml:trace>
  <inkml:trace contextRef="#ctx0" brushRef="#br0" timeOffset="27687.584">15924 7317 32767,'0'0'0,"-30"42"0,-9 15 0,5-10 0,8-12 0</inkml:trace>
  <inkml:trace contextRef="#ctx0" brushRef="#br0" timeOffset="28095.363">15846 7471 32767,'0'0'0,"0"6"0,-3 23 0,-1-2 0,0-4 0</inkml:trace>
  <inkml:trace contextRef="#ctx0" brushRef="#br0" timeOffset="28096.363">16135 7047 32767,'4'-6'0,"0"-6"0,-9 19 0,-12 18 0,-2 12 0,2 2 0,4-2 0,14 2 0,36-1 0,25-5 0,12-8 0,7-17 0,-12-11 0</inkml:trace>
  <inkml:trace contextRef="#ctx0" brushRef="#br0" timeOffset="25234.32">15501 6162 32767,'0'0'0,"3"-7"0,-12 38 0,-24 69 0,-13 56 0,5 25 0,9-18 0</inkml:trace>
  <inkml:trace contextRef="#ctx0" brushRef="#br0" timeOffset="25613.856">15405 6874 32767,'0'0'0,"19"114"0,11 55 0,-1 1 0,-5-27 0</inkml:trace>
  <inkml:trace contextRef="#ctx0" brushRef="#br0" timeOffset="22131.395">14404 6451 32767,'0'0'0,"-3"0"0,-5 49 0,-1 65 0,2 56 0,4 26 0,17-2 0,15-40 0,3-46 0</inkml:trace>
  <inkml:trace contextRef="#ctx0" brushRef="#br0" timeOffset="22645.017">14385 6277 32767,'0'-3'0,"16"-8"0,29 8 0,25 8 0,32-1 0,0 0 0,-16 5 0,-20 2 0,-18 11 0,-16 15 0,-19 28 0,-10 88 0,4 99 0,1 17 0,-1-30 0,-12-54 0,-5-57 0</inkml:trace>
  <inkml:trace contextRef="#ctx0" brushRef="#br0" timeOffset="23513.275">14634 6605 32767,'0'0'0,"-3"9"0,-14 21 0,-24 40 0,-5 15 0,11-23 0,13-22 0</inkml:trace>
  <inkml:trace contextRef="#ctx0" brushRef="#br0" timeOffset="23941.315">14558 6682 32767,'0'0'0,"23"3"0,27-2 0,15 28 0,-24 36 0,-34 16 0,-45 1 0,-13-23 0,2-22 0</inkml:trace>
  <inkml:trace contextRef="#ctx0" brushRef="#br0" timeOffset="24354.533">14519 6951 32767,'0'0'0,"3"0"0,37 20 0,9 13 0,-4 0 0</inkml:trace>
  <inkml:trace contextRef="#ctx0" brushRef="#br0" timeOffset="24355.533">14596 7201 32767,'4'4'0,"3"0"0,8 0 0,4 6 0,-4 8 0,-4 0 0</inkml:trace>
  <inkml:trace contextRef="#ctx0" brushRef="#br0" timeOffset="24356.53">14616 7355 32767,'0'3'0,"3"2"0,5-4 0,3-2 0,1 5 0,-3 3 0</inkml:trace>
  <inkml:trace contextRef="#ctx0" brushRef="#br0" timeOffset="24767.567">14577 7586 32767,'0'0'0,"16"17"0,15 4 0,36-16 0,19-20 0,-5-7 0</inkml:trace>
  <inkml:trace contextRef="#ctx0" brushRef="#br0" timeOffset="33546.22">19022 7451 32767,'0'0'0,"23"10"0,17 10 0,5 4 0,-4-1 0</inkml:trace>
  <inkml:trace contextRef="#ctx0" brushRef="#br0" timeOffset="34491.785">19599 6277 32767,'0'0'0,"0"-3"0,0 12 0,0 66 0,7 67 0,8 45 0,9 13 0,6-20 0,5-51 0,-4-47 0</inkml:trace>
  <inkml:trace contextRef="#ctx0" brushRef="#br0" timeOffset="35112.456">19561 6105 32767,'0'-3'0,"13"-12"0,17 5 0,24 2 0,22-6 0,7-4 0,-9 4 0,-19 14 0,-20 24 0,-5 86 0,-3 60 0,4 38 0,6 35 0,0-10 0,-3-42 0,-8-53 0,-20-76 0,-12-49 0</inkml:trace>
  <inkml:trace contextRef="#ctx0" brushRef="#br0" timeOffset="35545.289">19715 6643 32767,'0'0'0,"3"-3"0,8-5 0,8 3 0,31 8 0,29 5 0,-4 3 0,-17 0 0</inkml:trace>
  <inkml:trace contextRef="#ctx0" brushRef="#br0" timeOffset="35929.817">19753 6854 32767,'0'0'0,"6"14"0,39-10 0,28-5 0,4 5 0,-23 10 0,-22 4 0</inkml:trace>
  <inkml:trace contextRef="#ctx0" brushRef="#br0" timeOffset="36283.992">19715 7163 32767,'0'3'0,"32"11"0,25 7 0,54-11 0,35-3 0,-21 10 0,-54 5 0,-39 0 0</inkml:trace>
  <inkml:trace contextRef="#ctx0" brushRef="#br0" timeOffset="37067.419">20542 6393 32767,'0'0'0,"-10"-3"0,59-5 0,28 0 0,-9 7 0,-16 4 0</inkml:trace>
  <inkml:trace contextRef="#ctx0" brushRef="#br0" timeOffset="37445.953">20677 6085 32767,'0'-6'0,"-7"-32"0,-1-6 0,0 30 0,7 61 0,18 149 0,13 94 0,10 30 0,5-22 0,-1-56 0,-12-75 0,-18-74 0,-11-51 0</inkml:trace>
  <inkml:trace contextRef="#ctx0" brushRef="#br0" timeOffset="37853.857">20503 6951 32767,'0'0'0,"4"20"0,-6 62 0,7 13 0,3-8 0</inkml:trace>
  <inkml:trace contextRef="#ctx0" brushRef="#br0" timeOffset="38223.867">20657 6932 32767,'0'0'0,"36"0"0,45 16 0,15 16 0,-3 5 0,-16-7 0,-22-8 0</inkml:trace>
  <inkml:trace contextRef="#ctx0" brushRef="#br0" timeOffset="38224.867">21138 6259 32767,'0'0'0,"33"-4"0,24 3 0,5 8 0,-7 2 0</inkml:trace>
  <inkml:trace contextRef="#ctx0" brushRef="#br0" timeOffset="38615.441">20965 6701 32767,'0'0'0,"59"-17"0,26-4 0,-5 10 0,-29 20 0,-23 9 0</inkml:trace>
  <inkml:trace contextRef="#ctx0" brushRef="#br0" timeOffset="39051.986">21196 6816 32767,'0'0'0,"4"26"0,3 68 0,8 44 0,8 11 0,3-19 0,-9-42 0,-44-71 0,-30-46 0,-16-14 0,-1 12 0,5 33 0,14 24 0,43 12 0,23-1 0</inkml:trace>
  <inkml:trace contextRef="#ctx0" brushRef="#br0" timeOffset="39052.986">21312 7393 32767,'3'0'0,"44"7"0,37-1 0,7 4 0,-12 1 0</inkml:trace>
  <inkml:trace contextRef="#ctx0" brushRef="#br0" timeOffset="46107.085">25083 6317 32767,'0'0'0,"16"108"0,16 84 0,5 53 0,0 10 0,-10-25 0,-16-48 0,-16-58 0,-8-51 0</inkml:trace>
  <inkml:trace contextRef="#ctx0" brushRef="#br0" timeOffset="43502.459">23563 6355 32767,'-3'3'0,"-1"2"0,-4-1 0,33 9 0,12 2 0</inkml:trace>
  <inkml:trace contextRef="#ctx0" brushRef="#br0" timeOffset="43900.69">23486 6854 32767,'0'0'0,"13"4"0,5 4 0,2 3 0,-3 1 0</inkml:trace>
  <inkml:trace contextRef="#ctx0" brushRef="#br0" timeOffset="44278.41">23524 7355 32767,'4'0'0,"3"0"0,5 0 0,3 0 0,9-6 0,30-42 0,13-36 0,-6-3 0</inkml:trace>
  <inkml:trace contextRef="#ctx0" brushRef="#br0" timeOffset="44279.41">23851 6431 32767,'0'0'0,"0"20"0,20 88 0,6 25 0</inkml:trace>
  <inkml:trace contextRef="#ctx0" brushRef="#br0" timeOffset="44642.164">23890 6643 32767,'0'-7'0,"0"-50"0,3-36 0,37 34 0,26 30 0,10 33 0,-4 82 0,-11 39 0,-22 8 0,-18-19 0</inkml:trace>
  <inkml:trace contextRef="#ctx0" brushRef="#br0" timeOffset="44643.164">24045 6740 32767,'0'0'0,"-10"62"0,-13 47 0,-6 24 0,2-4 0,6-23 0</inkml:trace>
  <inkml:trace contextRef="#ctx0" brushRef="#br0" timeOffset="45049.637">24025 7105 32767,'3'0'0,"38"10"0,21 13 0,9 9 0,7-1 0,-11-5 0</inkml:trace>
  <inkml:trace contextRef="#ctx0" brushRef="#br0" timeOffset="45453.191">24448 6701 32767,'0'0'0,"17"62"0,4 21 0</inkml:trace>
  <inkml:trace contextRef="#ctx0" brushRef="#br0" timeOffset="45454.191">24506 6509 32767,'3'0'0,"2"0"0,2 65 0,20 94 0,29 66 0,7 4 0,-12-37 0,-26-54 0,-27-64 0,-13-44 0</inkml:trace>
  <inkml:trace contextRef="#ctx0" brushRef="#br0" timeOffset="40313.601">21966 6451 32767,'0'0'0,"-6"-4"0,4 3 0,51 8 0,41 6 0,11 4 0,-11-1 0</inkml:trace>
  <inkml:trace contextRef="#ctx0" brushRef="#br0" timeOffset="40728.637">22081 6008 32767,'0'-3'0,"-3"-8"0,8 54 0,4 58 0,4 82 0,2 58 0,16 47 0,8-13 0,5-52 0,-6-71 0,-8-61 0</inkml:trace>
  <inkml:trace contextRef="#ctx0" brushRef="#br0" timeOffset="41117.03">22005 6874 32767,'0'0'0,"-27"78"0,-7 27 0</inkml:trace>
  <inkml:trace contextRef="#ctx0" brushRef="#br0" timeOffset="41504.601">22005 6951 32767,'0'0'0,"29"4"0,23 10 0,13 16 0,11 10 0,2 1 0,-8-7 0,-16-8 0</inkml:trace>
  <inkml:trace contextRef="#ctx0" brushRef="#br0" timeOffset="41505.601">22697 6259 32767,'4'0'0,"-13"26"0,-63 100 0,-23 36 0,5-11 0</inkml:trace>
  <inkml:trace contextRef="#ctx0" brushRef="#br0" timeOffset="41906.57">22562 6393 32767,'0'0'0,"46"-16"0,31-3 0,6 16 0,-11 18 0,-17 6 0</inkml:trace>
  <inkml:trace contextRef="#ctx0" brushRef="#br0" timeOffset="42255.683">22466 6740 32767,'0'0'0,"56"-17"0,41-5 0,4 5 0,-15 18 0,-22 8 0</inkml:trace>
  <inkml:trace contextRef="#ctx0" brushRef="#br0" timeOffset="42256.683">22543 6912 32767,'4'4'0,"0"56"0,7 24 0,14-1 0,3-15 0</inkml:trace>
  <inkml:trace contextRef="#ctx0" brushRef="#br0" timeOffset="42690.523">22851 7124 32767,'0'0'0,"3"-3"0,2-5 0,-1 0 0,3 17 0,6 16 0,1 5 0</inkml:trace>
  <inkml:trace contextRef="#ctx0" brushRef="#br0" timeOffset="42691.523">23082 7143 32767,'7'0'0,"-8"7"0,-14 21 0,-10 23 0,-8 19 0,2-3 0</inkml:trace>
  <inkml:trace contextRef="#ctx0" brushRef="#br0" timeOffset="43072.061">22601 7529 32767,'-3'0'0,"48"-4"0,48-10 0,33-3 0,10 7 0,2 17 0,-23 5 0</inkml:trace>
  <inkml:trace contextRef="#ctx0" brushRef="#br0" timeOffset="51542.49">7631 10106 32767,'0'-6'0,"1"-1"0,1 0 0,-1 1 0,1-1 0,0 1 0,3-6 0,-3 8 0,0 1 0,0 0 0,0 0 0,0 0 0,1 0 0,0 0 0,-1 0 0,1 1 0,0-1 0,0 1 0,1 0 0,-1 0 0,1 0 0,6-3 0,1 0 0,0 0 0,1 1 0,-1 1 0,6-2 0,68-9 0,-23 6 0,17 2 0,21 4 0,-1 5 0,25 7 0,202 31 0,-66-7 0,-233-30 0,-14-2 0,0-1 0,1 0 0,-1 0 0,1-2 0,5 0 0,-14 0 0,-1 0 0,0-1 0,1 0 0,-1 1 0,0-1 0,0-1 0,0 1 0,3-3 0,22-10 0,-19 12 0,1 0 0,0 1 0,0 0 0,1 1 0,-1 0 0,0 0 0,0 2 0,0-1 0,0 2 0,1-1 0,-1 1 0,0 1 0,-2-1 0,0-1 0,0-1 0,0 1 0,0-1 0,0-1 0,0 0 0,0 0 0,-1-1 0,3 0 0,2-1 0</inkml:trace>
  <inkml:trace contextRef="#ctx0" brushRef="#br0" timeOffset="53189.849">10478 10453 32767,'-9'1'0,"7"-1"0,0 1 0,0-1 0,-1 0 0,1 0 0,0 0 0,-1 0 0,1-1 0,-1 1 0,2-1 0,0 1 0,0 0 0,1-1 0,-1 1 0,0-1 0,0 1 0,1-1 0,-1 1 0,0-1 0,1 0 0,-1 1 0,1-1 0,-1 0 0,1 1 0,-1-1 0,1 0 0,-1 0 0,1 0 0,0 1 0,-1-1 0,1 0 0,0 0 0,0 0 0,-1 0 0,1 0 0,0 0 0,-2-25 0,2 1 0,0-1 0,2 1 0,0-1 0,2-20 0,30-525 0,-33 553 0,0-14 0,2-1 0,1 1 0,4-10 0,-7 40 0,-1-1 0,1 1 0,0-1 0,0 1 0,0-1 0,0 1 0,1 0 0,0-1 0,-2 2 0,0 1 0,0 0 0,1 0 0,-1-1 0,0 1 0,0 0 0,1-1 0,-1 1 0,0 0 0,1 0 0,-1 0 0,1-1 0,-1 1 0,0 0 0,1 0 0,-1 0 0,0 0 0,1 0 0,-1 0 0,1 0 0,-1 0 0,0 0 0,1 0 0,-1 0 0,1 0 0,-1 0 0,0 0 0,1 0 0,-1 0 0,1 0 0,2 3 0,0-1 0,0 1 0,-1 0 0,1-1 0,-1 1 0,1 0 0,-1 1 0,0-1 0,0 0 0,0 1 0,0 1 0,37 76 0,-4 2 0,10 38 0,-13-32 0,60 151 0,-86-223 0,2-1 0,-1 0 0,8 9 0,-15-23 0,1-1 0,0 0 0,0 1 0,0-1 0,0 0 0,0 1 0,0-1 0,1 0 0,-1 0 0,0 0 0,0 0 0,1 0 0,-1 0 0,1-1 0,-1 1 0,1 0 0,-1-1 0,1 1 0,-1-1 0,1 1 0,0-1 0,-1 0 0,1 0 0,1 1 0,-1-2 0,0 0 0,0 0 0,1 0 0,-1 0 0,-1 0 0,1 0 0,0 0 0,0 0 0,0-1 0,-1 1 0,1-1 0,0 1 0,-1-1 0,0 0 0,1 0 0,-1 1 0,0-1 0,5-8 0,0 0 0,-1 0 0,0 0 0,-1-1 0,1-3 0,21-68 0,13-73 0,9-94 0,-38 197 0,-6 26 0,-1 8 0,0 1 0,1 0 0,0 0 0,2 0 0,0 0 0,1 1 0,-5 12 0,0 0 0,1 0 0,0 0 0,0 0 0,0 0 0,0 1 0,0 0 0,2-1 0,24-14 0</inkml:trace>
  <inkml:trace contextRef="#ctx0" brushRef="#br0" timeOffset="54111.547">11518 9337 32767,'-1'1'0,"1"-1"0,-1 0 0,1 1 0,-1-1 0,1 1 0,-1-1 0,1 0 0,-1 1 0,1-1 0,0 1 0,-1-1 0,1 1 0,0-1 0,-1 1 0,1 0 0,0-1 0,0 1 0,-1-1 0,1 1 0,0 0 0,0-1 0,0 1 0,0-1 0,0 1 0,0 0 0,0-1 0,0 1 0,0 0 0,0 1 0,-4 52 0,0 73 0,-1 603 0,5-730 0,0 0 0,0 0 0,0 1 0,1-1 0,-1 0 0,0 1 0,0-1 0,0 0 0,0 0 0,0 1 0,0-1 0,0 0 0,0 0 0,1 1 0,-1-1 0,0 0 0,0 0 0,0 0 0,0 1 0,1-1 0,-1 0 0,0 0 0,0 0 0,0 1 0,1-1 0,-1 0 0,0 0 0,0 0 0,1 0 0,-1 0 0,0 0 0,1 0 0,-1 0 0,0 0 0,0 0 0,1 0 0,-1 0 0,0 0 0,0 0 0,1 0 0,-1 0 0,0 0 0,1 0 0,15-4 0,-9 1 0,31-4 0,0 1 0,0 2 0,0 1 0,9 3 0,-18-1 0,17 0 0,73-5 0,-100 4 0,0-1 0,0 0 0,-1-2 0,1 0 0,3-2 0,-18 4 0,1 1 0,0-1 0,-1 1 0,1-1 0,-1-1 0,3-1 0,9-9 0</inkml:trace>
  <inkml:trace contextRef="#ctx0" brushRef="#br0" timeOffset="54681.021">12402 9453 32767,'0'0'0,"-3"6"0,-1 3 0,-1 6 0,-1 62 0,-1 68 0,2 45 0,7 22 0,7-20 0,3-44 0</inkml:trace>
  <inkml:trace contextRef="#ctx0" brushRef="#br0" timeOffset="55218.402">12326 9395 32767,'0'-6'0,"3"-13"0,57 11 0,31 19 0,4 25 0,-25 41 0,-30 12 0,-26-10 0,-21-14 0,-36-7 0,-14-11 0,0-15 0,9-10 0,13-7 0,12-8 0,11-4 0,6-3 0</inkml:trace>
  <inkml:trace contextRef="#ctx0" brushRef="#br0" timeOffset="59406.261">14289 9625 32767,'3'0'0,"-2"-3"0,-1 2 0,-11 15 0,-10 27 0,-4 92 0,8 46 0,20 13 0,20-14 0,19-27 0,5-39 0,-2-35 0,-8-31 0,-8-27 0,-2-26 0,-5-12 0</inkml:trace>
  <inkml:trace contextRef="#ctx0" brushRef="#br0" timeOffset="60184.79">15462 9529 32767,'0'0'0,"-3"-26"0,-8 8 0,8 46 0,11 34 0,11 17 0,1-1 0,-2-15 0</inkml:trace>
  <inkml:trace contextRef="#ctx0" brushRef="#br0" timeOffset="60592.4">15135 9972 32767,'0'0'0,"-6"7"0,3 5 0,27 0 0,34-1 0,50-3 0,17 4 0,-13 0 0</inkml:trace>
  <inkml:trace contextRef="#ctx0" brushRef="#br0" timeOffset="64756.514">18233 10569 32767,'-1'0'0,"1"0"0,-1 0 0,0 0 0,0 0 0,0 0 0,1 0 0,-1 0 0,0 0 0,0 0 0,0 0 0,0 1 0,1-1 0,-1 0 0,0 1 0,0-1 0,1 0 0,-1 1 0,0-1 0,1 1 0,-1-1 0,0 1 0,1-1 0,-1 1 0,1 0 0,-1 0 0,1 1 0,-1 0 0,1-1 0,0 1 0,0 0 0,-1-1 0,1 1 0,0 0 0,1 0 0,-1 0 0,0 6 0,0-2 0,0-5 0,0 0 0,0 0 0,0 0 0,0 0 0,0 0 0,0 0 0,0 0 0,0 0 0,1 0 0,-1 0 0,0 0 0,1 0 0,-1 0 0,1 0 0,-1 0 0,1-1 0,0 1 0,0-1 0,0 1 0,1-1 0,-1 0 0,0 1 0,0-1 0,0 0 0,0 0 0,1 0 0,-1 0 0,0 0 0,0 0 0,0 0 0,1 0 0,41-1 0,-20 1 0</inkml:trace>
  <inkml:trace contextRef="#ctx0" brushRef="#br0" timeOffset="60925.37">15693 10222 32767,'0'0'0,"-4"-3"0,-6 31 0,-13 31 0,-8 22 0,-22 17 0,-38 1 0,-4-23 0,15-24 0</inkml:trace>
  <inkml:trace contextRef="#ctx0" brushRef="#br0" timeOffset="61304.97">15193 10473 32767,'0'0'0,"-3"-13"0,70 67 0,44 32 0,13 4 0,-5-7 0,-13-17 0,-14-21 0,-17-20 0,-21-14 0</inkml:trace>
  <inkml:trace contextRef="#ctx0" brushRef="#br0" timeOffset="68831.459">19368 10896 32767,'0'0'0,"10"0"0,19 0 0,18 0 0,31 7 0,25-2 0,-6-1 0</inkml:trace>
  <inkml:trace contextRef="#ctx0" brushRef="#br0" timeOffset="72031.668">20158 10549 32767,'0'4'0,"0"33"0,22 24 0,15 4 0,1-8 0</inkml:trace>
  <inkml:trace contextRef="#ctx0" brushRef="#br0" timeOffset="72409.192">20503 10607 32767,'0'0'0,"7"10"0,11 6 0,17 1 0,2-2 0</inkml:trace>
  <inkml:trace contextRef="#ctx0" brushRef="#br0" timeOffset="72410.192">20677 10607 32767,'0'0'0,"3"7"0,18 8 0,5 2 0</inkml:trace>
  <inkml:trace contextRef="#ctx0" brushRef="#br0" timeOffset="72762.941">20907 10645 32767,'0'4'0,"20"20"0,32 3 0,8-3 0</inkml:trace>
  <inkml:trace contextRef="#ctx0" brushRef="#br0" timeOffset="73183.804">21697 9414 32767,'0'-3'0,"3"-8"0,14 31 0,15 18 0,1 3 0</inkml:trace>
  <inkml:trace contextRef="#ctx0" brushRef="#br0" timeOffset="74035.817">21985 9491 32767,'0'0'0,"46"-10"0,28-6 0,5-1 0,-12 13 0,-26 16 0,-20 7 0</inkml:trace>
  <inkml:trace contextRef="#ctx0" brushRef="#br0" timeOffset="75578.56">23121 9202 32767,'0'-3'0,"9"9"0,8 16 0,-4 7 0,-3 0 0</inkml:trace>
  <inkml:trace contextRef="#ctx0" brushRef="#br0" timeOffset="75957.577">22871 9433 32767,'0'0'0,"88"4"0,29 0 0</inkml:trace>
  <inkml:trace contextRef="#ctx0" brushRef="#br0" timeOffset="76391.382">22985 9703 32767,'4'0'0,"39"-7"0,30-5 0,9-4 0,-10 1 0,-17 3 0</inkml:trace>
  <inkml:trace contextRef="#ctx0" brushRef="#br0" timeOffset="76392.382">22947 10010 32767,'0'4'0,"52"-29"0,31-14 0,4 11 0,-12 9 0</inkml:trace>
  <inkml:trace contextRef="#ctx0" brushRef="#br0" timeOffset="76393.382">22947 10146 32767,'0'3'0,"16"63"0,6 24 0,-1-3 0</inkml:trace>
  <inkml:trace contextRef="#ctx0" brushRef="#br0" timeOffset="76753.931">23025 10242 32767,'0'0'0,"16"0"0,15 0 0,43 75 0,-3 32 0,-22-3 0,-30-22 0,-24-29 0,-15-42 0,-4-23 0</inkml:trace>
  <inkml:trace contextRef="#ctx0" brushRef="#br0" timeOffset="73623.401">21543 10010 32767,'0'4'0,"20"-10"0,9-2 0,6 48 0,2 47 0,-7 35 0,-8 13 0,18-27 0,20-53 0,5-64 0,1-45 0,-10-15 0</inkml:trace>
  <inkml:trace contextRef="#ctx0" brushRef="#br0" timeOffset="74429.463">22081 9625 32767,'0'4'0,"-7"10"0,-4 23 0,-2 25 0,12 27 0,19 6 0,7-13 0</inkml:trace>
  <inkml:trace contextRef="#ctx0" brushRef="#br0" timeOffset="74781.622">21927 9895 32767,'0'-3'0,"69"5"0,26 6 0,-7 5 0,-90 29 0,-51 8 0,48-25 0,49-16 0,30-9 0,5-6 0,-11-1 0</inkml:trace>
  <inkml:trace contextRef="#ctx0" brushRef="#br0" timeOffset="74782.622">22101 10318 32767,'0'3'0,"19"31"0,7 10 0</inkml:trace>
  <inkml:trace contextRef="#ctx0" brushRef="#br0" timeOffset="75161.118">22178 10261 32767,'0'0'0,"13"0"0,21 4 0,-9 69 0,-15 12 0,-9-21 0,-5-21 0</inkml:trace>
  <inkml:trace contextRef="#ctx0" brushRef="#br0" timeOffset="69215.437">20100 9144 32767,'0'0'0,"0"20"0,-3 16 0,-5 28 0,-4 36 0,-3 11 0,0 0 0,4-13 0,3-20 0,3-23 0</inkml:trace>
  <inkml:trace contextRef="#ctx0" brushRef="#br0" timeOffset="69681.332">20003 9376 32767,'3'0'0,"54"0"0,20 0 0,10 13 0,-6 24 0,-17 22 0,-26 17 0,-26 10 0,-22 15 0,-31 50 0,-13 2 0,3-24 0,7-38 0,11-35 0</inkml:trace>
  <inkml:trace contextRef="#ctx0" brushRef="#br0" timeOffset="70045.069">20042 9703 32767,'0'0'0,"10"3"0,29-2 0,21-4 0,4 1 0,-6 4 0,-12 3 0</inkml:trace>
  <inkml:trace contextRef="#ctx0" brushRef="#br0" timeOffset="70445.999">19984 9895 32767,'0'0'0,"20"19"0,22-2 0,15-18 0,-3-9 0</inkml:trace>
  <inkml:trace contextRef="#ctx0" brushRef="#br0" timeOffset="70865.873">20503 9741 32767,'0'0'0,"30"-3"0,29 2 0,34-2 0,1-1 0</inkml:trace>
  <inkml:trace contextRef="#ctx0" brushRef="#br0" timeOffset="71303.264">20735 9395 32767,'0'0'0,"-4"26"0,-7 25 0,-11 44 0,-16 34 0,-11 25 0,0-1 0,8-26 0</inkml:trace>
  <inkml:trace contextRef="#ctx0" brushRef="#br0" timeOffset="71656.587">20523 10010 32767,'0'0'0,"26"14"0,22 13 0,29 19 0,7 2 0,-9-8 0</inkml:trace>
  <inkml:trace contextRef="#ctx0" brushRef="#br0" timeOffset="71657.587">20927 9337 32767,'0'0'0,"23"33"0,17 20 0,5 12 0,-4-7 0</inkml:trace>
  <inkml:trace contextRef="#ctx0" brushRef="#br0" timeOffset="66341.026">19368 9357 32767,'4'-5'0,"-1"1"0,1-1 0,-1 0 0,0 0 0,0 0 0,-1-1 0,1 0 0,2-6 0,-1 4 0,-3 4 0,1 0 0,0 1 0,0-1 0,0 0 0,0 0 0,0 1 0,1-1 0,1-1 0,-3 7 0,-1-1 0,0 0 0,0 0 0,0 1 0,0-1 0,0 0 0,0 1 0,-1-1 0,1 0 0,0 1 0,-1-1 0,1 0 0,-1 0 0,0 1 0,-36 115 0,-7 2 0,12-34 0,-3 9 0,-51 154 0,81-228 0,1 1 0,0 0 0,2 0 0,1 1 0,0-1 0,2 0 0,0 0 0,1 0 0,2 6 0,8 30 0,3 0 0,14 35 0,-7-24 0,3-2 0,29 54 0,-41-99 0</inkml:trace>
  <inkml:trace contextRef="#ctx0" brushRef="#br0" timeOffset="66875.16">19195 9837 32767,'0'-3'0,"7"-15"0,11-6 0,23 0 0,34 7 0,20 23 0,-2 14 0,-15 17 0,-13 44 0,-14 42 0,-17 28 0,-10 39 0,-9-11 0,-8-38 0,-5-44 0</inkml:trace>
  <inkml:trace contextRef="#ctx0" brushRef="#br0" timeOffset="67566.855">19310 10126 32767,'0'0'0,"3"0"0,2-3 0,15-2 0,22 4 0,12 2 0,8 8 0,0 14 0,-11 5 0</inkml:trace>
  <inkml:trace contextRef="#ctx0" brushRef="#br0" timeOffset="68000.203">19330 10300 32767,'0'0'0,"0"16"0,6 6 0,36-5 0,22-5 0,15 2 0,-7-1 0</inkml:trace>
  <inkml:trace contextRef="#ctx0" brushRef="#br0" timeOffset="68429.448">19349 10645 32767,'0'0'0,"0"7"0,7 8 0,15 3 0,20-10 0,29-12 0,3-2 0,-12 3 0,-16 3 0</inkml:trace>
  <inkml:trace contextRef="#ctx0" brushRef="#br0" timeOffset="80009.588">21446 11416 32767,'0'0'0,"17"-10"0,17-3 0,28 0 0,15 0 0,4 1 0,-11 4 0</inkml:trace>
  <inkml:trace contextRef="#ctx0" brushRef="#br0" timeOffset="81232.329">21985 11473 32767,'0'0'0,"-3"20"0,5 22 0,9 12 0,16-8 0,3-12 0</inkml:trace>
  <inkml:trace contextRef="#ctx0" brushRef="#br0" timeOffset="81644.414">22062 11358 32767,'0'-7'0,"0"-57"0,20 5 0,26 15 0,28 16 0,11 12 0,-6 22 0,-22 40 0,-31 41 0,-23 28 0,-19 29 0,-6-12 0</inkml:trace>
  <inkml:trace contextRef="#ctx0" brushRef="#br0" timeOffset="81645.414">22139 11569 32767,'0'0'0,"13"-6"0,21-3 0,17-2 0,1 6 0,-9 5 0</inkml:trace>
  <inkml:trace contextRef="#ctx0" brushRef="#br0" timeOffset="81982.698">22197 11685 32767,'-4'3'0,"10"15"0,6 0 0,8 1 0,1-4 0</inkml:trace>
  <inkml:trace contextRef="#ctx0" brushRef="#br0" timeOffset="81983.697">22024 12166 32767,'0'0'0,"3"0"0,31-7 0,75-21 0,18-6 0</inkml:trace>
  <inkml:trace contextRef="#ctx0" brushRef="#br0" timeOffset="82407.566">22216 11416 32767,'0'-4'0,"0"75"0,0 64 0,7 39 0,8 19 0,2-23 0</inkml:trace>
  <inkml:trace contextRef="#ctx0" brushRef="#br0" timeOffset="82792.539">22139 12454 32767,'0'3'0,"23"-1"0,33-6 0,28-7 0,64-13 0,8-1 0</inkml:trace>
  <inkml:trace contextRef="#ctx0" brushRef="#br0" timeOffset="82793.539">23063 11377 32767,'3'-3'0,"15"2"0,16 24 0,10 41 0,-3 78 0,-28 64 0,-26-6 0,-11-37 0</inkml:trace>
  <inkml:trace contextRef="#ctx0" brushRef="#br0" timeOffset="80443.441">21427 11801 32767,'0'0'0,"23"0"0,21-4 0,41-23 0,14-11 0,-10 1 0</inkml:trace>
  <inkml:trace contextRef="#ctx0" brushRef="#br0" timeOffset="80800.468">21619 11550 32767,'0'0'0,"-6"33"0,-3 33 0,1 36 0,1-1 0</inkml:trace>
  <inkml:trace contextRef="#ctx0" brushRef="#br0" timeOffset="80801.468">21543 12416 32767,'0'3'0,"29"-41"0,40-77 0,7-18 0</inkml:trace>
  <inkml:trace contextRef="#ctx0" brushRef="#br0" timeOffset="77625.369">23987 9184 32767,'0'0'0,"3"-4"0,1 13 0,-10 43 0,-17 59 0,-10 64 0,2 4 0,7-28 0</inkml:trace>
  <inkml:trace contextRef="#ctx0" brushRef="#br0" timeOffset="78020.307">23851 9799 32767,'0'-3'0,"43"-21"0,27-3 0,11 10 0,-4 17 0,-20 25 0,-28 19 0,-32 14 0,-30 10 0,-41 37 0,-17 13 0,2-10 0,17-23 0</inkml:trace>
  <inkml:trace contextRef="#ctx0" brushRef="#br0" timeOffset="78437.711">23775 10010 32767,'0'0'0,"0"10"0,10 10 0,26 8 0,26 5 0,30 5 0,44 11 0,18 11 0,4 5 0,-6-9 0,-13-13 0,-29-15 0,-34-12 0</inkml:trace>
  <inkml:trace contextRef="#ctx0" brushRef="#br0" timeOffset="78809.729">24256 9337 32767,'0'0'0,"17"0"0,4 17 0,0 66 0,-4 57 0,-2 39 0,16 26 0,10-29 0,-3-44 0</inkml:trace>
  <inkml:trace contextRef="#ctx0" brushRef="#br0" timeOffset="79170.839">24333 9761 32767,'0'0'0,"62"13"0,30 14 0,13 9 0,-8 5 0,-21-4 0,-23-9 0,-21-16 0,-12-12 0,-10-8 0</inkml:trace>
  <inkml:trace contextRef="#ctx0" brushRef="#br0" timeOffset="61772.388">16713 9414 32767,'0'3'0,"-10"11"0,-10 26 0,-40 105 0,-21 73 0,21-4 0,20-38 0</inkml:trace>
  <inkml:trace contextRef="#ctx0" brushRef="#br0" timeOffset="62158.02">16521 10242 32767,'3'0'0,"1"-4"0,7 7 0,7 18 0,21 87 0,4 26 0</inkml:trace>
  <inkml:trace contextRef="#ctx0" brushRef="#br0" timeOffset="62507.91">16828 9992 32767,'0'0'0,"33"-7"0,40-8 0,30-6 0,5 2 0,-13 16 0,-22 10 0</inkml:trace>
  <inkml:trace contextRef="#ctx0" brushRef="#br0" timeOffset="62857.966">17040 9665 32767,'0'-4'0,"3"-10"0,2 10 0,2 28 0,4 50 0,10 107 0,17 78 0,9-8 0,-3-46 0</inkml:trace>
  <inkml:trace contextRef="#ctx0" brushRef="#br0" timeOffset="63277.866">17020 10126 32767,'0'0'0,"-13"20"0,-11 19 0,-7 26 0,-10 22 0,-9 32 0,3-1 0,9-21 0</inkml:trace>
  <inkml:trace contextRef="#ctx0" brushRef="#br0" timeOffset="63278.866">16962 10126 32767,'0'3'0,"33"2"0,27 12 0,20 17 0,9 15 0,9 17 0,-8-1 0,-20-11 0,-22-15 0</inkml:trace>
  <inkml:trace contextRef="#ctx0" brushRef="#br0" timeOffset="63655.402">17002 10434 32767,'0'0'0,"0"-3"0,13 5 0,14 2 0,15 2 0,15-2 0,9-1 0,8-1 0,0 0 0,-9-2 0,-28 0 0,-24 4 0,-14 0 0</inkml:trace>
  <inkml:trace contextRef="#ctx0" brushRef="#br0" timeOffset="88904.084">16636 9799 32767,'0'-3'0,"-13"-5"0,-14 10 0,-3 6 0,30 3 0,58-7 0,91-5 0,46 9 0,6 8 0,-27 6 0,-44-2 0</inkml:trace>
  <inkml:trace contextRef="#ctx0" brushRef="#br0" timeOffset="89898.946">16694 9992 32767,'-33'-1'0,"27"0"0,7 0 0,41-7 0,5 0 0,-15 1 0,72-12 0,-85 16 0,0 1 0,0 1 0,-1 1 0,4 1 0,-18-1 0,1 0 0,-1 1 0,1 0 0,-1 0 0,0 0 0,0 1 0,0-1 0,1 1 0,-1 0 0,2 2 0,-4-3 0,0 0 0,-1 1 0,1-1 0,-1 1 0,1-1 0,-1 1 0,0 0 0,1-1 0,-1 1 0,0 0 0,0 0 0,0 0 0,-1 0 0,1 0 0,0 0 0,0 1 0,-1 4 0,0-1 0,0 0 0,0 0 0,-1 0 0,0 1 0,0-1 0,0 0 0,-1 0 0,0 0 0,0-1 0,-1 1 0,0 0 0,-3 4 0,-20 32 0,-1-2 0,-2-1 0,-11 8 0,11-11 0,25-32 0,1 0 0,0-1 0,0 1 0,0 0 0,1 0 0,-1 1 0,1-1 0,0 0 0,0 1 0,1 0 0,1-5 0,0 1 0,0-1 0,0 1 0,0-1 0,0 1 0,0-1 0,0 1 0,0-1 0,1 1 0,-1-1 0,0 0 0,0 1 0,1-1 0,-1 1 0,0-1 0,0 0 0,1 1 0,-1-1 0,0 0 0,1 1 0,-1-1 0,1 0 0,-1 1 0,0-1 0,1 0 0,-1 0 0,1 1 0,2 0 0,0 0 0,0 0 0,1-1 0,-1 1 0,0 0 0,2-1 0,2 1 0,-2-1 0,1 1 0,0-1 0,-1 1 0,1 1 0,1 0 0,-6-2 0,0 1 0,0-1 0,0 0 0,0 1 0,0-1 0,-1 0 0,1 1 0,0-1 0,0 1 0,0 0 0,-1-1 0,1 1 0,0 0 0,-1-1 0,1 1 0,-1 0 0,1 0 0,-1-1 0,1 1 0,-1 0 0,1 0 0,-1 0 0,0 0 0,0 0 0,1 0 0,-1 0 0,0-1 0,0 1 0,0 0 0,0 0 0,0 0 0,0 0 0,0 0 0,0 0 0,0 0 0,-2 4 0,0-1 0,0 0 0,0 0 0,0 1 0,-1-1 0,0-1 0,1 1 0,-1 0 0,-1-1 0,1 1 0,-3 1 0,1 0 0,0-1 0,0 0 0,-1 0 0,1-1 0,-1 1 0,0-1 0,0 0 0,-3 0 0,6-2 0,0 0 0,0-1 0,0 1 0,-1-1 0,1 0 0,0 0 0,-1 0 0,1 0 0,0 0 0,0-1 0,-1 0 0,1 0 0,0 1 0,0-2 0,0 1 0,0 0 0,0-1 0,0 1 0,0-1 0,1 0 0,-1 0 0,1 0 0,-1 0 0,1 0 0,0-1 0,-1 1 0,1-1 0,1 0 0,-1 1 0,0-1 0,1 0 0,-1 0 0,1 0 0,0 0 0,0 0 0,0 0 0,0-3 0,0-1 0,0 0 0,1 1 0,-1-1 0,2 0 0,-1 1 0,1-1 0,0 0 0,0 1 0,1-1 0,0 1 0,0 0 0,1-1 0,-1 1 0,4-5 0,3-5 0,1 0 0,1 1 0,1 0 0,0 0 0,1 1 0,6-6 0,0 1 0,2 1 0,0 1 0,11-6 0,-21 16 0,0 0 0,1 1 0,7-3 0,-15 8 0,0-1 0,0 1 0,0 0 0,0 0 0,0 0 0,0 1 0,0-1 0,0 1 0,1 0 0,-4 0 0,0 0 0,0 0 0,0 0 0,-1 1 0,1-1 0,0 0 0,0 0 0,0 1 0,0-1 0,0 1 0,0-1 0,0 1 0,0-1 0,-1 1 0,1 0 0,0-1 0,0 1 0,-1 0 0,1-1 0,0 1 0,-1 0 0,1 0 0,-1 0 0,1 0 0,-1 0 0,1 1 0,0 1 0,-1-1 0,1 1 0,-1-1 0,0 1 0,0-1 0,0 1 0,0-1 0,0 1 0,-1-1 0,1 1 0,-1 1 0,-4 11 0,0 1 0,-2-1 0,1 0 0,-2 0 0,0-1 0,-9 13 0,-2-1 0,0 0 0,-24 23 0,36-41 0,0-1 0,-1 0 0,1-1 0,-2 0 0,1 0 0,-1 0 0,-4 1 0,12-7 0,0 1 0,1-1 0,-1 0 0,0 1 0,0-1 0,1 0 0,-1 0 0,0 0 0,0 1 0,1-1 0,-1 0 0,0 0 0,0 0 0,1 0 0,-1 0 0,0-1 0,0 1 0,1 0 0,-1 0 0,0-1 0,1 1 0,0 0 0,0-1 0,-1 1 0,1 0 0,0-1 0,0 1 0,0 0 0,0-1 0,0 1 0,0 0 0,0-1 0,0 1 0,0-1 0,0 1 0,0 0 0,0-1 0,0 1 0,0 0 0,0-1 0,0 1 0,0-1 0,0 1 0,0 0 0,0-1 0,1 1 0,-1 0 0,0-1 0,0 1 0,1 0 0,2-5 0,0 0 0,0 0 0,1 1 0,0 0 0,0-1 0,0 1 0,1 1 0,-1-1 0,1 1 0,0 0 0,3-2 0,-1 1 0,1 0 0,-1 0 0,1 1 0,0 0 0,0 1 0,0-1 0,1 2 0,1-1 0,-3 1 0,1 1 0,-1 1 0,0-1 0,1 1 0,-1 0 0,0 1 0,0 0 0,0 0 0,0 0 0,0 1 0,0 1 0,13 6 0,-2 0 0,0 2 0,2 2 0</inkml:trace>
  <inkml:trace contextRef="#ctx0" brushRef="#br0" timeOffset="97264.938">10151 1717 32767,'0'0'0,"0"0"0,0 0 0,0 10 0,10 98 0,3 66 0,2 37 0,3 15 0,-2 2 0,-1-11 0,-2-27 0,-4-36 0,-4-44 0,-2-40 0,-2-33 0,-1-32 0,0-17 0</inkml:trace>
  <inkml:trace contextRef="#ctx0" brushRef="#br0" timeOffset="97779.918">9939 2390 32767,'0'0'0,"0"0"0,3 0 0,18 0 0,18 0 0,9 0 0,-3 0 0</inkml:trace>
  <inkml:trace contextRef="#ctx0" brushRef="#br0" timeOffset="98122.533">9881 2699 32767,'0'3'0,"23"-5"0,21-6 0,9 2 0,-4 2 0</inkml:trace>
  <inkml:trace contextRef="#ctx0" brushRef="#br0" timeOffset="98533.456">9881 3065 32767,'0'0'0,"46"-30"0,22-16 0,-1 0 0</inkml:trace>
  <inkml:trace contextRef="#ctx0" brushRef="#br0" timeOffset="98975.291">10382 2121 32767,'0'-3'0,"0"-21"0,0 0 0,0 21 0,6 76 0,6 95 0,1 60 0,5 19 0,15-17 0,2-47 0</inkml:trace>
  <inkml:trace contextRef="#ctx0" brushRef="#br0" timeOffset="98976.291">10478 2468 32767,'0'-4'0,"20"-10"0,9-3 0,7-2 0,13 2 0,-1 5 0</inkml:trace>
  <inkml:trace contextRef="#ctx0" brushRef="#br0" timeOffset="99364.259">10555 2679 32767,'0'0'0,"0"-6"0,10-9 0,10-2 0,7 5 0,0 5 0</inkml:trace>
  <inkml:trace contextRef="#ctx0" brushRef="#br0" timeOffset="99365.259">10574 2833 32767,'0'4'0,"7"0"0,24 0 0,21-4 0,11-2 0,-5 0 0</inkml:trace>
  <inkml:trace contextRef="#ctx0" brushRef="#br0" timeOffset="103115.213">12229 2256 32767,'0'0'0,"-3"-3"0,41-8 0,44-2 0,34 1 0,1 10 0,-21 4 0</inkml:trace>
  <inkml:trace contextRef="#ctx0" brushRef="#br0" timeOffset="103471.26">12402 1967 32767,'0'-3'0,"0"-8"0,10 64 0,13 81 0,12 81 0,8 42 0,1-6 0,-5-45 0,-10-58 0</inkml:trace>
  <inkml:trace contextRef="#ctx0" brushRef="#br0" timeOffset="103869.078">12383 2583 32767,'0'0'0,"-3"33"0,-8 40 0,-5 34 0,10 15 0,6-14 0</inkml:trace>
  <inkml:trace contextRef="#ctx0" brushRef="#br0" timeOffset="104201.534">12441 2737 32767,'0'0'0,"3"0"0,54 17 0,23 4 0,2-3 0,-14-6 0</inkml:trace>
  <inkml:trace contextRef="#ctx0" brushRef="#br0" timeOffset="104202.534">12961 1698 32767,'0'-7'0,"-13"54"0,-18 68 0,-16 47 0,-1 9 0,9-25 0</inkml:trace>
  <inkml:trace contextRef="#ctx0" brushRef="#br0" timeOffset="104584.615">12845 2218 32767,'0'0'0,"43"-7"0,26 2 0,16 20 0,-1 35 0,-5 74 0,-12 58 0,-15 25 0,-15 6 0,-28-13 0,-15-41 0</inkml:trace>
  <inkml:trace contextRef="#ctx0" brushRef="#br0" timeOffset="105012.188">13075 2583 32767,'-3'0'0,"-24"23"0,-17 60 0,-2 29 0,18-2 0,39-42 0,21-42 0,5-26 0,-3-13 0,5 12 0,9 13 0,4 11 0,-2 8 0,-8-1 0</inkml:trace>
  <inkml:trace contextRef="#ctx0" brushRef="#br0" timeOffset="100619.041">11286 2237 32767,'0'0'0,"7"-27"0,1-11 0,-2 10 0,-11 34 0,-13 44 0,-7 33 0,8 17 0,15-10 0,13-20 0,7-28 0,-6-8 0,-5 6 0,-8 10 0,5-1 0,16-11 0,6-13 0</inkml:trace>
  <inkml:trace contextRef="#ctx0" brushRef="#br0" timeOffset="100996.248">11286 3237 32767,'0'0'0,"27"-52"0,20-31 0,4-1 0</inkml:trace>
  <inkml:trace contextRef="#ctx0" brushRef="#br0" timeOffset="102300.048">11614 2622 32767,'0'0'0,"3"0"0,18-4 0,27-10 0,10-3 0,-5 1 0</inkml:trace>
  <inkml:trace contextRef="#ctx0" brushRef="#br0" timeOffset="102301.048">11575 3045 32767,'-3'3'0,"9"18"0,6 8 0,1 0 0</inkml:trace>
  <inkml:trace contextRef="#ctx0" brushRef="#br0" timeOffset="102302.048">11614 2911 32767,'3'0'0,"47"13"0,18 17 0,-12 17 0,-35 7 0,-28-12 0,-13-14 0</inkml:trace>
  <inkml:trace contextRef="#ctx0" brushRef="#br0" timeOffset="101454.681">11594 2372 32767,'0'0'0,"29"-17"0,24-11 0,11-2 0,-4 5 0</inkml:trace>
  <inkml:trace contextRef="#ctx0" brushRef="#br0" timeOffset="101881.703">11671 2121 32767,'0'0'0,"7"13"0,5 34 0,-6 42 0,-4 5 0</inkml:trace>
  <inkml:trace contextRef="#ctx0" brushRef="#br0" timeOffset="107025.782">14211 2390 32767,'0'0'0,"0"0"0,0 0 0,66 164 0,30 53 0,10-15 0,-7-57 0,-20-52 0</inkml:trace>
  <inkml:trace contextRef="#ctx0" brushRef="#br0" timeOffset="107437.85">14634 2641 32767,'0'0'0,"-3"0"0,-37 39 0,-48 66 0,-9 18 0,9-3 0,19-21 0</inkml:trace>
  <inkml:trace contextRef="#ctx0" brushRef="#br0" timeOffset="106224.532">13961 1929 32767,'0'0'0,"7"-23"0,1-7 0,4 10 0,-4 43 0,-10 59 0,-18 91 0,-5 32 0,1-15 0,15-50 0,9-48 0</inkml:trace>
  <inkml:trace contextRef="#ctx0" brushRef="#br0" timeOffset="106671.733">13942 2737 32767,'0'-6'0,"9"-26"0,18 49 0,3 47 0,-4 33 0,-5 0 0</inkml:trace>
  <inkml:trace contextRef="#ctx0" brushRef="#br0" timeOffset="113236.89">17733 1775 32767,'0'0'0,"52"-20"0,27 4 0,4 21 0,-22 32 0,-35 33 0,-38 20 0,-40 3 0,-14-16 0,52-36 0,33-33 0,7-27 0,-2-10 0</inkml:trace>
  <inkml:trace contextRef="#ctx0" brushRef="#br0" timeOffset="113237.89">17733 1813 32767,'0'0'0,"3"98"0,-5 121 0,0 79 0,5-18 0,1-57 0</inkml:trace>
  <inkml:trace contextRef="#ctx0" brushRef="#br0" timeOffset="113633.077">17829 2583 32767,'0'0'0,"6"-9"0,72-18 0,15 1 0,-8 3 0</inkml:trace>
  <inkml:trace contextRef="#ctx0" brushRef="#br0" timeOffset="114027.023">18136 2372 32767,'-3'-7'0,"-17"5"0,-10 22 0,2 47 0,-5 15 0,-7-6 0,4-13 0,8 0 0,15 1 0,43 14 0,19-17 0,1-19 0</inkml:trace>
  <inkml:trace contextRef="#ctx0" brushRef="#br0" timeOffset="114443.638">18118 2833 32767,'0'-3'0,"16"-11"0,25-4 0,26 6 0,7 7 0,-5 15 0,-51 38 0,-41 8 0,-20-13 0,-6-16 0,5-13 0</inkml:trace>
  <inkml:trace contextRef="#ctx0" brushRef="#br0" timeOffset="112085.453">17098 1717 32767,'0'-3'0,"3"-15"0,5 0 0,23 68 0,23 81 0,13 71 0,0 40 0,-7 28 0,-14-25 0,-21-61 0,-15-62 0</inkml:trace>
  <inkml:trace contextRef="#ctx0" brushRef="#br0" timeOffset="112443.495">17040 2237 32767,'3'-4'0,"8"-16"0,18-6 0,44-2 0,19 12 0,-6 17 0,-18 8 0</inkml:trace>
  <inkml:trace contextRef="#ctx0" brushRef="#br0" timeOffset="112868.667">17175 2795 32767,'0'0'0,"69"-65"0,32-42 0,-1-2 0</inkml:trace>
  <inkml:trace contextRef="#ctx0" brushRef="#br0" timeOffset="108666.739">15501 1813 32767,'0'0'0,"19"17"0,20 17 0,13 11 0,28-9 0,-1-11 0</inkml:trace>
  <inkml:trace contextRef="#ctx0" brushRef="#br0" timeOffset="109072.14">16020 1851 32767,'-3'4'0,"-11"13"0,-33 28 0,-24 22 0,-14 3 0,8-11 0</inkml:trace>
  <inkml:trace contextRef="#ctx0" brushRef="#br0" timeOffset="109437.164">15347 2333 32767,'0'3'0,"23"-15"0,27-12 0,31-2 0,25 4 0,11 5 0,1 5 0,-22 12 0,-28 6 0</inkml:trace>
  <inkml:trace contextRef="#ctx0" brushRef="#br0" timeOffset="109438.164">15732 1717 32767,'0'0'0,"0"0"0,23 160 0,7 54 0</inkml:trace>
  <inkml:trace contextRef="#ctx0" brushRef="#br0" timeOffset="109845.074">15732 2314 32767,'0'-3'0,"-30"31"0,-12 28 0,0 4 0</inkml:trace>
  <inkml:trace contextRef="#ctx0" brushRef="#br0" timeOffset="109846.074">15732 2430 32767,'0'0'0,"6"3"0,45 1 0,27 0 0,4 3 0,-13-1 0</inkml:trace>
  <inkml:trace contextRef="#ctx0" brushRef="#br0" timeOffset="110250.54">15693 2583 32767,'0'4'0,"-17"52"0,-4 28 0,26 38 0,29 8 0,59-34 0,12-33 0</inkml:trace>
  <inkml:trace contextRef="#ctx0" brushRef="#br0" timeOffset="110649.995">16039 2506 32767,'0'0'0,"0"82"0,-36 76 0,-31 8 0,-5-25 0</inkml:trace>
  <inkml:trace contextRef="#ctx0" brushRef="#br0" timeOffset="110650.995">15501 3025 32767,'0'0'0,"6"-10"0,101-61 0,32-20 0</inkml:trace>
  <inkml:trace contextRef="#ctx0" brushRef="#br0" timeOffset="111009.732">16289 2063 32767,'0'-6'0,"-29"98"0,-10 35 0</inkml:trace>
  <inkml:trace contextRef="#ctx0" brushRef="#br0" timeOffset="111010.732">16174 2526 32767,'3'0'0,"54"-27"0,17-7 0</inkml:trace>
  <inkml:trace contextRef="#ctx0" brushRef="#br0" timeOffset="111381.821">16463 2390 32767,'0'0'0,"-10"66"0,-19 44 0,-35 43 0,-9-2 0,7-26 0</inkml:trace>
  <inkml:trace contextRef="#ctx0" brushRef="#br0" timeOffset="111382.821">16135 2871 32767,'0'0'0,"20"17"0,23 14 0,16 13 0,32 24 0,27 5 0,-8-11 0</inkml:trace>
  <inkml:trace contextRef="#ctx0" brushRef="#br0" timeOffset="166917.67">8362 1486 32767,'0'0'0,"0"3"0,22-11 0,12-9 0,0 0 0</inkml:trace>
  <inkml:trace contextRef="#ctx0" brushRef="#br0" timeOffset="166918.67">8707 1467 32767,'0'0'0,"4"4"0,36-10 0,12-3 0</inkml:trace>
  <inkml:trace contextRef="#ctx0" brushRef="#br0" timeOffset="167307.523">9266 1448 32767,'0'0'0,"29"3"0,17 2 0,23-1 0,10-14 0,-9-5 0</inkml:trace>
  <inkml:trace contextRef="#ctx0" brushRef="#br0" timeOffset="134140.203">183 1428 32767,'0'0'0,"0"0"0,0 0 0,0 0 0,0-1 0,-1 1 0,1 0 0,0 0 0,0 0 0,0 0 0,0 0 0,0 0 0,-1 0 0,1 0 0,0-1 0,0 1 0,0 0 0,0 0 0,-1 0 0,1 0 0,0 0 0,0 0 0,0 0 0,-1 0 0,1 0 0,0 0 0,0 0 0,0 0 0,0 0 0,-1 0 0,1 0 0,0 0 0,0 1 0,0-1 0,0 0 0,-1 0 0,1 0 0,0 0 0,0 0 0,0 0 0,0 0 0,0 0 0,-1 1 0,1-1 0,0 0 0,0 0 0,0 0 0,0 0 0,0 0 0,0 1 0,0-1 0,0 0 0,0 0 0,0 0 0,-1 0 0,1 1 0,0-1 0,0 0 0,0 0 0,-3 19 0,1 21 0,-6 87 0,-5 25 0,7 165 0,19 7 0,-6-154 0,5 476 0,-38 182 0,2-552 0,6-90 0,7 93 0,33 334 0,-20-590 0,-2-12 0,1 0 0,0 0 0,3 6 0,-4-16 0,0 0 0,1 0 0,-1 0 0,0 0 0,1 0 0,0 1 0,-1-1 0,1 0 0,0-1 0,-1 1 0,1 0 0,0 0 0,0 0 0,0 0 0,0 0 0,12 3 0</inkml:trace>
  <inkml:trace contextRef="#ctx0" brushRef="#br0" timeOffset="136269.727">530 1486 32767,'-2'-35'0,"0"26"0,2 1 0,-1-1 0,1 0 0,0 1 0,1-1 0,0 0 0,0 5 0,0 1 0,0-1 0,1 1 0,-1-1 0,1 1 0,0 0 0,-1-1 0,1 1 0,1 0 0,-1 0 0,0 0 0,1 1 0,0-1 0,-1 1 0,1-1 0,0 1 0,1 0 0,9-7 0,1 2 0,0 0 0,0 0 0,1 2 0,0-1 0,6 0 0,29-6 0,1 2 0,35-1 0,117-3 0,86 10 0,-16 1 0,170-24 0,-8-18 0,-79 9 0,-244 25 0,505-56 0,-597 64 0,458-56 0,-353 50 0,1 5 0,103 12 0,-140 1 0,32 3 0,-105-12 0,1-1 0,7-1 0,6-1 0,104-14 0,67-20 0,16-3 0,-106 25 0,1 4 0,1 5 0,93 8 0,-67 5 0,0-6 0,7-6 0,174-22 0,130-7 0,-122 27 0,-208 9 0,90 16 0,-183-15 0,-1-2 0,8-1 0,-32 0 0,-2 1 0,1-1 0,-1 0 0,0 0 0,1 0 0,-1 0 0,0 1 0,0-1 0,1 0 0,-1 0 0,0 0 0,0 1 0,0-1 0,1 0 0,-1 0 0,0 1 0,0-1 0,0 0 0,0 0 0,1 1 0,-1-1 0,0 0 0,0 1 0,0-1 0,0 0 0,0 1 0,0-1 0,0 0 0,0 1 0,0-1 0,0 0 0,0 1 0,0-1 0,0 0 0,0 0 0,0 1 0,-1-1 0,1 0 0,0 1 0,0-1 0,-4 16 0,3-14 0,-8 23 0</inkml:trace>
  <inkml:trace contextRef="#ctx0" brushRef="#br0" timeOffset="137170.485">7900 890 32767,'1'0'0,"-1"0"0,1 0 0,-1-1 0,1 1 0,-1 0 0,1-1 0,-1 1 0,0 0 0,1-1 0,-1 1 0,1-1 0,-1 1 0,0 0 0,1-1 0,-1 1 0,0-1 0,0 1 0,1-1 0,-1 0 0,4-3 0,-1 14 0,-2 35 0,-2 67 0,-2 63 0,4 484 0,0-517 0,-1 168 0,-19 679 0,6-586 0,-9 587 0,27-833 0,0-60 0,-7 46 0,0-122 0,1-16 0,0 0 0,1-1 0,0 1 0,-1 0 0,2 0 0,-1-1 0,1 1 0,-1 0 0,1-1 0,0 1 0,1 1 0,6 6 0</inkml:trace>
  <inkml:trace contextRef="#ctx0" brushRef="#br0" timeOffset="139771.914">261 5315 32767,'-1'-9'0,"1"5"0,0 1 0,-1 0 0,1 0 0,1 0 0,-1 0 0,0 0 0,1 0 0,-1 0 0,1 0 0,0 0 0,0 0 0,0 0 0,0 0 0,1 0 0,-1 0 0,1 1 0,0-1 0,-1 1 0,1-1 0,0 1 0,2-1 0,1-2 0,1 0 0,1 1 0,-1 0 0,1 0 0,-1 1 0,1 0 0,5-2 0,11-3 0,0 2 0,2 0 0,8-1 0,0 2 0,1 1 0,1 2 0,183 2 0,53 11 0,756 21 0,-671-36 0,-51 1 0,-55 3 0,-54 2 0,-70 0 0,92 14 0,-167-11 0,-1-2 0,0-3 0,0-2 0,10-3 0,194-33 0,-91 11 0,-109 21 0,1 2 0,34 2 0,105 13 0,-69-4 0,10-1 0,110 6 0,228 14 0,-150-1 0,-35-3 0,-177-17 0,64-8 0,-116-4 0,-1-2 0,0-2 0,21-9 0,26-6 0,-17 9 0,0 3 0,1 4 0,63 2 0,2 5 0,65-13 0,-169 12 0,7 2 0,-17 1 0,-31 0 0,0 1 0,0-1 0,0-1 0,-1 0 0,7-2 0,-11 3 0,0-1 0,0 1 0,0-1 0,-1 0 0,1-1 0,0 1 0,-1-1 0,0 1 0,1-1 0,-1 0 0,0 0 0,1-3 0,10-16 0</inkml:trace>
  <inkml:trace contextRef="#ctx0" brushRef="#br0" timeOffset="142110.913">492 2390 32767,'-12'-4'0,"-6"-1"0,1-1 0,0-1 0,0 0 0,-6-5 0,23 12 0,1 0 0,-1 0 0,0 0 0,0 0 0,0 0 0,0-1 0,0 1 0,1 0 0,-1 0 0,0 0 0,0 0 0,0 0 0,0 0 0,0 0 0,0 0 0,1 0 0,-1-1 0,0 1 0,0 0 0,0 0 0,0 0 0,0 0 0,0 0 0,0-1 0,0 1 0,0 0 0,0 0 0,0 0 0,0 0 0,0 0 0,0-1 0,0 1 0,0 0 0,0 0 0,0 0 0,0 0 0,0-1 0,0 1 0,0 0 0,0 0 0,0 0 0,0 0 0,0 0 0,0-1 0,0 1 0,0 0 0,0 0 0,0 0 0,-1 0 0,1 0 0,0 0 0,0-1 0,0 1 0,69 2 0,127-2 0,92-5 0,399-19 0,-245-3 0,485-45 0,173 15 0,-816 52 0,537-24 0,-795 28 0,244-12 0,-187 12 0,0 5 0,22 5 0,78 11 0,28-7 0,-85-12 0,-1-5 0,22-7 0,117-25 0,74-7 0,-262 38 0,0 3 0,-1 3 0,39 7 0,-6 5 0,-4 1 0,89-2 0,-166-11 0,11-1 0,22-3 0,-57 3 0,0 0 0,1-1 0,-1 0 0,0 1 0,0-1 0,1 0 0,1-2 0,-3 2 0,-1 0 0,0 1 0,0-1 0,1 0 0,-1 0 0,0 0 0,0-1 0,0 1 0,0 0 0,0 0 0,0 0 0,0-1 0,-1 1 0,1-1 0,0 1 0,-1 0 0,1-1 0,3-24 0</inkml:trace>
  <inkml:trace contextRef="#ctx0" brushRef="#br0" timeOffset="143456.143">2031 1332 32767,'-3'0'0,"0"-1"0,0 1 0,-1-1 0,1 0 0,0 0 0,-2 0 0,4 0 0,-1 0 0,0 0 0,0 1 0,0-1 0,0 1 0,0-1 0,0 1 0,0 0 0,0 0 0,0 0 0,-2 0 0,3 1 0,0-1 0,0 1 0,-1 0 0,1 0 0,0-1 0,0 1 0,0 0 0,0 0 0,1 0 0,-1 0 0,0 0 0,0 0 0,0 0 0,1 0 0,-1 1 0,1-1 0,-1 0 0,1 0 0,-1 1 0,1-1 0,0 0 0,-1 0 0,1 1 0,0-1 0,-2 14 0,0-1 0,1 1 0,0 0 0,1-1 0,1 4 0,17 170 0,17 69 0,50 273 0,-26-163 0,-20-86 0,16 509 0,-47 14 0,-8-791 0,-8 247 0,8-249 0,-1 5 0,0 0 0,0-1 0,-2 1 0,0-1 0,-1 1 0,-1 3 0,2-13 0,5-8 0,2-6 0,7-10 0</inkml:trace>
  <inkml:trace contextRef="#ctx0" brushRef="#br0" timeOffset="147536.494">29 543 32767,'-5'-17'0,"0"10"0,5 7 0,0 0 0,0 0 0,-1 0 0,1 0 0,0-1 0,0 1 0,0 0 0,0 0 0,0 0 0,0 0 0,0 0 0,0 0 0,0 0 0,-1 0 0,1 0 0,0 0 0,0 0 0,0 0 0,0 0 0,0 0 0,0 0 0,0 0 0,-1 0 0,1 0 0,0 0 0,0 0 0,0 0 0,0 0 0,0 0 0,0 0 0,0 0 0,0 0 0,-1 0 0,1 1 0,0-1 0,0 0 0,0 0 0,0 0 0,0 0 0,0 0 0,0 0 0,0 0 0,0 0 0,0 0 0,0 0 0,0 1 0,0-1 0,0 0 0,-2 6 0,0 0 0,1-1 0,0 1 0,0 1 0,0 0 0,-3 35 0,2 1 0,2 16 0,1-34 0,1-1 0,1 1 0,1-1 0,6 20 0,-7-35 0,0-1 0,0 0 0,1 0 0,0 0 0,0 0 0,5 5 0,-7-10 0,-1-1 0,1 0 0,0 1 0,0-1 0,0 0 0,1 0 0,-1 0 0,0-1 0,1 1 0,-1-1 0,1 1 0,-1-1 0,1 0 0,0 0 0,-1 0 0,1 0 0,0 0 0,0-1 0,0 1 0,2-1 0,-3 0 0,1 0 0,-1-1 0,1 1 0,-1-1 0,1 0 0,-1 1 0,1-1 0,-1-1 0,0 1 0,1 0 0,-1 0 0,0-1 0,0 1 0,0-1 0,0 0 0,0 1 0,0-1 0,-1 0 0,1 0 0,-1 0 0,2-2 0,2-5 0,0 0 0,0 0 0,-1-1 0,3-6 0,-1-1 0,-4 11 0,0 0 0,0 0 0,1 0 0,0 1 0,1-2 0,-4 7 0,0 0 0,0-1 0,1 1 0,-1 0 0,0 0 0,0-1 0,1 1 0,-1 0 0,0 0 0,1-1 0,-1 1 0,0 0 0,1 0 0,-1 0 0,1 0 0,-1-1 0,0 1 0,1 0 0,-1 0 0,0 0 0,1 0 0,-1 0 0,1 0 0,-1 0 0,0 0 0,1 0 0,-1 0 0,1 0 0,-1 0 0,0 0 0,1 1 0,0-1 0,0 1 0,0 0 0,0 0 0,0 0 0,0 0 0,0 0 0,0 0 0,0 0 0,0 0 0,-1 0 0,1 0 0,0 0 0,7 16 0,0 1 0,0 0 0,-2 0 0,-1 0 0,14 37 0,-6-26 0,13 22 0,15 17 0</inkml:trace>
  <inkml:trace contextRef="#ctx0" brushRef="#br0" timeOffset="148440.073">588 466 32767,'0'0'0,"-10"-7"0,-6 5 0,-11 26 0,-4 18 0,4 12 0,6 3 0,23 2 0,21 1 0,13 0 0,4-1 0,-5-7 0,-15-12 0,-24-13 0,-18-11 0,-8-12 0,1-6 0</inkml:trace>
  <inkml:trace contextRef="#ctx0" brushRef="#br0" timeOffset="148857.633">664 833 32767,'0'0'0,"17"-7"0,14-25 0,0-20 0,-19-21 0,-15 2 0,-7 36 0,-1 47 0,4 41 0,36 37 0,29-9 0,5-18 0</inkml:trace>
  <inkml:trace contextRef="#ctx0" brushRef="#br0" timeOffset="149225.712">1031 601 32767,'0'0'0,"6"85"0,3 32 0,2-12 0,7-48 0,9-68 0,4-45 0,10-15 0,10 19 0,-3 20 0</inkml:trace>
  <inkml:trace contextRef="#ctx0" brushRef="#br0" timeOffset="149766.708">1415 890 32767,'0'0'0,"0"0"0,3 0 0,5 0 0,10 0 0,16-3 0,1-1 0</inkml:trace>
  <inkml:trace contextRef="#ctx0" brushRef="#br0" timeOffset="150371.176">1838 524 32767,'0'0'0,"0"6"0,0 23 0,0 12 0,3-1 0,2-6 0</inkml:trace>
  <inkml:trace contextRef="#ctx0" brushRef="#br0" timeOffset="150769.107">1800 332 32767,'0'0'0,"0"-10"0,13 7 0,4 3 0</inkml:trace>
  <inkml:trace contextRef="#ctx0" brushRef="#br0" timeOffset="151185.754">2089 639 32767,'0'0'0,"-3"-6"0,-8-6 0,-6-1 0,27 25 0,15-45 0,3-82 0,-3-36 0,-6 9 0,-6 32 0,-5 47 0,-5 57 0,-2 70 0,2 101 0,7 47 0,21 6 0,6-34 0</inkml:trace>
  <inkml:trace contextRef="#ctx0" brushRef="#br0" timeOffset="152409.085">2301 447 32767,'0'0'0,"-7"-9"0,-9-4 0,-7-3 0,-14 5 0,-3 7 0,1 5 0,1 5 0,1 15 0,6 13 0,15 8 0,33 6 0,14-4 0</inkml:trace>
  <inkml:trace contextRef="#ctx0" brushRef="#br0" timeOffset="155727.166">4397 1178 32767,'1'-3'0,"-1"-1"0,1 0 0,-1 0 0,1 1 0,0-1 0,1 0 0,0-1 0,0 4 0,1 6 0,0 9 0,16 115 0,-3 5 0,0 68 0,16 450 0,-14-250 0,-5-135 0,-5-37 0,-14 788 0,-2-650 0,8-232 0,1-27 0</inkml:trace>
  <inkml:trace contextRef="#ctx0" brushRef="#br0" timeOffset="158294.569">2589 1621 32767,'0'0'0,"0"-6"0,0-3 0,0 0 0,0 16 0,0 28 0,9 42 0,4 8 0</inkml:trace>
  <inkml:trace contextRef="#ctx0" brushRef="#br0" timeOffset="158661.674">2646 1410 32767,'0'-7'0,"4"-2"0,0 10 0,4 29 0,6 44 0,8 79 0,16 32 0,2-14 0</inkml:trace>
  <inkml:trace contextRef="#ctx0" brushRef="#br0" timeOffset="159049.168">2839 1851 32767,'0'0'0,"20"-6"0,12-3 0,5-2 0,-4 0 0</inkml:trace>
  <inkml:trace contextRef="#ctx0" brushRef="#br0" timeOffset="159050.168">3089 1370 32767,'0'0'0,"-13"63"0,-4 39 0,7 13 0,5-14 0</inkml:trace>
  <inkml:trace contextRef="#ctx0" brushRef="#br0" timeOffset="159462.073">3147 1698 32767,'0'0'0,"3"-4"0,11-6 0,17-13 0,12-2 0,2 7 0,-6 6 0</inkml:trace>
  <inkml:trace contextRef="#ctx0" brushRef="#br0" timeOffset="159850.561">3185 1813 32767,'0'0'0,"13"13"0,21-8 0,18-22 0,-1-8 0</inkml:trace>
  <inkml:trace contextRef="#ctx0" brushRef="#br0" timeOffset="159851.561">3263 1602 32767,'0'0'0,"-4"52"0,0 37 0,0 17 0,0-10 0</inkml:trace>
  <inkml:trace contextRef="#ctx0" brushRef="#br0" timeOffset="160203.615">3223 2160 32767,'-3'0'0,"-14"0"0,2-3 0,17-11 0,37-17 0,19-2 0,6 4 0,-4 7 0,-10-2 0,-13 2 0</inkml:trace>
  <inkml:trace contextRef="#ctx0" brushRef="#br0" timeOffset="161832.051">6283 1063 32767,'-2'7'0,"1"1"0,-1 0 0,1 0 0,1-1 0,0 1 0,0 5 0,0 14 0,10 292 0,-3-188 0,11 266 0,32 1720 0,-50-1812 0,-6-57 0,-27 158 0,23-314 0,3-16 0,3 38 0,6-65 0</inkml:trace>
  <inkml:trace contextRef="#ctx0" brushRef="#br0" timeOffset="162451.409">5455 947 32767,'0'-3'0,"0"-1"0,-16 52 0,-15 41 0,-10 29 0,4-7 0</inkml:trace>
  <inkml:trace contextRef="#ctx0" brushRef="#br0" timeOffset="162836.361">5417 1274 32767,'0'0'0,"7"-3"0,15-14 0,23-8 0,24-3 0,23 27 0,-4 13 0</inkml:trace>
  <inkml:trace contextRef="#ctx0" brushRef="#br0" timeOffset="163183.765">5417 1525 32767,'-3'3'0,"-4"11"0,1 3 0,13-17 0,4-9 0,8 19 0,0-4 0,-3-3 0</inkml:trace>
  <inkml:trace contextRef="#ctx0" brushRef="#br0" timeOffset="164153.958">5455 1544 32767,'11'-11'0,"-8"8"0,-1 0 0,1 0 0,0 1 0,0-1 0,0 1 0,0-1 0,0 1 0,0 0 0,1 0 0,2 0 0,-4 1 0,-1 1 0,1 0 0,-1 0 0,1 1 0,-1-1 0,1 0 0,-1 0 0,1 1 0,-1-1 0,0 1 0,1-1 0,-1 1 0,0 0 0,1 0 0,-1-1 0,0 1 0,1 0 0,19 17 0,-20-17 0,0-1 0,-1 1 0,1 0 0,-1 0 0,1 0 0,0-1 0,-1 1 0,1 0 0,-1 0 0,0 0 0,1 0 0,-1 0 0,0 0 0,1 0 0,-1 0 0,0 0 0,0 0 0,0 0 0,0 0 0,0 0 0,0 0 0,0 0 0,-1 0 0,1 0 0,0 0 0,0 0 0,-1 0 0,1 0 0,-1 0 0,-2 4 0,1 0 0,-1-1 0,-1 1 0,1-1 0,-3 2 0,-9 13 0,14-16 0,-1 0 0,1 0 0,0 0 0,0 0 0,0 1 0,0-1 0,1 0 0,-1 1 0,1-1 0,0 1 0,0-1 0,0 1 0,1-1 0,-1 0 0,1 1 0,-1-1 0,1 0 0,1 1 0,-2-1 0,1 0 0,0-1 0,1 1 0,-1 0 0,0-1 0,1 1 0,-1-1 0,1 1 0,0-1 0,0 0 0,0 0 0,0 0 0,0 0 0,1 0 0,-1 0 0,0 0 0,1-1 0,-1 0 0,1 1 0,0-1 0,26 5 0</inkml:trace>
  <inkml:trace contextRef="#ctx0" brushRef="#br0" timeOffset="164519.985">5553 1582 32767,'3'0'0,"21"-3"0,32-8 0,17-5 0,-1 0 0,-13 3 0</inkml:trace>
  <inkml:trace contextRef="#ctx0" brushRef="#br0" timeOffset="164951.826">5725 1679 32767,'0'0'0,"-3"-3"0,-1-2 0,0 8 0,0 8 0,2 20 0,1 5 0</inkml:trace>
  <inkml:trace contextRef="#ctx0" brushRef="#br0" timeOffset="164952.826">5359 2006 32767,'0'0'0,"46"-9"0,41-5 0,36-1 0,22-6 0,-16-6 0,-30 2 0</inkml:trace>
  <inkml:trace contextRef="#ctx0" brushRef="#br0" timeOffset="165308.419">5706 1563 32767,'0'-3'0,"-9"-31"0,-5-9 0,31 149 0,29 74 0,6 5 0</inkml:trace>
  <inkml:trace contextRef="#ctx0" brushRef="#br0" timeOffset="166147.993">7649 1506 32767,'-3'0'0,"-21"-4"0,-3 0 0,20-4 0,10 1 0</inkml:trace>
  <inkml:trace contextRef="#ctx0" brushRef="#br0" timeOffset="166499.059">7919 1506 32767,'0'0'0,"33"-10"0,10-3 0</inkml:trace>
  <inkml:trace contextRef="#ctx0" brushRef="#br0" timeOffset="196861.237">7591 10357 32767,'-3'-8'0,"-2"-1"0,1 1 0,-1 0 0,-1 0 0,0 0 0,0 1 0,-1-1 0,7 7 0,0 1 0,0 0 0,0-1 0,0 1 0,-1 0 0,1 0 0,0 0 0,0-1 0,0 1 0,-1 0 0,1 0 0,0 0 0,0-1 0,-1 1 0,1 0 0,0 0 0,0 0 0,-1 0 0,1 0 0,0-1 0,0 1 0,-1 0 0,1 0 0,0 0 0,-1 0 0,1 0 0,0 0 0,0 0 0,-1 0 0,1 0 0,0 0 0,-1 0 0,1 0 0,0 1 0,0-1 0,-1 0 0,1 0 0,0 0 0,0 0 0,-1 0 0,1 0 0,0 1 0,0-1 0,-1 0 0,1 0 0,0 0 0,0 1 0,0-1 0,-1 0 0,1 0 0,0 1 0,0-1 0,-1 5 0,0 0 0,1 1 0,0-1 0,0 0 0,0 1 0,1 3 0,4 44 0,2-1 0,6 15 0,31 105 0,-2-31 0,7-3 0,43 82 0,-23-75 0,25 29 0,90 133 0,-13-21 0,-1 13 0,80 137 0,-151-271 0,82 141 0,-113-179 0,22 63 0,-78-164 0,-2 0 0,0 1 0,-2 1 0,3 20 0,-11-39 0,0-9 0,5-3 0,7-6 0,4-2 0</inkml:trace>
  <inkml:trace contextRef="#ctx0" brushRef="#br0" timeOffset="201297.828">11306 12743 32767,'0'-3'0,"-3"-8"0,-2 8 0,1 37 0,1 72 0,0 102 0,18 50 0,12-20 0,6-57 0,-4-59 0</inkml:trace>
  <inkml:trace contextRef="#ctx0" brushRef="#br0" timeOffset="201845.977">11536 13416 32767,'0'0'0,"0"1"0,0-1 0,0 0 0,0 0 0,0 0 0,0 0 0,0 1 0,0-1 0,-1 0 0,1 0 0,0 0 0,0 0 0,0 0 0,0 0 0,0 1 0,0-1 0,-1 0 0,1 0 0,0 0 0,0 0 0,0 0 0,0 0 0,-1 0 0,1 0 0,0 0 0,0 0 0,0 0 0,0 0 0,-1 0 0,1 0 0,0 0 0,0 0 0,0 0 0,0 0 0,-1 0 0,1 0 0,0 0 0,0 0 0,0 0 0,0 0 0,-1 0 0,1 0 0,0 0 0,0 0 0,0 0 0,0-1 0,0 1 0,-1 0 0,1 0 0,0 0 0,0 0 0,0 0 0,0 0 0,0-1 0,0 1 0,0 0 0,0 0 0,0 0 0,0 0 0,-1-1 0,1 1 0,-3 22 0,1 3 0,1 0 0,1 0 0,1 0 0,1 1 0,1-1 0,2 0 0,5 18 0,-8-37 0,0 0 0,0 0 0,1 0 0,0 0 0,0-1 0,0 1 0,1-1 0,0 1 0,-3-5 0,0 0 0,0 0 0,0 0 0,1 1 0,-1-1 0,0-1 0,0 1 0,1 0 0,-1 0 0,1 0 0,-1-1 0,1 1 0,-1-1 0,1 1 0,-1-1 0,1 1 0,-1-1 0,1 0 0,-1 0 0,1 0 0,0 0 0,-1 0 0,1 0 0,-1 0 0,1-1 0,-1 1 0,1 0 0,-1-1 0,1 1 0,-1-1 0,1 0 0,-1 0 0,1 0 0,2-1 0,0-1 0,0 0 0,0 0 0,-1 0 0,0 0 0,1 0 0,-1-1 0,0 0 0,1-2 0,22-39 0,-1 3 0,-15 32 0,-10 10 0,0 0 0,1 0 0,-1 0 0,0 0 0,1 0 0,-1 0 0,0 0 0,0 0 0,1 0 0,-1 0 0,0 0 0,1 0 0,-1 1 0,0-1 0,0 0 0,1 0 0,-1 0 0,0 0 0,0 0 0,1 0 0,-1 1 0,0-1 0,0 0 0,1 0 0,-1 0 0,0 1 0,0-1 0,2 3 0,0 0 0,-1 1 0,1-1 0,-1 0 0,0 1 0,1 2 0,-1 0 0,0-2 0,7 22 0,1-1 0,1 1 0,1 0 0,-8-19 0,1-1 0,-1 0 0,1 0 0,0 0 0,0 0 0,1 0 0,0-1 0,0 0 0,0 0 0,0 0 0,1-1 0,0 0 0,0 0 0,5 2 0,-9-5 0,1 0 0,0 0 0,0 0 0,0 0 0,0-1 0,0 1 0,0-1 0,0 0 0,0 0 0,1 0 0,-1 0 0,0-1 0,0 1 0,2-1 0,1-2 0,1 1 0,-1-1 0,0 0 0,0 0 0,2-2 0</inkml:trace>
  <inkml:trace contextRef="#ctx0" brushRef="#br0" timeOffset="202246.509">11979 13590 32767,'0'-4'0,"20"79"0,6 28 0,-1-45 0,1-55 0,4-42 0,15-20 0,21-4 0,8 32 0,-8 22 0</inkml:trace>
  <inkml:trace contextRef="#ctx0" brushRef="#br0" timeOffset="199108.561">9747 12897 32767,'0'0'0,"-6"-3"0,-3-5 0,1 0 0,1 0 0,22 6 0,27 2 0,31 2 0,18 3 0,4 2 0,-11 2 0,-20 0 0</inkml:trace>
  <inkml:trace contextRef="#ctx0" brushRef="#br0" timeOffset="199475.566">9959 12917 32767,'0'0'0,"-4"39"0,3 26 0,8 32 0,9 44 0,5 42 0,3 32 0,-4-18 0,-4-42 0,1-57 0,-2-45 0</inkml:trace>
  <inkml:trace contextRef="#ctx0" brushRef="#br0" timeOffset="200042.052">10440 13648 32767,'0'-9'0,"0"1"0,-1 0 0,0 0 0,-1 0 0,1 0 0,-1 1 0,-1-1 0,-1-4 0,2 9 0,1 0 0,-1 0 0,1 0 0,-1 0 0,0 1 0,0-1 0,0 0 0,-1 1 0,1 0 0,-1-1 0,1 1 0,-1 0 0,0 0 0,1 1 0,-1-1 0,0 0 0,0 1 0,-1 0 0,1 0 0,0 0 0,-1 0 0,0 0 0,0 0 0,0 1 0,0 0 0,0-1 0,0 1 0,0 1 0,0-1 0,0 1 0,0-1 0,0 1 0,0 0 0,0 1 0,0-1 0,-2 2 0,1 0 0,0 0 0,0 0 0,1 0 0,-1 1 0,1 0 0,0 0 0,0 0 0,0 0 0,-3 5 0,2 0 0,-1-1 0,1 1 0,1 0 0,0 1 0,0-1 0,1 1 0,0 0 0,0 0 0,1 0 0,1 0 0,-1 6 0,2-7 0,0 0 0,1 1 0,0-1 0,0 0 0,1 0 0,0 0 0,0 0 0,4 7 0,-4-12 0,0 1 0,0-1 0,0 1 0,1-1 0,-1 0 0,1 0 0,0 0 0,0-1 0,1 1 0,-1-1 0,1 1 0,0-1 0,0 0 0,0-1 0,0 1 0,0-1 0,1 1 0,-3-2 0,0-1 0,0 1 0,0-1 0,-1 1 0,1-1 0,0 0 0,0 1 0,0-1 0,0 0 0,0 0 0,0 0 0,-1-1 0,1 1 0,0 0 0,0-1 0,0 1 0,0-1 0,-1 0 0,1 0 0,0 1 0,-1-1 0,1 0 0,0-1 0,19-7 0,-17 8 0,1 0 0,0 0 0,0 0 0,0 1 0,0 0 0,0 0 0,-1 0 0,1 0 0,0 1 0,4 1 0,9 2 0,1 2 0,4 2 0,-6-2 0,1 0 0,4 0 0,-9-4 0,1 0 0,0-1 0,-1-1 0,3 0 0,50-6 0</inkml:trace>
  <inkml:trace contextRef="#ctx0" brushRef="#br0" timeOffset="200881.946">10843 12917 32767,'-7'-28'0,"3"26"0,1 9 0,-1 10 0,0 0 0,2 0 0,0 0 0,1 0 0,1 16 0,-1 6 0,0 109 0,6 11 0,1-79 0,3-1 0,18 67 0,-22-124 0,1-1 0,2 1 0,-4-14 0,-3-14 0,-1-10 0,-1-6 0,1 1 0,1-4 0,0 18 0,0-1 0,1 0 0,0 1 0,0-1 0,0 1 0,1 0 0,0 0 0,1-1 0,-2 4 0,-1 1 0,1 0 0,1 0 0,-1-1 0,0 2 0,1-1 0,0 0 0,-1 0 0,1 1 0,0-1 0,0 1 0,2-1 0,-3 2 0,0 0 0,0 1 0,0-1 0,0 0 0,0 1 0,0 0 0,1-1 0,-1 1 0,0 0 0,0 0 0,0 0 0,0 0 0,0 0 0,1 1 0,-1-1 0,0 1 0,0-1 0,0 1 0,0 0 0,0 0 0,0 0 0,1 0 0,2 3 0,-1-1 0,1 0 0,-1 1 0,1 0 0,-1 0 0,0 1 0,-1-1 0,1 1 0,-1 0 0,0 0 0,0 0 0,-1 0 0,1 0 0,-1 0 0,0 1 0,0 0 0,1 3 0,-1 1 0,0-1 0,-1 0 0,0 0 0,0 1 0,0-1 0,-2 1 0,1-1 0,-2 7 0,1-10 0,-1 1 0,1-1 0,-1 1 0,-1-1 0,-2 6 0,4-10 0,-1 1 0,1 0 0,-1-1 0,0 0 0,0 1 0,0-1 0,0 0 0,0 0 0,0 0 0,0 0 0,-1 0 0,1-1 0,-1 1 0,2-1 0,0-1 0,1 0 0,-1 1 0,0-1 0,0 0 0,0 0 0,0 1 0,0-1 0,0 0 0,1 0 0,-1 0 0,0 0 0,0 0 0,0 0 0,0 0 0,0 0 0,0-1 0,0 1 0,1 0 0,-2-1 0,-11-10 0</inkml:trace>
  <inkml:trace contextRef="#ctx0" brushRef="#br0" timeOffset="206866.263">15193 13628 32767,'0'3'0,"-20"-8"0,-19-10 0,-13-6 0,-1 13 0,8 36 0,52-25 0,17-2 0,9 16 0,11 20 0,41 30 0,9 1 0,-11-11 0</inkml:trace>
  <inkml:trace contextRef="#ctx0" brushRef="#br0" timeOffset="205784.345">14249 13782 32767,'0'0'0,"-13"-26"0,-14-19 0,-25 38 0,22 40 0,32-6 0,14-13 0,-1-10 0,-2-8 0,26 19 0,27 17 0,1 3 0</inkml:trace>
  <inkml:trace contextRef="#ctx0" brushRef="#br0" timeOffset="206169.93">14538 13186 32767,'0'0'0,"-9"-7"0,-5 2 0,15 109 0,13 63 0,11 16 0,11-19 0,28-67 0,4-51 0</inkml:trace>
  <inkml:trace contextRef="#ctx0" brushRef="#br0" timeOffset="206519.189">14461 13590 32767,'-7'0'0,"64"-17"0,22-4 0</inkml:trace>
  <inkml:trace contextRef="#ctx0" brushRef="#br0" timeOffset="204946.32">13269 12801 32767,'-2'-3'0,"1"0"0,-1 0 0,1 1 0,-1-1 0,0 1 0,0-1 0,0 1 0,0-1 0,0 1 0,0 0 0,-1 0 0,1 0 0,-1 0 0,0 1 0,1-1 0,-4-1 0,7 33 0,7 37 0,17 65 0,-18-95 0,28 125 0,-34-183 0,1-32 0,-2 48 0,0 0 0,-1 0 0,1 0 0,-1 0 0,0 0 0,-1 0 0,1 0 0,-1 0 0,0 0 0,2 5 0,0 0 0,0 0 0,0 0 0,0 0 0,0 0 0,0 1 0,0-1 0,0 0 0,-1 0 0,1 0 0,0 0 0,0 0 0,0 0 0,0 0 0,0 0 0,0 0 0,0 1 0,0-1 0,0 0 0,0 0 0,-1 0 0,1 0 0,0 0 0,0 0 0,0 0 0,0 0 0,0 0 0,0 0 0,0 0 0,-1 0 0,1 0 0,0 0 0,0 0 0,0 0 0,0 0 0,0 0 0,0 0 0,0 0 0,-1 0 0,1 0 0,0 0 0,0 0 0,0 0 0,0 0 0,0 0 0,0-1 0,0 1 0,0 0 0,0 0 0,-1 0 0,1 0 0,0 0 0,0 0 0,0 0 0,0 0 0,0 0 0,0 0 0,0-1 0,0 1 0,0 0 0,0 0 0,0 0 0,0 0 0,-2 17 0,2 9 0,1 0 0,2 0 0,0-1 0,2 0 0,3 7 0,1 10 0,72 305 0,-66-293 0,12 29 0,-25-78 0,0 1 0,0-1 0,1 0 0,0 0 0,0 0 0,0 0 0,0 0 0,1 0 0,0-1 0,0 0 0,2 2 0,-6-5 0,1-1 0,0 1 0,0-1 0,-1 0 0,1 1 0,0-1 0,0 0 0,0 1 0,0-1 0,-1 0 0,1 0 0,0 0 0,0 0 0,0 0 0,0 0 0,0 0 0,0 0 0,-1 0 0,1 0 0,0 0 0,0-1 0,0 1 0,0 0 0,0-1 0,-1 1 0,1 0 0,0-1 0,0 1 0,-1-1 0,1 0 0,0 1 0,-1-1 0,1 1 0,0-1 0,-1 0 0,1 0 0,2-4 0,1 0 0,-1-1 0,0 1 0,0-1 0,1-4 0</inkml:trace>
  <inkml:trace contextRef="#ctx0" brushRef="#br0" timeOffset="205381.156">13269 12781 32767,'0'-3'0,"0"-14"0,36-5 0,41 22 0,31 40 0,12 42 0,-9 64 0,-38 29 0,-48 5 0,-63-12 0,-29-35 0,26-36 0,21-35 0</inkml:trace>
  <inkml:trace contextRef="#ctx0" brushRef="#br0" timeOffset="210906.665">17771 13378 32767,'0'0'0,"0"-3"0,23-2 0,33 4 0,35 2 0,16 1 0,-15 0 0,-24 0 0</inkml:trace>
  <inkml:trace contextRef="#ctx0" brushRef="#br0" timeOffset="211300.423">17982 12917 32767,'0'-4'0,"-9"0"0,9 98 0,8 92 0,13 60 0,16 25 0,11-15 0,-3-44 0,-8-65 0,-11-57 0</inkml:trace>
  <inkml:trace contextRef="#ctx0" brushRef="#br0" timeOffset="211673.554">17829 13667 32767,'0'7'0,"-7"27"0,-8 59 0,8 18 0,5-8 0</inkml:trace>
  <inkml:trace contextRef="#ctx0" brushRef="#br0" timeOffset="211674.554">17906 13897 32767,'0'0'0,"16"-9"0,55 9 0,32 1 0,-3 2 0</inkml:trace>
  <inkml:trace contextRef="#ctx0" brushRef="#br0" timeOffset="212112.004">18425 12877 32767,'0'-3'0,"0"-4"0,-26 83 0,-9 37 0,2-2 0</inkml:trace>
  <inkml:trace contextRef="#ctx0" brushRef="#br0" timeOffset="212521.09">18291 13340 32767,'14'-8'0,"0"0"0,1 2 0,0 0 0,0 0 0,0 1 0,0 1 0,1 1 0,0 0 0,0 1 0,0 0 0,0 1 0,0 1 0,0 1 0,0 1 0,0 0 0,-1 0 0,15 5 0,36 13 0,-63-19 0,0 0 0,0 1 0,0-1 0,0 0 0,0 1 0,-1 0 0,1 0 0,-1-1 0,1 2 0,1 0 0,-4-2 0,1 0 0,0 0 0,0 1 0,0-1 0,-1 0 0,1 0 0,0 1 0,-1-1 0,1 1 0,-1-1 0,0 0 0,1 1 0,-1-1 0,0 1 0,0-1 0,0 0 0,0 1 0,-2 5 0,1 0 0,-1 0 0,-1 0 0,1-1 0,-1 1 0,-1-1 0,1 0 0,-1 0 0,-1 2 0,-20 28 0,0-2 0,-3-1 0,0 0 0,-2-3 0,-11 8 0,28-26 0,-1-2 0,-1 1 0,0-2 0,-2 1 0,12-7 0,0 0 0,-1-1 0,1 0 0,-1 0 0,0 0 0,0 0 0,0-1 0,0 0 0,0-1 0,0 1 0,0-1 0,-4-1 0,9 2 0,-1-1 0,1 0 0,-1-1 0,1 1 0,-1 0 0,1 0 0,-1-1 0,1 1 0,0-1 0,-1 1 0,1-1 0,-1 0 0,1 1 0,0-1 0,0 0 0,-1 0 0,1 0 0,0 0 0,0 0 0,0 0 0,0 0 0,0 0 0,1 0 0,0 1 0,0-1 0,0 1 0,0-1 0,0 1 0,0 0 0,0-1 0,0 1 0,1-1 0,-1 1 0,0 0 0,0-1 0,0 1 0,1-1 0,-1 1 0,0 0 0,0-1 0,1 1 0,-1 0 0,0-1 0,0 1 0,1 0 0,-1 0 0,1-1 0,-1 1 0,0 0 0,1 0 0,1-2 0,1 0 0,0 1 0,0 0 0,0 0 0,0 0 0,0 0 0,0 0 0,40-7 0,0 2 0,0 2 0,23 2 0,-5 0 0,0 4 0,56 9 0,-25 5 0</inkml:trace>
  <inkml:trace contextRef="#ctx0" brushRef="#br0" timeOffset="212909.998">18503 13937 32767,'0'0'0,"3"45"0,14 23 0,24-25 0,6-18 0</inkml:trace>
  <inkml:trace contextRef="#ctx0" brushRef="#br0" timeOffset="212910.998">18561 13917 32767,'0'0'0,"13"0"0,46-3 0,37 70 0,-54 18 0,-34-9 0,-18-17 0</inkml:trace>
  <inkml:trace contextRef="#ctx0" brushRef="#br0" timeOffset="209503.077">16559 13590 32767,'0'0'0,"0"0"0,0 0 0,55 0 0,55 0 0,38-4 0,7-7 0,-26 2 0,-35 2 0</inkml:trace>
  <inkml:trace contextRef="#ctx0" brushRef="#br0" timeOffset="209898.717">17078 13590 32767,'0'0'0,"-3"-4"0,-8 0 0,-8 3 0,-2 2 0,-48 86 0,-14 38 0,21-6 0,21-22 0</inkml:trace>
  <inkml:trace contextRef="#ctx0" brushRef="#br0" timeOffset="210271.269">16866 13917 32767,'2'1'0,"-1"0"0,0-1 0,0 1 0,0 0 0,1 0 0,-1 0 0,0 0 0,0 1 0,0-1 0,-1 0 0,1 0 0,0 1 0,0-1 0,-1 0 0,1 1 0,-1-1 0,1 0 0,-1 1 0,0-1 0,1 1 0,-1-1 0,1 3 0,7 27 0,-2 1 0,-1-1 0,1 28 0,-1-10 0,4 11 0,-5-36 0,3 0 0,0 0 0,2 5 0,-5-20 0,0 0 0,0 0 0,1-1 0,0 1 0,0-1 0,1 0 0,0 0 0,0-1 0,4 4 0,-7-9 0,1 1 0,-1 0 0,0-1 0,1 0 0,0 0 0,0 0 0,-1 0 0,1 0 0,0-1 0,0 0 0,1 1 0,-1-2 0,0 1 0,0 0 0,0-1 0,3 0 0,-2 0 0,0-1 0,0 0 0,0 0 0,0 0 0,0 0 0,0-1 0,0 0 0,-1 0 0,1 0 0,-1-1 0,1 1 0,-1-1 0,0 0 0,0-1 0,9-7 0,-1-1 0,-1-1 0,0 0 0,-1-1 0,0 0 0,-1-1 0,0 0 0,4-12 0,4-11 0,-2-1 0,-1 0 0,-1-6 0,-6 20 0,3-24 0,-9 43 0,-1 0 0,1 1 0,-1-1 0,0 0 0,0 0 0,-1 0 0,0 0 0,0 0 0,0 1 0,-2-4 0,-6-5 0,9 14 0,0 0 0,0 0 0,-1-1 0,1 1 0,0 0 0,-1 0 0,1 0 0,0-1 0,-1 1 0,1 0 0,0 0 0,-1 0 0,1 0 0,0 0 0,-1 0 0,1 0 0,-1 0 0,1 0 0,0 0 0,-1 0 0,1 0 0,0 0 0,-1 0 0,1 0 0,-1 0 0,1 1 0,0-1 0,-1 0 0,1 1 0,0-1 0,-1 0 0,1 0 0,0 1 0,0-1 0,-1 0 0,1 1 0,0-1 0,0 1 0,0-1 0,-1 0 0,1 1 0,0-1 0,0 1 0,0-1 0,0 0 0,0 1 0,0 0 0,3 16 0,0-9 0,1 0 0,0 0 0,1 0 0,0-1 0,0 0 0,1 0 0,0 0 0,0-1 0,1 1 0,1 0 0,13 10 0,0-1 0,22 13 0,21 6 0,-6-8 0</inkml:trace>
  <inkml:trace contextRef="#ctx0" brushRef="#br0" timeOffset="90530.19">16539 11434 32767,'0'0'0,"7"0"0,28 10 0,38 3 0,32-7 0,48 9 0,-3 1 0</inkml:trace>
  <inkml:trace contextRef="#ctx0" brushRef="#br0" timeOffset="90917.864">16924 11184 32767,'0'-6'0,"0"-9"0,7 17 0,5 108 0,4 92 0,9 56 0,7 6 0,4-25 0,6-53 0,-4-69 0,-8-53 0</inkml:trace>
  <inkml:trace contextRef="#ctx0" brushRef="#br0" timeOffset="91302.832">16886 11801 32767,'0'0'0,"-3"-23"0,-2-8 0,-25 67 0,-18 48 0,-1 15 0,22-22 0,14-25 0</inkml:trace>
  <inkml:trace contextRef="#ctx0" brushRef="#br0" timeOffset="91675.777">16848 11877 32767,'3'-3'0,"8"-15"0,74 33 0,58 19 0,12 8 0,-18-3 0,-35-3 0,-34-6 0</inkml:trace>
  <inkml:trace contextRef="#ctx0" brushRef="#br0" timeOffset="92162.021">16886 12185 32767,'0'0'0,"7"3"0,11 5 0,20 0 0,19 3 0,13-1 0,5-2 0,-7-2 0,-16-6 0,-12-6 0,-15-2 0</inkml:trace>
  <inkml:trace contextRef="#ctx0" brushRef="#br0" timeOffset="208268.514">16790 13013 32767,'0'0'0,"-7"-10"0,8-7 0,14 1 0,30 1 0,14 5 0,0 9 0,-10 6 0</inkml:trace>
  <inkml:trace contextRef="#ctx0" brushRef="#br0" timeOffset="208719.456">16751 13244 32767,'-3'0'0,"2"0"0,11 0 0,53-17 0,22-5 0,0 2 0,-18 6 0,-20 6 0</inkml:trace>
  <inkml:trace contextRef="#ctx0" brushRef="#br0" timeOffset="209128.5">16828 12685 32767,'0'0'0,"4"17"0,3 40 0,2 55 0,-2 36 0,5 20 0,1-19 0</inkml:trace>
  <inkml:trace contextRef="#ctx0" brushRef="#br0" timeOffset="218775.11">21677 12859 32767,'4'0'0,"36"-13"0,32-1 0,6 18 0,-22 41 0,-68 65 0,-44 14 0,7-17 0,38-27 0,47-40 0,14-27 0,-1-16 0</inkml:trace>
  <inkml:trace contextRef="#ctx0" brushRef="#br0" timeOffset="219159.075">21658 13013 32767,'0'-4'0,"-13"3"0,-1 31 0,5 46 0,4 95 0,6 58 0,26 33 0,9-29 0</inkml:trace>
  <inkml:trace contextRef="#ctx0" brushRef="#br0" timeOffset="219160.075">21735 13686 32767,'0'0'0,"7"0"0,57-17 0,34-4 0,8 0 0,-15 8 0,-22 5 0</inkml:trace>
  <inkml:trace contextRef="#ctx0" brushRef="#br0" timeOffset="219529.744">22005 13416 32767,'0'-3'0,"0"-4"0,-7 83 0,-2 30 0</inkml:trace>
  <inkml:trace contextRef="#ctx0" brushRef="#br0" timeOffset="219530.744">21831 13975 32767,'0'0'0,"33"26"0,11 9 0</inkml:trace>
  <inkml:trace contextRef="#ctx0" brushRef="#br0" timeOffset="219962.781">22005 14033 32767,'0'0'0,"49"-36"0,39-2 0,-9 70 0,-37 34 0,-48 2 0,-30-27 0,-10-20 0</inkml:trace>
  <inkml:trace contextRef="#ctx0" brushRef="#br0" timeOffset="217567.027">21216 12917 32767,'0'0'0,"-7"-14"0,-2 13 0,7 42 0,14 99 0,8 89 0,11 46 0,19 24 0,4-37 0,-9-65 0,-23-73 0,-15-58 0</inkml:trace>
  <inkml:trace contextRef="#ctx0" brushRef="#br0" timeOffset="217947.017">21081 13570 32767,'0'-6'0,"36"-16"0,31-10 0,28-10 0,-3 2 0</inkml:trace>
  <inkml:trace contextRef="#ctx0" brushRef="#br0" timeOffset="218343.026">21196 13993 32767,'0'0'0,"4"-3"0,0-7 0,49-62 0,16-18 0</inkml:trace>
  <inkml:trace contextRef="#ctx0" brushRef="#br0" timeOffset="213999.596">19176 12935 32767,'0'0'0,"26"13"0,25 21 0,24 21 0,2 4 0,-12-7 0</inkml:trace>
  <inkml:trace contextRef="#ctx0" brushRef="#br0" timeOffset="214470.501">19695 12993 32767,'0'-3'0,"-39"28"0,-23 26 0,-10 18 0,-4 4 0,-7-8 0,-1-15 0,12-25 0,17-21 0,19-13 0,18-3 0,55 10 0,70 7 0,47-2 0,9 22 0,-22 6 0</inkml:trace>
  <inkml:trace contextRef="#ctx0" brushRef="#br0" timeOffset="214838.139">19483 12705 32767,'0'0'0,"-6"36"0,1 61 0,7 73 0,37 79 0,12-2 0</inkml:trace>
  <inkml:trace contextRef="#ctx0" brushRef="#br0" timeOffset="215197.212">19465 13532 32767,'-3'-3'0,"-15"47"0,-4 24 0,2 3 0,4-11 0</inkml:trace>
  <inkml:trace contextRef="#ctx0" brushRef="#br0" timeOffset="215198.212">19503 13609 32767,'0'-3'0,"20"-1"0,32-1 0,24-1 0,12 2 0,-5 3 0,-18 1 0</inkml:trace>
  <inkml:trace contextRef="#ctx0" brushRef="#br0" timeOffset="215610.118">19426 13821 32767,'0'0'0,"-20"52"0,-9 64 0,29 37 0,41 3 0,43-25 0,27-34 0,4-35 0,-14-30 0,-24-22 0</inkml:trace>
  <inkml:trace contextRef="#ctx0" brushRef="#br0" timeOffset="216077.992">19791 14033 32767,'0'0'0,"-36"68"0,-22 30 0,-7-9 0,7-19 0</inkml:trace>
  <inkml:trace contextRef="#ctx0" brushRef="#br0" timeOffset="216078.981">19041 14205 32767,'3'0'0,"142"-65"0,53-22 0,-7 4 0</inkml:trace>
  <inkml:trace contextRef="#ctx0" brushRef="#br0" timeOffset="216482.926">20100 12917 32767,'6'0'0,"16"16"0,-46 159 0,-18 64 0,5-7 0,8-42 0</inkml:trace>
  <inkml:trace contextRef="#ctx0" brushRef="#br0" timeOffset="216483.926">19984 13705 32767,'3'0'0,"97"-62"0,30-20 0</inkml:trace>
  <inkml:trace contextRef="#ctx0" brushRef="#br0" timeOffset="216824.014">20292 13705 32767,'0'0'0,"3"0"0,-12 40 0,-46 74 0,-15 19 0</inkml:trace>
  <inkml:trace contextRef="#ctx0" brushRef="#br0" timeOffset="216825.014">20003 13879 32767,'0'0'0,"6"16"0,114 65 0,63 34 0,19 11 0,2-12 0,-34-27 0</inkml:trace>
  <inkml:trace contextRef="#ctx0" brushRef="#br0" timeOffset="231446.35">9767 13051 32767,'-9'-27'0,"-2"-7"0,-2 1 0,-12-21 0,-38-65 0,52 101 0,-77-139 0,-51-90 0,-39-68 0,-390-752 0,104 29 0,160 256 0,170 398 0,-10-31 0,-294-864 0,332 963 0,16 62 0,15 56 0,46 127 0,-24-41 0,37 83 0,-2 1 0,0 0 0,-2 2 0,-21-22 0,-11-5 0,-20-11 0,33 30 0,1-2 0,2-1 0,-13-18 0,42 44 0,5 8 0,0 0 0,0 0 0,0 0 0,0 1 0,0-1 0,0 1 0,-1 0 0,1-1 0,-1 1 0,0 0 0,-4 19 0,-11 30 0,2 2 0,3 0 0,1 1 0,3 0 0,2 0 0,0 18 0,5-13 0,1 0 0,3 0 0,3 0 0,2-1 0,11 44 0,7-4 0</inkml:trace>
  <inkml:trace contextRef="#ctx0" brushRef="#br0" timeOffset="232097.116">6418 5778 32767,'3'0'0,"-2"0"0,9-7 0,18-18 0,32-12 0,24 1 0,31 36 0,13 24 0,0 5 0,8-26 0,-19-12 0</inkml:trace>
  <inkml:trace contextRef="#ctx0" brushRef="#br0" timeOffset="235045.493">12402 9164 32767,'102'-256'0,"1"6"0,30-71 0,27-82 0,28-74 0,298-746 0,24 7 0,-352 858 0,-9 40 0,-9 44 0,-15 51 0,-27 56 0,-69 119 0,11-19 0,-1-6 0,-36 68 0,-1 0 0,1 0 0,-2 0 0,1-1 0,0 1 0,0-3 0,-2 7 0,0 1 0,0-1 0,0 1 0,0-1 0,0 0 0,0 1 0,0-1 0,0 1 0,0-1 0,0 1 0,0-1 0,0 1 0,-1-1 0,1 1 0,0 0 0,0-1 0,0 1 0,-1-1 0,1 1 0,0-1 0,-1 1 0,1 0 0,0-1 0,-1 1 0,1-1 0,0 1 0,-1 0 0,1-1 0,-1 1 0,1 0 0,0 0 0,-1-1 0,1 1 0,-1 0 0,1 0 0,-1 0 0,1 0 0,-1 0 0,1 0 0,-1-1 0,-20 5 0,4 1 0,0 2 0,0 0 0,0 1 0,1 1 0,1 0 0,-1 2 0,-3 3 0,-31 26 0,-20 24 0,59-54 0,-124 120 0,-91 101 0,140-137 0,-36 55 0,92-107 0,-9 19 0,3 5 0</inkml:trace>
  <inkml:trace contextRef="#ctx0" brushRef="#br0" timeOffset="235368.631">14692 3584 32767,'0'-4'0,"4"-6"0,16-3 0,16 27 0,8 54 0,-1 52 0,-7 31 0,-6 13 0,1-18 0,-5-34 0</inkml:trace>
  <inkml:trace contextRef="#ctx0" brushRef="#br0" timeOffset="236427.461">11787 6201 32767,'3'-4'0,"1"0"0,-1 0 0,0 0 0,-1 0 0,1 0 0,1-5 0,11-18 0,53-83 0,47-82 0,55-107 0,25-64 0,11-41 0,-17 22 0,-25 56 0,-38 79 0,-41 80 0,-38 69 0,-38 70 0,-9 27 0,0 0 0,0 0 0,0 0 0,0 0 0,0 0 0,0 1 0,0-1 0,0 0 0,0 0 0,0 0 0,0 0 0,-1 0 0,1 0 0,0 0 0,-1 0 0,1 0 0,-1 0 0,1 1 0,-1-1 0,1 1 0,-1 0 0,1-1 0,-1 1 0,1 0 0,-1-1 0,0 1 0,1 0 0,-1 0 0,1 0 0,-1-1 0,0 1 0,1 0 0,-1 0 0,0 0 0,1 0 0,-1 0 0,0 0 0,1 0 0,-1 1 0,-26 6 0,5 3 0,0 2 0,-15 10 0,-63 45 0,4 4 0,-58 58 0,-170 179 0,74-48 0,163-162 0</inkml:trace>
  <inkml:trace contextRef="#ctx0" brushRef="#br0" timeOffset="237028.305">13133 3430 32767,'4'0'0,"0"-10"0,-3-3 0,-2 1 0,2 5 0,18 27 0,12 26 0,7 19 0,24 8 0,1-8 0</inkml:trace>
  <inkml:trace contextRef="#ctx0" brushRef="#br0" timeOffset="238138.286">13326 3584 32767,'0'0'0,"-3"-26"0,-5-12 0,-4 0 0,4 7 0,9 18 0,11 58 0,7 47 0,7 17 0,15-2 0,0-21 0,-6-20 0,-9-23 0</inkml:trace>
  <inkml:trace contextRef="#ctx1" brushRef="#br1">1415 13782</inkml:trace>
  <inkml:trace contextRef="#ctx1" brushRef="#br1" timeOffset="2394.159">1415 13782</inkml:trace>
  <inkml:trace contextRef="#ctx1" brushRef="#br1" timeOffset="39512.594">2435 13897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1:10:01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1:16:25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5.xml"/><Relationship Id="rId3" Type="http://schemas.openxmlformats.org/officeDocument/2006/relationships/hyperlink" Target="https://www.kaggle.com/c/nfl-big-data-bowl-2020/" TargetMode="External"/><Relationship Id="rId7" Type="http://schemas.openxmlformats.org/officeDocument/2006/relationships/customXml" Target="../ink/ink2.xml"/><Relationship Id="rId12" Type="http://schemas.openxmlformats.org/officeDocument/2006/relationships/image" Target="../media/image4.png"/><Relationship Id="rId2" Type="http://schemas.openxmlformats.org/officeDocument/2006/relationships/hyperlink" Target="https://www.dcjingsai.com/common/cmpt/2019%E5%8E%A6%E9%97%A8%E5%9B%BD%E9%99%85%E9%93%B6%E8%A1%8C%E2%80%9C%E6%95%B0%E5%88%9B%E9%87%91%E8%9E%8D%E6%9D%AF%E2%80%9D%E6%95%B0%E6%8D%AE%E5%BB%BA%E6%A8%A1%E5%A4%A7%E8%B5%9B_%E7%AB%9E%E8%B5%9B%E4%BF%A1%E6%81%AF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3.png"/><Relationship Id="rId4" Type="http://schemas.openxmlformats.org/officeDocument/2006/relationships/hyperlink" Target="https://www.kaggle.com/c/ashrae-energy-prediction" TargetMode="External"/><Relationship Id="rId9" Type="http://schemas.openxmlformats.org/officeDocument/2006/relationships/customXml" Target="../ink/ink3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第九周课程安排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0. </a:t>
            </a:r>
            <a:r>
              <a:rPr kumimoji="1" lang="zh-CN" altLang="en-US" dirty="0"/>
              <a:t>课程安排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决策树基础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广义线性模型与逻辑回归实现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比赛推荐：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j-ea"/>
                <a:ea typeface="+mj-ea"/>
                <a:hlinkClick r:id="rId2"/>
              </a:rPr>
              <a:t>【</a:t>
            </a:r>
            <a:r>
              <a:rPr lang="zh-CN" altLang="en-US" sz="2400" dirty="0">
                <a:latin typeface="+mj-ea"/>
                <a:ea typeface="+mj-ea"/>
                <a:hlinkClick r:id="rId2"/>
              </a:rPr>
              <a:t>厦门国际银行风控比赛</a:t>
            </a:r>
            <a:r>
              <a:rPr lang="en-US" altLang="zh-CN" sz="2400" dirty="0">
                <a:latin typeface="+mj-ea"/>
                <a:ea typeface="+mj-ea"/>
                <a:hlinkClick r:id="rId2"/>
              </a:rPr>
              <a:t>】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j-ea"/>
                <a:ea typeface="+mj-ea"/>
                <a:hlinkClick r:id="rId3"/>
              </a:rPr>
              <a:t>【Kaggle</a:t>
            </a:r>
            <a:r>
              <a:rPr lang="zh-CN" altLang="en-US" sz="2400" dirty="0">
                <a:latin typeface="+mj-ea"/>
                <a:ea typeface="+mj-ea"/>
                <a:hlinkClick r:id="rId3"/>
              </a:rPr>
              <a:t>数据碗（橄榄球相关）</a:t>
            </a:r>
            <a:r>
              <a:rPr lang="en-US" altLang="zh-CN" sz="2400" dirty="0">
                <a:latin typeface="+mj-ea"/>
                <a:ea typeface="+mj-ea"/>
                <a:hlinkClick r:id="rId3"/>
              </a:rPr>
              <a:t>】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j-ea"/>
                <a:ea typeface="+mj-ea"/>
                <a:hlinkClick r:id="rId4"/>
              </a:rPr>
              <a:t>【Kaggle</a:t>
            </a:r>
            <a:r>
              <a:rPr lang="zh-CN" altLang="en-US" sz="2400" dirty="0">
                <a:latin typeface="+mj-ea"/>
                <a:ea typeface="+mj-ea"/>
                <a:hlinkClick r:id="rId4"/>
              </a:rPr>
              <a:t>建筑能耗预测</a:t>
            </a:r>
            <a:r>
              <a:rPr lang="en-US" altLang="zh-CN" sz="2400" dirty="0">
                <a:latin typeface="+mj-ea"/>
                <a:ea typeface="+mj-ea"/>
                <a:hlinkClick r:id="rId4"/>
              </a:rPr>
              <a:t>】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7" name="墨迹 256">
                <a:extLst>
                  <a:ext uri="{FF2B5EF4-FFF2-40B4-BE49-F238E27FC236}">
                    <a16:creationId xmlns:a16="http://schemas.microsoft.com/office/drawing/2014/main" id="{2FF4B241-7254-4067-A960-15822044A784}"/>
                  </a:ext>
                </a:extLst>
              </p14:cNvPr>
              <p14:cNvContentPartPr/>
              <p14:nvPr/>
            </p14:nvContentPartPr>
            <p14:xfrm>
              <a:off x="2114073" y="1121924"/>
              <a:ext cx="192960" cy="300600"/>
            </p14:xfrm>
          </p:contentPart>
        </mc:Choice>
        <mc:Fallback>
          <p:pic>
            <p:nvPicPr>
              <p:cNvPr id="257" name="墨迹 256">
                <a:extLst>
                  <a:ext uri="{FF2B5EF4-FFF2-40B4-BE49-F238E27FC236}">
                    <a16:creationId xmlns:a16="http://schemas.microsoft.com/office/drawing/2014/main" id="{2FF4B241-7254-4067-A960-15822044A7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5433" y="1113284"/>
                <a:ext cx="210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8" name="墨迹 257">
                <a:extLst>
                  <a:ext uri="{FF2B5EF4-FFF2-40B4-BE49-F238E27FC236}">
                    <a16:creationId xmlns:a16="http://schemas.microsoft.com/office/drawing/2014/main" id="{AC744A4A-0662-4D47-8449-B9253FEF2D79}"/>
                  </a:ext>
                </a:extLst>
              </p14:cNvPr>
              <p14:cNvContentPartPr/>
              <p14:nvPr/>
            </p14:nvContentPartPr>
            <p14:xfrm>
              <a:off x="1714473" y="929684"/>
              <a:ext cx="311400" cy="572760"/>
            </p14:xfrm>
          </p:contentPart>
        </mc:Choice>
        <mc:Fallback>
          <p:pic>
            <p:nvPicPr>
              <p:cNvPr id="258" name="墨迹 257">
                <a:extLst>
                  <a:ext uri="{FF2B5EF4-FFF2-40B4-BE49-F238E27FC236}">
                    <a16:creationId xmlns:a16="http://schemas.microsoft.com/office/drawing/2014/main" id="{AC744A4A-0662-4D47-8449-B9253FEF2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5823" y="921044"/>
                <a:ext cx="3290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9" name="墨迹 258">
                <a:extLst>
                  <a:ext uri="{FF2B5EF4-FFF2-40B4-BE49-F238E27FC236}">
                    <a16:creationId xmlns:a16="http://schemas.microsoft.com/office/drawing/2014/main" id="{B383CC14-FFA4-4D85-B2AC-0FE28CE5A573}"/>
                  </a:ext>
                </a:extLst>
              </p14:cNvPr>
              <p14:cNvContentPartPr/>
              <p14:nvPr/>
            </p14:nvContentPartPr>
            <p14:xfrm>
              <a:off x="1178793" y="914204"/>
              <a:ext cx="479520" cy="506160"/>
            </p14:xfrm>
          </p:contentPart>
        </mc:Choice>
        <mc:Fallback>
          <p:pic>
            <p:nvPicPr>
              <p:cNvPr id="259" name="墨迹 258">
                <a:extLst>
                  <a:ext uri="{FF2B5EF4-FFF2-40B4-BE49-F238E27FC236}">
                    <a16:creationId xmlns:a16="http://schemas.microsoft.com/office/drawing/2014/main" id="{B383CC14-FFA4-4D85-B2AC-0FE28CE5A5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0153" y="905204"/>
                <a:ext cx="4971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5" name="墨迹 324">
                <a:extLst>
                  <a:ext uri="{FF2B5EF4-FFF2-40B4-BE49-F238E27FC236}">
                    <a16:creationId xmlns:a16="http://schemas.microsoft.com/office/drawing/2014/main" id="{BBDC2655-C899-493B-918A-5C74439CDEBD}"/>
                  </a:ext>
                </a:extLst>
              </p14:cNvPr>
              <p14:cNvContentPartPr/>
              <p14:nvPr/>
            </p14:nvContentPartPr>
            <p14:xfrm>
              <a:off x="2961153" y="-84796"/>
              <a:ext cx="9087840" cy="5267160"/>
            </p14:xfrm>
          </p:contentPart>
        </mc:Choice>
        <mc:Fallback>
          <p:pic>
            <p:nvPicPr>
              <p:cNvPr id="325" name="墨迹 324">
                <a:extLst>
                  <a:ext uri="{FF2B5EF4-FFF2-40B4-BE49-F238E27FC236}">
                    <a16:creationId xmlns:a16="http://schemas.microsoft.com/office/drawing/2014/main" id="{BBDC2655-C899-493B-918A-5C74439CDE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2513" y="-93796"/>
                <a:ext cx="9105480" cy="52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6" name="墨迹 325">
                <a:extLst>
                  <a:ext uri="{FF2B5EF4-FFF2-40B4-BE49-F238E27FC236}">
                    <a16:creationId xmlns:a16="http://schemas.microsoft.com/office/drawing/2014/main" id="{EB5923C7-4B0F-41FC-AAD1-33BAD6CD1BBC}"/>
                  </a:ext>
                </a:extLst>
              </p14:cNvPr>
              <p14:cNvContentPartPr/>
              <p14:nvPr/>
            </p14:nvContentPartPr>
            <p14:xfrm>
              <a:off x="4350033" y="5437604"/>
              <a:ext cx="360" cy="360"/>
            </p14:xfrm>
          </p:contentPart>
        </mc:Choice>
        <mc:Fallback>
          <p:pic>
            <p:nvPicPr>
              <p:cNvPr id="326" name="墨迹 325">
                <a:extLst>
                  <a:ext uri="{FF2B5EF4-FFF2-40B4-BE49-F238E27FC236}">
                    <a16:creationId xmlns:a16="http://schemas.microsoft.com/office/drawing/2014/main" id="{EB5923C7-4B0F-41FC-AAD1-33BAD6CD1B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1033" y="54289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7" name="墨迹 326">
                <a:extLst>
                  <a:ext uri="{FF2B5EF4-FFF2-40B4-BE49-F238E27FC236}">
                    <a16:creationId xmlns:a16="http://schemas.microsoft.com/office/drawing/2014/main" id="{CE7F6B58-21F9-4327-A7E4-E0C2A2C6E3FC}"/>
                  </a:ext>
                </a:extLst>
              </p14:cNvPr>
              <p14:cNvContentPartPr/>
              <p14:nvPr/>
            </p14:nvContentPartPr>
            <p14:xfrm>
              <a:off x="2722113" y="3303884"/>
              <a:ext cx="360" cy="360"/>
            </p14:xfrm>
          </p:contentPart>
        </mc:Choice>
        <mc:Fallback>
          <p:pic>
            <p:nvPicPr>
              <p:cNvPr id="327" name="墨迹 326">
                <a:extLst>
                  <a:ext uri="{FF2B5EF4-FFF2-40B4-BE49-F238E27FC236}">
                    <a16:creationId xmlns:a16="http://schemas.microsoft.com/office/drawing/2014/main" id="{CE7F6B58-21F9-4327-A7E4-E0C2A2C6E3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3473" y="32952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62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70826</TotalTime>
  <Words>42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Microsoft YaHei</vt:lpstr>
      <vt:lpstr>Microsoft YaHei</vt:lpstr>
      <vt:lpstr>Arial</vt:lpstr>
      <vt:lpstr>Calibri</vt:lpstr>
      <vt:lpstr>Office 主题</vt:lpstr>
      <vt:lpstr>从Kaggle比赛深入数据科学  ——第九周课程安排</vt:lpstr>
      <vt:lpstr>0. 课程安排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9046</cp:revision>
  <dcterms:modified xsi:type="dcterms:W3CDTF">2019-10-20T04:11:19Z</dcterms:modified>
</cp:coreProperties>
</file>