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2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3.xml" ContentType="application/vnd.openxmlformats-officedocument.presentationml.notesSlide+xml"/>
  <Override PartName="/ppt/ink/ink56.xml" ContentType="application/inkml+xml"/>
  <Override PartName="/ppt/notesSlides/notesSlide4.xml" ContentType="application/vnd.openxmlformats-officedocument.presentationml.notesSlide+xml"/>
  <Override PartName="/ppt/ink/ink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03" r:id="rId2"/>
    <p:sldId id="774" r:id="rId3"/>
    <p:sldId id="798" r:id="rId4"/>
    <p:sldId id="799" r:id="rId5"/>
    <p:sldId id="800" r:id="rId6"/>
    <p:sldId id="802" r:id="rId7"/>
    <p:sldId id="804" r:id="rId8"/>
    <p:sldId id="803" r:id="rId9"/>
    <p:sldId id="805" r:id="rId10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4424" autoAdjust="0"/>
  </p:normalViewPr>
  <p:slideViewPr>
    <p:cSldViewPr>
      <p:cViewPr varScale="1">
        <p:scale>
          <a:sx n="69" d="100"/>
          <a:sy n="69" d="100"/>
        </p:scale>
        <p:origin x="69" y="354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7:4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32767,'-3'0'0,"-4"6"0,5 16 0,6 23 0,0 34 0,-2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8:5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95 408 32767,'0'0'0,"46"0"0,41 0 0,12 0 0,-7 7 0,-19 2 0</inkml:trace>
  <inkml:trace contextRef="#ctx0" brushRef="#br0" timeOffset="359.038">113 524 32767,'0'3'0,"-13"21"0,-17 62 0,-4 36 0,7 7 0,19-19 0,10-27 0</inkml:trace>
  <inkml:trace contextRef="#ctx0" brushRef="#br0" timeOffset="360.038">75 928 32767,'0'0'0,"43"32"0,0 25 0,-19 2 0,-18-19 0,-9-16 0</inkml:trace>
  <inkml:trace contextRef="#ctx0" brushRef="#br0" timeOffset="803.061">17 43 32767,'-3'-7'0,"2"-21"0,51 78 0,124 221 0,52 68 0,-5-31 0,-41-67 0</inkml:trace>
  <inkml:trace contextRef="#ctx0" brushRef="#br0" timeOffset="804.061">884 985 32767,'0'0'0,"-40"59"0,-32 33 0,-3 0 0</inkml:trace>
  <inkml:trace contextRef="#ctx0" brushRef="#br0" timeOffset="1136.163">518 4 32767,'0'-3'0,"72"44"0,24 16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8:4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17 32767,'0'0'0,"-7"-16"0,-18 27 0,-28 58 0,-18 75 0,3 14 0</inkml:trace>
  <inkml:trace contextRef="#ctx0" brushRef="#br0" timeOffset="396.482">1 576 32767,'3'-4'0,"11"20"0,7 29 0,6 56 0,-2 20 0,2-9 0,-4-25 0</inkml:trace>
  <inkml:trace contextRef="#ctx0" brushRef="#br0" timeOffset="807.715">540 75 32767,'0'0'0,"0"-3"0,0 2 0,6 11 0,10 10 0,11 15 0,1 2 0</inkml:trace>
  <inkml:trace contextRef="#ctx0" brushRef="#br0" timeOffset="1186.76">405 422 32767,'-3'0'0,"-1"0"0,19 0 0,21 0 0,17 10 0,0 3 0</inkml:trace>
  <inkml:trace contextRef="#ctx0" brushRef="#br0" timeOffset="1589.682">405 634 32767,'-3'0'0,"15"-4"0,22-7 0,15 5 0,-1 3 0</inkml:trace>
  <inkml:trace contextRef="#ctx0" brushRef="#br0" timeOffset="1590.682">424 807 32767,'-3'0'0,"48"-13"0,22-11 0,1-1 0</inkml:trace>
  <inkml:trace contextRef="#ctx0" brushRef="#br0" timeOffset="1591.682">559 518 32767,'0'0'0,"-3"36"0,-1 31 0,-1 35 0,2-1 0</inkml:trace>
  <inkml:trace contextRef="#ctx0" brushRef="#br0" timeOffset="2011.555">386 1019 32767,'-3'0'0,"-2"3"0,24-5 0,38-10 0,9 9 0,-7 3 0</inkml:trace>
  <inkml:trace contextRef="#ctx0" brushRef="#br0" timeOffset="2012.555">98 1268 32767,'-4'0'0,"10"7"0,22-5 0,63-6 0,48 8 0,1 3 0</inkml:trace>
  <inkml:trace contextRef="#ctx0" brushRef="#br0" timeOffset="2401.521">482 1057 32767,'-3'0'0,"5"137"0,3 43 0,-10-20 0,-4-37 0</inkml:trace>
  <inkml:trace contextRef="#ctx0" brushRef="#br0" timeOffset="2402.521">212 1499 32767,'-3'0'0,"-24"32"0,-1 9 0,5-4 0</inkml:trace>
  <inkml:trace contextRef="#ctx0" brushRef="#br0" timeOffset="2826.439">212 1596 32767,'4'0'0,"72"0"0,44 6 0,27 13 0,8-1 0,-22-4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8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32767,'0'0'0,"0"0"0,36 0 0,35 0 0,31-3 0,8-1 0,-17 7 0,-25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9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8 196 32767,'0'0'0,"-3"0"0,-1 10 0,3 26 0,29 33 0,8 5 0</inkml:trace>
  <inkml:trace contextRef="#ctx0" brushRef="#br0" timeOffset="1">182 4 32767,'0'0'0,"0"-3"0,13 47 0,8 40 0,-10 35 0,-7-3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9:0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32767,'0'0'0,"13"0"0,106-6 0,33-3 0</inkml:trace>
  <inkml:trace contextRef="#ctx0" brushRef="#br0" timeOffset="1">347 1 32767,'-3'0'0,"8"82"0,10 49 0,0 20 0,-3-17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9:0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32767,'0'3'0,"10"5"0,30 0 0,30-1 0,26 2 0,34 3 0,0 2 0,-15-1 0,-27-3 0,-29-3 0,-20-3 0,-18-1 0,-12-3 0,-7-3 0,-5-2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8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32767,'0'0'0,"92"-6"0,36 0 0,-3 2 0</inkml:trace>
  <inkml:trace contextRef="#ctx0" brushRef="#br0" timeOffset="1">154 1 32767,'0'0'0,"4"59"0,0 48 0,20 30 0,5-9 0</inkml:trace>
  <inkml:trace contextRef="#ctx0" brushRef="#br0" timeOffset="403.433">308 212 32767,'3'0'0,"5"-3"0,14 41 0,26 76 0,5 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8:5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32767,'0'0'0,"0"0"0,20 7 0,39 1 0,39 1 0,15 4 0,-10 1 0</inkml:trace>
  <inkml:trace contextRef="#ctx0" brushRef="#br0" timeOffset="433.443">136 31 32767,'0'-3'0,"0"-11"0,0 0 0,3 19 0,7 41 0,10 53 0,3 61 0,12 105 0,12 50 0,9 1 0,-2-25 0,-14-34 0,-14-61 0</inkml:trace>
  <inkml:trace contextRef="#ctx0" brushRef="#br0" timeOffset="785.141">96 821 32767,'0'-3'0,"-3"15"0,-4 25 0,-8 32 0,-8 35 0,0 18 0,11-7 0,7-25 0</inkml:trace>
  <inkml:trace contextRef="#ctx0" brushRef="#br0" timeOffset="1169.123">232 821 32767,'0'0'0,"29"7"0,23 11 0,16 6 0,22 10 0,-4-3 0</inkml:trace>
  <inkml:trace contextRef="#ctx0" brushRef="#br0" timeOffset="1569.462">673 282 32767,'0'0'0,"17"-3"0,24-2 0,39 4 0,15 15 0,-8 6 0</inkml:trace>
  <inkml:trace contextRef="#ctx0" brushRef="#br0" timeOffset="1570.462">828 31 32767,'0'-6'0,"0"76"0,3 49 0,15 14 0,3-15 0</inkml:trace>
  <inkml:trace contextRef="#ctx0" brushRef="#br0" timeOffset="1926.405">1040 224 32767,'0'0'0,"-39"69"0,-14 22 0</inkml:trace>
  <inkml:trace contextRef="#ctx0" brushRef="#br0" timeOffset="1927.405">731 686 32767,'-3'0'0,"-4"32"0,5 25 0,13 12 0,11-6 0,2-13 0</inkml:trace>
  <inkml:trace contextRef="#ctx0" brushRef="#br0" timeOffset="2405.208">713 648 32767,'0'0'0,"0"0"0,13 0 0,24 0 0,67 13 0,7 59 0,-22 29 0,-46-1 0,-30-17 0</inkml:trace>
  <inkml:trace contextRef="#ctx0" brushRef="#br0" timeOffset="2406.208">789 897 32767,'0'0'0,"3"-9"0,31-11 0,36-4 0,5 8 0,-9 6 0</inkml:trace>
  <inkml:trace contextRef="#ctx0" brushRef="#br0" timeOffset="2792.956">809 993 32767,'-4'4'0,"23"7"0,27-5 0,25-6 0,1-4 0</inkml:trace>
  <inkml:trace contextRef="#ctx0" brushRef="#br0" timeOffset="3220.459">693 1340 32767,'-3'0'0,"-5"7"0,3-2 0,15-8 0,22-9 0,19-7 0,20-7 0,2-1 0,-12 3 0,-13 6 0,-15 6 0,-3 5 0,-6 4 0,-8 2 0,-6 1 0</inkml:trace>
  <inkml:trace contextRef="#ctx0" brushRef="#br0" timeOffset="3590.064">905 1147 32767,'0'0'0,"0"17"0,-7 44 0,-8 54 0,-5 32 0,4-5 0,5-24 0</inkml:trace>
  <inkml:trace contextRef="#ctx0" brushRef="#br0" timeOffset="3941.926">905 1494 32767,'0'-3'0,"52"38"0,83 42 0,18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0:1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0:1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32767,'2'-5'0,"0"1"0,1-1 0,0 1 0,0-1 0,0 1 0,1 0 0,-1 0 0,1 0 0,0 1 0,0-1 0,0 1 0,1 0 0,-1 0 0,4-1 0,29-14 0,1 1 0,1 2 0,0 1 0,1 2 0,19-2 0,-20 6 0,0 2 0,0 2 0,1 1 0,-1 2 0,1 1 0,-1 3 0,13 2 0,117 16 0,139-2 0,261-24 0,-151-1 0,216 6 0,-596-1 0,0-2 0,0-2 0,12-4 0,-19 7 0,-13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7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69 32767,'0'0'0,"0"-14"0,13-6 0,34-8 0,22 22 0,5 47 0,-9 29 0,-12 37 0,-3 110 0,-3 35 0,-6-8 0,-14-34 0,-24-52 0,-52-85 0,-17-56 0</inkml:trace>
  <inkml:trace contextRef="#ctx0" brushRef="#br0" timeOffset="349.583">0 723 32767,'0'0'0,"0"7"0,7 1 0,14 4 0,18 2 0,12 9 0,-4 1 0</inkml:trace>
  <inkml:trace contextRef="#ctx0" brushRef="#br0" timeOffset="790.204">96 1242 32767,'-3'4'0,"12"-16"0,27-29 0,30-23 0,11-21 0,-7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1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32767,'-3'0'0,"-24"0"0,-11 4 0,1 0-32767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1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83 32767,'0'0'0,"-7"6"0,-1 42 0,36 55 0,23 27 0,12 3 0,-3-13 0,-20-5 0,-22-15 0,-28-21 0,-41-21 0,-26-44 0,1-23 0</inkml:trace>
  <inkml:trace contextRef="#ctx0" brushRef="#br0" timeOffset="406.871">4 25 32767,'-3'0'0,"15"3"0,22 2 0,21-4 0,45-15 0,4-6 0</inkml:trace>
  <inkml:trace contextRef="#ctx0" brushRef="#br0" timeOffset="784.408">523 390 32767,'0'4'0,"23"39"0,14 14 0,14-14 0,5-62 0,-17-45 0,-29-31 0,-21 10 0,-10 62 0,5 39 0,6 16 0</inkml:trace>
  <inkml:trace contextRef="#ctx0" brushRef="#br0" timeOffset="1172.442">908 448 32767,'0'4'0,"10"20"0,23 3 0,22-16 0,8-33 0,-33-23 0,-34-3 0,-20 6 0,-2 10 0,25 18 0,30 17 0,10 8 0</inkml:trace>
  <inkml:trace contextRef="#ctx0" brushRef="#br0" timeOffset="1523.398">1331 430 32767,'0'3'0,"-9"8"0,25 2 0,24-12 0,11-8 0,-48-27 0,-26-7 0,-4 20 0,11 46 0,9 19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3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1980 32767,'0'0'0,"0"3"0,0 1 0,10-13 0,16-21 0,30-35 0,32-40 0,33-34 0,20-20 0,86-91 0,28-28 0,-29 28 0,-53 58 0,-53 61 0,-44 53 0,-31 37 0,-23 24 0</inkml:trace>
  <inkml:trace contextRef="#ctx0" brushRef="#br0" timeOffset="917.621">270 1826 32767,'-18'-38'0,"39"75"0,59 83 0,344 464 0,-158-248 0,310 402 0,-495-634 0,-67-88 0,-14-16 0,0 0 0,1 0 0,-1 0 0,0 1 0,0-1 0,1 0 0,-1 0 0,0 0 0,0 0 0,1 0 0,-1 1 0,0-1 0,1 0 0,-1 0 0,0 0 0,1 0 0,-1 0 0,0 0 0,1 0 0,-1 0 0,0 0 0,0 0 0,1 0 0,-1 0 0,0 0 0,1-1 0,-1 1 0,0 0 0,0 0 0,1 0 0,-1 0 0,0 0 0,1-1 0,-1 1 0,0 0 0,7-9 0,-5 6 0,10-17 0</inkml:trace>
  <inkml:trace contextRef="#ctx0" brushRef="#br0" timeOffset="6245.121">1694 325 32767,'0'0'0,"-9"0"0,-4 0 0,0 0 0,10-4 0,24-13 0,45-41 0,24-16 0,32-15 0,-3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3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32767,'3'0'0,"-18"7"0,-26 11 0,-23 10 0,-17 6 0,-7 4 0,4 25 0,23 6 0,35 3 0,45 0 0,36-6 0,34-5 0,12-9 0,5-20 0,-2-25 0,-19-14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3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26 32767,'0'0'0,"0"-10"0,0-3 0,0 10 0,0 23 0,10 23 0,16 28 0,14 15 0,10 6 0,6 3 0,-20 0 0,-32-15 0,-39-29 0,-21-37 0,-1-21 0</inkml:trace>
  <inkml:trace contextRef="#ctx0" brushRef="#br0" timeOffset="380.844">1 84 32767,'3'-4'0,"44"-10"0,72 1 0,17 1 0</inkml:trace>
  <inkml:trace contextRef="#ctx0" brushRef="#br0" timeOffset="1199.586">597 315 32767,'-1'15'0,"1"0"0,1 0 0,0 0 0,0 0 0,2 0 0,0 2 0,-1-12 0,-1 0 0,0-1 0,1 1 0,0 0 0,0 0 0,1-1 0,-1 0 0,1 1 0,0-1 0,0 0 0,1 0 0,-1 0 0,1-1 0,-1 1 0,1-1 0,0 0 0,1 0 0,1 0 0,-4-1 0,0-1 0,0 0 0,1 0 0,-1 0 0,0 0 0,1 0 0,-1-1 0,1 1 0,-1-1 0,1 0 0,-1 1 0,1-1 0,-1 0 0,1 0 0,0-1 0,-1 1 0,1-1 0,-1 1 0,0-1 0,1 0 0,-1 0 0,1 0 0,-1 0 0,0 0 0,0 0 0,0-1 0,1 1 0,-1-1 0,-1 1 0,1-1 0,0 0 0,0 0 0,-1 0 0,1 0 0,-1 0 0,1 0 0,-1 0 0,0-1 0,0 1 0,0 0 0,0-1 0,0 1 0,-1-1 0,1 1 0,-1-3 0,1-2 0,0 1 0,-1-1 0,0 0 0,-1 0 0,1 1 0,-1-1 0,-1 0 0,0-1 0,-3-8 0,4 14 0,0-1 0,0 0 0,0 0 0,0 0 0,0 0 0,1-1 0,0 1 0,-1-3 0,1 6 0,1-1 0,-1 1 0,0-1 0,0 1 0,0-1 0,0 1 0,1-1 0,-1 1 0,0-1 0,0 1 0,1-1 0,-1 1 0,0-1 0,1 1 0,-1 0 0,1-1 0,-1 1 0,1-1 0,-1 1 0,1 0 0,0-1 0,0 1 0,1-1 0,-1 1 0,0-1 0,1 1 0,-1 0 0,1 0 0,-1-1 0,1 1 0,-1 0 0,1 0 0,9 1 0,-1 0 0,0 1 0,1 0 0,-1 1 0,0 0 0,0 0 0,-1 1 0,1 0 0,-1 1 0,5 3 0,16 11 0,0 2 0,11 11 0,7 6 0,-41-33 0,0-1 0,0 1 0,0-2 0,1 1 0,-1-1 0,1 0 0,0-1 0,0 0 0,0 0 0,0 0 0,0-1 0,0-1 0,0 1 0,1-1 0,3-1 0,0 0 0,0-1 0,0 0 0,-1 0 0,1-1 0,-1-1 0,1 0 0,9-6 0,-13 7 0,-1-1 0,0 0 0,-1-1 0,1 0 0,-1 0 0,0 0 0,1-1 0,-6 5 0,0 1 0,0-1 0,0 0 0,-1 0 0,1 0 0,0 0 0,0 0 0,-1 0 0,1 0 0,0 0 0,-1 0 0,1 0 0,-1-1 0,0 1 0,1 0 0,-1 0 0,0 0 0,0-1 0,1 1 0,-1 0 0,0 0 0,0-1 0,-1 1 0,1-1 0,0 1 0,-1 1 0,0-1 0,0 0 0,1 1 0,-1-1 0,0 0 0,0 1 0,0-1 0,0 1 0,0 0 0,0-1 0,0 1 0,0 0 0,0-1 0,0 1 0,0 0 0,0 0 0,0 0 0,0 0 0,0 0 0,0 0 0,0 0 0,0 0 0,0 0 0,0 1 0,0-1 0,0 0 0,-5 2 0,-1 0 0,1 0 0,0 0 0,0 1 0,-5 3 0,-7 7 0,17-13 0,1 0 0,-1 1 0,1-1 0,-1 1 0,1-1 0,-1 1 0,1-1 0,0 1 0,-1-1 0,1 1 0,0 0 0,-1-1 0,1 1 0,0 0 0,0-1 0,0 1 0,0 0 0,-1-1 0,1 1 0,0 0 0,0-1 0,1 1 0,-1-1 0,0 0 0,0 1 0,1-1 0,-1 0 0,0 0 0,0 1 0,1-1 0,-1 0 0,0 0 0,1 0 0,-1 1 0,0-1 0,1 0 0,-1 0 0,1 0 0,-1 0 0,0 0 0,1 0 0,-1 0 0,0 1 0,1-1 0,-1 0 0,1 0 0,-1-1 0,0 1 0,1 0 0,23-3 0,8-7 0,-1-1 0,0-2 0,4-3 0,2-1 0,38-11 0,-69 26 0,0 0 0,0 1 0,0 0 0,-1 0 0,2 0 0,-1 1 0,0 0 0,1 0 0,-3 1 0,0-1 0,-1 1 0,1 0 0,-1 1 0,1-1 0,-1 0 0,0 1 0,1 0 0,-1 0 0,0 0 0,0 0 0,0 0 0,2 3 0,19 19 0,-17-17 0,0 1 0,0-1 0,1-1 0,0 1 0,0-1 0,1-1 0,-1 0 0,6 3 0,-6-6 0,0 0 0,-1 0 0,1 0 0,0-1 0,0 0 0,0-1 0,0 0 0,4 0 0,2-1 0,-1-1 0,1 0 0,-1-1 0,4-1 0,-10 2 0,1-1 0,-1 0 0,0 0 0,3-2 0,-10 5 0,0 0 0,0 0 0,1 0 0,-1 0 0,0 0 0,0 0 0,1 0 0,-1 0 0,0 0 0,0-1 0,1 1 0,-1 0 0,0 0 0,0 0 0,1 0 0,-1-1 0,0 1 0,0 0 0,0 0 0,0 0 0,1-1 0,-1 1 0,0 0 0,0 0 0,0-1 0,0 1 0,0 0 0,0 0 0,0-1 0,0 1 0,1 0 0,-1 0 0,0-1 0,0 1 0,0 0 0,0 0 0,0-1 0,-1 1 0,1 0 0,0 0 0,-10-3 0,-2 3 0,9 0 0,6 0 0,10-1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32767,'-3'-3'0,"-1"-1"0,-3-1 0,6 28 0,65 98 0,-4 48 0,-35 8 0,-29-25 0,0-43 0,0-39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4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27 193 32767,'-1'-1'0,"0"0"0,0 0 0,1 0 0,-1 1 0,0-1 0,0 0 0,0 0 0,0 0 0,0 1 0,0-1 0,0 1 0,-1-1 0,1 1 0,0-1 0,0 1 0,0-1 0,-1 1 0,0 0 0,2 0 0,-1 0 0,1 0 0,0 0 0,0 1 0,-1-1 0,1 0 0,0 0 0,-1 1 0,1-1 0,0 0 0,0 1 0,0-1 0,-1 0 0,1 0 0,0 1 0,0-1 0,0 0 0,0 1 0,0-1 0,-1 0 0,1 1 0,0-1 0,0 1 0,0 17 0,1-10 0,0 0 0,1 0 0,0-1 0,1 1 0,0 0 0,0-1 0,1 0 0,-1 0 0,5 5 0,-6-9 0,0 1 0,1-1 0,-1 0 0,1 0 0,0-1 0,0 1 0,0 0 0,0-1 0,3 2 0,-5-3 0,1-1 0,0 1 0,-1 0 0,1-1 0,0 1 0,0-1 0,-1 1 0,1-1 0,0 0 0,0 0 0,0 0 0,-1 0 0,1 0 0,0 0 0,0 0 0,0-1 0,-1 1 0,1-1 0,0 1 0,0-1 0,0 0 0,1-1 0,-1 0 0,1 0 0,-1 1 0,0-1 0,0-1 0,0 1 0,0 0 0,0 0 0,-1-1 0,1 1 0,-1-1 0,1 1 0,-1-1 0,0 0 0,0 0 0,0 1 0,-1-1 0,1 0 0,0 0 0,-1-2 0,2-8 0,-1 0 0,-1 0 0,0 1 0,-1-7 0,1 7 0,-1 6 0,0 0 0,1 1 0,0-1 0,0 0 0,1 0 0,0 0 0,0-1 0,0 4 0,0 1 0,0-1 0,0 1 0,0 0 0,1 0 0,-1 0 0,1 0 0,-1 0 0,1 0 0,0 0 0,0 0 0,0 1 0,0-1 0,0 1 0,0-1 0,0 1 0,1 0 0,1-1 0,8-4 0,1 1 0,0 1 0,0 0 0,1 1 0,-1 0 0,0 1 0,1 1 0,0 0 0,-1 0 0,1 2 0,0-1 0,10 4 0,-16-2 0,0 1 0,-1 0 0,1 0 0,-1 1 0,0 0 0,0 1 0,0-1 0,-1 1 0,1 0 0,3 5 0,21 15 0,-23-19 0,0-1 0,1 0 0,0-1 0,0 0 0,0 0 0,7 2 0,-12-5 0,-1 0 0,1 0 0,0-1 0,-1 1 0,1-1 0,-1 1 0,1-1 0,0 0 0,-1-1 0,1 1 0,0-1 0,-1 1 0,1-1 0,-1 0 0,1 0 0,-1-1 0,1 1 0,-1-1 0,1 0 0,-4 2 0,1-1 0,0 0 0,-1 1 0,1-1 0,0 0 0,-1 1 0,1-1 0,-1 0 0,1 0 0,-1 1 0,0-1 0,1 0 0,-1 0 0,0 0 0,0 0 0,1 0 0,-1 1 0,0-1 0,0 0 0,0 0 0,0 0 0,0 0 0,0 0 0,0 0 0,0 0 0,-1 1 0,1-1 0,0 0 0,-1 0 0,1 0 0,0 0 0,-1 1 0,1-1 0,-1 0 0,1 0 0,-1 1 0,0-2 0,-3-11 0,4 11 0,1 0 0,0 0 0,0 0 0,0 1 0,0-1 0,0 0 0,0 1 0,0-1 0,1 1 0,-1-1 0,0 1 0,1 0 0,-1 0 0,1-1 0,0 1 0,-1 0 0,3 0 0,15-11 0,0 2 0,1 1 0,0 0 0,0 2 0,1 0 0,0 1 0,0 1 0,1 1 0,11 0 0,-24 3 0,0 1 0,-1 0 0,1 1 0,-1 0 0,1 1 0,-1-1 0,0 1 0,1 1 0,-1 0 0,13 6 0,-1 0 0,14 10 0,-10-5 0,-15-9 0,1-1 0,0 0 0,0 0 0,0-1 0,0 0 0,1-1 0,-1 0 0,1-1 0,0 0 0,2-1 0,-7 0 0,0 0 0,0 0 0,0-1 0,0 0 0,-1 0 0,1 0 0,0-1 0,0 0 0,-1 0 0,1 0 0,-1-1 0,0 0 0,1 0 0,-1 0 0,-1-1 0,1 0 0,0 0 0,2-3 0,-6 5 0,1 0 0,-1-1 0,1 1 0,-1-1 0,0 0 0,0 1 0,0-1 0,0 0 0,-1 0 0,1 0 0,-1 0 0,1 1 0,-1-1 0,0 0 0,0 0 0,-1-3 0,1 5 0,0 0 0,0 0 0,0-1 0,0 1 0,-1 0 0,1 0 0,0 0 0,-1-1 0,1 1 0,-1 0 0,1 0 0,-1 0 0,0 0 0,1 0 0,-1 0 0,0 0 0,0 0 0,0 0 0,0 0 0,0 1 0,0-1 0,0 0 0,0 0 0,0 1 0,0-1 0,0 1 0,0-1 0,0 1 0,0 0 0,-1-1 0,1 1 0,0 0 0,0 0 0,-1-1 0,1 1 0,0 0 0,-1 1 0,-11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4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47 32767,'0'0'0,"3"-14"0,-2-10 0,2 15 0,23 94 0,41 59 0,11 11 0,-23-4 0,-38-21 0,-45-30 0,-36-41 0,-25-54 0,0-57 0,15-20 0</inkml:trace>
  <inkml:trace contextRef="#ctx0" brushRef="#br0" timeOffset="401.464">16 219 32767,'0'-3'0,"4"-5"0,36-7 0,88-4 0,21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5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32767,'0'0'0,"0"32"0,13 45 0,34 30 0,38 12 0,25-9 0,-1-16 0,-34-11 0,-53-10 0,-64-4 0,-17-18 0,11-20 0,13-15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7:4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32767,'-4'0'0,"-13"49"0,5 33 0,18 12 0,18-10 0,5-19 0</inkml:trace>
  <inkml:trace contextRef="#ctx0" brushRef="#br0" timeOffset="1">0 76 32767,'0'-3'0,"20"-17"0,97 7 0,40 16 0,-5 18 0,-50 17 0,-43 4 0</inkml:trace>
  <inkml:trace contextRef="#ctx0" brushRef="#br0" timeOffset="400.446">539 231 32767,'-7'0'0,"-38"-3"0,-11 2 0,17 17 0,18 17 0,16 8 0,12 4 0,19 11 0,10 15 0,3 9 0,-2 11 0,-17-1 0,-45-19 0,-31-37 0,-6-25 0</inkml:trace>
  <inkml:trace contextRef="#ctx0" brushRef="#br0" timeOffset="823.903">76 597 32767,'0'3'0,"62"1"0,44-3 0,23-5 0,6-12 0,-19-3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32767,'-48'35'0,"-2"-2"0,-1-3 0,-44 19 0,35-19 0,2 3 0,-28 21 0,75-46 0,-1 1 0,1 0 0,0 1 0,-3 4 0,11-11 0,1 0 0,0 0 0,0 0 0,-1 0 0,2 0 0,-1 0 0,0 0 0,1 1 0,-1-1 0,1 1 0,0-1 0,0 1 0,1-1 0,-1 1 0,1 0 0,0-1 0,0 1 0,0 0 0,0 2 0,1-1 0,1 1 0,0 0 0,0-1 0,0 1 0,0-1 0,1 0 0,0 0 0,3 5 0,33 37 0,-31-37 0,70 70 0,41 32 0,-106-101 0,4 6 0,1-1 0,-1-1 0,3 1 0,-15-12 0,1-1 0,-1 1 0,1-1 0,0 0 0,0-1 0,0 1 0,0-1 0,0 0 0,5 0 0,14-1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4:4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1357 32767,'0'0'0,"-16"17"0,53-28 0,132-110 0,89-90 0,24-38 0,-10-7 0,-48 40 0,-62 58 0,-59 55 0,-46 54 0,-40 50 0,-23 24 0</inkml:trace>
  <inkml:trace contextRef="#ctx0" brushRef="#br0" timeOffset="692.274">496 1397 32767,'-3'0'0,"-1"0"0,75 78 0,65 66 0,49 40 0,55 42 0,2-15 0,-29-46 0,-41-77 0,-50-54 0</inkml:trace>
  <inkml:trace contextRef="#ctx0" brushRef="#br0" timeOffset="3880.966">1055 1261 32767,'0'0'0,"3"-10"0,1-6 0,0 0 0,0 11 0,-9 15 0,-2 4 0,0 4 0,4-2 0,15-9 0,7-7 0</inkml:trace>
  <inkml:trace contextRef="#ctx0" brushRef="#br0" timeOffset="4444.964">15 1261 32767,'0'0'0,"-3"10"0,-1 10 0,0 34 0,1 34 0,7 31 0,10-3 0,2-23 0</inkml:trace>
  <inkml:trace contextRef="#ctx0" brushRef="#br0" timeOffset="4870.873">208 1627 32767,'0'0'0,"0"26"0,4 19 0,6 1 0,20-46 0,-4-30 0,-11-9 0,-16 4 0,-7 16 0,30 4 0,12 4 0</inkml:trace>
  <inkml:trace contextRef="#ctx0" brushRef="#br0" timeOffset="5673.509">650 1493 32767,'-8'7'0,"-18"30"0,23-33 0,1 0 0,0-1 0,0 1 0,0 0 0,0 0 0,1 0 0,-1 1 0,1-1 0,0 3 0,1-7 0,0 1 0,0-1 0,0 1 0,0-1 0,0 0 0,0 1 0,1-1 0,-1 1 0,0-1 0,0 1 0,0-1 0,1 1 0,-1-1 0,0 1 0,1-1 0,-1 0 0,0 1 0,1-1 0,-1 0 0,0 1 0,1-1 0,-1 0 0,1 1 0,-1-1 0,1 0 0,-1 0 0,0 0 0,1 1 0,-1-1 0,1 0 0,-1 0 0,1 0 0,-1 0 0,1 0 0,-1 0 0,1 0 0,0 0 0,0 0 0,0 0 0,0 0 0,0 0 0,0 0 0,0-1 0,-1 1 0,1 0 0,0 0 0,0-1 0,0 1 0,0-1 0,0 1 0,-1-1 0,1 1 0,0-1 0,0 1 0,-1-1 0,1 0 0,0 0 0,5-14 0,-6 13 0,1 0 0,0 1 0,-1-1 0,1 0 0,0 0 0,0 1 0,-1-1 0,2 0 0,0 0 0,0-1 0,0 1 0,1 0 0,-1 1 0,1-1 0,0 0 0,-1 1 0,1 0 0,0-1 0,1 1 0,23-10 0,-1 2 0,2 1 0,-1 1 0,1 2 0,0 0 0,3 2 0,-28 3 0,0 0 0,0 0 0,1 0 0,-1 1 0,0 0 0,0-1 0,0 1 0,1 0 0,-1 1 0,0-1 0,0 0 0,-1 1 0,1 0 0,0 0 0,0 0 0,1 1 0,0 0 0,1 0 0,-1 0 0,1 0 0,0-1 0,-1 1 0,3-1 0,5 2 0,-1-1 0,1-1 0,1 0 0,-1 0 0,0-1 0,5-1 0,23-1 0,11-3 0,-17 1 0,-33 3 0,0 0 0,0 0 0,0 0 0,0 0 0,-1 0 0,1 0 0,0 0 0,0 0 0,0 0 0,0 0 0,0 1 0,0-1 0,-1 0 0,1 1 0,0-1 0,0 0 0,-1 1 0,1-1 0,3 10 0,0 1 0,-3-11 0,0 1 0,0 0 0,0-1 0,0 1 0,0-1 0,0 0 0,0 1 0,0-1 0,0 0 0,0 0 0,0 0 0,0 1 0,0-1 0,0 0 0,0 0 0,0-1 0,1 1 0,12-1 0,1-1 0,0-1 0,-1-1 0,5-1 0,38-9 0,-55 14 0,-1-1 0,1 1 0,-1 0 0,0 0 0,1-1 0,-1 1 0,1 0 0,-1 1 0,1-1 0,-1 0 0,0 0 0,1 0 0,-1 1 0,1-1 0,-1 1 0,0-1 0,1 1 0,-1 0 0,0-1 0,0 1 0,0 0 0,1 0 0,-1 0 0,0 0 0,0 0 0,0 0 0,0 0 0,-1 0 0,1 0 0,0 1 0,0-1 0,0 0 0,0 1 0,0-1 0,0 0 0,0 0 0,1 0 0,-1 0 0,0 0 0,1 0 0,-1 0 0,0 0 0,1-1 0,-1 1 0,1-1 0,-1 1 0,1-1 0,-1 1 0,1-1 0,1 0 0,3 1 0,0-2 0,-1 1 0,1 0 0,0-1 0,1-1 0,-3 2 0,15-4 0,0-1 0,0 0 0,-1-2 0,0 0 0,17-9 0,-30 13 0,-1 0 0,1 0 0,-1 0 0,1 0 0,-1-1 0,0 1 0,-1-1 0,3-2 0,-4 3 0,-1 0 0,1 0 0,-1 1 0,1-1 0,-1 0 0,0 0 0,0 0 0,0-1 0,0 1 0,0 0 0,-1 0 0,0 0 0,0-1 0,1 0 0,-3-14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5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32 541 32767,'-3'0'0,"-12"4"0,2 0 0,40-19 0,44-24 0,31-22 0,25-26 0,-6-5 0,-23 9 0,-29 17 0,-26 15 0,-17 16 0,-12 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5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32767,'0'0'0,"-3"-6"0,-1-3 0,0 1 0,63 50 0,73 58 0,32 38 0,0 5 0,-21-19 0,-32-26 0,-34-27 0,-31-26 0,-22-20 0,-17-15 0,-5-12 0,-3-15 0,-2-5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6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4797 763 32767,'-2'-1'0,"-1"-1"0,1 0 0,-1 1 0,1-1 0,-1 1 0,0 0 0,1 0 0,-1 0 0,0 0 0,0 0 0,0 1 0,0-1 0,0 1 0,0 0 0,1 0 0,-1 0 0,0 0 0,0 0 0,0 1 0,0-1 0,0 1 0,0 0 0,0 0 0,1 0 0,-1 0 0,-2 2 0,-7 3 0,1 2 0,0-1 0,0 2 0,1-1 0,0 1 0,-4 7 0,-18 19 0,-9 15 0,-8 17 0,4 2 0,-31 63 0,-67 157 0,32-60 0,29-69 0,-203 402 0,182-358 0,-92 196 0,141-285 0,-65 105 0,104-194 0,12-16 0,7-8 0,10-8 0,9-11 0</inkml:trace>
  <inkml:trace contextRef="#ctx0" brushRef="#br0" timeOffset="1259.418">5028 995 32767,'-73'-54'0,"-46"-45"0,115 96 0,1 0 0,6 8 0,10 17 0,44 83 0,35 70 0,200 414 0,131 251 0,-86-212 0,-278-512 0,-9-16 0,5-2 0,11 8 0,-34-62 0,-28-40 0,0 0 0,-1-1 0,1 1 0,0-1 0,1 0 0,-1 0 0,1 0 0,3 2 0,-2-4 0,-9-4 0,-4-3 0</inkml:trace>
  <inkml:trace contextRef="#ctx0" brushRef="#br0" timeOffset="3922.447">4797 841 32767,'-8'-4'0,"1"0"0,0-1 0,0 0 0,0 0 0,0 0 0,1-1 0,0 0 0,-1-1 0,5 5 0,1 0 0,-1-1 0,0 1 0,1 0 0,0 0 0,-1-1 0,1 1 0,0-1 0,0 1 0,0-1 0,0 1 0,1-1 0,-1 0 0,1 1 0,0-1 0,0 0 0,0 1 0,0-1 0,0 0 0,0 0 0,1 1 0,-1-1 0,1 1 0,0-1 0,0-1 0,0 2 0,0 0 0,0 0 0,1 0 0,-1 1 0,1-1 0,-1 0 0,1 0 0,0 1 0,-1-1 0,1 1 0,0 0 0,0-1 0,0 1 0,0 0 0,0 0 0,1 0 0,-1 0 0,0 1 0,0-1 0,0 1 0,1-1 0,-1 1 0,0 0 0,1 0 0,-1 0 0,1 0 0,0 0 0,0 0 0,-1 0 0,1 1 0,0-1 0,-1 1 0,1-1 0,0 1 0,-1 0 0,1 0 0,-1 1 0,1-1 0,-1 0 0,0 1 0,0-1 0,1 1 0,-1 0 0,0 0 0,0 0 0,-1 0 0,2 2 0,0 0 0,-1 0 0,-1 0 0,1 0 0,-1 1 0,1-1 0,-1 1 0,0-1 0,-1 1 0,1-1 0,-1 1 0,0-1 0,0 1 0,0 0 0,-2 2 0,2-3 0,-1 0 0,1 0 0,-1 0 0,0 0 0,0-1 0,-1 1 0,1 0 0,-1-1 0,0 1 0,0-1 0,0 0 0,0 0 0,-1 0 0,1 0 0,-1 0 0,0 0 0,0 0 0,2-2 0,-1 0 0,1-1 0,0 1 0,0 0 0,-1-1 0,1 1 0,0-1 0,-1 1 0,1-1 0,-1 0 0,1 1 0,-1-1 0,1 0 0,0 0 0,-1 0 0,1 0 0,-1 0 0,1-1 0,-1 1 0,0-1 0,0 1 0,-1-1 0,1-1 0,0 1 0,0 0 0,0 0 0,-1-1 0,2 0 0,-1 1 0,0-1 0,0 0 0,-1-1 0,-1-2 0,0-1 0,0 0 0,0 0 0,1-1 0,0 1 0,0-1 0,0 1 0,1-2 0,0 1 0,1 1 0,0-1 0,0 1 0,1-1 0,0 0 0,0 1 0,0-1 0,1-3 0,-1 8 0,1 0 0,-1 0 0,0 0 0,1 0 0,-1 1 0,1-1 0,0 0 0,-1 0 0,1 1 0,0-1 0,0 0 0,0 1 0,0-1 0,0 1 0,1-1 0,-1 1 0,0 0 0,1-1 0,-1 1 0,1 0 0,-1 0 0,1 0 0,-1 0 0,1 0 0,0 0 0,0 1 0,-1-1 0,1 0 0,0 1 0,1-1 0,0 1 0,-1 0 0,0 1 0,0-1 0,0 0 0,1 1 0,-1-1 0,0 1 0,0 0 0,0 0 0,0 0 0,0 0 0,0 0 0,0 0 0,0 0 0,0 0 0,-1 1 0,1-1 0,0 1 0,-1 0 0,1-1 0,-1 1 0,0 0 0,0 0 0,2 1 0,-1 2 0,1-1 0,-1 1 0,0 0 0,0 0 0,-1-1 0,1 1 0,-1 0 0,0 0 0,-1 1 0,1 2 0,-1-4 0,0 1 0,-1 0 0,1 0 0,-1 0 0,0 0 0,0-1 0,-1 1 0,1 0 0,-1-1 0,0 1 0,-1-1 0,1 0 0,-1 0 0,1 0 0,-1 0 0,-1 0 0,1 0 0,2-3 0,0 0 0,1-1 0,-1 1 0,0 0 0,0 0 0,0-1 0,0 1 0,0 0 0,0-1 0,0 1 0,0-1 0,0 1 0,0-1 0,0 0 0,0 1 0,0-1 0,0 0 0,-1 0 0,1 0 0,0 1 0,0-1 0,0-1 0,0 1 0,-1 0 0,1 0 0,0 0 0,0-1 0,0 1 0,0 0 0,0-1 0,0 1 0,0-1 0,0 1 0,0-1 0,0 0 0,0 1 0,0-1 0,0 0 0,0 0 0,0 0 0,-1-1 0,0-1 0,0 0 0,1 0 0,-1-1 0,1 1 0,-1 0 0,1 0 0,0-1 0,0 1 0,0-1 0,1 1 0,-1-3 0,0 0 0,1 0 0,0 0 0,0 0 0,1 0 0,-1 0 0,1 0 0,1 0 0,-1 1 0,1-1 0,0 0 0,0 1 0,1-1 0,-1 1 0,3-3 0,-4 7 0,-1 0 0,1 0 0,0 0 0,0 0 0,0 0 0,0 0 0,0 0 0,0 1 0,0-1 0,0 0 0,0 1 0,0-1 0,0 0 0,0 1 0,0 0 0,0-1 0,1 1 0,-1 0 0,0-1 0,0 1 0,1 0 0,-1 0 0,0 0 0,0 0 0,1 0 0,-1 0 0,0 1 0,0-1 0,0 0 0,1 0 0,-1 1 0,0-1 0,0 1 0,0-1 0,0 1 0,0 0 0,0-1 0,0 1 0,0 0 0,0 0 0,0 0 0,0 0 0,0 0 0,2 3 0,0-1 0,0 1 0,0 0 0,-1 0 0,1 0 0,-1 1 0,0-1 0,-1 0 0,1 1 0,-1-1 0,1 3 0,-1-3 0,-1 1 0,1-1 0,-1 1 0,0 0 0,0-1 0,-1 1 0,1-1 0,-1 1 0,0-1 0,0 1 0,0-1 0,-1 1 0,1-1 0,-1 0 0,0 0 0,-1 0 0,3-3 0,0 0 0,-1-1 0,1 1 0,-1 0 0,1-1 0,-1 1 0,1 0 0,-1-1 0,1 1 0,-1-1 0,1 1 0,-1-1 0,0 1 0,1-1 0,-1 0 0,0 1 0,0-1 0,1 0 0,-1 1 0,0-1 0,0 0 0,1 0 0,-1 0 0,0 0 0,0 0 0,0 0 0,0 0 0,0 0 0,0-1 0,0 1 0,0-1 0,0 0 0,0 1 0,1-1 0,-1 0 0,0 0 0,0 0 0,1 0 0,-1 1 0,1-1 0,-1 0 0,1 0 0,-1 0 0,1 0 0,-1-1 0,1 1 0,0 0 0,0 0 0,-2-6 0,1 0 0,0 0 0,1 0 0,0-1 0,0 1 0,0 0 0,1 0 0,0 0 0,0 0 0,1 0 0,0 0 0,0 1 0,1-1 0,-1 1 0,2-1 0,-1 1 0,1 0 0,2-3 0,-6 8 0,1 0 0,0 1 0,0-1 0,0 0 0,-1 0 0,1 1 0,0-1 0,0 1 0,0-1 0,0 1 0,0-1 0,0 1 0,0 0 0,1-1 0,-2 1 0,1 0 0,-1 0 0,1 0 0,0 0 0,-1 0 0,1 0 0,-1 0 0,1 1 0,-1-1 0,1 0 0,-1 0 0,1 0 0,-1 1 0,0-1 0,1 0 0,-1 0 0,1 1 0,-1-1 0,0 0 0,1 1 0,-1-1 0,2 2 0,-1 0 0,0 0 0,0 0 0,0 0 0,-1 0 0,1 0 0,0 0 0,-1 0 0,1 0 0,-1 0 0,0 0 0,1 0 0,-1 2 0,-1 6 0,1 0 0,-1 0 0,-1 0 0,0 0 0,0 0 0,-4 8 0,4-12 0,-1 1 0,0 0 0,0-1 0,0 0 0,-1 0 0,0 0 0,0 0 0,0-1 0,-1 1 0,0 0 0,4-6 0,1 1 0,0-1 0,-1 0 0,1 1 0,-1-1 0,1 1 0,-1-1 0,1 0 0,0 0 0,-1 1 0,1-1 0,-1 0 0,0 0 0,1 1 0,-1-1 0,1 0 0,-1 0 0,1 0 0,-1 0 0,1 0 0,-1 0 0,1 0 0,-1 0 0,0 0 0,1 0 0,-1 0 0,1 0 0,-1 0 0,0-1 0,1 1 0,-1-1 0,0 0 0,1 0 0,-1 1 0,1-1 0,-1 0 0,0 0 0,1 0 0,0 0 0,-1 0 0,1 0 0,-1 0 0,1 1 0</inkml:trace>
  <inkml:trace contextRef="#ctx0" brushRef="#br0" timeOffset="6416.781">5933 13 32767,'0'0'0,"0"-7"0,0 2 0,-4 17 0,0 54 0,16 47 0,19 21 0,15 4 0,2 5 0,-7-13 0,-13-24 0,-19-31 0,-39-24 0,-29-25 0,-17-29 0,-2-28 0,12-24 0,18-4 0</inkml:trace>
  <inkml:trace contextRef="#ctx0" brushRef="#br0" timeOffset="6849.106">5971 167 32767,'0'-3'0,"0"-5"0,29-23 0,17-7 0,16 9 0,12 14 0,-2 15 0,-2 9 0,-13 1 0,-17 0 0</inkml:trace>
  <inkml:trace contextRef="#ctx0" brushRef="#br0" timeOffset="7460.547">6510 552 32767,'0'0'0,"-4"0"0,-3 6 0,-2 13 0,1 12 0,9 4 0,14-3 0,30-27 0,15-25 0,-1-18 0,-29-22 0,-29-8 0,-26 8 0,-14 17 0,-1 20 0,13 32 0,11 16 0</inkml:trace>
  <inkml:trace contextRef="#ctx0" brushRef="#br0" timeOffset="7855.183">6837 590 32767,'0'0'0,"36"20"0,18-1 0,4-25 0,-22-29 0,-26-12 0,-19 3 0,-7 12 0,2 24 0,20 36 0,8 14 0</inkml:trace>
  <inkml:trace contextRef="#ctx0" brushRef="#br0" timeOffset="8257.105">7221 725 32767,'0'3'0,"3"8"0,44-4 0,11-8 0,-18-2 0,-26-5 0,-18-11 0,-1-2 0,5 3 0,10 4 0,10 8 0,2 5 0</inkml:trace>
  <inkml:trace contextRef="#ctx0" brushRef="#br0" timeOffset="12194.274">3585 1534 32767,'-1'-1'0,"0"0"0,0 1 0,0-1 0,0 0 0,0 1 0,0-1 0,0 1 0,0 0 0,0-1 0,0 1 0,0 0 0,0 0 0,0-1 0,0 1 0,-1 0 0,1 0 0,0 0 0,0 1 0,0-1 0,0 0 0,0 0 0,0 0 0,0 1 0,-1-1 0,-16 5 0,-1 0 0,1 1 0,-11 6 0,-8 2 0,-108 32 0,-89 14 0,200-52 0,-20 5 0,-24 11 0,59-17 0,-1 1 0,1 1 0,0 1 0,1 1 0,-5 4 0,17-11 0,1 0 0,-1 0 0,1 1 0,1-1 0,-1 1 0,0 0 0,1 1 0,0-1 0,1 1 0,-3 4 0,4-6 0,1 0 0,-1 0 0,1 0 0,0 1 0,0-1 0,0 0 0,1 1 0,0-1 0,0 1 0,0-1 0,0 0 0,1 1 0,-1-1 0,1 0 0,0 1 0,1 1 0,2 3 0,-1-1 0,1 0 0,0 0 0,1 0 0,0-1 0,0 1 0,1-1 0,0 0 0,0-1 0,1 0 0,0 0 0,0 0 0,0 0 0,1-1 0,18 11 0,0 0 0,2-2 0,14 5 0,3 0 0,0-2 0,40 9 0,-54-19 0,-1-1 0,1-1 0,0-2 0,31-1 0,-7-4 0</inkml:trace>
  <inkml:trace contextRef="#ctx0" brushRef="#br0" timeOffset="13448.586">6105 1687 32767,'-15'-8'0,"8"7"0,7 1 0,-1 0 0,1 0 0,0 1 0,0-1 0,0 0 0,0 0 0,0 0 0,0 0 0,0 0 0,0 1 0,-1-1 0,1 0 0,0 0 0,0 0 0,0 0 0,0 1 0,0-1 0,0 0 0,0 0 0,0 0 0,0 0 0,0 1 0,0-1 0,0 0 0,0 0 0,0 0 0,0 0 0,0 1 0,1-1 0,-1 0 0,0 0 0,0 0 0,0 0 0,0 0 0,0 1 0,0-1 0,0 0 0,1 0 0,3 7 0,1 0 0,0 0 0,0 0 0,1-1 0,0 0 0,0 0 0,1-1 0,-1 0 0,6 3 0,41 29 0,2-3 0,45 20 0,-34-19 0,-3 2 0,2 5 0,-59-38 0,7 5 0,0 1 0,7 8 0,-17-16 0,-1 1 0,1 0 0,0 0 0,-1 0 0,0 0 0,0 0 0,0 1 0,0-1 0,0 1 0,-1-1 0,0 1 0,0 0 0,1 0 0,-2-3 0,0 1 0,0-1 0,0 0 0,0 1 0,0-1 0,0 1 0,0-1 0,-1 0 0,1 1 0,0-1 0,-1 0 0,1 0 0,-1 1 0,1-1 0,-1 0 0,0 0 0,1 0 0,-1 1 0,0-1 0,0 0 0,0 0 0,0 0 0,0-1 0,0 1 0,-4 3 0,0 0 0,-1-1 0,1 0 0,-1 0 0,0-1 0,-11 8 0,-55 35 0,24-14 0,-29 13 0,-28 3 0,-107 32 0,188-71 0,0 0 0</inkml:trace>
  <inkml:trace contextRef="#ctx0" brushRef="#br0" timeOffset="14082.943">6721 2457 32767,'0'0'0,"-19"16"0,-24 9 0,-23 7 0,-14-3 0,6-2 0,17-6 0</inkml:trace>
  <inkml:trace contextRef="#ctx0" brushRef="#br0" timeOffset="31373.395">3276 3804 32767,'-6'-1'0,"4"1"0,1 0 0,-1 0 0,1 0 0,0 0 0,-1 0 0,1 0 0,-1 0 0,1 1 0,0-1 0,-1 0 0,1 1 0,0-1 0,-1 1 0,1 0 0,0-1 0,0 1 0,-1 0 0,1 0 0,0 0 0,0 0 0,0 0 0,0 0 0,0 0 0,-16 16 0,2 0 0,0 1 0,0 2 0,-88 127 0,-26 59 0,-254 443 0,104-169 0,-337 532 0,574-944 0,-19 32 0,-4-4 0,-17 15 0,79-108 0,-3 5 0,-1 0 0,0-1 0,0 0 0,-7 6 0,14-13 0,0 0 0,0 0 0,0 0 0,0-1 0,0 1 0,0 0 0,0 0 0,0 0 0,0 0 0,0 0 0,0 0 0,0 0 0,0 0 0,0 0 0,0 0 0,-1 0 0,1 0 0,0 0 0,0 0 0,0 0 0,0 0 0,0 0 0,0 0 0,0 0 0,0-1 0,0 1 0,0 0 0,0 0 0,0 0 0,0 0 0,0 0 0,-1 0 0,1 0 0,0 0 0,0 0 0,0 0 0,0 0 0,0 0 0,0 0 0,0 1 0,0-1 0,0 0 0,0 0 0,0 0 0,0 0 0,0 0 0,0 0 0,-1 0 0,1 0 0,0 0 0,0 0 0,0 0 0,5-9 0</inkml:trace>
  <inkml:trace contextRef="#ctx0" brushRef="#br0" timeOffset="32600.422">3258 4112 32767,'4'5'0,"27"59"0,12 36 0,-32-75 0,106 259 0,-95-231 0,320 761 0,46-16 0,-275-598 0,81 101 0,-79-128 0,-113-169 0,0 0 0,0 0 0,-1 0 0,1 1 0,-1-1 0,1 5 0,4 15 0,-4-19 0,0-1 0,0 0 0,0 0 0,0 0 0,0 0 0,2 2 0,-4-6 0,0 1 0,1-1 0,-1 0 0,0 1 0,1-1 0,-1 1 0,1-1 0,-1 0 0,0 1 0,1-1 0,-1 0 0,1 0 0,-1 1 0,1-1 0,-1 0 0,1 0 0,-1 0 0,1 0 0,-1 0 0,1 1 0,-1-1 0,1 0 0,0 0 0,-1 0 0,1 0 0,-1 0 0,1-1 0,-1 1 0,1 0 0,-1 0 0,1 0 0,-1 0 0,1-1 0,-1 1 0,1 0 0,-1 0 0,1-1 0,-1 1 0,0 0 0,1-1 0,-1 1 0,1 0 0,-1-1 0,0 1 0,1-1 0,9-12 0</inkml:trace>
  <inkml:trace contextRef="#ctx0" brushRef="#br0" timeOffset="36282.588">391 8480 32767,'-5'4'0,"-18"20"0,-2-1 0,-13 8 0,30-25 0,0 0 0,0-1 0,0-1 0,-1 1 0,1-1 0,-1-1 0,0 1 0,0-2 0,-1 1 0,-8 0 0,16-2 0,0-1 0,0 0 0,-1 0 0,1 0 0,0 0 0,0 0 0,0-1 0,0 1 0,0-1 0,0 1 0,0-1 0,0 0 0,0 0 0,0 0 0,0 0 0,0 0 0,-1-1 0,0-1 0,0 0 0,0 0 0,0 0 0,1-1 0,-1 1 0,1-1 0,0 0 0,0 1 0,-1-3 0,-7-19 0,1 0 0,-3-14 0,-20-89 0,5-2 0,-1-52 0,21 123 0,2 0 0,4-60 0,2 94 0,2 0 0,0 0 0,1 1 0,2-1 0,1 1 0,0 0 0,2 1 0,5-9 0,-8 20 0,2 0 0,-1 0 0,2 0 0,0 1 0,0 0 0,1 0 0,0 1 0,1 1 0,0 0 0,0 0 0,1 1 0,1 0 0,14-7 0,1 1 0,1 1 0,0 2 0,29-8 0,30-5 0,0 5 0,66-6 0,177-4 0,-194 22 0,34 7 0,-90 4 0,1 3 0,59 15 0,-88-11 0,-1 3 0,0 2 0,-1 2 0,28 15 0,-41-14 0,-1 1 0,-1 2 0,-1 1 0,-1 2 0,-1 2 0,7 8 0,-22-18 0,-1 2 0,-1 1 0,0 0 0,-1 0 0,-1 2 0,-2 0 0,0 0 0,-1 1 0,-1 1 0,4 15 0,-2 1 0,-3 1 0,-1 1 0,-2 0 0,-1 0 0,-2 39 0,-2-36 0,-6 41 0,3-71 0,0-1 0,-1 1 0,0-1 0,-2 0 0,1-1 0,-2 1 0,-6 12 0,1-7 0,-2-1 0,0 0 0,0-1 0,-2 0 0,0-1 0,-1-1 0,-6 4 0,-6 4 0,-2-1 0,-1-2 0,0-1 0,-2-1 0,-17 6 0,-1-2 0,-36 10 0,-108 26 0,150-46 0,-142 34 0,153-39 0,0-3 0,0-1 0,0-1 0,-22-3 0,32 0 0,-216-7 0,194 9 0,1-1 0,-1-3 0,-39-8 0,68 8 0,0-1 0,0-1 0,0 0 0,0-1 0,1-1 0,0-1 0,0 0 0,1-1 0,0 0 0,1-2 0,-9-7 0,-12-18 0,1-1 0,-21-32 0,52 66 0,-1-1 0,2-1 0,-1 1 0,0 0 0,1-1 0,-1-2 0,2 5 0,1 1 0,0 0 0,-1-1 0,1 1 0,0 0 0,0-1 0,0 1 0,0 0 0,0-1 0,0 1 0,1-1 0,-1 1 0,0 0 0,1 0 0,-1-1 0,1 1 0,-1 0 0,1 0 0,0-1 0,-1 1 0,1 0 0,0 0 0,0 0 0,0 0 0,0 0 0,4-3 0,0 0 0,-1 0 0,2 0 0,3-1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8:0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32767,'0'-3'0,"0"-15"0,0-10 0,19 16 0,8 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8:0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 32767,'0'0'0,"-10"3"0,-3 28 0,14 37 0,16 25 0,25 18 0,12 0 0,-3-11 0,-17-17 0,-24-16 0,-53-16 0,-32-30 0,-4-44 0,12-19 0</inkml:trace>
  <inkml:trace contextRef="#ctx0" brushRef="#br0" timeOffset="388.96">40 158 32767,'3'-3'0,"31"-21"0,25-13 0,50-3 0,8 8 0,-15 10 0</inkml:trace>
  <inkml:trace contextRef="#ctx0" brushRef="#br0" timeOffset="776.856">713 216 32767,'0'0'0,"0"39"0,13 23 0,21 1 0,21-43 0,-9-42 0,-22-29 0,-28-10 0,-20 9 0,-9 30 0,14 31 0,20 21 0,10 5 0</inkml:trace>
  <inkml:trace contextRef="#ctx0" brushRef="#br0" timeOffset="1161.363">1098 331 32767,'0'0'0,"23"17"0,24 1 0,20-15 0,2-17 0,-17-34 0,-31-10 0,-28 0 0,-17 10 0,9 43 0,40 29 0,16 10 0</inkml:trace>
  <inkml:trace contextRef="#ctx0" brushRef="#br0" timeOffset="1544.147">1618 235 32767,'0'0'0,"49"0"0,13-6 0,-34 7 0,-28 17 0,-7 5 0,7 2 0,4-3 0,0-6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7:5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3483 32767,'-10'1'0,"-1"0"0,1 1 0,-1 0 0,1 0 0,0 1 0,-4 2 0,14-5 0,0 0 0,-1 0 0,1 0 0,0 0 0,0 0 0,-1 1 0,1-1 0,0 0 0,0 0 0,0 0 0,-1 0 0,1 0 0,0 0 0,0 1 0,0-1 0,-1 0 0,1 0 0,0 0 0,0 0 0,0 1 0,0-1 0,-1 0 0,1 0 0,0 0 0,0 1 0,0-1 0,0 0 0,0 0 0,0 1 0,0-1 0,0 0 0,0 0 0,0 1 0,0-1 0,0 0 0,0 0 0,0 1 0,0-1 0,0 0 0,0 0 0,0 1 0,0-1 0,0 0 0,0 0 0,0 0 0,0 1 0,1-1 0,-1 0 0,0 0 0,0 0 0,0 1 0,0-1 0,1 0 0,-1 0 0,0 0 0,0 0 0,16 12 0,-1-5 0,-1 0 0,1-1 0,0 0 0,1-1 0,13 2 0,24 3 0,6-2 0,-55-8 0,61 7 0,0-3 0,0-3 0,0-3 0,54-7 0,20-8 0,-114 13 0,77-11 0,1 5 0,26 4 0,-28 8 0,-1 5 0,0 5 0,0 3 0,71 23 0,193 46 0,-288-71 0,1-4 0,1-3 0,64-3 0,308-23 0,-424 18 0,-1 0 0,0-1 0,0-1 0,7-4 0,-24 6 0,0-1 0,0 0 0,0 0 0,-1 0 0,1-1 0,-1-1 0,0 1 0,0-1 0,0 0 0,-1-1 0,0 1 0,0-1 0,0-1 0,3-4 0,-1-1 0</inkml:trace>
  <inkml:trace contextRef="#ctx0" brushRef="#br0" timeOffset="1418.212">1719 3445 32767,'56'-127'0,"-49"110"0,119-253 0,249-534 0,212-474 0,-513 1114 0,-51 114 0,-3-1 0,4-24 0,-17 39 0,-6 36 0,-1-1 0,0 0 0,0 1 0,0-1 0,0 0 0,0 1 0,0-1 0,0 0 0,0 1 0,0-1 0,0 0 0,-1 1 0,1-1 0,0 1 0,0-1 0,-1 0 0,1 1 0,0-1 0,-1 1 0,1-1 0,-1 1 0,1 0 0,0-1 0,-1 1 0,1 0 0,0 0 0,-1 0 0,1 0 0,-1 0 0,1 0 0,0 0 0,-1 0 0,1 0 0,0 0 0,-1 0 0,1 0 0,-1 0 0,1 1 0,0-1 0,-1 0 0,1 0 0,0 0 0,-1 0 0,1 1 0,-1-1 0,-22 20 0,20-17 0,-54 58 0,-28 29 0,17-19 0,-52 69 0,111-128 0,1 0 0,1 1 0,-1 1 0,-6 21 0</inkml:trace>
  <inkml:trace contextRef="#ctx0" brushRef="#br0" timeOffset="1814.331">3046 597 32767,'0'0'0,"0"0"0,0 0 0,7 3 0,8 15 0,12 19 0,17 38 0,8 15 0,2-5 0,-8-16 0</inkml:trace>
  <inkml:trace contextRef="#ctx0" brushRef="#br0" timeOffset="2517.959">3392 135 32767,'0'0'0,"0"0"0,7 53 0,5 23 0,14-4 0,2-15 0</inkml:trace>
  <inkml:trace contextRef="#ctx0" brushRef="#br0" timeOffset="3354.199">3701 20 32767,'0'0'0,"0"23"0,0 20 0,3 26 0,1 5 0,4-11 0,-1-18 0,6-31 0,11-47 0,13-28 0,8-3 0,3 22 0,-4 35 0,-3 61 0,-8 30 0,-4 6 0,-6-14 0</inkml:trace>
  <inkml:trace contextRef="#ctx0" brushRef="#br0" timeOffset="4002.018">4528 116 32767,'0'0'0,"-10"-17"0,-9-8 0,-16 17 0,-4 22 0,1 41 0,7 22 0,15 10 0,21-5 0,34-28 0,22-31 0,0-21 0</inkml:trace>
  <inkml:trace contextRef="#ctx0" brushRef="#br0" timeOffset="4381.528">4682 289 32767,'0'4'0,"26"19"0,18-2 0,6-22 0,-13-24 0,-25-18 0,-32-7 0,-18 4 0,-7 20 0,12 24 0,20 19 0,13 7 0</inkml:trace>
  <inkml:trace contextRef="#ctx0" brushRef="#br0" timeOffset="5273.179">5125 0 32767,'-3'56'0,"-4"24"0,2-37 0,1 38 0,4-79 0,1 0 0,-1 1 0,0-1 0,0 0 0,1 1 0,-1-1 0,1 0 0,0 2 0,-1-4 0,1 1 0,-1-1 0,0 0 0,0 1 0,0-1 0,1 0 0,-1 0 0,0 1 0,0-1 0,1 0 0,-1 1 0,0-1 0,1 0 0,-1 0 0,0 0 0,1 1 0,-1-1 0,0 0 0,1 0 0,-1 0 0,0 0 0,1 0 0,-1 0 0,0 0 0,1 1 0,-1-1 0,1 0 0,-1 0 0,2-1 0,1 0 0,-1 0 0,0 0 0,0 0 0,0-1 0,0 1 0,0 0 0,0-1 0,0 1 0,1-3 0,12-7 0,-13 11 0,-1 0 0,1 0 0,-1 0 0,1 0 0,-1 0 0,1 0 0,-1 0 0,1 0 0,-1 1 0,1-1 0,-1 0 0,0 1 0,1-1 0,-1 1 0,1 0 0,-1-1 0,0 1 0,0 0 0,1 0 0,-1 0 0,0 0 0,0 0 0,0 0 0,0 0 0,0 1 0,10 6 0,-9-6 0,0-1 0,1 0 0,-1 0 0,1 0 0,-1 0 0,1 0 0,0-1 0,-1 1 0,1-1 0,0 0 0,-1 0 0,1 0 0,0 0 0,-1 0 0,1-1 0,0 1 0,-1-1 0,1 1 0,0-1 0,-1 0 0,1 0 0,-1 0 0,0-1 0,1 1 0,1-1 0,8-6 0,-1 0 0,1-1 0,-1 0 0,3-5 0,-7 7 0,-1 2 0,13-12 0,-18 16 0,0 1 0,-1 0 0,1-1 0,0 1 0,-1-1 0,1 1 0,0 0 0,-1 0 0,1-1 0,0 1 0,0 0 0,0 0 0,-1 0 0,1 0 0,0 0 0,0 0 0,0 0 0,-1 0 0,1 0 0,0 0 0,0 0 0,-1 1 0,1-1 0,0 0 0,0 0 0,0 1 0,2 2 0,1 1 0,-1-1 0,0 1 0,0 0 0,-1 0 0,1 0 0,-1 0 0,1 2 0,14 20 0,-9-17 0,0 0 0,0-1 0,5 3 0,27 20 0</inkml:trace>
  <inkml:trace contextRef="#ctx0" brushRef="#br0" timeOffset="5701.976">5586 366 32767,'0'0'0,"33"-4"0,20-23 0,5-17 0,-27-11 0,-29 26 0,-18 42 0,7 48 0,44 23 0,26-3 0,3-14 0</inkml:trace>
  <inkml:trace contextRef="#ctx0" brushRef="#br0" timeOffset="6952.87">4258 3733 32767,'0'0'0,"3"-4"0,10-5 0,1 0 0,-1 1 0,1 1 0,1 0 0,-1 1 0,1 1 0,1 0 0,47-14 0,2 3 0,0 3 0,0 3 0,37-1 0,272-2 0,-365 13 0,558 11 0,5 20 0,-131-6 0,189-2 0,-623-22 0,28 1 0,-1-2 0,1-1 0,12-3 0,0-5 0</inkml:trace>
  <inkml:trace contextRef="#ctx0" brushRef="#br0" timeOffset="8096.49">6586 3464 32767,'0'-3'0,"-1"1"0,1 0 0,0-1 0,0 1 0,0-1 0,0 1 0,0-1 0,0 1 0,1 0 0,-1-1 0,1 1 0,0 0 0,0-1 0,-1 1 0,2 0 0,-1 0 0,0-1 0,5-11 0,28-59 0,2 2 0,8-5 0,109-186 0,302-467 0,-118 194 0,-240 373 0,-84 140 0,-2 4 0,0 0 0,-2-1 0,0 0 0,-1-1 0,-1 1 0,0-5 0,-6 22 0,-1 1 0,0 0 0,0-1 0,1 1 0,-1-1 0,0 1 0,0-1 0,0 1 0,0 0 0,-1-1 0,1 1 0,0-1 0,0 1 0,-1-1 0,1 1 0,-1 0 0,0-1 0,1 1 0,-1 1 0,1-1 0,-1 1 0,0-1 0,1 1 0,-1-1 0,0 1 0,1-1 0,-1 1 0,0-1 0,0 1 0,1 0 0,-1 0 0,0-1 0,0 1 0,0 0 0,0 0 0,1 0 0,-1 0 0,0 0 0,0 0 0,-6 1 0,1 0 0,0 0 0,-1 0 0,1 1 0,0 0 0,-4 2 0,4-1 0,-38 15 0,0 2 0,2 2 0,-12 9 0,-117 83 0,141-94 0,-175 126 0,187-134 0,-1-1 0,-3 1 0,-8-1 0</inkml:trace>
  <inkml:trace contextRef="#ctx0" brushRef="#br0" timeOffset="8506.48">7337 1405 32767,'3'0'0,"41"7"0,35 1 0,31-3 0,20-2 0,0 7 0,-19 6 0,-27 10 0,-42 43 0,-31 32 0,-17 7 0,-8-17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8:1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 32767,'-8'-2'0,"0"1"0,0 0 0,0 0 0,0 1 0,0 0 0,0 0 0,0 1 0,0 0 0,0 0 0,-2 1 0,-10 4 0,1 0 0,0 0 0,-9 6 0,-12 10 0,31-17 0,0 0 0,0 0 0,0-1 0,-9 3 0,14-6 0,1-1 0,-1 1 0,0 0 0,0-1 0,1 0 0,-1 0 0,0 0 0,0 0 0,0-1 0,1 0 0,-1 1 0,0-1 0,1-1 0,-1 1 0,-1-1 0,-7-6 0,13 3 0,9 0 0,5 2 0,0 1 0,0 1 0,0 0 0,0 1 0,0 0 0,0 1 0,3 1 0,65 10 0,0 3 0,53 19 0,-39-10 0,149 35 0,312 72 0,7-23 0,-357-82 0,0-10 0,1-8 0,1-10 0,162-24 0,-171 11 0,-197 15 0,0-1 0,0 0 0,-1 0 0,1 0 0,0-1 0,-1 1 0,1-1 0,-1 1 0,1-1 0,-1-1 0,0 1 0,0 0 0,0-1 0,0 1 0,26-23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39:0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 32767,'-4'-1'0,"0"0"0,1 0 0,-1 0 0,0 0 0,0 1 0,1 0 0,-1 0 0,0 0 0,0 0 0,-3 1 0,4-1 0,1 0 0,9-3 0,14-2 0,29-5 0,0 2 0,0 3 0,1 2 0,0 2 0,-1 2 0,15 4 0,62 11 0,111 28 0,-135-22 0,36 10 0,135 10 0,135-8 0,-264-22 0,0-6 0,39-8 0,-89-9 0,-66 7 0,-25 3 0,8-1 0,-12 2 0,1 0 0,-1 0 0,0 0 0,0 0 0,1-1 0,-1 1 0,0 0 0,0 0 0,1 0 0,-1 0 0,0-1 0,0 1 0,0 0 0,1 0 0,-1-1 0,0 1 0,0 0 0,0 0 0,0-1 0,0 1 0,1 0 0,-1 0 0,0-1 0,0 1 0,0 0 0,0-1 0,0 1 0,0 0 0,0-1 0,0 1 0,0 0 0,0 0 0,0-1 0,0 1 0,-5-10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7:4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32767,'0'0'0,"-3"40"0,12 58 0,4 29 0,0-7 0,-2-24 0</inkml:trace>
  <inkml:trace contextRef="#ctx0" brushRef="#br0" timeOffset="412.546">0 328 32767,'0'0'0,"43"19"0,36-2 0,6-6 0,-13-3 0,-27 6 0,-45 17 0,-42 10 0,-14-2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01:39:3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01:39:42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01:40:09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  <inkml:trace contextRef="#ctx0" brushRef="#br0" timeOffset="418.428">0 0</inkml:trace>
  <inkml:trace contextRef="#ctx0" brushRef="#br0" timeOffset="781.594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01:40:11.5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  <inkml:trace contextRef="#ctx0" brushRef="#br0" timeOffset="362.481">0 0</inkml:trace>
  <inkml:trace contextRef="#ctx0" brushRef="#br0" timeOffset="735.572">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49:1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1333 32767,'1'0'0,"-1"0"0,0 0 0,0 0 0,0 0 0,0 0 0,0 0 0,0 1 0,0-1 0,0 0 0,0 0 0,0 0 0,0 0 0,0 0 0,0 0 0,1 0 0,-1 0 0,0 0 0,0 1 0,0-1 0,0 0 0,0 0 0,0 0 0,0 0 0,0 0 0,0 0 0,0 0 0,0 1 0,0-1 0,0 0 0,0 0 0,0 0 0,-1 0 0,1 0 0,0 0 0,0 0 0,0 0 0,0 0 0,0 1 0,0-1 0,0 0 0,0 0 0,0 0 0,0 0 0,0 0 0,0 0 0,0 0 0,-1 0 0,1 0 0,0 0 0,0 0 0,0 0 0,0 0 0,0 0 0,0 0 0,0 0 0,0 0 0,0 0 0,-1 1 0,1-1 0,0 0 0,0 0 0,0-1 0,0 1 0,10 7 0,-7-7 0,-1 1 0,1 0 0,0-1 0,-1 0 0,1 0 0,0 0 0,0 0 0,-1 0 0,1 0 0,0-1 0,-1 1 0,1-1 0,0 1 0,0-2 0,7-2 0,0 0 0,-1-1 0,3-2 0,2-1 0,0-1 0,-1-1 0,0-1 0,0 1 0,-1-2 0,-1 0 0,0 0 0,8-13 0,-12 16 0,-1-1 0,0 1 0,-1-1 0,0 0 0,-1 0 0,0-1 0,-1 1 0,0-1 0,0 0 0,-1 0 0,0 0 0,-1 0 0,-1-9 0,0 14 0,0 1 0,-1 0 0,0-1 0,0 1 0,-1 0 0,1-1 0,-1 1 0,0 0 0,-1 0 0,1 0 0,-1 1 0,0-1 0,0 1 0,0-1 0,-1 1 0,1 0 0,-1 0 0,0 0 0,0 2 0,1 0 0,0-1 0,0 1 0,-1 1 0,1-1 0,-1 0 0,0 1 0,1 0 0,-1 0 0,0 0 0,0 0 0,0 0 0,1 1 0,-1 0 0,0 0 0,0 0 0,0 0 0,0 0 0,0 1 0,0 0 0,0 0 0,1 0 0,-1 0 0,0 1 0,-1 0 0,-4 3 0,0 0 0,0 1 0,1 0 0,-1 0 0,1 1 0,1 0 0,-1 1 0,1 0 0,0 0 0,1 0 0,0 1 0,-3 6 0,-1 3 0,0 0 0,2 1 0,0 0 0,1 0 0,1 1 0,0 4 0,3-10 0,1-1 0,1 1 0,0 0 0,1 0 0,1 0 0,0 0 0,1 0 0,0 0 0,1-1 0,1 1 0,0-1 0,1 0 0,0 0 0,1 0 0,0-1 0,1 1 0,1 0 0,3 3 0,1 0 0,0 0 0,1-1 0,1-1 0,0 0 0,1-1 0,0-1 0,1 0 0,1-1 0,0 0 0,15 6 0,-18-11 0,0-1 0,0 0 0,0-1 0,0-1 0,1 0 0,0-1 0,0 0 0,-1-2 0,1 1 0,0-2 0,0 0 0,0-1 0,12-2 0,6-5 0,0 0 0,-1-3 0,0 0 0,-1-2 0,11-8 0,62-35 0</inkml:trace>
  <inkml:trace contextRef="#ctx0" brushRef="#br0" timeOffset="1177.824">1158 1199 32767,'-9'-9'0,"-1"0"0,0 1 0,0 0 0,-1 1 0,-9-5 0,14 9 0,-1 0 0,0 0 0,1 0 0,-1 1 0,0 0 0,0 0 0,0 1 0,-1 0 0,1 0 0,-6 1 0,9 0 0,-1 1 0,1-1 0,-1 1 0,1 0 0,0 0 0,-1 0 0,1 1 0,0 0 0,0 0 0,0 0 0,0 0 0,0 0 0,0 1 0,1 0 0,-3 2 0,1 0 0,0 0 0,0 1 0,1 0 0,0 0 0,0 0 0,0 0 0,1 0 0,0 1 0,-1 3 0,-1 7 0,0 0 0,1 0 0,1 0 0,0 1 0,1-1 0,1 1 0,2 13 0,0-9 0,1 1 0,5 19 0,-6-35 0,1 0 0,0 0 0,0 0 0,1 0 0,-1-1 0,2 1 0,-1-1 0,1 0 0,4 6 0,-7-10 0,1-1 0,-1 1 0,1-1 0,0 1 0,-1-1 0,1 0 0,0 0 0,0 0 0,0 0 0,0 0 0,0 0 0,0 0 0,0-1 0,0 1 0,0-1 0,0 0 0,1 1 0,-1-1 0,0 0 0,0 0 0,0 0 0,0-1 0,1 1 0,-1 0 0,0-1 0,1 0 0,2 0 0,0-1 0,0-1 0,-1 1 0,1-1 0,0 1 0,-1-2 0,1 1 0,-1 0 0,0-1 0,2-2 0,4-5 0,-1 0 0,-1-1 0,1 0 0,-2 0 0,0 0 0,5-13 0,1-7 0,-1 0 0,4-21 0,3-30 0,-3 1 0,0-33 0,7-174 0,-13-143 0,-7 227 0,0 130 0,0 60 0,-3 15 0,0 0 0,0 0 0,0 0 0,0 0 0,0 0 0,0 0 0,0 0 0,0 0 0,0 0 0,0 0 0,0 1 0,0-1 0,0 0 0,0 0 0,0 0 0,0 0 0,0 0 0,1 0 0,-1 0 0,0 0 0,0 0 0,0 0 0,0 0 0,0 0 0,0 0 0,0 0 0,0 0 0,0 0 0,0 1 0,0-1 0,1 0 0,-1 0 0,0 0 0,0 0 0,0 0 0,0 0 0,0 0 0,0 0 0,0 0 0,0 0 0,0 0 0,0 0 0,1 0 0,-1-1 0,0 1 0,0 0 0,0 0 0,0 0 0,0 0 0,0 0 0,0 0 0,0 0 0,0 0 0,0 0 0,0 0 0,1 0 0,-1 0 0,0 0 0,0 0 0,0 0 0,0 0 0,0-1 0,0 1 0,0 0 0,0 0 0,0 0 0,0 0 0,0 0 0,0 0 0,0 0 0,2 8 0,1 1 0,-2 0 0,1 0 0,-1 6 0,8 100 0,-3 57 0,-1 148 0,10 214 0,-10-471 0,3 4 0,-3-42 0,0 0 0,1-1 0,8 20 0,-10-35 0,0 0 0,0 0 0,1 0 0,0-1 0,5 7 0,-4-9 0,-1 0 0,1 0 0,0-1 0,3 3 0,-9-8 0</inkml:trace>
  <inkml:trace contextRef="#ctx0" brushRef="#br0" timeOffset="2280.653">1716 1064 32767,'0'-12'0,"-1"0"0,0 1 0,-1-1 0,0 1 0,-4-10 0,3 19 0,-1 11 0,-3 36 0,1 2 0,1 27 0,5-62 0,-3 38 0,2 1 0,2-1 0,7 44 0,-6-84 0,0 0 0,0 0 0,1-1 0,0 1 0,1-1 0,5 9 0,-9-16 0,1 0 0,0-1 0,0 1 0,0-1 0,0 1 0,0-1 0,1 0 0,-1 1 0,0-1 0,1 0 0,-1 0 0,0 0 0,1 0 0,0 0 0,-1 0 0,1 0 0,-1 0 0,1-1 0,0 1 0,0-1 0,-1 1 0,2-1 0,-1 0 0,0 0 0,-1-1 0,1 1 0,0-1 0,0 0 0,-1 1 0,1-1 0,-1 0 0,1 0 0,0 0 0,-1 0 0,1 0 0,-1-1 0,0 1 0,0 0 0,1-1 0,-1 1 0,0 0 0,0-1 0,0 0 0,0 1 0,0-1 0,5-9 0,0-1 0,-1 1 0,0-1 0,-1 0 0,0-4 0,16-67 0,-18 75 0,14-75 0,9-39 0,-21 110 0,-4 12 0,0-1 0,0 1 0,0 0 0,0 0 0,0 0 0,0 0 0,0 0 0,0 0 0,0 0 0,0 0 0,0 0 0,0 0 0,0 0 0,0 0 0,0 0 0,0 0 0,0 0 0,1 0 0,-1 0 0,0 0 0,0-1 0,0 1 0,0 0 0,0 0 0,0 0 0,0 0 0,0 0 0,0 0 0,0 0 0,0 0 0,0 0 0,0 0 0,0 0 0,0 0 0,1 0 0,-1 0 0,0 0 0,0 0 0,0 0 0,0 0 0,0 0 0,0 0 0,0 0 0,0 1 0,0-1 0,0 0 0,0 0 0,0 0 0,0 0 0,0 0 0,0 0 0,1 0 0,-1 0 0,0 0 0,0 0 0,0 0 0,0 0 0,0 0 0,0 0 0,0 0 0,0 0 0,0 0 0,0 0 0,0 1 0,0-1 0,0 0 0,0 0 0,4 22 0,-4-21 0,6 53 0,2 0 0,3-1 0,8 21 0,-12-52 0,1-1 0,1 0 0,0 0 0,2-1 0,0 0 0,1-1 0,1 0 0,1-1 0,9 9 0,6 1 0</inkml:trace>
  <inkml:trace contextRef="#ctx0" brushRef="#br0" timeOffset="2948.489">2582 1237 32767,'0'0'0,"-3"-3"0,-11-12 0,-20-12 0,-20 2 0,-11 34 0,6 35 0,13 40 0,17 18 0,17 6 0,28-17 0,26-32 0,20-34 0,-1-20 0</inkml:trace>
  <inkml:trace contextRef="#ctx0" brushRef="#br0" timeOffset="3876.818">2852 1545 32767,'-20'-68'0,"-2"2"0,-10-18 0,32 83 0,-21-41 0,7 24 0,13 18 0,1-1 0,-1 1 0,1 0 0,-1-1 0,1 1 0,-1 0 0,0-1 0,1 1 0,-1 0 0,0 0 0,1-1 0,-1 1 0,0 0 0,1 0 0,-1 0 0,0 0 0,1 0 0,-1 0 0,0 0 0,0 0 0,1 0 0,-1 0 0,0 1 0,0-1 0,0 1 0,0 0 0,-1-1 0,1 1 0,0 0 0,0 0 0,0 0 0,0 0 0,0 0 0,0 0 0,0 0 0,0 0 0,1 1 0,-1-1 0,0 1 0,-10 27 0,8-13 0,0 0 0,0 14 0,1-12 0,2 0 0,2 15 0,-2-27 0,1 0 0,0 0 0,0 0 0,0 0 0,1 0 0,0-1 0,0 1 0,1 0 0,1 1 0,-4-6 0,1 1 0,0-1 0,0 0 0,0 0 0,0 0 0,0 0 0,0 0 0,0 0 0,1 0 0,-1-1 0,0 1 0,0 0 0,1-1 0,-1 1 0,0-1 0,1 1 0,-1-1 0,1 0 0,-1 1 0,1-1 0,-1 0 0,0 0 0,1 0 0,-1 0 0,1 0 0,-1 0 0,1-1 0,-1 1 0,1 0 0,-1-1 0,0 1 0,1-1 0,-1 0 0,0 1 0,0-1 0,1 0 0,-1 0 0,0 0 0,7-4 0,-1 0 0,1-1 0,-1 0 0,-1 0 0,3-3 0,-8 7 0,3-2 0,0 0 0,0 0 0,0 1 0,0-1 0,0 1 0,1 0 0,-1 0 0,3 0 0,-5 2 0,0 1 0,0-1 0,0 1 0,0-1 0,0 1 0,1 0 0,-1 0 0,0 0 0,0 0 0,0 0 0,1 1 0,-1-1 0,0 1 0,0-1 0,0 1 0,0 0 0,0 0 0,0 0 0,0 0 0,0 0 0,2 1 0,13 10 0,0 1 0,2 1 0,-9-4 0,1-1 0,1-1 0,0 0 0,0-1 0,0 0 0,4 0 0,-4-3 0,-1 0 0,0-1 0,1-1 0,7 1 0,43 1 0</inkml:trace>
  <inkml:trace contextRef="#ctx0" brushRef="#br0" timeOffset="4263.783">3333 640 32767,'0'0'0,"-4"30"0,-3 51 0,-2 53 0,8 28 0,14 1 0,11-19 0,8-29 0,5-35 0,7-34 0,-2-38 0,-8-34 0,-9-12 0</inkml:trace>
  <inkml:trace contextRef="#ctx0" brushRef="#br0" timeOffset="4617.836">3237 1199 32767,'-4'3'0,"-20"-2"0,-6-8 0,11-2 0,23-4 0,33 1 0,27-4 0,25 0 0,-2 4 0</inkml:trace>
  <inkml:trace contextRef="#ctx0" brushRef="#br0" timeOffset="5051.569">3756 1257 32767,'0'3'0,"-7"8"0,2 14 0,8 17 0,19 15 0,7-4 0</inkml:trace>
  <inkml:trace contextRef="#ctx0" brushRef="#br0" timeOffset="5433.345">3814 1045 32767,'-4'0'0,"-10"-7"0,10 15 0,19 15 0,7 4 0</inkml:trace>
  <inkml:trace contextRef="#ctx0" brushRef="#br0" timeOffset="5772.594">4103 1353 32767,'0'3'0,"3"24"0,8 8 0,5-3 0,-10-36 0,-6-20 0,-3-7 0,-1 3 0,26 5 0,10 7 0</inkml:trace>
  <inkml:trace contextRef="#ctx0" brushRef="#br0" timeOffset="5773.594">4429 1237 32767,'0'3'0,"0"38"0,10 24 0,10 8 0,7-19 0,7-41 0,3-32 0,0-17 0,8 11 0,5 20 0,2 27 0,3 26 0,5 24 0,-7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49:0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3680 117 32767,'-4'0'0,"-26"9"0,-29 14 0,-40 52 0,-25 45 0,-85 157 0,-5 31 0,33-34 0,53-66 0,53-73 0,45-65 0,28-44 0</inkml:trace>
  <inkml:trace contextRef="#ctx0" brushRef="#br0" timeOffset="2111.42">3757 117 32767,'0'-1'0,"-1"1"0,1-1 0,-1 1 0,1 0 0,-1-1 0,0 1 0,1 0 0,-1-1 0,1 1 0,-1 0 0,0 0 0,1 0 0,-1-1 0,0 1 0,1 0 0,-1 0 0,0 0 0,1 0 0,-1 0 0,0 0 0,1 0 0,-1 1 0,0-1 0,1 0 0,-1 0 0,-18 10 0,15-7 0,-19 12 0,1 2 0,0 1 0,2 1 0,-9 10 0,0 2 0,2 1 0,-3 5 0,-82 129 0,-179 341 0,23 19 0,49-59 0,122-255 0,30-75 0,50-109 0,23-39 0</inkml:trace>
  <inkml:trace contextRef="#ctx0" brushRef="#br0" timeOffset="2877.986">3699 1 32767,'0'0'0,"13"23"0,14 27 0,49 90 0,56 84 0,33 42 0,-6-10 0,92 124 0,25 31 0,-17-29 0,-33-53 0,-42-72 0,-49-77 0,-51-73 0,-43-70 0,-28-41 0</inkml:trace>
  <inkml:trace contextRef="#ctx0" brushRef="#br0" timeOffset="15231.273">2410 2926 32767,'0'0'0,"-13"-3"0,-5-2 0,-2 1 0,-4 4 0,-5 12 0,-7 13 0,-11 23 0,-55 81 0,-68 101 0,-26 54 0,-7 10 0,-1 3 0,27-28 0,41-52 0,43-60 0,38-57 0</inkml:trace>
  <inkml:trace contextRef="#ctx0" brushRef="#br0" timeOffset="15982.254">2506 3215 32767,'0'0'0,"6"-20"0,42 53 0,46 95 0,32 66 0,34 65 0,4 9 0,-7-13 0,-21-30 0,-29-46 0,-31-50 0,-17-41 0,-20-36 0</inkml:trace>
  <inkml:trace contextRef="#ctx0" brushRef="#br0" timeOffset="16881.923">62 2445 32767,'0'3'0,"-13"57"0,-1 31 0,8 7 0,12-10 0,8-20 0,2-22 0</inkml:trace>
  <inkml:trace contextRef="#ctx0" brushRef="#br0" timeOffset="17299.802">4 1964 32767,'0'0'0,"-3"-4"0,2 0 0,14 16 0,6 7 0</inkml:trace>
  <inkml:trace contextRef="#ctx0" brushRef="#br0" timeOffset="17884.49">312 2329 32767,'3'0'0,"12"26"0,5 29 0,4 14 0,0 5 0,0-6 0,-2-38 0,0-43 0,2-40 0,4-16 0,6-5 0,18 15 0,3 34 0,-5 43 0,-4 36 0,0 34 0,-5 13 0,-9-12 0</inkml:trace>
  <inkml:trace contextRef="#ctx0" brushRef="#br0" timeOffset="18370.722">1236 2445 32767,'0'0'0,"-16"-10"0,-13-6 0,-7-1 0,-4 3 0,1 10 0,1 32 0,7 41 0,28 34 0,45 1 0,33-29 0,6-25 0</inkml:trace>
  <inkml:trace contextRef="#ctx0" brushRef="#br0" timeOffset="18726.769">1428 2638 32767,'0'0'0,"3"16"0,12 9 0,22-20 0,1-49 0,-18-28 0,-29 2 0,-13 39 0,16 38 0,10 18 0</inkml:trace>
  <inkml:trace contextRef="#ctx0" brushRef="#br0" timeOffset="19256.359">1717 2406 32767,'0'4'0,"0"23"0,7 40 0,1 9 0,10-25 0,9-54 0,2-36 0,-4-12 0,1 7 0,0 36 0,-3 30 0,6-8 0,7 2 0,11 32 0,10 11 0,-4-5 0</inkml:trace>
  <inkml:trace contextRef="#ctx0" brushRef="#br0" timeOffset="19668.8">2314 2656 32767,'0'0'0,"16"-16"0,12-29 0,2-12 0,-22 2 0,-17 25 0,-9 33 0,0 36 0,6 24 0,15 8 0,46-1 0,37-19 0,5-19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20T02:39:54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  <inkml:trace contextRef="#ctx0" brushRef="#br0" timeOffset="1078.015">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0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14 770 32767,'0'0'0,"32"0"0,38-7 0,19-2 0,12 17 0,-12 8 0</inkml:trace>
  <inkml:trace contextRef="#ctx0" brushRef="#br0" timeOffset="452.987">245 0 32767,'-3'0'0,"-15"4"0,-3 43 0,7 56 0,14 63 0,15 72 0,13 51 0,5 59 0,-4-1 0,-7-70 0,-6-97 0,-10-93 0,-6-61 0</inkml:trace>
  <inkml:trace contextRef="#ctx0" brushRef="#br0" timeOffset="824.022">71 1212 32767,'0'0'0,"-16"7"0,-12 80 0,2 42 0,31-1 0,15-22 0</inkml:trace>
  <inkml:trace contextRef="#ctx0" brushRef="#br0" timeOffset="1236.919">206 1251 32767,'0'3'0,"3"11"0,64 17 0,19 2 0</inkml:trace>
  <inkml:trace contextRef="#ctx0" brushRef="#br0" timeOffset="1593.512">514 328 32767,'0'0'0,"0"6"0,20-1 0,19-1 0,39 25 0,10 20 0,-7 12 0,-18 9 0,-18 9 0,-31 23 0,-24 4 0,-21-5 0,-4-21 0</inkml:trace>
  <inkml:trace contextRef="#ctx0" brushRef="#br0" timeOffset="1969.511">591 827 32767,'0'4'0,"-3"13"0,41-8 0,24-10 0,2-4 0</inkml:trace>
  <inkml:trace contextRef="#ctx0" brushRef="#br0" timeOffset="1970.511">591 1174 32767,'0'0'0,"26"-6"0,22-13 0,6-9 0,-3 0 0,-10 5 0</inkml:trace>
  <inkml:trace contextRef="#ctx0" brushRef="#br0" timeOffset="2674.763">475 578 32767,'30'217'0,"-6"0"0,21 278 0,-20-302 0,-20-166 0,7 19 0,-9-38 0,-1 0 0,1 0 0,1-1 0,-1 0 0,6 7 0,-8-11 0,1-1 0,-1 0 0,1 0 0,0 0 0,0 0 0,0 0 0,0 0 0,0-1 0,0 1 0,1-1 0,-1 1 0,1-1 0,-1 0 0,1 0 0,-1 0 0,1 0 0,-1 0 0,1-1 0,0 1 0,-1-1 0,1 1 0,0-1 0,0 0 0,-1 0 0,1-1 0,0 1 0,0-1 0,-1 1 0,1-1 0,1 0 0,4-2 0,0-1 0,0 0 0,-1 0 0,1-1 0,-1 0 0,0 0 0,-1 0 0,1-1 0,0-1 0,12-13 0,-1-1 0,0-1 0,-2 0 0,-1-1 0,5-11 0,-3 3 0,-2 0 0,-1-2 0,-2 1 0,0-4 0,-9 27 0,-1 0 0,0 0 0,-1 0 0,1 0 0,-2 0 0,1-5 0,-1 13 0,0 0 0,0 0 0,0 0 0,0 0 0,0 0 0,0 0 0,0 0 0,0 0 0,-1 0 0,1 0 0,0 0 0,-1 0 0,1 0 0,-1 0 0,1 0 0,-1 0 0,1 1 0,-1-1 0,1 0 0,-1 0 0,0 0 0,0 1 0,1-1 0,-1 0 0,0 1 0,0-1 0,0 1 0,0-1 0,0 1 0,0-1 0,0 1 0,0 0 0,0-1 0,-1 1 0,-1 0 0,0 0 0,0 1 0,1-1 0,-1 1 0,0 0 0,0 0 0,0 0 0,0 0 0,1 0 0,-1 0 0,-1 1 0,-5 4 0,0 0 0,0 0 0,0 1 0,1 0 0,0 0 0,0 1 0,1 0 0,-3 4 0,6-6 0,0 0 0,0 0 0,0 0 0,1 0 0,-1 1 0,2-1 0,-1 1 0,1 0 0,0 0 0,0 0 0,1 0 0,-1 0 0,2 2 0,0-6 0,0 0 0,0 0 0,0 0 0,1 1 0,-1-1 0,1 0 0,0 0 0,0 0 0,0 0 0,1 0 0,-1-1 0,1 1 0,-1 0 0,1 0 0,0-1 0,0 1 0,0-1 0,0 0 0,1 0 0,-1 0 0,1 1 0,4 2 0,0-1 0,1 0 0,-1 0 0,1 0 0,0-1 0,0 0 0,5 1 0,15 2 0,-1 0 0,20 1 0,58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0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32767,'-11'39'0,"1"1"0,2 0 0,2 0 0,-2 41 0,2-11 0,-15 139 0,-6 50 0,-47 482 0,36-391 0,33-321 0,-1-1 0,-2 1 0,-6 17 0,9-32 0</inkml:trace>
  <inkml:trace contextRef="#ctx0" brushRef="#br0" timeOffset="505.209">1 1541 32767,'0'0'0,"0"23"0,6 30 0,10 23 0,7 11 0,7 1 0,9-14 0,6-24 0,10-33 0,11-35 0,41-101 0,1-32 0,-17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1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32767,'0'0'0,"-6"16"0,0 35 0,2 49 0,2 62 0,3-10 0,3-49 0,17-66 0,27-49 0,22-29 0,6 13 0,-10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7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32767,'0'3'0,"-4"1"0,121 10 0,40 3 0</inkml:trace>
  <inkml:trace contextRef="#ctx0" brushRef="#br0" timeOffset="407.663">196 57 32767,'-7'0'0,"-18"0"0,2 36 0,4 57 0,6 67 0,21 83 0,9 1 0</inkml:trace>
  <inkml:trace contextRef="#ctx0" brushRef="#br0" timeOffset="785.275">235 500 32767,'0'0'0,"-4"0"0,3-7 0,8-1 0,19-1 0,24-1 0,18-2 0,3-3 0,-14 2 0,-16 2 0</inkml:trace>
  <inkml:trace contextRef="#ctx0" brushRef="#br0" timeOffset="1156.213">311 250 32767,'0'0'0,"-3"-3"0,2 67 0,5 40 0,11 4 0,22-34 0,10-48 0,-5-40 0,-9-21 0,-7-5 0,-4 17 0,-9 62 0,-8 24 0</inkml:trace>
  <inkml:trace contextRef="#ctx0" brushRef="#br0" timeOffset="1157.213">369 885 32767,'0'0'0,"-6"0"0,33-4 0,35 0 0,11 6 0,-4 17 0,-21 14 0,-50 8 0,-36-2 0,-17-15 0,1-12 0</inkml:trace>
  <inkml:trace contextRef="#ctx0" brushRef="#br0" timeOffset="1593.212">349 961 32767,'0'0'0,"4"-6"0,72 36 0,40 18 0,11 6 0,-8-3 0,-23-9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1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32767,'-3'3'0,"-8"11"0,-5 20 0,-4 26 0,26 20 0,10-4 0</inkml:trace>
  <inkml:trace contextRef="#ctx0" brushRef="#br0" timeOffset="1">223 116 32767,'0'0'0,"33"39"0,10 13 0</inkml:trace>
  <inkml:trace contextRef="#ctx0" brushRef="#br0" timeOffset="2">570 97 32767,'0'3'0,"0"18"0,29 24 0,10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1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32767,'0'3'0,"30"54"0,32 39 0,12 21 0,-6-11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1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32767,'0'3'0,"0"5"0,23 40 0,7 11 0</inkml:trace>
  <inkml:trace contextRef="#ctx0" brushRef="#br0" timeOffset="440.98">59 41 32767,'0'0'0,"65"-10"0,42-6 0,15 2 0,-9 24 0,-31 29 0,-72 32 0,-99 6 0,-39-6 0,20-13 0,60-18 0,68-27 0,47-21 0,22-10 0,2 1 0,-14 14 0,-21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0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39 404 32767,'0'0'0,"-3"0"0,57 0 0,63 10 0,27 16 0,-10 7 0,-29-2 0</inkml:trace>
  <inkml:trace contextRef="#ctx0" brushRef="#br0" timeOffset="364.017">270 0 32767,'-3'0'0,"-14"26"0,2 68 0,13 40 0,31 18 0,9-18 0</inkml:trace>
  <inkml:trace contextRef="#ctx0" brushRef="#br0" timeOffset="797.452">558 288 32767,'-3'0'0,"-14"75"0,-5 25 0</inkml:trace>
  <inkml:trace contextRef="#ctx0" brushRef="#br0" timeOffset="798.452">1 943 32767,'0'3'0,"23"11"0,33 0 0,57-16 0,32-4 0,4 16 0,-17 31 0,-30 26 0,-56 47 0,-48 11 0,-38-23 0,-18-38 0,1-30 0</inkml:trace>
  <inkml:trace contextRef="#ctx0" brushRef="#br0" timeOffset="1166.152">347 1212 32767,'0'-3'0,"3"31"0,2 34 0,-1 85 0,-1 57 0,0 16 0,1-19 0,8-50 0,1-51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1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32767,'0'0'0,"10"23"0,3 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40:1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32767,'0'0'0,"42"46"0,15 15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2:52:1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1083 32767,'-51'4'0,"16"-4"0,-1-2 0,1-2 0,0 0 0,1-3 0,-20-6 0,52 12 0,1 1 0,-1 0 0,1-1 0,-1 0 0,1 1 0,0-1 0,-1 0 0,1 1 0,0-1 0,-1-1 0,2 2 0,0 0 0,-1 0 0,1 0 0,0-1 0,0 1 0,0 0 0,0 0 0,0 0 0,0 0 0,0-1 0,0 1 0,0 0 0,0 0 0,0 0 0,0 0 0,0-1 0,0 1 0,0 0 0,0 0 0,0 0 0,0 0 0,0 0 0,0-1 0,1 1 0,-1 0 0,0 0 0,0 0 0,0 0 0,0 0 0,0 0 0,0-1 0,0 1 0,0 0 0,1 0 0,-1 0 0,0 0 0,0 0 0,0 0 0,0 0 0,0 0 0,1 0 0,-1 0 0,0 0 0,0-1 0,0 1 0,0 0 0,1 0 0,2-1 0,1 1 0,-1-1 0,1 0 0,0 1 0,-1 0 0,1 0 0,0 0 0,1 0 0,71 6 0,0-3 0,0-4 0,-1-3 0,1-3 0,-1-4 0,0-3 0,32-12 0,184-76 0,-109 36 0,-57 24 0,3 7 0,1 5 0,1 6 0,22 3 0,-97 15 0,1 3 0,-1 3 0,1 1 0,-1 4 0,0 1 0,0 3 0,42 13 0,-33-3 0,-27-7 0,1-2 0,-1-2 0,2-1 0,33 1 0,-30-8 0,1-1 0,36-7 0,86-20 0,-133 23 0,55-11 0,261-44 0,-236 47 0,0 4 0,18 5 0,262 18 0,-171-2 0,82-12 0,-68-16 0,0-10 0,83-26 0,-254 39 0,318-57 0,-218 46 0,61 4 0,163 10 0,7 16 0,29 0 0,-202-12 0,-87 0 0,88 10 0,-204-3 0,0 1 0,-1 0 0,1 2 0,-1 0 0,1 1 0,-1 1 0,-1 1 0,10 4 0,-2 5 0</inkml:trace>
  <inkml:trace contextRef="#ctx0" brushRef="#br0" timeOffset="3888.713">9648 583 32767,'-3'0'0,"1"-1"0,-1 1 0,0-1 0,1 0 0,-1 0 0,1 0 0,-1-1 0,1 1 0,0 0 0,-1-1 0,-1-1 0,4 3 0,-1-1 0,0 1 0,1-1 0,-1 0 0,0 1 0,1-1 0,-1 0 0,1 1 0,-1-1 0,1 0 0,-1 0 0,1 1 0,0-1 0,-1 0 0,1 0 0,0 0 0,0 0 0,0 0 0,-1 1 0,1-1 0,0 0 0,0 0 0,0 0 0,0 0 0,1 0 0,-1 0 0,0 1 0,0-1 0,0 0 0,1 0 0,-1 0 0,0 0 0,1 1 0,-1-1 0,1 0 0,-1 0 0,1 1 0,-1-1 0,1 0 0,0 1 0,-1-1 0,1 1 0,0-1 0,-1 0 0,1 1 0,0-1 0,8-6 0,1 1 0,0-1 0,4-1 0,15-8 0,102-76 0,2-2 0,-106 77 0,2 1 0,-1 2 0,2 1 0,0 0 0,2 3 0,-1 1 0,1 2 0,1 1 0,-1 2 0,1 1 0,13 1 0,52 3 0,47 9 0,32 2 0,-15-12 0,68-12 0,165-27 0,-268 25 0,-104 12 0,242-23 0,-188 22 0,1 2 0,29 6 0,-68 0 0,-1 2 0,1 1 0,-1 2 0,-1 1 0,0 2 0,24 13 0,93 41 0,-82-39 0</inkml:trace>
  <inkml:trace contextRef="#ctx0" brushRef="#br0" timeOffset="9448.42">11610 1853 32767,'0'3'0,"0"-2"0,-16-20 0,-9-5 0,-6 9 0,-5 30 0,10 18 0,33 28 0,31 8 0,16-6 0,2-11 0,-8-11 0,-17-6 0,-15-6 0,-18-4 0,-25-3 0,-14-9 0,0-7 0</inkml:trace>
  <inkml:trace contextRef="#ctx0" brushRef="#br0" timeOffset="10062.481">11765 1314 32767,'0'0'0,"0"-10"0,0-6 0,0-1 0,17 58 0,14 59 0,13 41 0,5 7 0,30 13 0,18-19 0,2-41 0,-15-48 0,-26-52 0,-23-26 0</inkml:trace>
  <inkml:trace contextRef="#ctx0" brushRef="#br0" timeOffset="10427.503">11822 1853 32767,'-3'3'0,"2"-34"0,8-19 0,9-5 0,8 5 0,21 0 0,8 6 0,-2 7 0,-8 10 0,-13 9 0</inkml:trace>
  <inkml:trace contextRef="#ctx0" brushRef="#br0" timeOffset="8142.061">10418 1314 32767,'0'0'0,"-6"3"0,-3-1 0,1 7 0,21 72 0,50 123 0,26 54 0,3 5 0,-4-32 0,-11-55 0,-17-58 0</inkml:trace>
  <inkml:trace contextRef="#ctx0" brushRef="#br0" timeOffset="8546.75">10899 2141 32767,'0'3'0,"-13"12"0,12 22 0,16 18 0,5-1 0</inkml:trace>
  <inkml:trace contextRef="#ctx0" brushRef="#br0" timeOffset="8940.349">10803 1622 32767,'-3'0'0,"-18"3"0,-11 8 0,-1 8 0,19-11 0,14-15 0,8-5 0</inkml:trace>
  <inkml:trace contextRef="#ctx0" brushRef="#br0" timeOffset="15774.571">16191 1776 32767,'0'0'0,"-3"3"0,-2 1 0,1 4 0,1 19 0,-13 65 0,-9 13 0,-1-12 0</inkml:trace>
  <inkml:trace contextRef="#ctx0" brushRef="#br0" timeOffset="12774.227">13882 853 32767,'0'0'0,"-17"3"0,-4 1 0,13-6 0,35-33 0,19-11 0,2 4 0,-4 8 0,-7 10 0,-8 9 0</inkml:trace>
  <inkml:trace contextRef="#ctx0" brushRef="#br0" timeOffset="13407.883">13786 1102 32767,'1'56'0,"2"-2"0,3 1 0,3 0 0,9 32 0,75 238 0,-60-215 0,-32-106 0,4 15 0,1-1 0,1 1 0,0-1 0,8 12 0,-12-25 0,0-1 0,0 1 0,0 0 0,1-1 0,0 0 0,0 0 0,0 0 0,0-1 0,0 1 0,1-1 0,0 0 0,0 0 0,0 0 0,0-1 0,0 0 0,0 0 0,0 0 0,6 0 0,2 0 0,1 0 0,0-1 0,0-1 0,0 0 0,0-1 0,0 0 0,8-3 0,-1-1 0,0 0 0,-1-1 0,1-1 0,11-7 0,40-23 0</inkml:trace>
  <inkml:trace contextRef="#ctx0" brushRef="#br0" timeOffset="29908.461">14267 1064 32767,'3'0'0,"1"0"0,0-3 0,-4-1 0,-2-1 0,6 18 0,15 62 0,25 90 0,23 47 0,5-7 0,-18-47 0,-17-51 0</inkml:trace>
  <inkml:trace contextRef="#ctx0" brushRef="#br0" timeOffset="31224.938">14902 949 32767,'-1'-4'0,"0"1"0,1 0 0,-1 0 0,0 0 0,-1 0 0,1 0 0,-1 0 0,1 1 0,-1-1 0,0 0 0,0 1 0,0-1 0,0 1 0,0 0 0,-1 0 0,0-1 0,-1-1 0,-2-3 0,-2 0 0,1 1 0,-1-1 0,0 2 0,0-1 0,0 1 0,-1 0 0,-2 0 0,10 5 0,0-1 0,0 1 0,0-1 0,0 1 0,0 0 0,0 0 0,0 0 0,-1 0 0,1-1 0,0 2 0,0-1 0,0 0 0,0 0 0,0 0 0,-1 0 0,1 1 0,0-1 0,0 0 0,0 1 0,0-1 0,1 1 0,-1-1 0,1 1 0,-1-1 0,1 1 0,-1 0 0,1-1 0,0 1 0,-1 0 0,1-1 0,-1 1 0,1 0 0,0-1 0,0 1 0,0 0 0,-1 0 0,1-1 0,0 1 0,0 0 0,0 0 0,0-1 0,0 4 0,1 0 0,-1 0 0,1-1 0,-1 1 0,1 0 0,0-1 0,1 1 0,-1-1 0,2 3 0,-1-1 0,1-1 0,0 0 0,-1 1 0,1-1 0,1 0 0,-1-1 0,1 1 0,-1-1 0,1 1 0,1-1 0,-4-2 0,1 0 0,0 0 0,-1 0 0,1 0 0,0-1 0,0 1 0,0 0 0,-1-1 0,1 1 0,0-1 0,0 0 0,0 0 0,0 0 0,0 0 0,0 0 0,0 0 0,0 0 0,0-1 0,0 1 0,-1-1 0,1 1 0,0-1 0,0 0 0,0 0 0,-1 0 0,1 0 0,1-1 0,1-1 0,1-1 0,-1 0 0,0 0 0,1 0 0,-2 0 0,1-1 0,-1 0 0,2-1 0,-3 3 0,-1 1 0,0 0 0,1-1 0,-1 1 0,0-1 0,0 0 0,0 1 0,0-1 0,-1 0 0,1 0 0,-1 1 0,0-1 0,0 0 0,0 0 0,0 1 0,0-1 0,0 0 0,-1-1 0,1 3 0,0 1 0,0-1 0,-1 1 0,1-1 0,0 1 0,0 0 0,0-1 0,-1 1 0,1-1 0,0 1 0,0 0 0,-1-1 0,1 1 0,0-1 0,-1 1 0,1 0 0,-1 0 0,1-1 0,0 1 0,-1 0 0,1 0 0,-1-1 0,1 1 0,-1 0 0,1 0 0,0 0 0,-1 0 0,1 0 0,-1 0 0,1 0 0,-1 0 0,1 0 0,-1 0 0,1 0 0,-1 0 0,1 0 0,-1 0 0,1 0 0,-1 0 0,1 0 0,-1 1 0,1-1 0,0 0 0,-1 0 0,1 0 0,-1 1 0,1-1 0,0 0 0,-1 1 0,1-1 0,0 0 0,-1 1 0,-1 0 0,1 1 0,-1 0 0,0 0 0,1 0 0,-1 0 0,1 0 0,-1 0 0,1 0 0,0 0 0,0 0 0,-1 2 0,-2 11 0,1 0 0,1 1 0,0 0 0,0-1 0,2 1 0,0 8 0,3 23 0,7 30 0,24 108 0,8 0 0,-19-89 0,-1 2 0,75 316 0,-84-367 0</inkml:trace>
  <inkml:trace contextRef="#ctx0" brushRef="#br0" timeOffset="32431.434">14902 871 32767,'-37'0'0,"-30"5"0,53-3 0,0 0 0,0 1 0,1 1 0,-1 0 0,1 1 0,-2 1 0,9-3 0,1 1 0,-1-1 0,1 1 0,0 0 0,0 0 0,0 1 0,0-1 0,1 1 0,-1 0 0,1 0 0,0 1 0,1-1 0,0 1 0,0 0 0,0 0 0,0 0 0,1 0 0,0 0 0,0 1 0,0 2 0,-1 8 0,0 1 0,2 0 0,0 0 0,1 0 0,0 0 0,4 17 0,-2-15 0,1 0 0,1 0 0,1 0 0,1-1 0,6 13 0,-8-22 0,1-1 0,-1-1 0,2 1 0,-1-1 0,1 0 0,0 0 0,1 0 0,0-1 0,0 0 0,0 0 0,1-1 0,4 3 0,-7-6 0,-1-1 0,1 1 0,0-1 0,-1 0 0,1 0 0,0 0 0,0-1 0,1 0 0,-1 0 0,0 0 0,0-1 0,0 1 0,5-1 0,27-4 0</inkml:trace>
  <inkml:trace contextRef="#ctx0" brushRef="#br0" timeOffset="15051.321">17056 121 32767,'-2'-6'0,"2"5"0,-1 1 0,1-1 0,0 1 0,-1-1 0,1 0 0,0 1 0,0-1 0,-1 0 0,1 1 0,0-1 0,0 0 0,0 1 0,0-1 0,0 0 0,0 0 0,0 1 0,0-1 0,0 0 0,0 1 0,0-1 0,0 0 0,1 1 0,-1-1 0,0 0 0,0 1 0,1-1 0,-1 0 0,1 1 0,-1-1 0,0 1 0,1-1 0,-1 1 0,1-1 0,-1 1 0,1-1 0,-1 1 0,1-1 0,0 1 0,-1 0 0,1-1 0,0 1 0,-1 0 0,1-1 0,0 1 0,-1 0 0,1 0 0,0 0 0,0 0 0,38-13 0,5 1 0,24-7 0,52-17 0,-114 35 0,-1-1 0,0 1 0,0-1 0,0 1 0,0 1 0,5-1 0,-8 1 0,-1 0 0,1 0 0,0 0 0,-1 1 0,1-1 0,-1 1 0,1-1 0,0 1 0,-1-1 0,1 1 0,-1 0 0,1 0 0,-1 0 0,0 0 0,1 0 0,-1 0 0,0 0 0,0 0 0,0 0 0,1 1 0,3 6 0,0 1 0,-1-1 0,0 1 0,0 0 0,-1 0 0,0 1 0,-1-1 0,0 0 0,0 2 0,3 12 0,180 751 0,-171-713 0,-3 0 0,1 31 0,-11-83 0,0 1 0,-1 0 0,-1-1 0,0 1 0,0 0 0,-1-1 0,0 2 0,1-7 0,-1 0 0,1 1 0,-1-1 0,0 0 0,-1 0 0,1-1 0,-1 1 0,1 0 0,-1-1 0,0 0 0,0 1 0,-1-1 0,1 0 0,-1-1 0,-2 3 0,-5 1 0,-1 1 0,0-2 0,0 1 0,0-2 0,-1 1 0,-3-1 0,-28 6 0,-9 0 0,-20 4 0,60-12 0,-1 2 0,1 0 0,0 0 0,0 1 0,1 1 0,0 0 0,-12 8 0,-1 9 0</inkml:trace>
  <inkml:trace contextRef="#ctx0" brushRef="#br0" timeOffset="35201.361">16114 564 32767,'0'-4'0,"-13"-20"0,-8-9 0,0-3 0,4 8 0,7 32 0,13 45 0,11 43 0,11 42 0,4 8 0,17 20 0,7-19 0,1-42 0,-9-39 0</inkml:trace>
  <inkml:trace contextRef="#ctx0" brushRef="#br0" timeOffset="35965.59">16421 853 32767,'0'0'0,"-1"0"0,1 1 0,-1-1 0,1 0 0,0 1 0,-1-1 0,1 0 0,-1 1 0,1-1 0,0 1 0,-1-1 0,1 1 0,0-1 0,0 1 0,-1-1 0,1 1 0,0-1 0,0 1 0,0-1 0,0 1 0,0-1 0,0 1 0,-1 0 0,1-1 0,0 1 0,1-1 0,-1 1 0,-1 2 0,-1 7 0,1 1 0,0 0 0,1 0 0,0 0 0,1 0 0,0 0 0,-1-5 0,1-1 0,0 0 0,0 0 0,1 0 0,-1 0 0,1 0 0,0 0 0,1 0 0,-1-1 0,1 1 0,0-1 0,0 1 0,1 0 0,-2-3 0,-1-1 0,0 0 0,0 0 0,1 0 0,-1 0 0,0 0 0,1-1 0,-1 1 0,1 0 0,-1 0 0,1-1 0,0 1 0,-1-1 0,1 0 0,-1 1 0,2-1 0,-2 0 0,0 0 0,0 0 0,0-1 0,0 1 0,0 0 0,0 0 0,0-1 0,0 1 0,0-1 0,0 1 0,0-1 0,0 1 0,0-1 0,-1 1 0,1-1 0,0 0 0,0 1 0,-1-1 0,1 0 0,0 0 0,-1 0 0,1 0 0,-1 1 0,1-1 0,-1 0 0,1 0 0,-1 0 0,0-1 0,2-4 0,0 0 0,-1-1 0,0 1 0,0-1 0,-1 1 0,0-1 0,0 0 0,-1-2 0,-7-60 0,7 61 0,-1-5 0,-18-93 0,16 91 0,0 0 0,-1 1 0,-1-1 0,0 1 0,-7-11 0,12 23 0,0 0 0,-1-1 0,1 1 0,-1 0 0,0 0 0,1 0 0,-1 0 0,0 1 0,0-1 0,0 0 0,0 1 0,-1-1 0,1 1 0,0 0 0,-2-1 0,2 2 0,1 0 0,0 0 0,0 0 0,-1 0 0,1 0 0,0 0 0,0 0 0,0 0 0,-1 0 0,1 1 0,0-1 0,0 1 0,0-1 0,0 1 0,0-1 0,0 1 0,0-1 0,0 1 0,0 0 0,0 0 0,0-1 0,0 1 0,0 0 0,0 0 0,0 0 0,1 0 0,-1 0 0,1 0 0,-1 0 0,0 0 0,1 1 0,-11 26 0,4 1 0</inkml:trace>
  <inkml:trace contextRef="#ctx0" brushRef="#br0" timeOffset="36587.535">16633 833 32767,'0'-3'0,"3"-12"0,2-2 0,-1 5 0,-1 17 0,13 34 0,16 11 0,6-14 0,-3-25 0,-12-25 0,-18-23 0,-31-15 0,-10 8 0,0 15 0,7 12 0</inkml:trace>
  <inkml:trace contextRef="#ctx0" brushRef="#br0" timeOffset="37354.009">16998 737 32767,'4'0'0,"0"23"0,7 14 0,8 4 0,7-8 0,9-30 0,-2-24 0,-12-13 0,-20-7 0,-20 1 0,-20 0 0,-3 7 0,5 9 0,10 15 0,11 23 0,17 14 0,6 4 0</inkml:trace>
  <inkml:trace contextRef="#ctx0" brushRef="#br0" timeOffset="38042.671">17307 564 32767,'0'-4'0,"7"-3"0,4 8 0,5 15 0,-1 7 0,7 9 0,16 4 0,9-22 0,-2-26 0,-10-24 0,-19-15 0,-31-3 0,-20 8 0,-7 11 0,0 16 0,8 17 0,12 16 0,10 5 0</inkml:trace>
  <inkml:trace contextRef="#ctx0" brushRef="#br0" timeOffset="42530.138">11996 4451 32767,'0'0'0,"-4"0"0,10 39 0,13 43 0,13 36 0,4 18 0,-3-7 0,-8-26 0,-8-34 0,-11-38 0,-15-136 0,-3-69 0,3-16 0,23 29 0,17 47 0,1 44 0</inkml:trace>
  <inkml:trace contextRef="#ctx0" brushRef="#br0" timeOffset="43326.154">12881 4720 32767,'-2'-8'0,"-38"-102"0,30 89 0,-1-1 0,0 1 0,-12-15 0,-17-16 0,36 47 0,-1 0 0,0 0 0,1 0 0,-2 1 0,1 0 0,0 0 0,-7-3 0,11 7 0,1-1 0,-1 1 0,0-1 0,0 1 0,0 0 0,0-1 0,0 1 0,0 0 0,0 0 0,0 0 0,0 0 0,0 0 0,0 0 0,0 0 0,0 0 0,0 0 0,0 0 0,0 0 0,0 1 0,0-1 0,0 0 0,0 1 0,0-1 0,1 1 0,-1-1 0,0 1 0,0-1 0,0 1 0,1 0 0,-1-1 0,0 1 0,0 0 0,1 0 0,-1-1 0,1 1 0,-1 0 0,0 0 0,-1 5 0,1-1 0,-1 1 0,1-1 0,0 1 0,0 0 0,0 0 0,1 0 0,0-1 0,0 1 0,0 0 0,1 0 0,1 3 0,2 17 0,2-1 0,4 10 0,-3-13 0,0 0 0,2-1 0,2 4 0,-6-16 0,0 0 0,0-1 0,1 1 0,0-1 0,0 0 0,1-1 0,0 0 0,2 2 0,-6-7 0,-1 0 0,1 0 0,0 0 0,0 0 0,-1 0 0,1-1 0,0 1 0,1-1 0,-1 0 0,0 0 0,0 0 0,0 0 0,1-1 0,-1 1 0,0-1 0,1 0 0,-1 0 0,0 0 0,3-1 0,-4 0 0,1 1 0,-1-1 0,1 0 0,-1 0 0,0-1 0,0 1 0,0 0 0,0-1 0,0 1 0,0-1 0,0 0 0,0 0 0,-1 0 0,1 0 0,-1 0 0,1 0 0,-1 0 0,0 0 0,0 0 0,0-1 0,0 1 0,0 0 0,0-1 0,0-2 0,0-3 0,1 0 0,-2-1 0,1 1 0,-1-1 0,0 1 0,-1-1 0,-1-4 0,2 4 0,6 17 0,1 3 0,3 4 0,1 0 0,1-1 0,0 0 0,1-1 0,0 0 0,4 2 0,-10-10 0,1 1 0,0-1 0,0-1 0,0 1 0,0-1 0,1 0 0,-1-1 0,1 0 0,0-1 0,0 0 0,0 0 0,0-1 0,6 1 0,3-3 0,0 1 0,6-3 0,-24 3 0</inkml:trace>
  <inkml:trace contextRef="#ctx0" brushRef="#br0" timeOffset="43986.142">13151 4335 32767,'0'-11'0,"-1"4"0,1 0 0,1 0 0,-1 0 0,1 0 0,2-5 0,-3 11 0,0 1 0,0 0 0,0-1 0,0 1 0,0 0 0,0-1 0,0 1 0,0 0 0,0-1 0,0 1 0,0 0 0,1-1 0,-1 1 0,0 0 0,0 0 0,0-1 0,1 1 0,-1 0 0,0-1 0,0 1 0,0 0 0,1 0 0,-1 0 0,0-1 0,1 1 0,-1 0 0,0 0 0,1 0 0,-1 0 0,0 0 0,1-1 0,-1 1 0,0 0 0,1 0 0,-1 0 0,0 0 0,1 0 0,-1 0 0,0 0 0,1 0 0,-1 0 0,0 0 0,1 0 0,-1 0 0,0 1 0,1-1 0,-1 0 0,0 0 0,1 0 0,-1 0 0,0 1 0,0-1 0,1 0 0,-1 0 0,0 0 0,0 1 0,1-1 0,-1 0 0,0 0 0,0 1 0,0-1 0,1 0 0,-1 1 0,0-1 0,20 31 0,-17-28 0,25 48 0,1 1 0,4 0 0,-26-40 0,1-1 0,0-1 0,1 0 0,0 0 0,1-1 0,0 0 0,3 2 0,-11-9 0,1 0 0,-1-1 0,0 1 0,1-1 0,-1 0 0,1 0 0,0 0 0,-1 0 0,1 0 0,0-1 0,0 1 0,-1-1 0,1 0 0,0 1 0,0-1 0,0-1 0,0 1 0,-1 0 0,1-1 0,0 1 0,0-1 0,-1 0 0,1 0 0,0 0 0,-1 0 0,1 0 0,-1-1 0,1 1 0,-1-1 0,0 1 0,0-1 0,0 0 0,0 0 0,0 0 0,0-1 0,5-5 0,-1 0 0,0 0 0,-1-1 0,0 0 0,0 0 0,-1 0 0,0-1 0,0 1 0,-1-2 0,2-6 0,-1 0 0,-1 0 0,0-3 0,-3 19 0,4-29 0,-4 29 0,0 1 0,0 0 0,0 0 0,0-1 0,0 1 0,0 0 0,0-1 0,0 1 0,0 0 0,0-1 0,0 1 0,0 0 0,0 0 0,0-1 0,0 1 0,0 0 0,1 0 0,-1-1 0,0 1 0,0 0 0,0 0 0,0-1 0,1 1 0,-1 0 0,0 0 0,0 0 0,1-1 0,-1 1 0,0 0 0,0 0 0,1 0 0,-1 0 0,0-1 0,0 1 0,1 0 0,-1 0 0,1 1 0,0 1 0,0-1 0,0 0 0,0 1 0,0-1 0,0 1 0,0-1 0,-1 1 0,1-1 0,0 1 0,16 43 0,42 128 0,22 84 0,-45-127 0,-3 12 0,-20-70 0,-3 0 0,1 68 0,-11-96 0,-1 0 0,-2-1 0,-2 0 0,-2 0 0,-6 19 0,4-32 0,-1 0 0,-1-1 0,-1 0 0,-1-1 0,-2 0 0,-1-1 0,-1-1 0,-2 0 0,2-4 0,-1-2 0,0 0 0,-2-1 0,0-1 0,-21 15 0,6-11 0,0-1 0,-23 10 0,54-29 0</inkml:trace>
  <inkml:trace contextRef="#ctx0" brushRef="#br0" timeOffset="40736.338">11129 4855 32767,'-9'0'0,"0"-1"0,0 0 0,0-1 0,0 0 0,-1 0 0,0-1 0,8 2 0,0 1 0,0 0 0,0-1 0,0 1 0,1 0 0,-1 0 0,0 0 0,0 0 0,0 1 0,0-1 0,0 0 0,0 1 0,0-1 0,0 1 0,1 0 0,-1 0 0,0-1 0,0 1 0,1 0 0,-1 0 0,1 1 0,-1-1 0,1 0 0,-1 1 0,1-1 0,0 0 0,-1 2 0,-3 5 0,0 0 0,0 0 0,1 1 0,1 0 0,-3 6 0,6-13 0,-8 19 0,1 2 0,2-1 0,0 1 0,2 0 0,0 0 0,1 0 0,2 0 0,1 17 0,0-35 0,-1 0 0,1 0 0,0-1 0,0 1 0,0-1 0,1 1 0,0-1 0,0 1 0,0-1 0,0 0 0,1 0 0,0 0 0,1 3 0,-3-7 0,0 1 0,0 0 0,0 0 0,-1-1 0,1 1 0,0 0 0,0-1 0,0 1 0,0-1 0,0 1 0,0-1 0,0 1 0,0-1 0,0 0 0,1 0 0,-1 1 0,0-1 0,0 0 0,0 0 0,0 0 0,0 0 0,0 0 0,0-1 0,0 1 0,1 0 0,-1 0 0,0-1 0,0 1 0,0-1 0,0 1 0,0-1 0,0 1 0,0-1 0,-1 0 0,1 1 0,0-1 0,0 0 0,0 0 0,0 0 0,4-7 0,1 1 0,-2-1 0,1-1 0,-1 1 0,-1-1 0,1 1 0,-1-1 0,-1-1 0,17-62 0,-4 0 0,-3-1 0,-1-16 0,-5 48 0,-6 41 0,0-1 0,0 1 0,0 0 0,0 0 0,0 0 0,0 0 0,0 0 0,0 0 0,0-1 0,0 1 0,0 0 0,0 0 0,0 0 0,0 0 0,0 0 0,0 0 0,0-1 0,0 1 0,0 0 0,1 0 0,-1 0 0,0 0 0,0 0 0,0 0 0,0 0 0,0 0 0,0 0 0,0 0 0,0 0 0,1-1 0,-1 1 0,0 0 0,0 0 0,0 0 0,0 0 0,0 0 0,0 0 0,0 0 0,1 0 0,-1 0 0,0 0 0,0 0 0,0 0 0,0 0 0,0 0 0,6 9 0,7 21 0,2 7 0,2-1 0,4 3 0,0-5 0,2 0 0,1-1 0,1-2 0,2 0 0,11 8 0,-28-30 0,0-1 0,0 0 0,1 0 0,0-1 0,0 0 0,1-1 0,3 1 0,-7-4 0,1 0 0,0 0 0,1-1 0,-1-1 0,0 1 0,0-1 0,1-1 0,-1 1 0,0-2 0,2 1 0,11-4 0,0 1 0,-1-2 0,3-2 0,-22 6 0</inkml:trace>
  <inkml:trace contextRef="#ctx0" brushRef="#br0" timeOffset="41510.269">11592 4624 32767,'-3'0'0,"-15"3"0,-3 5 0,11 46 0,17 44 0,14 21 0,6 1 0,3-21 0,-8-30 0,-14-46 0,-14-54 0,-1-80 0,15-24 0,32 3 0,9 26 0</inkml:trace>
  <inkml:trace contextRef="#ctx0" brushRef="#br0" timeOffset="45084.198">8955 5682 32767,'0'4'0,"-3"3"0,25 93 0,22 69 0,10 28 0,-21-75 0,-26-137 0,-7-75 0,26-19 0,31 18 0,23 42 0,16 74 0,-4 43 0,-17-6 0,-23-14 0</inkml:trace>
  <inkml:trace contextRef="#ctx0" brushRef="#br0" timeOffset="45753.72">9706 5509 32767,'0'0'0,"0"-7"0,0-1 0,0 13 0,19 48 0,119 284 0,35 84 0,-15-49 0,-44-114 0,-42-101 0</inkml:trace>
  <inkml:trace contextRef="#ctx0" brushRef="#br0" timeOffset="46244.424">9725 5586 32767,'0'0'0,"0"-19"0,7-14 0,18-1 0,28 9 0,24 18 0,10 27 0,-4 49 0,-20 23 0,-26 2 0,-69 1 0,-30-15 0</inkml:trace>
  <inkml:trace contextRef="#ctx0" brushRef="#br0" timeOffset="46640.996">10418 5798 32767,'0'10'0,"-3"29"0,-2 8 0,1-10 0,1-22 0,0-13 0</inkml:trace>
  <inkml:trace contextRef="#ctx0" brushRef="#br0" timeOffset="48943.602">14844 4123 32767,'16'-22'0,"79"-103"0,-48 66 0,85-115 0,1-8 0,89-167 0,-175 265 0,-4-2 0,-3-2 0,-5-1 0,-3-2 0,10-58 0,-31 97 0,-2 0 0,-2-10 0,-5 41 0,-1-1 0,-1 0 0,-2-14 0,1 28 0,0 1 0,0 0 0,-1 0 0,0 0 0,0 1 0,-1-1 0,0 0 0,0 1 0,0 0 0,-1-1 0,-4-4 0,5 8 0,0-1 0,0 0 0,-1 1 0,0 0 0,1 0 0,-1 0 0,0 0 0,-1 0 0,1 1 0,0 0 0,-1 0 0,1 0 0,-1 0 0,1 1 0,-2 0 0,0 0 0,0 0 0,-1 0 0,1 1 0,-1 0 0,1 1 0,0-1 0,-1 1 0,1 0 0,0 1 0,-4 1 0,-5 2 0,1 1 0,1 1 0,-1 0 0,1 0 0,1 2 0,-1-1 0,1 2 0,1-1 0,-3 4 0,7-6 0,1 1 0,-1 0 0,2 0 0,-1 0 0,1 1 0,0-1 0,-1 5 0,-6 15 0,-5 22 0,9-28 0,-12 39 0,2 0 0,2 1 0,-3 37 0,14-48 0</inkml:trace>
  <inkml:trace contextRef="#ctx0" brushRef="#br0" timeOffset="49531.085">15748 2508 32767,'0'0'0,"3"-10"0,2-16 0,41 58 0,24 47 0,3 26 0,-5 8 0,-7-11 0,-14-24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3:16:4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10238 361 32767,'-15'2'0,"-18"-5"0,-27-6 0,18 2 0,-5 2 0,34 4 0,-1 0 0,0 2 0,1-1 0,-1 2 0,-6 1 0,6 0 0,0 1 0,0 0 0,-1 2 0,10-4 0,1-1 0,0 1 0,0 1 0,0-1 0,0 0 0,0 1 0,1 0 0,-1 0 0,1 0 0,-2 3 0,4-5 0,0 0 0,0 1 0,0-1 0,1 0 0,-1 1 0,0-1 0,1 1 0,0-1 0,-1 1 0,1-1 0,0 1 0,0-1 0,-1 1 0,1-1 0,0 1 0,1-1 0,-1 1 0,0-1 0,0 1 0,1-1 0,-1 1 0,1-1 0,-1 0 0,1 1 0,-1-1 0,2 2 0,0 0 0,0 0 0,1 1 0,-1-1 0,1 0 0,0 0 0,0 0 0,0-1 0,0 1 0,3 1 0,0-1 0,0 1 0,0-1 0,0-1 0,0 1 0,1-1 0,-1 0 0,1-1 0,-1 1 0,4-1 0,33 3 0,-1-1 0,0-2 0,11-3 0,137-13 0,-130 9 0,-40 5 0,27-4 0,1 2 0,23 4 0,-55 0 0,0 0 0,-1 2 0,1 0 0,-1 0 0,0 2 0,0 0 0,0 0 0,0 2 0,7 4 0,44 31 0,-37-23 0,28 13 0,-35-21 0,0-1 0,1 0 0,0-2 0,0-1 0,1-1 0,0-1 0,0-1 0,0-1 0,1-1 0,13-1 0,32-8 0,0-2 0,65-18 0,-39 7 0,45-2 0,-44 15 0,0 4 0,45 5 0,194 30 0,-122-6 0,34-8 0,-128-13 0,344 5 0,-354-13 0,0-5 0,-1-5 0,19-8 0,-126 21 0,-1 0 0,1 0 0,-1-1 0,1 1 0,-1 0 0,1-1 0,-1 0 0,1 1 0,-1-1 0,0 0 0,1 0 0,0 0 0,-2 0 0,0 1 0,0-1 0,0 0 0,0 1 0,0-1 0,0 0 0,0 1 0,0-1 0,0 1 0,0-1 0,0 0 0,0 1 0,0-1 0,-1 1 0,1-1 0,0 0 0,0 1 0,-1-1 0,1 1 0,-1-1 0,1 1 0,0-1 0,-1 1 0,1-1 0,-1 1 0,1 0 0,-1-1 0,0 1 0,-11-13 0</inkml:trace>
  <inkml:trace contextRef="#ctx0" brushRef="#br0" timeOffset="11901.16">7333 976 32767,'0'4'0,"-10"20"0,7 6 0,29-18 0,18-28 0,1-17 0,-17-7 0,-37-3 0,-22 6 0,-6 19 0,22 33 0,14 13 0</inkml:trace>
  <inkml:trace contextRef="#ctx0" brushRef="#br0" timeOffset="12315.081">7756 880 32767,'0'0'0,"36"7"0,31 2 0,22-14 0,-22-45 0,-32-14 0,-28 7 0,1 36 0,-1 22 0</inkml:trace>
  <inkml:trace contextRef="#ctx0" brushRef="#br0" timeOffset="13236.446">8199 14 32767,'-1'2'0,"8"-2"0,64-7 0,-43 3 0,0 2 0,0 0 0,0 2 0,10 2 0,-30-2 0,0 2 0,1-1 0,-1 1 0,0 0 0,0 1 0,-1 0 0,1 0 0,0 0 0,-1 1 0,0 1 0,0-1 0,0 1 0,0 0 0,-1 0 0,0 1 0,0 0 0,0 1 0,4 6 0,-1 0 0,0 1 0,-1 0 0,-1 0 0,5 13 0,8 27 0,-1 2 0,-18-50 0,47 162 0,53 251 0,-65-235 0,-31-142 0,-1 0 0,-1 1 0,-3 10 0,-1-34 0,-1-1 0,0 1 0,-1-1 0,-1 1 0,-1-1 0,-1 0 0,0-1 0,-1 1 0,-4 5 0,3-9 0,0-1 0,0-1 0,-2 0 0,1 0 0,-2 0 0,1-2 0,-1 1 0,-1-1 0,0-1 0,0 0 0,-7 3 0,-5 1 0,0-1 0,-1-1 0,0-1 0,-1-1 0,0-2 0,-22 4 0,-31 1 0</inkml:trace>
  <inkml:trace contextRef="#ctx0" brushRef="#br0" timeOffset="4413.742">1656 2188 32767,'3'0'0,"8"-26"0,28-31 0,30-17 0,17-4 0,7 10 0,-3 17 0,-23 34 0,-23 19 0</inkml:trace>
  <inkml:trace contextRef="#ctx0" brushRef="#br0" timeOffset="5024.142">1733 2439 32767,'-5'-19'0,"4"17"0,2 4 0,10 32 0,39 118 0,7-2 0,21 29 0,-65-152 0,1 0 0,1-1 0,1-1 0,1 0 0,7 5 0,-18-23 0,0 0 0,1-1 0,-1 0 0,1 0 0,0-1 0,1 0 0,-1 0 0,1 0 0,0-1 0,0-1 0,0 1 0,1-1 0,-1-1 0,1 1 0,0-1 0,-1-1 0,1 0 0,0 0 0,7-1 0,10-2 0,0-1 0,-1-1 0,1-1 0,21-8 0,-2-2 0,-1-2 0,8-6 0,-8 1 0,0-3 0,-2-2 0,-1-1 0,23-22 0,-32 23 0</inkml:trace>
  <inkml:trace contextRef="#ctx0" brushRef="#br0" timeOffset="6136.163">2927 1707 32767,'0'0'0,"0"-22"0,0-9 0,-4 6 0,13 110 0,17 85 0,24 77 0,14 21 0,18-13 0,-1-49 0,-11-60 0,-18-55 0</inkml:trace>
  <inkml:trace contextRef="#ctx0" brushRef="#br0" timeOffset="6911.76">3676 1823 32767,'4'-64'0,"-4"-62"0,-1 106 0,-2-1 0,0 0 0,0 0 0,-2 1 0,-1 0 0,0 0 0,-7-13 0,0 14 0,13 18 0,-1 1 0,1-1 0,-1 1 0,1 0 0,-1-1 0,1 1 0,-1 0 0,0-1 0,1 1 0,-1 0 0,1 0 0,-1-1 0,0 1 0,1 0 0,-1 0 0,1 0 0,-1 0 0,0 0 0,1 0 0,-1 0 0,-1 1 0,0-1 0,1 1 0,-1 0 0,1 0 0,0 1 0,-1-1 0,1 0 0,0 0 0,0 1 0,0-1 0,0 1 0,0-1 0,0 1 0,0-1 0,0 1 0,0-1 0,1 1 0,-1 0 0,1-1 0,-1 2 0,-4 11 0,1 1 0,1 0 0,0 0 0,1 0 0,1 0 0,0 0 0,1 7 0,0-10 0,1 1 0,0-1 0,1 0 0,0 0 0,1 1 0,0-2 0,1 1 0,1 0 0,2 5 0,-4-12 0,0 0 0,1 1 0,0-1 0,0 0 0,0-1 0,0 1 0,1-1 0,0 0 0,0 0 0,0 0 0,0-1 0,1 1 0,-1-1 0,1-1 0,0 1 0,-1-1 0,3 0 0,-4 0 0,0-1 0,1-1 0,-1 1 0,1-1 0,-1 1 0,1-1 0,-1 0 0,1-1 0,-1 1 0,1-1 0,-1 0 0,1 0 0,-1 0 0,0-1 0,0 0 0,0 1 0,0-1 0,0-1 0,0 1 0,0-1 0,0 1 0,-1-1 0,3-2 0,0-3 0,0 1 0,0-1 0,-1 0 0,0 0 0,0 0 0,-1-1 0,0-1 0,-3 8 0,0 1 0,0-1 0,0 0 0,0 0 0,0 0 0,0 1 0,0-1 0,0 1 0,1-1 0,-2 2 0,1 0 0,-1 0 0,0-1 0,0 1 0,0 0 0,0 0 0,1 0 0,-1 0 0,0 0 0,0 0 0,0 0 0,0 0 0,1 1 0,-1-1 0,0 0 0,0 0 0,0 0 0,0 0 0,1 0 0,-1 0 0,0 0 0,0 0 0,0 0 0,0 0 0,0 1 0,1-1 0,-1 0 0,0 0 0,0 0 0,0 0 0,0 0 0,0 1 0,0-1 0,0 0 0,0 0 0,1 0 0,-1 0 0,0 1 0,0-1 0,0 0 0,0 0 0,0 0 0,0 0 0,9 29 0,31 131 0,11 66 0</inkml:trace>
  <inkml:trace contextRef="#ctx0" brushRef="#br0" timeOffset="7769.151">4638 2439 32767,'0'0'0,"0"0"0,0 0 0,-3 0 0,-4 79 0,-2 35 0,2 5 0,4-18 0,4-25 0</inkml:trace>
  <inkml:trace contextRef="#ctx0" brushRef="#br0" timeOffset="8439.355">4081 2131 32767,'0'0'0,"-10"-7"0,-3-1 0,0 6 0,7 27 0,6 38 0,7 36 0,13 12 0,8-1 0,14-11 0,-1-21 0</inkml:trace>
  <inkml:trace contextRef="#ctx0" brushRef="#br0" timeOffset="9716.163">5081 1266 32767,'-1'-2'0,"5"2"0,3 2 0,0 1 0,0-1 0,0 1 0,-1 1 0,1-1 0,-1 1 0,0 0 0,0 1 0,0-1 0,0 1 0,-1 0 0,0 1 0,2 2 0,5 5 0,-1 2 0,-1-1 0,0 1 0,-1 1 0,-1 0 0,4 10 0,4 15 0,-2-1 0,1 12 0,4 23 0,-3 0 0,-3 1 0,-4 1 0,-1 67 0,-8-112 0,-2 0 0,-1 0 0,-2 5 0,3-32 0,2-3 0,-1 0 0,1-1 0,0 1 0,0 0 0,-1-1 0,1 1 0,0 0 0,0 0 0,1 1 0,-1-3 0,0 0 0,0 0 0,0 1 0,0-1 0,0 0 0,1 0 0,-1 0 0,0 1 0,0-1 0,0 0 0,0 0 0,1 0 0,-1 0 0,0 1 0,0-1 0,0 0 0,1 0 0,-1 0 0,0 0 0,0 0 0,0 0 0,1 0 0,-1 1 0,0-1 0,0 0 0,1 0 0,-1 0 0,0 0 0,13-4 0,33-23 0,-2-3 0,6-6 0,-33 24 0,145-110 0,-109 77 0,45-47 0,-58 49 0</inkml:trace>
  <inkml:trace contextRef="#ctx0" brushRef="#br0" timeOffset="10547.913">5793 1112 32767,'0'0'0,"-3"-7"0,51 31 0,24 47 0,0 51 0,-13 37 0,-22 15 0,-18-23 0,-12-36 0,-1-45 0,51-70 0,33-48 0,32-52 0,-3-9 0</inkml:trace>
  <inkml:trace contextRef="#ctx0" brushRef="#br0" timeOffset="11493.536">6852 1112 32767,'-4'0'0,"-39"19"0,52 4 0,31-19 0,6-26 0,-18-20 0,-60-28 0,-18 20 0,7 42 0,16 29 0,13 10 0</inkml:trace>
  <inkml:trace contextRef="#ctx0" brushRef="#br0" timeOffset="16873.998">5716 4999 32767,'3'0'0,"15"32"0,3 28 0,-11 13 0,-7-6 0</inkml:trace>
  <inkml:trace contextRef="#ctx0" brushRef="#br0" timeOffset="14032.684">2715 4999 32767,'-3'0'0,"-18"3"0,15-9 0,30-22 0,35-24 0,37 1 0,1 22 0,-15 16 0</inkml:trace>
  <inkml:trace contextRef="#ctx0" brushRef="#br0" timeOffset="14520.506">2869 5075 32767,'-4'0'0,"-7"59"0,18 59 0,31 48 0,24 26 0,12-8 0,1-20 0,-14-40 0,-16-40 0,-13-34 0,-12-26 0,17-33 0,31-32 0,54-41 0,48-37 0,6-10 0,-28 16 0</inkml:trace>
  <inkml:trace contextRef="#ctx0" brushRef="#br0" timeOffset="15088.204">4292 4286 32767,'-3'0'0,"-8"-13"0,5-1 0,9 8 0,35 107 0,19 82 0,15 36 0,6-6 0,-2-30 0,-8-49 0,-15-47 0</inkml:trace>
  <inkml:trace contextRef="#ctx0" brushRef="#br0" timeOffset="16536.59">4754 4133 32767,'0'0'0,"23"-17"0,24-8 0,13 3 0,11 91 0,-21 59 0,-35 21 0,-17-24 0,19-40 0,35-42 0,22 71 0,-18 29 0,-35-7 0,-17-32 0,-10-35 0</inkml:trace>
  <inkml:trace contextRef="#ctx0" brushRef="#br0" timeOffset="18355.655">6217 3709 32767,'3'0'0,"1"-3"0,-3-8 0,-9-5 0,1 26 0,18 57 0,49 161 0,28 56 0,8-22 0,-5-70 0,-18-69 0</inkml:trace>
  <inkml:trace contextRef="#ctx0" brushRef="#br0" timeOffset="19030.846">6832 3574 32767,'0'0'0,"-6"29"0,7 34 0,23 27 0,28 13 0,50 8 0,18-5 0,-9-7 0,-26-8 0,-83 20 0,-71-29 0,-28-43 0,4-30 0</inkml:trace>
  <inkml:trace contextRef="#ctx0" brushRef="#br0" timeOffset="19429.315">6736 3671 32767,'0'-3'0,"49"-38"0,69-47 0,33-15 0,12 6 0,-13 20 0,-32 23 0</inkml:trace>
  <inkml:trace contextRef="#ctx0" brushRef="#br0" timeOffset="19888.346">7832 3478 32767,'0'0'0,"0"0"0,0 26 0,4 25 0,13 14 0,21-1 0,14-34 0,-2-39 0,-20-51 0,-40-30 0,-26 44 0,-7 32 0</inkml:trace>
  <inkml:trace contextRef="#ctx0" brushRef="#br0" timeOffset="20358.205">8353 3420 32767,'3'0'0,"1"20"0,7 22 0,20 2 0,13-24 0,1-38 0,-23-22 0,-42 5 0,-20 19 0,-4 18 0,9 9 0,21 6 0,12 0 0</inkml:trace>
  <inkml:trace contextRef="#ctx0" brushRef="#br0" timeOffset="20807.196">8910 3344 32767,'0'0'0,"-13"42"0,9 25 0,18 3 0,23-26 0,22-60 0,-3-34 0,-17-18 0,-29-7 0,-22 5 0,-12 12 0,-9 42 0,-2 33 0,5 17 0,7 3 0</inkml:trace>
  <inkml:trace contextRef="#ctx0" brushRef="#br0" timeOffset="21597.161">9315 2439 32767,'-2'9'0,"2"0"0,0-9 0,1 0 0,0 1 0,-1-1 0,1 0 0,0 0 0,-1 1 0,1-1 0,0 0 0,0 0 0,-1 0 0,1 0 0,0 0 0,0 0 0,-1 0 0,1 0 0,0 0 0,-1 0 0,1-1 0,0 1 0,22-4 0,-1-2 0,19-6 0,-17 4 0,1 1 0,0 1 0,3 1 0,-21 4 0,0 0 0,0 1 0,0 0 0,0 0 0,0 1 0,0 0 0,0 0 0,0 0 0,0 1 0,0 0 0,-1 0 0,1 1 0,1 1 0,-2-1 0,0 1 0,0 0 0,0 0 0,-1 0 0,1 1 0,-1 0 0,0 0 0,2 3 0,-1 1 0,1 0 0,-2 1 0,1-1 0,-1 1 0,-1 0 0,1 1 0,11 37 0,6 33 0,64 303 0,-26-111 0,-60-270 0,19 78 0,-3 1 0,-3 18 0,-10-59 0,-3 1 0,-1-1 0,-2 1 0,-2-1 0,-2 0 0,-1-1 0,-3 1 0,-1-2 0,-1 1 0,-3-2 0,-1 0 0,-2-1 0,-1-1 0,-2-1 0,-1 0 0,-2-2 0,-2-1 0,0-1 0,-2-1 0,-30 22 0,17-19 0,-24 12 0,63-43 0</inkml:trace>
  <inkml:trace contextRef="#ctx0" brushRef="#br0" timeOffset="22493.763">1 2747 32767,'0'0'0,"23"-36"0,27-28 0,67-36 0,15-1 0</inkml:trace>
  <inkml:trace contextRef="#ctx0" brushRef="#br0" timeOffset="23059.804">174 2670 32767,'0'0'0,"-10"9"0,-3 18 0,60 150 0,34 88 0,17 25 0,5-20 0,-12-47 0,-18-57 0,-21-58 0,12-69 0,49-62 0,27-36 0,-6-15 0,-27 6 0,-21 13 0,-25 17 0</inkml:trace>
  <inkml:trace contextRef="#ctx0" brushRef="#br0" timeOffset="23965.504">9642 1381 32767,'0'0'0,"10"30"0,9 18 0,-4 39 0,-15 19 0,-8-4 0,-2-19 0</inkml:trace>
  <inkml:trace contextRef="#ctx0" brushRef="#br0" timeOffset="25515.154">10603 1843 32767,'-1'0'0,"1"-1"0,-1 1 0,0 0 0,0 0 0,1-1 0,-1 1 0,0-1 0,0 1 0,1 0 0,-1-1 0,0 1 0,1-1 0,-1 0 0,0 1 0,1-1 0,-1 1 0,1-1 0,-1 0 0,1 0 0,0 1 0,-1-1 0,1 0 0,-6-19 0,6 17 0,0 0 0,0 0 0,1-1 0,-1 1 0,1 0 0,0 0 0,0 0 0,0-1 0,0 1 0,1 0 0,-1 1 0,1-1 0,0 0 0,0 0 0,0 1 0,0-1 0,0 1 0,2-2 0,4-3 0,0 0 0,1 0 0,-1 1 0,2 0 0,-1 0 0,31-14 0,1 1 0,1 2 0,0 2 0,38-7 0,-70 19 0,-6 1 0,1 1 0,0 0 0,0 0 0,-1 0 0,6 0 0,-9 1 0,0 0 0,0 0 0,1 1 0,-1-1 0,0 0 0,0 0 0,0 1 0,1-1 0,-1 1 0,0-1 0,0 1 0,0-1 0,0 1 0,0 0 0,0-1 0,0 1 0,0 0 0,0 0 0,0 0 0,0 0 0,-1 0 0,1 0 0,0 0 0,0 1 0,3 7 0,0-1 0,-1 1 0,0 0 0,-1 1 0,0-1 0,0 1 0,5 22 0,20 81 0,15 46 0,12 50 0,46 161 0,30 118 0,-15 1 0,-109-462 0,-3-16 0,-1 0 0,0 0 0,-1 0 0,0 11 0,-1-20 0,0 0 0,-1 0 0,1 0 0,-1 0 0,1 0 0,-1 0 0,0 0 0,0-1 0,0 1 0,0 0 0,0 0 0,0 0 0,0-1 0,-1 1 0,1-1 0,-1 1 0,1-1 0,-1 1 0,1-1 0,-3 1 0,1 1 0,-16 11 0,0 0 0,-1-1 0,0-1 0,-1-1 0,0-1 0,-9 3 0,-43 13 0,-19 2 0,79-24 0,-58 16 0,-27 8 0,79-19 0,13-1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7:4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32767,'0'0'0,"4"-7"0,7 1 0,28 12 0,13 21 0,-1 6 0</inkml:trace>
  <inkml:trace contextRef="#ctx0" brushRef="#br0" timeOffset="356.843">20 645 32767,'0'0'0,"6"7"0,10 5 0,7 10 0,10 6 0,7-3 0,-5-6 0</inkml:trace>
  <inkml:trace contextRef="#ctx0" brushRef="#br0" timeOffset="783.266">20 1531 32767,'0'0'0,"13"-16"0,37-42 0,29-40 0,2-4 0</inkml:trace>
  <inkml:trace contextRef="#ctx0" brushRef="#br0" timeOffset="1176.548">366 164 32767,'0'0'0,"0"13"0,6 41 0,13 30 0,5 4 0,0-12 0</inkml:trace>
  <inkml:trace contextRef="#ctx0" brushRef="#br0" timeOffset="1604.255">462 68 32767,'8'-7'0,"1"0"0,1 0 0,-1 1 0,1 0 0,0 0 0,0 1 0,1 1 0,0-1 0,-1 2 0,1 0 0,1 0 0,2 1 0,0 0 0,0 1 0,1 0 0,-1 1 0,0 1 0,0 0 0,0 1 0,12 3 0,9 4 0,0 0 0,-1 3 0,0 0 0,-1 2 0,0 2 0,-1 1 0,5 5 0,-24-13 0,-2 0 0,1 1 0,-1 0 0,-1 1 0,0 0 0,2 3 0,-9-10 0,1 1 0,-1-1 0,0 1 0,0 0 0,-1 0 0,0 0 0,0 0 0,0 0 0,0 1 0,-1-1 0,0 1 0,0-1 0,0 1 0,-1-1 0,1 1 0,-1-1 0,-1 3 0,0-5 0,1 0 0,-1 0 0,0 0 0,0-1 0,-1 1 0,1 0 0,-1-1 0,1 1 0,-1-1 0,0 0 0,0 1 0,0-1 0,0 0 0,0 0 0,0 0 0,-1 0 0,1-1 0,-1 1 0,1-1 0,-1 1 0,0-1 0,-2 1 0,5-1 0,-1 0 0,1 0 0,-1 0 0,1 0 0,-1 0 0,1 0 0,0 0 0,0 0 0,-1 1 0,1-1 0,0 0 0,0 0 0,0 0 0,0 0 0,0 0 0,1 1 0,-1-1 0,0 1 0,1 4 0,0 219 0,0-188 0</inkml:trace>
  <inkml:trace contextRef="#ctx0" brushRef="#br0" timeOffset="1971.272">713 395 32767,'-4'0'0,"0"17"0,-4 21 0,-13 24 0,-12 18 0,-2 2 0,6-13 0</inkml:trace>
  <inkml:trace contextRef="#ctx0" brushRef="#br0" timeOffset="2338.358">827 530 32767,'0'0'0,"7"9"0,31 14 0,9 3 0</inkml:trace>
  <inkml:trace contextRef="#ctx0" brushRef="#br0" timeOffset="2339.358">404 1069 32767,'-3'0'0,"64"-7"0,41-5 0,17-1 0,-2 9 0,-21 5 0</inkml:trace>
  <inkml:trace contextRef="#ctx0" brushRef="#br0" timeOffset="2729.485">866 896 32767,'0'-3'0,"0"57"0,4 46 0,3 29 0,5 22 0,0-15 0</inkml:trace>
  <inkml:trace contextRef="#ctx0" brushRef="#br0" timeOffset="2730.485">693 1242 32767,'0'0'0,"-26"29"0,-6 17 0,3 0 0</inkml:trace>
  <inkml:trace contextRef="#ctx0" brushRef="#br0" timeOffset="3105.001">885 1338 32767,'0'0'0,"43"3"0,33 15 0,7 7 0,0 5 0,-9-1 0,-16-6 0,-14-4 0,-16-5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8:1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0 693 32767,'2'0'0,"0"0"0,0-1 0,-1 1 0,1-1 0,-1 1 0,1-1 0,0 0 0,-1 1 0,1-1 0,-1 0 0,1 0 0,1-1 0,14-6 0,0 0 0,1 2 0,0 0 0,16-3 0,80-12 0,-61 13 0,1028-164 0,-1075 172 0,336-47 0,-243 39 0,-1 4 0,57 7 0,47 12 0,69 4 0,54-15 0,0-15 0,6-14 0,-279 20 0,303-21 0,-258 24 0,0 3 0,67 12 0,74 25 0,-52-8 0,-167-27 0,-3-1 0,1 0 0,-1 1 0,0 1 0,6 3 0,-19-5 0,0-1 0,0 1 0,-1-1 0,1 1 0,-1 0 0,1 0 0,-1 0 0,0 0 0,2 2 0,6 9 0</inkml:trace>
  <inkml:trace contextRef="#ctx0" brushRef="#br0" timeOffset="981.919">4600 1 32767,'-4'4'0,"-23"9"0,19-10 0,1 0 0,-1 1 0,1 0 0,0 0 0,0 1 0,0 0 0,5-4 0,1 1 0,0-1 0,0 0 0,-1 0 0,1 1 0,0-1 0,0 1 0,0-1 0,0 1 0,1 0 0,-1-1 0,0 1 0,1 0 0,-1-1 0,1 1 0,0 0 0,-1 0 0,1-1 0,0 1 0,0 0 0,0 0 0,0 0 0,0-1 0,1 1 0,-1 0 0,1 0 0,-1-1 0,1 1 0,0 1 0,0 0 0,1 0 0,-1 0 0,1-1 0,0 1 0,0 0 0,0-1 0,0 1 0,0-1 0,1 0 0,-1 0 0,1 0 0,2 2 0,5 2 0,0 0 0,11 4 0,-18-9 0,60 25 0,37 9 0,-49-18 0,0 2 0,-1 2 0,2 4 0,-49-23 0,5 2 0,0 1 0,0 0 0,-1 0 0,1 1 0,-6-5 0,-1 1 0,1-1 0,-1 1 0,1-1 0,-1 1 0,0 0 0,0-1 0,0 1 0,1 0 0,-2 0 0,1 0 0,0 0 0,0 0 0,-1 0 0,1 0 0,-1 0 0,1 0 0,-1 0 0,0 0 0,0 1 0,-1 3 0,0 0 0,-1-1 0,0 1 0,0 0 0,0-1 0,-1 1 0,1-1 0,-1 0 0,0 0 0,-1 0 0,0 0 0,0 0 0,-12 15 0,-2-1 0,-6 5 0,-21 16 0,-1-2 0,-2-2 0,-17 8 0,-159 90 0,110-69 0,100-55 0,14-7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7:3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6389 1371 32767,'-4'0'0,"20"3"0,35-8 0,36-11 0,42-8 0,6 2 0,-20 9 0,-30 7 0</inkml:trace>
  <inkml:trace contextRef="#ctx0" brushRef="#br0" timeOffset="1">6716 1063 32767,'0'0'0,"0"23"0,0 30 0,0 69 0,0 29 0,-10-10 0,-3-30 0</inkml:trace>
  <inkml:trace contextRef="#ctx0" brushRef="#br0" timeOffset="376.107">6504 1717 32767,'-3'0'0,"-21"-3"0,30 8 0,33 4 0,43 1 0,30-6 0,16-3 0,13-1 0,-12-1 0,-24-4 0,-27-1 0,-26 1 0,-23-3 0,-15 1 0</inkml:trace>
  <inkml:trace contextRef="#ctx0" brushRef="#br0" timeOffset="-1879.112">6119 101 32767,'0'0'0,"7"-6"0,15-6 0,26-8 0,25-6 0,24-2 0,-6 19 0,-18 13 0</inkml:trace>
  <inkml:trace contextRef="#ctx0" brushRef="#br0" timeOffset="-1494.618">6042 582 32767,'0'0'0,"49"0"0,39 0 0,31-6 0,12-13 0,-14-6 0,-29-2 0,-31 4 0</inkml:trace>
  <inkml:trace contextRef="#ctx0" brushRef="#br0" timeOffset="-1122.037">6235 197 32767,'0'-3'0,"0"-2"0,13 132 0,4 44 0</inkml:trace>
  <inkml:trace contextRef="#ctx0" brushRef="#br0" timeOffset="-1121.037">6504 351 32767,'-3'0'0,"-1"36"0,-1 38 0,12 59 0,3 6 0</inkml:trace>
  <inkml:trace contextRef="#ctx0" brushRef="#br0" timeOffset="-773.964">6754 467 32767,'0'0'0,"0"16"0,16 48 0,13 13 0,0-6 0</inkml:trace>
  <inkml:trace contextRef="#ctx0" brushRef="#br0" timeOffset="-391.394">7043 351 32767,'0'0'0,"-3"56"0,-11 50 0,-10 35 0,-1 8 0,5-20 0</inkml:trace>
  <inkml:trace contextRef="#ctx0" brushRef="#br0" timeOffset="-4375.938">4926 313 32767,'0'0'0,"13"0"0,27-3 0,53-22 0,24-11 0,-9-1 0</inkml:trace>
  <inkml:trace contextRef="#ctx0" brushRef="#br0" timeOffset="-4374.938">5137 82 32767,'0'-4'0,"-9"-7"0,-11-5 0,-1 13 0,6 43 0,32 51 0,13 10 0</inkml:trace>
  <inkml:trace contextRef="#ctx0" brushRef="#br0" timeOffset="-3990.377">5369 24 32767,'0'0'0,"0"-4"0,-10 10 0,-36 88 0,-10 28 0</inkml:trace>
  <inkml:trace contextRef="#ctx0" brushRef="#br0" timeOffset="-3989.377">5023 717 32767,'-3'0'0,"14"36"0,13 15 0,2-1 0</inkml:trace>
  <inkml:trace contextRef="#ctx0" brushRef="#br0" timeOffset="-3547.485">5061 525 32767,'0'-4'0,"66"0"0,30 9 0,1 25 0,-25 42 0,-36 29 0,-25-3 0</inkml:trace>
  <inkml:trace contextRef="#ctx0" brushRef="#br0" timeOffset="-3183.46">5119 794 32767,'0'0'0,"0"0"0,10 0 0,26-3 0,6-2 0</inkml:trace>
  <inkml:trace contextRef="#ctx0" brushRef="#br0" timeOffset="-2806.759">5119 928 32767,'-3'0'0,"-2"0"0,1 4 0,33 6 0,13 3 0</inkml:trace>
  <inkml:trace contextRef="#ctx0" brushRef="#br0" timeOffset="-2805.759">4926 1390 32767,'-3'0'0,"47"-4"0,47-10 0,23-9 0,7-1 0,-19 3 0</inkml:trace>
  <inkml:trace contextRef="#ctx0" brushRef="#br0" timeOffset="-2382.764">5273 1140 32767,'0'0'0,"-4"0"0,-13 32 0,-14 51 0,-9 47 0,3 1 0</inkml:trace>
  <inkml:trace contextRef="#ctx0" brushRef="#br0" timeOffset="-2381.764">5253 1583 32767,'3'0'0,"2"10"0,15 9 0,55 2 0,26 1 0,10-1 0,-14-3 0</inkml:trace>
  <inkml:trace contextRef="#ctx0" brushRef="#br0" timeOffset="-5650.041">4253 601 32767,'0'-3'0,"0"-8"0,0-5 0,98-7 0,36 11 0,-5 7 0</inkml:trace>
  <inkml:trace contextRef="#ctx0" brushRef="#br0" timeOffset="-5213.642">4445 197 32767,'0'-3'0,"10"-14"0,6 14 0,4 62 0,2 98 0,17 144 0,8 50 0,-1-25 0,-4-74 0,-13-86 0,-12-72 0</inkml:trace>
  <inkml:trace contextRef="#ctx0" brushRef="#br0" timeOffset="-4816.761">4368 948 32767,'0'0'0,"-6"52"0,4 54 0,5 8 0,3-15 0</inkml:trace>
  <inkml:trace contextRef="#ctx0" brushRef="#br0" timeOffset="-4815.761">4522 1217 32767,'0'-3'0,"7"-8"0,54-5 0,17 0 0</inkml:trace>
  <inkml:trace contextRef="#ctx0" brushRef="#br0" timeOffset="-7299.889">3560 139 32767,'0'0'0,"-13"-3"0,-27 120 0,-7 40 0</inkml:trace>
  <inkml:trace contextRef="#ctx0" brushRef="#br0" timeOffset="-7298.889">3464 697 32767,'0'0'0,"59"-16"0,19-6 0</inkml:trace>
  <inkml:trace contextRef="#ctx0" brushRef="#br0" timeOffset="-6818.144">3484 986 32767,'0'0'0,"3"0"0,14-6 0,24-13 0,15-6 0,1-1 0,-9 3 0</inkml:trace>
  <inkml:trace contextRef="#ctx0" brushRef="#br0" timeOffset="-6392.807">3598 447 32767,'0'-6'0,"-3"-10"0,-1 0 0,0 10 0,1 73 0,-3 64 0,0 56 0,1-5 0</inkml:trace>
  <inkml:trace contextRef="#ctx0" brushRef="#br0" timeOffset="-6391.807">3387 1487 32767,'-4'0'0,"-3"0"0,28-7 0,40-12 0,30-2 0,47 8 0,2 7 0</inkml:trace>
  <inkml:trace contextRef="#ctx0" brushRef="#br0" timeOffset="-10983.479">1925 274 32767,'-5'-5'0,"4"3"0,-1 1 0,1-1 0,0 1 0,-1 0 0,1 0 0,-1 0 0,1 0 0,-1 0 0,0 0 0,1 0 0,-2 0 0,2 1 0,0 0 0,0 0 0,0 0 0,0 0 0,0 1 0,0-1 0,0 0 0,0 0 0,0 1 0,0-1 0,0 1 0,0-1 0,0 1 0,0-1 0,0 1 0,0 0 0,1 0 0,-1-1 0,0 1 0,1 0 0,-1 0 0,0 0 0,1-1 0,-1 1 0,0 1 0,-10 17 0,0 0 0,1 0 0,0 1 0,-5 20 0,6-17 0,3-9 0,-11 28 0,2-1 0,1 2 0,-2 18 0,15-55 0,0 0 0,1 1 0,-1-1 0,1 0 0,1 1 0,-1-1 0,1 0 0,0 1 0,0-1 0,1 0 0,0 2 0,0-3 0,1 0 0,0 0 0,0 0 0,0 0 0,0-1 0,1 1 0,-1-1 0,1 0 0,0 0 0,0 0 0,1-1 0,0 1 0,-1-1 0,0 0 0,0 1 0,0-1 0,-1 1 0,1 0 0,-1 0 0,0 0 0,0 0 0,0 0 0,-1 1 0,0-1 0,0 1 0,0 0 0,0 0 0,-1-1 0,1 1 0,-1 0 0,-1 0 0,1 0 0,-1 1 0,0 1 0,2 45 0,-3-1 0,-5 25 0,0 22 0,5-95 0,1 3 0,0 0 0,0 0 0,1 0 0,-1-1 0,2 3 0,-2-7 0,0 0 0,0 0 0,0-1 0,0 1 0,1 0 0,-1 0 0,0 0 0,1-1 0,-1 1 0,1 0 0,-1 0 0,1-1 0,-1 1 0,1 0 0,-1-1 0,1 1 0,0-1 0,-1 1 0,1-1 0,0 1 0,-1-1 0,1 1 0,0-1 0,0 0 0,-1 1 0,1-1 0,0 0 0,0 0 0,0 1 0,0-1 0,-1 0 0,1 0 0,0 0 0,0 0 0,0 0 0,0 0 0,0-1 0,6-1 0,-1 0 0,0-1 0,0 0 0,0-1 0,-1 1 0,1-1 0,-1 0 0,0 0 0,0-1 0,3-3 0,-4 5 0,36-35 0</inkml:trace>
  <inkml:trace contextRef="#ctx0" brushRef="#br0" timeOffset="-10160.033">1943 1717 32767,'0'0'0,"20"-43"0,13-36 0,10-25 0,5-14 0,-6 13 0</inkml:trace>
  <inkml:trace contextRef="#ctx0" brushRef="#br0" timeOffset="-9222.124">2175 659 32767,'0'0'0,"9"-7"0,31-11 0,13-4 0,-7 20 0,-13 9 0</inkml:trace>
  <inkml:trace contextRef="#ctx0" brushRef="#br0" timeOffset="-8871.978">2155 928 32767,'0'0'0,"26"-16"0,19-6 0,11-2 0,0 3 0,-11 5 0</inkml:trace>
  <inkml:trace contextRef="#ctx0" brushRef="#br0" timeOffset="-8870.978">2578 870 32767,'0'0'0,"-9"27"0,-21 43 0,-27 37 0,-10 7 0,5-26 0,14-28 0</inkml:trace>
  <inkml:trace contextRef="#ctx0" brushRef="#br0" timeOffset="-8432.588">2136 139 32767,'-3'0'0,"-8"-9"0,5 18 0,16 52 0,55 217 0,51 75 0,20-19 0,4-70 0,-21-80 0</inkml:trace>
  <inkml:trace contextRef="#ctx0" brushRef="#br0" timeOffset="-8053.052">2464 274 32767,'0'-4'0,"6"-6"0,13 7 0,18 17 0,14 17 0,-3 2 0</inkml:trace>
  <inkml:trace contextRef="#ctx0" brushRef="#br0" timeOffset="-8052.052">2945 794 32767,'0'0'0,"0"65"0,10 25 0,3-2 0</inkml:trace>
  <inkml:trace contextRef="#ctx0" brushRef="#br0" timeOffset="-7669.084">3041 139 32767,'0'-3'0,"-4"48"0,0 85 0,3 144 0,15 49 0,8-27 0,1-64 0</inkml:trace>
  <inkml:trace contextRef="#ctx0" brushRef="#br0" timeOffset="-7668.084">3156 1082 32767,'4'0'0,"29"13"0,10 5 0</inkml:trace>
  <inkml:trace contextRef="#ctx0" brushRef="#br0" timeOffset="37362.042">20 1140 32767,'3'3'0,"5"-12"0,3-7 0,24 8 0,41 9 0,48-2 0,41-11 0,61-9 0,3-2 0,-35 3 0,-46 2 0,-50 4 0</inkml:trace>
  <inkml:trace contextRef="#ctx0" brushRef="#br0" timeOffset="38576.376">0 1390 32767,'1'0'0,"0"0"0,0 0 0,0 0 0,0 0 0,-1 0 0,1 0 0,0 1 0,0-1 0,0 0 0,-1 0 0,1 1 0,0-1 0,0 1 0,0-1 0,3 4 0,1 0 0,-1 0 0,0 0 0,0 0 0,-1 0 0,3 4 0,59 88 0,38 69 0,33 57 0,211 297 0,27 5 0,134 220 0,-51 30 0,-409-682 0,8 12 0,26 35 0,-81-138 0,1 2 0,-1-1 0,1 1 0,0-1 0,0 1 0,0-1 0,0 0 0,1 0 0,-2-1 0,0-1 0,0 1 0,0-1 0,0 1 0,-1-1 0,1 0 0,0 0 0,0 1 0,0-1 0,0 0 0,0 0 0,0 0 0,0 0 0,0 0 0,0 0 0,0 0 0,0-1 0,0 1 0,0 0 0,0 0 0,0-1 0,0 1 0,0-1 0,21-10 0,1-5 0</inkml:trace>
  <inkml:trace contextRef="#ctx0" brushRef="#br0" timeOffset="54827.045">2887 3737 32767,'0'-3'0,"-3"-11"0,1 4 0,12 16 0,21 30 0,14 25 0,6 29 0,-5-1 0</inkml:trace>
  <inkml:trace contextRef="#ctx0" brushRef="#br0" timeOffset="55273.426">2905 5142 32767,'0'0'0,"0"-6"0,10-26 0,17-29 0,19-35 0,9-14 0,-5 9 0,-11 22 0</inkml:trace>
  <inkml:trace contextRef="#ctx0" brushRef="#br0" timeOffset="56001.193">3426 3969 32767,'-4'0'0,"16"-14"0,22-6 0,61-1 0,17 13 0,-10 15 0,-29 16 0,-66 30 0,-48 22 0,-19 2 0,0-12 0</inkml:trace>
  <inkml:trace contextRef="#ctx0" brushRef="#br0" timeOffset="56423.741">3252 4508 32767,'0'0'0,"-3"-7"0,12-2 0,24-2 0,65-10 0,36-4 0,8-2 0,-17 5 0,-33 5 0,-32 6 0</inkml:trace>
  <inkml:trace contextRef="#ctx0" brushRef="#br0" timeOffset="56819.745">3580 3603 32767,'-4'-3'0,"0"-2"0,-4-2 0,-16 254 0,-4 86 0</inkml:trace>
  <inkml:trace contextRef="#ctx0" brushRef="#br0" timeOffset="56820.745">3560 4584 32767,'0'0'0,"46"33"0,38 17 0,14 3 0,20 7 0,0-12 0,-20-12 0</inkml:trace>
  <inkml:trace contextRef="#ctx0" brushRef="#br0" timeOffset="57488.507">4349 3142 32767,'-3'0'0,"-5"-7"0,-10 28 0,-26 111 0,-1 36 0,6-9 0</inkml:trace>
  <inkml:trace contextRef="#ctx0" brushRef="#br0" timeOffset="57866.498">4253 3545 32767,'0'-3'0,"39"-18"0,13-5 0</inkml:trace>
  <inkml:trace contextRef="#ctx0" brushRef="#br0" timeOffset="57867.498">4291 3757 32767,'0'0'0,"26"3"0,9 2 0</inkml:trace>
  <inkml:trace contextRef="#ctx0" brushRef="#br0" timeOffset="58227.531">4656 3045 32767,'0'0'0,"0"29"0,-9 43 0,-14 42 0,-12 27 0,-4 3 0,5-22 0</inkml:trace>
  <inkml:trace contextRef="#ctx0" brushRef="#br0" timeOffset="58228.531">4580 3545 32767,'3'-3'0,"5"-1"0,53-17 0,16-4 0</inkml:trace>
  <inkml:trace contextRef="#ctx0" brushRef="#br0" timeOffset="58594.117">4714 3641 32767,'0'0'0,"36"-3"0,12-1 0</inkml:trace>
  <inkml:trace contextRef="#ctx0" brushRef="#br0" timeOffset="58595.117">4772 3757 32767,'0'0'0,"-7"6"0,25 10 0,15 1 0,6-2 0,-5-7 0,-7-4 0</inkml:trace>
  <inkml:trace contextRef="#ctx0" brushRef="#br0" timeOffset="59124.933">4330 4122 32767,'0'0'0,"0"-9"0,3-8 0,8 1 0,15 2 0,49 3 0,24 1 0,-3 5 0,-20 4 0</inkml:trace>
  <inkml:trace contextRef="#ctx0" brushRef="#br0" timeOffset="59509.469">4253 4430 32767,'0'0'0,"0"20"0,3 16 0,18 8 0,5-3 0</inkml:trace>
  <inkml:trace contextRef="#ctx0" brushRef="#br0" timeOffset="59510.469">4291 4392 32767,'0'0'0,"105"0"0,47 3 0,-2 24 0,-36 41 0,-57 5 0,-39-11 0</inkml:trace>
  <inkml:trace contextRef="#ctx0" brushRef="#br0" timeOffset="59905.558">4464 3853 32767,'0'-7'0,"17"45"0,27 188 0,8 62 0,-16-40 0,-14-63 0</inkml:trace>
  <inkml:trace contextRef="#ctx0" brushRef="#br0" timeOffset="59906.558">4484 4757 32767,'-3'0'0,"-21"17"0,-7 4 0</inkml:trace>
  <inkml:trace contextRef="#ctx0" brushRef="#br0" timeOffset="60289.377">4811 4739 32767,'0'0'0,"43"16"0,30 6 0,15 5 0,0 2 0,-15-5 0</inkml:trace>
  <inkml:trace contextRef="#ctx0" brushRef="#br0" timeOffset="60738.69">5619 3891 32767,'0'0'0,"94"13"0,36 8 0,-5 0 0</inkml:trace>
  <inkml:trace contextRef="#ctx0" brushRef="#br0" timeOffset="61098.365">5773 3238 32767,'0'-4'0,"13"52"0,8 83 0,16 173 0,9 77 0,3-7 0,-11-86 0,-10-92 0</inkml:trace>
  <inkml:trace contextRef="#ctx0" brushRef="#br0" timeOffset="61542.227">5676 4218 32767,'0'0'0,"-3"82"0,15 30 0,6-3 0</inkml:trace>
  <inkml:trace contextRef="#ctx0" brushRef="#br0" timeOffset="61543.227">5965 4354 32767,'0'0'0,"4"6"0,13 3 0,38 2 0,8 0 0</inkml:trace>
  <inkml:trace contextRef="#ctx0" brushRef="#br0" timeOffset="61943.208">6215 4046 32767,'-3'3'0,"-8"5"0,57-13 0,34 2 0,10 7 0,-11 16 0,-57 51 0,-50 26 0,-29 1 0,-12-21 0,6-23 0</inkml:trace>
  <inkml:trace contextRef="#ctx0" brushRef="#br0" timeOffset="61944.208">6177 4258 32767,'0'0'0,"20"16"0,65 32 0,31 17 0,3 5 0,-20-11 0</inkml:trace>
  <inkml:trace contextRef="#ctx0" brushRef="#br0" timeOffset="62304.705">6716 4084 32767,'0'0'0,"6"-3"0,26-2 0,26 1 0,34 1 0,6 0 0,-12 2 0</inkml:trace>
  <inkml:trace contextRef="#ctx0" brushRef="#br0" timeOffset="62699.798">6889 3719 32767,'-3'-7'0,"-1"-2"0,9 20 0,11 48 0,13 89 0,1 61 0,-1 62 0,-59-102 0,-23-78 0,33-62 0,33-39 0,24-12 0,6-1 0</inkml:trace>
  <inkml:trace contextRef="#ctx0" brushRef="#br0" timeOffset="64513.617">6832 4430 32767,'0'-3'0,"-4"-18"0,0-5 0,3-1 0,22 10 0,23 15 0,17 11 0,6 7 0,-10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0T01:18:4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1 807 32767,'1'-3'0,"0"-1"0,0 1 0,1 0 0,0-1 0,-1 1 0,1 0 0,0 0 0,0 0 0,1 1 0,-1-1 0,0 0 0,1 1 0,0 0 0,-1-1 0,1 1 0,2-1 0,4-2 0,0 0 0,1 1 0,0 0 0,0 0 0,4-1 0,40-9 0,1 3 0,0 2 0,9 1 0,-29 4 0,198-19 0,73 16 0,440 28 0,-67 1 0,-340-24 0,2-14 0,84-29 0,-2-17 0,200-66 0,-413 75 0,-196 49 0,-10 3 0,1 0 0,-1 0 0,1 0 0,-1-1 0,0 0 0,1 0 0,-1 0 0,0 0 0,0 0 0,-1-1 0,1 0 0,0 0 0,2-3 0,-5 6 0,-1-1 0,1 0 0,-1 0 0,1 0 0,-1 0 0,1-1 0,-1 1 0,0 0 0,0 0 0,1 0 0,-1 0 0,0 0 0,0 0 0,0 0 0,0-1 0,0 1 0,0 0 0,-1 0 0,1 0 0,0 0 0,-1-3 0,-1 1 0,1 0 0,0 0 0,-1 1 0,0-1 0,0 0 0,0 0 0,0 1 0,-25-28 0,-2 1 0,0 2 0,-26-17 0,12 8 0,-108-90 0,150 125 0,-13-11 0,13 9 0,9 5 0,46 23 0,40 26 0,-75-39 0,-1 0 0,0 1 0,-1 1 0,0 1 0,-1 0 0,11 14 0,-22-22 0,0 0 0,0 1 0,0-1 0,-1 1 0,0-1 0,0 1 0,-1 1 0,0-1 0,-1 0 0,0 1 0,0-1 0,0 8 0,-2-8 0,0-1 0,0 0 0,-1 1 0,0-1 0,0 0 0,0 0 0,-1 0 0,0 0 0,-1 0 0,0 0 0,0 0 0,0-1 0,-1 1 0,0-1 0,-2 2 0,-4 5 0,0-1 0,-1 0 0,-1-1 0,0 0 0,-6 3 0,-68 46 0,52-38 0,-18 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模型分类：线性模型、神经网络，决策树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education 16  income 20000 income 5000</a:t>
            </a:r>
          </a:p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：男 父</a:t>
            </a:r>
            <a:r>
              <a:rPr lang="en-US" altLang="zh-CN" dirty="0"/>
              <a:t>175 </a:t>
            </a:r>
            <a:r>
              <a:rPr lang="zh-CN" altLang="en-US" dirty="0"/>
              <a:t>母 </a:t>
            </a:r>
            <a:r>
              <a:rPr lang="en-US" altLang="zh-CN" dirty="0"/>
              <a:t>165</a:t>
            </a:r>
          </a:p>
          <a:p>
            <a:endParaRPr lang="en-US" altLang="zh-CN" dirty="0"/>
          </a:p>
          <a:p>
            <a:r>
              <a:rPr lang="zh-CN" altLang="en-US" dirty="0"/>
              <a:t>以上两个例子，线性模型和决策树模型对比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3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预演示 框架代码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3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示例：违约预测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6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customXml" Target="../ink/ink18.xml"/><Relationship Id="rId21" Type="http://schemas.openxmlformats.org/officeDocument/2006/relationships/image" Target="../media/image26.png"/><Relationship Id="rId7" Type="http://schemas.openxmlformats.org/officeDocument/2006/relationships/customXml" Target="../ink/ink20.xml"/><Relationship Id="rId12" Type="http://schemas.openxmlformats.org/officeDocument/2006/relationships/customXml" Target="../ink/ink2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5" Type="http://schemas.openxmlformats.org/officeDocument/2006/relationships/customXml" Target="../ink/ink19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customXml" Target="../ink/ink21.xml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9.png"/><Relationship Id="rId30" Type="http://schemas.openxmlformats.org/officeDocument/2006/relationships/customXml" Target="../ink/ink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39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6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customXml" Target="../ink/ink40.xml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2.xml"/><Relationship Id="rId11" Type="http://schemas.openxmlformats.org/officeDocument/2006/relationships/image" Target="../media/image40.png"/><Relationship Id="rId5" Type="http://schemas.openxmlformats.org/officeDocument/2006/relationships/customXml" Target="../ink/ink41.xml"/><Relationship Id="rId10" Type="http://schemas.openxmlformats.org/officeDocument/2006/relationships/customXml" Target="../ink/ink45.xml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51.xml"/><Relationship Id="rId18" Type="http://schemas.openxmlformats.org/officeDocument/2006/relationships/image" Target="../media/image49.png"/><Relationship Id="rId3" Type="http://schemas.openxmlformats.org/officeDocument/2006/relationships/customXml" Target="../ink/ink46.xml"/><Relationship Id="rId21" Type="http://schemas.openxmlformats.org/officeDocument/2006/relationships/customXml" Target="../ink/ink55.xml"/><Relationship Id="rId7" Type="http://schemas.openxmlformats.org/officeDocument/2006/relationships/customXml" Target="../ink/ink48.xml"/><Relationship Id="rId12" Type="http://schemas.openxmlformats.org/officeDocument/2006/relationships/image" Target="../media/image46.png"/><Relationship Id="rId17" Type="http://schemas.openxmlformats.org/officeDocument/2006/relationships/customXml" Target="../ink/ink53.xml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45.png"/><Relationship Id="rId19" Type="http://schemas.openxmlformats.org/officeDocument/2006/relationships/customXml" Target="../ink/ink54.xml"/><Relationship Id="rId4" Type="http://schemas.openxmlformats.org/officeDocument/2006/relationships/image" Target="../media/image18.png"/><Relationship Id="rId9" Type="http://schemas.openxmlformats.org/officeDocument/2006/relationships/customXml" Target="../ink/ink49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customXml" Target="../ink/ink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customXml" Target="../ink/ink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决策树基础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9A2F4727-AD4C-4885-A338-86C984DDDAA5}"/>
                  </a:ext>
                </a:extLst>
              </p14:cNvPr>
              <p14:cNvContentPartPr/>
              <p14:nvPr/>
            </p14:nvContentPartPr>
            <p14:xfrm>
              <a:off x="6305913" y="540142"/>
              <a:ext cx="5040" cy="8460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9A2F4727-AD4C-4885-A338-86C984DDD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7273" y="531502"/>
                <a:ext cx="22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C927BD3F-5639-4570-86E5-06AF9F5E4934}"/>
                  </a:ext>
                </a:extLst>
              </p14:cNvPr>
              <p14:cNvContentPartPr/>
              <p14:nvPr/>
            </p14:nvContentPartPr>
            <p14:xfrm>
              <a:off x="7010433" y="661102"/>
              <a:ext cx="210960" cy="50076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C927BD3F-5639-4570-86E5-06AF9F5E49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1433" y="652462"/>
                <a:ext cx="2286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294822DF-6E38-48C5-AEA1-373394A3FAFF}"/>
                  </a:ext>
                </a:extLst>
              </p14:cNvPr>
              <p14:cNvContentPartPr/>
              <p14:nvPr/>
            </p14:nvContentPartPr>
            <p14:xfrm>
              <a:off x="6664113" y="782782"/>
              <a:ext cx="224640" cy="31104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294822DF-6E38-48C5-AEA1-373394A3FA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5127" y="773792"/>
                <a:ext cx="242252" cy="328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D41F1899-CAF7-4A09-B286-2F39CCED3103}"/>
                  </a:ext>
                </a:extLst>
              </p14:cNvPr>
              <p14:cNvContentPartPr/>
              <p14:nvPr/>
            </p14:nvContentPartPr>
            <p14:xfrm>
              <a:off x="6712353" y="567862"/>
              <a:ext cx="117000" cy="18324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D41F1899-CAF7-4A09-B286-2F39CCED31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3353" y="558862"/>
                <a:ext cx="134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9C1B092C-9645-457C-89D3-C724C10C1A6E}"/>
                  </a:ext>
                </a:extLst>
              </p14:cNvPr>
              <p14:cNvContentPartPr/>
              <p14:nvPr/>
            </p14:nvContentPartPr>
            <p14:xfrm>
              <a:off x="6198633" y="713662"/>
              <a:ext cx="319680" cy="42480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9C1B092C-9645-457C-89D3-C724C10C1A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89633" y="704670"/>
                <a:ext cx="337320" cy="44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3A7B03B3-7BBF-481E-91AF-580BF7800790}"/>
                  </a:ext>
                </a:extLst>
              </p14:cNvPr>
              <p14:cNvContentPartPr/>
              <p14:nvPr/>
            </p14:nvContentPartPr>
            <p14:xfrm>
              <a:off x="5645673" y="564262"/>
              <a:ext cx="495000" cy="55152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3A7B03B3-7BBF-481E-91AF-580BF780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6673" y="555262"/>
                <a:ext cx="5126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9491F30E-9D57-46DD-894B-CCE7E76C3E9E}"/>
                  </a:ext>
                </a:extLst>
              </p14:cNvPr>
              <p14:cNvContentPartPr/>
              <p14:nvPr/>
            </p14:nvContentPartPr>
            <p14:xfrm>
              <a:off x="3352473" y="720142"/>
              <a:ext cx="1802880" cy="31140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9491F30E-9D57-46DD-894B-CCE7E76C3E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3473" y="711502"/>
                <a:ext cx="18205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3B4464D4-7A05-4E62-AA62-36BAA844E629}"/>
                  </a:ext>
                </a:extLst>
              </p14:cNvPr>
              <p14:cNvContentPartPr/>
              <p14:nvPr/>
            </p14:nvContentPartPr>
            <p14:xfrm>
              <a:off x="332433" y="656422"/>
              <a:ext cx="2661120" cy="185148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3B4464D4-7A05-4E62-AA62-36BAA844E6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433" y="647422"/>
                <a:ext cx="2678760" cy="18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78D8B0FF-95EE-4054-82E4-EC01BA93E115}"/>
                  </a:ext>
                </a:extLst>
              </p14:cNvPr>
              <p14:cNvContentPartPr/>
              <p14:nvPr/>
            </p14:nvContentPartPr>
            <p14:xfrm>
              <a:off x="3553353" y="1718422"/>
              <a:ext cx="1716120" cy="29052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78D8B0FF-95EE-4054-82E4-EC01BA93E1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4713" y="1709782"/>
                <a:ext cx="1733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0A986048-BEFF-454E-A88C-E8C82F528B54}"/>
                  </a:ext>
                </a:extLst>
              </p14:cNvPr>
              <p14:cNvContentPartPr/>
              <p14:nvPr/>
            </p14:nvContentPartPr>
            <p14:xfrm>
              <a:off x="6283593" y="1522582"/>
              <a:ext cx="318240" cy="44208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0A986048-BEFF-454E-A88C-E8C82F528B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74953" y="1513942"/>
                <a:ext cx="3358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1592AA79-0EA4-4803-B3D4-931F77CAD004}"/>
                  </a:ext>
                </a:extLst>
              </p14:cNvPr>
              <p14:cNvContentPartPr/>
              <p14:nvPr/>
            </p14:nvContentPartPr>
            <p14:xfrm>
              <a:off x="5846193" y="1420702"/>
              <a:ext cx="305280" cy="59652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1592AA79-0EA4-4803-B3D4-931F77CAD0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37553" y="1412062"/>
                <a:ext cx="3229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2F84514E-6B42-498F-8AE2-41AE55248362}"/>
                  </a:ext>
                </a:extLst>
              </p14:cNvPr>
              <p14:cNvContentPartPr/>
              <p14:nvPr/>
            </p14:nvContentPartPr>
            <p14:xfrm>
              <a:off x="7467633" y="1542022"/>
              <a:ext cx="173160" cy="324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2F84514E-6B42-498F-8AE2-41AE552483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58633" y="1533022"/>
                <a:ext cx="190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A4B77545-DD19-4983-9E83-992C807D50C2}"/>
                  </a:ext>
                </a:extLst>
              </p14:cNvPr>
              <p14:cNvContentPartPr/>
              <p14:nvPr/>
            </p14:nvContentPartPr>
            <p14:xfrm>
              <a:off x="7665273" y="1605742"/>
              <a:ext cx="83520" cy="138600"/>
            </p14:xfrm>
          </p:contentPart>
        </mc:Choice>
        <mc:Fallback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A4B77545-DD19-4983-9E83-992C807D50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6273" y="1597102"/>
                <a:ext cx="1011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45585162-B092-451D-8793-9A9A55B07C9C}"/>
                  </a:ext>
                </a:extLst>
              </p14:cNvPr>
              <p14:cNvContentPartPr/>
              <p14:nvPr/>
            </p14:nvContentPartPr>
            <p14:xfrm>
              <a:off x="7536753" y="1835422"/>
              <a:ext cx="141120" cy="18000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45585162-B092-451D-8793-9A9A55B07C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27753" y="1826782"/>
                <a:ext cx="158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6EAE267E-27A2-46C2-91EE-57E5FCE53270}"/>
                  </a:ext>
                </a:extLst>
              </p14:cNvPr>
              <p14:cNvContentPartPr/>
              <p14:nvPr/>
            </p14:nvContentPartPr>
            <p14:xfrm>
              <a:off x="7564473" y="2084902"/>
              <a:ext cx="291240" cy="3600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6EAE267E-27A2-46C2-91EE-57E5FCE532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5473" y="2076262"/>
                <a:ext cx="308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BBAD917E-4230-4855-978E-D38EAC110572}"/>
                  </a:ext>
                </a:extLst>
              </p14:cNvPr>
              <p14:cNvContentPartPr/>
              <p14:nvPr/>
            </p14:nvContentPartPr>
            <p14:xfrm>
              <a:off x="7425873" y="1593142"/>
              <a:ext cx="159480" cy="17856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BBAD917E-4230-4855-978E-D38EAC1105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16853" y="1584485"/>
                <a:ext cx="177160" cy="196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E1B8E370-6A5E-4426-A8F4-D6C9D6A38E1E}"/>
                  </a:ext>
                </a:extLst>
              </p14:cNvPr>
              <p14:cNvContentPartPr/>
              <p14:nvPr/>
            </p14:nvContentPartPr>
            <p14:xfrm>
              <a:off x="6850953" y="1415662"/>
              <a:ext cx="448560" cy="70200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E1B8E370-6A5E-4426-A8F4-D6C9D6A38E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1953" y="1406662"/>
                <a:ext cx="466200" cy="7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决策树表达的相关关系类型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64989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：这门课程介绍的是在随机森林、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GBDT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等集成算法中广泛使用的二叉树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例子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：违约预测（根据受教育水平、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收入水平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依次判别）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例子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：孩子身高预测（根据孩子性别、父母身高依次判别）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与线性模型表达线性相加关系不同，决策树表达的是一系列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if/else</a:t>
            </a:r>
            <a:r>
              <a:rPr lang="zh-CN" altLang="en-US" sz="2400" dirty="0">
                <a:latin typeface="+mj-ea"/>
                <a:ea typeface="+mj-ea"/>
              </a:rPr>
              <a:t>关系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决策树结构：一系列树型的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if/else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关系，树的底层为预测值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对于二叉树，要求所有特征都是数值型而非类别型（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numerical/categorical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对于二叉树，每次只基于一个阈值分成两支，一个特征可以前后反复使用多次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0" name="墨迹 249">
                <a:extLst>
                  <a:ext uri="{FF2B5EF4-FFF2-40B4-BE49-F238E27FC236}">
                    <a16:creationId xmlns:a16="http://schemas.microsoft.com/office/drawing/2014/main" id="{D3B4F12E-4154-4702-8FE5-E4FE971DBE98}"/>
                  </a:ext>
                </a:extLst>
              </p14:cNvPr>
              <p14:cNvContentPartPr/>
              <p14:nvPr/>
            </p14:nvContentPartPr>
            <p14:xfrm>
              <a:off x="9774513" y="1620862"/>
              <a:ext cx="360" cy="360"/>
            </p14:xfrm>
          </p:contentPart>
        </mc:Choice>
        <mc:Fallback>
          <p:pic>
            <p:nvPicPr>
              <p:cNvPr id="250" name="墨迹 249">
                <a:extLst>
                  <a:ext uri="{FF2B5EF4-FFF2-40B4-BE49-F238E27FC236}">
                    <a16:creationId xmlns:a16="http://schemas.microsoft.com/office/drawing/2014/main" id="{D3B4F12E-4154-4702-8FE5-E4FE971DBE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5513" y="16118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1" name="墨迹 250">
                <a:extLst>
                  <a:ext uri="{FF2B5EF4-FFF2-40B4-BE49-F238E27FC236}">
                    <a16:creationId xmlns:a16="http://schemas.microsoft.com/office/drawing/2014/main" id="{BC82EAFA-40ED-47C4-8BA8-E4595290C1BD}"/>
                  </a:ext>
                </a:extLst>
              </p14:cNvPr>
              <p14:cNvContentPartPr/>
              <p14:nvPr/>
            </p14:nvContentPartPr>
            <p14:xfrm>
              <a:off x="10148193" y="1503502"/>
              <a:ext cx="1061280" cy="62280"/>
            </p14:xfrm>
          </p:contentPart>
        </mc:Choice>
        <mc:Fallback>
          <p:pic>
            <p:nvPicPr>
              <p:cNvPr id="251" name="墨迹 250">
                <a:extLst>
                  <a:ext uri="{FF2B5EF4-FFF2-40B4-BE49-F238E27FC236}">
                    <a16:creationId xmlns:a16="http://schemas.microsoft.com/office/drawing/2014/main" id="{BC82EAFA-40ED-47C4-8BA8-E4595290C1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9553" y="1494862"/>
                <a:ext cx="1078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1" name="墨迹 310">
                <a:extLst>
                  <a:ext uri="{FF2B5EF4-FFF2-40B4-BE49-F238E27FC236}">
                    <a16:creationId xmlns:a16="http://schemas.microsoft.com/office/drawing/2014/main" id="{3413E5B4-C793-495D-92A3-09A814AD0640}"/>
                  </a:ext>
                </a:extLst>
              </p14:cNvPr>
              <p14:cNvContentPartPr/>
              <p14:nvPr/>
            </p14:nvContentPartPr>
            <p14:xfrm>
              <a:off x="11530593" y="4516342"/>
              <a:ext cx="38160" cy="3240"/>
            </p14:xfrm>
          </p:contentPart>
        </mc:Choice>
        <mc:Fallback>
          <p:pic>
            <p:nvPicPr>
              <p:cNvPr id="311" name="墨迹 310">
                <a:extLst>
                  <a:ext uri="{FF2B5EF4-FFF2-40B4-BE49-F238E27FC236}">
                    <a16:creationId xmlns:a16="http://schemas.microsoft.com/office/drawing/2014/main" id="{3413E5B4-C793-495D-92A3-09A814AD06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21593" y="4507342"/>
                <a:ext cx="55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7" name="墨迹 336">
                <a:extLst>
                  <a:ext uri="{FF2B5EF4-FFF2-40B4-BE49-F238E27FC236}">
                    <a16:creationId xmlns:a16="http://schemas.microsoft.com/office/drawing/2014/main" id="{E5F63570-6F1B-4928-BF57-5BC5A0ACA7B5}"/>
                  </a:ext>
                </a:extLst>
              </p14:cNvPr>
              <p14:cNvContentPartPr/>
              <p14:nvPr/>
            </p14:nvContentPartPr>
            <p14:xfrm>
              <a:off x="886473" y="3193342"/>
              <a:ext cx="360" cy="360"/>
            </p14:xfrm>
          </p:contentPart>
        </mc:Choice>
        <mc:Fallback>
          <p:pic>
            <p:nvPicPr>
              <p:cNvPr id="337" name="墨迹 336">
                <a:extLst>
                  <a:ext uri="{FF2B5EF4-FFF2-40B4-BE49-F238E27FC236}">
                    <a16:creationId xmlns:a16="http://schemas.microsoft.com/office/drawing/2014/main" id="{E5F63570-6F1B-4928-BF57-5BC5A0ACA7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833" y="3184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6" name="墨迹 345">
                <a:extLst>
                  <a:ext uri="{FF2B5EF4-FFF2-40B4-BE49-F238E27FC236}">
                    <a16:creationId xmlns:a16="http://schemas.microsoft.com/office/drawing/2014/main" id="{8FAA0E45-D06E-46D0-8DFB-6DB0062CEE17}"/>
                  </a:ext>
                </a:extLst>
              </p14:cNvPr>
              <p14:cNvContentPartPr/>
              <p14:nvPr/>
            </p14:nvContentPartPr>
            <p14:xfrm>
              <a:off x="2665593" y="3433822"/>
              <a:ext cx="515520" cy="356040"/>
            </p14:xfrm>
          </p:contentPart>
        </mc:Choice>
        <mc:Fallback>
          <p:pic>
            <p:nvPicPr>
              <p:cNvPr id="346" name="墨迹 345">
                <a:extLst>
                  <a:ext uri="{FF2B5EF4-FFF2-40B4-BE49-F238E27FC236}">
                    <a16:creationId xmlns:a16="http://schemas.microsoft.com/office/drawing/2014/main" id="{8FAA0E45-D06E-46D0-8DFB-6DB0062CEE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6953" y="3424831"/>
                <a:ext cx="533160" cy="37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8" name="墨迹 347">
                <a:extLst>
                  <a:ext uri="{FF2B5EF4-FFF2-40B4-BE49-F238E27FC236}">
                    <a16:creationId xmlns:a16="http://schemas.microsoft.com/office/drawing/2014/main" id="{150E8A33-517D-44D6-A9B3-D2CAF10700D2}"/>
                  </a:ext>
                </a:extLst>
              </p14:cNvPr>
              <p14:cNvContentPartPr/>
              <p14:nvPr/>
            </p14:nvContentPartPr>
            <p14:xfrm>
              <a:off x="3373353" y="2944942"/>
              <a:ext cx="746640" cy="1341360"/>
            </p14:xfrm>
          </p:contentPart>
        </mc:Choice>
        <mc:Fallback>
          <p:pic>
            <p:nvPicPr>
              <p:cNvPr id="348" name="墨迹 347">
                <a:extLst>
                  <a:ext uri="{FF2B5EF4-FFF2-40B4-BE49-F238E27FC236}">
                    <a16:creationId xmlns:a16="http://schemas.microsoft.com/office/drawing/2014/main" id="{150E8A33-517D-44D6-A9B3-D2CAF10700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4353" y="2935940"/>
                <a:ext cx="764280" cy="1359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9" name="墨迹 348">
                <a:extLst>
                  <a:ext uri="{FF2B5EF4-FFF2-40B4-BE49-F238E27FC236}">
                    <a16:creationId xmlns:a16="http://schemas.microsoft.com/office/drawing/2014/main" id="{0B59D0CE-D96E-4B13-AFA1-5058D8B47B44}"/>
                  </a:ext>
                </a:extLst>
              </p14:cNvPr>
              <p14:cNvContentPartPr/>
              <p14:nvPr/>
            </p14:nvContentPartPr>
            <p14:xfrm>
              <a:off x="4365873" y="2916502"/>
              <a:ext cx="201600" cy="223200"/>
            </p14:xfrm>
          </p:contentPart>
        </mc:Choice>
        <mc:Fallback>
          <p:pic>
            <p:nvPicPr>
              <p:cNvPr id="349" name="墨迹 348">
                <a:extLst>
                  <a:ext uri="{FF2B5EF4-FFF2-40B4-BE49-F238E27FC236}">
                    <a16:creationId xmlns:a16="http://schemas.microsoft.com/office/drawing/2014/main" id="{0B59D0CE-D96E-4B13-AFA1-5058D8B47B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6873" y="2907502"/>
                <a:ext cx="219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3" name="墨迹 352">
                <a:extLst>
                  <a:ext uri="{FF2B5EF4-FFF2-40B4-BE49-F238E27FC236}">
                    <a16:creationId xmlns:a16="http://schemas.microsoft.com/office/drawing/2014/main" id="{4D1BD45E-FFA5-4D9C-A656-8ED8E4CB472C}"/>
                  </a:ext>
                </a:extLst>
              </p14:cNvPr>
              <p14:cNvContentPartPr/>
              <p14:nvPr/>
            </p14:nvContentPartPr>
            <p14:xfrm>
              <a:off x="4696353" y="2893102"/>
              <a:ext cx="682200" cy="232920"/>
            </p14:xfrm>
          </p:contentPart>
        </mc:Choice>
        <mc:Fallback>
          <p:pic>
            <p:nvPicPr>
              <p:cNvPr id="353" name="墨迹 352">
                <a:extLst>
                  <a:ext uri="{FF2B5EF4-FFF2-40B4-BE49-F238E27FC236}">
                    <a16:creationId xmlns:a16="http://schemas.microsoft.com/office/drawing/2014/main" id="{4D1BD45E-FFA5-4D9C-A656-8ED8E4CB47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7713" y="2884102"/>
                <a:ext cx="6998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4" name="墨迹 353">
                <a:extLst>
                  <a:ext uri="{FF2B5EF4-FFF2-40B4-BE49-F238E27FC236}">
                    <a16:creationId xmlns:a16="http://schemas.microsoft.com/office/drawing/2014/main" id="{EF805D5A-D2F0-4A77-916B-12D3988C7517}"/>
                  </a:ext>
                </a:extLst>
              </p14:cNvPr>
              <p14:cNvContentPartPr/>
              <p14:nvPr/>
            </p14:nvContentPartPr>
            <p14:xfrm>
              <a:off x="4344273" y="4131142"/>
              <a:ext cx="54000" cy="295920"/>
            </p14:xfrm>
          </p:contentPart>
        </mc:Choice>
        <mc:Fallback>
          <p:pic>
            <p:nvPicPr>
              <p:cNvPr id="354" name="墨迹 353">
                <a:extLst>
                  <a:ext uri="{FF2B5EF4-FFF2-40B4-BE49-F238E27FC236}">
                    <a16:creationId xmlns:a16="http://schemas.microsoft.com/office/drawing/2014/main" id="{EF805D5A-D2F0-4A77-916B-12D3988C75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35633" y="4122142"/>
                <a:ext cx="716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7" name="墨迹 356">
                <a:extLst>
                  <a:ext uri="{FF2B5EF4-FFF2-40B4-BE49-F238E27FC236}">
                    <a16:creationId xmlns:a16="http://schemas.microsoft.com/office/drawing/2014/main" id="{9AA7CD7B-C42A-4EA5-A680-63851EE46B47}"/>
                  </a:ext>
                </a:extLst>
              </p14:cNvPr>
              <p14:cNvContentPartPr/>
              <p14:nvPr/>
            </p14:nvContentPartPr>
            <p14:xfrm>
              <a:off x="4998753" y="4239142"/>
              <a:ext cx="454320" cy="115920"/>
            </p14:xfrm>
          </p:contentPart>
        </mc:Choice>
        <mc:Fallback>
          <p:pic>
            <p:nvPicPr>
              <p:cNvPr id="357" name="墨迹 356">
                <a:extLst>
                  <a:ext uri="{FF2B5EF4-FFF2-40B4-BE49-F238E27FC236}">
                    <a16:creationId xmlns:a16="http://schemas.microsoft.com/office/drawing/2014/main" id="{9AA7CD7B-C42A-4EA5-A680-63851EE46B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90113" y="4230142"/>
                <a:ext cx="471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8" name="墨迹 357">
                <a:extLst>
                  <a:ext uri="{FF2B5EF4-FFF2-40B4-BE49-F238E27FC236}">
                    <a16:creationId xmlns:a16="http://schemas.microsoft.com/office/drawing/2014/main" id="{3BD2FEDF-69F5-4C83-A31E-670589F42B2E}"/>
                  </a:ext>
                </a:extLst>
              </p14:cNvPr>
              <p14:cNvContentPartPr/>
              <p14:nvPr/>
            </p14:nvContentPartPr>
            <p14:xfrm>
              <a:off x="4711473" y="4167502"/>
              <a:ext cx="124200" cy="298800"/>
            </p14:xfrm>
          </p:contentPart>
        </mc:Choice>
        <mc:Fallback>
          <p:pic>
            <p:nvPicPr>
              <p:cNvPr id="358" name="墨迹 357">
                <a:extLst>
                  <a:ext uri="{FF2B5EF4-FFF2-40B4-BE49-F238E27FC236}">
                    <a16:creationId xmlns:a16="http://schemas.microsoft.com/office/drawing/2014/main" id="{3BD2FEDF-69F5-4C83-A31E-670589F42B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02473" y="4158502"/>
                <a:ext cx="141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6" name="墨迹 365">
                <a:extLst>
                  <a:ext uri="{FF2B5EF4-FFF2-40B4-BE49-F238E27FC236}">
                    <a16:creationId xmlns:a16="http://schemas.microsoft.com/office/drawing/2014/main" id="{33FA92AB-F2B6-4004-ACDA-676B31413226}"/>
                  </a:ext>
                </a:extLst>
              </p14:cNvPr>
              <p14:cNvContentPartPr/>
              <p14:nvPr/>
            </p14:nvContentPartPr>
            <p14:xfrm>
              <a:off x="6587793" y="3255622"/>
              <a:ext cx="165960" cy="310680"/>
            </p14:xfrm>
          </p:contentPart>
        </mc:Choice>
        <mc:Fallback>
          <p:pic>
            <p:nvPicPr>
              <p:cNvPr id="366" name="墨迹 365">
                <a:extLst>
                  <a:ext uri="{FF2B5EF4-FFF2-40B4-BE49-F238E27FC236}">
                    <a16:creationId xmlns:a16="http://schemas.microsoft.com/office/drawing/2014/main" id="{33FA92AB-F2B6-4004-ACDA-676B314132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78793" y="3246982"/>
                <a:ext cx="183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7" name="墨迹 366">
                <a:extLst>
                  <a:ext uri="{FF2B5EF4-FFF2-40B4-BE49-F238E27FC236}">
                    <a16:creationId xmlns:a16="http://schemas.microsoft.com/office/drawing/2014/main" id="{14817167-4244-415E-9E5C-D27970D86EA0}"/>
                  </a:ext>
                </a:extLst>
              </p14:cNvPr>
              <p14:cNvContentPartPr/>
              <p14:nvPr/>
            </p14:nvContentPartPr>
            <p14:xfrm>
              <a:off x="6804873" y="4468102"/>
              <a:ext cx="191520" cy="284400"/>
            </p14:xfrm>
          </p:contentPart>
        </mc:Choice>
        <mc:Fallback>
          <p:pic>
            <p:nvPicPr>
              <p:cNvPr id="367" name="墨迹 366">
                <a:extLst>
                  <a:ext uri="{FF2B5EF4-FFF2-40B4-BE49-F238E27FC236}">
                    <a16:creationId xmlns:a16="http://schemas.microsoft.com/office/drawing/2014/main" id="{14817167-4244-415E-9E5C-D27970D86E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6233" y="4459102"/>
                <a:ext cx="2091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8" name="墨迹 367">
                <a:extLst>
                  <a:ext uri="{FF2B5EF4-FFF2-40B4-BE49-F238E27FC236}">
                    <a16:creationId xmlns:a16="http://schemas.microsoft.com/office/drawing/2014/main" id="{250882BF-4409-44B0-9825-8370FD4C587D}"/>
                  </a:ext>
                </a:extLst>
              </p14:cNvPr>
              <p14:cNvContentPartPr/>
              <p14:nvPr/>
            </p14:nvContentPartPr>
            <p14:xfrm>
              <a:off x="5882553" y="3716062"/>
              <a:ext cx="749160" cy="909720"/>
            </p14:xfrm>
          </p:contentPart>
        </mc:Choice>
        <mc:Fallback>
          <p:pic>
            <p:nvPicPr>
              <p:cNvPr id="368" name="墨迹 367">
                <a:extLst>
                  <a:ext uri="{FF2B5EF4-FFF2-40B4-BE49-F238E27FC236}">
                    <a16:creationId xmlns:a16="http://schemas.microsoft.com/office/drawing/2014/main" id="{250882BF-4409-44B0-9825-8370FD4C58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73913" y="3707062"/>
                <a:ext cx="76680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9" name="墨迹 368">
                <a:extLst>
                  <a:ext uri="{FF2B5EF4-FFF2-40B4-BE49-F238E27FC236}">
                    <a16:creationId xmlns:a16="http://schemas.microsoft.com/office/drawing/2014/main" id="{236ADBB3-F94F-41EC-B81E-3EE06CE15205}"/>
                  </a:ext>
                </a:extLst>
              </p14:cNvPr>
              <p14:cNvContentPartPr/>
              <p14:nvPr/>
            </p14:nvContentPartPr>
            <p14:xfrm>
              <a:off x="258633" y="5755462"/>
              <a:ext cx="251640" cy="198000"/>
            </p14:xfrm>
          </p:contentPart>
        </mc:Choice>
        <mc:Fallback>
          <p:pic>
            <p:nvPicPr>
              <p:cNvPr id="369" name="墨迹 368">
                <a:extLst>
                  <a:ext uri="{FF2B5EF4-FFF2-40B4-BE49-F238E27FC236}">
                    <a16:creationId xmlns:a16="http://schemas.microsoft.com/office/drawing/2014/main" id="{236ADBB3-F94F-41EC-B81E-3EE06CE152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9993" y="5746462"/>
                <a:ext cx="2692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0" name="墨迹 369">
                <a:extLst>
                  <a:ext uri="{FF2B5EF4-FFF2-40B4-BE49-F238E27FC236}">
                    <a16:creationId xmlns:a16="http://schemas.microsoft.com/office/drawing/2014/main" id="{D1510626-336C-4D43-BB86-724156CDD408}"/>
                  </a:ext>
                </a:extLst>
              </p14:cNvPr>
              <p14:cNvContentPartPr/>
              <p14:nvPr/>
            </p14:nvContentPartPr>
            <p14:xfrm>
              <a:off x="244953" y="6017902"/>
              <a:ext cx="335160" cy="286920"/>
            </p14:xfrm>
          </p:contentPart>
        </mc:Choice>
        <mc:Fallback>
          <p:pic>
            <p:nvPicPr>
              <p:cNvPr id="370" name="墨迹 369">
                <a:extLst>
                  <a:ext uri="{FF2B5EF4-FFF2-40B4-BE49-F238E27FC236}">
                    <a16:creationId xmlns:a16="http://schemas.microsoft.com/office/drawing/2014/main" id="{D1510626-336C-4D43-BB86-724156CDD4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6313" y="6009262"/>
                <a:ext cx="35280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决策树的抽象表示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1052736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决策树可以抽象为一系列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if/else</a:t>
            </a:r>
            <a:r>
              <a:rPr lang="zh-CN" altLang="en-US" sz="2400" dirty="0">
                <a:latin typeface="+mj-ea"/>
                <a:ea typeface="+mj-ea"/>
              </a:rPr>
              <a:t>节点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zh-CN" altLang="en-US" sz="2400" dirty="0">
                <a:latin typeface="+mj-ea"/>
                <a:ea typeface="+mj-ea"/>
              </a:rPr>
              <a:t>预测值节点（叶子节点）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这些节点以二叉树的形式组合起来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if/else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节点的要素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分裂特征与分裂阈值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左右子节点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预测值节点（叶子节点）的要素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预测值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A8D72D4-6788-4204-83F5-AC0D41064395}"/>
                  </a:ext>
                </a:extLst>
              </p14:cNvPr>
              <p14:cNvContentPartPr/>
              <p14:nvPr/>
            </p14:nvContentPartPr>
            <p14:xfrm>
              <a:off x="6738273" y="1637062"/>
              <a:ext cx="2673360" cy="31672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A8D72D4-6788-4204-83F5-AC0D410643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9633" y="1628422"/>
                <a:ext cx="2691000" cy="31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C01B7D4-5AD9-4334-A242-0F66B79FCE7E}"/>
                  </a:ext>
                </a:extLst>
              </p14:cNvPr>
              <p14:cNvContentPartPr/>
              <p14:nvPr/>
            </p14:nvContentPartPr>
            <p14:xfrm>
              <a:off x="2230353" y="2283622"/>
              <a:ext cx="16920" cy="230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C01B7D4-5AD9-4334-A242-0F66B79FCE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1713" y="2274982"/>
                <a:ext cx="34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243F443-8D8F-4509-B812-E4947D32F9A7}"/>
                  </a:ext>
                </a:extLst>
              </p14:cNvPr>
              <p14:cNvContentPartPr/>
              <p14:nvPr/>
            </p14:nvContentPartPr>
            <p14:xfrm>
              <a:off x="4045113" y="2443822"/>
              <a:ext cx="633240" cy="26748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243F443-8D8F-4509-B812-E4947D32F9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6113" y="2434834"/>
                <a:ext cx="650880" cy="285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85187F98-D60B-4834-AAFF-C39DDE85F947}"/>
                  </a:ext>
                </a:extLst>
              </p14:cNvPr>
              <p14:cNvContentPartPr/>
              <p14:nvPr/>
            </p14:nvContentPartPr>
            <p14:xfrm>
              <a:off x="981513" y="2424382"/>
              <a:ext cx="2909160" cy="13438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85187F98-D60B-4834-AAFF-C39DDE85F9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873" y="2415384"/>
                <a:ext cx="2926800" cy="136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D4A89125-543C-4C1E-B3EC-473C686BE490}"/>
                  </a:ext>
                </a:extLst>
              </p14:cNvPr>
              <p14:cNvContentPartPr/>
              <p14:nvPr/>
            </p14:nvContentPartPr>
            <p14:xfrm>
              <a:off x="1143873" y="4071022"/>
              <a:ext cx="1221120" cy="17640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D4A89125-543C-4C1E-B3EC-473C686BE4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5233" y="4062382"/>
                <a:ext cx="1238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D5101DB9-3270-43CA-8BD7-3038883A447A}"/>
                  </a:ext>
                </a:extLst>
              </p14:cNvPr>
              <p14:cNvContentPartPr/>
              <p14:nvPr/>
            </p14:nvContentPartPr>
            <p14:xfrm>
              <a:off x="1097073" y="5320222"/>
              <a:ext cx="829800" cy="7740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D5101DB9-3270-43CA-8BD7-3038883A44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8433" y="5311222"/>
                <a:ext cx="84744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4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决策树的抽象表示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468052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：在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Python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中，设计一个决策树节点类，用于存储决策树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if/else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节点的要素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分裂特征与分裂阈值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左右子节点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预测值节点（叶子节点）的要素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预测值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两种节点都用同一个类来表示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DA164DD-3D4D-44BA-8970-83C5BC4E379F}"/>
                  </a:ext>
                </a:extLst>
              </p14:cNvPr>
              <p14:cNvContentPartPr/>
              <p14:nvPr/>
            </p14:nvContentPartPr>
            <p14:xfrm>
              <a:off x="1530513" y="3754582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DA164DD-3D4D-44BA-8970-83C5BC4E37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873" y="37455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C0097AC-F4F0-4458-A8C5-3134D3CB808E}"/>
                  </a:ext>
                </a:extLst>
              </p14:cNvPr>
              <p14:cNvContentPartPr/>
              <p14:nvPr/>
            </p14:nvContentPartPr>
            <p14:xfrm>
              <a:off x="1641393" y="3525982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C0097AC-F4F0-4458-A8C5-3134D3CB80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2393" y="35169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CDA18CD-80C7-4771-9411-C9C8E9AD7BA2}"/>
                  </a:ext>
                </a:extLst>
              </p14:cNvPr>
              <p14:cNvContentPartPr/>
              <p14:nvPr/>
            </p14:nvContentPartPr>
            <p14:xfrm>
              <a:off x="1627713" y="3449302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CDA18CD-80C7-4771-9411-C9C8E9AD7B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8713" y="34403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4BA10A8-965C-43BC-B8F2-DA9C0534E92B}"/>
                  </a:ext>
                </a:extLst>
              </p14:cNvPr>
              <p14:cNvContentPartPr/>
              <p14:nvPr/>
            </p14:nvContentPartPr>
            <p14:xfrm>
              <a:off x="1627713" y="3768262"/>
              <a:ext cx="3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4BA10A8-965C-43BC-B8F2-DA9C0534E9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8713" y="37592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C0CC7C2-5AE3-4B3F-9D25-43DCFCB20503}"/>
                  </a:ext>
                </a:extLst>
              </p14:cNvPr>
              <p14:cNvContentPartPr/>
              <p14:nvPr/>
            </p14:nvContentPartPr>
            <p14:xfrm>
              <a:off x="6745833" y="1335022"/>
              <a:ext cx="1767240" cy="6098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C0CC7C2-5AE3-4B3F-9D25-43DCFCB205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6833" y="1326382"/>
                <a:ext cx="17848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C50A7C75-A93D-469C-88FB-5667C926668F}"/>
                  </a:ext>
                </a:extLst>
              </p14:cNvPr>
              <p14:cNvContentPartPr/>
              <p14:nvPr/>
            </p14:nvContentPartPr>
            <p14:xfrm>
              <a:off x="6025113" y="2043142"/>
              <a:ext cx="2066400" cy="18021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C50A7C75-A93D-469C-88FB-5667C92666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6115" y="2034500"/>
                <a:ext cx="2084037" cy="18198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81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决策树的抽象表示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316835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：在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Python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中，设计一个决策树节点类，用于存储决策树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if/else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节点的要素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分裂特征与分裂阈值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左右子节点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预测值节点（叶子）的要素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预测值</a:t>
            </a: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E2287-8EAD-4EBE-B64E-98125FDC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4005064"/>
            <a:ext cx="10081120" cy="27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决策树的抽象表示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316835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：使用决策树节点，表达违约预测决策树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(education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income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分别为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0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号特征和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号特征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E2287-8EAD-4EBE-B64E-98125FDC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219808"/>
            <a:ext cx="9289032" cy="25183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167B86-7058-4078-A93E-6C7AEBF1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1319126"/>
            <a:ext cx="3528392" cy="27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决策树的抽象表示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14401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：定义一个函数，输入一棵决策树，返回树的深度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E2287-8EAD-4EBE-B64E-98125FDC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219808"/>
            <a:ext cx="9289032" cy="25183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D63887D-4A66-4A62-9835-AEC6AADC4B3D}"/>
                  </a:ext>
                </a:extLst>
              </p14:cNvPr>
              <p14:cNvContentPartPr/>
              <p14:nvPr/>
            </p14:nvContentPartPr>
            <p14:xfrm>
              <a:off x="6566553" y="1031902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D63887D-4A66-4A62-9835-AEC6AADC4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7553" y="10232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1C55876-CB89-4D12-8447-08067C9B5986}"/>
                  </a:ext>
                </a:extLst>
              </p14:cNvPr>
              <p14:cNvContentPartPr/>
              <p14:nvPr/>
            </p14:nvContentPartPr>
            <p14:xfrm>
              <a:off x="5599233" y="2105782"/>
              <a:ext cx="399240" cy="7603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1C55876-CB89-4D12-8447-08067C9B5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0593" y="2096782"/>
                <a:ext cx="41688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CDFDA88-0CC8-4118-86F7-583DF43365CD}"/>
                  </a:ext>
                </a:extLst>
              </p14:cNvPr>
              <p14:cNvContentPartPr/>
              <p14:nvPr/>
            </p14:nvContentPartPr>
            <p14:xfrm>
              <a:off x="6040233" y="1308742"/>
              <a:ext cx="211680" cy="7257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CDFDA88-0CC8-4118-86F7-583DF43365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1593" y="1300102"/>
                <a:ext cx="2293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EB5F78E-EAD5-4DB4-9455-BB66FC963D58}"/>
                  </a:ext>
                </a:extLst>
              </p14:cNvPr>
              <p14:cNvContentPartPr/>
              <p14:nvPr/>
            </p14:nvContentPartPr>
            <p14:xfrm>
              <a:off x="6670953" y="2098582"/>
              <a:ext cx="103320" cy="2239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EB5F78E-EAD5-4DB4-9455-BB66FC963D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2313" y="2089942"/>
                <a:ext cx="120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C819031-D002-4F00-B72D-2CD35C7A8C76}"/>
                  </a:ext>
                </a:extLst>
              </p14:cNvPr>
              <p14:cNvContentPartPr/>
              <p14:nvPr/>
            </p14:nvContentPartPr>
            <p14:xfrm>
              <a:off x="6535233" y="2680702"/>
              <a:ext cx="230040" cy="964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C819031-D002-4F00-B72D-2CD35C7A8C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26233" y="2672062"/>
                <a:ext cx="2476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D30A001-2089-41AB-902A-D768047AFE11}"/>
                  </a:ext>
                </a:extLst>
              </p14:cNvPr>
              <p14:cNvContentPartPr/>
              <p14:nvPr/>
            </p14:nvContentPartPr>
            <p14:xfrm>
              <a:off x="6871833" y="2687902"/>
              <a:ext cx="84240" cy="1368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D30A001-2089-41AB-902A-D768047AFE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2833" y="2678902"/>
                <a:ext cx="101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8B2693F-97CF-45E1-9723-51FE4A846E9C}"/>
                  </a:ext>
                </a:extLst>
              </p14:cNvPr>
              <p14:cNvContentPartPr/>
              <p14:nvPr/>
            </p14:nvContentPartPr>
            <p14:xfrm>
              <a:off x="6594273" y="2416822"/>
              <a:ext cx="210960" cy="1368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8B2693F-97CF-45E1-9723-51FE4A846E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5633" y="2408182"/>
                <a:ext cx="228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FE3B266-F73D-4723-A119-03C23A56360E}"/>
                  </a:ext>
                </a:extLst>
              </p14:cNvPr>
              <p14:cNvContentPartPr/>
              <p14:nvPr/>
            </p14:nvContentPartPr>
            <p14:xfrm>
              <a:off x="6088833" y="2112982"/>
              <a:ext cx="276120" cy="83592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FE3B266-F73D-4723-A119-03C23A5636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0193" y="2103986"/>
                <a:ext cx="293760" cy="853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5B77DBB0-77AD-45B7-81BF-2EB49D258B0B}"/>
                  </a:ext>
                </a:extLst>
              </p14:cNvPr>
              <p14:cNvContentPartPr/>
              <p14:nvPr/>
            </p14:nvContentPartPr>
            <p14:xfrm>
              <a:off x="10273113" y="5347582"/>
              <a:ext cx="8640" cy="194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5B77DBB0-77AD-45B7-81BF-2EB49D258B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64113" y="5338942"/>
                <a:ext cx="26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23D3BABD-1D34-442E-8116-A899C1323181}"/>
                  </a:ext>
                </a:extLst>
              </p14:cNvPr>
              <p14:cNvContentPartPr/>
              <p14:nvPr/>
            </p14:nvContentPartPr>
            <p14:xfrm>
              <a:off x="8291673" y="6753742"/>
              <a:ext cx="36000" cy="388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23D3BABD-1D34-442E-8116-A899C13231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83033" y="6744742"/>
                <a:ext cx="5364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3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决策树的抽象表示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316835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：定义一个函数，输入决策树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以根节点表示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和一条数据，输出预测值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E2287-8EAD-4EBE-B64E-98125FDC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219808"/>
            <a:ext cx="9289032" cy="25183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B220DCE-36E1-4768-A7F3-B24ABA153D10}"/>
                  </a:ext>
                </a:extLst>
              </p14:cNvPr>
              <p14:cNvContentPartPr/>
              <p14:nvPr/>
            </p14:nvContentPartPr>
            <p14:xfrm>
              <a:off x="5061033" y="1113262"/>
              <a:ext cx="6361920" cy="25552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B220DCE-36E1-4768-A7F3-B24ABA153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2034" y="1104621"/>
                <a:ext cx="6379559" cy="25729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95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决策树的抽象表示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549796" y="836712"/>
            <a:ext cx="10736212" cy="316835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：定义一个函数，输入决策树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以根节点表示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和一组数据，输出全部预测值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E2287-8EAD-4EBE-B64E-98125FDC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219808"/>
            <a:ext cx="9289032" cy="25183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D224CAD9-A56E-4533-8525-CB7E9CC25DE9}"/>
                  </a:ext>
                </a:extLst>
              </p14:cNvPr>
              <p14:cNvContentPartPr/>
              <p14:nvPr/>
            </p14:nvContentPartPr>
            <p14:xfrm>
              <a:off x="4675473" y="1193182"/>
              <a:ext cx="4987440" cy="22467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D224CAD9-A56E-4533-8525-CB7E9CC25D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6833" y="1184541"/>
                <a:ext cx="5005080" cy="22644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46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67185</TotalTime>
  <Words>476</Words>
  <Application>Microsoft Office PowerPoint</Application>
  <PresentationFormat>自定义</PresentationFormat>
  <Paragraphs>129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——决策树基础</vt:lpstr>
      <vt:lpstr>1. 决策树表达的相关关系类型</vt:lpstr>
      <vt:lpstr>2. 决策树的抽象表示</vt:lpstr>
      <vt:lpstr>2. 决策树的抽象表示</vt:lpstr>
      <vt:lpstr>2. 决策树的抽象表示</vt:lpstr>
      <vt:lpstr>2. 决策树的抽象表示</vt:lpstr>
      <vt:lpstr>2. 决策树的抽象表示</vt:lpstr>
      <vt:lpstr>2. 决策树的抽象表示</vt:lpstr>
      <vt:lpstr>2. 决策树的抽象表示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9089</cp:revision>
  <dcterms:modified xsi:type="dcterms:W3CDTF">2019-10-20T03:17:29Z</dcterms:modified>
</cp:coreProperties>
</file>