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notesSlides/notesSlide4.xml" ContentType="application/vnd.openxmlformats-officedocument.presentationml.notesSlide+xml"/>
  <Override PartName="/ppt/ink/ink109.xml" ContentType="application/inkml+xml"/>
  <Override PartName="/ppt/ink/ink110.xml" ContentType="application/inkml+xml"/>
  <Override PartName="/ppt/ink/ink1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603" r:id="rId2"/>
    <p:sldId id="798" r:id="rId3"/>
    <p:sldId id="774" r:id="rId4"/>
    <p:sldId id="784" r:id="rId5"/>
    <p:sldId id="775" r:id="rId6"/>
    <p:sldId id="792" r:id="rId7"/>
    <p:sldId id="787" r:id="rId8"/>
    <p:sldId id="799" r:id="rId9"/>
    <p:sldId id="793" r:id="rId10"/>
    <p:sldId id="796" r:id="rId11"/>
    <p:sldId id="797" r:id="rId12"/>
    <p:sldId id="786" r:id="rId13"/>
    <p:sldId id="794" r:id="rId14"/>
    <p:sldId id="800" r:id="rId15"/>
    <p:sldId id="802" r:id="rId16"/>
    <p:sldId id="801" r:id="rId17"/>
    <p:sldId id="803" r:id="rId18"/>
  </p:sldIdLst>
  <p:sldSz cx="12188825" cy="6858000"/>
  <p:notesSz cx="6797675" cy="9874250"/>
  <p:defaultText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guide id="4" pos="28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3"/>
    <a:srgbClr val="4BBEF3"/>
    <a:srgbClr val="666699"/>
    <a:srgbClr val="3366FF"/>
    <a:srgbClr val="3399CC"/>
    <a:srgbClr val="E4651A"/>
    <a:srgbClr val="A692BF"/>
    <a:srgbClr val="D9EFFD"/>
    <a:srgbClr val="F59D3D"/>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F95BA-2E7E-4C33-9514-95E88FDB2899}" v="14948" dt="2019-07-19T14:19:06.7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5" autoAdjust="0"/>
    <p:restoredTop sz="93915" autoAdjust="0"/>
  </p:normalViewPr>
  <p:slideViewPr>
    <p:cSldViewPr>
      <p:cViewPr varScale="1">
        <p:scale>
          <a:sx n="69" d="100"/>
          <a:sy n="69" d="100"/>
        </p:scale>
        <p:origin x="24" y="342"/>
      </p:cViewPr>
      <p:guideLst>
        <p:guide orient="horz" pos="2160"/>
        <p:guide pos="2880"/>
        <p:guide pos="3839"/>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8" d="100"/>
          <a:sy n="48" d="100"/>
        </p:scale>
        <p:origin x="276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臧 雷" userId="0d29c245861bfd9a" providerId="LiveId" clId="{7A4F95BA-2E7E-4C33-9514-95E88FDB2899}"/>
    <pc:docChg chg="undo redo custSel addSld delSld modSld sldOrd">
      <pc:chgData name="臧 雷" userId="0d29c245861bfd9a" providerId="LiveId" clId="{7A4F95BA-2E7E-4C33-9514-95E88FDB2899}" dt="2019-07-19T14:19:31.146" v="15153" actId="20577"/>
      <pc:docMkLst>
        <pc:docMk/>
      </pc:docMkLst>
      <pc:sldChg chg="modSp">
        <pc:chgData name="臧 雷" userId="0d29c245861bfd9a" providerId="LiveId" clId="{7A4F95BA-2E7E-4C33-9514-95E88FDB2899}" dt="2019-07-05T10:03:43.599" v="66" actId="20577"/>
        <pc:sldMkLst>
          <pc:docMk/>
          <pc:sldMk cId="4278945092" sldId="603"/>
        </pc:sldMkLst>
        <pc:spChg chg="mod">
          <ac:chgData name="臧 雷" userId="0d29c245861bfd9a" providerId="LiveId" clId="{7A4F95BA-2E7E-4C33-9514-95E88FDB2899}" dt="2019-07-05T10:03:33.371" v="57"/>
          <ac:spMkLst>
            <pc:docMk/>
            <pc:sldMk cId="4278945092" sldId="603"/>
            <ac:spMk id="2" creationId="{00000000-0000-0000-0000-000000000000}"/>
          </ac:spMkLst>
        </pc:spChg>
        <pc:spChg chg="mod">
          <ac:chgData name="臧 雷" userId="0d29c245861bfd9a" providerId="LiveId" clId="{7A4F95BA-2E7E-4C33-9514-95E88FDB2899}" dt="2019-07-05T10:03:43.599" v="66" actId="20577"/>
          <ac:spMkLst>
            <pc:docMk/>
            <pc:sldMk cId="4278945092" sldId="603"/>
            <ac:spMk id="6" creationId="{00000000-0000-0000-0000-000000000000}"/>
          </ac:spMkLst>
        </pc:spChg>
      </pc:sldChg>
      <pc:sldChg chg="addSp delSp modSp ord">
        <pc:chgData name="臧 雷" userId="0d29c245861bfd9a" providerId="LiveId" clId="{7A4F95BA-2E7E-4C33-9514-95E88FDB2899}" dt="2019-07-17T10:17:02.784" v="12543" actId="255"/>
        <pc:sldMkLst>
          <pc:docMk/>
          <pc:sldMk cId="4244993528" sldId="671"/>
        </pc:sldMkLst>
        <pc:spChg chg="mod">
          <ac:chgData name="臧 雷" userId="0d29c245861bfd9a" providerId="LiveId" clId="{7A4F95BA-2E7E-4C33-9514-95E88FDB2899}" dt="2019-07-06T04:06:54.927" v="2185"/>
          <ac:spMkLst>
            <pc:docMk/>
            <pc:sldMk cId="4244993528" sldId="671"/>
            <ac:spMk id="2" creationId="{00000000-0000-0000-0000-000000000000}"/>
          </ac:spMkLst>
        </pc:spChg>
        <pc:spChg chg="del mod">
          <ac:chgData name="臧 雷" userId="0d29c245861bfd9a" providerId="LiveId" clId="{7A4F95BA-2E7E-4C33-9514-95E88FDB2899}" dt="2019-07-06T07:43:37.631" v="2362" actId="478"/>
          <ac:spMkLst>
            <pc:docMk/>
            <pc:sldMk cId="4244993528" sldId="671"/>
            <ac:spMk id="8" creationId="{F12D1702-A796-409D-A677-0CA0DE389277}"/>
          </ac:spMkLst>
        </pc:spChg>
        <pc:spChg chg="add mod">
          <ac:chgData name="臧 雷" userId="0d29c245861bfd9a" providerId="LiveId" clId="{7A4F95BA-2E7E-4C33-9514-95E88FDB2899}" dt="2019-07-17T10:17:02.784" v="12543" actId="255"/>
          <ac:spMkLst>
            <pc:docMk/>
            <pc:sldMk cId="4244993528" sldId="671"/>
            <ac:spMk id="9" creationId="{0198A065-0232-49A1-BE9F-F8870A7975A2}"/>
          </ac:spMkLst>
        </pc:spChg>
        <pc:graphicFrameChg chg="del">
          <ac:chgData name="臧 雷" userId="0d29c245861bfd9a" providerId="LiveId" clId="{7A4F95BA-2E7E-4C33-9514-95E88FDB2899}" dt="2019-07-06T06:52:10.520" v="2347" actId="478"/>
          <ac:graphicFrameMkLst>
            <pc:docMk/>
            <pc:sldMk cId="4244993528" sldId="671"/>
            <ac:graphicFrameMk id="10" creationId="{0480DA36-B161-4104-8269-811A12702EB0}"/>
          </ac:graphicFrameMkLst>
        </pc:graphicFrameChg>
        <pc:picChg chg="add del mod">
          <ac:chgData name="臧 雷" userId="0d29c245861bfd9a" providerId="LiveId" clId="{7A4F95BA-2E7E-4C33-9514-95E88FDB2899}" dt="2019-07-06T08:02:31.372" v="2649" actId="478"/>
          <ac:picMkLst>
            <pc:docMk/>
            <pc:sldMk cId="4244993528" sldId="671"/>
            <ac:picMk id="3" creationId="{B7463753-5A43-4263-8387-FDE73A4A1B09}"/>
          </ac:picMkLst>
        </pc:picChg>
        <pc:picChg chg="del">
          <ac:chgData name="臧 雷" userId="0d29c245861bfd9a" providerId="LiveId" clId="{7A4F95BA-2E7E-4C33-9514-95E88FDB2899}" dt="2019-07-06T07:41:36.351" v="2348" actId="478"/>
          <ac:picMkLst>
            <pc:docMk/>
            <pc:sldMk cId="4244993528" sldId="671"/>
            <ac:picMk id="4" creationId="{DA739FC1-65C7-4EDB-BF51-59DBEB4FE3FC}"/>
          </ac:picMkLst>
        </pc:picChg>
        <pc:picChg chg="del mod">
          <ac:chgData name="臧 雷" userId="0d29c245861bfd9a" providerId="LiveId" clId="{7A4F95BA-2E7E-4C33-9514-95E88FDB2899}" dt="2019-07-06T07:59:30.902" v="2585" actId="478"/>
          <ac:picMkLst>
            <pc:docMk/>
            <pc:sldMk cId="4244993528" sldId="671"/>
            <ac:picMk id="6" creationId="{BB039E74-9D90-4546-9D68-F137F8C9BB2F}"/>
          </ac:picMkLst>
        </pc:picChg>
        <pc:picChg chg="add mod">
          <ac:chgData name="臧 雷" userId="0d29c245861bfd9a" providerId="LiveId" clId="{7A4F95BA-2E7E-4C33-9514-95E88FDB2899}" dt="2019-07-17T10:16:48.450" v="12542" actId="1076"/>
          <ac:picMkLst>
            <pc:docMk/>
            <pc:sldMk cId="4244993528" sldId="671"/>
            <ac:picMk id="7" creationId="{98D73160-3801-4AD5-AB2F-77122105A330}"/>
          </ac:picMkLst>
        </pc:picChg>
      </pc:sldChg>
      <pc:sldChg chg="addSp delSp modSp">
        <pc:chgData name="臧 雷" userId="0d29c245861bfd9a" providerId="LiveId" clId="{7A4F95BA-2E7E-4C33-9514-95E88FDB2899}" dt="2019-07-17T12:30:53.776" v="13780" actId="20577"/>
        <pc:sldMkLst>
          <pc:docMk/>
          <pc:sldMk cId="989531543" sldId="687"/>
        </pc:sldMkLst>
        <pc:spChg chg="mod">
          <ac:chgData name="臧 雷" userId="0d29c245861bfd9a" providerId="LiveId" clId="{7A4F95BA-2E7E-4C33-9514-95E88FDB2899}" dt="2019-07-07T08:46:24.703" v="8503"/>
          <ac:spMkLst>
            <pc:docMk/>
            <pc:sldMk cId="989531543" sldId="687"/>
            <ac:spMk id="2" creationId="{00000000-0000-0000-0000-000000000000}"/>
          </ac:spMkLst>
        </pc:spChg>
        <pc:spChg chg="add mod">
          <ac:chgData name="臧 雷" userId="0d29c245861bfd9a" providerId="LiveId" clId="{7A4F95BA-2E7E-4C33-9514-95E88FDB2899}" dt="2019-07-17T12:30:53.776" v="13780" actId="20577"/>
          <ac:spMkLst>
            <pc:docMk/>
            <pc:sldMk cId="989531543" sldId="687"/>
            <ac:spMk id="6" creationId="{ED737C3E-20C4-470F-B2B7-2524D6806B19}"/>
          </ac:spMkLst>
        </pc:spChg>
        <pc:spChg chg="del">
          <ac:chgData name="臧 雷" userId="0d29c245861bfd9a" providerId="LiveId" clId="{7A4F95BA-2E7E-4C33-9514-95E88FDB2899}" dt="2019-07-07T08:46:41.722" v="8504" actId="478"/>
          <ac:spMkLst>
            <pc:docMk/>
            <pc:sldMk cId="989531543" sldId="687"/>
            <ac:spMk id="9" creationId="{3A8941AA-85DD-4383-9EE4-FB3C33BA22BF}"/>
          </ac:spMkLst>
        </pc:spChg>
      </pc:sldChg>
      <pc:sldChg chg="addSp modSp add ord">
        <pc:chgData name="臧 雷" userId="0d29c245861bfd9a" providerId="LiveId" clId="{7A4F95BA-2E7E-4C33-9514-95E88FDB2899}" dt="2019-07-17T10:17:23.988" v="12546" actId="20577"/>
        <pc:sldMkLst>
          <pc:docMk/>
          <pc:sldMk cId="478597765" sldId="690"/>
        </pc:sldMkLst>
        <pc:spChg chg="mod">
          <ac:chgData name="臧 雷" userId="0d29c245861bfd9a" providerId="LiveId" clId="{7A4F95BA-2E7E-4C33-9514-95E88FDB2899}" dt="2019-07-17T10:17:23.988" v="12546" actId="20577"/>
          <ac:spMkLst>
            <pc:docMk/>
            <pc:sldMk cId="478597765" sldId="690"/>
            <ac:spMk id="9" creationId="{0198A065-0232-49A1-BE9F-F8870A7975A2}"/>
          </ac:spMkLst>
        </pc:spChg>
        <pc:picChg chg="mod">
          <ac:chgData name="臧 雷" userId="0d29c245861bfd9a" providerId="LiveId" clId="{7A4F95BA-2E7E-4C33-9514-95E88FDB2899}" dt="2019-07-06T08:04:12.220" v="2684" actId="1076"/>
          <ac:picMkLst>
            <pc:docMk/>
            <pc:sldMk cId="478597765" sldId="690"/>
            <ac:picMk id="3" creationId="{B7463753-5A43-4263-8387-FDE73A4A1B09}"/>
          </ac:picMkLst>
        </pc:picChg>
        <pc:picChg chg="add mod">
          <ac:chgData name="臧 雷" userId="0d29c245861bfd9a" providerId="LiveId" clId="{7A4F95BA-2E7E-4C33-9514-95E88FDB2899}" dt="2019-07-06T08:04:04.691" v="2682" actId="1076"/>
          <ac:picMkLst>
            <pc:docMk/>
            <pc:sldMk cId="478597765" sldId="690"/>
            <ac:picMk id="4" creationId="{4CB3E40F-15B0-42E0-B05D-50B5D52EE134}"/>
          </ac:picMkLst>
        </pc:picChg>
        <pc:picChg chg="add mod">
          <ac:chgData name="臧 雷" userId="0d29c245861bfd9a" providerId="LiveId" clId="{7A4F95BA-2E7E-4C33-9514-95E88FDB2899}" dt="2019-07-06T08:05:56.834" v="2711" actId="1076"/>
          <ac:picMkLst>
            <pc:docMk/>
            <pc:sldMk cId="478597765" sldId="690"/>
            <ac:picMk id="5" creationId="{6DCA9E16-8A8F-45DC-8A97-157B90CCB5ED}"/>
          </ac:picMkLst>
        </pc:picChg>
        <pc:picChg chg="mod">
          <ac:chgData name="臧 雷" userId="0d29c245861bfd9a" providerId="LiveId" clId="{7A4F95BA-2E7E-4C33-9514-95E88FDB2899}" dt="2019-07-06T08:03:41.215" v="2677" actId="1076"/>
          <ac:picMkLst>
            <pc:docMk/>
            <pc:sldMk cId="478597765" sldId="690"/>
            <ac:picMk id="7" creationId="{98D73160-3801-4AD5-AB2F-77122105A330}"/>
          </ac:picMkLst>
        </pc:picChg>
      </pc:sldChg>
      <pc:sldChg chg="addSp delSp modSp add ord">
        <pc:chgData name="臧 雷" userId="0d29c245861bfd9a" providerId="LiveId" clId="{7A4F95BA-2E7E-4C33-9514-95E88FDB2899}" dt="2019-07-18T13:29:49.210" v="15041" actId="2711"/>
        <pc:sldMkLst>
          <pc:docMk/>
          <pc:sldMk cId="2189230567" sldId="692"/>
        </pc:sldMkLst>
        <pc:spChg chg="mod">
          <ac:chgData name="臧 雷" userId="0d29c245861bfd9a" providerId="LiveId" clId="{7A4F95BA-2E7E-4C33-9514-95E88FDB2899}" dt="2019-07-18T13:29:49.210" v="15041" actId="2711"/>
          <ac:spMkLst>
            <pc:docMk/>
            <pc:sldMk cId="2189230567" sldId="692"/>
            <ac:spMk id="9" creationId="{0198A065-0232-49A1-BE9F-F8870A7975A2}"/>
          </ac:spMkLst>
        </pc:spChg>
        <pc:picChg chg="add mod">
          <ac:chgData name="臧 雷" userId="0d29c245861bfd9a" providerId="LiveId" clId="{7A4F95BA-2E7E-4C33-9514-95E88FDB2899}" dt="2019-07-17T14:33:53.517" v="14607" actId="1076"/>
          <ac:picMkLst>
            <pc:docMk/>
            <pc:sldMk cId="2189230567" sldId="692"/>
            <ac:picMk id="3" creationId="{07D50F6B-9EF7-4D2B-AC13-AEBB58A50007}"/>
          </ac:picMkLst>
        </pc:picChg>
        <pc:picChg chg="del mod">
          <ac:chgData name="臧 雷" userId="0d29c245861bfd9a" providerId="LiveId" clId="{7A4F95BA-2E7E-4C33-9514-95E88FDB2899}" dt="2019-07-17T10:23:43.511" v="12768" actId="478"/>
          <ac:picMkLst>
            <pc:docMk/>
            <pc:sldMk cId="2189230567" sldId="692"/>
            <ac:picMk id="6" creationId="{8CC0DA33-7970-40E4-8401-FA4D9984B76F}"/>
          </ac:picMkLst>
        </pc:picChg>
        <pc:picChg chg="del mod">
          <ac:chgData name="臧 雷" userId="0d29c245861bfd9a" providerId="LiveId" clId="{7A4F95BA-2E7E-4C33-9514-95E88FDB2899}" dt="2019-07-06T08:41:24.972" v="3351" actId="478"/>
          <ac:picMkLst>
            <pc:docMk/>
            <pc:sldMk cId="2189230567" sldId="692"/>
            <ac:picMk id="7" creationId="{98D73160-3801-4AD5-AB2F-77122105A330}"/>
          </ac:picMkLst>
        </pc:picChg>
      </pc:sldChg>
      <pc:sldChg chg="delSp modSp add ord">
        <pc:chgData name="臧 雷" userId="0d29c245861bfd9a" providerId="LiveId" clId="{7A4F95BA-2E7E-4C33-9514-95E88FDB2899}" dt="2019-07-17T12:13:34.625" v="13598" actId="255"/>
        <pc:sldMkLst>
          <pc:docMk/>
          <pc:sldMk cId="2615947136" sldId="693"/>
        </pc:sldMkLst>
        <pc:spChg chg="mod">
          <ac:chgData name="臧 雷" userId="0d29c245861bfd9a" providerId="LiveId" clId="{7A4F95BA-2E7E-4C33-9514-95E88FDB2899}" dt="2019-07-17T12:13:34.625" v="13598" actId="255"/>
          <ac:spMkLst>
            <pc:docMk/>
            <pc:sldMk cId="2615947136" sldId="693"/>
            <ac:spMk id="9" creationId="{0198A065-0232-49A1-BE9F-F8870A7975A2}"/>
          </ac:spMkLst>
        </pc:spChg>
        <pc:picChg chg="del">
          <ac:chgData name="臧 雷" userId="0d29c245861bfd9a" providerId="LiveId" clId="{7A4F95BA-2E7E-4C33-9514-95E88FDB2899}" dt="2019-07-06T08:49:27.532" v="3551" actId="478"/>
          <ac:picMkLst>
            <pc:docMk/>
            <pc:sldMk cId="2615947136" sldId="693"/>
            <ac:picMk id="3" creationId="{07D50F6B-9EF7-4D2B-AC13-AEBB58A50007}"/>
          </ac:picMkLst>
        </pc:picChg>
        <pc:picChg chg="del">
          <ac:chgData name="臧 雷" userId="0d29c245861bfd9a" providerId="LiveId" clId="{7A4F95BA-2E7E-4C33-9514-95E88FDB2899}" dt="2019-07-06T08:49:25.355" v="3550" actId="478"/>
          <ac:picMkLst>
            <pc:docMk/>
            <pc:sldMk cId="2615947136" sldId="693"/>
            <ac:picMk id="6" creationId="{8CC0DA33-7970-40E4-8401-FA4D9984B76F}"/>
          </ac:picMkLst>
        </pc:picChg>
      </pc:sldChg>
      <pc:sldChg chg="addSp modSp add ord">
        <pc:chgData name="臧 雷" userId="0d29c245861bfd9a" providerId="LiveId" clId="{7A4F95BA-2E7E-4C33-9514-95E88FDB2899}" dt="2019-07-17T14:26:12.279" v="14547"/>
        <pc:sldMkLst>
          <pc:docMk/>
          <pc:sldMk cId="2827933608" sldId="694"/>
        </pc:sldMkLst>
        <pc:spChg chg="add mod">
          <ac:chgData name="臧 雷" userId="0d29c245861bfd9a" providerId="LiveId" clId="{7A4F95BA-2E7E-4C33-9514-95E88FDB2899}" dt="2019-07-14T02:30:26.936" v="11457" actId="14100"/>
          <ac:spMkLst>
            <pc:docMk/>
            <pc:sldMk cId="2827933608" sldId="694"/>
            <ac:spMk id="5" creationId="{78A2801D-1083-43E5-AF18-25895A2CA16C}"/>
          </ac:spMkLst>
        </pc:spChg>
        <pc:spChg chg="mod">
          <ac:chgData name="臧 雷" userId="0d29c245861bfd9a" providerId="LiveId" clId="{7A4F95BA-2E7E-4C33-9514-95E88FDB2899}" dt="2019-07-17T14:26:12.279" v="14547"/>
          <ac:spMkLst>
            <pc:docMk/>
            <pc:sldMk cId="2827933608" sldId="694"/>
            <ac:spMk id="9" creationId="{0198A065-0232-49A1-BE9F-F8870A7975A2}"/>
          </ac:spMkLst>
        </pc:spChg>
        <pc:picChg chg="add mod">
          <ac:chgData name="臧 雷" userId="0d29c245861bfd9a" providerId="LiveId" clId="{7A4F95BA-2E7E-4C33-9514-95E88FDB2899}" dt="2019-07-06T09:00:06.058" v="3829" actId="14100"/>
          <ac:picMkLst>
            <pc:docMk/>
            <pc:sldMk cId="2827933608" sldId="694"/>
            <ac:picMk id="4" creationId="{7C74602B-7E72-47D7-A5F0-FE13C2AEB644}"/>
          </ac:picMkLst>
        </pc:picChg>
      </pc:sldChg>
      <pc:sldChg chg="delSp modSp add">
        <pc:chgData name="臧 雷" userId="0d29c245861bfd9a" providerId="LiveId" clId="{7A4F95BA-2E7E-4C33-9514-95E88FDB2899}" dt="2019-07-19T14:19:31.146" v="15153" actId="20577"/>
        <pc:sldMkLst>
          <pc:docMk/>
          <pc:sldMk cId="2662749905" sldId="695"/>
        </pc:sldMkLst>
        <pc:spChg chg="mod">
          <ac:chgData name="臧 雷" userId="0d29c245861bfd9a" providerId="LiveId" clId="{7A4F95BA-2E7E-4C33-9514-95E88FDB2899}" dt="2019-07-06T12:21:53.642" v="4540"/>
          <ac:spMkLst>
            <pc:docMk/>
            <pc:sldMk cId="2662749905" sldId="695"/>
            <ac:spMk id="2" creationId="{00000000-0000-0000-0000-000000000000}"/>
          </ac:spMkLst>
        </pc:spChg>
        <pc:spChg chg="mod">
          <ac:chgData name="臧 雷" userId="0d29c245861bfd9a" providerId="LiveId" clId="{7A4F95BA-2E7E-4C33-9514-95E88FDB2899}" dt="2019-07-19T14:19:31.146" v="15153" actId="20577"/>
          <ac:spMkLst>
            <pc:docMk/>
            <pc:sldMk cId="2662749905" sldId="695"/>
            <ac:spMk id="9" creationId="{0198A065-0232-49A1-BE9F-F8870A7975A2}"/>
          </ac:spMkLst>
        </pc:spChg>
        <pc:picChg chg="del mod">
          <ac:chgData name="臧 雷" userId="0d29c245861bfd9a" providerId="LiveId" clId="{7A4F95BA-2E7E-4C33-9514-95E88FDB2899}" dt="2019-07-06T12:22:02.522" v="4542" actId="478"/>
          <ac:picMkLst>
            <pc:docMk/>
            <pc:sldMk cId="2662749905" sldId="695"/>
            <ac:picMk id="4" creationId="{7C74602B-7E72-47D7-A5F0-FE13C2AEB644}"/>
          </ac:picMkLst>
        </pc:picChg>
      </pc:sldChg>
      <pc:sldChg chg="addSp delSp modSp add">
        <pc:chgData name="臧 雷" userId="0d29c245861bfd9a" providerId="LiveId" clId="{7A4F95BA-2E7E-4C33-9514-95E88FDB2899}" dt="2019-07-18T03:27:49.125" v="14689" actId="14100"/>
        <pc:sldMkLst>
          <pc:docMk/>
          <pc:sldMk cId="1204414731" sldId="696"/>
        </pc:sldMkLst>
        <pc:spChg chg="add mod ord">
          <ac:chgData name="臧 雷" userId="0d29c245861bfd9a" providerId="LiveId" clId="{7A4F95BA-2E7E-4C33-9514-95E88FDB2899}" dt="2019-07-17T15:07:18.095" v="14633" actId="14100"/>
          <ac:spMkLst>
            <pc:docMk/>
            <pc:sldMk cId="1204414731" sldId="696"/>
            <ac:spMk id="4" creationId="{DF6D255D-5A13-4253-BDB1-C98193FEA5FE}"/>
          </ac:spMkLst>
        </pc:spChg>
        <pc:spChg chg="add mod">
          <ac:chgData name="臧 雷" userId="0d29c245861bfd9a" providerId="LiveId" clId="{7A4F95BA-2E7E-4C33-9514-95E88FDB2899}" dt="2019-07-18T03:27:49.125" v="14689" actId="14100"/>
          <ac:spMkLst>
            <pc:docMk/>
            <pc:sldMk cId="1204414731" sldId="696"/>
            <ac:spMk id="8" creationId="{15B68D05-817C-4EFD-8BC3-60E9FF47D3C6}"/>
          </ac:spMkLst>
        </pc:spChg>
        <pc:spChg chg="mod">
          <ac:chgData name="臧 雷" userId="0d29c245861bfd9a" providerId="LiveId" clId="{7A4F95BA-2E7E-4C33-9514-95E88FDB2899}" dt="2019-07-17T12:19:41.455" v="13643" actId="255"/>
          <ac:spMkLst>
            <pc:docMk/>
            <pc:sldMk cId="1204414731" sldId="696"/>
            <ac:spMk id="9" creationId="{0198A065-0232-49A1-BE9F-F8870A7975A2}"/>
          </ac:spMkLst>
        </pc:spChg>
        <pc:graphicFrameChg chg="add del">
          <ac:chgData name="臧 雷" userId="0d29c245861bfd9a" providerId="LiveId" clId="{7A4F95BA-2E7E-4C33-9514-95E88FDB2899}" dt="2019-07-06T13:24:48.657" v="4961"/>
          <ac:graphicFrameMkLst>
            <pc:docMk/>
            <pc:sldMk cId="1204414731" sldId="696"/>
            <ac:graphicFrameMk id="4" creationId="{29C7268D-DC2C-4269-866F-3F7252C77DB6}"/>
          </ac:graphicFrameMkLst>
        </pc:graphicFrameChg>
        <pc:graphicFrameChg chg="add del mod modGraphic">
          <ac:chgData name="臧 雷" userId="0d29c245861bfd9a" providerId="LiveId" clId="{7A4F95BA-2E7E-4C33-9514-95E88FDB2899}" dt="2019-07-06T13:29:52.075" v="5051" actId="478"/>
          <ac:graphicFrameMkLst>
            <pc:docMk/>
            <pc:sldMk cId="1204414731" sldId="696"/>
            <ac:graphicFrameMk id="5" creationId="{FAB2CF7E-A79F-41A3-9BA2-A25226834AF9}"/>
          </ac:graphicFrameMkLst>
        </pc:graphicFrameChg>
        <pc:graphicFrameChg chg="add del">
          <ac:chgData name="臧 雷" userId="0d29c245861bfd9a" providerId="LiveId" clId="{7A4F95BA-2E7E-4C33-9514-95E88FDB2899}" dt="2019-07-06T13:27:33.126" v="5015" actId="478"/>
          <ac:graphicFrameMkLst>
            <pc:docMk/>
            <pc:sldMk cId="1204414731" sldId="696"/>
            <ac:graphicFrameMk id="6" creationId="{301A07D2-2239-4790-9A78-2FA9DB709BC2}"/>
          </ac:graphicFrameMkLst>
        </pc:graphicFrameChg>
        <pc:graphicFrameChg chg="add del">
          <ac:chgData name="臧 雷" userId="0d29c245861bfd9a" providerId="LiveId" clId="{7A4F95BA-2E7E-4C33-9514-95E88FDB2899}" dt="2019-07-06T13:28:09.151" v="5019"/>
          <ac:graphicFrameMkLst>
            <pc:docMk/>
            <pc:sldMk cId="1204414731" sldId="696"/>
            <ac:graphicFrameMk id="7" creationId="{6924B672-D141-4182-AC82-2047739D3AE2}"/>
          </ac:graphicFrameMkLst>
        </pc:graphicFrameChg>
        <pc:graphicFrameChg chg="add del mod modGraphic">
          <ac:chgData name="臧 雷" userId="0d29c245861bfd9a" providerId="LiveId" clId="{7A4F95BA-2E7E-4C33-9514-95E88FDB2899}" dt="2019-07-06T13:29:48.060" v="5050" actId="478"/>
          <ac:graphicFrameMkLst>
            <pc:docMk/>
            <pc:sldMk cId="1204414731" sldId="696"/>
            <ac:graphicFrameMk id="8" creationId="{B8816231-9E3F-4600-966C-80EC32A76D0B}"/>
          </ac:graphicFrameMkLst>
        </pc:graphicFrameChg>
        <pc:picChg chg="add mod">
          <ac:chgData name="臧 雷" userId="0d29c245861bfd9a" providerId="LiveId" clId="{7A4F95BA-2E7E-4C33-9514-95E88FDB2899}" dt="2019-07-06T13:45:22.797" v="5140" actId="1076"/>
          <ac:picMkLst>
            <pc:docMk/>
            <pc:sldMk cId="1204414731" sldId="696"/>
            <ac:picMk id="3" creationId="{2498CBF1-177E-479F-ABD9-4F7C995FE207}"/>
          </ac:picMkLst>
        </pc:picChg>
        <pc:picChg chg="add del mod">
          <ac:chgData name="臧 雷" userId="0d29c245861bfd9a" providerId="LiveId" clId="{7A4F95BA-2E7E-4C33-9514-95E88FDB2899}" dt="2019-07-18T03:27:07.284" v="14679" actId="478"/>
          <ac:picMkLst>
            <pc:docMk/>
            <pc:sldMk cId="1204414731" sldId="696"/>
            <ac:picMk id="5" creationId="{A949657C-3CB4-492E-92EC-0AD41A3445DC}"/>
          </ac:picMkLst>
        </pc:picChg>
        <pc:picChg chg="add mod ord">
          <ac:chgData name="臧 雷" userId="0d29c245861bfd9a" providerId="LiveId" clId="{7A4F95BA-2E7E-4C33-9514-95E88FDB2899}" dt="2019-07-18T03:27:25.193" v="14685" actId="1076"/>
          <ac:picMkLst>
            <pc:docMk/>
            <pc:sldMk cId="1204414731" sldId="696"/>
            <ac:picMk id="6" creationId="{43229425-CC89-421D-A946-124AFF53C382}"/>
          </ac:picMkLst>
        </pc:picChg>
        <pc:picChg chg="add del mod">
          <ac:chgData name="臧 雷" userId="0d29c245861bfd9a" providerId="LiveId" clId="{7A4F95BA-2E7E-4C33-9514-95E88FDB2899}" dt="2019-07-17T15:06:54.093" v="14626" actId="478"/>
          <ac:picMkLst>
            <pc:docMk/>
            <pc:sldMk cId="1204414731" sldId="696"/>
            <ac:picMk id="10" creationId="{92C3C95E-7AD4-437E-AF42-1DE297AA33DA}"/>
          </ac:picMkLst>
        </pc:picChg>
        <pc:picChg chg="add mod">
          <ac:chgData name="臧 雷" userId="0d29c245861bfd9a" providerId="LiveId" clId="{7A4F95BA-2E7E-4C33-9514-95E88FDB2899}" dt="2019-07-18T03:27:42.106" v="14687" actId="1076"/>
          <ac:picMkLst>
            <pc:docMk/>
            <pc:sldMk cId="1204414731" sldId="696"/>
            <ac:picMk id="11" creationId="{CAB6CA67-C90C-4DB4-9F17-317CFFB16A9B}"/>
          </ac:picMkLst>
        </pc:picChg>
      </pc:sldChg>
      <pc:sldChg chg="addSp delSp modSp add">
        <pc:chgData name="臧 雷" userId="0d29c245861bfd9a" providerId="LiveId" clId="{7A4F95BA-2E7E-4C33-9514-95E88FDB2899}" dt="2019-07-18T03:28:45.282" v="14697" actId="1076"/>
        <pc:sldMkLst>
          <pc:docMk/>
          <pc:sldMk cId="2868719867" sldId="697"/>
        </pc:sldMkLst>
        <pc:spChg chg="add mod">
          <ac:chgData name="臧 雷" userId="0d29c245861bfd9a" providerId="LiveId" clId="{7A4F95BA-2E7E-4C33-9514-95E88FDB2899}" dt="2019-07-18T03:28:45.282" v="14697" actId="1076"/>
          <ac:spMkLst>
            <pc:docMk/>
            <pc:sldMk cId="2868719867" sldId="697"/>
            <ac:spMk id="8" creationId="{4972ABFD-24C2-4E08-A021-44CD045C8431}"/>
          </ac:spMkLst>
        </pc:spChg>
        <pc:spChg chg="mod">
          <ac:chgData name="臧 雷" userId="0d29c245861bfd9a" providerId="LiveId" clId="{7A4F95BA-2E7E-4C33-9514-95E88FDB2899}" dt="2019-07-17T12:19:52.194" v="13644" actId="255"/>
          <ac:spMkLst>
            <pc:docMk/>
            <pc:sldMk cId="2868719867" sldId="697"/>
            <ac:spMk id="9" creationId="{0198A065-0232-49A1-BE9F-F8870A7975A2}"/>
          </ac:spMkLst>
        </pc:spChg>
        <pc:spChg chg="add mod">
          <ac:chgData name="臧 雷" userId="0d29c245861bfd9a" providerId="LiveId" clId="{7A4F95BA-2E7E-4C33-9514-95E88FDB2899}" dt="2019-07-17T14:38:27.875" v="14612" actId="1076"/>
          <ac:spMkLst>
            <pc:docMk/>
            <pc:sldMk cId="2868719867" sldId="697"/>
            <ac:spMk id="10" creationId="{76F79001-6A1F-41DF-8A42-1D8AC23574C2}"/>
          </ac:spMkLst>
        </pc:spChg>
        <pc:picChg chg="del">
          <ac:chgData name="臧 雷" userId="0d29c245861bfd9a" providerId="LiveId" clId="{7A4F95BA-2E7E-4C33-9514-95E88FDB2899}" dt="2019-07-06T13:41:26.323" v="5115" actId="478"/>
          <ac:picMkLst>
            <pc:docMk/>
            <pc:sldMk cId="2868719867" sldId="697"/>
            <ac:picMk id="3" creationId="{2498CBF1-177E-479F-ABD9-4F7C995FE207}"/>
          </ac:picMkLst>
        </pc:picChg>
        <pc:picChg chg="add del mod ord modCrop">
          <ac:chgData name="臧 雷" userId="0d29c245861bfd9a" providerId="LiveId" clId="{7A4F95BA-2E7E-4C33-9514-95E88FDB2899}" dt="2019-07-18T03:28:13.179" v="14690" actId="478"/>
          <ac:picMkLst>
            <pc:docMk/>
            <pc:sldMk cId="2868719867" sldId="697"/>
            <ac:picMk id="3" creationId="{CA4E6A05-945F-45BA-9050-91C378A1486A}"/>
          </ac:picMkLst>
        </pc:picChg>
        <pc:picChg chg="add del mod">
          <ac:chgData name="臧 雷" userId="0d29c245861bfd9a" providerId="LiveId" clId="{7A4F95BA-2E7E-4C33-9514-95E88FDB2899}" dt="2019-07-06T13:42:25.539" v="5123" actId="478"/>
          <ac:picMkLst>
            <pc:docMk/>
            <pc:sldMk cId="2868719867" sldId="697"/>
            <ac:picMk id="4" creationId="{911F1997-4E0F-453A-A551-EDB4EE8C23B4}"/>
          </ac:picMkLst>
        </pc:picChg>
        <pc:picChg chg="add mod ord">
          <ac:chgData name="臧 雷" userId="0d29c245861bfd9a" providerId="LiveId" clId="{7A4F95BA-2E7E-4C33-9514-95E88FDB2899}" dt="2019-07-18T03:28:37.425" v="14696" actId="14100"/>
          <ac:picMkLst>
            <pc:docMk/>
            <pc:sldMk cId="2868719867" sldId="697"/>
            <ac:picMk id="4" creationId="{CC9E88AA-D286-4246-847D-984F07CDE4E1}"/>
          </ac:picMkLst>
        </pc:picChg>
        <pc:picChg chg="add mod">
          <ac:chgData name="臧 雷" userId="0d29c245861bfd9a" providerId="LiveId" clId="{7A4F95BA-2E7E-4C33-9514-95E88FDB2899}" dt="2019-07-17T12:20:12.593" v="13649" actId="1076"/>
          <ac:picMkLst>
            <pc:docMk/>
            <pc:sldMk cId="2868719867" sldId="697"/>
            <ac:picMk id="5" creationId="{EE8ECB36-4895-42B6-8F99-F15CF822BEDD}"/>
          </ac:picMkLst>
        </pc:picChg>
        <pc:picChg chg="add del mod">
          <ac:chgData name="臧 雷" userId="0d29c245861bfd9a" providerId="LiveId" clId="{7A4F95BA-2E7E-4C33-9514-95E88FDB2899}" dt="2019-07-17T15:07:47.942" v="14634" actId="478"/>
          <ac:picMkLst>
            <pc:docMk/>
            <pc:sldMk cId="2868719867" sldId="697"/>
            <ac:picMk id="6" creationId="{49AC136C-AA7E-4FEB-98A0-39B98A84F65A}"/>
          </ac:picMkLst>
        </pc:picChg>
        <pc:picChg chg="add mod">
          <ac:chgData name="臧 雷" userId="0d29c245861bfd9a" providerId="LiveId" clId="{7A4F95BA-2E7E-4C33-9514-95E88FDB2899}" dt="2019-07-17T12:19:58.643" v="13645" actId="1076"/>
          <ac:picMkLst>
            <pc:docMk/>
            <pc:sldMk cId="2868719867" sldId="697"/>
            <ac:picMk id="7" creationId="{ECB0733D-7BC8-4A62-AAC8-7B278ED769B8}"/>
          </ac:picMkLst>
        </pc:picChg>
        <pc:picChg chg="del">
          <ac:chgData name="臧 雷" userId="0d29c245861bfd9a" providerId="LiveId" clId="{7A4F95BA-2E7E-4C33-9514-95E88FDB2899}" dt="2019-07-06T13:42:17.791" v="5122" actId="478"/>
          <ac:picMkLst>
            <pc:docMk/>
            <pc:sldMk cId="2868719867" sldId="697"/>
            <ac:picMk id="10" creationId="{92C3C95E-7AD4-437E-AF42-1DE297AA33DA}"/>
          </ac:picMkLst>
        </pc:picChg>
        <pc:picChg chg="del">
          <ac:chgData name="臧 雷" userId="0d29c245861bfd9a" providerId="LiveId" clId="{7A4F95BA-2E7E-4C33-9514-95E88FDB2899}" dt="2019-07-06T13:44:09.667" v="5130" actId="478"/>
          <ac:picMkLst>
            <pc:docMk/>
            <pc:sldMk cId="2868719867" sldId="697"/>
            <ac:picMk id="11" creationId="{CAB6CA67-C90C-4DB4-9F17-317CFFB16A9B}"/>
          </ac:picMkLst>
        </pc:picChg>
      </pc:sldChg>
      <pc:sldChg chg="addSp delSp modSp add">
        <pc:chgData name="臧 雷" userId="0d29c245861bfd9a" providerId="LiveId" clId="{7A4F95BA-2E7E-4C33-9514-95E88FDB2899}" dt="2019-07-18T03:29:25.128" v="14702" actId="1076"/>
        <pc:sldMkLst>
          <pc:docMk/>
          <pc:sldMk cId="3590100369" sldId="698"/>
        </pc:sldMkLst>
        <pc:spChg chg="add mod">
          <ac:chgData name="臧 雷" userId="0d29c245861bfd9a" providerId="LiveId" clId="{7A4F95BA-2E7E-4C33-9514-95E88FDB2899}" dt="2019-07-17T15:09:52.027" v="14660" actId="14100"/>
          <ac:spMkLst>
            <pc:docMk/>
            <pc:sldMk cId="3590100369" sldId="698"/>
            <ac:spMk id="7" creationId="{1DC7BE08-E03F-4ABE-9744-0163BE4675A4}"/>
          </ac:spMkLst>
        </pc:spChg>
        <pc:spChg chg="mod">
          <ac:chgData name="臧 雷" userId="0d29c245861bfd9a" providerId="LiveId" clId="{7A4F95BA-2E7E-4C33-9514-95E88FDB2899}" dt="2019-07-17T15:09:24.212" v="14656" actId="20577"/>
          <ac:spMkLst>
            <pc:docMk/>
            <pc:sldMk cId="3590100369" sldId="698"/>
            <ac:spMk id="9" creationId="{0198A065-0232-49A1-BE9F-F8870A7975A2}"/>
          </ac:spMkLst>
        </pc:spChg>
        <pc:spChg chg="add mod">
          <ac:chgData name="臧 雷" userId="0d29c245861bfd9a" providerId="LiveId" clId="{7A4F95BA-2E7E-4C33-9514-95E88FDB2899}" dt="2019-07-17T14:38:44.360" v="14614" actId="1076"/>
          <ac:spMkLst>
            <pc:docMk/>
            <pc:sldMk cId="3590100369" sldId="698"/>
            <ac:spMk id="10" creationId="{07381187-16C0-4BBB-89EF-8D7F8359FA70}"/>
          </ac:spMkLst>
        </pc:spChg>
        <pc:picChg chg="add del mod">
          <ac:chgData name="臧 雷" userId="0d29c245861bfd9a" providerId="LiveId" clId="{7A4F95BA-2E7E-4C33-9514-95E88FDB2899}" dt="2019-07-17T15:09:04.697" v="14645" actId="478"/>
          <ac:picMkLst>
            <pc:docMk/>
            <pc:sldMk cId="3590100369" sldId="698"/>
            <ac:picMk id="3" creationId="{9E03F47C-2B67-41C5-BA6B-6E122E17E251}"/>
          </ac:picMkLst>
        </pc:picChg>
        <pc:picChg chg="add mod ord">
          <ac:chgData name="臧 雷" userId="0d29c245861bfd9a" providerId="LiveId" clId="{7A4F95BA-2E7E-4C33-9514-95E88FDB2899}" dt="2019-07-18T03:29:25.128" v="14702" actId="1076"/>
          <ac:picMkLst>
            <pc:docMk/>
            <pc:sldMk cId="3590100369" sldId="698"/>
            <ac:picMk id="3" creationId="{C253C63D-72A9-49F5-8AB4-C00A158573F4}"/>
          </ac:picMkLst>
        </pc:picChg>
        <pc:picChg chg="add mod">
          <ac:chgData name="臧 雷" userId="0d29c245861bfd9a" providerId="LiveId" clId="{7A4F95BA-2E7E-4C33-9514-95E88FDB2899}" dt="2019-07-17T12:20:28.223" v="13651" actId="1076"/>
          <ac:picMkLst>
            <pc:docMk/>
            <pc:sldMk cId="3590100369" sldId="698"/>
            <ac:picMk id="4" creationId="{E84D18BC-1E3D-461F-9690-9653BA2E76E6}"/>
          </ac:picMkLst>
        </pc:picChg>
        <pc:picChg chg="add del mod ord">
          <ac:chgData name="臧 雷" userId="0d29c245861bfd9a" providerId="LiveId" clId="{7A4F95BA-2E7E-4C33-9514-95E88FDB2899}" dt="2019-07-18T03:29:14.996" v="14698" actId="478"/>
          <ac:picMkLst>
            <pc:docMk/>
            <pc:sldMk cId="3590100369" sldId="698"/>
            <ac:picMk id="5" creationId="{8E212C10-9FC6-45A4-AD0C-6A139843DB81}"/>
          </ac:picMkLst>
        </pc:picChg>
        <pc:picChg chg="del">
          <ac:chgData name="臧 雷" userId="0d29c245861bfd9a" providerId="LiveId" clId="{7A4F95BA-2E7E-4C33-9514-95E88FDB2899}" dt="2019-07-06T13:48:57.699" v="5183" actId="478"/>
          <ac:picMkLst>
            <pc:docMk/>
            <pc:sldMk cId="3590100369" sldId="698"/>
            <ac:picMk id="5" creationId="{EE8ECB36-4895-42B6-8F99-F15CF822BEDD}"/>
          </ac:picMkLst>
        </pc:picChg>
        <pc:picChg chg="del">
          <ac:chgData name="臧 雷" userId="0d29c245861bfd9a" providerId="LiveId" clId="{7A4F95BA-2E7E-4C33-9514-95E88FDB2899}" dt="2019-07-06T13:48:16.924" v="5177" actId="478"/>
          <ac:picMkLst>
            <pc:docMk/>
            <pc:sldMk cId="3590100369" sldId="698"/>
            <ac:picMk id="6" creationId="{49AC136C-AA7E-4FEB-98A0-39B98A84F65A}"/>
          </ac:picMkLst>
        </pc:picChg>
        <pc:picChg chg="del">
          <ac:chgData name="臧 雷" userId="0d29c245861bfd9a" providerId="LiveId" clId="{7A4F95BA-2E7E-4C33-9514-95E88FDB2899}" dt="2019-07-06T13:49:44.578" v="5192" actId="478"/>
          <ac:picMkLst>
            <pc:docMk/>
            <pc:sldMk cId="3590100369" sldId="698"/>
            <ac:picMk id="7" creationId="{ECB0733D-7BC8-4A62-AAC8-7B278ED769B8}"/>
          </ac:picMkLst>
        </pc:picChg>
        <pc:picChg chg="add mod">
          <ac:chgData name="臧 雷" userId="0d29c245861bfd9a" providerId="LiveId" clId="{7A4F95BA-2E7E-4C33-9514-95E88FDB2899}" dt="2019-07-17T12:20:31.224" v="13653" actId="1076"/>
          <ac:picMkLst>
            <pc:docMk/>
            <pc:sldMk cId="3590100369" sldId="698"/>
            <ac:picMk id="8" creationId="{3C1889DC-CBD0-43BA-8536-4138AE7AB80A}"/>
          </ac:picMkLst>
        </pc:picChg>
      </pc:sldChg>
      <pc:sldChg chg="addSp delSp modSp add">
        <pc:chgData name="臧 雷" userId="0d29c245861bfd9a" providerId="LiveId" clId="{7A4F95BA-2E7E-4C33-9514-95E88FDB2899}" dt="2019-07-18T03:30:07.377" v="14714" actId="14100"/>
        <pc:sldMkLst>
          <pc:docMk/>
          <pc:sldMk cId="1533387997" sldId="699"/>
        </pc:sldMkLst>
        <pc:spChg chg="add mod">
          <ac:chgData name="臧 雷" userId="0d29c245861bfd9a" providerId="LiveId" clId="{7A4F95BA-2E7E-4C33-9514-95E88FDB2899}" dt="2019-07-18T03:30:07.377" v="14714" actId="14100"/>
          <ac:spMkLst>
            <pc:docMk/>
            <pc:sldMk cId="1533387997" sldId="699"/>
            <ac:spMk id="8" creationId="{17200481-070D-4C3F-93D8-3AA575814B9E}"/>
          </ac:spMkLst>
        </pc:spChg>
        <pc:spChg chg="mod">
          <ac:chgData name="臧 雷" userId="0d29c245861bfd9a" providerId="LiveId" clId="{7A4F95BA-2E7E-4C33-9514-95E88FDB2899}" dt="2019-07-18T03:29:47.116" v="14708" actId="20577"/>
          <ac:spMkLst>
            <pc:docMk/>
            <pc:sldMk cId="1533387997" sldId="699"/>
            <ac:spMk id="9" creationId="{0198A065-0232-49A1-BE9F-F8870A7975A2}"/>
          </ac:spMkLst>
        </pc:spChg>
        <pc:spChg chg="add mod">
          <ac:chgData name="臧 雷" userId="0d29c245861bfd9a" providerId="LiveId" clId="{7A4F95BA-2E7E-4C33-9514-95E88FDB2899}" dt="2019-07-17T14:39:31.575" v="14621" actId="1076"/>
          <ac:spMkLst>
            <pc:docMk/>
            <pc:sldMk cId="1533387997" sldId="699"/>
            <ac:spMk id="10" creationId="{2D3A5F13-69CC-4DFD-8256-65B2AEE15551}"/>
          </ac:spMkLst>
        </pc:spChg>
        <pc:picChg chg="add del mod ord">
          <ac:chgData name="臧 雷" userId="0d29c245861bfd9a" providerId="LiveId" clId="{7A4F95BA-2E7E-4C33-9514-95E88FDB2899}" dt="2019-07-18T03:29:48.753" v="14709" actId="478"/>
          <ac:picMkLst>
            <pc:docMk/>
            <pc:sldMk cId="1533387997" sldId="699"/>
            <ac:picMk id="3" creationId="{34E309B3-3C46-44D8-8CE2-0743D8BEF4DC}"/>
          </ac:picMkLst>
        </pc:picChg>
        <pc:picChg chg="del">
          <ac:chgData name="臧 雷" userId="0d29c245861bfd9a" providerId="LiveId" clId="{7A4F95BA-2E7E-4C33-9514-95E88FDB2899}" dt="2019-07-06T13:52:17.630" v="5220" actId="478"/>
          <ac:picMkLst>
            <pc:docMk/>
            <pc:sldMk cId="1533387997" sldId="699"/>
            <ac:picMk id="3" creationId="{9E03F47C-2B67-41C5-BA6B-6E122E17E251}"/>
          </ac:picMkLst>
        </pc:picChg>
        <pc:picChg chg="add mod ord">
          <ac:chgData name="臧 雷" userId="0d29c245861bfd9a" providerId="LiveId" clId="{7A4F95BA-2E7E-4C33-9514-95E88FDB2899}" dt="2019-07-18T03:29:58.104" v="14713" actId="1076"/>
          <ac:picMkLst>
            <pc:docMk/>
            <pc:sldMk cId="1533387997" sldId="699"/>
            <ac:picMk id="4" creationId="{7E6CFD58-86A9-4361-9CF9-A645639F27E4}"/>
          </ac:picMkLst>
        </pc:picChg>
        <pc:picChg chg="del">
          <ac:chgData name="臧 雷" userId="0d29c245861bfd9a" providerId="LiveId" clId="{7A4F95BA-2E7E-4C33-9514-95E88FDB2899}" dt="2019-07-06T13:51:36.581" v="5213" actId="478"/>
          <ac:picMkLst>
            <pc:docMk/>
            <pc:sldMk cId="1533387997" sldId="699"/>
            <ac:picMk id="4" creationId="{E84D18BC-1E3D-461F-9690-9653BA2E76E6}"/>
          </ac:picMkLst>
        </pc:picChg>
        <pc:picChg chg="add mod">
          <ac:chgData name="臧 雷" userId="0d29c245861bfd9a" providerId="LiveId" clId="{7A4F95BA-2E7E-4C33-9514-95E88FDB2899}" dt="2019-07-17T12:20:50.731" v="13657" actId="1076"/>
          <ac:picMkLst>
            <pc:docMk/>
            <pc:sldMk cId="1533387997" sldId="699"/>
            <ac:picMk id="5" creationId="{06B140E7-21F0-45D0-8939-62C361E57E8E}"/>
          </ac:picMkLst>
        </pc:picChg>
        <pc:picChg chg="add del mod">
          <ac:chgData name="臧 雷" userId="0d29c245861bfd9a" providerId="LiveId" clId="{7A4F95BA-2E7E-4C33-9514-95E88FDB2899}" dt="2019-07-17T15:10:16.042" v="14661" actId="478"/>
          <ac:picMkLst>
            <pc:docMk/>
            <pc:sldMk cId="1533387997" sldId="699"/>
            <ac:picMk id="6" creationId="{9CD40721-3799-4AA3-9C38-ACF2BB0CD803}"/>
          </ac:picMkLst>
        </pc:picChg>
        <pc:picChg chg="add mod">
          <ac:chgData name="臧 雷" userId="0d29c245861bfd9a" providerId="LiveId" clId="{7A4F95BA-2E7E-4C33-9514-95E88FDB2899}" dt="2019-07-17T14:39:24.993" v="14620" actId="1076"/>
          <ac:picMkLst>
            <pc:docMk/>
            <pc:sldMk cId="1533387997" sldId="699"/>
            <ac:picMk id="7" creationId="{27E4F20B-6502-4123-9A37-F4147F7B19D7}"/>
          </ac:picMkLst>
        </pc:picChg>
        <pc:picChg chg="del">
          <ac:chgData name="臧 雷" userId="0d29c245861bfd9a" providerId="LiveId" clId="{7A4F95BA-2E7E-4C33-9514-95E88FDB2899}" dt="2019-07-06T13:53:13.874" v="5228" actId="478"/>
          <ac:picMkLst>
            <pc:docMk/>
            <pc:sldMk cId="1533387997" sldId="699"/>
            <ac:picMk id="8" creationId="{3C1889DC-CBD0-43BA-8536-4138AE7AB80A}"/>
          </ac:picMkLst>
        </pc:picChg>
      </pc:sldChg>
      <pc:sldChg chg="addSp delSp modSp add">
        <pc:chgData name="臧 雷" userId="0d29c245861bfd9a" providerId="LiveId" clId="{7A4F95BA-2E7E-4C33-9514-95E88FDB2899}" dt="2019-07-18T03:30:46.679" v="14728" actId="1076"/>
        <pc:sldMkLst>
          <pc:docMk/>
          <pc:sldMk cId="4153502169" sldId="700"/>
        </pc:sldMkLst>
        <pc:spChg chg="add mod">
          <ac:chgData name="臧 雷" userId="0d29c245861bfd9a" providerId="LiveId" clId="{7A4F95BA-2E7E-4C33-9514-95E88FDB2899}" dt="2019-07-17T15:11:13.154" v="14674" actId="1076"/>
          <ac:spMkLst>
            <pc:docMk/>
            <pc:sldMk cId="4153502169" sldId="700"/>
            <ac:spMk id="7" creationId="{F90FE76F-F3DD-41DC-96F1-005D4F74FB15}"/>
          </ac:spMkLst>
        </pc:spChg>
        <pc:spChg chg="mod">
          <ac:chgData name="臧 雷" userId="0d29c245861bfd9a" providerId="LiveId" clId="{7A4F95BA-2E7E-4C33-9514-95E88FDB2899}" dt="2019-07-18T03:30:36.047" v="14725" actId="20577"/>
          <ac:spMkLst>
            <pc:docMk/>
            <pc:sldMk cId="4153502169" sldId="700"/>
            <ac:spMk id="9" creationId="{0198A065-0232-49A1-BE9F-F8870A7975A2}"/>
          </ac:spMkLst>
        </pc:spChg>
        <pc:spChg chg="add mod">
          <ac:chgData name="臧 雷" userId="0d29c245861bfd9a" providerId="LiveId" clId="{7A4F95BA-2E7E-4C33-9514-95E88FDB2899}" dt="2019-07-17T14:40:01.950" v="14624" actId="1076"/>
          <ac:spMkLst>
            <pc:docMk/>
            <pc:sldMk cId="4153502169" sldId="700"/>
            <ac:spMk id="10" creationId="{DEB00096-DFE9-4C1D-B7D1-8E1AA3373B22}"/>
          </ac:spMkLst>
        </pc:spChg>
        <pc:picChg chg="add mod">
          <ac:chgData name="臧 雷" userId="0d29c245861bfd9a" providerId="LiveId" clId="{7A4F95BA-2E7E-4C33-9514-95E88FDB2899}" dt="2019-07-17T12:21:18.429" v="13661" actId="1076"/>
          <ac:picMkLst>
            <pc:docMk/>
            <pc:sldMk cId="4153502169" sldId="700"/>
            <ac:picMk id="3" creationId="{D717E0F2-DCA6-43A0-8CC7-21F48B7B635F}"/>
          </ac:picMkLst>
        </pc:picChg>
        <pc:picChg chg="add del mod">
          <ac:chgData name="臧 雷" userId="0d29c245861bfd9a" providerId="LiveId" clId="{7A4F95BA-2E7E-4C33-9514-95E88FDB2899}" dt="2019-07-17T15:10:58.521" v="14669" actId="478"/>
          <ac:picMkLst>
            <pc:docMk/>
            <pc:sldMk cId="4153502169" sldId="700"/>
            <ac:picMk id="4" creationId="{B00F172B-029D-4B16-81E2-492EF81BFC82}"/>
          </ac:picMkLst>
        </pc:picChg>
        <pc:picChg chg="add mod ord">
          <ac:chgData name="臧 雷" userId="0d29c245861bfd9a" providerId="LiveId" clId="{7A4F95BA-2E7E-4C33-9514-95E88FDB2899}" dt="2019-07-18T03:30:46.679" v="14728" actId="1076"/>
          <ac:picMkLst>
            <pc:docMk/>
            <pc:sldMk cId="4153502169" sldId="700"/>
            <ac:picMk id="4" creationId="{EAC5A4BC-D6BC-4DDB-81FE-F262C0C79564}"/>
          </ac:picMkLst>
        </pc:picChg>
        <pc:picChg chg="del">
          <ac:chgData name="臧 雷" userId="0d29c245861bfd9a" providerId="LiveId" clId="{7A4F95BA-2E7E-4C33-9514-95E88FDB2899}" dt="2019-07-06T13:54:09.254" v="5260" actId="478"/>
          <ac:picMkLst>
            <pc:docMk/>
            <pc:sldMk cId="4153502169" sldId="700"/>
            <ac:picMk id="5" creationId="{06B140E7-21F0-45D0-8939-62C361E57E8E}"/>
          </ac:picMkLst>
        </pc:picChg>
        <pc:picChg chg="add del mod ord">
          <ac:chgData name="臧 雷" userId="0d29c245861bfd9a" providerId="LiveId" clId="{7A4F95BA-2E7E-4C33-9514-95E88FDB2899}" dt="2019-07-18T03:30:24.196" v="14715" actId="478"/>
          <ac:picMkLst>
            <pc:docMk/>
            <pc:sldMk cId="4153502169" sldId="700"/>
            <ac:picMk id="5" creationId="{53458789-9EB4-4F4F-8534-9B9AFCC94FAE}"/>
          </ac:picMkLst>
        </pc:picChg>
        <pc:picChg chg="del">
          <ac:chgData name="臧 雷" userId="0d29c245861bfd9a" providerId="LiveId" clId="{7A4F95BA-2E7E-4C33-9514-95E88FDB2899}" dt="2019-07-06T13:54:22.567" v="5266" actId="478"/>
          <ac:picMkLst>
            <pc:docMk/>
            <pc:sldMk cId="4153502169" sldId="700"/>
            <ac:picMk id="6" creationId="{9CD40721-3799-4AA3-9C38-ACF2BB0CD803}"/>
          </ac:picMkLst>
        </pc:picChg>
        <pc:picChg chg="del">
          <ac:chgData name="臧 雷" userId="0d29c245861bfd9a" providerId="LiveId" clId="{7A4F95BA-2E7E-4C33-9514-95E88FDB2899}" dt="2019-07-06T13:54:51.808" v="5270" actId="478"/>
          <ac:picMkLst>
            <pc:docMk/>
            <pc:sldMk cId="4153502169" sldId="700"/>
            <ac:picMk id="7" creationId="{27E4F20B-6502-4123-9A37-F4147F7B19D7}"/>
          </ac:picMkLst>
        </pc:picChg>
        <pc:picChg chg="add mod">
          <ac:chgData name="臧 雷" userId="0d29c245861bfd9a" providerId="LiveId" clId="{7A4F95BA-2E7E-4C33-9514-95E88FDB2899}" dt="2019-07-17T12:21:09.752" v="13659" actId="1076"/>
          <ac:picMkLst>
            <pc:docMk/>
            <pc:sldMk cId="4153502169" sldId="700"/>
            <ac:picMk id="8" creationId="{6EA19CB0-BE3A-4CC2-B4AD-195E435A30DC}"/>
          </ac:picMkLst>
        </pc:picChg>
      </pc:sldChg>
      <pc:sldChg chg="delSp modSp add">
        <pc:chgData name="臧 雷" userId="0d29c245861bfd9a" providerId="LiveId" clId="{7A4F95BA-2E7E-4C33-9514-95E88FDB2899}" dt="2019-07-17T12:21:43.847" v="13663" actId="14100"/>
        <pc:sldMkLst>
          <pc:docMk/>
          <pc:sldMk cId="4077453709" sldId="701"/>
        </pc:sldMkLst>
        <pc:spChg chg="mod">
          <ac:chgData name="臧 雷" userId="0d29c245861bfd9a" providerId="LiveId" clId="{7A4F95BA-2E7E-4C33-9514-95E88FDB2899}" dt="2019-07-17T12:21:43.847" v="13663" actId="14100"/>
          <ac:spMkLst>
            <pc:docMk/>
            <pc:sldMk cId="4077453709" sldId="701"/>
            <ac:spMk id="9" creationId="{0198A065-0232-49A1-BE9F-F8870A7975A2}"/>
          </ac:spMkLst>
        </pc:spChg>
        <pc:picChg chg="del">
          <ac:chgData name="臧 雷" userId="0d29c245861bfd9a" providerId="LiveId" clId="{7A4F95BA-2E7E-4C33-9514-95E88FDB2899}" dt="2019-07-06T13:55:40.363" v="5275" actId="478"/>
          <ac:picMkLst>
            <pc:docMk/>
            <pc:sldMk cId="4077453709" sldId="701"/>
            <ac:picMk id="3" creationId="{D717E0F2-DCA6-43A0-8CC7-21F48B7B635F}"/>
          </ac:picMkLst>
        </pc:picChg>
        <pc:picChg chg="del">
          <ac:chgData name="臧 雷" userId="0d29c245861bfd9a" providerId="LiveId" clId="{7A4F95BA-2E7E-4C33-9514-95E88FDB2899}" dt="2019-07-06T13:55:41.952" v="5276" actId="478"/>
          <ac:picMkLst>
            <pc:docMk/>
            <pc:sldMk cId="4077453709" sldId="701"/>
            <ac:picMk id="4" creationId="{B00F172B-029D-4B16-81E2-492EF81BFC82}"/>
          </ac:picMkLst>
        </pc:picChg>
        <pc:picChg chg="del">
          <ac:chgData name="臧 雷" userId="0d29c245861bfd9a" providerId="LiveId" clId="{7A4F95BA-2E7E-4C33-9514-95E88FDB2899}" dt="2019-07-06T13:55:43.365" v="5277" actId="478"/>
          <ac:picMkLst>
            <pc:docMk/>
            <pc:sldMk cId="4077453709" sldId="701"/>
            <ac:picMk id="8" creationId="{6EA19CB0-BE3A-4CC2-B4AD-195E435A30DC}"/>
          </ac:picMkLst>
        </pc:picChg>
      </pc:sldChg>
      <pc:sldChg chg="addSp delSp modSp add">
        <pc:chgData name="臧 雷" userId="0d29c245861bfd9a" providerId="LiveId" clId="{7A4F95BA-2E7E-4C33-9514-95E88FDB2899}" dt="2019-07-17T12:22:14.388" v="13671" actId="1076"/>
        <pc:sldMkLst>
          <pc:docMk/>
          <pc:sldMk cId="1443433812" sldId="702"/>
        </pc:sldMkLst>
        <pc:spChg chg="mod">
          <ac:chgData name="臧 雷" userId="0d29c245861bfd9a" providerId="LiveId" clId="{7A4F95BA-2E7E-4C33-9514-95E88FDB2899}" dt="2019-07-17T12:21:58.709" v="13665" actId="255"/>
          <ac:spMkLst>
            <pc:docMk/>
            <pc:sldMk cId="1443433812" sldId="702"/>
            <ac:spMk id="9" creationId="{0198A065-0232-49A1-BE9F-F8870A7975A2}"/>
          </ac:spMkLst>
        </pc:spChg>
        <pc:picChg chg="del">
          <ac:chgData name="臧 雷" userId="0d29c245861bfd9a" providerId="LiveId" clId="{7A4F95BA-2E7E-4C33-9514-95E88FDB2899}" dt="2019-07-06T14:14:43.138" v="5765" actId="478"/>
          <ac:picMkLst>
            <pc:docMk/>
            <pc:sldMk cId="1443433812" sldId="702"/>
            <ac:picMk id="3" creationId="{D717E0F2-DCA6-43A0-8CC7-21F48B7B635F}"/>
          </ac:picMkLst>
        </pc:picChg>
        <pc:picChg chg="del">
          <ac:chgData name="臧 雷" userId="0d29c245861bfd9a" providerId="LiveId" clId="{7A4F95BA-2E7E-4C33-9514-95E88FDB2899}" dt="2019-07-06T14:14:40.381" v="5763" actId="478"/>
          <ac:picMkLst>
            <pc:docMk/>
            <pc:sldMk cId="1443433812" sldId="702"/>
            <ac:picMk id="4" creationId="{B00F172B-029D-4B16-81E2-492EF81BFC82}"/>
          </ac:picMkLst>
        </pc:picChg>
        <pc:picChg chg="add del mod">
          <ac:chgData name="臧 雷" userId="0d29c245861bfd9a" providerId="LiveId" clId="{7A4F95BA-2E7E-4C33-9514-95E88FDB2899}" dt="2019-07-06T14:25:33.478" v="6037" actId="478"/>
          <ac:picMkLst>
            <pc:docMk/>
            <pc:sldMk cId="1443433812" sldId="702"/>
            <ac:picMk id="5" creationId="{AF552426-E32D-4518-847A-D90B5AEA3309}"/>
          </ac:picMkLst>
        </pc:picChg>
        <pc:picChg chg="add del mod">
          <ac:chgData name="臧 雷" userId="0d29c245861bfd9a" providerId="LiveId" clId="{7A4F95BA-2E7E-4C33-9514-95E88FDB2899}" dt="2019-07-06T14:25:51.205" v="6042" actId="478"/>
          <ac:picMkLst>
            <pc:docMk/>
            <pc:sldMk cId="1443433812" sldId="702"/>
            <ac:picMk id="6" creationId="{7AE3E90E-5257-45F5-B48E-3C9EA34CBD87}"/>
          </ac:picMkLst>
        </pc:picChg>
        <pc:picChg chg="add mod">
          <ac:chgData name="臧 雷" userId="0d29c245861bfd9a" providerId="LiveId" clId="{7A4F95BA-2E7E-4C33-9514-95E88FDB2899}" dt="2019-07-17T12:22:08.229" v="13669" actId="1076"/>
          <ac:picMkLst>
            <pc:docMk/>
            <pc:sldMk cId="1443433812" sldId="702"/>
            <ac:picMk id="7" creationId="{BB8A0792-5E7A-4890-A598-7D9476FB683C}"/>
          </ac:picMkLst>
        </pc:picChg>
        <pc:picChg chg="del">
          <ac:chgData name="臧 雷" userId="0d29c245861bfd9a" providerId="LiveId" clId="{7A4F95BA-2E7E-4C33-9514-95E88FDB2899}" dt="2019-07-06T14:14:41.579" v="5764" actId="478"/>
          <ac:picMkLst>
            <pc:docMk/>
            <pc:sldMk cId="1443433812" sldId="702"/>
            <ac:picMk id="8" creationId="{6EA19CB0-BE3A-4CC2-B4AD-195E435A30DC}"/>
          </ac:picMkLst>
        </pc:picChg>
        <pc:picChg chg="add mod">
          <ac:chgData name="臧 雷" userId="0d29c245861bfd9a" providerId="LiveId" clId="{7A4F95BA-2E7E-4C33-9514-95E88FDB2899}" dt="2019-07-17T12:22:14.388" v="13671" actId="1076"/>
          <ac:picMkLst>
            <pc:docMk/>
            <pc:sldMk cId="1443433812" sldId="702"/>
            <ac:picMk id="10" creationId="{B2B4FA61-BECD-45F5-A1AD-678DBEE4F75C}"/>
          </ac:picMkLst>
        </pc:picChg>
      </pc:sldChg>
      <pc:sldChg chg="addSp delSp modSp add">
        <pc:chgData name="臧 雷" userId="0d29c245861bfd9a" providerId="LiveId" clId="{7A4F95BA-2E7E-4C33-9514-95E88FDB2899}" dt="2019-07-18T13:16:48" v="15039" actId="20577"/>
        <pc:sldMkLst>
          <pc:docMk/>
          <pc:sldMk cId="1271143439" sldId="708"/>
        </pc:sldMkLst>
        <pc:spChg chg="mod">
          <ac:chgData name="臧 雷" userId="0d29c245861bfd9a" providerId="LiveId" clId="{7A4F95BA-2E7E-4C33-9514-95E88FDB2899}" dt="2019-07-18T13:16:48" v="15039" actId="20577"/>
          <ac:spMkLst>
            <pc:docMk/>
            <pc:sldMk cId="1271143439" sldId="708"/>
            <ac:spMk id="9" creationId="{0198A065-0232-49A1-BE9F-F8870A7975A2}"/>
          </ac:spMkLst>
        </pc:spChg>
        <pc:picChg chg="add del mod">
          <ac:chgData name="臧 雷" userId="0d29c245861bfd9a" providerId="LiveId" clId="{7A4F95BA-2E7E-4C33-9514-95E88FDB2899}" dt="2019-07-17T12:22:53.207" v="13696" actId="478"/>
          <ac:picMkLst>
            <pc:docMk/>
            <pc:sldMk cId="1271143439" sldId="708"/>
            <ac:picMk id="3" creationId="{7CB9CB83-ED6A-4F24-A1A2-E2C1DCF109A2}"/>
          </ac:picMkLst>
        </pc:picChg>
        <pc:picChg chg="del">
          <ac:chgData name="臧 雷" userId="0d29c245861bfd9a" providerId="LiveId" clId="{7A4F95BA-2E7E-4C33-9514-95E88FDB2899}" dt="2019-07-06T14:29:35.202" v="6075" actId="478"/>
          <ac:picMkLst>
            <pc:docMk/>
            <pc:sldMk cId="1271143439" sldId="708"/>
            <ac:picMk id="7" creationId="{BB8A0792-5E7A-4890-A598-7D9476FB683C}"/>
          </ac:picMkLst>
        </pc:picChg>
        <pc:picChg chg="del">
          <ac:chgData name="臧 雷" userId="0d29c245861bfd9a" providerId="LiveId" clId="{7A4F95BA-2E7E-4C33-9514-95E88FDB2899}" dt="2019-07-06T14:29:36.362" v="6076" actId="478"/>
          <ac:picMkLst>
            <pc:docMk/>
            <pc:sldMk cId="1271143439" sldId="708"/>
            <ac:picMk id="10" creationId="{B2B4FA61-BECD-45F5-A1AD-678DBEE4F75C}"/>
          </ac:picMkLst>
        </pc:picChg>
      </pc:sldChg>
      <pc:sldChg chg="addSp delSp modSp add">
        <pc:chgData name="臧 雷" userId="0d29c245861bfd9a" providerId="LiveId" clId="{7A4F95BA-2E7E-4C33-9514-95E88FDB2899}" dt="2019-07-17T12:24:17.898" v="13710" actId="14100"/>
        <pc:sldMkLst>
          <pc:docMk/>
          <pc:sldMk cId="535845501" sldId="709"/>
        </pc:sldMkLst>
        <pc:spChg chg="add mod">
          <ac:chgData name="臧 雷" userId="0d29c245861bfd9a" providerId="LiveId" clId="{7A4F95BA-2E7E-4C33-9514-95E88FDB2899}" dt="2019-07-17T12:23:59.178" v="13708" actId="14100"/>
          <ac:spMkLst>
            <pc:docMk/>
            <pc:sldMk cId="535845501" sldId="709"/>
            <ac:spMk id="6" creationId="{A89F07C9-0B30-4D8E-B720-6224E356D312}"/>
          </ac:spMkLst>
        </pc:spChg>
        <pc:spChg chg="add mod">
          <ac:chgData name="臧 雷" userId="0d29c245861bfd9a" providerId="LiveId" clId="{7A4F95BA-2E7E-4C33-9514-95E88FDB2899}" dt="2019-07-17T12:24:17.898" v="13710" actId="14100"/>
          <ac:spMkLst>
            <pc:docMk/>
            <pc:sldMk cId="535845501" sldId="709"/>
            <ac:spMk id="7" creationId="{2C6209BC-28B5-4CB4-A604-D6AE2B43BC91}"/>
          </ac:spMkLst>
        </pc:spChg>
        <pc:spChg chg="mod">
          <ac:chgData name="臧 雷" userId="0d29c245861bfd9a" providerId="LiveId" clId="{7A4F95BA-2E7E-4C33-9514-95E88FDB2899}" dt="2019-07-17T12:23:21.155" v="13699" actId="255"/>
          <ac:spMkLst>
            <pc:docMk/>
            <pc:sldMk cId="535845501" sldId="709"/>
            <ac:spMk id="9" creationId="{0198A065-0232-49A1-BE9F-F8870A7975A2}"/>
          </ac:spMkLst>
        </pc:spChg>
        <pc:picChg chg="mod">
          <ac:chgData name="臧 雷" userId="0d29c245861bfd9a" providerId="LiveId" clId="{7A4F95BA-2E7E-4C33-9514-95E88FDB2899}" dt="2019-07-17T12:23:49.976" v="13706" actId="1076"/>
          <ac:picMkLst>
            <pc:docMk/>
            <pc:sldMk cId="535845501" sldId="709"/>
            <ac:picMk id="3" creationId="{2498CBF1-177E-479F-ABD9-4F7C995FE207}"/>
          </ac:picMkLst>
        </pc:picChg>
        <pc:picChg chg="add mod">
          <ac:chgData name="臧 雷" userId="0d29c245861bfd9a" providerId="LiveId" clId="{7A4F95BA-2E7E-4C33-9514-95E88FDB2899}" dt="2019-07-17T12:23:44.088" v="13704" actId="1076"/>
          <ac:picMkLst>
            <pc:docMk/>
            <pc:sldMk cId="535845501" sldId="709"/>
            <ac:picMk id="4" creationId="{054930BD-3F26-458B-8E11-C869F46C8DD2}"/>
          </ac:picMkLst>
        </pc:picChg>
        <pc:picChg chg="del">
          <ac:chgData name="臧 雷" userId="0d29c245861bfd9a" providerId="LiveId" clId="{7A4F95BA-2E7E-4C33-9514-95E88FDB2899}" dt="2019-07-07T03:09:44.068" v="6648" actId="478"/>
          <ac:picMkLst>
            <pc:docMk/>
            <pc:sldMk cId="535845501" sldId="709"/>
            <ac:picMk id="10" creationId="{92C3C95E-7AD4-437E-AF42-1DE297AA33DA}"/>
          </ac:picMkLst>
        </pc:picChg>
        <pc:picChg chg="del">
          <ac:chgData name="臧 雷" userId="0d29c245861bfd9a" providerId="LiveId" clId="{7A4F95BA-2E7E-4C33-9514-95E88FDB2899}" dt="2019-07-07T03:09:44.833" v="6649" actId="478"/>
          <ac:picMkLst>
            <pc:docMk/>
            <pc:sldMk cId="535845501" sldId="709"/>
            <ac:picMk id="11" creationId="{CAB6CA67-C90C-4DB4-9F17-317CFFB16A9B}"/>
          </ac:picMkLst>
        </pc:picChg>
      </pc:sldChg>
      <pc:sldChg chg="addSp delSp modSp add">
        <pc:chgData name="臧 雷" userId="0d29c245861bfd9a" providerId="LiveId" clId="{7A4F95BA-2E7E-4C33-9514-95E88FDB2899}" dt="2019-07-17T12:25:21.183" v="13721" actId="14100"/>
        <pc:sldMkLst>
          <pc:docMk/>
          <pc:sldMk cId="888521362" sldId="710"/>
        </pc:sldMkLst>
        <pc:spChg chg="add mod">
          <ac:chgData name="臧 雷" userId="0d29c245861bfd9a" providerId="LiveId" clId="{7A4F95BA-2E7E-4C33-9514-95E88FDB2899}" dt="2019-07-17T12:25:01.969" v="13719" actId="14100"/>
          <ac:spMkLst>
            <pc:docMk/>
            <pc:sldMk cId="888521362" sldId="710"/>
            <ac:spMk id="6" creationId="{75672B71-26C0-4EAD-9E48-A1E2CE569784}"/>
          </ac:spMkLst>
        </pc:spChg>
        <pc:spChg chg="add mod">
          <ac:chgData name="臧 雷" userId="0d29c245861bfd9a" providerId="LiveId" clId="{7A4F95BA-2E7E-4C33-9514-95E88FDB2899}" dt="2019-07-17T12:25:21.183" v="13721" actId="14100"/>
          <ac:spMkLst>
            <pc:docMk/>
            <pc:sldMk cId="888521362" sldId="710"/>
            <ac:spMk id="7" creationId="{D71C2BE4-CC32-401C-9366-1AC88F3547AD}"/>
          </ac:spMkLst>
        </pc:spChg>
        <pc:spChg chg="mod">
          <ac:chgData name="臧 雷" userId="0d29c245861bfd9a" providerId="LiveId" clId="{7A4F95BA-2E7E-4C33-9514-95E88FDB2899}" dt="2019-07-17T12:24:31.858" v="13711" actId="255"/>
          <ac:spMkLst>
            <pc:docMk/>
            <pc:sldMk cId="888521362" sldId="710"/>
            <ac:spMk id="9" creationId="{0198A065-0232-49A1-BE9F-F8870A7975A2}"/>
          </ac:spMkLst>
        </pc:spChg>
        <pc:picChg chg="add mod">
          <ac:chgData name="臧 雷" userId="0d29c245861bfd9a" providerId="LiveId" clId="{7A4F95BA-2E7E-4C33-9514-95E88FDB2899}" dt="2019-07-17T12:24:47.059" v="13717" actId="1076"/>
          <ac:picMkLst>
            <pc:docMk/>
            <pc:sldMk cId="888521362" sldId="710"/>
            <ac:picMk id="3" creationId="{B20A8BDD-A43D-49C1-89B4-37D3B6177110}"/>
          </ac:picMkLst>
        </pc:picChg>
        <pc:picChg chg="mod">
          <ac:chgData name="臧 雷" userId="0d29c245861bfd9a" providerId="LiveId" clId="{7A4F95BA-2E7E-4C33-9514-95E88FDB2899}" dt="2019-07-17T12:24:38.906" v="13714" actId="1076"/>
          <ac:picMkLst>
            <pc:docMk/>
            <pc:sldMk cId="888521362" sldId="710"/>
            <ac:picMk id="5" creationId="{EE8ECB36-4895-42B6-8F99-F15CF822BEDD}"/>
          </ac:picMkLst>
        </pc:picChg>
        <pc:picChg chg="del">
          <ac:chgData name="臧 雷" userId="0d29c245861bfd9a" providerId="LiveId" clId="{7A4F95BA-2E7E-4C33-9514-95E88FDB2899}" dt="2019-07-07T03:11:53.077" v="6662" actId="478"/>
          <ac:picMkLst>
            <pc:docMk/>
            <pc:sldMk cId="888521362" sldId="710"/>
            <ac:picMk id="6" creationId="{49AC136C-AA7E-4FEB-98A0-39B98A84F65A}"/>
          </ac:picMkLst>
        </pc:picChg>
        <pc:picChg chg="del">
          <ac:chgData name="臧 雷" userId="0d29c245861bfd9a" providerId="LiveId" clId="{7A4F95BA-2E7E-4C33-9514-95E88FDB2899}" dt="2019-07-07T03:11:55.043" v="6663" actId="478"/>
          <ac:picMkLst>
            <pc:docMk/>
            <pc:sldMk cId="888521362" sldId="710"/>
            <ac:picMk id="7" creationId="{ECB0733D-7BC8-4A62-AAC8-7B278ED769B8}"/>
          </ac:picMkLst>
        </pc:picChg>
      </pc:sldChg>
      <pc:sldChg chg="addSp delSp modSp add">
        <pc:chgData name="臧 雷" userId="0d29c245861bfd9a" providerId="LiveId" clId="{7A4F95BA-2E7E-4C33-9514-95E88FDB2899}" dt="2019-07-17T12:26:23.914" v="13734" actId="14100"/>
        <pc:sldMkLst>
          <pc:docMk/>
          <pc:sldMk cId="1781636972" sldId="711"/>
        </pc:sldMkLst>
        <pc:spChg chg="add mod">
          <ac:chgData name="臧 雷" userId="0d29c245861bfd9a" providerId="LiveId" clId="{7A4F95BA-2E7E-4C33-9514-95E88FDB2899}" dt="2019-07-17T12:26:08.434" v="13730" actId="14100"/>
          <ac:spMkLst>
            <pc:docMk/>
            <pc:sldMk cId="1781636972" sldId="711"/>
            <ac:spMk id="6" creationId="{2C37F71D-5D04-473E-845E-DE80BACB0285}"/>
          </ac:spMkLst>
        </pc:spChg>
        <pc:spChg chg="add mod">
          <ac:chgData name="臧 雷" userId="0d29c245861bfd9a" providerId="LiveId" clId="{7A4F95BA-2E7E-4C33-9514-95E88FDB2899}" dt="2019-07-17T12:26:23.914" v="13734" actId="14100"/>
          <ac:spMkLst>
            <pc:docMk/>
            <pc:sldMk cId="1781636972" sldId="711"/>
            <ac:spMk id="7" creationId="{660C5796-EEA4-4195-A43B-A3B4D8CA57FC}"/>
          </ac:spMkLst>
        </pc:spChg>
        <pc:spChg chg="mod">
          <ac:chgData name="臧 雷" userId="0d29c245861bfd9a" providerId="LiveId" clId="{7A4F95BA-2E7E-4C33-9514-95E88FDB2899}" dt="2019-07-17T12:25:32.586" v="13722" actId="255"/>
          <ac:spMkLst>
            <pc:docMk/>
            <pc:sldMk cId="1781636972" sldId="711"/>
            <ac:spMk id="9" creationId="{0198A065-0232-49A1-BE9F-F8870A7975A2}"/>
          </ac:spMkLst>
        </pc:spChg>
        <pc:picChg chg="del">
          <ac:chgData name="臧 雷" userId="0d29c245861bfd9a" providerId="LiveId" clId="{7A4F95BA-2E7E-4C33-9514-95E88FDB2899}" dt="2019-07-07T03:13:19.242" v="6670" actId="478"/>
          <ac:picMkLst>
            <pc:docMk/>
            <pc:sldMk cId="1781636972" sldId="711"/>
            <ac:picMk id="3" creationId="{9E03F47C-2B67-41C5-BA6B-6E122E17E251}"/>
          </ac:picMkLst>
        </pc:picChg>
        <pc:picChg chg="mod">
          <ac:chgData name="臧 雷" userId="0d29c245861bfd9a" providerId="LiveId" clId="{7A4F95BA-2E7E-4C33-9514-95E88FDB2899}" dt="2019-07-17T12:25:44.066" v="13725" actId="1076"/>
          <ac:picMkLst>
            <pc:docMk/>
            <pc:sldMk cId="1781636972" sldId="711"/>
            <ac:picMk id="4" creationId="{E84D18BC-1E3D-461F-9690-9653BA2E76E6}"/>
          </ac:picMkLst>
        </pc:picChg>
        <pc:picChg chg="add mod">
          <ac:chgData name="臧 雷" userId="0d29c245861bfd9a" providerId="LiveId" clId="{7A4F95BA-2E7E-4C33-9514-95E88FDB2899}" dt="2019-07-17T12:25:53.674" v="13728" actId="1076"/>
          <ac:picMkLst>
            <pc:docMk/>
            <pc:sldMk cId="1781636972" sldId="711"/>
            <ac:picMk id="5" creationId="{C0436C3B-5451-44E5-A813-C7A5414AEE22}"/>
          </ac:picMkLst>
        </pc:picChg>
        <pc:picChg chg="del">
          <ac:chgData name="臧 雷" userId="0d29c245861bfd9a" providerId="LiveId" clId="{7A4F95BA-2E7E-4C33-9514-95E88FDB2899}" dt="2019-07-07T03:13:21.491" v="6671" actId="478"/>
          <ac:picMkLst>
            <pc:docMk/>
            <pc:sldMk cId="1781636972" sldId="711"/>
            <ac:picMk id="8" creationId="{3C1889DC-CBD0-43BA-8536-4138AE7AB80A}"/>
          </ac:picMkLst>
        </pc:picChg>
      </pc:sldChg>
      <pc:sldChg chg="addSp delSp modSp add">
        <pc:chgData name="臧 雷" userId="0d29c245861bfd9a" providerId="LiveId" clId="{7A4F95BA-2E7E-4C33-9514-95E88FDB2899}" dt="2019-07-17T12:27:13.325" v="13742" actId="14100"/>
        <pc:sldMkLst>
          <pc:docMk/>
          <pc:sldMk cId="4243025836" sldId="712"/>
        </pc:sldMkLst>
        <pc:spChg chg="add mod">
          <ac:chgData name="臧 雷" userId="0d29c245861bfd9a" providerId="LiveId" clId="{7A4F95BA-2E7E-4C33-9514-95E88FDB2899}" dt="2019-07-17T12:27:05.907" v="13740" actId="14100"/>
          <ac:spMkLst>
            <pc:docMk/>
            <pc:sldMk cId="4243025836" sldId="712"/>
            <ac:spMk id="6" creationId="{446DB4DA-D1B0-42A4-96B8-91176F79B308}"/>
          </ac:spMkLst>
        </pc:spChg>
        <pc:spChg chg="add mod">
          <ac:chgData name="臧 雷" userId="0d29c245861bfd9a" providerId="LiveId" clId="{7A4F95BA-2E7E-4C33-9514-95E88FDB2899}" dt="2019-07-17T12:27:13.325" v="13742" actId="14100"/>
          <ac:spMkLst>
            <pc:docMk/>
            <pc:sldMk cId="4243025836" sldId="712"/>
            <ac:spMk id="7" creationId="{8F75225B-6809-447A-9F3A-788F1372AA8A}"/>
          </ac:spMkLst>
        </pc:spChg>
        <pc:spChg chg="mod">
          <ac:chgData name="臧 雷" userId="0d29c245861bfd9a" providerId="LiveId" clId="{7A4F95BA-2E7E-4C33-9514-95E88FDB2899}" dt="2019-07-17T12:26:36.305" v="13735" actId="255"/>
          <ac:spMkLst>
            <pc:docMk/>
            <pc:sldMk cId="4243025836" sldId="712"/>
            <ac:spMk id="9" creationId="{0198A065-0232-49A1-BE9F-F8870A7975A2}"/>
          </ac:spMkLst>
        </pc:spChg>
        <pc:picChg chg="add mod">
          <ac:chgData name="臧 雷" userId="0d29c245861bfd9a" providerId="LiveId" clId="{7A4F95BA-2E7E-4C33-9514-95E88FDB2899}" dt="2019-07-17T12:26:45.168" v="13738" actId="1076"/>
          <ac:picMkLst>
            <pc:docMk/>
            <pc:sldMk cId="4243025836" sldId="712"/>
            <ac:picMk id="3" creationId="{6AA724CE-C848-4A18-A4AB-1AF450456ED1}"/>
          </ac:picMkLst>
        </pc:picChg>
        <pc:picChg chg="del">
          <ac:chgData name="臧 雷" userId="0d29c245861bfd9a" providerId="LiveId" clId="{7A4F95BA-2E7E-4C33-9514-95E88FDB2899}" dt="2019-07-07T03:14:44.425" v="6678" actId="478"/>
          <ac:picMkLst>
            <pc:docMk/>
            <pc:sldMk cId="4243025836" sldId="712"/>
            <ac:picMk id="6" creationId="{9CD40721-3799-4AA3-9C38-ACF2BB0CD803}"/>
          </ac:picMkLst>
        </pc:picChg>
        <pc:picChg chg="del">
          <ac:chgData name="臧 雷" userId="0d29c245861bfd9a" providerId="LiveId" clId="{7A4F95BA-2E7E-4C33-9514-95E88FDB2899}" dt="2019-07-07T03:14:46.303" v="6679" actId="478"/>
          <ac:picMkLst>
            <pc:docMk/>
            <pc:sldMk cId="4243025836" sldId="712"/>
            <ac:picMk id="7" creationId="{27E4F20B-6502-4123-9A37-F4147F7B19D7}"/>
          </ac:picMkLst>
        </pc:picChg>
      </pc:sldChg>
      <pc:sldChg chg="modSp add">
        <pc:chgData name="臧 雷" userId="0d29c245861bfd9a" providerId="LiveId" clId="{7A4F95BA-2E7E-4C33-9514-95E88FDB2899}" dt="2019-07-17T12:27:25.658" v="13743" actId="255"/>
        <pc:sldMkLst>
          <pc:docMk/>
          <pc:sldMk cId="2917967061" sldId="713"/>
        </pc:sldMkLst>
        <pc:spChg chg="mod">
          <ac:chgData name="臧 雷" userId="0d29c245861bfd9a" providerId="LiveId" clId="{7A4F95BA-2E7E-4C33-9514-95E88FDB2899}" dt="2019-07-17T12:27:25.658" v="13743" actId="255"/>
          <ac:spMkLst>
            <pc:docMk/>
            <pc:sldMk cId="2917967061" sldId="713"/>
            <ac:spMk id="9" creationId="{0198A065-0232-49A1-BE9F-F8870A7975A2}"/>
          </ac:spMkLst>
        </pc:spChg>
      </pc:sldChg>
      <pc:sldChg chg="addSp delSp modSp add">
        <pc:chgData name="臧 雷" userId="0d29c245861bfd9a" providerId="LiveId" clId="{7A4F95BA-2E7E-4C33-9514-95E88FDB2899}" dt="2019-07-17T12:27:35.061" v="13744" actId="255"/>
        <pc:sldMkLst>
          <pc:docMk/>
          <pc:sldMk cId="710878781" sldId="714"/>
        </pc:sldMkLst>
        <pc:spChg chg="mod">
          <ac:chgData name="臧 雷" userId="0d29c245861bfd9a" providerId="LiveId" clId="{7A4F95BA-2E7E-4C33-9514-95E88FDB2899}" dt="2019-07-07T03:19:32.437" v="7090"/>
          <ac:spMkLst>
            <pc:docMk/>
            <pc:sldMk cId="710878781" sldId="714"/>
            <ac:spMk id="2" creationId="{00000000-0000-0000-0000-000000000000}"/>
          </ac:spMkLst>
        </pc:spChg>
        <pc:spChg chg="mod">
          <ac:chgData name="臧 雷" userId="0d29c245861bfd9a" providerId="LiveId" clId="{7A4F95BA-2E7E-4C33-9514-95E88FDB2899}" dt="2019-07-17T12:27:35.061" v="13744" actId="255"/>
          <ac:spMkLst>
            <pc:docMk/>
            <pc:sldMk cId="710878781" sldId="714"/>
            <ac:spMk id="9" creationId="{0198A065-0232-49A1-BE9F-F8870A7975A2}"/>
          </ac:spMkLst>
        </pc:spChg>
        <pc:picChg chg="add del mod">
          <ac:chgData name="臧 雷" userId="0d29c245861bfd9a" providerId="LiveId" clId="{7A4F95BA-2E7E-4C33-9514-95E88FDB2899}" dt="2019-07-07T03:36:00.914" v="7512" actId="478"/>
          <ac:picMkLst>
            <pc:docMk/>
            <pc:sldMk cId="710878781" sldId="714"/>
            <ac:picMk id="3" creationId="{D1AD6D3B-E541-4E61-A27E-18882DB37BF3}"/>
          </ac:picMkLst>
        </pc:picChg>
        <pc:picChg chg="add del mod">
          <ac:chgData name="臧 雷" userId="0d29c245861bfd9a" providerId="LiveId" clId="{7A4F95BA-2E7E-4C33-9514-95E88FDB2899}" dt="2019-07-07T03:49:16.606" v="7677" actId="478"/>
          <ac:picMkLst>
            <pc:docMk/>
            <pc:sldMk cId="710878781" sldId="714"/>
            <ac:picMk id="4" creationId="{DC14080F-7702-416C-ABB0-762BB20C9DC6}"/>
          </ac:picMkLst>
        </pc:picChg>
      </pc:sldChg>
      <pc:sldChg chg="addSp modSp add">
        <pc:chgData name="臧 雷" userId="0d29c245861bfd9a" providerId="LiveId" clId="{7A4F95BA-2E7E-4C33-9514-95E88FDB2899}" dt="2019-07-17T12:28:22.595" v="13753" actId="1076"/>
        <pc:sldMkLst>
          <pc:docMk/>
          <pc:sldMk cId="2356749534" sldId="715"/>
        </pc:sldMkLst>
        <pc:spChg chg="mod">
          <ac:chgData name="臧 雷" userId="0d29c245861bfd9a" providerId="LiveId" clId="{7A4F95BA-2E7E-4C33-9514-95E88FDB2899}" dt="2019-07-17T12:28:10.290" v="13750" actId="255"/>
          <ac:spMkLst>
            <pc:docMk/>
            <pc:sldMk cId="2356749534" sldId="715"/>
            <ac:spMk id="9" creationId="{0198A065-0232-49A1-BE9F-F8870A7975A2}"/>
          </ac:spMkLst>
        </pc:spChg>
        <pc:picChg chg="add mod">
          <ac:chgData name="臧 雷" userId="0d29c245861bfd9a" providerId="LiveId" clId="{7A4F95BA-2E7E-4C33-9514-95E88FDB2899}" dt="2019-07-17T12:28:22.595" v="13753" actId="1076"/>
          <ac:picMkLst>
            <pc:docMk/>
            <pc:sldMk cId="2356749534" sldId="715"/>
            <ac:picMk id="3" creationId="{8BADD26B-316B-45CC-8AB0-0D0DA0986399}"/>
          </ac:picMkLst>
        </pc:picChg>
      </pc:sldChg>
      <pc:sldChg chg="addSp modSp add">
        <pc:chgData name="臧 雷" userId="0d29c245861bfd9a" providerId="LiveId" clId="{7A4F95BA-2E7E-4C33-9514-95E88FDB2899}" dt="2019-07-17T12:27:57.395" v="13749" actId="1076"/>
        <pc:sldMkLst>
          <pc:docMk/>
          <pc:sldMk cId="1555996309" sldId="716"/>
        </pc:sldMkLst>
        <pc:spChg chg="add mod">
          <ac:chgData name="臧 雷" userId="0d29c245861bfd9a" providerId="LiveId" clId="{7A4F95BA-2E7E-4C33-9514-95E88FDB2899}" dt="2019-07-17T12:27:57.395" v="13749" actId="1076"/>
          <ac:spMkLst>
            <pc:docMk/>
            <pc:sldMk cId="1555996309" sldId="716"/>
            <ac:spMk id="5" creationId="{74828C0B-1748-45B0-9244-4485827054AE}"/>
          </ac:spMkLst>
        </pc:spChg>
        <pc:spChg chg="mod">
          <ac:chgData name="臧 雷" userId="0d29c245861bfd9a" providerId="LiveId" clId="{7A4F95BA-2E7E-4C33-9514-95E88FDB2899}" dt="2019-07-17T12:27:47.772" v="13747" actId="255"/>
          <ac:spMkLst>
            <pc:docMk/>
            <pc:sldMk cId="1555996309" sldId="716"/>
            <ac:spMk id="9" creationId="{0198A065-0232-49A1-BE9F-F8870A7975A2}"/>
          </ac:spMkLst>
        </pc:spChg>
        <pc:picChg chg="mod">
          <ac:chgData name="臧 雷" userId="0d29c245861bfd9a" providerId="LiveId" clId="{7A4F95BA-2E7E-4C33-9514-95E88FDB2899}" dt="2019-07-17T12:27:51.649" v="13748" actId="1076"/>
          <ac:picMkLst>
            <pc:docMk/>
            <pc:sldMk cId="1555996309" sldId="716"/>
            <ac:picMk id="4" creationId="{DC14080F-7702-416C-ABB0-762BB20C9DC6}"/>
          </ac:picMkLst>
        </pc:picChg>
      </pc:sldChg>
      <pc:sldChg chg="delSp modSp add">
        <pc:chgData name="臧 雷" userId="0d29c245861bfd9a" providerId="LiveId" clId="{7A4F95BA-2E7E-4C33-9514-95E88FDB2899}" dt="2019-07-18T12:59:57.469" v="15011"/>
        <pc:sldMkLst>
          <pc:docMk/>
          <pc:sldMk cId="1466121758" sldId="718"/>
        </pc:sldMkLst>
        <pc:spChg chg="mod">
          <ac:chgData name="臧 雷" userId="0d29c245861bfd9a" providerId="LiveId" clId="{7A4F95BA-2E7E-4C33-9514-95E88FDB2899}" dt="2019-07-18T12:59:57.469" v="15011"/>
          <ac:spMkLst>
            <pc:docMk/>
            <pc:sldMk cId="1466121758" sldId="718"/>
            <ac:spMk id="9" creationId="{0198A065-0232-49A1-BE9F-F8870A7975A2}"/>
          </ac:spMkLst>
        </pc:spChg>
        <pc:picChg chg="del">
          <ac:chgData name="臧 雷" userId="0d29c245861bfd9a" providerId="LiveId" clId="{7A4F95BA-2E7E-4C33-9514-95E88FDB2899}" dt="2019-07-07T08:37:01.503" v="7989" actId="478"/>
          <ac:picMkLst>
            <pc:docMk/>
            <pc:sldMk cId="1466121758" sldId="718"/>
            <ac:picMk id="3" creationId="{8BADD26B-316B-45CC-8AB0-0D0DA0986399}"/>
          </ac:picMkLst>
        </pc:picChg>
      </pc:sldChg>
      <pc:sldChg chg="addSp delSp modSp add">
        <pc:chgData name="臧 雷" userId="0d29c245861bfd9a" providerId="LiveId" clId="{7A4F95BA-2E7E-4C33-9514-95E88FDB2899}" dt="2019-07-17T12:28:55.665" v="13757" actId="255"/>
        <pc:sldMkLst>
          <pc:docMk/>
          <pc:sldMk cId="684515269" sldId="719"/>
        </pc:sldMkLst>
        <pc:spChg chg="add mod">
          <ac:chgData name="臧 雷" userId="0d29c245861bfd9a" providerId="LiveId" clId="{7A4F95BA-2E7E-4C33-9514-95E88FDB2899}" dt="2019-07-11T15:26:48.788" v="10855" actId="1076"/>
          <ac:spMkLst>
            <pc:docMk/>
            <pc:sldMk cId="684515269" sldId="719"/>
            <ac:spMk id="6" creationId="{9F9581D7-46E1-4E61-B9DB-FF6CC32CEA32}"/>
          </ac:spMkLst>
        </pc:spChg>
        <pc:spChg chg="add mod">
          <ac:chgData name="臧 雷" userId="0d29c245861bfd9a" providerId="LiveId" clId="{7A4F95BA-2E7E-4C33-9514-95E88FDB2899}" dt="2019-07-11T15:26:54.075" v="10856" actId="1076"/>
          <ac:spMkLst>
            <pc:docMk/>
            <pc:sldMk cId="684515269" sldId="719"/>
            <ac:spMk id="7" creationId="{0544CD31-8C1F-4E76-8719-20013FBF99E8}"/>
          </ac:spMkLst>
        </pc:spChg>
        <pc:spChg chg="add mod">
          <ac:chgData name="臧 雷" userId="0d29c245861bfd9a" providerId="LiveId" clId="{7A4F95BA-2E7E-4C33-9514-95E88FDB2899}" dt="2019-07-17T12:28:55.665" v="13757" actId="255"/>
          <ac:spMkLst>
            <pc:docMk/>
            <pc:sldMk cId="684515269" sldId="719"/>
            <ac:spMk id="8" creationId="{E2A0DF98-3CDC-457E-8CCB-8FC9F13E9195}"/>
          </ac:spMkLst>
        </pc:spChg>
        <pc:spChg chg="mod">
          <ac:chgData name="臧 雷" userId="0d29c245861bfd9a" providerId="LiveId" clId="{7A4F95BA-2E7E-4C33-9514-95E88FDB2899}" dt="2019-07-17T12:28:50.555" v="13756" actId="255"/>
          <ac:spMkLst>
            <pc:docMk/>
            <pc:sldMk cId="684515269" sldId="719"/>
            <ac:spMk id="9" creationId="{0198A065-0232-49A1-BE9F-F8870A7975A2}"/>
          </ac:spMkLst>
        </pc:spChg>
        <pc:picChg chg="add del mod">
          <ac:chgData name="臧 雷" userId="0d29c245861bfd9a" providerId="LiveId" clId="{7A4F95BA-2E7E-4C33-9514-95E88FDB2899}" dt="2019-07-07T08:41:44.327" v="8228" actId="478"/>
          <ac:picMkLst>
            <pc:docMk/>
            <pc:sldMk cId="684515269" sldId="719"/>
            <ac:picMk id="3" creationId="{AA44C3F8-3BDD-497A-9568-890C89A63877}"/>
          </ac:picMkLst>
        </pc:picChg>
        <pc:picChg chg="del">
          <ac:chgData name="臧 雷" userId="0d29c245861bfd9a" providerId="LiveId" clId="{7A4F95BA-2E7E-4C33-9514-95E88FDB2899}" dt="2019-07-07T08:40:34.606" v="8214" actId="478"/>
          <ac:picMkLst>
            <pc:docMk/>
            <pc:sldMk cId="684515269" sldId="719"/>
            <ac:picMk id="4" creationId="{DC14080F-7702-416C-ABB0-762BB20C9DC6}"/>
          </ac:picMkLst>
        </pc:picChg>
        <pc:picChg chg="add mod">
          <ac:chgData name="臧 雷" userId="0d29c245861bfd9a" providerId="LiveId" clId="{7A4F95BA-2E7E-4C33-9514-95E88FDB2899}" dt="2019-07-11T15:26:16.103" v="10853" actId="1076"/>
          <ac:picMkLst>
            <pc:docMk/>
            <pc:sldMk cId="684515269" sldId="719"/>
            <ac:picMk id="5" creationId="{7843EE20-F3B0-4F70-8266-C521E7E91E92}"/>
          </ac:picMkLst>
        </pc:picChg>
      </pc:sldChg>
      <pc:sldChg chg="addSp delSp modSp add">
        <pc:chgData name="臧 雷" userId="0d29c245861bfd9a" providerId="LiveId" clId="{7A4F95BA-2E7E-4C33-9514-95E88FDB2899}" dt="2019-07-17T12:29:40.226" v="13765" actId="14100"/>
        <pc:sldMkLst>
          <pc:docMk/>
          <pc:sldMk cId="1089252857" sldId="720"/>
        </pc:sldMkLst>
        <pc:spChg chg="add mod">
          <ac:chgData name="臧 雷" userId="0d29c245861bfd9a" providerId="LiveId" clId="{7A4F95BA-2E7E-4C33-9514-95E88FDB2899}" dt="2019-07-17T12:29:40.226" v="13765" actId="14100"/>
          <ac:spMkLst>
            <pc:docMk/>
            <pc:sldMk cId="1089252857" sldId="720"/>
            <ac:spMk id="5" creationId="{378CAA95-2B8A-4622-8EB9-DD1FAE7BAE75}"/>
          </ac:spMkLst>
        </pc:spChg>
        <pc:spChg chg="add mod">
          <ac:chgData name="臧 雷" userId="0d29c245861bfd9a" providerId="LiveId" clId="{7A4F95BA-2E7E-4C33-9514-95E88FDB2899}" dt="2019-07-17T12:29:25.002" v="13762" actId="14100"/>
          <ac:spMkLst>
            <pc:docMk/>
            <pc:sldMk cId="1089252857" sldId="720"/>
            <ac:spMk id="6" creationId="{11393C37-2580-45A7-8972-A16F93A1C321}"/>
          </ac:spMkLst>
        </pc:spChg>
        <pc:spChg chg="mod">
          <ac:chgData name="臧 雷" userId="0d29c245861bfd9a" providerId="LiveId" clId="{7A4F95BA-2E7E-4C33-9514-95E88FDB2899}" dt="2019-07-17T12:29:05.737" v="13758" actId="255"/>
          <ac:spMkLst>
            <pc:docMk/>
            <pc:sldMk cId="1089252857" sldId="720"/>
            <ac:spMk id="9" creationId="{0198A065-0232-49A1-BE9F-F8870A7975A2}"/>
          </ac:spMkLst>
        </pc:spChg>
        <pc:picChg chg="add mod">
          <ac:chgData name="臧 雷" userId="0d29c245861bfd9a" providerId="LiveId" clId="{7A4F95BA-2E7E-4C33-9514-95E88FDB2899}" dt="2019-07-17T12:29:31.384" v="13763" actId="1076"/>
          <ac:picMkLst>
            <pc:docMk/>
            <pc:sldMk cId="1089252857" sldId="720"/>
            <ac:picMk id="3" creationId="{2E147EF8-783C-4DEE-B20C-FE5826A2BC53}"/>
          </ac:picMkLst>
        </pc:picChg>
        <pc:picChg chg="del">
          <ac:chgData name="臧 雷" userId="0d29c245861bfd9a" providerId="LiveId" clId="{7A4F95BA-2E7E-4C33-9514-95E88FDB2899}" dt="2019-07-07T08:43:00.072" v="8314" actId="478"/>
          <ac:picMkLst>
            <pc:docMk/>
            <pc:sldMk cId="1089252857" sldId="720"/>
            <ac:picMk id="5" creationId="{7843EE20-F3B0-4F70-8266-C521E7E91E92}"/>
          </ac:picMkLst>
        </pc:picChg>
      </pc:sldChg>
      <pc:sldChg chg="addSp delSp modSp add">
        <pc:chgData name="臧 雷" userId="0d29c245861bfd9a" providerId="LiveId" clId="{7A4F95BA-2E7E-4C33-9514-95E88FDB2899}" dt="2019-07-17T12:29:53.307" v="13767" actId="1076"/>
        <pc:sldMkLst>
          <pc:docMk/>
          <pc:sldMk cId="1889477015" sldId="721"/>
        </pc:sldMkLst>
        <pc:spChg chg="mod">
          <ac:chgData name="臧 雷" userId="0d29c245861bfd9a" providerId="LiveId" clId="{7A4F95BA-2E7E-4C33-9514-95E88FDB2899}" dt="2019-07-17T12:29:53.307" v="13767" actId="1076"/>
          <ac:spMkLst>
            <pc:docMk/>
            <pc:sldMk cId="1889477015" sldId="721"/>
            <ac:spMk id="9" creationId="{0198A065-0232-49A1-BE9F-F8870A7975A2}"/>
          </ac:spMkLst>
        </pc:spChg>
        <pc:picChg chg="del">
          <ac:chgData name="臧 雷" userId="0d29c245861bfd9a" providerId="LiveId" clId="{7A4F95BA-2E7E-4C33-9514-95E88FDB2899}" dt="2019-07-07T08:44:07.008" v="8339" actId="478"/>
          <ac:picMkLst>
            <pc:docMk/>
            <pc:sldMk cId="1889477015" sldId="721"/>
            <ac:picMk id="3" creationId="{2E147EF8-783C-4DEE-B20C-FE5826A2BC53}"/>
          </ac:picMkLst>
        </pc:picChg>
        <pc:picChg chg="add mod">
          <ac:chgData name="臧 雷" userId="0d29c245861bfd9a" providerId="LiveId" clId="{7A4F95BA-2E7E-4C33-9514-95E88FDB2899}" dt="2019-07-07T08:45:01.258" v="8344" actId="1076"/>
          <ac:picMkLst>
            <pc:docMk/>
            <pc:sldMk cId="1889477015" sldId="721"/>
            <ac:picMk id="5" creationId="{69C1B42D-90E8-4F9E-96CD-B3B2FFBC80F7}"/>
          </ac:picMkLst>
        </pc:picChg>
      </pc:sldChg>
      <pc:sldChg chg="modSp add setBg">
        <pc:chgData name="臧 雷" userId="0d29c245861bfd9a" providerId="LiveId" clId="{7A4F95BA-2E7E-4C33-9514-95E88FDB2899}" dt="2019-07-19T01:25:13.993" v="15098"/>
        <pc:sldMkLst>
          <pc:docMk/>
          <pc:sldMk cId="2039675829" sldId="722"/>
        </pc:sldMkLst>
        <pc:spChg chg="mod">
          <ac:chgData name="臧 雷" userId="0d29c245861bfd9a" providerId="LiveId" clId="{7A4F95BA-2E7E-4C33-9514-95E88FDB2899}" dt="2019-07-19T01:25:13.993" v="15098"/>
          <ac:spMkLst>
            <pc:docMk/>
            <pc:sldMk cId="2039675829" sldId="722"/>
            <ac:spMk id="8" creationId="{F12D1702-A796-409D-A677-0CA0DE389277}"/>
          </ac:spMkLst>
        </pc:spChg>
      </pc:sldChg>
      <pc:sldChg chg="modSp add setBg">
        <pc:chgData name="臧 雷" userId="0d29c245861bfd9a" providerId="LiveId" clId="{7A4F95BA-2E7E-4C33-9514-95E88FDB2899}" dt="2019-07-19T03:40:27.521" v="15130"/>
        <pc:sldMkLst>
          <pc:docMk/>
          <pc:sldMk cId="831192791" sldId="723"/>
        </pc:sldMkLst>
        <pc:spChg chg="mod">
          <ac:chgData name="臧 雷" userId="0d29c245861bfd9a" providerId="LiveId" clId="{7A4F95BA-2E7E-4C33-9514-95E88FDB2899}" dt="2019-07-17T09:16:00.499" v="11513" actId="20577"/>
          <ac:spMkLst>
            <pc:docMk/>
            <pc:sldMk cId="831192791" sldId="723"/>
            <ac:spMk id="2" creationId="{00000000-0000-0000-0000-000000000000}"/>
          </ac:spMkLst>
        </pc:spChg>
        <pc:spChg chg="mod">
          <ac:chgData name="臧 雷" userId="0d29c245861bfd9a" providerId="LiveId" clId="{7A4F95BA-2E7E-4C33-9514-95E88FDB2899}" dt="2019-07-19T03:40:27.521" v="15130"/>
          <ac:spMkLst>
            <pc:docMk/>
            <pc:sldMk cId="831192791" sldId="723"/>
            <ac:spMk id="8" creationId="{F12D1702-A796-409D-A677-0CA0DE389277}"/>
          </ac:spMkLst>
        </pc:spChg>
      </pc:sldChg>
      <pc:sldChg chg="addSp delSp modSp add">
        <pc:chgData name="臧 雷" userId="0d29c245861bfd9a" providerId="LiveId" clId="{7A4F95BA-2E7E-4C33-9514-95E88FDB2899}" dt="2019-07-18T02:12:34.837" v="14678" actId="20577"/>
        <pc:sldMkLst>
          <pc:docMk/>
          <pc:sldMk cId="1137962475" sldId="725"/>
        </pc:sldMkLst>
        <pc:spChg chg="mod">
          <ac:chgData name="臧 雷" userId="0d29c245861bfd9a" providerId="LiveId" clId="{7A4F95BA-2E7E-4C33-9514-95E88FDB2899}" dt="2019-07-17T10:10:27.246" v="12056"/>
          <ac:spMkLst>
            <pc:docMk/>
            <pc:sldMk cId="1137962475" sldId="725"/>
            <ac:spMk id="2" creationId="{00000000-0000-0000-0000-000000000000}"/>
          </ac:spMkLst>
        </pc:spChg>
        <pc:spChg chg="add mod">
          <ac:chgData name="臧 雷" userId="0d29c245861bfd9a" providerId="LiveId" clId="{7A4F95BA-2E7E-4C33-9514-95E88FDB2899}" dt="2019-07-17T12:35:58.187" v="13795" actId="12"/>
          <ac:spMkLst>
            <pc:docMk/>
            <pc:sldMk cId="1137962475" sldId="725"/>
            <ac:spMk id="5" creationId="{EED8BAA0-F25D-468B-B70C-BB8B4CCCA47D}"/>
          </ac:spMkLst>
        </pc:spChg>
        <pc:spChg chg="mod">
          <ac:chgData name="臧 雷" userId="0d29c245861bfd9a" providerId="LiveId" clId="{7A4F95BA-2E7E-4C33-9514-95E88FDB2899}" dt="2019-07-18T02:12:34.837" v="14678" actId="20577"/>
          <ac:spMkLst>
            <pc:docMk/>
            <pc:sldMk cId="1137962475" sldId="725"/>
            <ac:spMk id="8" creationId="{F12D1702-A796-409D-A677-0CA0DE389277}"/>
          </ac:spMkLst>
        </pc:spChg>
        <pc:spChg chg="add del">
          <ac:chgData name="臧 雷" userId="0d29c245861bfd9a" providerId="LiveId" clId="{7A4F95BA-2E7E-4C33-9514-95E88FDB2899}" dt="2019-07-17T10:01:15.900" v="11961"/>
          <ac:spMkLst>
            <pc:docMk/>
            <pc:sldMk cId="1137962475" sldId="725"/>
            <ac:spMk id="9" creationId="{72AFCA3E-285C-445F-A5C9-3C8B2008EB74}"/>
          </ac:spMkLst>
        </pc:spChg>
        <pc:spChg chg="add mod">
          <ac:chgData name="臧 雷" userId="0d29c245861bfd9a" providerId="LiveId" clId="{7A4F95BA-2E7E-4C33-9514-95E88FDB2899}" dt="2019-07-17T13:26:55.661" v="14212" actId="14100"/>
          <ac:spMkLst>
            <pc:docMk/>
            <pc:sldMk cId="1137962475" sldId="725"/>
            <ac:spMk id="10" creationId="{D052BB84-DF2B-444E-97A6-F76F8A9C3E19}"/>
          </ac:spMkLst>
        </pc:spChg>
        <pc:spChg chg="add mod">
          <ac:chgData name="臧 雷" userId="0d29c245861bfd9a" providerId="LiveId" clId="{7A4F95BA-2E7E-4C33-9514-95E88FDB2899}" dt="2019-07-17T14:27:10.331" v="14595" actId="1076"/>
          <ac:spMkLst>
            <pc:docMk/>
            <pc:sldMk cId="1137962475" sldId="725"/>
            <ac:spMk id="11" creationId="{47346F54-A7D9-4195-82FD-5876B887ADE5}"/>
          </ac:spMkLst>
        </pc:spChg>
        <pc:picChg chg="add mod modCrop">
          <ac:chgData name="臧 雷" userId="0d29c245861bfd9a" providerId="LiveId" clId="{7A4F95BA-2E7E-4C33-9514-95E88FDB2899}" dt="2019-07-17T13:26:43.907" v="14208" actId="1076"/>
          <ac:picMkLst>
            <pc:docMk/>
            <pc:sldMk cId="1137962475" sldId="725"/>
            <ac:picMk id="4" creationId="{88F1831C-71E0-4FF4-A841-C91E19D16A52}"/>
          </ac:picMkLst>
        </pc:picChg>
        <pc:picChg chg="add mod">
          <ac:chgData name="臧 雷" userId="0d29c245861bfd9a" providerId="LiveId" clId="{7A4F95BA-2E7E-4C33-9514-95E88FDB2899}" dt="2019-07-17T12:35:20.856" v="13784" actId="1076"/>
          <ac:picMkLst>
            <pc:docMk/>
            <pc:sldMk cId="1137962475" sldId="725"/>
            <ac:picMk id="6" creationId="{69440F12-6088-41E9-B659-7325CCA0CA98}"/>
          </ac:picMkLst>
        </pc:picChg>
        <pc:picChg chg="add mod">
          <ac:chgData name="臧 雷" userId="0d29c245861bfd9a" providerId="LiveId" clId="{7A4F95BA-2E7E-4C33-9514-95E88FDB2899}" dt="2019-07-17T12:36:06.293" v="13798" actId="1076"/>
          <ac:picMkLst>
            <pc:docMk/>
            <pc:sldMk cId="1137962475" sldId="725"/>
            <ac:picMk id="7" creationId="{B8A69B3A-59F6-4B19-9F26-2BFB1C29FA65}"/>
          </ac:picMkLst>
        </pc:picChg>
      </pc:sldChg>
      <pc:sldChg chg="addSp delSp modSp add">
        <pc:chgData name="臧 雷" userId="0d29c245861bfd9a" providerId="LiveId" clId="{7A4F95BA-2E7E-4C33-9514-95E88FDB2899}" dt="2019-07-18T14:07:26.287" v="15060" actId="14100"/>
        <pc:sldMkLst>
          <pc:docMk/>
          <pc:sldMk cId="1804663342" sldId="726"/>
        </pc:sldMkLst>
        <pc:spChg chg="mod">
          <ac:chgData name="臧 雷" userId="0d29c245861bfd9a" providerId="LiveId" clId="{7A4F95BA-2E7E-4C33-9514-95E88FDB2899}" dt="2019-07-17T10:10:34.402" v="12063"/>
          <ac:spMkLst>
            <pc:docMk/>
            <pc:sldMk cId="1804663342" sldId="726"/>
            <ac:spMk id="2" creationId="{00000000-0000-0000-0000-000000000000}"/>
          </ac:spMkLst>
        </pc:spChg>
        <pc:spChg chg="add del mod">
          <ac:chgData name="臧 雷" userId="0d29c245861bfd9a" providerId="LiveId" clId="{7A4F95BA-2E7E-4C33-9514-95E88FDB2899}" dt="2019-07-17T10:11:26.588" v="12065" actId="478"/>
          <ac:spMkLst>
            <pc:docMk/>
            <pc:sldMk cId="1804663342" sldId="726"/>
            <ac:spMk id="4" creationId="{CE8B3D29-94D3-44FB-B20E-8F11D54DD1DF}"/>
          </ac:spMkLst>
        </pc:spChg>
        <pc:spChg chg="add mod">
          <ac:chgData name="臧 雷" userId="0d29c245861bfd9a" providerId="LiveId" clId="{7A4F95BA-2E7E-4C33-9514-95E88FDB2899}" dt="2019-07-18T14:07:26.287" v="15060" actId="14100"/>
          <ac:spMkLst>
            <pc:docMk/>
            <pc:sldMk cId="1804663342" sldId="726"/>
            <ac:spMk id="5" creationId="{78F2364B-4459-427F-A51E-919F30A018DC}"/>
          </ac:spMkLst>
        </pc:spChg>
        <pc:spChg chg="del">
          <ac:chgData name="臧 雷" userId="0d29c245861bfd9a" providerId="LiveId" clId="{7A4F95BA-2E7E-4C33-9514-95E88FDB2899}" dt="2019-07-17T10:01:30.200" v="11962" actId="478"/>
          <ac:spMkLst>
            <pc:docMk/>
            <pc:sldMk cId="1804663342" sldId="726"/>
            <ac:spMk id="8" creationId="{F12D1702-A796-409D-A677-0CA0DE389277}"/>
          </ac:spMkLst>
        </pc:spChg>
      </pc:sldChg>
      <pc:sldChg chg="addSp modSp add">
        <pc:chgData name="臧 雷" userId="0d29c245861bfd9a" providerId="LiveId" clId="{7A4F95BA-2E7E-4C33-9514-95E88FDB2899}" dt="2019-07-17T12:09:44.941" v="13596" actId="1076"/>
        <pc:sldMkLst>
          <pc:docMk/>
          <pc:sldMk cId="2378843352" sldId="728"/>
        </pc:sldMkLst>
        <pc:spChg chg="mod">
          <ac:chgData name="臧 雷" userId="0d29c245861bfd9a" providerId="LiveId" clId="{7A4F95BA-2E7E-4C33-9514-95E88FDB2899}" dt="2019-07-17T12:09:38.572" v="13594" actId="1076"/>
          <ac:spMkLst>
            <pc:docMk/>
            <pc:sldMk cId="2378843352" sldId="728"/>
            <ac:spMk id="9" creationId="{0198A065-0232-49A1-BE9F-F8870A7975A2}"/>
          </ac:spMkLst>
        </pc:spChg>
        <pc:picChg chg="mod">
          <ac:chgData name="臧 雷" userId="0d29c245861bfd9a" providerId="LiveId" clId="{7A4F95BA-2E7E-4C33-9514-95E88FDB2899}" dt="2019-07-17T12:09:41.085" v="13595" actId="1076"/>
          <ac:picMkLst>
            <pc:docMk/>
            <pc:sldMk cId="2378843352" sldId="728"/>
            <ac:picMk id="3" creationId="{07D50F6B-9EF7-4D2B-AC13-AEBB58A50007}"/>
          </ac:picMkLst>
        </pc:picChg>
        <pc:picChg chg="add mod">
          <ac:chgData name="臧 雷" userId="0d29c245861bfd9a" providerId="LiveId" clId="{7A4F95BA-2E7E-4C33-9514-95E88FDB2899}" dt="2019-07-17T12:09:44.941" v="13596" actId="1076"/>
          <ac:picMkLst>
            <pc:docMk/>
            <pc:sldMk cId="2378843352" sldId="728"/>
            <ac:picMk id="5" creationId="{8B32EABF-8CFB-4319-AF8A-CEC1D4FA5B43}"/>
          </ac:picMkLst>
        </pc:picChg>
      </pc:sldChg>
      <pc:sldChg chg="addSp delSp modSp add">
        <pc:chgData name="臧 雷" userId="0d29c245861bfd9a" providerId="LiveId" clId="{7A4F95BA-2E7E-4C33-9514-95E88FDB2899}" dt="2019-07-18T13:09:59.524" v="15037"/>
        <pc:sldMkLst>
          <pc:docMk/>
          <pc:sldMk cId="1467111859" sldId="729"/>
        </pc:sldMkLst>
        <pc:spChg chg="mod">
          <ac:chgData name="臧 雷" userId="0d29c245861bfd9a" providerId="LiveId" clId="{7A4F95BA-2E7E-4C33-9514-95E88FDB2899}" dt="2019-07-18T13:09:59.524" v="15037"/>
          <ac:spMkLst>
            <pc:docMk/>
            <pc:sldMk cId="1467111859" sldId="729"/>
            <ac:spMk id="9" creationId="{0198A065-0232-49A1-BE9F-F8870A7975A2}"/>
          </ac:spMkLst>
        </pc:spChg>
        <pc:picChg chg="del mod">
          <ac:chgData name="臧 雷" userId="0d29c245861bfd9a" providerId="LiveId" clId="{7A4F95BA-2E7E-4C33-9514-95E88FDB2899}" dt="2019-07-17T11:58:53.267" v="13086" actId="478"/>
          <ac:picMkLst>
            <pc:docMk/>
            <pc:sldMk cId="1467111859" sldId="729"/>
            <ac:picMk id="3" creationId="{07D50F6B-9EF7-4D2B-AC13-AEBB58A50007}"/>
          </ac:picMkLst>
        </pc:picChg>
        <pc:picChg chg="add mod">
          <ac:chgData name="臧 雷" userId="0d29c245861bfd9a" providerId="LiveId" clId="{7A4F95BA-2E7E-4C33-9514-95E88FDB2899}" dt="2019-07-18T10:11:13.187" v="14925" actId="14100"/>
          <ac:picMkLst>
            <pc:docMk/>
            <pc:sldMk cId="1467111859" sldId="729"/>
            <ac:picMk id="5" creationId="{E307CE3B-113D-47DA-9C99-60799250A610}"/>
          </ac:picMkLst>
        </pc:picChg>
      </pc:sldChg>
      <pc:sldChg chg="modSp add ord">
        <pc:chgData name="臧 雷" userId="0d29c245861bfd9a" providerId="LiveId" clId="{7A4F95BA-2E7E-4C33-9514-95E88FDB2899}" dt="2019-07-17T12:30:59.169" v="13781"/>
        <pc:sldMkLst>
          <pc:docMk/>
          <pc:sldMk cId="1494402932" sldId="730"/>
        </pc:sldMkLst>
        <pc:spChg chg="mod">
          <ac:chgData name="臧 雷" userId="0d29c245861bfd9a" providerId="LiveId" clId="{7A4F95BA-2E7E-4C33-9514-95E88FDB2899}" dt="2019-07-17T12:30:19.568" v="13772" actId="20577"/>
          <ac:spMkLst>
            <pc:docMk/>
            <pc:sldMk cId="1494402932" sldId="730"/>
            <ac:spMk id="6" creationId="{ED737C3E-20C4-470F-B2B7-2524D6806B19}"/>
          </ac:spMkLst>
        </pc:spChg>
      </pc:sldChg>
      <pc:sldChg chg="addSp delSp modSp add ord">
        <pc:chgData name="臧 雷" userId="0d29c245861bfd9a" providerId="LiveId" clId="{7A4F95BA-2E7E-4C33-9514-95E88FDB2899}" dt="2019-07-18T09:25:43.742" v="14868" actId="14100"/>
        <pc:sldMkLst>
          <pc:docMk/>
          <pc:sldMk cId="502822564" sldId="731"/>
        </pc:sldMkLst>
        <pc:spChg chg="mod">
          <ac:chgData name="臧 雷" userId="0d29c245861bfd9a" providerId="LiveId" clId="{7A4F95BA-2E7E-4C33-9514-95E88FDB2899}" dt="2019-07-18T09:20:47.231" v="14747"/>
          <ac:spMkLst>
            <pc:docMk/>
            <pc:sldMk cId="502822564" sldId="731"/>
            <ac:spMk id="2" creationId="{00000000-0000-0000-0000-000000000000}"/>
          </ac:spMkLst>
        </pc:spChg>
        <pc:spChg chg="mod">
          <ac:chgData name="臧 雷" userId="0d29c245861bfd9a" providerId="LiveId" clId="{7A4F95BA-2E7E-4C33-9514-95E88FDB2899}" dt="2019-07-18T09:24:11.228" v="14858" actId="1076"/>
          <ac:spMkLst>
            <pc:docMk/>
            <pc:sldMk cId="502822564" sldId="731"/>
            <ac:spMk id="8" creationId="{4972ABFD-24C2-4E08-A021-44CD045C8431}"/>
          </ac:spMkLst>
        </pc:spChg>
        <pc:spChg chg="mod">
          <ac:chgData name="臧 雷" userId="0d29c245861bfd9a" providerId="LiveId" clId="{7A4F95BA-2E7E-4C33-9514-95E88FDB2899}" dt="2019-07-18T09:21:42.476" v="14844" actId="20577"/>
          <ac:spMkLst>
            <pc:docMk/>
            <pc:sldMk cId="502822564" sldId="731"/>
            <ac:spMk id="9" creationId="{0198A065-0232-49A1-BE9F-F8870A7975A2}"/>
          </ac:spMkLst>
        </pc:spChg>
        <pc:spChg chg="mod">
          <ac:chgData name="臧 雷" userId="0d29c245861bfd9a" providerId="LiveId" clId="{7A4F95BA-2E7E-4C33-9514-95E88FDB2899}" dt="2019-07-18T09:25:43.742" v="14868" actId="14100"/>
          <ac:spMkLst>
            <pc:docMk/>
            <pc:sldMk cId="502822564" sldId="731"/>
            <ac:spMk id="10" creationId="{76F79001-6A1F-41DF-8A42-1D8AC23574C2}"/>
          </ac:spMkLst>
        </pc:spChg>
        <pc:picChg chg="add mod ord">
          <ac:chgData name="臧 雷" userId="0d29c245861bfd9a" providerId="LiveId" clId="{7A4F95BA-2E7E-4C33-9514-95E88FDB2899}" dt="2019-07-18T09:25:29.596" v="14865" actId="1076"/>
          <ac:picMkLst>
            <pc:docMk/>
            <pc:sldMk cId="502822564" sldId="731"/>
            <ac:picMk id="3" creationId="{FFED3518-A8B6-43D6-9F68-3B8574A77720}"/>
          </ac:picMkLst>
        </pc:picChg>
        <pc:picChg chg="del mod">
          <ac:chgData name="臧 雷" userId="0d29c245861bfd9a" providerId="LiveId" clId="{7A4F95BA-2E7E-4C33-9514-95E88FDB2899}" dt="2019-07-18T09:22:05.949" v="14848" actId="478"/>
          <ac:picMkLst>
            <pc:docMk/>
            <pc:sldMk cId="502822564" sldId="731"/>
            <ac:picMk id="4" creationId="{CC9E88AA-D286-4246-847D-984F07CDE4E1}"/>
          </ac:picMkLst>
        </pc:picChg>
        <pc:picChg chg="mod">
          <ac:chgData name="臧 雷" userId="0d29c245861bfd9a" providerId="LiveId" clId="{7A4F95BA-2E7E-4C33-9514-95E88FDB2899}" dt="2019-07-18T09:22:01.400" v="14846" actId="14100"/>
          <ac:picMkLst>
            <pc:docMk/>
            <pc:sldMk cId="502822564" sldId="731"/>
            <ac:picMk id="5" creationId="{EE8ECB36-4895-42B6-8F99-F15CF822BEDD}"/>
          </ac:picMkLst>
        </pc:picChg>
        <pc:picChg chg="add mod ord">
          <ac:chgData name="臧 雷" userId="0d29c245861bfd9a" providerId="LiveId" clId="{7A4F95BA-2E7E-4C33-9514-95E88FDB2899}" dt="2019-07-18T09:25:33.824" v="14866" actId="167"/>
          <ac:picMkLst>
            <pc:docMk/>
            <pc:sldMk cId="502822564" sldId="731"/>
            <ac:picMk id="6" creationId="{EEFB5CA2-715C-47A1-A02C-32AA18A4E42A}"/>
          </ac:picMkLst>
        </pc:picChg>
        <pc:picChg chg="del">
          <ac:chgData name="臧 雷" userId="0d29c245861bfd9a" providerId="LiveId" clId="{7A4F95BA-2E7E-4C33-9514-95E88FDB2899}" dt="2019-07-18T09:22:08.612" v="14849" actId="478"/>
          <ac:picMkLst>
            <pc:docMk/>
            <pc:sldMk cId="502822564" sldId="731"/>
            <ac:picMk id="7" creationId="{ECB0733D-7BC8-4A62-AAC8-7B278ED769B8}"/>
          </ac:picMkLst>
        </pc:picChg>
      </pc:sldChg>
      <pc:sldChg chg="addSp delSp modSp add">
        <pc:chgData name="臧 雷" userId="0d29c245861bfd9a" providerId="LiveId" clId="{7A4F95BA-2E7E-4C33-9514-95E88FDB2899}" dt="2019-07-19T01:23:53.844" v="15078"/>
        <pc:sldMkLst>
          <pc:docMk/>
          <pc:sldMk cId="405149018" sldId="732"/>
        </pc:sldMkLst>
        <pc:spChg chg="mod">
          <ac:chgData name="臧 雷" userId="0d29c245861bfd9a" providerId="LiveId" clId="{7A4F95BA-2E7E-4C33-9514-95E88FDB2899}" dt="2019-07-19T01:23:53.844" v="15078"/>
          <ac:spMkLst>
            <pc:docMk/>
            <pc:sldMk cId="405149018" sldId="732"/>
            <ac:spMk id="2" creationId="{00000000-0000-0000-0000-000000000000}"/>
          </ac:spMkLst>
        </pc:spChg>
        <pc:spChg chg="mod">
          <ac:chgData name="臧 雷" userId="0d29c245861bfd9a" providerId="LiveId" clId="{7A4F95BA-2E7E-4C33-9514-95E88FDB2899}" dt="2019-07-18T09:32:57.786" v="14892" actId="1076"/>
          <ac:spMkLst>
            <pc:docMk/>
            <pc:sldMk cId="405149018" sldId="732"/>
            <ac:spMk id="7" creationId="{D71C2BE4-CC32-401C-9366-1AC88F3547AD}"/>
          </ac:spMkLst>
        </pc:spChg>
        <pc:spChg chg="mod">
          <ac:chgData name="臧 雷" userId="0d29c245861bfd9a" providerId="LiveId" clId="{7A4F95BA-2E7E-4C33-9514-95E88FDB2899}" dt="2019-07-18T09:27:33.539" v="14881" actId="20577"/>
          <ac:spMkLst>
            <pc:docMk/>
            <pc:sldMk cId="405149018" sldId="732"/>
            <ac:spMk id="9" creationId="{0198A065-0232-49A1-BE9F-F8870A7975A2}"/>
          </ac:spMkLst>
        </pc:spChg>
        <pc:picChg chg="del">
          <ac:chgData name="臧 雷" userId="0d29c245861bfd9a" providerId="LiveId" clId="{7A4F95BA-2E7E-4C33-9514-95E88FDB2899}" dt="2019-07-18T09:27:16.521" v="14873" actId="478"/>
          <ac:picMkLst>
            <pc:docMk/>
            <pc:sldMk cId="405149018" sldId="732"/>
            <ac:picMk id="3" creationId="{B20A8BDD-A43D-49C1-89B4-37D3B6177110}"/>
          </ac:picMkLst>
        </pc:picChg>
        <pc:picChg chg="add del mod">
          <ac:chgData name="臧 雷" userId="0d29c245861bfd9a" providerId="LiveId" clId="{7A4F95BA-2E7E-4C33-9514-95E88FDB2899}" dt="2019-07-18T09:27:46.518" v="14886" actId="478"/>
          <ac:picMkLst>
            <pc:docMk/>
            <pc:sldMk cId="405149018" sldId="732"/>
            <ac:picMk id="4" creationId="{BA541D35-B668-4E51-A738-0D3E2ABA8D92}"/>
          </ac:picMkLst>
        </pc:picChg>
        <pc:picChg chg="add mod ord">
          <ac:chgData name="臧 雷" userId="0d29c245861bfd9a" providerId="LiveId" clId="{7A4F95BA-2E7E-4C33-9514-95E88FDB2899}" dt="2019-07-18T09:32:51.903" v="14891" actId="1076"/>
          <ac:picMkLst>
            <pc:docMk/>
            <pc:sldMk cId="405149018" sldId="732"/>
            <ac:picMk id="8" creationId="{53BC0FF0-1460-4448-8D23-8CA65D163500}"/>
          </ac:picMkLst>
        </pc:picChg>
      </pc:sldChg>
      <pc:sldChg chg="delSp add del">
        <pc:chgData name="臧 雷" userId="0d29c245861bfd9a" providerId="LiveId" clId="{7A4F95BA-2E7E-4C33-9514-95E88FDB2899}" dt="2019-07-18T09:26:53.195" v="14871" actId="2696"/>
        <pc:sldMkLst>
          <pc:docMk/>
          <pc:sldMk cId="2761646347" sldId="732"/>
        </pc:sldMkLst>
        <pc:picChg chg="del">
          <ac:chgData name="臧 雷" userId="0d29c245861bfd9a" providerId="LiveId" clId="{7A4F95BA-2E7E-4C33-9514-95E88FDB2899}" dt="2019-07-18T09:26:40.758" v="14870" actId="478"/>
          <ac:picMkLst>
            <pc:docMk/>
            <pc:sldMk cId="2761646347" sldId="732"/>
            <ac:picMk id="4" creationId="{054930BD-3F26-458B-8E11-C869F46C8DD2}"/>
          </ac:picMkLst>
        </pc:picChg>
      </pc:sldChg>
    </pc:docChg>
  </pc:docChgLst>
  <pc:docChgLst>
    <pc:chgData name="雷 臧" userId="0d29c245861bfd9a" providerId="LiveId" clId="{7A4F95BA-2E7E-4C33-9514-95E88FDB2899}"/>
    <pc:docChg chg="modSld">
      <pc:chgData name="雷 臧" userId="0d29c245861bfd9a" providerId="LiveId" clId="{7A4F95BA-2E7E-4C33-9514-95E88FDB2899}" dt="2019-07-17T15:54:47.724" v="13" actId="1076"/>
      <pc:docMkLst>
        <pc:docMk/>
      </pc:docMkLst>
      <pc:sldChg chg="modSp">
        <pc:chgData name="雷 臧" userId="0d29c245861bfd9a" providerId="LiveId" clId="{7A4F95BA-2E7E-4C33-9514-95E88FDB2899}" dt="2019-07-17T15:50:19.524" v="5" actId="1076"/>
        <pc:sldMkLst>
          <pc:docMk/>
          <pc:sldMk cId="888521362" sldId="710"/>
        </pc:sldMkLst>
        <pc:picChg chg="mod">
          <ac:chgData name="雷 臧" userId="0d29c245861bfd9a" providerId="LiveId" clId="{7A4F95BA-2E7E-4C33-9514-95E88FDB2899}" dt="2019-07-17T15:50:19.524" v="5" actId="1076"/>
          <ac:picMkLst>
            <pc:docMk/>
            <pc:sldMk cId="888521362" sldId="710"/>
            <ac:picMk id="5" creationId="{EE8ECB36-4895-42B6-8F99-F15CF822BEDD}"/>
          </ac:picMkLst>
        </pc:picChg>
      </pc:sldChg>
      <pc:sldChg chg="modSp">
        <pc:chgData name="雷 臧" userId="0d29c245861bfd9a" providerId="LiveId" clId="{7A4F95BA-2E7E-4C33-9514-95E88FDB2899}" dt="2019-07-17T15:50:27.196" v="8" actId="1076"/>
        <pc:sldMkLst>
          <pc:docMk/>
          <pc:sldMk cId="1781636972" sldId="711"/>
        </pc:sldMkLst>
        <pc:picChg chg="mod">
          <ac:chgData name="雷 臧" userId="0d29c245861bfd9a" providerId="LiveId" clId="{7A4F95BA-2E7E-4C33-9514-95E88FDB2899}" dt="2019-07-17T15:50:27.196" v="8" actId="1076"/>
          <ac:picMkLst>
            <pc:docMk/>
            <pc:sldMk cId="1781636972" sldId="711"/>
            <ac:picMk id="4" creationId="{E84D18BC-1E3D-461F-9690-9653BA2E76E6}"/>
          </ac:picMkLst>
        </pc:picChg>
      </pc:sldChg>
      <pc:sldChg chg="modSp">
        <pc:chgData name="雷 臧" userId="0d29c245861bfd9a" providerId="LiveId" clId="{7A4F95BA-2E7E-4C33-9514-95E88FDB2899}" dt="2019-07-17T15:54:47.724" v="13" actId="1076"/>
        <pc:sldMkLst>
          <pc:docMk/>
          <pc:sldMk cId="4243025836" sldId="712"/>
        </pc:sldMkLst>
        <pc:spChg chg="mod">
          <ac:chgData name="雷 臧" userId="0d29c245861bfd9a" providerId="LiveId" clId="{7A4F95BA-2E7E-4C33-9514-95E88FDB2899}" dt="2019-07-17T15:54:30.961" v="10" actId="1076"/>
          <ac:spMkLst>
            <pc:docMk/>
            <pc:sldMk cId="4243025836" sldId="712"/>
            <ac:spMk id="6" creationId="{446DB4DA-D1B0-42A4-96B8-91176F79B308}"/>
          </ac:spMkLst>
        </pc:spChg>
        <pc:spChg chg="mod">
          <ac:chgData name="雷 臧" userId="0d29c245861bfd9a" providerId="LiveId" clId="{7A4F95BA-2E7E-4C33-9514-95E88FDB2899}" dt="2019-07-17T15:54:42.407" v="11" actId="1076"/>
          <ac:spMkLst>
            <pc:docMk/>
            <pc:sldMk cId="4243025836" sldId="712"/>
            <ac:spMk id="7" creationId="{8F75225B-6809-447A-9F3A-788F1372AA8A}"/>
          </ac:spMkLst>
        </pc:spChg>
        <pc:picChg chg="mod">
          <ac:chgData name="雷 臧" userId="0d29c245861bfd9a" providerId="LiveId" clId="{7A4F95BA-2E7E-4C33-9514-95E88FDB2899}" dt="2019-07-17T15:54:23.206" v="9" actId="1076"/>
          <ac:picMkLst>
            <pc:docMk/>
            <pc:sldMk cId="4243025836" sldId="712"/>
            <ac:picMk id="3" creationId="{6AA724CE-C848-4A18-A4AB-1AF450456ED1}"/>
          </ac:picMkLst>
        </pc:picChg>
        <pc:picChg chg="mod">
          <ac:chgData name="雷 臧" userId="0d29c245861bfd9a" providerId="LiveId" clId="{7A4F95BA-2E7E-4C33-9514-95E88FDB2899}" dt="2019-07-17T15:54:47.724" v="13" actId="1076"/>
          <ac:picMkLst>
            <pc:docMk/>
            <pc:sldMk cId="4243025836" sldId="712"/>
            <ac:picMk id="5" creationId="{06B140E7-21F0-45D0-8939-62C361E57E8E}"/>
          </ac:picMkLst>
        </pc:picChg>
      </pc:sldChg>
    </pc:docChg>
  </pc:docChgLst>
  <pc:docChgLst>
    <pc:chgData name="臧 雷" userId="0d29c245861bfd9a" providerId="LiveId" clId="{921CEDFD-3BC1-4F53-9FC9-EB5F225F707C}"/>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F2C7CA11-3525-4133-8E34-530B51710A62}" type="datetimeFigureOut">
              <a:rPr lang="zh-CN" altLang="en-US" smtClean="0"/>
              <a:pPr/>
              <a:t>2019/10/20</a:t>
            </a:fld>
            <a:endParaRPr lang="zh-CN" altLang="en-US"/>
          </a:p>
        </p:txBody>
      </p:sp>
      <p:sp>
        <p:nvSpPr>
          <p:cNvPr id="4" name="页脚占位符 3"/>
          <p:cNvSpPr>
            <a:spLocks noGrp="1"/>
          </p:cNvSpPr>
          <p:nvPr>
            <p:ph type="ftr" sz="quarter" idx="2"/>
          </p:nvPr>
        </p:nvSpPr>
        <p:spPr>
          <a:xfrm>
            <a:off x="0" y="9378951"/>
            <a:ext cx="2946400"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378951"/>
            <a:ext cx="2946400" cy="493713"/>
          </a:xfrm>
          <a:prstGeom prst="rect">
            <a:avLst/>
          </a:prstGeom>
        </p:spPr>
        <p:txBody>
          <a:bodyPr vert="horz" lIns="91440" tIns="45720" rIns="91440" bIns="45720" rtlCol="0" anchor="b"/>
          <a:lstStyle>
            <a:lvl1pPr algn="r">
              <a:defRPr sz="1200"/>
            </a:lvl1pPr>
          </a:lstStyle>
          <a:p>
            <a:fld id="{20037328-62E5-466E-935A-FF3526AED04C}" type="slidenum">
              <a:rPr lang="zh-CN" altLang="en-US" smtClean="0"/>
              <a:pPr/>
              <a:t>‹#›</a:t>
            </a:fld>
            <a:endParaRPr lang="zh-CN" altLang="en-US"/>
          </a:p>
        </p:txBody>
      </p:sp>
    </p:spTree>
    <p:extLst>
      <p:ext uri="{BB962C8B-B14F-4D97-AF65-F5344CB8AC3E}">
        <p14:creationId xmlns:p14="http://schemas.microsoft.com/office/powerpoint/2010/main" val="245000422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19:07.947"/>
    </inkml:context>
    <inkml:brush xml:id="br0">
      <inkml:brushProperty name="width" value="0.05" units="cm"/>
      <inkml:brushProperty name="height" value="0.05" units="cm"/>
    </inkml:brush>
  </inkml:definitions>
  <inkml:trace contextRef="#ctx0" brushRef="#br0">12 270 32767,'0'-16'0,"-2"0"0,-1-7 0,1 14 0,0 0 0,1-1 0,0 1 0,1-1 0,0 1 0,1-1 0,0 1 0,0 0 0,1-1 0,-2 8 0,1 0 0,0 0 0,-1 1 0,1-1 0,0 0 0,0 1 0,0-1 0,0 1 0,0-1 0,0 1 0,1 0 0,-1-1 0,0 1 0,1 0 0,-1 0 0,1 0 0,-1 0 0,1 0 0,0 0 0,-1 0 0,1 1 0,1-1 0,10-3 0,1 1 0,0 0 0,0 1 0,0 1 0,1 0 0,5 1 0,65 1 0,10 6 0,151 16 0,211 13 0,-253-34 0,-1-9 0,44-13 0,32-14 0,434-33 0,20 49 0,-626 21 0,0 3 0,-1 6 0,9 5 0,21 10 0,-2 6 0,16 12 0,264 73 0,-413-118 0,102 24 0,2-4 0,0-5 0,13-4 0,-61-8 0,0-2 0,0-3 0,-1-2 0,4-4 0,226-47 0,-39-8 0,-32 8 0,-138 37 0,295-65 0,-301 70 0,0 4 0,1 3 0,0 3 0,0 4 0,-1 2 0,1 4 0,-1 2 0,6 6 0,-55-10 0,0 0 0,-1 2 0,7 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9:07.511"/>
    </inkml:context>
    <inkml:brush xml:id="br0">
      <inkml:brushProperty name="width" value="0.05" units="cm"/>
      <inkml:brushProperty name="height" value="0.05" units="cm"/>
    </inkml:brush>
  </inkml:definitions>
  <inkml:trace contextRef="#ctx0" brushRef="#br0">32 120 32767,'-2'-5'0,"0"1"0,1-1 0,0 0 0,0 0 0,0 1 0,1-1 0,-1 0 0,1 0 0,0 0 0,1 0 0,-1 0 0,1 0 0,0 1 0,0-1 0,0 0 0,1 1 0,0-1 0,0 1 0,0-1 0,0 1 0,3-4 0,4-3 0,-9 11 0,0 0 0,1 0 0,-1-1 0,0 1 0,0 0 0,1 0 0,-1 0 0,0 0 0,0 0 0,1 0 0,-1 0 0,0 0 0,1-1 0,-1 1 0,0 0 0,0 0 0,1 0 0,-1 0 0,0 1 0,1-1 0,-1 0 0,0 0 0,0 0 0,1 0 0,-1 0 0,0 0 0,1 1 0,1 1 0,-1-1 0,0 0 0,0 1 0,0-1 0,0 1 0,0-1 0,-1 1 0,1-1 0,0 1 0,-1 0 0,1-1 0,-1 1 0,0 0 0,16 55 0,-9-31 0,0 0 0,1-1 0,2 0 0,0-1 0,2 0 0,3 3 0,-12-22 0,0 0 0,1 1 0,0-2 0,0 1 0,0 0 0,0-1 0,1 0 0,0 0 0,4 3 0,-7-6 0,0 0 0,0 0 0,0 0 0,1-1 0,-1 1 0,0 0 0,0-1 0,1 0 0,-1 1 0,1-1 0,-1 0 0,0 0 0,1 0 0,-1-1 0,0 1 0,1-1 0,-1 1 0,0-1 0,1 0 0,-1 0 0,0 0 0,0 0 0,0 0 0,0 0 0,2-2 0,3-2 0,0 0 0,-1-1 0,0 0 0,0 0 0,0-1 0,-1 0 0,0 1 0,0-2 0,-1 1 0,1-3 0,9-18 0,-1-1 0,0-4 0,-8 19 0,-3 9 0,0 0 0,0 0 0,0 0 0,0 0 0,1 1 0,0-1 0,1-1 0,-3 6 0,-1 0 0,0 0 0,0-1 0,0 1 0,1 0 0,-1 0 0,0 0 0,0 0 0,1 0 0,-1-1 0,0 1 0,0 0 0,1 0 0,-1 0 0,0 0 0,1 0 0,-1 0 0,0 0 0,0 0 0,1 0 0,-1 0 0,0 0 0,1 0 0,-1 0 0,0 0 0,0 0 0,1 1 0,-1-1 0,0 0 0,0 0 0,1 0 0,-1 0 0,0 0 0,1 1 0,0 0 0,0 0 0,-1 0 0,1 0 0,0 0 0,0 1 0,0-1 0,-1 0 0,1 0 0,-1 1 0,1 0 0,3 13 0,0 0 0,-1 0 0,0 0 0,-1 1 0,5 71 0,-6-71 0,5 93 0,-5 15 0,-2-88 0,-2-1 0,-1 1 0,-2-1 0,-1 0 0,-8 20 0,11-43 0,0 0 0,-2 0 0,1-1 0,-1 0 0,-1 0 0,0 0 0,0-1 0,-1 0 0,0-1 0,-1 0 0,-1 1 0,3-3 0,-1-2 0,0 1 0,0-1 0,0 0 0,-1-1 0,0 0 0,1 0 0,-2-1 0,1 0 0,0 0 0,0-1 0,-1 0 0,1-1 0,-8 0 0,9-1 0,-1 0 0,1 0 0,-1-1 0,1 0 0,0 0 0,-1-1 0,1 0 0,0 0 0,0-1 0,0-1 0,1 1 0,-1-1 0,1 0 0,0-1 0,0 1 0,-2-3 0,-5-5 0,1-1 0,-6-8 0</inkml:trace>
  <inkml:trace contextRef="#ctx0" brushRef="#br0" timeOffset="894.118">1052 466 32767,'0'0'0,"-4"3"0,0-2 0,10-27 0,13-16 0,11-8 0,19 9 0,9 14 0,-4 12 0,-3 18 0,-7 15 0,-5 14 0,-3 2 0,7-4 0,14-25 0,-2-13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7:05.787"/>
    </inkml:context>
    <inkml:brush xml:id="br0">
      <inkml:brushProperty name="width" value="0.05" units="cm"/>
      <inkml:brushProperty name="height" value="0.05" units="cm"/>
    </inkml:brush>
  </inkml:definitions>
  <inkml:trace contextRef="#ctx0" brushRef="#br0">1945 1983 32767,'0'0'0,"-3"-20"0,-1-9 0,0-1 0,4-1 0,8 5 0,49 6 0,51 14 0,20 11 0,8 4 0,-10 4 0,-22 1 0,-27-3 0,-25-4 0,-16-8 0,-13-5 0</inkml:trace>
  <inkml:trace contextRef="#ctx0" brushRef="#br0" timeOffset="2122.189">3254 1829 32767,'0'0'0,"-6"-7"0,-3-2 0,0 1 0,12 1 0,19 2 0,24 2 0,25 5 0,56 2 0,19 0 0,-9-4 0,-27-1 0</inkml:trace>
  <inkml:trace contextRef="#ctx0" brushRef="#br0" timeOffset="2957.624">3446 2290 32767,'0'0'0,"4"-19"0,7-7 0,31 17 0,12 27 0,-3 27 0,-24 44 0,-22 18 0,-20 0 0,-9-19 0,2-23 0,18-23 0,22-19 0,39-17 0,18-12 0,10-11 0,4-24 0,-14-4 0</inkml:trace>
  <inkml:trace contextRef="#ctx0" brushRef="#br0" timeOffset="3575.961">3812 386 32767,'0'0'0,"-3"-17"0,-5-4 0,0 6 0,0 37 0,-1 76 0,1 40 0,1 41 0,13 2 0,4-30 0</inkml:trace>
  <inkml:trace contextRef="#ctx0" brushRef="#br0" timeOffset="5934.209">4890 1155 32767,'0'0'0,"0"-30"0,-7-12 0,-8-3 0,-6 10 0,-4 24 0,-19 95 0,-5 50 0,6 22 0,30 73 0,21 13 0,18-14 0,15-46 0,6-61 0,-3-51 0</inkml:trace>
  <inkml:trace contextRef="#ctx0" brushRef="#br0" timeOffset="29774.546">15858 1 32767,'0'0'0,"23"0"0,10 9 0,4 18 0,-2 19 0,-6 12 0,-9 6 0,-17 6 0,-45 16 0,-25 7 0,-9-9 0,53-9 0,84-28 0,46-20 0,1-17 0,-27-5 0,-31-4 0,-24-2 0</inkml:trace>
  <inkml:trace contextRef="#ctx0" brushRef="#br0" timeOffset="8644.932">6102 617 32767,'-16'-8'0,"1"0"0,0 0 0,1-2 0,0 0 0,0 0 0,10 7 0,1 0 0,0 0 0,0 0 0,1 0 0,-1 0 0,1-1 0,-1 1 0,1-1 0,0 1 0,1-1 0,-1 0 0,0 0 0,1 0 0,0 0 0,0 0 0,0 0 0,1 0 0,-1 0 0,1 0 0,0 0 0,0-1 0,0 1 0,1 0 0,-1 2 0,0 1 0,0 0 0,1-1 0,-1 1 0,0 0 0,1-1 0,-1 1 0,1 0 0,-1-1 0,1 1 0,0 0 0,-1 0 0,1 0 0,0-1 0,-1 2 0,1 0 0,-1 0 0,0 0 0,0 0 0,0 0 0,1 0 0,-1 0 0,0 0 0,0 0 0,0 0 0,1 0 0,-1 0 0,0 0 0,0 0 0,1 0 0,-1 0 0,0 0 0,0 0 0,0 1 0,1-1 0,-1 0 0,0 0 0,0 0 0,0 0 0,0 0 0,1 0 0,-1 1 0,0-1 0,0 0 0,0 0 0,0 0 0,1 1 0,8 14 0,12 40 0,-8-20 0,11 19 0,-13-33 0,1-1 0,1 0 0,2 1 0,-8-12 0,0 0 0,1 0 0,0-1 0,1 0 0,-1-1 0,1 1 0,4 0 0,-11-6 0,1 0 0,0 0 0,0-1 0,0 1 0,1-1 0,-1 0 0,0 0 0,1 0 0,-1 0 0,0 0 0,1-1 0,-1 0 0,1 1 0,-1-1 0,1-1 0,-1 1 0,0 0 0,1-1 0,-1 0 0,1 0 0,-1 0 0,0 0 0,0 0 0,1-1 0,-1 1 0,0-1 0,0 0 0,-1 0 0,1 0 0,5-5 0,-1 0 0,-1 0 0,1 0 0,-1-1 0,-1 0 0,1 0 0,-2-1 0,1 1 0,2-8 0,7-19 0,-2-1 0,-1 0 0,1-16 0,3-7 0,-14 55 0,0 0 0,0 0 0,1 0 0,-1 1 0,1-1 0,2-2 0,-4 6 0,0 0 0,0-1 0,0 1 0,0 0 0,0 0 0,0 0 0,0 0 0,0 0 0,0 0 0,1 0 0,-1-1 0,0 1 0,0 0 0,0 0 0,0 0 0,0 0 0,0 0 0,1 0 0,-1 0 0,0 0 0,0 0 0,0 0 0,0 0 0,1 0 0,-1 0 0,0 0 0,0 0 0,0 0 0,0 0 0,0 0 0,1 0 0,-1 0 0,0 0 0,0 0 0,0 0 0,5 8 0,-3 2 0,0 0 0,0 0 0,-1 0 0,0 1 0,6 107 0,-2 80 0,-14 85 0,7-248 0,-2 0 0,-1 0 0,-2 0 0,-1 0 0,-13 31 0,17-56 0,-1 0 0,0-1 0,0 0 0,-1 0 0,0 0 0,-1 0 0,0-1 0,0 0 0,-1-1 0,0 1 0,0-2 0,0 1 0,-1-1 0,0 0 0,-1-1 0,1 0 0,-1-1 0,-10 4 0,-1-2 0,-1 0 0,0-2 0,1 0 0,-2-2 0,1 0 0,0-1 0,0-2 0,-12-1 0,13 0 0,0-1 0,1 0 0,-1-1 0,1-2 0,1 0 0,-1-1 0,1-1 0,-18-10 0,10 2 0,-13-12 0</inkml:trace>
  <inkml:trace contextRef="#ctx0" brushRef="#br0" timeOffset="9251.918">6852 713 32767,'0'0'0,"13"-3"0,18-2 0,32 4 0,23 2 0,-1 1 0,-11 0 0,-18 0 0,-19-1 0,-15-4 0,-12-1 0</inkml:trace>
  <inkml:trace contextRef="#ctx0" brushRef="#br0" timeOffset="10919.461">7988 1733 32767,'-1'-1'0,"0"0"0,1 0 0,-1 0 0,0 0 0,1 0 0,-1 0 0,1 0 0,-1 0 0,1 0 0,0 0 0,-1 0 0,1 0 0,0-1 0,-8-37 0,-1-34 0,6 40 0,-9-78 0,6-1 0,4 0 0,10-66 0,5 47 0,6 1 0,8-8 0,-15 87 0,15-41 0,-22 79 0,0 1 0,0 1 0,1-1 0,0 1 0,1 0 0,1-1 0,-7 10 0,1 0 0,0 0 0,0 0 0,0 0 0,0 0 0,1 1 0,-1-1 0,1 0 0,-2 2 0,0-1 0,-1 1 0,1 0 0,0-1 0,0 1 0,0 0 0,0 0 0,-1-1 0,1 1 0,0 0 0,0 0 0,0 0 0,0 0 0,0 0 0,-1 0 0,1 1 0,0-1 0,0 0 0,1 1 0,-1 0 0,0 0 0,1 0 0,-1 0 0,0 0 0,0 1 0,1-1 0,-1 0 0,0 1 0,0-1 0,0 1 0,-1-1 0,1 1 0,0-1 0,-1 1 0,1-1 0,0 1 0,-1 0 0,0 0 0,1-1 0,-1 2 0,1 6 0,0-1 0,-1 1 0,0-1 0,0 1 0,-1 0 0,0-1 0,-1 1 0,0-1 0,0 0 0,0 0 0,-3 5 0,-5 11 0,-2 1 0,0-1 0,-3 0 0,10-16 0,1-1 0,0 1 0,1 0 0,-1 0 0,1 3 0,2-8 0,0 1 0,1-1 0,-1 1 0,1-1 0,0 1 0,0-1 0,1 1 0,-1 0 0,1-1 0,-1 1 0,1-1 0,0 0 0,2 4 0,2 4 0,1 1 0,6 9 0,-6-12 0,0 1 0,-1-1 0,-1 1 0,0 0 0,1 2 0,-3-3 0,-1-1 0,0 1 0,0-1 0,-1 1 0,1-1 0,-2 1 0,0-1 0,0 1 0,0-1 0,-1 3 0,-6 17 0,-1 0 0,-4 9 0,3-13 0,5-9 0</inkml:trace>
  <inkml:trace contextRef="#ctx0" brushRef="#br0" timeOffset="11584.716">8411 1097 32767,'0'0'0,"-3"26"0,15 3 0,5-18 0,0-16 0,-15-18 0,-13-5 0,-3 10 0,3 13 0,11 8 0,5 4 0</inkml:trace>
  <inkml:trace contextRef="#ctx0" brushRef="#br0" timeOffset="12086.349">8603 482 32767,'0'-4'0,"3"-7"0,5 2 0,27 74 0,17 55 0,7 30 0,-4 10 0,-5-13 0,-7-28 0,-8-38 0,-10-32 0</inkml:trace>
  <inkml:trace contextRef="#ctx0" brushRef="#br0" timeOffset="12448.964">9008 539 32767,'0'0'0,"6"-13"0,-30 35 0,-24 43 0,-14 34 0,-3 25 0,6 6 0,10-17 0,14-27 0</inkml:trace>
  <inkml:trace contextRef="#ctx0" brushRef="#br0" timeOffset="12844.101">9066 1194 32767,'0'0'0,"9"26"0,14 9 0,9-15 0,-1-21 0,-12-19 0,-19-11 0,-17 5 0,-4 15 0,7 26 0,6 11 0</inkml:trace>
  <inkml:trace contextRef="#ctx0" brushRef="#br0" timeOffset="13696.996">9739 885 32767,'0'0'0,"3"-6"0,14 0 0,28 12 0,15 5 0,5 0 0,-6-1 0,-20-6 0,-16-4 0</inkml:trace>
  <inkml:trace contextRef="#ctx0" brushRef="#br0" timeOffset="14087.477">10605 809 32767,'0'0'0,"-3"0"0,11-10 0,6-3 0</inkml:trace>
  <inkml:trace contextRef="#ctx0" brushRef="#br0" timeOffset="14507.914">10739 847 32767,'0'0'0,"20"10"0,6 3 0</inkml:trace>
  <inkml:trace contextRef="#ctx0" brushRef="#br0" timeOffset="14508.914">10951 829 32767,'3'3'0,"24"7"0,11 0 0,-1-9 0,-7-5 0</inkml:trace>
  <inkml:trace contextRef="#ctx0" brushRef="#br0" timeOffset="14509.914">11104 809 32767,'0'0'0,"10"16"0,3 6 0</inkml:trace>
  <inkml:trace contextRef="#ctx0" brushRef="#br0" timeOffset="16614.098">12779 1925 32767,'-1'6'0,"1"-6"0,0 0 0,-1 0 0,1 0 0,0 0 0,0 0 0,0 0 0,0 0 0,0 0 0,0 0 0,-1 0 0,1 0 0,0 0 0,0-1 0,0 1 0,0 0 0,0 0 0,0 0 0,0 0 0,-1 0 0,1 0 0,0 0 0,0 0 0,0 0 0,0 0 0,0 0 0,0 0 0,0-1 0,0 1 0,0 0 0,0 0 0,-1 0 0,1 0 0,0 0 0,0 0 0,0-1 0,0 1 0,0 0 0,0 0 0,0 0 0,0 0 0,0 0 0,0 0 0,0-1 0,0 1 0,0 0 0,0 0 0,0 0 0,0 0 0,0 0 0,-7-24 0,1-1 0,0 1 0,0-19 0,-2-7 0,-18-130 0,19 120 0,2-1 0,4-39 0,3 57 0,3 1 0,1 0 0,2 0 0,6-15 0,-6 31 0,1 0 0,1 1 0,1 0 0,1 1 0,9-14 0,-17 31 0,1 0 0,-1 1 0,2-1 0,-1 1 0,1 0 0,-1 0 0,2 1 0,-1 0 0,1 0 0,-1 0 0,5-1 0,-9 5 0,0 0 0,0 0 0,0 0 0,0 1 0,0-1 0,1 1 0,-1-1 0,0 1 0,0 0 0,0 0 0,1 0 0,1 0 0,-2 1 0,-1-1 0,0 0 0,1 1 0,-1-1 0,0 1 0,0 0 0,1-1 0,-1 1 0,0 0 0,0 0 0,0-1 0,0 1 0,0 0 0,0 0 0,0 0 0,0 1 0,1 1 0,-1 0 0,1 0 0,-1 0 0,1 0 0,-1 0 0,0 1 0,0-1 0,0 0 0,-1 1 0,1-1 0,-1 1 0,0-1 0,0 1 0,0 1 0,-1 3 0,0 0 0,-1 0 0,1 0 0,-2 0 0,1 0 0,-4 6 0,-23 46 0,18-40 0,1 0 0,-3 12 0,12-29 0,0 1 0,0-1 0,0 0 0,1 0 0,-1 1 0,1-1 0,0 0 0,0 1 0,0-1 0,1 0 0,-1 1 0,1-1 0,0 0 0,0 0 0,0 1 0,0-1 0,1 0 0,-1 0 0,1 1 0,5 6 0,0 0 0,1 0 0,0-1 0,7 7 0,-7-8 0,0 1 0,0 0 0,4 7 0,-10-12 0,1 0 0,-1 0 0,0 0 0,-1 0 0,1 0 0,-1 0 0,0 1 0,0-1 0,0 0 0,0 1 0,-1-1 0,0 1 0,0-1 0,0 1 0,0-1 0,-1 1 0,0-2 0,0 1 0,0 0 0,0 0 0,-1-1 0,0 1 0,1-1 0,-1 1 0,-1-1 0,1 0 0,0 0 0,-1 0 0,0 0 0,1 0 0,-1-1 0,0 1 0,-1-1 0,1 1 0,-2 0 0,-1 0 0,1 0 0,-1 0 0,1 0 0,-5 0 0,-23 5 0</inkml:trace>
  <inkml:trace contextRef="#ctx0" brushRef="#br0" timeOffset="17517.094">13318 1328 32767,'-5'12'0,"-2"4"0,-5 31 0,1 0 0,3 1 0,1 2 0,18-82 0,-4 12 0,-3 9 0,0 1 0,0-1 0,1 1 0,0 1 0,1-1 0,0 1 0,5-6 0,-9 14 0,-1-1 0,1 0 0,0 1 0,-1-1 0,1 1 0,0-1 0,0 1 0,0 0 0,0 0 0,0 0 0,1 0 0,-1 0 0,0 0 0,0 1 0,1-1 0,1 1 0,-2 0 0,0 0 0,1 0 0,-1 1 0,0-1 0,0 1 0,1 0 0,-1 0 0,0-1 0,0 1 0,0 1 0,0-1 0,0 0 0,0 0 0,0 1 0,0-1 0,-1 1 0,1 0 0,-1 0 0,1-1 0,0 2 0,4 5 0,0 0 0,0 1 0,0 0 0,-1 0 0,-1 1 0,2 2 0,6 22 0,1 8 0,-4-14 0,1 0 0,2 2 0,1-5 0</inkml:trace>
  <inkml:trace contextRef="#ctx0" brushRef="#br0" timeOffset="15206.941">11951 867 32767,'-3'3'0,"-18"-2"0,2-1 0,20 5 0,62 3 0,28-7 0,-3-4 0</inkml:trace>
  <inkml:trace contextRef="#ctx0" brushRef="#br0" timeOffset="15642.774">12067 674 32767,'0'-4'0,"-3"23"0,-8 63 0,-2 34 0,11 14 0,13-9 0,4-25 0</inkml:trace>
  <inkml:trace contextRef="#ctx0" brushRef="#br0" timeOffset="18197.283">13779 829 32767,'0'0'0,"0"-14"0,27 59 0,17 50 0,16 56 0,22 50 0,2 1 0,-14-40 0,-22-67 0,-19-50 0</inkml:trace>
  <inkml:trace contextRef="#ctx0" brushRef="#br0" timeOffset="18551.377">14203 1040 32767,'0'-3'0,"3"-18"0,-8 11 0,-60 67 0,-28 49 0,-8 26 0,10 1 0,20-22 0,23-31 0</inkml:trace>
  <inkml:trace contextRef="#ctx0" brushRef="#br0" timeOffset="19344.814">14454 1502 32767,'0'3'0,"0"1"0,0 10 0,0 12 0,0 19 0,0 17 0,0-2 0,3-24 0,7-37 0,6-29 0,0-13 0,17 11 0,13 41 0,1 41 0,-7 26 0,-10-1 0</inkml:trace>
  <inkml:trace contextRef="#ctx0" brushRef="#br0" timeOffset="21482.835">5467 2194 32767,'-3'-6'0,"0"-1"0,1 0 0,0 0 0,1-1 0,-1 1 0,1 0 0,1 0 0,-1-1 0,1-1 0,0 6 0,1-1 0,-1 1 0,0 0 0,1 0 0,0 0 0,0 0 0,0 0 0,0 0 0,0 0 0,1 0 0,-1 1 0,1-1 0,0 0 0,0 1 0,0-1 0,0 1 0,0 0 0,0 0 0,1 0 0,-1 0 0,1 0 0,-1 0 0,4-1 0,4-1 0,0 1 0,0-1 0,1 2 0,-1 0 0,1 0 0,0 1 0,0 0 0,50-3 0,1 3 0,40 5 0,125 20 0,78 28 0,-264-44 0,44 7 0,13-3 0,175 4 0,338-11 0,6-20 0,259-1 0,-363 23 0,230-2 0,-145-18 0,180-1 0,137-10 0,-689 19 0,101 16 0,233 45 0,-549-55 0,967 109 0,-822-101 0,-114-8 0,11-2 0,-31-2 0,-14-2 0,-8 5 0,0-1 0,-1 0 0,1 1 0,0-1 0,0 1 0,-1-1 0,1 1 0,0-1 0,-1 1 0,1-1 0,0 1 0,-1-1 0,1 1 0,-1-1 0,1 1 0,-1-1 0,1 1 0,-1 0 0,1-1 0,-1 1 0,0 0 0,0-1 0,1 1 0</inkml:trace>
  <inkml:trace contextRef="#ctx0" brushRef="#br0" timeOffset="22489.283">10566 2945 32767,'-3'-7'0,"0"0"0,0 0 0,0 1 0,-1-1 0,1 1 0,-2 0 0,1 0 0,-1 1 0,0-1 0,0 1 0,0 0 0,-1 0 0,1 0 0,-1 1 0,-1 0 0,1 0 0,0 1 0,-1 0 0,0 0 0,0 0 0,-4 0 0,-2-1 0,0 1 0,0 1 0,-1 0 0,0 1 0,1 1 0,-1 0 0,1 0 0,-1 2 0,1-1 0,-1 2 0,-2 0 0,7 0 0,0 0 0,-1 0 0,1 0 0,1 1 0,-1 0 0,0 1 0,1 0 0,0 1 0,0-1 0,1 2 0,-6 4 0,-5 9 0,0 2 0,1-1 0,1 2 0,2 0 0,-12 24 0,3 0 0,2 2 0,2 0 0,2 1 0,2 1 0,3 0 0,2 1 0,1 5 0,6-29 0,2-1 0,0 1 0,2-1 0,3 20 0,-4-42 0,1 0 0,0 0 0,0 1 0,0-1 0,1 0 0,0 0 0,0 0 0,0 0 0,0-1 0,1 1 0,0 0 0,0-1 0,0 0 0,1 1 0,-3-5 0,0 1 0,0 0 0,0 0 0,0 0 0,0-1 0,0 1 0,0-1 0,1 1 0,-1-1 0,0 1 0,0-1 0,1 0 0,-1 1 0,1-1 0,-1 0 0,0 0 0,-1 0 0,1 0 0,-1 0 0,1 0 0,0 0 0,-1-1 0,1 1 0,-1 0 0,1 0 0,-1-1 0,1 1 0,0 0 0,-1 0 0,1-1 0,-1 1 0,1-1 0,-1 1 0,0 0 0,1-1 0,-1 1 0,1-1 0,-1 0 0,1-1 0,0-1 0,-1 0 0,0 1 0,1-1 0,-1 0 0,0 1 0,0-1 0,0 0 0,-1 0 0,1 1 0,-1-1 0,1 1 0,-1-1 0,0 0 0,0 1 0,-1-3 0,-3-7 0,-1 0 0,0 1 0,-1 0 0,0 0 0,0 0 0,-2 1 0,-18-22 0,-8-6 0,10 12 0,1-1 0,0-3 0,-1-8 0</inkml:trace>
  <inkml:trace contextRef="#ctx0" brushRef="#br0" timeOffset="23554.484">10970 2540 32767,'0'0'0,"17"4"0,8 10 0,3 16 0,-45 59 0,-21 14 0,-2-11 0,24-10 0,34-20 0,38-27 0,22-19 0,1-9 0,-20-6 0,-19-10 0,-17-3 0</inkml:trace>
  <inkml:trace contextRef="#ctx0" brushRef="#br0" timeOffset="26787.458">11336 3041 32767,'-92'-63'0,"78"52"0,1-1 0,0-1 0,1 0 0,1-1 0,0 0 0,1-1 0,0 0 0,1-1 0,-4-10 0,-6-31 0,16 48 0,-2-4 0,5 13 0,-1 0 0,1 0 0,0 0 0,0 0 0,0 0 0,-1 0 0,1 0 0,0 0 0,0 0 0,0 0 0,0 0 0,-1 0 0,1 0 0,0 0 0,0 1 0,0-1 0,-1 0 0,1 0 0,0 0 0,0 0 0,0 0 0,0 0 0,0 0 0,-1 1 0,1-1 0,0 0 0,0 0 0,0 0 0,0 0 0,0 0 0,0 1 0,0-1 0,0 0 0,-1 0 0,1 0 0,0 0 0,0 1 0,0-1 0,0 0 0,0 0 0,0 0 0,-18 37 0,12-22 0,-2-1 0,1 0 0,-2 0 0,-8 12 0,14-23 0,0-1 0,0 1 0,0 0 0,0-1 0,0 1 0,-1-1 0,1 0 0,-1 0 0,1-1 0,-1 1 0,0-1 0,1 0 0,-3 1 0,3-1 0,1-1 0,-1 0 0,0 0 0,1 0 0,-1 0 0,0 0 0,1 0 0,-1-1 0,1 1 0,-1-1 0,1 1 0,-1-1 0,1 0 0,-1 0 0,1-1 0,0 1 0,-1 0 0,0-1 0,2 1 0,0 0 0,-1 0 0,1-1 0,0 1 0,0 0 0,-1 0 0,1-1 0,0 1 0,1-1 0,-1 1 0,0-1 0,0 1 0,0-1 0,1 1 0,-1-1 0,1 0 0,-1 0 0,1 2 0,0-1 0,0 1 0,0 0 0,0 0 0,0-1 0,0 1 0,0 0 0,0 0 0,0-1 0,0 1 0,1 0 0,-1 0 0,0-1 0,0 1 0,0 0 0,0 0 0,0-1 0,0 1 0,1 0 0,-1 0 0,0 0 0,0-1 0,0 1 0,0 0 0,1 0 0,-1 0 0,0 0 0,0-1 0,1 1 0,-1 0 0,1 0 0,-1 0 0,0 0 0,1 0 0,-1 0 0,1 0 0,-1 0 0,1 1 0,-1-1 0,1 0 0,-1 0 0,1 0 0,-1 0 0,1 1 0,-1-1 0,0 0 0,1 0 0,-1 1 0,1-1 0,-1 1 0,5 3 0,0 2 0,0-1 0,-1 0 0,0 1 0,0 0 0,0 0 0,-1 0 0,0 0 0,7 15 0,-1-1 0,0 4 0,-4-6 0,1 1 0,0 11 0,-5-24 0,0-1 0,0 0 0,-1 1 0,0-1 0,0 1 0,0-1 0,0 0 0,-1 1 0,0 1 0,0-7 0,-1-4 0,1-17 0,0 1 0,2-1 0,0 1 0,1 0 0,5-19 0,-2 31 0,-4 8 0,-1 0 0,0 0 0,0 0 0,0 0 0,1 0 0,-1 0 0,0 0 0,0 0 0,0 0 0,1 0 0,-1 0 0,0 0 0,0 1 0,0-1 0,1 0 0,-1 0 0,0 0 0,0 0 0,0 1 0,0-1 0,0 0 0,1 0 0,-1 0 0,0 0 0,0 1 0,0-1 0,0 0 0,0 0 0,0 0 0,0 1 0,2 4 0,0 1 0,-1 0 0,0 0 0,0 0 0,0 0 0,-1 0 0,0 0 0,0 0 0,0 0 0,-2 6 0,2-11 0,0 0 0,-1 0 0,1 1 0,0-1 0,-1 0 0,1 1 0,-1-1 0,0 0 0,1 0 0,-1 0 0,0 0 0,0 1 0,1-2 0,0 0 0,-1 0 0,1 0 0,0 0 0,0 1 0,-1-1 0,1 0 0,0 0 0,0 0 0,-1 0 0,1 0 0,0 0 0,0 0 0,-1 0 0,1 0 0,0 0 0,-1 0 0,1 0 0,0 0 0,0 0 0,-1 0 0,1 0 0,0 0 0,-1 0 0,1 0 0,0 0 0,0 0 0,-1 0 0,1-1 0,0 1 0,0 0 0,-1 0 0,-1-2 0,0 0 0,0-1 0,1 1 0,-1 0 0,0-1 0,1 1 0,0-1 0,-1 1 0,1-1 0,0-2 0,-3-5 0,1 0 0,1 1 0,0-1 0,0-5 0,1 11 0,1-1 0,-1 0 0,1 1 0,0-1 0,1 0 0,-1 0 0,1 1 0,0-1 0,0 0 0,1-1 0,-1 5 0,-1 0 0,0 1 0,0-1 0,0 0 0,1 1 0,-1-1 0,0 1 0,0-1 0,1 1 0,-1-1 0,1 0 0,-1 1 0,0-1 0,1 1 0,-1 0 0,1-1 0,-1 1 0,1-1 0,-1 1 0,1 0 0,0-1 0,-1 1 0,1 0 0,-1-1 0,1 1 0,0 0 0,-1 0 0,1 0 0,0 0 0,-1 0 0,1 0 0,0 0 0,-1 0 0,1 0 0,0 0 0,-1 0 0,1 0 0,-1 0 0,1 0 0,0 1 0,-1-1 0,1 0 0,0 0 0,-1 1 0,1-1 0,-1 0 0,1 1 0,-1-1 0,1 1 0,-1-1 0,1 1 0,2 2 0,0 0 0,0 1 0,0-1 0,0 1 0,-1 0 0,0-1 0,2 4 0,3 11 0,-1-1 0,0 1 0,-1 1 0,-1-1 0,1 16 0,-5-31 0,1 1 0,-1-1 0,-1 1 0,1 0 0,0-1 0,-1 2 0,1-5 0,0 0 0,0 0 0,0 0 0,0 0 0,0 0 0,0 0 0,0 0 0,0 0 0,0-1 0,0 1 0,0 0 0,0 0 0,-1 0 0,1 0 0,0 0 0,0 0 0,0 0 0,0 0 0,0 0 0,0 0 0,0 0 0,0 0 0,0 0 0,0 0 0,0 0 0,0 0 0,0 0 0,0 0 0,-1 0 0,1 0 0,0 0 0,0 0 0,0 0 0,0 0 0,0 0 0,0 0 0,0 0 0,0 0 0,0 0 0,0 0 0,0 0 0,0 0 0,0 0 0,-1 0 0,1 0 0,0 0 0,0 0 0,0 0 0,0 0 0,0 0 0,0 0 0,0 0 0,0 0 0,0 0 0,0 0 0,0 1 0,0-1 0,0 0 0,0 0 0,0 0 0,0 0 0,-5-20 0,1-16 0,2-1 0,1 1 0,4-31 0,-2 60 0,0 1 0,0-1 0,0 1 0,1-1 0,0 1 0,0 0 0,0-1 0,4-3 0,-6 9 0,0 0 0,1 1 0,-1-1 0,0 0 0,1 1 0,-1-1 0,1 0 0,-1 1 0,1-1 0,0 1 0,-1-1 0,1 1 0,-1 0 0,1-1 0,0 1 0,-1-1 0,1 1 0,0 0 0,0 0 0,-1-1 0,1 1 0,0 0 0,0 0 0,-1 0 0,1 0 0,0 0 0,0 0 0,-1 0 0,1 0 0,0 0 0,0 0 0,-1 0 0,1 1 0,0-1 0,0 0 0,-1 0 0,1 1 0,0-1 0,-1 0 0,1 1 0,0-1 0,-1 1 0,1 0 0,3 3 0,0 0 0,-1 1 0,0-1 0,0 1 0,0 0 0,0 0 0,-1 0 0,2 5 0,15 43 0,-19-50 0,4 3 0,-3-14 0,-3-26 0,2 29 0,-2-22 0,1 1 0,1-1 0,1 1 0,4-18 0,-4 41 0,0 0 0,0 0 0,-1 1 0,2-1 0,-1 0 0,0 0 0,1-1 0,-1 4 0,-1-1 0,0 1 0,0 0 0,1-1 0,-1 1 0,0 0 0,1-1 0,-1 1 0,0 0 0,1 0 0,-1-1 0,0 1 0,1 0 0,-1 0 0,0 0 0,1-1 0,-1 1 0,1 0 0,-1 0 0,1 0 0,-1 0 0,0 0 0,1 0 0,-1 0 0,1 0 0,-1 0 0,1 0 0,-1 0 0,2 1 0,0 1 0,0 0 0,0-1 0,0 1 0,-1 0 0,1 0 0,0 0 0,-1 0 0,0 0 0,0 0 0,1 0 0,-1 0 0,0 0 0,-1 1 0,1-1 0,0 1 0,9 27 0,-1 1 0,-2 0 0,-1 0 0,-2 1 0,0 0 0,-2 18 0,-4-39 0,-1-16 0,-2-16 0,1 1 0,1-1 0,0-17 0,1-60 0,3 91 0,0 14 0,2 20 0,-3-19 0,3 36 0,3 5 0,0-17 0</inkml:trace>
  <inkml:trace contextRef="#ctx0" brushRef="#br0" timeOffset="28899.882">15127 674 32767,'0'0'0,"-4"-27"0,0 3 0,6 23 0,20 105 0,12 92 0,8 76 0,-2 47 0,-9 19 0,-17-3 0,-34-3 0,-56-31 0,-45-60 0,-27-75 0,10-65 0</inkml:trace>
  <inkml:trace contextRef="#ctx0" brushRef="#br0" timeOffset="33818.647">6159 2001 32767,'0'1'0,"0"0"0,-1 0 0,1 0 0,0 0 0,-1 0 0,1 0 0,-1 0 0,0-1 0,1 1 0,-1 0 0,0 0 0,1-1 0,-1 1 0,0 0 0,0-1 0,1 1 0,-1-1 0,0 1 0,0-1 0,0 1 0,-1-1 0,-7 6 0,0 1 0,-1 1 0,1 0 0,-5 6 0,-39 48 0,2 2 0,-18 34 0,31-38 0,35-55 0,0 0 0,1 0 0,-1 0 0,1 1 0,1-1 0,-1 0 0,0 5 0,2-9 0,0 0 0,0 0 0,0 0 0,0 0 0,0-1 0,0 1 0,0 0 0,0 0 0,0 0 0,0 0 0,1 0 0,-1-1 0,0 1 0,1 0 0,-1 0 0,1-1 0,-1 1 0,1 0 0,-1-1 0,1 1 0,-1 0 0,1-1 0,0 1 0,-1-1 0,1 1 0,0-1 0,0 1 0,-1-1 0,1 1 0,0-1 0,0 0 0,0 1 0,4 0 0,-1-1 0,0 1 0,1-1 0,-1 0 0,0 0 0,1 0 0,-1 0 0,0-1 0,3 0 0,33-9 0,-1-2 0,0-1 0,11-7 0,175-80 0,-23 10 0,-178 80 0,-1 1 0,2 2 0,-1 0 0,17-2 0,-38 8 0,1 1 0,-1 0 0,0 0 0,0 0 0,0 0 0,1 0 0,-1 1 0,0-1 0,0 1 0,0 0 0,1 0 0,-3-1 0,0 1 0,0 0 0,0-1 0,0 1 0,0 0 0,0 0 0,0 0 0,0 0 0,0 0 0,-1 0 0,1 0 0,0 0 0,-1 0 0,1 0 0,0 0 0,-1 0 0,1 0 0,-1 1 0,0-1 0,1 0 0,-1 0 0,0 1 0,0 0 0,1 4 0,-1 1 0,-1-1 0,1 1 0,-1-1 0,0 1 0,-2 5 0,-4 16 0,-7 15 0,-47 109 0,-9 26 0,65-162 0,0-1 0,1 1 0,0 1 0,2-1 0,0 0 0,0 3 0,2-16 0,0 1 0,0-1 0,1 1 0,-1-1 0,1 0 0,-1 1 0,1-1 0,0 0 0,1 0 0,-1 0 0,0 0 0,1 0 0,0 0 0,-1 0 0,1 0 0,0 0 0,1-1 0,-1 1 0,2 0 0,0 0 0,0-1 0,1 1 0,-1-1 0,0 0 0,1 0 0,-1 0 0,1-1 0,1 1 0,-5-2 0</inkml:trace>
  <inkml:trace contextRef="#ctx0" brushRef="#br0" timeOffset="34204.614">8738 2041 32767,'0'0'0,"-6"-17"0,-13 2 0,-28 19 0,-60 49 0,-131 126 0,-66 78 0,3 35 0,53-32 0</inkml:trace>
  <inkml:trace contextRef="#ctx0" brushRef="#br0" timeOffset="34691.426">9873 2117 32767,'0'0'0,"23"-29"0,-6-4 0,-34 14 0,-58 50 0,-42 52 0,-34 50 0,-23 40 0,-91 75 0,-27 19 0,37-37 0</inkml:trace>
  <inkml:trace contextRef="#ctx0" brushRef="#br0" timeOffset="35148.734">10663 1983 32767,'3'0'0,"50"-33"0,13-11 0,-50 42 0,-98 99 0,-83 89 0,-52 52 0,-121 117 0,-3-2 0</inkml:trace>
  <inkml:trace contextRef="#ctx0" brushRef="#br0" timeOffset="35680.893">11625 1925 32767,'0'0'0,"6"-13"0,3 18 0,-86 84 0,-78 73 0,-76 67 0,-103 90 0,-4 0 0,39-34 0,70-66 0,74-69 0</inkml:trace>
  <inkml:trace contextRef="#ctx0" brushRef="#br0" timeOffset="36306.224">12375 2041 32767,'0'0'0,"-3"-10"0,-18 3 0,-41 36 0,-85 68 0,-122 94 0,-144 127 0,-4 24 0,69-46 0</inkml:trace>
  <inkml:trace contextRef="#ctx0" brushRef="#br0" timeOffset="36998.704">13857 1983 32767,'0'0'0,"-3"-13"0,1-5 0,-4-2 0,-25 15 0,-131 111 0,-104 98 0,-61 71 0,-6 24 0,31-6 0,68-52 0</inkml:trace>
  <inkml:trace contextRef="#ctx0" brushRef="#br0" timeOffset="37612.25">14510 2156 32767,'4'0'0,"-3"3"0,-18 18 0,-80 86 0,-87 82 0,-140 115 0,-13 7 0</inkml:trace>
  <inkml:trace contextRef="#ctx0" brushRef="#br0" timeOffset="38419.644">15300 2637 32767,'3'0'0,"11"-10"0,-3-3 0,-30 14 0,-238 163 0,-74 54 0</inkml:trace>
  <inkml:trace contextRef="#ctx0" brushRef="#br0" timeOffset="41725.57">1406 4023 32767,'-2'-2'0,"-1"1"0,1-1 0,-1 1 0,1-1 0,0 0 0,0 0 0,0 0 0,0 0 0,0-1 0,0 1 0,0-1 0,-8-9 0,9 10 0,-14-14 0,0-1 0,2-1 0,0 0 0,12 17 0,1 0 0,-1 0 0,1 0 0,-1 0 0,1 0 0,0 0 0,-1 0 0,1 0 0,0 0 0,0 0 0,-1 0 0,1 0 0,0 0 0,1 1 0,-1-1 0,0 1 0,0 0 0,0-1 0,0 1 0,0 0 0,0-1 0,1 1 0,-1 0 0,0 0 0,0-1 0,0 1 0,1 0 0,-1 0 0,0-1 0,0 1 0,1 0 0,-1 0 0,0-1 0,1 1 0,-1 0 0,0 0 0,0 0 0,1 0 0,4-1 0,-1 0 0,1 0 0,0 1 0,-1 0 0,1 0 0,2 0 0,9 0 0,130-3 0,77-8 0,53-10 0,50-15 0,91-26 0,-89 7 0,342-53 0,18 21 0,832-53 0,-559 97 0,93 45 0,-449 15 0,45 7 0,48 15 0,21 17 0,-62 7 0,-109-3 0,-102-12 0,-73-14 0,-70-12 0,-59-8 0,579-9 0,-439-10 0,18 15 0,-270 1 0,0 5 0,1 7 0,-45-6 0,-16-3 0</inkml:trace>
  <inkml:trace contextRef="#ctx0" brushRef="#br0" timeOffset="59387.865">79 1021 32767,'0'-1'0,"-1"1"0,1-1 0,0 1 0,0 0 0,0-1 0,-1 1 0,1-1 0,0 1 0,0 0 0,-1-1 0,1 1 0,0 0 0,-1-1 0,1 1 0,0 0 0,-1 0 0,1-1 0,0 1 0,-1 0 0,1 0 0,0 0 0,-1 0 0,1-1 0,-1 1 0,1 0 0,-1 0 0,1 0 0,0 0 0,-1 0 0,1 0 0,-1 0 0,1 0 0,-1 0 0,1 0 0,0 0 0,-1 1 0,1-1 0,-1 0 0,1 0 0,-1 0 0,-1 1 0,0 1 0,0-1 0,1 1 0,-1-1 0,0 1 0,0-1 0,1 1 0,-1 0 0,1 0 0,0 0 0,-1-1 0,1 2 0,0-1 0,-1 2 0,-13 36 0,9-13 0,0 0 0,2 0 0,1 1 0,1-1 0,1 18 0,0-1 0,-1 946 0,4-924 0,-2-66 0,0 1 0,0-1 0,0 1 0,0-1 0,0 1 0,0-1 0,0 1 0,0-1 0,1 0 0,-1 1 0,0-1 0,0 1 0,0-1 0,1 0 0,-1 1 0,0-1 0,0 0 0,1 1 0,-1-1 0,0 0 0,1 1 0,-1-1 0,0 0 0,1 1 0,-1-1 0,1 0 0,-1 0 0,0 0 0,1 0 0,13 2 0,-8-2 0,507 12 0,-502-13 0,0 1 0,0-2 0,0 0 0,0 0 0,0-1 0,-1 0 0,1-1 0,-1 0 0,9-5 0,20-11 0</inkml:trace>
  <inkml:trace contextRef="#ctx0" brushRef="#br0" timeOffset="59806.744">733 1598 32767,'0'0'0,"-3"0"0,18 0 0,13 0 0,26 0 0,12 3 0,2 8 0,-10 2 0</inkml:trace>
  <inkml:trace contextRef="#ctx0" brushRef="#br0" timeOffset="60181.81">811 1945 32767,'0'0'0,"9"0"0,24-4 0,8 0 0,5 0 0,7 3 0,-5 3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07.275"/>
    </inkml:context>
    <inkml:brush xml:id="br0">
      <inkml:brushProperty name="width" value="0.05" units="cm"/>
      <inkml:brushProperty name="height" value="0.05" units="cm"/>
    </inkml:brush>
  </inkml:definitions>
  <inkml:trace contextRef="#ctx0" brushRef="#br0">0 424 32767,'0'0'0,"0"-7"0,3 11 0,15 12 0,46 2 0,19-1 0,-1-7 0,-12-5 0,-17-3 0</inkml:trace>
  <inkml:trace contextRef="#ctx0" brushRef="#br0" timeOffset="1138.611">789 1 32767,'-2'1'0,"0"11"0,-13 228 0,-26 366 0,41-593 0,-3 16 0,2 0 0,2-1 0,0 1 0,3 4 0,-3-26 0,0 1 0,1 0 0,0 0 0,1-1 0,0 0 0,0 1 0,0-1 0,1 0 0,0-1 0,1 1 0,-1-1 0,1 1 0,1-2 0,-1 1 0,1 0 0,5 3 0,-3-3 0,1-1 0,0 0 0,0 0 0,1-1 0,-1 0 0,1-1 0,0 0 0,0 0 0,0-1 0,0 0 0,1-1 0,-1-1 0,1 1 0,25-1 0,-1-2 0,1-1 0,2-3 0,-35 6 0,61-10 0,-31 4 0,1 1 0,0 2 0,25 1 0,16 5 0,-41-6 0</inkml:trace>
  <inkml:trace contextRef="#ctx0" brushRef="#br0" timeOffset="1836.828">1463 596 32767,'-3'0'0,"-8"-3"0,-2-1 0,40 0 0,23 1 0,5 0 0,-6 2 0</inkml:trace>
  <inkml:trace contextRef="#ctx0" brushRef="#br0" timeOffset="2497.648">1481 847 32767,'0'0'0,"0"0"0,7 3 0,9 1 0,23 4 0,26 13 0,2 3 0,-11-13 0,-15-7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01.711"/>
    </inkml:context>
    <inkml:brush xml:id="br0">
      <inkml:brushProperty name="width" value="0.05" units="cm"/>
      <inkml:brushProperty name="height" value="0.05" units="cm"/>
    </inkml:brush>
  </inkml:definitions>
  <inkml:trace contextRef="#ctx0" brushRef="#br0">22 39 32767,'-3'0'0,"-11"-3"0,10-5 0,67 0 0,60 7 0,41 7 0,19-1 0,-5-7 0,-36-10 0,-43-3 0</inkml:trace>
  <inkml:trace contextRef="#ctx0" brushRef="#br0" timeOffset="863.207">388 250 32767,'0'0'0,"-7"-13"0,5-4 0,2 1 0,22 94 0,-11 44 0,-12 8 0,-7-18 0,-6-25 0,8-28 0,16-23 0,76-12 0,33-12 0,0-9 0,-21-9 0,-33-21 0,-28-8 0</inkml:trace>
  <inkml:trace contextRef="#ctx0" brushRef="#br0" timeOffset="10570.222">349 348 32767,'10'-28'0,"2"1"0,2 0 0,2-3 0,21-41 0,-36 70 0,-1 1 0,0 0 0,0-1 0,0 1 0,0 0 0,0-1 0,1 1 0,-1-1 0,0 1 0,0 0 0,0-1 0,0 1 0,0-1 0,0 1 0,0-1 0,0 1 0,0 0 0,0-1 0,-1 1 0,1-1 0,0 1 0,0 0 0,0-1 0,0 1 0,-1 0 0,1-1 0,0 1 0,0 0 0,-1-1 0,1 1 0,-1-1 0,0 1 0,0-1 0,0 1 0,1-1 0,-1 1 0,0-1 0,-1 1 0,1 0 0,0 0 0,0-1 0,0 1 0,0 0 0,-35 1 0,30-1 0,-18 2 0,9-2 0,1 1 0,-1 0 0,-10 4 0,20-4 0,1 0 0,0 1 0,0-1 0,0 1 0,0 0 0,0 0 0,0 0 0,0 1 0,1-1 0,-1 1 0,1 0 0,-1 0 0,1 0 0,-1 3 0,-8 10 0,2 0 0,0 1 0,0 0 0,-2 10 0,-28 75 0,32-82 0,7-16 0,0 0 0,-1 0 0,1 0 0,0 0 0,1 0 0,-1 0 0,1 0 0,0 2 0,1 10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15.472"/>
    </inkml:context>
    <inkml:brush xml:id="br0">
      <inkml:brushProperty name="width" value="0.05" units="cm"/>
      <inkml:brushProperty name="height" value="0.05" units="cm"/>
    </inkml:brush>
  </inkml:definitions>
  <inkml:trace contextRef="#ctx0" brushRef="#br0">49 0 32767,'-3'0'0,"-17"4"0,-6 0 0,38 0 0,66 0 0,33-2 0,3 0 0,-16-2 0,-26 1 0,-25-1 0,-17-4 0,-14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13.262"/>
    </inkml:context>
    <inkml:brush xml:id="br0">
      <inkml:brushProperty name="width" value="0.05" units="cm"/>
      <inkml:brushProperty name="height" value="0.05" units="cm"/>
    </inkml:brush>
  </inkml:definitions>
  <inkml:trace contextRef="#ctx0" brushRef="#br0">211 0 32767,'0'0'0,"-26"10"0,-38 65 0,-9 53 0,25 37 0,64 53 0,31-8 0,12-35 0,-2-52 0,-6-47 0,-13-35 0</inkml:trace>
  <inkml:trace contextRef="#ctx0" brushRef="#br0" timeOffset="1395.872">730 231 32767,'0'0'0,"0"0"0,0 0 0,0 0 0,-1 0 0,1 0 0,0 0 0,0 0 0,0 0 0,-1 0 0,1 0 0,0 0 0,0-1 0,0 1 0,-1 0 0,1 0 0,0 0 0,0 0 0,0 0 0,-1 0 0,1 0 0,0 0 0,0-1 0,0 1 0,0 0 0,-1 0 0,1 0 0,0 0 0,0-1 0,0 1 0,0 0 0,0 0 0,0 0 0,0 0 0,0-1 0,-1 1 0,1 0 0,0 0 0,0-1 0,0 1 0,0 0 0,0 0 0,0 0 0,0-1 0,0 1 0,0 0 0,0 0 0,0 0 0,0-1 0,1 1 0,-1 0 0,1-9 0,1 0 0,1 1 0,-1-1 0,4-5 0,0 3 0,-6 11 0,0 0 0,0 0 0,0 0 0,0 0 0,0 0 0,0-1 0,0 1 0,1 0 0,-1 0 0,0 0 0,0 0 0,0 0 0,0 0 0,1 0 0,-1-1 0,0 1 0,0 0 0,0 0 0,0 0 0,1 0 0,-1 0 0,0 0 0,0 0 0,0 0 0,1 0 0,-1 0 0,0 0 0,0 0 0,0 0 0,1 0 0,-1 0 0,0 0 0,1 2 0,1 0 0,-1-1 0,0 1 0,0 0 0,0 0 0,0 0 0,0 0 0,-1 0 0,1 0 0,-1 0 0,1 0 0,-1 1 0,30 133 0,-12-50 0,17 59 0,-27-115 0,2-1 0,1 0 0,8 14 0,-16-37 0,0 0 0,1 0 0,0-1 0,0 1 0,1-1 0,-4-3 0,0 0 0,1-1 0,-1 0 0,1 1 0,0-1 0,0 0 0,-1 0 0,1 0 0,0 0 0,0 0 0,0 0 0,1 0 0,-1-1 0,-1 0 0,1 0 0,-1 1 0,0-1 0,1 0 0,-1-1 0,0 1 0,1 0 0,-1 0 0,1-1 0,-1 1 0,0 0 0,1-1 0,-1 0 0,0 1 0,0-1 0,1 0 0,1-1 0,0-1 0,0 1 0,0-1 0,0 0 0,0 0 0,-1 0 0,0 0 0,2-2 0,6-12 0,-1-1 0,-1 0 0,0-1 0,-1 1 0,-1-1 0,2-15 0,6-32 0,0-24 0,3-55 0,-9 111 0,-4 27 0,0 11 0,0 16 0,2 78 0,-5 80 0,-1-89 0,0 22 0,-2 301 0,1-354 0,-3 0 0,-3 3 0,3-35 0,-2 0 0,0 0 0,-2 0 0,-1-1 0,-7 15 0,12-31 0,-1 1 0,0-1 0,-1 0 0,0 0 0,0 0 0,-1-1 0,0 0 0,0 0 0,-1-1 0,0 0 0,0 0 0,-1-1 0,0 0 0,0-1 0,0 0 0,-1 0 0,0-1 0,0 0 0,0-1 0,0 0 0,-1 0 0,-7 0 0,0-1 0,0 0 0,-1-2 0,1 0 0,0-1 0,-1 0 0,1-2 0,0 0 0,0-1 0,-17-6 0,22 5 0,-1 0 0,1 0 0,0-2 0,0 1 0,1-2 0,-1 1 0,2-2 0,-1 0 0,1 0 0,1-1 0,0 0 0,0-1 0,1 0 0,-2-3 0,-14-32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19.217"/>
    </inkml:context>
    <inkml:brush xml:id="br0">
      <inkml:brushProperty name="width" value="0.05" units="cm"/>
      <inkml:brushProperty name="height" value="0.05" units="cm"/>
    </inkml:brush>
  </inkml:definitions>
  <inkml:trace contextRef="#ctx0" brushRef="#br0">4 0 32767,'0'0'0,"-4"0"0,39 0 0,33 0 0,27 0 0,-2 0 0,-39 3 0,-33 5 0,-20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19.716"/>
    </inkml:context>
    <inkml:brush xml:id="br0">
      <inkml:brushProperty name="width" value="0.05" units="cm"/>
      <inkml:brushProperty name="height" value="0.05" units="cm"/>
    </inkml:brush>
  </inkml:definitions>
  <inkml:trace contextRef="#ctx0" brushRef="#br0">1 59 32767,'0'0'0,"42"-14"0,15-3 0</inkml:trace>
  <inkml:trace contextRef="#ctx0" brushRef="#br0" timeOffset="403.704">251 1 32767,'0'3'0,"6"28"0,39-2 0,12-6 0</inkml:trace>
  <inkml:trace contextRef="#ctx0" brushRef="#br0" timeOffset="404.704">578 1 32767,'0'3'0,"10"38"0,19 4 0,5-5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16.959"/>
    </inkml:context>
    <inkml:brush xml:id="br0">
      <inkml:brushProperty name="width" value="0.05" units="cm"/>
      <inkml:brushProperty name="height" value="0.05" units="cm"/>
    </inkml:brush>
  </inkml:definitions>
  <inkml:trace contextRef="#ctx0" brushRef="#br0">74 1527 32767,'0'1'0,"1"1"0,0-1 0,-1 0 0,1 0 0,-1 1 0,1-1 0,-1 0 0,0 0 0,1 1 0,-1-1 0,0 0 0,0 1 0,0-1 0,0 1 0,0-1 0,-2 21 0,2-20 0,0-2 0,0 1 0,0-1 0,0 1 0,0-1 0,0 1 0,0 0 0,0-1 0,0 1 0,0-1 0,0 1 0,0-1 0,-1 1 0,1-1 0,0 0 0,0 1 0,-1-1 0,1 1 0,0-1 0,-1 1 0,1-1 0,-1-1 0,0 0 0,1 0 0,-1 0 0,1 0 0,-1 0 0,1 0 0,0 0 0,-1 0 0,1 0 0,0 0 0,-1 0 0,1-1 0,0 1 0,0 0 0,-9-70 0,-9-102 0,11 100 0,-22-281 0,25 243 0,4 0 0,6-17 0,-3 92 0,2-1 0,2 2 0,1-1 0,5-10 0,-9 34 0,0 1 0,1-1 0,0 1 0,1 0 0,0 0 0,0 0 0,2 1 0,7-9 0,-13 16 0,1 1 0,0-1 0,0 1 0,0-1 0,0 1 0,0 0 0,0 0 0,1 0 0,-1 1 0,1-1 0,-1 1 0,1 0 0,-1 0 0,1 0 0,0 0 0,0 1 0,-1 0 0,2-1 0,-2 2 0,-1-1 0,1 0 0,0 1 0,-1 0 0,1 0 0,0-1 0,-1 1 0,1 1 0,-1-1 0,1 0 0,-1 1 0,0-1 0,0 1 0,0 0 0,1 0 0,-2-1 0,1 1 0,0 1 0,0-1 0,-1 0 0,1 0 0,-1 1 0,1 1 0,1 1 0,-1 1 0,0 0 0,0 0 0,0 1 0,-1-1 0,0 0 0,0 0 0,-1 1 0,0-1 0,0 1 0,0-1 0,-1 2 0,-2 17 0,-2 0 0,-4 12 0,4-17 0,1-4 0,1 1 0,0 0 0,1-1 0,1 1 0,1 0 0,0 0 0,1 0 0,1 0 0,1 4 0,4 10 0,-3-11 0,0-1 0,-1 1 0,0 10 0,-3-23 0,0 0 0,0 1 0,-1-1 0,0 0 0,-1 0 0,1-1 0,-1 1 0,-1 0 0,1 0 0,-1-1 0,-3 4 0,2-1 0,-1-1 0,-1 0 0,1 0 0,-1-1 0,-1 1 0,1-1 0,-1-1 0,-3 3 0,-2-3 0</inkml:trace>
  <inkml:trace contextRef="#ctx0" brushRef="#br0" timeOffset="395.153">401 853 32767,'0'3'0,"46"18"0,15-8 0,-13-19 0,-40-13 0,-26 5 0,8 11 0,5 5 0</inkml:trace>
  <inkml:trace contextRef="#ctx0" brushRef="#br0" timeOffset="855.18">902 7 32767,'0'0'0,"0"-7"0,13 31 0,14 31 0,12 25 0,7 23 0,4 16 0,1 5 0,-1 3 0,-4-16 0,-9-27 0</inkml:trace>
  <inkml:trace contextRef="#ctx0" brushRef="#br0" timeOffset="1254.638">1383 160 32767,'0'-3'0,"-17"2"0,-17 18 0,-18 18 0,-11 24 0,-23 37 0,1 16 0,18-5 0,20-20 0</inkml:trace>
  <inkml:trace contextRef="#ctx0" brushRef="#br0" timeOffset="1748.31">1441 795 32767,'0'0'0,"3"13"0,4 15 0,15 8 0,6-18 0,-1-25 0,-9-21 0,-17-9 0,-22 11 0,-7 20 0,7 18 0,8 7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21.206"/>
    </inkml:context>
    <inkml:brush xml:id="br0">
      <inkml:brushProperty name="width" value="0.05" units="cm"/>
      <inkml:brushProperty name="height" value="0.05" units="cm"/>
    </inkml:brush>
  </inkml:definitions>
  <inkml:trace contextRef="#ctx0" brushRef="#br0">153 2580 32767,'1'-1'0,"-1"-3"0,-3-14 0,-18-53 0,19 66 0,-45-165 0,21 41 0,2-25 0,7-3 0,6 0 0,8 0 0,7-13 0,1 97 0,3-1 0,11-37 0,-13 82 0,2 1 0,1 0 0,1 0 0,1 1 0,7-12 0,-13 30 0,1-1 0,-1 1 0,2 1 0,-1-1 0,1 1 0,0 0 0,1 1 0,-1 0 0,2 0 0,2-2 0,-8 7 0,1 0 0,-1 0 0,0 0 0,1 0 0,-1 1 0,1 0 0,-1-1 0,1 1 0,-1 0 0,1 1 0,0-1 0,0 1 0,-1 0 0,1-1 0,0 2 0,0-1 0,0 0 0,-1 1 0,1 0 0,0 0 0,-1 0 0,1 0 0,-1 0 0,1 1 0,-1 0 0,0-1 0,1 1 0,0 2 0,0-1 0,0 1 0,0 0 0,-1 0 0,1 0 0,-1 0 0,0 0 0,0 1 0,-1 0 0,1-1 0,-1 1 0,0 0 0,0 0 0,-1 0 0,1 0 0,-1 1 0,-1-1 0,1 0 0,-1 1 0,1 1 0,-2 4 0,0 0 0,0-1 0,-1 1 0,0-1 0,-1 1 0,0-1 0,-1 0 0,0 0 0,-1 0 0,-1 2 0,-13 19 0,0 0 0,-10 9 0,12-17 0,12-16 0,0-1 0,1 0 0,0 0 0,0 1 0,1-1 0,0 1 0,2-4 0,0-1 0,1 0 0,-1 0 0,1 0 0,-1 0 0,1 0 0,0 1 0,0-1 0,0 0 0,0 0 0,0 0 0,1 0 0,-1 1 0,1-1 0,-1 0 0,1 0 0,0 0 0,0 0 0,0 0 0,6 10 0,1 0 0,0 0 0,1-1 0,2 3 0,-2-1 0,5 8 0,-11-14 0,1 0 0,-1 0 0,0 0 0,-1 0 0,1 1 0,-1-1 0,-1 1 0,0-1 0,0 1 0,0 0 0,-1 6 0,0-10 0,-1 1 0,0-1 0,0 1 0,0-1 0,0 1 0,-1-1 0,1 0 0,-1 1 0,0-1 0,-1 0 0,1 0 0,-1-1 0,1 1 0,-1 0 0,0-1 0,-1 0 0,1 1 0,-1-1 0,-2 2 0,-2-1 0,1 1 0,0-1 0,-1-1 0,0 1 0,0-1 0,0-1 0,0 1 0,-1-1 0,1-1 0,-1 0 0,1 0 0,-1 0 0,1-1 0,-39-4 0</inkml:trace>
  <inkml:trace contextRef="#ctx0" brushRef="#br0" timeOffset="1073.647">653 1368 32767,'0'0'0,"0"-4"0,0 0 0,0 9 0,7 51 0,1 25 0,-3-51 0,4-43 0,7-22 0,11 1 0,26 55 0,18 44 0,0 7 0,-13-8 0</inkml:trace>
  <inkml:trace contextRef="#ctx0" brushRef="#br0" timeOffset="1460.354">1230 886 32767,'0'-3'0,"0"-5"0,10 19 0,20 34 0,20 35 0,42 53 0,31 31 0,-2-10 0,-22-31 0</inkml:trace>
  <inkml:trace contextRef="#ctx0" brushRef="#br0" timeOffset="1830.357">1692 886 32767,'0'0'0,"-3"-3"0,-8 2 0,-2 4 0,-35 61 0,-51 92 0,-6 22 0,15-20 0</inkml:trace>
  <inkml:trace contextRef="#ctx0" brushRef="#br0" timeOffset="2311.213">1999 1424 32767,'0'0'0,"0"56"0,0 34 0,4-50 0,13-32 0,12-7 0,16 18 0,7 24 0,2 10 0,-9-4 0</inkml:trace>
  <inkml:trace contextRef="#ctx0" brushRef="#br0" timeOffset="3011.658">2578 597 32767,'0'0'0,"0"-3"0,19 28 0,20 33 0,20 43 0,12 33 0,-28 98 0,-38 31 0,-36-24 0,-23-56 0,-2-59 0</inkml:trace>
  <inkml:trace contextRef="#ctx0" brushRef="#br0" timeOffset="3863.975">3135 1 32767,'11'3'0,"-1"1"0,0 0 0,0 1 0,-1 0 0,1 1 0,-1 0 0,0 0 0,-1 1 0,1 0 0,1 3 0,-3-4 0,-1 0 0,1 1 0,-2 0 0,1 1 0,-1-1 0,0 1 0,0 0 0,-1 0 0,0 0 0,0 1 0,-1-1 0,0 1 0,-1 0 0,0 0 0,0 0 0,-1 0 0,0 0 0,-1 2 0,0 7 0,-2 0 0,0 1 0,-1-1 0,-1-1 0,-1 1 0,0 0 0,-5 9 0,-5 8 0,-2-1 0,-1 0 0,-5 3 0,19-30 0,2-3 0,-1 0 0,0 1 0,1-1 0,0 1 0,-1 4 0,2-8 0,1 0 0,0 0 0,0 0 0,-1 1 0,1-1 0,0 0 0,0 0 0,0 0 0,1 0 0,-1 1 0,0-1 0,0 0 0,1 0 0,-1 0 0,0 0 0,1 0 0,-1 0 0,1 0 0,0 0 0,-1 0 0,1 0 0,0 0 0,-1 0 0,1 0 0,0 0 0,1 0 0,1 2 0,1-1 0,0 0 0,0 0 0,0 0 0,0 0 0,0-1 0,0 1 0,0-1 0,0 0 0,2 0 0,46 5 0,-49-6 0,30 3 0,1-2 0,0-1 0,0-1 0,11-4 0,-12-2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52:02.940"/>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context xml:id="ctx1">
      <inkml:inkSource xml:id="inkSrc31">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1" timeString="2019-10-20T03:57:41.697"/>
    </inkml:context>
    <inkml:brush xml:id="br2">
      <inkml:brushProperty name="width" value="0.05" units="cm"/>
      <inkml:brushProperty name="height" value="0.05" units="cm"/>
      <inkml:brushProperty name="color" value="#E71224"/>
      <inkml:brushProperty name="ignorePressure" value="1"/>
    </inkml:brush>
  </inkml:definitions>
  <inkml:trace contextRef="#ctx0" brushRef="#br0">3665 5782 32767,'0'-21'0,"1"-20"0,-1 38 0,0 1 0,0 0 0,-1-1 0,1 1 0,0 0 0,-1 0 0,0-1 0,1 1 0,-1 0 0,0 0 0,0 0 0,-1-1 0,2 3 0,0 0 0,0 0 0,0-1 0,-1 1 0,1 0 0,0 0 0,0 0 0,-1 0 0,1-1 0,0 1 0,-1 0 0,1 0 0,0 0 0,0 0 0,-1 0 0,1 0 0,0 0 0,-1 0 0,1 0 0,0 0 0,-1 0 0,1 0 0,0 0 0,-1 0 0,1 0 0,0 0 0,-1 0 0,-10 9 0,5-2 0,2 0 0,-1 1 0,1 0 0,0 0 0,0 0 0,0 4 0,-6 17 0,2 0 0,0 1 0,2 4 0,-24 175 0,9 49 0,12 60 0,9 50 0,26 790 0,-7-470 0,-18-523 0,-10-4 0,8-147 0,0-5 0,0 14 0,1-22 0,0 0 0,0 0 0,0 0 0,0 0 0,0 0 0,1 0 0,-1-1 0,0 1 0,0 0 0,1 0 0,-1 0 0,1 0 0,-1-1 0,1 1 0,-1 0 0,1 0 0,-1-1 0,2 1 0,5 1 0</inkml:trace>
  <inkml:trace contextRef="#ctx0" brushRef="#br0" timeOffset="683.697">3260 8842 32767,'0'-3'0,"-3"-5"0,-5-1 0,29 60 0,27 52 0,9 10 0,-2-14 0,-1-36 0,13-62 0,9-41 0,5-26 0,-3-19 0,6-18 0,-12 9 0</inkml:trace>
  <inkml:trace contextRef="#ctx0" brushRef="#br0" timeOffset="3679.031">662 10227 32767,'0'-1'0,"0"-11"0,0 0 0,1 1 0,0-1 0,0 0 0,1 0 0,1 1 0,0-2 0,-2 11 0,-1 0 0,1 0 0,0 0 0,0 0 0,-1 0 0,1 0 0,1 0 0,-1 0 0,0 0 0,0 0 0,1 1 0,0-2 0,-2 3 0,0 0 0,1 0 0,-1 0 0,0 0 0,1 0 0,-1 0 0,0 0 0,1 0 0,-1 0 0,0 0 0,1 0 0,-1 0 0,0 0 0,1 0 0,-1 1 0,0-1 0,1 0 0,-1 0 0,0 0 0,0 0 0,1 1 0,-1-1 0,0 0 0,1 0 0,-1 0 0,0 1 0,0-1 0,0 0 0,1 1 0,-1-1 0,0 0 0,12 23 0,0 9 0,2 3 0,17 33 0,-26-58 0,1-1 0,0 1 0,0-1 0,1 0 0,0-1 0,0 0 0,1 0 0,0-1 0,3 2 0,-9-7 0,0 0 0,0-1 0,1 1 0,-1-1 0,0 1 0,1-1 0,-1 0 0,1 0 0,0 0 0,-1 0 0,1 0 0,0-1 0,-1 1 0,1-1 0,0 0 0,0 0 0,0 0 0,-1 0 0,1 0 0,0-1 0,0 1 0,-1-1 0,1 0 0,0 0 0,-1 0 0,1 0 0,-1 0 0,3-1 0,-1-2 0,0 0 0,1 0 0,-1 0 0,0-1 0,-1 1 0,1-1 0,-1 0 0,0 0 0,0 0 0,0 0 0,-1-1 0,0 1 0,0-2 0,5-16 0,-2 0 0,-1 0 0,0 0 0,-1-23 0,0 14 0,-1 23 0,0 11 0,5 43 0,4 77 0,-3 5 0,-5 21 0,-5-79 0,-3 1 0,-14 65 0,12-96 0,-3-1 0,-1 0 0,-10 22 0,15-43 0,-2-1 0,0-1 0,-1 1 0,0-1 0,-1-1 0,-1 0 0,-1 0 0,-10 9 0,19-20 0,0 0 0,0 0 0,0-1 0,-1 1 0,1-1 0,-1 0 0,0 0 0,1 0 0,-1-1 0,0 1 0,1-2 0,1 1 0,-1-1 0,1 0 0,0 0 0,-1 0 0,1 0 0,-1 0 0,1 0 0,-1-1 0,1 1 0</inkml:trace>
  <inkml:trace contextRef="#ctx0" brushRef="#br0" timeOffset="4057.017">1259 10977 32767,'0'0'0,"0"10"0,0 13 0,0 12 0,7 27 0,8 9 0,2-7 0</inkml:trace>
  <inkml:trace contextRef="#ctx0" brushRef="#br0" timeOffset="4833.665">1856 11035 32767,'0'0'0,"-20"26"0,-12 19 0,-9 4 0,4-5 0,8-11 0</inkml:trace>
  <inkml:trace contextRef="#ctx0" brushRef="#br0" timeOffset="5191.249">2221 10477 32767,'-3'4'0,"-5"3"0,16 8 0,7 1 0</inkml:trace>
  <inkml:trace contextRef="#ctx0" brushRef="#br0" timeOffset="5555.501">2395 10573 32767,'0'4'0,"23"6"0,7 3 0</inkml:trace>
  <inkml:trace contextRef="#ctx0" brushRef="#br0" timeOffset="5556.451">2702 10535 32767,'0'3'0,"17"11"0,4 3 0</inkml:trace>
  <inkml:trace contextRef="#ctx0" brushRef="#br0" timeOffset="7008.258">3799 10843 32767,'0'0'0,"-3"22"0,2 22 0,1 9 0,1-4 0</inkml:trace>
  <inkml:trace contextRef="#ctx0" brushRef="#br0" timeOffset="7375.275">3761 10497 32767,'0'0'0,"0"3"0,9 5 0,5 0 0</inkml:trace>
  <inkml:trace contextRef="#ctx0" brushRef="#br0" timeOffset="8168.258">4146 11112 32767,'0'0'0,"0"3"0,-7 8 0,-5 15 0,-17 13 0,-4 0 0</inkml:trace>
  <inkml:trace contextRef="#ctx0" brushRef="#br0" timeOffset="6646.229">3144 10130 32767,'-2'-4'0,"0"-1"0,0 0 0,0 0 0,1 1 0,0-1 0,0 0 0,0 0 0,0 0 0,1-1 0,0 1 0,0-2 0,0 3 0,1 1 0,-1-1 0,1 1 0,0-1 0,0 1 0,1 0 0,-1-1 0,1 1 0,-1 0 0,1 0 0,0 0 0,0 0 0,0 0 0,1 0 0,1-2 0,-3 5 0,-1-1 0,1 1 0,-1-1 0,1 1 0,0-1 0,-1 1 0,1-1 0,0 1 0,-1-1 0,1 1 0,0 0 0,-1-1 0,1 1 0,0 0 0,0 0 0,0 0 0,-1-1 0,1 1 0,0 0 0,0 0 0,-1 0 0,1 0 0,0 0 0,0 1 0,0-1 0,-1 0 0,1 0 0,0 0 0,0 1 0,-1-1 0,1 0 0,0 1 0,-1-1 0,1 0 0,0 1 0,-1-1 0,1 1 0,-1-1 0,1 1 0,-1 0 0,1-1 0,-1 1 0,10 11 0,-2 1 0,1 0 0,-2 0 0,5 10 0,8 18 0,8 14 0,2 0 0,8 6 0,-34-54 0,0-1 0,1 0 0,0 0 0,0-1 0,1 1 0,0-1 0,0 0 0,2 1 0,-7-6 0,1 1 0,-1 0 0,1 0 0,0-1 0,-1 1 0,1-1 0,0 1 0,0-1 0,-1 0 0,1 1 0,0-1 0,0 0 0,0 0 0,-1-1 0,1 1 0,0 0 0,0 0 0,-1-1 0,1 1 0,0-1 0,0 0 0,-1 1 0,1-1 0,-1 0 0,1 0 0,-1 0 0,1 0 0,-1 0 0,0-1 0,1 1 0,-1 0 0,0 0 0,0-1 0,1-1 0,2-2 0,0-1 0,0 1 0,0-1 0,-1 0 0,0 0 0,-1 0 0,1-1 0,-1-1 0,4-14 0,3-19 0,-6 25 0,0 0 0,2 0 0,3-11 0,-7 26 0,-1 1 0,0-1 0,0 1 0,0-1 0,1 1 0,-1-1 0,0 1 0,0-1 0,1 1 0,-1 0 0,0-1 0,1 1 0,-1 0 0,0-1 0,1 1 0,-1 0 0,1-1 0,-1 1 0,1 0 0,-1 0 0,0 0 0,1 0 0,-1 0 0,0 0 0,0 0 0,1 0 0,-1 1 0,0-1 0,1 0 0,-1 0 0,0 0 0,0 1 0,1-1 0,-1 0 0,0 0 0,0 1 0,0-1 0,1 0 0,-1 0 0,0 1 0,0-1 0,0 0 0,0 1 0,0-1 0,1 0 0,-1 0 0,0 1 0,3 10 0,0 0 0,0 0 0,-1 0 0,0 1 0,10 72 0,-4 0 0,-3 36 0,-5-59 0,-3 1 0,-3-1 0,-10 45 0,11-84 0,0-1 0,-1 0 0,-1 0 0,-1 0 0,-1-1 0,-1 0 0,-4 4 0,9-15 0,-1 0 0,0-1 0,-1 0 0,0 0 0,0-1 0,0 0 0,-1 0 0,0-1 0,-1 0 0,1 0 0,-1-1 0,-1 0 0,1-1 0,0 1 0,-9 1 0,10-4 0,-1 0 0,1 0 0,-1-1 0,0 0 0,0-1 0,1 0 0,-1 0 0,-3-1 0,-3-2 0,0 0 0,0-1 0,-7-2 0,22 6 0</inkml:trace>
  <inkml:trace contextRef="#ctx0" brushRef="#br0" timeOffset="7790.273">2990 11112 32767,'0'0'0,"-9"23"0,-17 27 0,-4 5 0</inkml:trace>
  <inkml:trace contextRef="#ctx0" brushRef="#br0" timeOffset="1946.074">8 9707 32767,'0'0'0,"0"-3"0,7-1 0,8 3 0,41 8 0,28 4 0,2-4 0,-13 3 0,-19 1 0</inkml:trace>
  <inkml:trace contextRef="#ctx0" brushRef="#br0" timeOffset="2675.752">8 9861 32767,'-1'0'0,"1"0"0,-1 1 0,1-1 0,-1 0 0,1 1 0,0-1 0,-1 0 0,1 1 0,-1-1 0,1 1 0,0-1 0,-1 0 0,1 1 0,0-1 0,0 1 0,-1-1 0,1 1 0,0-1 0,0 1 0,0 0 0,-1 15 0,1-9 0,12 285 0,-13 176 0,1-433 0,2 1 0,5 34 0,-5-64 0,-1 0 0,1 0 0,0 0 0,0-1 0,1 1 0,0-1 0,0 1 0,0-1 0,1 0 0,-1 0 0,1-1 0,0 1 0,1-1 0,-1 0 0,1 0 0,0 0 0,0-1 0,0 1 0,0-1 0,0 0 0,1-1 0,15 7 0,0-1 0,1-1 0,-1-1 0,23 3 0,-29-5 0,155 30 0,-165-33 0,-4-1 0,1 1 0,-1-1 0,0 1 0,1-1 0,-1 0 0,1 0 0,-1 0 0,1 1 0,-1-1 0,1 0 0,-1-1 0,0 1 0,1 0 0,-1 0 0,1-1 0,-1 1 0,1-1 0,-1 1 0,0-1 0,0 0 0,1 1 0,-1-1 0,1 0 0,5-10 0</inkml:trace>
  <inkml:trace contextRef="#ctx0" brushRef="#br0" timeOffset="75666.236">22310 3646 32767,'0'-3'0,"-13"-18"0,-4-5 0,0 2 0,4 5 0,3 12 0,7 27 0,8 37 0,2 43 0,-3 82 0,-2 44 0,-1 21 0,-1 0 0,-1-15 0,3-37 0,5-45 0,1-52 0,-1-43 0</inkml:trace>
  <inkml:trace contextRef="#ctx0" brushRef="#br0" timeOffset="76218.805">22560 4820 32767,'-3'0'0,"-14"-4"0,-5 10 0,18 32 0,27 23 0,28 2 0,12-27 0,-4-42 0,-32-53 0,-34-26 0,-28-2 0,-16 10 0,-1 32 0,10 33 0,33 25 0,18 11 0</inkml:trace>
  <inkml:trace contextRef="#ctx0" brushRef="#br0" timeOffset="77019.552">23119 4820 32767,'3'14'0,"-3"-14"0,1 1 0,-1-1 0,0 1 0,1-1 0,-1 1 0,0-1 0,0 1 0,0 0 0,0-1 0,1 1 0,-1-1 0,0 1 0,0 0 0,0-1 0,0 1 0,0-1 0,0 1 0,0 0 0,-1-1 0,1 1 0,0-1 0,0 1 0,0 0 0,-2-2 0,0 0 0,0 0 0,1 1 0,-1-1 0,0 1 0,0-1 0,0 1 0,0 0 0,0-1 0,1 1 0,-1 0 0,-1 0 0,2 1 0,-1-1 0,1 1 0,0 0 0,0-1 0,0 1 0,0 0 0,0-1 0,0 1 0,0 0 0,1 0 0,-1 0 0,0 0 0,0 0 0,1 0 0,-1 0 0,0 0 0,1 0 0,-1 0 0,1 1 0,0-1 0,-1 0 0,1 0 0,0 0 0,-1 1 0,1-1 0,0 0 0,0 1 0,-1 5 0,1 0 0,-1 0 0,1 0 0,1 2 0,-1-6 0,0 0 0,0 0 0,1 0 0,-1 0 0,1 0 0,0 0 0,0 0 0,0 0 0,1 0 0,-1-1 0,2 3 0,-3-5 0,0 0 0,0 1 0,0-1 0,1 0 0,-1 0 0,0 1 0,1-1 0,-1 0 0,0 0 0,0 0 0,1 1 0,-1-1 0,0 0 0,1 0 0,-1 0 0,0 0 0,1 0 0,-1 0 0,0 0 0,1 0 0,-1 0 0,1 0 0,-1 0 0,0 0 0,1 0 0,-1 0 0,0 0 0,1 0 0,-1 0 0,0 0 0,1 0 0,-1 0 0,0 0 0,1-1 0,-1 1 0,0 0 0,0 0 0,1 0 0,-1-1 0,0 1 0,1 0 0,-1 0 0,0-1 0,0 1 0,0 0 0,1-1 0,-1 1 0,0 0 0,0-1 0,0 1 0,0 0 0,0-1 0,0 1 0,1 0 0,-1-1 0,9-22 0,-8 20 0,5-9 0,-2 12 0,2 9 0,-1 7 0,-1 0 0,-1 0 0,0 0 0,0 10 0,-1-12 0,8 79 0,-4 0 0,-3 1 0,-9 76 0,2-134 0,0 0 0,-3 0 0,-2 7 0,6-31 0,-1-1 0,0 0 0,0 0 0,-1 0 0,0-1 0,-1 0 0,-1 0 0,1 0 0,-1-1 0,-1 0 0,0 0 0,0 0 0,-3 0 0,-1-1 0,0 0 0,0-1 0,-1 0 0,1-1 0,-1 0 0,-1-1 0,1 0 0,-5 0 0,-11 2 0,1-2 0,-1 0 0,0-2 0,-2-1 0,20-1 0,1 0 0,-1-1 0,1-1 0,-1 0 0,1 0 0,-1-1 0,1 0 0,0-1 0,0 0 0,0 0 0,0-1 0,0-1 0,-1-1 0,1-1 0,1 0 0,-1-1 0,-2-3 0,12 11 0</inkml:trace>
  <inkml:trace contextRef="#ctx0" brushRef="#br0" timeOffset="78620.173">23888 4165 32767,'0'0'0,"0"0"0,0 3 0,-3 5 0,-21 14 0,0 180 0,41 55 0,16-16 0</inkml:trace>
  <inkml:trace contextRef="#ctx0" brushRef="#br0" timeOffset="81509.947">23984 4762 32767,'0'0'0,"-13"3"0,-4 2 0,-3 2 0,2 1 0,1 5 0,4 7 0,6 30 0,9 15 0,7 5 0,4-5 0,8-5 0,6-11 0,2-16 0,3-24 0,-5-14 0</inkml:trace>
  <inkml:trace contextRef="#ctx0" brushRef="#br0" timeOffset="82521.236">24389 4243 32767,'0'0'0,"-7"-14"0,-2 7 0,-3 26 0,-2 37 0,1 44 0,2 68 0,7 21 0,4 2 0,2-28 0,1-43 0,-1-44 0,4-48 0,-1-39 0,0-18 0</inkml:trace>
  <inkml:trace contextRef="#ctx0" brushRef="#br0" timeOffset="85409.988">25505 4107 32767,'0'0'0,"0"10"0,3 13 0,8 16 0,15 40 0,9 24 0,9 16 0,4 41 0,-14 9 0,-18-4 0,-19-13 0,-25-8 0,-18-20 0,-7-29 0,2-31 0,3-45 0,9-26 0</inkml:trace>
  <inkml:trace contextRef="#ctx0" brushRef="#br0" timeOffset="83291.652">24562 4666 32767,'0'1'0,"0"1"0,1-1 0,-1 1 0,0-1 0,1 1 0,-1-1 0,0 0 0,1 1 0,0-1 0,-1 0 0,1 1 0,0-1 0,0 0 0,0 0 0,0 0 0,0 1 0,0-1 0,0 0 0,23 15 0,-23-15 0,14 7 0,1-1 0,0-1 0,1 0 0,-1-1 0,1-1 0,10 1 0,19 2 0,38 1 0,-67-7 0,-7 0 0,1 0 0,-1-1 0,1 0 0,-1-1 0,3-1 0,-13 2 0,0 0 0,0 0 0,0 0 0,0 0 0,0 0 0,0 0 0,1 0 0,-1 0 0,0 0 0,0 0 0,0 0 0,0 0 0,0 0 0,0 0 0,0 0 0,0 0 0,0 0 0,0 0 0,0 0 0,1 0 0,-1-1 0,0 1 0,0 0 0,0 0 0,0 0 0,0 0 0,0 0 0,0 0 0,0 0 0,0 0 0,0 0 0,0 0 0,0 0 0,0-1 0,0 1 0,0 0 0,0 0 0,0 0 0,0 0 0,0 0 0,0 0 0,0 0 0,0 0 0,0 0 0,0-1 0,0 1 0,0 0 0,0 0 0,0 0 0,0 0 0,0 0 0,0 0 0,0 0 0,0 0 0,-1 0 0,1 0 0,0 0 0,0-1 0,0 1 0,0 0 0,0 0 0,0 0 0,-1-1 0,-1-3 0</inkml:trace>
  <inkml:trace contextRef="#ctx0" brushRef="#br0" timeOffset="83926.934">25042 4550 32767,'0'0'0,"0"7"0,0 8 0,-3 9 0,-1 39 0,-7 71 0,-4 42 0,-3 18 0,1-2 0,4-23 0,4-38 0,3-40 0,13-79 0,5-41 0</inkml:trace>
  <inkml:trace contextRef="#ctx0" brushRef="#br0" timeOffset="84541.874">25024 4628 32767,'3'-5'0,"2"-9"0,-4 11 0,0 0 0,1 0 0,-1-1 0,0 1 0,1 0 0,0 0 0,0 0 0,0 0 0,0 0 0,-1 2 0,1 0 0,-1 0 0,0 0 0,1 1 0,-1-1 0,1 0 0,-1 1 0,1-1 0,-1 0 0,1 1 0,-1 0 0,1-1 0,0 1 0,-1 0 0,1 0 0,-1 0 0,1 0 0,0 0 0,-1 1 0,1-1 0,-1 0 0,1 1 0,0-1 0,-1 1 0,8 2 0,-1 0 0,0 0 0,0 1 0,0 0 0,-1 1 0,1 0 0,-1 0 0,0 0 0,-1 1 0,1 0 0,-1 1 0,0-1 0,-1 1 0,4 6 0,0-1 0,-1 0 0,-1 1 0,0 0 0,-1 0 0,-1 1 0,0 0 0,-1 0 0,3 11 0,-5-7 0,0-1 0,0 1 0,-2 0 0,0 0 0,-1-1 0,-1 1 0,-1 0 0,0-1 0,-2 3 0,3-11 0,-1 1 0,0-1 0,-1 0 0,0 0 0,0 0 0,-1 0 0,0-1 0,-1 1 0,0-1 0,0-1 0,0 1 0,-1-1 0,0 0 0,-1-1 0,0 0 0,0 0 0,-3 2 0,3-4 0,1 0 0,0 0 0,-1-1 0,0 0 0,1 0 0,-1-1 0,0 0 0,0-1 0,-1 1 0,1-1 0,-4-1 0,11 0 0,0 0 0,-1 0 0,1-1 0,0 1 0,0 0 0,0-1 0,0 1 0,0-1 0,0 1 0,0-1 0,0 0 0,0 1 0,0-1 0,0 0 0,0 0 0,0 0 0,1 0 0,-1 0 0,0 0 0,0 0 0,1 0 0,-1 0 0,1 0 0,-1 0 0,1 0 0,0 0 0,-1 0 0,1-1 0,-4-17 0</inkml:trace>
  <inkml:trace contextRef="#ctx0" brushRef="#br1" timeOffset="335588.766">22021 13498 32767,'0'0'0,"-13"65"0,-4 39 0,10 7 0,7-15 0</inkml:trace>
  <inkml:trace contextRef="#ctx0" brushRef="#br1" timeOffset="335953.348">21964 13133 32767,'0'0'0,"0"-17"0,0-5 0,0 2 0,7 3 0,1 5 0</inkml:trace>
  <inkml:trace contextRef="#ctx0" brushRef="#br1" timeOffset="336339.623">22502 12901 32767,'0'0'0,"-6"0"0,-6 0 0,94 33 0,33 11 0</inkml:trace>
  <inkml:trace contextRef="#ctx0" brushRef="#br1" timeOffset="336735.132">22637 13267 32767,'0'0'0,"-16"-7"0,-9-1 0,0-1 0,10 6 0,25 9 0,89 4 0,28 0 0</inkml:trace>
  <inkml:trace contextRef="#ctx0" brushRef="#br1" timeOffset="337363.112">23599 12190 32767,'-2'0'0,"2"-1"0,0 1 0,-1 0 0,1 0 0,0 0 0,-1 0 0,1 0 0,0 0 0,-1 0 0,1 0 0,0 0 0,-1-1 0,1 1 0,0 0 0,0 1 0,-1-1 0,1 0 0,0 0 0,-1 0 0,1 0 0,0 0 0,-1 0 0,1 0 0,0 0 0,-1 0 0,1 1 0,0-1 0,0 0 0,-1 0 0,1 0 0,0 1 0,0-1 0,0 0 0,-1 0 0,1 1 0,0-1 0,0 0 0,0 0 0,-1 1 0,1-1 0,0 0 0,0 1 0,0-1 0,0 0 0,0 1 0,0-1 0,0 0 0,0 1 0,0-1 0,0 0 0,0 0 0,0 1 0,0-1 0,0 0 0,0 1 0,0-1 0,0 0 0,0 1 0,5 20 0,1-1 0,3 9 0,7 20 0,20 80 0,8 47 0,110 551 0,-118-472 0,-12-37 0,-7-49 0,-12-98 0,-2-24 0,6 25 0,-9-71 0,1 1 0,-1 0 0,0 0 0,1-1 0,-1 1 0,1 0 0,-1-1 0,1 1 0,0 0 0,0-1 0,0 1 0,0-1 0,0 1 0,0-1 0,0 1 0,0-2 0,-1 0 0,1 0 0,-1 0 0,1 1 0,-1-1 0,1 0 0,0 0 0,-1 0 0,1 0 0,-1 0 0,1 0 0,-1 0 0,1 0 0,-1 0 0,1 0 0,-1 0 0,1-1 0,0 1 0,-1 0 0,1 0 0,-1 0 0,1-1 0,-1 1 0</inkml:trace>
  <inkml:trace contextRef="#ctx0" brushRef="#br1" timeOffset="337856.454">24330 12594 32767,'0'0'0,"10"6"0,23 140 0,6 101 0,-37 93 0,-41 2 0,-44-67 0,-8-80 0</inkml:trace>
  <inkml:trace contextRef="#ctx1" brushRef="#br2">24330 12594,'-1122'546</inkml:trace>
  <inkml:trace contextRef="#ctx0" brushRef="#br0" timeOffset="-37138.254">7494 1414 32767,'-18'-28'0,"-13"-15"0,25 35 0,1 1 0,-2 1 0,1-1 0,-1 1 0,0 1 0,0-1 0,-1 1 0,1 0 0,6 4 0,0 1 0,0-1 0,0 1 0,0-1 0,0 1 0,0 0 0,0-1 0,0 1 0,1 0 0,-1 0 0,0-1 0,0 1 0,0 0 0,0 0 0,0 0 0,0 0 0,0 0 0,0 1 0,0-1 0,0 0 0,0 0 0,0 1 0,0-1 0,0 0 0,0 1 0,0-1 0,0 1 0,0-1 0,0 1 0,1 0 0,-1-1 0,0 2 0,-2 0 0,1 2 0,1-1 0,-1 0 0,0 0 0,1 0 0,-1 1 0,1-1 0,0 1 0,1-1 0,-2 5 0,0-1 0,1 0 0,0 1 0,0-1 0,1 1 0,0-1 0,1 1 0,0 4 0,-1-9 0,1 0 0,-1 0 0,1 0 0,0 0 0,0 0 0,0-1 0,0 1 0,0 0 0,1 0 0,-1-1 0,1 1 0,0-1 0,0 0 0,0 1 0,0-1 0,0 0 0,0 0 0,1 0 0,-1 0 0,1-1 0,-1 1 0,1-1 0,1 1 0,-2-1 0,0 0 0,1-1 0,-1 1 0,0-1 0,0 0 0,0 0 0,0 0 0,0 0 0,0 0 0,0 0 0,1 0 0,-1-1 0,0 1 0,0-1 0,0 1 0,0-1 0,0 0 0,1 0 0,4-3 0,-1-1 0,1 1 0,0-1 0,1-3 0,-3 4 0,0 0 0,0 1 0,0-1 0,0 1 0,1 0 0,2-1 0,-6 3 0,-1 1 0,1 0 0,-1-1 0,1 1 0,-1 0 0,1 0 0,-1 0 0,1 0 0,-1 0 0,1 1 0,-1-1 0,1 0 0,-1 1 0,1-1 0,-1 1 0,0-1 0,1 1 0,-1 0 0,0-1 0,1 1 0,-1 0 0,0 0 0,0 0 0,0 0 0,0 0 0,0 0 0,0 1 0,0-1 0,0 0 0,0 1 0,4 6 0,0 1 0,0-1 0,-1 1 0,2 6 0,0 0 0,6 10 0,1-2 0,1 1 0,0-2 0,2 0 0,1-1 0,1 0 0,0-1 0,5 2 0,17 13 0</inkml:trace>
  <inkml:trace contextRef="#ctx0" brushRef="#br0" timeOffset="-36405.983">7859 1125 32767,'0'0'0,"7"-7"0,11 15 0,20 58 0,16 44 0,15 46 0,0 6 0,-6-18 0,-14-33 0</inkml:trace>
  <inkml:trace contextRef="#ctx0" brushRef="#br0" timeOffset="-35820.558">8378 1125 32767,'0'0'0,"4"0"0,-6-3 0,-12 8 0,-34 34 0,-31 58 0,-12 33 0,0 11 0,15-10 0,21-26 0,16-48 0,15-33 0</inkml:trace>
  <inkml:trace contextRef="#ctx0" brushRef="#br0" timeOffset="-40198.062">6185 1087 32767,'8'107'0,"23"507"0,-29-591 0,-2-23 0,0 0 0,0 0 0,0 1 0,0-1 0,0 0 0,0 0 0,0 0 0,0 0 0,0 0 0,0 0 0,0 0 0,0 0 0,0 1 0,0-1 0,0 0 0,0 0 0,0 0 0,0 0 0,0 0 0,0 0 0,0 0 0,0 0 0,0 1 0,0-1 0,0 0 0,0 0 0,0 0 0,0 0 0,0 0 0,0 0 0,1 0 0,-1 0 0,0 0 0,0 0 0,0 0 0,0 0 0,0 1 0,0-1 0,0 0 0,0 0 0,0 0 0,0 0 0,1 0 0,-1 0 0,0 0 0,0 0 0,0 0 0,0 0 0,0 0 0,0 0 0,0 0 0,0 0 0,1 0 0,-1 0 0,0 0 0,0 0 0,0 0 0,0 0 0,0 0 0,0 0 0,0-1 0,0 1 0,1 0 0,-1 0 0,0 0 0,0 0 0,0 0 0,0 0 0,0 0 0,0 0 0,14-38 0,-11 27 0,22-70 0,11-39 0,5 2 0,16-23 0,-54 133 0,1 0 0,0 0 0,0 1 0,1 0 0,0 0 0,0 0 0,1 0 0,0 1 0,0 0 0,2-1 0,11-8 0</inkml:trace>
  <inkml:trace contextRef="#ctx0" brushRef="#br0" timeOffset="-38393.456">6532 1260 32767,'-1'-6'0,"1"5"0,0 0 0,0-1 0,0 1 0,0 0 0,0-1 0,0 1 0,0 0 0,0 0 0,0-1 0,0 1 0,1 0 0,-1-1 0,1 1 0,-1 0 0,1 0 0,-1 0 0,1-1 0,-1 2 0,0 0 0,1 0 0,-1 0 0,0 0 0,0 0 0,0 0 0,0 0 0,1 0 0,-1 0 0,0 0 0,0 0 0,0 0 0,0 1 0,1-1 0,-1 0 0,0 0 0,0 0 0,0 0 0,0 0 0,0 0 0,1 0 0,-1 0 0,0 0 0,0 1 0,0-1 0,0 0 0,0 0 0,0 0 0,0 0 0,0 0 0,0 1 0,1-1 0,-1 0 0,0 0 0,0 0 0,0 0 0,0 1 0,0-1 0,0 0 0,0 0 0,7 26 0,2 41 0,-1 43 0,-3-30 0,0 0 0,-2-17 0,9 38 0,-10-132 0,-2 20 0,0-39 0,2 0 0,2 1 0,5-14 0,-6 46 0,1 0 0,1 0 0,1 1 0,1-1 0,1 0 0,-3 7 0,0 1 0,1-1 0,0 1 0,0 1 0,1-1 0,1 1 0,-1 1 0,6-5 0,-6 7 0,-1 0 0,1 0 0,0 1 0,6-3 0,-10 5 0,-1 1 0,0 0 0,0 1 0,1-1 0,-1 0 0,0 1 0,1-1 0,-1 1 0,0 0 0,1 0 0,-1 0 0,1 0 0,-1 0 0,1 0 0,-1 1 0,0-1 0,1 1 0,0 0 0,1 2 0,0-1 0,0 1 0,0 0 0,-1 0 0,1 0 0,-1 1 0,1-1 0,-1 1 0,0 0 0,-1 0 0,1 0 0,-1 0 0,0 0 0,1 2 0,6 15 0,0 1 0,2 13 0,15 62 0,5 54 0,0 6 0,-19-111 0</inkml:trace>
  <inkml:trace contextRef="#ctx0" brushRef="#br0" timeOffset="8879.919">4511 10477 32767,'0'0'0,"-3"0"0,-5 0 0,0 0 0,0 0 0,12 10 0,19 23 0,4 5 0</inkml:trace>
  <inkml:trace contextRef="#ctx0" brushRef="#br0" timeOffset="9260.534">4781 10497 32767,'0'3'0,"3"8"0,27-8 0,9-5 0</inkml:trace>
  <inkml:trace contextRef="#ctx0" brushRef="#br0" timeOffset="9261.534">5050 10439 32767,'0'3'0,"23"11"0,7 3 0</inkml:trace>
  <inkml:trace contextRef="#ctx0" brushRef="#br0" timeOffset="10071.408">5473 10843 32767,'0'0'0,"0"0"0,-16 45 0,-12 7 0,-2-7 0</inkml:trace>
  <inkml:trace contextRef="#ctx0" brushRef="#br0" timeOffset="11453.347">5935 9996 32767,'-1'-1'0,"0"1"0,1-1 0,-1 0 0,0 1 0,1-1 0,-1 0 0,0 0 0,1 0 0,-1 0 0,1 1 0,0-1 0,-1 0 0,1 0 0,0 0 0,-1 0 0,1 0 0,0 0 0,0 0 0,0-1 0,0 0 0,1 0 0,0 0 0,-1-1 0,1 1 0,0 0 0,0 0 0,0 0 0,1-1 0,0 0 0,0-1 0,0 0 0,0 1 0,1-1 0,-1 1 0,3-2 0,-5 5 0,0-1 0,1 1 0,-1 0 0,0-1 0,1 1 0,-1 0 0,0-1 0,1 1 0,-1 0 0,1 0 0,-1 0 0,1-1 0,-1 1 0,0 0 0,1 0 0,-1 0 0,1 0 0,-1 0 0,1 0 0,-1 0 0,1 0 0,-1 0 0,1 0 0,-1 0 0,0 0 0,1 0 0,-1 0 0,1 0 0,-1 0 0,1 1 0,-1-1 0,0 0 0,1 0 0,-1 1 0,1-1 0,-1 0 0,0 0 0,1 1 0,-1-1 0,0 0 0,1 1 0,-1-1 0,0 0 0,0 1 0,1-1 0,-1 1 0,0-1 0,0 1 0,0-1 0,0 0 0,1 1 0,-1-1 0,0 1 0,0-1 0,0 1 0,4 11 0,-1 0 0,0 0 0,0 1 0,0 9 0,4 23 0,2-6 0,1-1 0,2 0 0,11 23 0,-17-49 0,-1-1 0,1 0 0,5 6 0,-9-15 0,-1 0 0,1 0 0,-1 0 0,1 0 0,0 0 0,0 0 0,0 0 0,0-1 0,0 1 0,0-1 0,0 0 0,1 1 0,-1-1 0,0 0 0,1 0 0,-1-1 0,1 1 0,-1 0 0,1-1 0,-1 0 0,0 0 0,0 0 0,0-1 0,0 1 0,0-1 0,-1 1 0,1-1 0,0 0 0,0 0 0,0 0 0,-1 0 0,1 0 0,-1 0 0,1 0 0,-1 0 0,1-1 0,-1 1 0,1 0 0,-1-1 0,0 0 0,0 1 0,1-2 0,3-6 0,0 1 0,-1-1 0,4-9 0,10-31 0,-2-1 0,-2 0 0,-3-1 0,-2-2 0,-5 79 0,20 259 0,16 228 0,-39-500 0,0 11 0,0-1 0,-2 1 0,0 0 0,-2 3 0,2-21 0,0 1 0,-1-1 0,0 1 0,0-1 0,0 0 0,-1 1 0,0-1 0,0-1 0,0 1 0,-1 0 0,0-1 0,0 0 0,-1 0 0,1 0 0,-1 0 0,-5 3 0,4-4 0,-1 0 0,0 0 0,0 0 0,0-1 0,0 0 0,-1-1 0,1 0 0,-1 0 0,0-1 0,1 1 0,-1-2 0,0 1 0,0-1 0,0 0 0,1-1 0,-1 1 0,0-2 0,-7-1 0,-1-1 0,1-1 0,-1 0 0,1-1 0,1-1 0,-1-1 0,1 0 0,0 0 0,-9-9 0,-27-26 0</inkml:trace>
  <inkml:trace contextRef="#ctx0" brushRef="#br0" timeOffset="12318.591">6570 10669 32767,'5'20'0,"-1"0"0,-1 0 0,-1 0 0,0 0 0,-2 14 0,2 13 0,1-30 0,-3-16 0,0-1 0,0 0 0,0 0 0,0 0 0,0 0 0,0 0 0,0 1 0,0-1 0,0 0 0,0 0 0,0 0 0,0 0 0,0 0 0,0 0 0,0 0 0,0 1 0,0-1 0,1 0 0,-1 0 0,0 0 0,0 0 0,0 0 0,0 0 0,0 0 0,0 0 0,0 0 0,0 0 0,1 1 0,-1-1 0,0 0 0,0 0 0,0 0 0,0 0 0,0 0 0,0 0 0,1 0 0,-1 0 0,0 0 0,0 0 0,0 0 0,0 0 0,0 0 0,1 0 0,-1 0 0,0 0 0,0 0 0,0-1 0,2-1 0,0-1 0,0 0 0,-1 1 0,1-1 0,-1 0 0,1 0 0,-1-1 0,0 3 0,9-22 0,24-49 0,-29 62 0,1 1 0,0-1 0,1 1 0,0 1 0,7-8 0,-12 14 0,-1 0 0,1 1 0,0-1 0,0 1 0,0-1 0,0 1 0,0 0 0,0-1 0,0 1 0,1 0 0,-1 1 0,0-1 0,0 0 0,1 1 0,-1-1 0,1 1 0,-1 0 0,2 0 0,-2 0 0,1 0 0,-1 1 0,0 0 0,0-1 0,0 1 0,0 0 0,0 0 0,1 0 0,-2 0 0,1 1 0,0-1 0,0 1 0,0-1 0,-1 1 0,1-1 0,0 2 0,4 4 0,-1 1 0,1 1 0,-1-1 0,-1 1 0,0 0 0,0 0 0,-1 0 0,1 5 0,6 24 0,-2 2 0,-1 10 0,0-3 0,-1-12 0</inkml:trace>
  <inkml:trace contextRef="#ctx0" brushRef="#br0" timeOffset="13889.896">7013 9919 32767,'0'-1'0,"0"1"0,0 0 0,1 0 0,-1 0 0,0 0 0,1-1 0,-1 1 0,0 0 0,1 0 0,-1 0 0,0 0 0,1 0 0,-1 0 0,0 0 0,1 0 0,-1 0 0,0 0 0,1 0 0,-1 0 0,0 0 0,1 0 0,-1 0 0,0 0 0,1 0 0,-1 0 0,38 8 0,12 5 0,-11-3 0,24 3 0,-24-9 0,14-1 0,-51-3 0,2 0 0,0 0 0,-1 0 0,1 1 0,0 0 0,0-1 0,0 1 0,-1 1 0,1-1 0,0 0 0,1 2 0,-3-2 0,-1 0 0,1 1 0,-1-1 0,1 0 0,-1 1 0,0-1 0,0 1 0,1-1 0,-1 1 0,0-1 0,0 1 0,-1 0 0,1 0 0,0 0 0,0-1 0,-1 1 0,1 0 0,-1 0 0,0 0 0,0 0 0,1 1 0,0 16 0,-1 0 0,-2 18 0,0 12 0,6 49 0,4-1 0,11 43 0,-3-30 0,9 109 0,-4 173 0,-21-388 0,1-2 0,-1 0 0,0 0 0,0 1 0,0-1 0,-1 0 0,1 0 0,0 0 0,-1 1 0,1-1 0,-2 2 0,1-3 0,0-1 0,0 1 0,0 0 0,0-1 0,0 1 0,0-1 0,0 1 0,0-1 0,0 1 0,0-1 0,-1 0 0,1 0 0,0 1 0,0-1 0,0 0 0,-1 0 0,1 0 0,-1 0 0,-17 2 0,0 2 0,0 0 0,0 1 0,0 1 0,-3 3 0,-12 2 0,28-9 0,-22 8 0,-1-2 0,-18 3 0,43-11 0,0 1 0,0-1 0,0 0 0,0 0 0,0 0 0,0 0 0,0-1 0,0 0 0,-1 0 0,3 1 0,0-1 0,0 0 0,0 0 0,0 0 0,0 0 0,1 0 0,-1-1 0,0 1 0,1 0 0,-1-1 0,0 1 0,1-1 0,0 0 0,-1 0 0,1 1 0,-1-2 0,-1-4 0,0 1 0,0-1 0,1 0 0,0 0 0</inkml:trace>
  <inkml:trace contextRef="#ctx0" brushRef="#br0" timeOffset="27714.286">5011 1529 32767,'-3'0'0,"0"0"0,-1 0 0,1 0 0,0 0 0,0 1 0,0-1 0,0 1 0,0 0 0,0 0 0,0 0 0,0 0 0,0 0 0,0 1 0,1-1 0,-1 1 0,0 0 0,1-1 0,-1 1 0,1 1 0,0-1 0,0 0 0,0 0 0,0 1 0,0-1 0,0 1 0,1 0 0,-1 0 0,1-1 0,0 1 0,-1 0 0,1 0 0,-2 6 0,0 0 0,0 1 0,0-1 0,1 1 0,1-1 0,0 1 0,0 6 0,1 10 0,1 0 0,3 10 0,1 7 0,3-1 0,4 12 0,-7-34 0,2 1 0,0-1 0,1 0 0,1 0 0,8 10 0,-7-15 0,1 0 0,1 0 0,0-2 0,1 1 0,1-2 0,0 1 0,0-2 0,2 0 0,-1-1 0,1 0 0,0-1 0,1-1 0,0-1 0,1 0 0,-1-2 0,1 0 0,0 0 0,1-2 0,-1 0 0,1-1 0,2-1 0,-9-1 0,-1 0 0,1-1 0,-1 0 0,1 0 0,-1-2 0,0 1 0,0-1 0,0-1 0,0 0 0,-1-1 0,1 0 0,-1 0 0,0-1 0,-1 0 0,1-1 0,-1 0 0,-1-1 0,1 1 0,1-4 0,6-8 0,-1 0 0,-1-1 0,-1 0 0,0-1 0,-2-1 0,-1 0 0,0 0 0,-2-1 0,0 0 0,-2-1 0,0 1 0,-2-1 0,0 0 0,-2-1 0,-1 1 0,-1 0 0,-1 0 0,-1-1 0,-1 1 0,-1 0 0,-3-7 0,-2 1 0,-2 0 0,0 1 0,-2 0 0,-1 1 0,-2 1 0,0 0 0,-2 1 0,-1 1 0,-1 1 0,-14-14 0,20 24 0,0 1 0,-1 0 0,-1 2 0,0-1 0,0 2 0,-18-8 0,25 13 0,0 1 0,-1 1 0,0-1 0,0 2 0,0-1 0,0 1 0,-1 1 0,1 0 0,0 1 0,-1 0 0,1 0 0,-1 1 0,-6 1 0,4 1 0,1 1 0,-1 0 0,1 1 0,0 1 0,0 0 0,1 0 0,0 1 0,0 0 0,0 1 0,-6 6 0,2 0 0,0 1 0,1 0 0,1 1 0,0 0 0,1 1 0,-4 9 0,9-14 0,1 0 0,0 0 0,1 0 0,1 1 0,0 0 0,0 0 0,1 0 0,1 0 0,0 0 0,1 1 0,1-1 0,0 5 0,2 3 0,1 0 0,1 3 0,-3-21 0</inkml:trace>
  <inkml:trace contextRef="#ctx0" brushRef="#br0" timeOffset="28790.557">5320 1606 32767,'-3'-4'0,"-8"-11"0,11 15 0,-1 0 0,1-1 0,0 1 0,-1 0 0,1 0 0,0 0 0,-1-1 0,1 1 0,0 0 0,-1 0 0,1 0 0,0 0 0,-1 0 0,1 0 0,0 0 0,-1 0 0,1 0 0,-1 0 0,1 0 0,0 0 0,-1 0 0,1 0 0,0 0 0,-1 0 0,1 0 0,0 0 0,-1 1 0,1-1 0,0 0 0,-1 0 0,1 0 0,0 1 0,-1-1 0,1 0 0,0 0 0,0 1 0,-1-1 0,1 0 0,0 1 0,0-1 0,0 0 0,-1 1 0,1-1 0,0 0 0,0 1 0,0-1 0,-4 7 0,1 1 0,0 0 0,0-1 0,1 1 0,-2 8 0,-6 49 0,3-1 0,4 0 0,2 1 0,3-1 0,8 51 0,-6-98 0,-4-17 0,0 0 0,0 0 0,0 0 0,0 0 0,0 0 0,0 0 0,0 0 0,0 0 0,0 0 0,0-1 0,0 1 0,0 0 0,0 0 0,0 0 0,0 0 0,0 0 0,0 0 0,0 0 0,0 0 0,0 0 0,0 0 0,0 0 0,0 0 0,0-1 0,0 1 0,0 0 0,0 0 0,1 0 0,-1 0 0,0 0 0,0 0 0,0 0 0,0 0 0,0 0 0,0 0 0,0 0 0,0 0 0,0 0 0,0 0 0,0 0 0,0 0 0,0 0 0,1 0 0,-1 0 0,0 0 0,0 0 0,0 0 0,0 0 0,0 0 0,0 0 0,0 0 0,0 0 0,0 0 0,0 0 0,0 0 0,1 0 0,-1 0 0,0 0 0,0 0 0,0 0 0,0 0 0,0 0 0,0 0 0,4-32 0,0-83 0,-4 0 0,-12-78 0,5 52 0,5 134 0,-2 8 0</inkml:trace>
  <inkml:trace contextRef="#ctx0" brushRef="#br0" timeOffset="35540.774">5300 3935 32767,'-4'-6'0,"1"0"0,-1 1 0,1 0 0,-1 1 0,0-1 0,-4-3 0,7 7 0,0 0 0,0 0 0,-1 0 0,1 1 0,0-1 0,0 0 0,0 1 0,-1-1 0,1 1 0,0-1 0,-1 1 0,1 0 0,0-1 0,-1 1 0,1 0 0,-1 0 0,1 0 0,0 0 0,-1 0 0,1 0 0,-1 1 0,1-1 0,0 0 0,-1 1 0,1-1 0,0 1 0,-2 0 0,1 1 0,-1 0 0,0 0 0,1 0 0,-1 0 0,1 0 0,0 1 0,0-1 0,0 1 0,0 0 0,0 0 0,0-1 0,1 1 0,0 0 0,-1 0 0,1 1 0,0-1 0,0 1 0,-2 11 0,0-1 0,1 1 0,0 0 0,1 0 0,1 0 0,1-1 0,0 3 0,2 10 0,1 1 0,1-1 0,2 0 0,0 0 0,2 0 0,1-1 0,1-1 0,1 0 0,2 0 0,0-1 0,1-1 0,2 0 0,0-1 0,1-1 0,2-1 0,0-1 0,1 0 0,19 12 0,-12-12 0,2-1 0,1-2 0,0-1 0,1-1 0,0-1 0,1-3 0,0 0 0,1-2 0,0-1 0,26 0 0,-44-5 0,0-2 0,-1 0 0,1 0 0,0-2 0,0 0 0,0-1 0,-1 0 0,15-6 0,-20 5 0,0 0 0,-1-1 0,1 0 0,-1-1 0,0 0 0,0-1 0,0 1 0,-1-2 0,0 1 0,-1-1 0,0 0 0,0-1 0,0-1 0,2-4 0,0-1 0,-1 0 0,0 0 0,-1-1 0,-1 0 0,-1 0 0,0 0 0,-1-1 0,0 0 0,-2 0 0,0 0 0,-1 0 0,-1-10 0,-1 4 0,-1 1 0,-1 0 0,-1 0 0,-1 0 0,-1 0 0,0 1 0,-2 0 0,-1 0 0,0 1 0,-5-7 0,-7-6 0,-1 0 0,-1 1 0,-2 2 0,-1 0 0,-25-22 0,14 19 0,-1 2 0,-1 1 0,-2 3 0,-21-11 0,39 25 0,0 0 0,-1 2 0,0 1 0,-1 1 0,0 1 0,-1 1 0,-11-1 0,27 7 0,0 0 0,-1 1 0,1 0 0,-1 0 0,1 1 0,-1 0 0,1 1 0,-9 3 0,11-2 0,0 0 0,0 0 0,1 1 0,-1 0 0,1 0 0,0 1 0,0 0 0,1 0 0,-1 0 0,1 1 0,-4 5 0,0 2 0,0 0 0,1 1 0,-2 4 0</inkml:trace>
  <inkml:trace contextRef="#ctx0" brushRef="#br0" timeOffset="36451.491">5492 3973 32767,'1'-1'0,"0"1"0,-1-1 0,1 0 0,0 0 0,0 1 0,-1-1 0,1 0 0,-1 0 0,1 0 0,-1 0 0,1 0 0,-1 0 0,1 0 0,-1 0 0,0 0 0,0 0 0,1 0 0,-1-1 0,3-6 0,-3 7 0,1 0 0,0 0 0,0 1 0,-1-1 0,1 0 0,0 1 0,0-1 0,0 0 0,0 1 0,-1-1 0,1 1 0,0 0 0,0-1 0,0 1 0,0 0 0,0-1 0,0 1 0,0 0 0,0 0 0,0 0 0,0 0 0,0 0 0,0 0 0,0 0 0,0 0 0,0 1 0,0-1 0,0 0 0,0 1 0,1-1 0,1 1 0,1 1 0,-1-1 0,0 1 0,0-1 0,1 1 0,-1 0 0,-1 0 0,3 2 0,-1 0 0,0 0 0,-1-1 0,0 2 0,1-1 0,-2 0 0,1 1 0,0-1 0,-1 1 0,0 0 0,0 0 0,0 0 0,0 1 0,0 2 0,-1-1 0,0 1 0,0 0 0,-1 0 0,0 0 0,0 0 0,-2 6 0,-1 5 0,-1-1 0,-1 0 0,-1 0 0,0-1 0,-1 0 0,-7 11 0,5-11 0,5-11 0,1 0 0,0 1 0,0-1 0,1 1 0,-1-1 0,0 5 0,3-10 0,0 0 0,0-1 0,0 1 0,0 0 0,0-1 0,0 1 0,0 0 0,0-1 0,0 1 0,0 0 0,0-1 0,1 1 0,-1 0 0,0-1 0,0 1 0,1 0 0,-1-1 0,0 1 0,1-1 0,-1 1 0,1-1 0,-1 1 0,1 0 0,-1-1 0,1 0 0,-1 1 0,1-1 0,-1 1 0,1-1 0,0 0 0,1 2 0,1-2 0,0 1 0,0 0 0,0 0 0,0-1 0,0 0 0,2 1 0,38-1 0,-1-1 0,7-2 0,30-2 0,-55 5 0,46-2 0,47-9 0,-70 3 0</inkml:trace>
  <inkml:trace contextRef="#ctx0" brushRef="#br0" timeOffset="38828.232">6897 3973 32767,'-1'0'0,"1"0"0,-1 0 0,1 0 0,-1 1 0,1-1 0,-1 0 0,1 0 0,-1 0 0,1 1 0,0-1 0,-1 0 0,1 0 0,-1 1 0,1-1 0,-1 0 0,1 1 0,0-1 0,-1 0 0,1 1 0,0-1 0,-1 1 0,1-1 0,0 1 0,0-1 0,-1 1 0,1-1 0,0 1 0,0-1 0,0 1 0,0-1 0,0 1 0,0-1 0,0 1 0,0-1 0,0 23 0,0-22 0,37 282 0,-7-70 0,-32-232 0,2 1 0,0-1 0,2 1 0,0-1 0,2-7 0,5-20 0,10-24 0,-7 30 0,2 0 0,7-12 0,-14 38 0,0-1 0,1 1 0,1 1 0,0-1 0,1 1 0,0 1 0,7-6 0,-15 15 0,1 0 0,0 1 0,0 0 0,0-1 0,0 1 0,1 0 0,-1 0 0,1 1 0,-1-1 0,4 0 0,-5 1 0,-1 1 0,1 0 0,-1 0 0,1 0 0,0 0 0,-1 0 0,1 0 0,-1 0 0,1 1 0,-1-1 0,1 1 0,-1-1 0,1 1 0,-1-1 0,1 1 0,-1 0 0,1 0 0,-1 0 0,0 0 0,0 0 0,1 0 0,-1 0 0,0 0 0,0 0 0,0 1 0,0-1 0,0 1 0,4 5 0,-1 1 0,0 0 0,0 0 0,0 0 0,-1 1 0,0-1 0,0 6 0,13 65 0,-10-28 0,-4-31 0,1-1 0,3 11 0,-6-30 0,0 0 0,0 0 0,0 0 0,0 0 0,0 0 0,0 0 0,0 0 0,0 0 0,0 0 0,0 0 0,0 0 0,0 0 0,1 0 0,-1 0 0,0 0 0,0 0 0,0 0 0,0 0 0,0 0 0,0 0 0,0 0 0,0 0 0,0 0 0,0 0 0,0 0 0,0 0 0,0 0 0,0 0 0,1 0 0,-1 0 0,0 0 0,0 0 0,0 0 0,0 0 0,0 0 0,0 0 0,0 0 0,0 0 0,0 0 0,0 0 0,0 0 0,0 1 0,0-1 0,0 0 0,0 0 0,0 0 0,0 0 0,0 0 0,0 0 0,0 0 0,0 0 0,0 0 0,0 0 0,0 0 0,0 0 0,0 0 0,0 1 0,0-1 0,0 0 0,0 0 0,0 0 0,0 0 0,0 0 0,0 0 0,0 0 0,0 0 0,3-11 0,-2 6 0,8-39 0,1 0 0,3 1 0,1 1 0,3-1 0,-14 36 0,1-1 0,0 1 0,0-1 0,0 1 0,1 1 0,0-1 0,1 1 0,-1 0 0,1 0 0,5-3 0,-9 7 0,0 1 0,1-1 0,-1 1 0,0 0 0,1 0 0,0 0 0,-1 0 0,1 0 0,0 1 0,-1-1 0,1 1 0,0 0 0,-1 0 0,3 0 0,-2 0 0,1 1 0,-1-1 0,0 1 0,1 0 0,-1 0 0,0 1 0,1-1 0,-1 1 0,0 0 0,0 0 0,0 0 0,-1 0 0,3 2 0,2 2 0,0 1 0,-1 0 0,0 0 0,0 1 0,-1 0 0,0 0 0,0 0 0,0 3 0,6 14 0,-1 0 0,2 9 0,11 43 0,-4 1 0,0 20 0,-12-57 0</inkml:trace>
  <inkml:trace contextRef="#ctx0" brushRef="#br0" timeOffset="39727.913">8167 4089 32767,'-1'-5'0,"1"1"0,-1 0 0,0 0 0,0 0 0,-1 0 0,1 0 0,-1 0 0,0 0 0,0 0 0,0 1 0,-1-1 0,1 1 0,-1-1 0,0 1 0,0 0 0,0 0 0,-1-1 0,0 1 0,1 0 0,0 0 0,-1 0 0,0 0 0,1 0 0,-1 1 0,0-1 0,-1 1 0,1 0 0,0 1 0,0-1 0,-1 1 0,1 0 0,-1 0 0,-3-1 0,5 2 0,0 1 0,0-1 0,0 0 0,1 1 0,-1-1 0,0 1 0,1 0 0,-1 0 0,0 0 0,1 0 0,-1 1 0,1-1 0,0 1 0,-1-1 0,1 1 0,0 0 0,0 0 0,0 0 0,0 0 0,0 0 0,1 0 0,-1 0 0,1 1 0,-1-1 0,1 1 0,0-1 0,-1 2 0,-2 6 0,0 1 0,1 0 0,0 0 0,1 0 0,0 0 0,0 0 0,1 1 0,1 10 0,0-12 0,1 1 0,-1-1 0,2 1 0,0-1 0,0 0 0,0 0 0,2 0 0,-1 0 0,5 8 0,-7-16 0,0 0 0,0-1 0,0 1 0,0-1 0,0 1 0,0-1 0,0 1 0,0-1 0,0 0 0,1 0 0,-1 0 0,1 0 0,-1 0 0,1 0 0,-1 0 0,1 0 0,-1 0 0,1-1 0,0 1 0,0-1 0,-1 0 0,1 0 0,-1 0 0,1 0 0,-1 0 0,1 0 0,-1-1 0,0 1 0,1 0 0,-1-1 0,1 0 0,-1 1 0,0-1 0,1 0 0,-1 1 0,0-1 0,0 0 0,1-1 0,4-4 0,0 0 0,0 0 0,-1-1 0,0 0 0,0 0 0,-1-1 0,1 0 0,4-12 0,-7 15 0,1 0 0,-1 0 0,1 0 0,-1 1 0,1-1 0,1 1 0,-1-1 0,1 1 0,-1 0 0,1 1 0,2-2 0,-5 4 0,0 1 0,0-1 0,0 1 0,0-1 0,0 1 0,1 0 0,-1-1 0,0 1 0,0 0 0,0 0 0,1 0 0,-1 0 0,0 0 0,0 0 0,1 0 0,-1 0 0,0 1 0,0-1 0,0 0 0,0 1 0,1-1 0,-1 1 0,0-1 0,0 1 0,0 0 0,3 2 0,1 0 0,-1 0 0,0 1 0,0-1 0,1 4 0,16 17 0,16 26 0,-5-6 0,-6-12 0,1-1 0,1-1 0,12 8 0,8 1 0</inkml:trace>
  <inkml:trace contextRef="#ctx0" brushRef="#br0" timeOffset="40237.096">8610 3935 32767,'0'0'0,"3"-7"0,5-2 0,13 17 0,24 56 0,26 54 0,8 15 0,-6-7 0,-16-39 0,-17-33 0</inkml:trace>
  <inkml:trace contextRef="#ctx0" brushRef="#br0" timeOffset="40678.297">9091 4051 32767,'0'-4'0,"-10"-17"0,-3-4 0,-19 13 0,-50 73 0,-18 41 0,6 27 0,14-9 0,22-25 0</inkml:trace>
  <inkml:trace contextRef="#ctx0" brushRef="#br0" timeOffset="73061.129">21098 5109 32767,'0'0'0,"0"10"0,0 19 0,0 38 0,0 7 0,0-9 0</inkml:trace>
  <inkml:trace contextRef="#ctx0" brushRef="#br0" timeOffset="73443.115">21137 4762 32767,'0'0'0,"-4"16"0,3 3 0,1-3 0</inkml:trace>
  <inkml:trace contextRef="#ctx0" brushRef="#br0" timeOffset="74123.326">21444 4127 32767,'0'0'0,"0"0"0,7 13 0,15 27 0,16 34 0,16 55 0,-2 30 0,-22 16 0,-47 22 0,-39 0 0,-10-34 0,5-44 0</inkml:trace>
  <inkml:trace contextRef="#ctx0" brushRef="#br0" timeOffset="124854.358">9340 7571 32767,'-2'0'0,"-1"1"0,1 0 0,0-1 0,0 1 0,-1 0 0,1 0 0,0 0 0,0 0 0,0 1 0,0-1 0,0 1 0,0-1 0,0 1 0,1-1 0,-1 1 0,0 0 0,1 0 0,0 0 0,-1 0 0,1 0 0,0 0 0,0 0 0,-6 11 0,1-1 0,0 1 0,0 0 0,1 1 0,1-1 0,1 1 0,0 0 0,0 2 0,0 4 0,1 0 0,0 0 0,2 0 0,0 0 0,3 9 0,-2-15 0,2 0 0,0 0 0,1 0 0,0 0 0,1 0 0,0-1 0,1 0 0,6 9 0,-1-4 0,2-1 0,0 0 0,0-1 0,2-1 0,0 0 0,2 1 0,8 4 0,0 0 0,2-2 0,28 15 0,-21-15 0,1-2 0,0-1 0,1-2 0,1-1 0,0-2 0,0-2 0,14 1 0,-26-6 0,0-1 0,0-1 0,0-2 0,0 0 0,17-4 0,-29 3 0,1-1 0,-1 0 0,0-1 0,0-1 0,0 0 0,0-1 0,-1 0 0,0-1 0,0 0 0,10-10 0,-11 7 0,0 0 0,0-2 0,-1 1 0,-1-1 0,0-1 0,-1 1 0,0-1 0,-1-1 0,0 0 0,0-2 0,3-11 0,-1 0 0,-1-1 0,-1 0 0,-2 0 0,-1-2 0,0-4 0,-2-1 0,-1 0 0,-2 0 0,-2 0 0,-1 0 0,-1 1 0,-8-25 0,1 16 0,-2 1 0,-2 1 0,-1 1 0,-2 0 0,-21-30 0,24 43 0,-1 2 0,-1 0 0,-2 2 0,0 0 0,-2 1 0,-13-10 0,23 22 0,0 0 0,-1 1 0,0 0 0,-1 2 0,0-1 0,-1 2 0,1 0 0,-1 0 0,0 2 0,0-1 0,-1 2 0,1 0 0,-8 1 0,8 1 0,0 2 0,0 0 0,1 0 0,-1 1 0,0 1 0,1 1 0,0 0 0,0 1 0,0 0 0,0 1 0,-10 7 0,10-6 0,1 2 0,0 0 0,0 0 0,1 1 0,1 0 0,-1 1 0,2 1 0,0 0 0,0 0 0,1 1 0,0 1 0,-15 35 0</inkml:trace>
  <inkml:trace contextRef="#ctx0" brushRef="#br0" timeOffset="125971.033">9649 7437 32767,'0'-2'0,"0"0"0,0 0 0,0 0 0,0-1 0,0 1 0,0 0 0,1 0 0,-1 0 0,1 0 0,0-1 0,-1 2 0,1 0 0,0 1 0,-1-1 0,1 0 0,0 0 0,0 1 0,-1-1 0,1 0 0,0 1 0,0-1 0,0 1 0,0-1 0,0 1 0,0 0 0,0-1 0,0 1 0,0 0 0,0 0 0,0-1 0,0 1 0,1 0 0,4 0 0,-1-1 0,1 1 0,0 0 0,0 1 0,0-1 0,0 1 0,0 0 0,-1 1 0,1-1 0,0 1 0,-1 0 0,0 1 0,4 1 0,-6-2 0,0-1 0,0 1 0,-1 0 0,1 0 0,-1 0 0,1 0 0,-1 1 0,0-1 0,1 0 0,-1 1 0,-1 0 0,1-1 0,0 1 0,-1 0 0,1 0 0,-1 0 0,0 0 0,0 0 0,0 0 0,0 1 0,-1-1 0,1 0 0,-1 0 0,0 1 0,0 1 0,0-1 0,-1 0 0,1 0 0,-1 0 0,-1 0 0,1 0 0,0-1 0,-1 1 0,0 0 0,0 0 0,0-1 0,-1 1 0,-5 7 0,-1 0 0,-7 7 0,1-2 0,14-14 0,-1 0 0,1-1 0,0 1 0,0 0 0,0 0 0,0 0 0,0 0 0,0 0 0,0 0 0,0 0 0,1-1 0,0 0 0,0 0 0,0-1 0,0 1 0,0 0 0,0 0 0,0 0 0,0 0 0,0 0 0,0 0 0,1-1 0,-1 1 0,0 0 0,0 0 0,1 0 0,-1 0 0,1 0 0,2 2 0,0 0 0,0 0 0,0 0 0,1-1 0,-1 1 0,1-1 0,-1 0 0,1 0 0,0 0 0,0 0 0,8 4 0,0 0 0,0 2 0,0-1 0,-1 1 0,2 3 0,-10-9 0,0 1 0,0 0 0,0 0 0,-1 0 0,1 0 0,-1 1 0,0-1 0,0 0 0,0 1 0,0 0 0,0 0 0,-1-1 0,0 1 0,0 0 0,0 0 0,0 0 0,0 0 0,-1 0 0,0 0 0,0 0 0,0 1 0,-2 4 0,0-1 0,-1 0 0,0 0 0,-1 0 0,0 0 0,0 0 0,0-1 0,-1 0 0,0 0 0,-1 0 0,1-1 0,-3 2 0,-24 22 0</inkml:trace>
  <inkml:trace contextRef="#ctx0" brushRef="#br0" timeOffset="48249.476">11265 3550 32767,'0'0'0,"0"-4"0,0 0 0,0 0 0,0 0 0,0 2 0,13 0 0,18 2 0,52-1 0,51-5 0,46-16 0,-8-3 0,-33 8 0,-47 18 0,-39 8 0</inkml:trace>
  <inkml:trace contextRef="#ctx0" brushRef="#br0" timeOffset="50505.459">11265 3761 32767,'-1'0'0,"1"0"0,-1 0 0,1 0 0,-1 0 0,0 0 0,1 0 0,-1 0 0,1 0 0,-1 0 0,0 0 0,1 1 0,-1-1 0,1 0 0,-1 0 0,1 0 0,-1 1 0,1-1 0,-1 0 0,1 1 0,-1-1 0,0 1 0,1 0 0,0 0 0,1 0 0,-1 0 0,0 0 0,0 0 0,0 0 0,1 0 0,-1 0 0,0 0 0,1 0 0,-1 0 0,1 0 0,0-1 0,-1 1 0,1 0 0,-1 0 0,1 0 0,17 22 0,1-1 0,1 0 0,19 14 0,22 19 0,3-3 0,21 11 0,144 89 0,2 1 0,-220-145 0,14 9 0,0 2 0,11 13 0,-30-25 0,-10-7 0,-9-9 0,13 10 0,1 0 0,-1 0 0,0-1 0,1 1 0,-1 0 0,0 0 0,0 0 0,0 0 0,0 0 0,1-1 0,-1 1 0,0 0 0,-1 0 0,1 0 0,0 0 0,0 0 0,0 0 0,0-1 0,-1 1 0,1 0 0,0 0 0,-1 0 0,1 0 0,-1-1 0,1 1 0,-1 0 0,-16 20 0,-83 85 0,-81 81 0,-299 249 0,412-376 0,50-45 0,-4 4 0,-10 12 0,32-29 0,4-2 0,10-2 0,-7 1 0,77-5 0,-38 4 0,25-5 0,112-32 0,-62 12 0,133-19 0,-162 34 0,76 1 0,-132 13 0,5 0 0,-38-2 0,0 0 0,0 0 0,-1 0 0,1-1 0,0 1 0,0-1 0,-1 0 0,1 0 0,-1 0 0,1 0 0,2-2 0,-4 2 0,-1 1 0,1-1 0,0 0 0,0 0 0,0 1 0,-1-1 0,1 0 0,-1 0 0,1 0 0,0 0 0,-1 0 0,1 0 0,1-11 0</inkml:trace>
  <inkml:trace contextRef="#ctx0" brushRef="#br0" timeOffset="52006.129">12862 5147 32767,'0'0'0,"0"0"0,0 0 0,0 10 0,0 16 0,0 17 0,0 7 0,0 3 0,0-16 0,0-12 0</inkml:trace>
  <inkml:trace contextRef="#ctx0" brushRef="#br0" timeOffset="52487.824">12842 4666 32767,'0'0'0,"0"0"0,0 0 0,0 0 0,0 0 0,0 0 0,0 0 0,0 0 0,0 0 0,0 0 0,0 0 0</inkml:trace>
  <inkml:trace contextRef="#ctx0" brushRef="#br0" timeOffset="56116.767">15479 3376 32767,'0'-3'0,"0"-8"0,4 25 0,13 221 0,14 115 0,9-6 0,0-82 0,-6-84 0</inkml:trace>
  <inkml:trace contextRef="#ctx0" brushRef="#br0" timeOffset="58601.964">16999 4107 32767,'0'0'0,"-13"7"0,-4 25 0,3 52 0,28 183 0,15 75 0,2-11 0,-4-87 0,-7-86 0</inkml:trace>
  <inkml:trace contextRef="#ctx0" brushRef="#br0" timeOffset="59002.031">16942 3761 32767,'3'0'0,"44"69"0,30 45 0,2 17 0,-19 5 0,-36 3 0,-52-3 0,-40-27 0,-9-43 0,9-32 0</inkml:trace>
  <inkml:trace contextRef="#ctx0" brushRef="#br0" timeOffset="56627.791">15883 4339 32767,'0'0'0,"-7"16"0,-1 19 0,6 16 0,11 3 0,16-21 0,1-61 0,-3-37 0,-10-6 0,-10 1 0,-9 10 0,-7 15 0,-4 22 0,1 15 0</inkml:trace>
  <inkml:trace contextRef="#ctx0" brushRef="#br0" timeOffset="57750.393">16403 4281 32767,'0'0'0,"-13"-13"0,-31 31 0,-7 34 0,34 9 0,23-17 0,14-34 0,-3 28 0,5 47 0,3 41 0,3 33 0,-32 31 0,-49-17 0,-41-37 0,-21-52 0,12-60 0,24-34 0</inkml:trace>
  <inkml:trace contextRef="#ctx0" brushRef="#br0" timeOffset="54608.037">14248 3935 32767,'4'-1'0,"0"0"0,1 0 0,-1 0 0,0 0 0,0-1 0,0 0 0,0 0 0,0 0 0,0 0 0,0 0 0,-1-1 0,1 0 0,-1 0 0,2-1 0,7-6 0,-12 10 0,1-1 0,0 1 0,-1-1 0,1 0 0,0 1 0,0-1 0,0 1 0,0-1 0,0 1 0,0-1 0,0 1 0,0 0 0,0 0 0,0-1 0,2 1 0,-3 0 0,0 0 0,1 0 0,-1 1 0,0-1 0,1 0 0,-1 0 0,0 0 0,1 0 0,-1 1 0,0-1 0,1 0 0,-1 0 0,0 1 0,0-1 0,1 0 0,-1 1 0,0-1 0,0 0 0,0 1 0,1-1 0,-1 1 0,4 15 0,0 66 0,1 17 0,7 18 0,-7-86 0,0 0 0,2 0 0,2-1 0,0-1 0,2 1 0,2-1 0,-10-21 0,1-1 0,0 0 0,0-1 0,1 1 0,-1-1 0,2 0 0,-1 0 0,3 2 0,-7-7 0,1 1 0,0-1 0,0 0 0,0 0 0,0 1 0,0-1 0,0-1 0,0 1 0,0 0 0,0 0 0,0-1 0,1 1 0,-1-1 0,0 0 0,0 0 0,1 0 0,-1 0 0,0 0 0,0 0 0,1 0 0,-1-1 0,0 1 0,0-1 0,0 0 0,0 1 0,1-1 0,-1 0 0,1-1 0,3-2 0,0-1 0,1 0 0,-2 0 0,1-1 0,0 1 0,-1-1 0,0-1 0,-1 1 0,1-1 0,-1 1 0,-1-1 0,2-3 0,6-13 0,-1-1 0,-2 0 0,2-7 0,-3 8 0,-2 0 0,0-1 0,-2 0 0,0 1 0,-2-8 0,-2 14 0,1 41 0,7 81 0,12 57 0,-9-82 0,8 55 0,25 251 0,-41-352 0,-2-1 0,-3 17 0,2-43 0,1 0 0,-1 1 0,-1-1 0,0 0 0,0 0 0,0 0 0,-1 0 0,0 0 0,0-1 0,-1 1 0,1-1 0,-2 0 0,-2 3 0,3-4 0,-1-1 0,0 1 0,-1-1 0,1-1 0,0 1 0,-1-1 0,0 0 0,0 0 0,0 0 0,0-1 0,-1 0 0,1-1 0,0 1 0,-5 0 0,-2 0 0,0-1 0,0 0 0,0 0 0,-1-1 0,1-1 0,0 0 0,0-1 0,-1-1 0,2 0 0,-1 0 0,0-1 0,1-1 0,-1 0 0,1-1 0,1 0 0,-1-1 0,1 0 0,0-1 0,1 0 0,0-1 0,0 0 0,1-1 0,0 1 0,0-2 0,1 1 0,0-2 0,-21-42 0</inkml:trace>
  <inkml:trace contextRef="#ctx0" brushRef="#br0" timeOffset="55009.502">14940 4973 32767,'0'0'0,"7"36"0,1 22 0,1 4 0,-3-11 0,2-32 0,0-18 0</inkml:trace>
  <inkml:trace contextRef="#ctx0" brushRef="#br0" timeOffset="55390.051">14998 4666 32767,'0'0'0,"-3"3"0,-2 5 0,1-10 0,1-3 0</inkml:trace>
  <inkml:trace contextRef="#ctx0" brushRef="#br0" timeOffset="62818.489">18000 4474 32767,'0'0'0,"-3"0"0,-1 0 0,-1-3 0,8-2 0,17 4 0,24 5 0,40 2 0,13 4 0,0-1 0,-10 2 0,-14-1 0,-19-12 0,-19-6 0</inkml:trace>
  <inkml:trace contextRef="#ctx0" brushRef="#br0" timeOffset="63401.933">18212 4262 32767,'0'0'0,"-7"7"0,-5 47 0,3 38 0,5 26 0,15 0 0,4-21 0</inkml:trace>
  <inkml:trace contextRef="#ctx0" brushRef="#br0" timeOffset="70659.476">19732 3953 32767,'0'0'0,"-4"0"0,0 7 0,3 22 0,9 123 0,2 72 0,0 24 0,-8-7 0,-11-31 0,-5-52 0,-2-62 0,1-48 0</inkml:trace>
  <inkml:trace contextRef="#ctx0" brushRef="#br0" timeOffset="71566.829">20021 4492 32767,'0'-2'0,"0"0"0,0 0 0,0 0 0,0 0 0,1 0 0,-1 1 0,1-1 0,0 0 0,-1 0 0,1 0 0,0 0 0,0 1 0,0-1 0,0 0 0,0 1 0,1-1 0,-1 1 0,0-1 0,1 1 0,-1-1 0,1 1 0,0 0 0,-1 0 0,1 0 0,0 0 0,0 0 0,-1 0 0,1 1 0,0-1 0,0 1 0,0-1 0,0 1 0,0-1 0,0 1 0,0 0 0,7-1 0,1 1 0,-1 0 0,0 0 0,1 1 0,-1 0 0,8 2 0,24 7 0,16 7 0,-12-3 0,-43-14 0,1 1 0,-1-1 0,1 0 0,-1 0 0,1 0 0,-1-1 0,1 1 0,-1-1 0,1 1 0,-1-1 0,1 0 0,-1 0 0,0 0 0,0 0 0,1 0 0,-1 0 0,0-1 0,0 1 0,1-2 0,6-4 0</inkml:trace>
  <inkml:trace contextRef="#ctx0" brushRef="#br0" timeOffset="72671.133">20502 4147 32767,'0'-1'0,"-1"1"0,1-1 0,0 1 0,0-1 0,0 1 0,0-1 0,0 1 0,0-1 0,0 1 0,0-1 0,0 1 0,0-1 0,0 1 0,0-1 0,1 1 0,-1-1 0,0 1 0,0-1 0,0 1 0,1-1 0,-1 1 0,0 0 0,0-1 0,1 1 0,-1-1 0,0 1 0,9-13 0,-8 13 0,0 0 0,-1 1 0,1-1 0,-1 0 0,1 1 0,0-1 0,-1 0 0,1 1 0,-1-1 0,1 1 0,-1-1 0,1 1 0,-1-1 0,1 1 0,-1-1 0,1 1 0,-1-1 0,0 1 0,1 0 0,-1-1 0,0 1 0,0 0 0,0-1 0,1 1 0,-1 0 0,0-1 0,0 1 0,0 0 0,5 20 0,0 0 0,-2 0 0,-1 0 0,0 1 0,-1 7 0,-1-20 0,0 3 0,2 27 0,1 0 0,7 32 0,-8-61 0,1 1 0,0-1 0,0 0 0,1-1 0,0 1 0,1 0 0,0-1 0,0 0 0,1 0 0,0-1 0,0 0 0,8 7 0,-12-12 0,1-1 0,-1 0 0,1 1 0,0-1 0,-1 0 0,1-1 0,0 1 0,0 0 0,0-1 0,1 0 0,-1 1 0,0-1 0,0-1 0,1 1 0,-1 0 0,1-1 0,-1 0 0,0 1 0,1-1 0,-1-1 0,1 1 0,-1 0 0,0-1 0,2 0 0,0-1 0,0-1 0,0 1 0,0-1 0,0 0 0,-1 0 0,1 0 0,-1-1 0,0 1 0,0-1 0,0 0 0,0 0 0,-1-1 0,0 1 0,1-2 0,8-13 0,-2 0 0,0 0 0,-1-1 0,-1-1 0,-1 1 0,-1-2 0,-4 14 0,2-4 0,-3 14 0,-1 0 0,1 0 0,-1 0 0,1 0 0,-1-1 0,0 1 0,0 0 0,0 0 0,0 0 0,0 2 0,0 141 0,-6 0 0,-12 45 0,10-118 0,-2 0 0,-4-1 0,-20 58 0,28-110 0,-1-1 0,-1 1 0,-1-2 0,0 1 0,-1-1 0,-1-1 0,-1 1 0,-3 1 0,10-12 0,0 0 0,-1-1 0,0 1 0,0-1 0,-1-1 0,1 1 0,-1-1 0,0 0 0,0 0 0,-1-1 0,1 0 0,-1-1 0,1 1 0,-1-1 0,0-1 0,0 1 0,0-2 0,0 1 0,0-1 0,-4 0 0,-1-2 0,0 0 0,-11-3 0</inkml:trace>
  <inkml:trace contextRef="#ctx0" brushRef="#br0" timeOffset="67903.456">19366 4262 32767,'0'0'0,"-20"-3"0,-6 5 0,1 6 0,5 1 0</inkml:trace>
  <inkml:trace contextRef="#ctx0" brushRef="#br0" timeOffset="69816.212">19444 4204 32767,'0'0'0,"-7"-9"0,-2-8 0,-3 0 0,-2 3 0,-22 23 0,-18 30 0,-10 21 0,3 17 0,9 19 0,26 34 0,30 39 0,25-4 0,14-25 0,9-38 0,6-45 0,-7-33 0</inkml:trace>
  <inkml:trace contextRef="#ctx0" brushRef="#br0" timeOffset="127908.753">12516 7687 32767,'3'0'0,"1"3"0,10 8 0,35 8 0,26 2 0,16-4 0,-7-4 0</inkml:trace>
  <inkml:trace contextRef="#ctx0" brushRef="#br0" timeOffset="128268.789">12612 7898 32767,'-4'7'0,"39"21"0,46 10 0,22-2 0,0-14 0,-17-10 0</inkml:trace>
  <inkml:trace contextRef="#ctx0" brushRef="#br0" timeOffset="126856.882">11458 7648 32767,'0'0'0,"0"4"0,-7 0 0,-2 4 0,20 176 0,22 116 0,8 14 0,0-56 0,-7-73 0</inkml:trace>
  <inkml:trace contextRef="#ctx0" brushRef="#br0" timeOffset="127237.389">11418 7591 32767,'0'0'0,"53"-4"0,33 13 0,9 17 0,-45 44 0,-40 20 0,-32 4 0,-29-14 0,-5-30 0,7-23 0</inkml:trace>
  <inkml:trace contextRef="#ctx0" brushRef="#br0" timeOffset="130611.064">14806 7783 32767,'-1'0'0,"1"0"0,0 0 0,-1 1 0,1-1 0,0 0 0,-1 0 0,1 0 0,-1 0 0,1 1 0,0-1 0,-1 0 0,1 0 0,-1 0 0,1 0 0,-1 0 0,1 0 0,0 0 0,-1 0 0,1 0 0,-1 0 0,1 0 0,0-1 0,-1 1 0,1 0 0,-1 0 0,1 0 0,0 0 0,-1-1 0,1 1 0,0 0 0,-1 0 0,1-1 0,0 1 0,-1 0 0,1 0 0,0-1 0,0 1 0,-1 0 0,1-1 0,0 1 0,0-1 0,0 1 0,-1 0 0,0-3 0,1 0 0,-1 0 0,0 0 0,1-1 0,0 1 0,-1-2 0,1-25 0,1 0 0,4-24 0,1-3 0,6-94 0,30-303 0,-35 394 0,8-25 0,-13 76 0,0 0 0,0 0 0,1 1 0,0-1 0,1 1 0,0 0 0,1-2 0,-4 9 0,-1 0 0,1 1 0,-1-1 0,1 0 0,0 0 0,-1 1 0,1-1 0,0 0 0,0 1 0,-1-1 0,1 1 0,0-1 0,0 1 0,0 0 0,0-1 0,0 1 0,0 0 0,0-1 0,0 1 0,-1 0 0,1 0 0,0 0 0,0 0 0,0 0 0,0 0 0,2 1 0,-1 0 0,0 0 0,0 0 0,0 0 0,0 0 0,0 0 0,0 1 0,0-1 0,0 1 0,0-1 0,-1 1 0,1 0 0,-1 0 0,1 0 0,0 1 0,10 15 0,-1 1 0,-1 0 0,0 1 0,-1 1 0,79 210 0,-8-18 0,-71-192 0,1 0 0,1-1 0,0-1 0,3 2 0,-11-16 0,1 0 0,0-1 0,0 1 0,0-1 0,1 0 0,-1 0 0,1 0 0,0-1 0,5 3 0,-8-5 0,0 0 0,0 0 0,1 0 0,-1-1 0,0 1 0,0-1 0,1 0 0,-1 1 0,0-1 0,1 0 0,-1 0 0,0 0 0,1-1 0,-1 1 0,0-1 0,0 1 0,1-1 0,-1 0 0,0 0 0,0 0 0,0 0 0,0 0 0,0 0 0,1-1 0,2-2 0,-1 0 0,1 0 0,-1 0 0,0 0 0,0-1 0,0 0 0,-1 0 0,1 0 0,-1 0 0,-1-1 0,2-2 0,5-13 0,-2 1 0,-1-1 0,0-1 0,13-63 0,-4-1 0,-3-12 0,12-183 0,-6 60 0,-18 218 0,1-17 0,2 0 0,0 0 0,0 0 0,2 0 0,7-17 0,-11 35 0,-1 0 0,1 0 0,0 0 0,1 1 0,-1-1 0,0 0 0,0 0 0,1 1 0,0-2 0,-1 3 0,-1 0 0,1-1 0,-1 1 0,1 0 0,-1-1 0,0 1 0,1 0 0,-1 0 0,1 0 0,-1 0 0,1-1 0,-1 1 0,1 0 0,-1 0 0,1 0 0,-1 0 0,1 0 0,-1 0 0,1 0 0,0 0 0,-1 0 0,1 1 0,-1-1 0,1 0 0,0 1 0,0 0 0,1 0 0,-1 0 0,1 1 0,-1-1 0,0 0 0,0 1 0,0-1 0,0 1 0,0-1 0,0 1 0,0-1 0,0 1 0,-1 0 0,1-1 0,-1 1 0,1 1 0,7 30 0</inkml:trace>
  <inkml:trace contextRef="#ctx0" brushRef="#br0" timeOffset="131324.353">15998 7283 32767,'0'0'0,"-3"0"0,-5 0 0,-7 33 0,-1 36 0,2 50 0,10 47 0,26 37 0,15-12 0,4-68 0,-4-55 0</inkml:trace>
  <inkml:trace contextRef="#ctx0" brushRef="#br0" timeOffset="131706.63">15864 7283 32767,'0'0'0,"10"-7"0,13-1 0,9 36 0,-18 23 0,-16 6 0,4-7 0,1-11 0</inkml:trace>
  <inkml:trace contextRef="#ctx0" brushRef="#br0" timeOffset="132835.203">16075 7321 32767,'0'0'0,"0"-6"0,-16-13 0,-2-2 0,14 2 0,22 7 0,21 30 0,3 26 0,-18 27 0,-23 7 0,-21-6 0,-18-15 0,-8-18 0,6-25 0,10-15 0</inkml:trace>
  <inkml:trace contextRef="#ctx0" brushRef="#br0" timeOffset="133704.553">16365 7456 32767,'3'0'0,"1"-3"0,-3-5 0,-2 16 0,19 29 0,15-34 0,-6-31 0,-19-16 0,-16-2 0,-11 10 0,8 16 0,6 10 0</inkml:trace>
  <inkml:trace contextRef="#ctx0" brushRef="#br0" timeOffset="134646.604">16826 7187 32767,'-3'0'0,"-8"0"0,-9 6 0,-3 13 0,1 12 0,2 11 0,13 15 0,19 7 0,22-1 0,-6 0 0,-15-13 0,-20-13 0,-15-13 0,-4-18 0,16-16 0,9-7 0</inkml:trace>
  <inkml:trace contextRef="#ctx0" brushRef="#br0" timeOffset="135013.939">17018 7341 32767,'0'0'0,"3"10"0,5 13 0,4 9 0,10-1 0,1-6 0</inkml:trace>
  <inkml:trace contextRef="#ctx0" brushRef="#br0" timeOffset="135420.963">16960 6956 32767,'-3'3'0,"12"21"0,4 6 0</inkml:trace>
  <inkml:trace contextRef="#ctx0" brushRef="#br0" timeOffset="135861.298">17327 7167 32767,'0'0'0,"42"10"0,15 3 0</inkml:trace>
  <inkml:trace contextRef="#ctx0" brushRef="#br0" timeOffset="136296.922">17481 6918 32767,'0'0'0,"0"-4"0,-4 0 0,-4 65 0,0 65 0,7 21 0,14-15 0,21-32 0,30-80 0,6-43 0</inkml:trace>
  <inkml:trace contextRef="#ctx0" brushRef="#br0" timeOffset="136297.922">17730 7148 32767,'0'0'0,"4"3"0,10 18 0,3 18 0,6 35 0,-2 5 0</inkml:trace>
  <inkml:trace contextRef="#ctx0" brushRef="#br0" timeOffset="136728.338">17653 6782 32767,'0'4'0,"7"36"0,8 15 0,2-1 0</inkml:trace>
  <inkml:trace contextRef="#ctx0" brushRef="#br0" timeOffset="139205.172">14229 8322 32767,'-3'1'0,"4"-1"0,11-1 0,23-6 0,12 0 0,-1 2 0,1 2 0,21 2 0,-19 0 0,27 0 0,1174-17 0,-911 16 0,-8-12 0,0-15 0,74-26 0,81-38 0,-108 18 0,-245 55 0,1 5 0,45 4 0,21 10 0,42 11 0,-114-3 0,0-6 0,99-12 0,-203 9 0,69-7 0,-1-4 0,15-7 0,-101 19 0,1-1 0,-1 1 0,1-1 0,-1-1 0,1 1 0,-1-1 0,0 0 0,0-1 0,-1 1 0,1-1 0,-1 0 0,1 0 0,0-2 0,9-17 0</inkml:trace>
  <inkml:trace contextRef="#ctx0" brushRef="#br0" timeOffset="137238.799">18096 7110 32767,'0'-4'0,"0"6"0,10 23 0,6 25 0,11 35 0,3 2 0,4-45 0,5-90 0,0-56 0,-3-14 0,-9 14 0</inkml:trace>
  <inkml:trace contextRef="#ctx0" brushRef="#br0" timeOffset="137648.285">18539 7225 32767,'3'3'0,"47"-1"0,15-39 0,-50 21 0,-17 33 0,28 29 0,32 14 0,23-7 0,0-15 0,-12-15 0</inkml:trace>
  <inkml:trace contextRef="#ctx0" brushRef="#br0" timeOffset="140359.658">18654 7167 32767,'0'1'0,"0"0"0,0 1 0,1-1 0,-1 0 0,0 0 0,0 0 0,0 0 0,1 0 0,-1 0 0,1 0 0,-1 0 0,1 0 0,-1 0 0,1 0 0,-1-1 0,1 1 0,0 0 0,0 0 0,-1 0 0,1-1 0,0 1 0,0 0 0,0-1 0,0 1 0,0-1 0,0 1 0,0-1 0,0 1 0,0-1 0,0 0 0,0 1 0,1-1 0,1 0 0,-1 1 0,0-1 0,1 0 0,-1 0 0,0 0 0,1-1 0,-1 1 0,0 0 0,0-1 0,1 0 0,-1 1 0,0-1 0,0 0 0,0 0 0,0 0 0,5-4 0,-1 0 0,1 0 0,-1 0 0,-1-1 0,1 0 0,-1 0 0,0 0 0,0-1 0,-1 0 0,0 1 0,2-6 0,0 0 0,0-1 0,-1-1 0,0 1 0,-1-1 0,0 0 0,-1-3 0,-2 11 0,0-1 0,0 1 0,0-1 0,-1 0 0,0 1 0,-1-1 0,0 1 0,0-1 0,0 1 0,0-1 0,-2 0 0,3 5 0,-1 1 0,1 0 0,-1 0 0,0 0 0,1-1 0,-1 1 0,0 0 0,0 0 0,0 0 0,0 0 0,0 0 0,0 1 0,0-1 0,0 0 0,0 0 0,-1 1 0,1-1 0,0 0 0,0 1 0,-1 0 0,1-1 0,0 1 0,-1 0 0,1-1 0,0 1 0,-1 0 0,1 0 0,0 0 0,-1 0 0,1 0 0,-1 1 0,1-1 0,0 0 0,0 1 0,-2-1 0,-3 2 0,0 1 0,0-1 0,0 1 0,0 1 0,0-1 0,-4 4 0,3-2 0,0 1 0,0 1 0,0-1 0,0 1 0,1 0 0,0 0 0,1 1 0,0 0 0,0 0 0,0 0 0,1 0 0,0 1 0,1 0 0,0-1 0,0 1 0,1 1 0,0-1 0,1 0 0,0 0 0,0 1 0,1-1 0,1 0 0,-1 1 0,1-1 0,1 0 0,0 0 0,0 1 0,0-1 0,3 3 0,17 29 0</inkml:trace>
  <inkml:trace contextRef="#ctx0" brushRef="#br0" timeOffset="142056.92">15998 9976 32767,'-6'17'0,"6"-16"0,1-3 0,2-8 0,14-61 0,-1-9 0,56-435 0,-50 355 0,-18 137 0,1 1 0,0-1 0,2 2 0,1-1 0,-7 18 0,0 1 0,1 0 0,0-1 0,-1 1 0,1 0 0,0 0 0,0 0 0,1 0 0,-1 0 0,1 1 0,-1-1 0,1 1 0,0 0 0,0-1 0,2 0 0,-3 2 0,-1 1 0,0 0 0,1-1 0,-1 1 0,1 0 0,-1-1 0,1 1 0,-1 0 0,1 0 0,-1 0 0,1 1 0,-1-1 0,1 0 0,-1 0 0,2 1 0,0 0 0,0 1 0,0-1 0,0 1 0,0 0 0,0 0 0,0 0 0,-1 0 0,1 0 0,0 2 0,10 11 0,0 0 0,-1 1 0,-1 1 0,4 9 0,36 66 0,27 73 0,32 105 0,-34-78 0,-69-175 0,1 0 0,0 0 0,5 4 0,-13-20 0,1 1 0,0-1 0,0 0 0,0 0 0,0 0 0,-1 0 0,1 0 0,1-1 0,-1 1 0,0 0 0,0 0 0,0-1 0,0 1 0,1 0 0,-1-1 0,0 0 0,-1 0 0,1 0 0,0 0 0,-1 0 0,1 0 0,0 0 0,-1-1 0,1 1 0,-1 0 0,1 0 0,0-1 0,-1 1 0,1 0 0,-1-1 0,1 1 0,-1 0 0,1-1 0,-1 1 0,1-1 0,-1 1 0,1-1 0,-1 1 0,1-1 0,-1 1 0,0-1 0,1 0 0,5-12 0,0 0 0,0 0 0,-1-1 0,-1 0 0,3-12 0,76-391 0,-60 287 0,-9 45 0,-3 14 0,4 2 0,2 0 0,7-12 0,-4 36 0,-11 27 0,-6 6 0,-5 4 0</inkml:trace>
  <inkml:trace contextRef="#ctx0" brushRef="#br0" timeOffset="-34101.996">10650 548 32767,'0'0'0,"0"0"0,0 0 0,0 0 0,0 0 0,0 0 0,0 0 0,0 0 0,0 0 0,0 0 0,0 0 0,0 0 0,0 1 0,0-1 0,0 0 0,0 0 0,0 0 0,0 0 0,0 0 0,0 0 0,0 0 0,0 0 0,0 0 0,0 1 0,0-1 0,0 0 0,0 0 0,0 0 0,0 0 0,0 0 0,0 0 0,0 0 0,0 0 0,0 0 0,0 0 0,0 0 0,0 1 0,0-1 0,0 0 0,0 0 0,0 0 0,-1 0 0,1 0 0,0 0 0,0 0 0,13 5 0,12 0 0,0-1 0,0-1 0,6 0 0,133 2 0,40-7 0,68 0 0,-133 7 0,1 6 0,-2 7 0,35 12 0,-168-29 0,13 2 0,-18-3 0,1 0 0,-1 0 0,1 0 0,-1 0 0,1 0 0,-1 0 0,0-1 0,1 1 0,-1 0 0,1 0 0,-1 0 0,0 0 0,1-1 0,-1 1 0,1 0 0,-1 0 0,0-1 0,1 1 0,-1 0 0,0-1 0,0 1 0,1 0 0,-1-1 0,0 1 0,0-1 0,1 1 0,-1 0 0,0-1 0,0 1 0,0-1 0,0 1 0,0 0 0,1-1 0,-2-14 0</inkml:trace>
  <inkml:trace contextRef="#ctx0" brushRef="#br0" timeOffset="-33420.241">11131 837 32767,'0'0'0,"-10"3"0,-3 11 0,4 26 0,9 75 0,9 57 0,6 39 0,0 52 0,-2-3 0,10-64 0,0-67 0</inkml:trace>
  <inkml:trace contextRef="#ctx0" brushRef="#br0" timeOffset="-32685.634">11804 952 32767,'0'-3'0,"-3"-14"0,-5-5 0,0 2 0,3 27 0,11 55 0,3 43 0,7 33 0,7 23 0,6 69 0,2 8 0,-5-33 0,-6-51 0,-4-65 0,-4-48 0</inkml:trace>
  <inkml:trace contextRef="#ctx0" brushRef="#br0" timeOffset="-32133.57">12265 2049 32767,'0'0'0,"4"10"0,-3 22 0,-1 23 0,-1 5 0,-3-14 0,-1-15 0</inkml:trace>
  <inkml:trace contextRef="#ctx0" brushRef="#br0" timeOffset="-31500.938">12265 1761 32767,'1'-9'0,"0"0"0,0 1 0,1-1 0,0 1 0,0-1 0,1 1 0,0-2 0,5-9 0,1 1 0,5-8 0,-14 25 0,0 1 0,1 0 0,-1-1 0,0 1 0,0-1 0,0 1 0,1 0 0,-1-1 0,0 1 0,1 0 0,-1-1 0,0 1 0,1 0 0,-1-1 0,0 1 0,1 0 0,-1 0 0,1-1 0,-1 1 0,0 0 0,1 0 0,1 6 0,-2-5 0,0 0 0,0 0 0,0 0 0,0 0 0,0 0 0,0 0 0,0 0 0,-1 0 0,1 0 0,0 0 0,-1 0 0,1 0 0,-1 0 0,1 0 0,-1 0 0,0-1 0,1 1 0,-1 0 0,1-1 0,0 0 0,0 0 0,0 0 0,0 0 0,0 0 0,0 0 0,0 0 0,0 0 0,0 0 0,0 0 0,0 0 0,0 0 0,0 0 0,0-1 0,0 1 0,0 0 0,0 0 0,0 0 0,0 0 0,0 0 0,0 0 0,0 0 0,0 0 0,0 0 0,0 0 0,-1 0 0,1 0 0,0 0 0,0 0 0,0 0 0,0 0 0,0-1 0,0 1 0,0 0 0,0 0 0,0 0 0,0 0 0,0 0 0,0 0 0,0 0 0,0 0 0,0 0 0,0 0 0,-1 0 0,1 0 0,0 0 0,0 0 0,0 0 0,0 0 0,0 0 0,0 0 0,0 0 0,0 0 0,0 0 0,0 0 0,0 0 0,0 0 0,0 0 0,0 0 0,-1 0 0,1 0 0,0 1 0,0-1 0,4-9 0,-2 0 0,-4 2 0,-1-2 0</inkml:trace>
  <inkml:trace contextRef="#ctx0" brushRef="#br0" timeOffset="-23729.123">15768 1068 32767,'0'0'0,"-13"-10"0,-14 0 0,-13 9 0,-5 10 0,-9 40 0,2 35 0,3 38 0,10 29 0,14 11 0,23-5 0,20-17 0,24-25 0,18-30 0,21-38 0,-3-27 0</inkml:trace>
  <inkml:trace contextRef="#ctx0" brushRef="#br0" timeOffset="-21985.011">17557 1356 32767,'0'0'0,"0"-3"0,0-8 0,0 28 0,0 89 0,4 128 0,3 57 0,5 2 0,0-23 0,-6-83 0,-3-74 0</inkml:trace>
  <inkml:trace contextRef="#ctx0" brushRef="#br0" timeOffset="-21458.187">17577 1394 32767,'0'-3'0,"10"-14"0,9-11 0,39 25 0,21 30 0,7 20 0,-1 19 0,-11 10 0,-45 52 0,-40 11 0,-32-16 0,-34-54 0,-14-42 0,2-26 0,16-13 0,20-5 0</inkml:trace>
  <inkml:trace contextRef="#ctx0" brushRef="#br0" timeOffset="-23097.788">16557 1010 32767,'-3'0'0,"-5"0"0,-14 56 0,-6 60 0,1 57 0,6 67 0,12 10 0,12-45 0,5-57 0</inkml:trace>
  <inkml:trace contextRef="#ctx0" brushRef="#br0" timeOffset="-22612.856">16595 1703 32767,'0'0'0,"0"0"0,17-7 0,21-2 0,27 1 0,23 1 0,18-4 0,-4-4 0,-21 0 0,-23-3 0,-22 2 0</inkml:trace>
  <inkml:trace contextRef="#ctx0" brushRef="#br0" timeOffset="-20730.446">18596 856 32767,'0'0'0,"16"36"0,16 48 0,9 42 0,3 26 0,-5 14 0,-9 3 0,-20 1 0,-25 0 0,-52 24 0,-31-25 0,-5-47 0,14-45 0</inkml:trace>
  <inkml:trace contextRef="#ctx0" brushRef="#br0" timeOffset="-17509.585">15094 663 32767,'0'4'0,"0"23"0,0 24 0,0 6 0,0-16 0,3-18 0,2-13 0</inkml:trace>
  <inkml:trace contextRef="#ctx0" brushRef="#br0" timeOffset="-17055.269">15152 509 32767,'0'0'0,"0"-13"0,-3 2 0,-2 4 0,1 2 0,1 2 0,0 2 0,2 4 0,3 1 0,2 1 0</inkml:trace>
  <inkml:trace contextRef="#ctx0" brushRef="#br0" timeOffset="-28768.18">13978 1068 32767,'0'0'0,"0"0"0,0 0 0,-3 6 0,-2 23 0,-2 25 0,19 190 0,14 83 0,6 9 0,-2-46 0,-7-70 0,-6-78 0,-7-70 0,-5-54 0,-3-29 0</inkml:trace>
  <inkml:trace contextRef="#ctx0" brushRef="#br0" timeOffset="-27710.018">13998 991 32767,'1'-2'0,"-1"0"0,1 1 0,0-1 0,1 1 0,-1-1 0,0 1 0,0 0 0,1-1 0,-1 1 0,0 0 0,1 0 0,-1 0 0,1 0 0,0 0 0,-1 0 0,1 0 0,0 1 0,0-1 0,-1 1 0,1-1 0,1 1 0,7-3 0,1 0 0,0 1 0,0 0 0,0 1 0,0 1 0,0-1 0,0 2 0,0 0 0,1 0 0,-1 1 0,-1 0 0,1 1 0,0 0 0,-1 0 0,1 2 0,-1-1 0,4 3 0,4 4 0,1 0 0,-2 1 0,1 1 0,-2 0 0,0 1 0,0 1 0,-2 1 0,12 15 0,-14-15 0,-1 0 0,-1 1 0,0 1 0,-1 0 0,-1 0 0,-1 1 0,-1 0 0,0 0 0,-1 0 0,0 10 0,-2-5 0,0-1 0,-2 1 0,-1-1 0,-1 1 0,-1-1 0,-1 1 0,-1-1 0,-5 19 0,3-22 0,0-1 0,-2-1 0,0 1 0,-1-1 0,0-1 0,-2 1 0,0-2 0,-1 1 0,0-2 0,-6 5 0,6-8 0,0-1 0,0 0 0,-1-1 0,-1-1 0,0 0 0,0-1 0,-1 0 0,0-1 0,0-1 0,0 0 0,-1-1 0,0-1 0,-3 0 0,-19 2 0,0-2 0,0-2 0,-5-2 0,27 0 0,4 2 0,3 1 0</inkml:trace>
  <inkml:trace contextRef="#ctx0" brushRef="#br0" timeOffset="-18032.655">14575 28 32767,'-8'-23'0,"8"23"0,0 0 0,0-1 0,0 1 0,0 0 0,0 0 0,-1 0 0,1-1 0,0 1 0,0 0 0,0 0 0,0 0 0,0-1 0,0 1 0,-1 0 0,1 0 0,0 0 0,0 0 0,0-1 0,0 1 0,-1 0 0,1 0 0,0 0 0,0 0 0,0 0 0,-1 0 0,1 0 0,0 0 0,0 0 0,-1 0 0,1 0 0,0 0 0,0 0 0,0 0 0,-1 0 0,1 0 0,-1 1 0,1 0 0,-1 0 0,1 0 0,-1 0 0,1 0 0,0 0 0,0 0 0,-1 0 0,1 1 0,0-1 0,0 0 0,0 0 0,0 1 0,0 41 0,1-1 0,2 1 0,2-1 0,2 0 0,2 1 0,-3-19 0,0 0 0,4 6 0,-7-21 0,1 0 0,0 0 0,1-1 0,0 0 0,0 0 0,0 0 0,2 0 0,-6-6 0,1 0 0,-1 0 0,1-1 0,0 1 0,-1 0 0,1-1 0,0 1 0,0-1 0,1 0 0,-1 0 0,0 0 0,0 0 0,0 0 0,1 0 0,-1 0 0,0-1 0,1 1 0,-1-1 0,2 0 0,-2 0 0,1 0 0,-1-1 0,1 1 0,-1-1 0,1 0 0,-1 0 0,1 0 0,-1 0 0,0 0 0,1 0 0,-1-1 0,0 1 0,0-1 0,0 1 0,1-2 0,5-6 0,0 0 0,-1 0 0,0-1 0,0 1 0,-1-2 0,-1 1 0,1-1 0,7-18 0,0 0 0,-2-1 0,-2 0 0,0 0 0,-2-1 0,1-19 0,-6 39 0,-1 1 0,0-1 0,-1 0 0,-1 1 0,1-1 0,-1 1 0,-2-6 0,2 26 0,5 251 0,-1 85 0,-3-329 0,-1 0 0,-1 0 0,-1 0 0,0 0 0,-1-1 0,-1 0 0,-7 16 0,9-26 0,0 1 0,0-2 0,0 1 0,-1 0 0,0-1 0,0 1 0,-1-1 0,1-1 0,-1 1 0,0 0 0,-1-1 0,1 0 0,-1-1 0,0 1 0,0-1 0,0 0 0,0 0 0,0-1 0,-1 0 0,1 0 0,-3 1 0,0-2 0,0 0 0,0-1 0,0 0 0,0 0 0,0-1 0,0 0 0,0-1 0,0 0 0,1 0 0,-1-1 0,1 0 0,-1 0 0,1-1 0,0 0 0,-4-3 0,-1-1 0,0-1 0,0 0 0,1 0 0,1-2 0,-1 0 0,2 0 0,-1 0 0,-3-8 0,-3-7 0</inkml:trace>
  <inkml:trace contextRef="#ctx0" brushRef="#br0" timeOffset="-15844.906">19077 9 32767,'0'0'0,"0"0"0,0 0 0,0 16 0,0 19 0,0 29 0,0 31 0,0 57 0,0 10 0,0-23 0,0-42 0,-3-56 0,-1-36 0</inkml:trace>
  <inkml:trace contextRef="#ctx0" brushRef="#br0" timeOffset="-15349.718">19193 317 32767,'0'0'0,"9"-3"0,8-1 0,13 9 0,8 5 0,4 0 0,-4-2 0,-7-5 0,-4-3 0,-7-2 0,-4 0 0,-5-13 0,-3-4 0</inkml:trace>
  <inkml:trace contextRef="#ctx0" brushRef="#br0" timeOffset="-13826.856">19636 164 32767,'0'-3'0,"0"0"0,1 1 0,-1-1 0,1 0 0,-1 1 0,1-1 0,1-2 0,-1 4 0,-1 1 0,0-1 0,1 0 0,-1 0 0,0 1 0,1-1 0,-1 0 0,1 0 0,-1 1 0,1-1 0,-1 1 0,1-1 0,0 0 0,-1 1 0,1-1 0,0 1 0,-1-1 0,1 1 0,0 0 0,0-1 0,0 1 0,0 0 0,-1 1 0,1-1 0,-1 0 0,1 1 0,-1-1 0,0 1 0,1-1 0,-1 1 0,0 0 0,1-1 0,-1 1 0,0-1 0,0 1 0,0 0 0,1-1 0,-1 1 0,0-1 0,0 1 0,0 0 0,0-1 0,0 1 0,0-1 0,0 1 0,0 0 0,-1 0 0,5 63 0,-3-23 0,3 4 0,-2-32 0,0 0 0,1 0 0,0 0 0,1-1 0,3 8 0,-5-17 0,0 1 0,0-1 0,0 1 0,0-1 0,0 0 0,1 0 0,2 3 0,-5-5 0,1-1 0,-1 1 0,1-1 0,-1 1 0,1-1 0,-1 0 0,1 1 0,0-1 0,-1 0 0,1 1 0,0-1 0,-1 0 0,1 0 0,0 1 0,-1-1 0,1 0 0,0 0 0,-1 0 0,1 0 0,0 0 0,0 0 0,-1 0 0,1 0 0,0 0 0,-1 0 0,1-1 0,0 1 0,-1 0 0,1 0 0,0-1 0,-1 1 0,1 0 0,0-1 0,-1 1 0,1-1 0,-1 1 0,1 0 0,-1-1 0,1 0 0,-1 1 0,1-1 0,-1 1 0,0-1 0,1 1 0,-1-1 0,9-14 0,0 1 0,-2-2 0,5-9 0,6-15 0,3 3 0,-9 16 0,-1-1 0,0 0 0,-2 0 0,-1-1 0,0 0 0,-12 29 0,0-1 0,1 0 0,-1 1 0,1 0 0,0 0 0,0 1 0,-7 34 0,2 1 0,2 0 0,-1 34 0,4-44 0,-12 187 0,6-56 0,7-146 0,-5 56 0,6-64 0,-2 1 0,1 0 0,-1 0 0,0-1 0,-1 0 0,-1 1 0,4-7 0,-1 0 0,0 0 0,0 0 0,-1 0 0,1 0 0,-1-1 0,1 1 0,-1-1 0,0 0 0,0 0 0,0 0 0,0 0 0,0 0 0,0-1 0,-1 1 0,1-1 0,0 0 0,-1 0 0,1 0 0,-1-1 0,1 1 0,-1-1 0,1 0 0,-1 0 0,0 0 0,-1 0 0,-4-1 0,0 0 0,1-1 0,-1 0 0,0 0 0,1-1 0,0 0 0,-1 0 0,1-1 0,1 0 0,-3-2 0,1 1 0,1-1 0,0 0 0,0 0 0,0-1 0,1 0 0,0-1 0,0 1 0,1-1 0,0-1 0,0 1 0,1-1 0,0 0 0,1 0 0,0-1 0,0 1 0,-1-6 0,-2-21 0</inkml:trace>
  <inkml:trace contextRef="#ctx0" brushRef="#br0" timeOffset="-13270.343">19943 856 32767,'0'0'0,"7"3"0,1 8 0,1 18 0,-3 11 0,-1 2 0,-5-23 0,-3-14 0</inkml:trace>
  <inkml:trace contextRef="#ctx0" brushRef="#br0" timeOffset="-12503.6">20001 567 32767,'0'0'0,"0"0"0,0 0 0,0 0 0,0-6 0,0-3 0,0 1 0,-3 8 0,-2 7 0,1 3 0,1-4 0,0-3 0,2-2 0,0-1 0,1-1 0,-4 0 0,-6-3 0,-3-1 0</inkml:trace>
  <inkml:trace contextRef="#ctx0" brushRef="#br1" timeOffset="263608.548">10572 2857 32767,'0'0'0,"-9"1"0,7 0 0,7 1 0,21 5 0,0-2 0,18 1 0,-35-5 0,125 14 0,87 2 0,54-3 0,191-14 0,284-43 0,-518 20 0,-104 9 0,223-22 0,-181 25 0,9 7 0,-61 0 0,109-19 0,-102 9 0,245-12 0,109 17 0,138 22 0,-109 11 0,210-28 0,-567-3 0,205-7 0,-2 20 0,467 79 0,-337-28 0,1-22 0,-477-35 0,120 5 0,86 16 0,-179-15 0,0-2 0,0-1 0,0-2 0,0-1 0,2-2 0,12-6 0</inkml:trace>
  <inkml:trace contextRef="#ctx0" brushRef="#br1" timeOffset="329302.234">13015 3127 32767,'-5'6'0,"-7"18"0,1 1 0,2 0 0,-3 10 0,-10 39 0,-14 76 0,-1 87 0,7 30 0,5 67 0,3 60 0,-1 56 0,-8 90 0,-3 41 0,-4 45 0,-5 133 0,-92 1785 0,98-1781 0,6-114 0,5-97 0,4-95 0,2-92 0,2-77 0,0-57 0,-8-7 0,-34 134 0,58-349 0,-2 6 0,1 1 0,1-1 0,1 0 0,0 12 0,1-23 0,0 1 0,1 0 0,-1-1 0,1 1 0,1-1 0,-1 1 0,0-1 0,1 0 0,0 1 0,0-1 0,0 0 0,1 0 0,-1 0 0,1-1 0,0 1 0,0-1 0,0 1 0,1-1 0,4 3 0,-1 0 0,1 0 0,0-1 0,1 0 0,-1 0 0,1-1 0,4 1 0,22 7 0,21 3 0,-52-14 0,195 43 0,63 3 0,16-9 0,567 16 0,12-40 0,-654-11 0,-190-3 0,208 8 0,-203-7 0,-11-1 0,0 0 0,-1 1 0,1 0 0,-1 0 0,1 1 0,-1 0 0,1 0 0,-7-2 0,0 0 0,0 0 0,0 0 0,0 0 0,0 0 0,0 1 0,-1-1 0,1 0 0,0 0 0,0 0 0,0 0 0,0 0 0,0 0 0,0 0 0,0 0 0,0 0 0,0 0 0,0 0 0,0 1 0,0-1 0,0 0 0,0 0 0,-1 0 0,1 0 0,0 0 0,0 0 0,0 0 0,0 0 0,0 1 0,0-1 0,0 0 0,0 0 0,0 0 0,0 0 0,0 0 0,0 0 0,1 0 0,-1 1 0,0-1 0,0 0 0,0 0 0,0 0 0,0 0 0,0 0 0,0 0 0,0 0 0,0 0 0,0 0 0,0 1 0,0-1 0,-12-1 0,7-1 0,0-1 0,1 0 0,-1 0 0,1 0 0,0-1 0,0 1 0,0-1 0,0 0 0,1 0 0,0-1 0,0 1 0,0-1 0,-1-1 0,-1-1 0,-76-108 0,-5 5 0,-52-49 0,96 115 0,-3 1 0,-1 3 0,-3 1 0,0 3 0,-3 1 0,-49-23 0,58 38 0,31 17 0,24 11 0,0 0 0,54 41 0,-2 3 0,-2 2 0,-3 3 0,5 10 0,65 83 0,11 28 0,-125-159 0,66 92 0,-67-90 0,-1 2 0,-1 0 0,-1 0 0,0 3 0,-7-16 0,0 0 0,-1 0 0,-1 1 0,0-1 0,0 1 0,-1 0 0,0 0 0,-1-1 0,0 2 0,-1-5 0,0 1 0,0-1 0,-1 0 0,0 0 0,0 0 0,-1 0 0,0-1 0,0 1 0,-1-1 0,1 1 0,-1-1 0,-1 0 0,1-1 0,-4 4 0,-8 6 0,-1 0 0,0-1 0,-1 0 0,-1-2 0,0 0 0,-1-1 0,-41 20 0,-1-3 0,-1-2 0,-2-4 0,-51 12 0,-56 3 0</inkml:trace>
  <inkml:trace contextRef="#ctx0" brushRef="#br1" timeOffset="331030.234">16153 14614 32767,'-3'0'0,"18"-49"0,46-59 0,62-73 0,58-74 0,36-47 0,-4-4 0,-31 37 0,-37 40 0,-43 61 0,-38 57 0,-28 45 0,-19 34 0</inkml:trace>
  <inkml:trace contextRef="#ctx0" brushRef="#br1" timeOffset="331706.547">16210 14710 32767,'0'3'0,"-7"2"0,-1-1 0,-1 3 0,3 16 0,47 99 0,66 134 0,34 75 0,14 31 0,-1 0 0,9 6 0,-19-9 0,-34-67 0</inkml:trace>
  <inkml:trace contextRef="#ctx0" brushRef="#br1" timeOffset="332354.322">18443 12286 32767,'0'0'0,"-7"-3"0,-2 2 0,-2 125 0,3 127 0,6 80 0,11 26 0,16-25 0,18-92 0,0-86 0</inkml:trace>
  <inkml:trace contextRef="#ctx0" brushRef="#br1" timeOffset="332851.385">18423 12286 32767,'0'0'0,"0"-3"0,52-31 0,54 23 0,18 44 0,-12 44 0,-31 40 0,-66 32 0,-58-6 0,-38-28 0,-18-39 0,4-39 0,38-30 0,28-15 0</inkml:trace>
  <inkml:trace contextRef="#ctx0" brushRef="#br1" timeOffset="334029.897">20251 12266 32767,'0'-3'0,"0"-21"0,-13 4 0,-17 38 0,-21 84 0,-1 51 0,22 29 0,71 20 0,41-25 0,11-42 0,-11-45 0</inkml:trace>
  <inkml:trace contextRef="#ctx0" brushRef="#br1" timeOffset="335179.859">21002 12709 32767,'-2'-9'0,"1"0"0,0 0 0,0-8 0,3 2 0,-2 15 0,0-1 0,0 1 0,0 0 0,0 0 0,0 0 0,0 0 0,0 0 0,0-1 0,0 1 0,0 0 0,0 0 0,0 0 0,0 0 0,0 0 0,0-1 0,0 1 0,0 0 0,0 0 0,0 0 0,0 0 0,0 0 0,1 0 0,-1-1 0,0 1 0,0 0 0,0 0 0,0 0 0,0 0 0,0 0 0,0 0 0,1 0 0,-1 0 0,0 0 0,0 0 0,0 0 0,0-1 0,0 1 0,1 0 0,-1 0 0,0 0 0,0 0 0,0 0 0,0 0 0,1 0 0,0 2 0,0 0 0,0 0 0,0-1 0,0 1 0,0 0 0,-1 0 0,1 0 0,0 0 0,-1 1 0,12 44 0,13 76 0,21 96 0,-40-198 0,0 0 0,1 0 0,1 0 0,1-1 0,1 0 0,4 6 0,-11-22 0,-1 0 0,1 0 0,0 0 0,1-1 0,-1 1 0,1-1 0,-1 0 0,1 0 0,0 0 0,0-1 0,0 1 0,0-1 0,1 0 0,-1 0 0,1 0 0,-1-1 0,1 1 0,0-1 0,0-1 0,2 1 0,-1-1 0,0 0 0,0-1 0,0 0 0,0 0 0,0 0 0,-1-1 0,1 0 0,-1 0 0,1 0 0,-1-1 0,0 0 0,0 0 0,0 0 0,0-1 0,0 1 0,-1-2 0,10-7 0,-1-2 0,-1 0 0,0 0 0,-1-1 0,-1-1 0,0 1 0,-1-2 0,0-2 0,19-40 0,9-38 0,-28 73 0,-7 19 0,0-1 0,0 1 0,0 0 0,1 0 0,0 0 0,0 0 0,0-1 0,-2 6 0,-1 0 0,0 0 0,0 0 0,0 0 0,0 0 0,1 0 0,-1 0 0,0 0 0,0 0 0,0 0 0,1 0 0,-1 0 0,0 0 0,0 0 0,0 0 0,1 0 0,-1 0 0,0 0 0,0 0 0,0 0 0,1 0 0,-1 0 0,0 0 0,0 0 0,0 0 0,0 0 0,1 1 0,-1-1 0,0 0 0,0 0 0,0 0 0,0 0 0,0 0 0,1 1 0,-1-1 0,0 0 0,0 0 0,0 0 0,0 0 0,0 1 0,0-1 0,0 0 0,0 0 0,0 0 0,0 0 0,0 1 0,0-1 0,0 0 0,0 0 0,0 0 0,0 1 0,5 28 0,-3 83 0,-5 84 0,-5-31 0,-30 158 0,34-294 0,-2 0 0,-1 0 0,-2 0 0,0-1 0,-2-1 0,-2 3 0,5-16 0,-1-1 0,1-1 0,-2 1 0,0-2 0,0 1 0,-1-1 0,0-1 0,-1 0 0,-13 8 0,9-7 0,-1-2 0,1 0 0,-2-1 0,1 0 0,-1-2 0,0 0 0,-8 1 0,12-4 0,0 0 0,1-2 0,-1 1 0,0-2 0,0 0 0,-13-1 0,12-2 0,0 0 0,0-1 0,1 0 0,-4-2 0</inkml:trace>
  <inkml:trace contextRef="#ctx0" brushRef="#br1" timeOffset="339102.923">17730 15807 32767,'0'-3'0,"-3"-14"0,-14-5 0,-12 64 0,1 68 0,4 27 0,52 126 0,21 17 0</inkml:trace>
  <inkml:trace contextRef="#ctx0" brushRef="#br1" timeOffset="339500.473">17808 16327 32767,'0'0'0,"3"0"0,11 0 0,13 10 0,24 12 0,86-12 0,20-10 0</inkml:trace>
  <inkml:trace contextRef="#ctx0" brushRef="#br1" timeOffset="340588.648">19058 15942 32767,'0'0'0,"-23"-17"0,-10 22 0,15 212 0,32 144 0,20 8 0,3-75 0,-4-88 0</inkml:trace>
  <inkml:trace contextRef="#ctx0" brushRef="#br1" timeOffset="341126.508">19058 15692 32767,'0'0'0,"0"-10"0,10-3 0,19 0 0,41 33 0,22 38 0,-5 33 0,-17 26 0,-31 11 0,-63 12 0,-52-14 0,-29-29 0,7-37 0,20-29 0</inkml:trace>
  <inkml:trace contextRef="#ctx0" brushRef="#br1" timeOffset="341798.684">20617 14999 32767,'0'-3'0,"-46"8"0,-28 47 0,-11 69 0,5 64 0,23 35 0,51 28 0,39-7 0,30-27 0,22-38 0,12-41 0,-11-44 0</inkml:trace>
  <inkml:trace contextRef="#ctx0" brushRef="#br1" timeOffset="342663.06">21059 15981 32767,'1'-5'0,"0"0"0,0 0 0,1 0 0,0 0 0,0 0 0,0 1 0,1-1 0,-1 1 0,1-1 0,0 1 0,3-3 0,-5 6 0,0 0 0,0 0 0,0 0 0,0 1 0,0-1 0,0 0 0,1 0 0,-1 1 0,0-1 0,0 0 0,1 1 0,-1 0 0,1-1 0,-1 1 0,0 0 0,1-1 0,-1 1 0,1 0 0,0 1 0,-1-1 0,1 0 0,0 1 0,-1-1 0,1 1 0,0 0 0,-1 0 0,1-1 0,-1 1 0,1 0 0,-1 0 0,0 0 0,1 1 0,-1-1 0,0 0 0,0 0 0,0 1 0,1 0 0,5 9 0,0 0 0,-1 0 0,0 0 0,-1 1 0,4 9 0,19 68 0,-26-81 0,16 59 0,2 6 0,5 3 0,-21-65 0,1 1 0,0-1 0,0 0 0,2 0 0,1 2 0,-6-11 0,-1 0 0,1 0 0,-1 0 0,1-1 0,0 1 0,0 0 0,0-1 0,0 1 0,0-1 0,2 1 0,-3-2 0,0 1 0,0-1 0,-1 0 0,1 1 0,0-1 0,0 0 0,0 0 0,0 0 0,0 0 0,0 0 0,0 0 0,0 0 0,0 0 0,0-1 0,0 1 0,0 0 0,0 0 0,1-1 0,1-1 0,0-1 0,0 1 0,-1 0 0,1-1 0,-1 0 0,1 1 0,-1-1 0,0 0 0,0 0 0,0-1 0,0 1 0,0-2 0,29-61 0,-29 63 0,-1 0 0,1 0 0,0 0 0,0 0 0,0 0 0,1 0 0,-1 0 0,0 1 0,1 0 0,0-1 0,0 1 0,0 0 0,-3 2 0,1-1 0,0 1 0,0 0 0,-1 0 0,1-1 0,0 1 0,-1 0 0,1 0 0,0 0 0,0 0 0,-1 0 0,1 0 0,0 0 0,0 0 0,-1 1 0,1-1 0,0 0 0,-1 0 0,1 0 0,0 1 0,0-1 0,-1 1 0,1-1 0,0 0 0,1 2 0,-1 0 0,1 0 0,0 0 0,-1 0 0,1 0 0,-1 0 0,1 0 0,-1 0 0,0 1 0,0-1 0,0 2 0,6 17 0,-1 0 0,-1 1 0,-1-1 0,0 14 0,0 2 0,-2 1 0,-1 0 0,-2-1 0,-2 1 0,-5 20 0,-3-1 0,-3-1 0,-2 0 0,-2 0 0,-3-2 0,-25 47 0,26-64 0,-1-1 0,-2 0 0,-3-1 0,14-19 0,-2 0 0,1-1 0,-16 13 0,21-22 0,0 0 0,0 0 0,-1-1 0,-5 2 0</inkml:trace>
  <inkml:trace contextRef="#ctx0" brushRef="#br1" timeOffset="343592.583">21945 16885 32767,'0'0'0,"0"0"0,-7 13 0,-5 54 0,3 24 0,9-2 0,11-30 0,4-25 0</inkml:trace>
  <inkml:trace contextRef="#ctx0" brushRef="#br1" timeOffset="344007.984">21906 16519 32767,'-3'0'0,"-11"-7"0,3-5 0,4 0 0</inkml:trace>
  <inkml:trace contextRef="#ctx0" brushRef="#br1" timeOffset="344390.534">22560 16135 32767,'0'0'0,"-10"0"0,7 0 0,20 0 0,24 3 0,37 4 0,5 2 0</inkml:trace>
  <inkml:trace contextRef="#ctx0" brushRef="#br1" timeOffset="344761.18">22502 16519 32767,'3'0'0,"28"-36"0,21-12 0,15 12 0,16 19 0,10 12 0,-4 1 0,-18 0 0</inkml:trace>
  <inkml:trace contextRef="#ctx0" brushRef="#br1" timeOffset="346379.033">24273 15095 32767,'-4'0'0,"-10"0"0,7 13 0,18 28 0,19 38 0,15 50 0,20 130 0,-41 76 0,-97 24 0,-35-49 0,0-81 0,19-78 0</inkml:trace>
  <inkml:trace contextRef="#ctx0" brushRef="#br1" timeOffset="345462.124">23446 16057 32767,'0'0'0,"-23"46"0,12 61 0,27 15 0,25-22 0,5-104 0,-35-71 0,-65-42 0,-30-2 0,16 34 0,39 40 0,24 28 0</inkml:trace>
  <inkml:trace contextRef="#ctx1" brushRef="#br2" timeOffset="7091.497">23445 16057</inkml:trace>
  <inkml:trace contextRef="#ctx0" brushRef="#br1" timeOffset="386463.102">10765 6225 32767,'-1'-22'0,"0"13"0,1 0 0,0 0 0,1-9 0,-1 16 0,1 0 0,-1 0 0,1 0 0,-1-1 0,1 1 0,0 0 0,0 0 0,0 0 0,0 0 0,0 1 0,0-1 0,1 0 0,-1 0 0,1 1 0,-1-1 0,1 0 0,-1 1 0,1 0 0,11-7 0,0 1 0,1 1 0,-1 0 0,1 0 0,5 0 0,28-11 0,1-2 0,1 2 0,0 3 0,1 1 0,48-5 0,-30 10 0,1 3 0,0 3 0,34 5 0,827 51 0,-568-24 0,80 4 0,-184-31 0,36-12 0,564-27 0,282 3 0,-832 23 0,146-6 0,232-39 0,60-2 0,-619 52 0,-1 7 0,1 5 0,-1 5 0,82 21 0,101 41 0,-24-5 0,-89-33 0,2-8 0,1-10 0,75-6 0,710-33 0,-792 14 0,931-40 0,-1028 43 0,1238-46 0,-1073 49 0,-49 7 0,46 13 0,-208-12 0,1 2 0,-1 3 0,-1 1 0,0 3 0,-34-11 0,1 0 0,-1-2 0,1 1 0,0-2 0,0 0 0,0-1 0,0 0 0,0-1 0,0-1 0,0 0 0,0-1 0,10-3 0,14-4 0,-1-2 0,10-5 0,-41 12 0,1 1 0,-1-1 0,0 0 0,-1-1 0,1 0 0,-1 0 0,9-6 0,14-9 0</inkml:trace>
  <inkml:trace contextRef="#ctx0" brushRef="#br1" timeOffset="473013.31">14613 2318 32767,'0'0'0,"9"-10"0,4-3 0,0-2 0,-3-3 0,-3 3 0,-2 3 0,-6 4 0,-2 6 0,-1 11 0,0 13 0,1 9 0,1 3 0,7 12 0,3-1 0,0-10 0,-1-23 0,-2-13 0</inkml:trace>
  <inkml:trace contextRef="#ctx0" brushRef="#br1" timeOffset="473889.567">14632 1953 32767,'0'0'0,"0"-7"0,0-1 0,0-4 0,0-2 0,0 0 0,4 4 0,0 2 0,0 4 0,-4 1 0,-2 6 0,3-5 0,4-2 0,1 3 0,-3 5 0,4-5 0,1-2 0</inkml:trace>
  <inkml:trace contextRef="#ctx0" brushRef="#br1" timeOffset="475577.078">18154 2299 32767,'0'0'0,"0"0"0,0 3 0,0 5 0,0 7 0,0 8 0,0 12 0,0 21 0,0 1 0,0-10 0,0-19 0,3-24 0,1-14 0</inkml:trace>
  <inkml:trace contextRef="#ctx0" brushRef="#br1" timeOffset="476383.075">18192 2126 32767,'0'-3'0,"0"-18"0,0-2 0,0 10 0,0 7 0,0 4 0,0 3 0,-3 1 0,-2-3 0,8-11 0,2-1 0,-2 6 0,-5 7 0,10-6 0,5-3 0</inkml:trace>
  <inkml:trace contextRef="#ctx0" brushRef="#br1" timeOffset="483399.97">21521 17501 32767,'0'0'0</inkml:trace>
  <inkml:trace contextRef="#ctx0" brushRef="#br1" timeOffset="483792.521">4703 12613 32767,'0'0'0,"0"0"0,-7 0 0,-8 0 0,-2 0 0,-1 0 0,-1 33 0,49 197 0,19 59 0</inkml:trace>
  <inkml:trace contextRef="#ctx0" brushRef="#br1" timeOffset="484197.192">4626 12555 32767,'0'-3'0,"-3"-31"0,58 7 0,32 21 0,5 25 0,-30 65 0,-64 44 0,-49 6 0,-28-18 0,-1-27 0,36-31 0,26-26 0</inkml:trace>
  <inkml:trace contextRef="#ctx0" brushRef="#br1" timeOffset="485324.784">4780 13133 32767,'0'0'0,"-10"-17"0,-3-8 0,1 10 0,12 76 0,9 44 0,10 30 0,5 3 0,-2-17 0,-4-28 0,-6-30 0,-4-26 0,-1-32 0,-1-18 0</inkml:trace>
  <inkml:trace contextRef="#ctx0" brushRef="#br1" timeOffset="485987.051">5395 13267 32767,'0'0'0,"-3"-3"0,-1 1 0,0 16 0,4 34 0,9-5 0,2-8 0</inkml:trace>
  <inkml:trace contextRef="#ctx0" brushRef="#br1" timeOffset="486384.978">5377 12901 32767,'0'0'0,"-3"-16"0,-2-6 0</inkml:trace>
  <inkml:trace contextRef="#ctx0" brushRef="#br1" timeOffset="487045.645">5992 12767 32767,'-3'0'0,"-5"0"0,0 0 0,7 3 0,20 2 0,21-1 0,12-1 0,5-3 0,-5-7 0,-11-7 0,-12-2 0</inkml:trace>
  <inkml:trace contextRef="#ctx0" brushRef="#br1" timeOffset="487457.474">6012 13017 32767,'0'0'0,"-4"16"0,13 6 0,34-1 0,32-5 0,7-4 0,-7-8 0,-17-11 0,-17-14 0,-20-13 0,-13-1 0</inkml:trace>
  <inkml:trace contextRef="#ctx0" brushRef="#br1" timeOffset="491074.109">7629 12536 32767,'-10'-16'0,"0"0"0,-1 0 0,0 1 0,-1 1 0,-10-9 0,8 9 0,-2 1 0,1 0 0,-2 1 0,1 1 0,-2 0 0,-5-2 0,10 7 0,1 1 0,-1 0 0,0 1 0,0 0 0,0 1 0,0 0 0,-1 1 0,1 1 0,-13 0 0,20 1 0,1 0 0,-1 1 0,0 0 0,1 0 0,0 0 0,-1 1 0,1 0 0,0 0 0,0 0 0,0 1 0,0-1 0,0 1 0,0 1 0,-1 0 0,0 1 0,1 0 0,0 1 0,0-1 0,0 1 0,1 0 0,-1 0 0,2 0 0,-2 3 0,-3 7 0,1 1 0,1 0 0,1 0 0,0 1 0,1-1 0,1 1 0,0 13 0,1-13 0,2 1 0,0-1 0,2 1 0,0-1 0,0 1 0,2-1 0,1 0 0,0 0 0,1-1 0,0 0 0,2 0 0,8 14 0,-10-19 0,1-1 0,0-1 0,1 1 0,0-1 0,0 0 0,1-1 0,1 0 0,-1-1 0,2 0 0,-1 0 0,1-1 0,0 0 0,0-1 0,1-1 0,0 1 0,0-2 0,0 0 0,8 2 0,-14-5 0,0 0 0,0 0 0,0-1 0,1 1 0,-1-2 0,0 1 0,0 0 0,0-1 0,0 0 0,0-1 0,4-1 0,-5 1 0,0 0 0,-1 0 0,1 0 0,-1-1 0,0 0 0,0 0 0,0 0 0,0 0 0,-1-1 0,1 0 0,-1 1 0,0-1 0,0 0 0,0-2 0,3-4 0,0 0 0,-1-1 0,0 0 0,-1 0 0,0-1 0,-1 1 0,0-1 0,0-5 0,1-18 0,-1 0 0,-2-7 0,1-29 0,4 32 0,-3 26 0,-2 0 0,1-12 0,-1 24 0,0 0 0,0 1 0,0-1 0,0 0 0,0 1 0,0-1 0,1 1 0,-1-1 0,0 1 0,0-1 0,1 1 0,-2 0 0,13-4 0</inkml:trace>
  <inkml:trace contextRef="#ctx0" brushRef="#br1" timeOffset="492108.436">7589 12594 32767,'-3'7'0,"0"0"0,0 0 0,1 1 0,0-1 0,0 1 0,1 0 0,0-1 0,0 3 0,0 14 0,2-1 0,1 5 0,-1-17 0,35 302 0,4 41 0,-37-293 0,-2 0 0,-3 1 0,-3-1 0,-10 45 0,11-84 0,-1-1 0,-2 0 0,0 0 0,-1-1 0,0 0 0,-2-1 0,-1 2 0,4-11 0,1 0 0,-2 0 0,1 0 0,-1-1 0,-1 0 0,0-1 0,0 0 0,-1 0 0,1-1 0,-2 0 0,1-1 0,-1 0 0,-4 1 0,-4 0 0,1 0 0,-1-2 0,-1 0 0,1-2 0,-1 0 0,1-1 0,-1-1 0,0 0 0,0-2 0,1 0 0,-1-2 0,0 0 0,0-1 0,10 1 0,0 0 0,0-1 0,0 0 0,0-1 0,1 0 0,-1-1 0,2 0 0,-1 0 0,0-1 0,1 0 0,0 0 0,1-1 0,0 0 0,0 0 0,1-1 0,-2-2 0,-3-7 0,0-1 0,1-1 0,1 1 0,1-2 0,1 1 0,0-1 0,-1-10 0,-3-31 0</inkml:trace>
  <inkml:trace contextRef="#ctx0" brushRef="#br1" timeOffset="492897.382">8398 12266 32767,'0'0'0,"-33"-10"0,-20 11 0,-8 30 0,6 36 0,20 60 0,31 27 0,27-2 0,29-24 0,18-41 0,11-57 0,-9-34 0</inkml:trace>
  <inkml:trace contextRef="#ctx0" brushRef="#br1" timeOffset="493829.203">8783 12208 32767,'2'-6'0,"0"0"0,1 0 0,-1 0 0,1 0 0,1 0 0,-1 0 0,1 1 0,0-1 0,1 1 0,-1 0 0,1 0 0,0 1 0,0-1 0,6-3 0,0 1 0,0 0 0,1 0 0,-1 1 0,1 1 0,2 0 0,-5 1 0,1 0 0,0 1 0,0 0 0,1 1 0,0 0 0,-8 1 0,0 1 0,0 0 0,0 0 0,0 0 0,0 0 0,0 0 0,0 1 0,0-1 0,-1 1 0,1 0 0,0 0 0,0 0 0,0 0 0,-1 0 0,1 1 0,0-1 0,-1 1 0,0 0 0,1-1 0,0 2 0,0 1 0,0 0 0,0 1 0,-1-1 0,1 1 0,-1 0 0,0-1 0,-1 1 0,1 0 0,-1 0 0,0 0 0,0 0 0,0 0 0,-1 0 0,0 0 0,0 2 0,0 18 0,-2-1 0,0 0 0,-2 1 0,-5 19 0,-14 41 0,-3 0 0,-22 40 0,-81 165 0,115-261 0,6-15 0,1 0 0,1 1 0,0 0 0,-2 11 0,8-24 0,-1 0 0,1-1 0,0 1 0,-1 0 0,1-1 0,0 1 0,0 0 0,0 0 0,0-1 0,1 1 0,-1 0 0,0-1 0,1 1 0,0 1 0,0-2 0,0 1 0,0-1 0,0 0 0,1 1 0,-1-1 0,0 0 0,1 0 0,-1 0 0,1 0 0,0 0 0,-1 0 0,1 0 0,0 0 0,-1-1 0,1 1 0,1-1 0,38 11 0,1-1 0,0-3 0,3-1 0,-20-3 0,-1-1 0,1-1 0,0-2 0,23-2 0,-33 1 0,0-1 0,1-1 0,-1 0 0,0-1 0,-1 0 0,1-1 0,-1-1 0,5-4 0,0-1 0,15-13 0</inkml:trace>
  <inkml:trace contextRef="#ctx0" brushRef="#br1" timeOffset="494330.002">8956 12574 32767,'0'0'0,"-6"0"0,-10-7 0,12-1 0,16 3 0,33 3 0,14 1 0,2-2 0,-5-3 0,-10-2 0</inkml:trace>
  <inkml:trace contextRef="#ctx0" brushRef="#br1" timeOffset="494707.057">9437 12787 32767,'0'0'0,"0"32"0,3 25 0,5 18 0,4 7 0,6-8 0,4-26 0,-2-22 0</inkml:trace>
  <inkml:trace contextRef="#ctx0" brushRef="#br1" timeOffset="495141.891">9418 12651 32767,'0'0'0,"0"0"0,3-3 0,8-5 0,2 0 0</inkml:trace>
  <inkml:trace contextRef="#ctx0" brushRef="#br1" timeOffset="495547.319">9745 12016 32767,'0'0'0,"0"-3"0,10 5 0,16 13 0,40 108 0,5 55 0,-42 35 0,-43-13 0,-24-44 0,-10-55 0,3-44 0</inkml:trace>
  <inkml:trace contextRef="#ctx0" brushRef="#br1" timeOffset="496275.003">8802 12517 32767,'0'0'0,"-3"0"0,-11-10 0,-4-3 0,6 1 0,30 8 0,25 9 0,16 10 0,7 2 0,2-8 0,-10-6 0</inkml:trace>
  <inkml:trace contextRef="#ctx0" brushRef="#br1" timeOffset="521251.671">17403 5320 32767,'0'0'0,"0"-13"0,0-7 0,0-1 0,3 3 0,5 22 0,4 26 0,0 33 0,-2 47 0,-3 10 0,1-21 0,-1-28 0</inkml:trace>
  <inkml:trace contextRef="#ctx0" brushRef="#br1" timeOffset="521696.53">17461 4897 32767,'0'0'0,"-10"-3"0,-3-2 0,4 1 0,3 1 0</inkml:trace>
  <inkml:trace contextRef="#ctx0" brushRef="#br1" timeOffset="530117.489">25235 5570 32767,'0'4'0,"0"0"0,-4 3 0,0 1 0,3-2 0,9 15 0,5 14 0,2 4 0,-6 12 0,-4-3 0</inkml:trace>
  <inkml:trace contextRef="#ctx0" brushRef="#br1" timeOffset="530839.725">25235 5281 32767,'0'0'0,"0"0"0,0 7 0,3-8 0,2-4 0</inkml:trace>
  <inkml:trace contextRef="#ctx0" brushRef="#br1" timeOffset="545729.892">9995 3203 32767,'-3'-18'0,"-63"-279"0,63 288 0,-4-22 0,-4-23 0,11 51 0,-1 0 0,1 1 0,-1-1 0,1 1 0,0-1 0,0 0 0,1 1 0,-1-1 0,0 0 0,1 1 0,-1-1 0,1 1 0,0-1 0,0 1 0,0-1 0,0 1 0,0 0 0,1 0 0,-1-1 0,1 1 0,0 0 0,-1 0 0,1 0 0,0 0 0,0 1 0,2-2 0,3-2 0,0 1 0,1 0 0,0 1 0,-1 0 0,8-2 0,13-3 0,21-2 0,37-3 0,46 0 0,179-3 0,-51 5 0,561-18 0,-471 24 0,-39 5 0,-108 4 0,-1 10 0,173 36 0,-179-16 0,242 38 0,-297-56 0,2-6 0,30-6 0,41-11 0,208-19 0,-4 1 0,-3 15 0,53 31 0,-283-10 0,28-5 0,64-12 0,214-31 0,38-7 0,-2 27 0,-344 24 0,0 8 0,-2 7 0,0 9 0,100 33 0,-119-18 0,-133-37 0,0 1 0,-1 1 0,0 1 0,-1 2 0,-1 1 0,4 3 0,-11-4 0,13 14 0</inkml:trace>
  <inkml:trace contextRef="#ctx0" brushRef="#br1" timeOffset="548538.416">10188 6359 32767,'-6'-11'0,"-28"-41"0,-20-32 0,45 67 0,0 1 0,2-1 0,0-1 0,-2-5 0,8 19 0,0 1 0,0-1 0,1 1 0,-1-1 0,1 1 0,0-1 0,-1 0 0,2-3 0,-1 6 0,0-1 0,1 1 0,-1 0 0,1-1 0,-1 1 0,1 0 0,0-1 0,-1 1 0,1 0 0,0 0 0,0 0 0,0-1 0,0 1 0,0 0 0,0 0 0,0 0 0,1 1 0,-1-1 0,0 0 0,0 0 0,1 1 0,-1-1 0,0 0 0,1 1 0,7-3 0,0 0 0,0 1 0,1 1 0,-1 0 0,0 0 0,8 0 0,64 4 0,-70-2 0,294 23 0,28-6 0,160-17 0,-29-26 0,52-1 0,3 19 0,152 46 0,-562-29 0,332 31 0,1-22 0,419-54 0,-372 7 0,293 23 0,-658 7 0,0-5 0,38-9 0,247-42 0,408-54 0,-510 67 0,750-55 0,-472 85 0,-364 21 0,147 29 0,406 107 0,-41-6 0,154-37 0,774 83 0,-1162-133 0,-371-46 0,0-6 0,116-15 0,-216 11 0,4-1 0,0 2 0,3 1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9:12.262"/>
    </inkml:context>
    <inkml:brush xml:id="br0">
      <inkml:brushProperty name="width" value="0.05" units="cm"/>
      <inkml:brushProperty name="height" value="0.05" units="cm"/>
    </inkml:brush>
  </inkml:definitions>
  <inkml:trace contextRef="#ctx0" brushRef="#br0">526 80 32767,'1'0'0,"0"-1"0,-1 1 0,1 0 0,0-1 0,0 1 0,0-1 0,-1 1 0,1-1 0,0 1 0,0-1 0,-1 0 0,1 1 0,0-1 0,-1 0 0,1 0 0,-1 1 0,1-1 0,-1 0 0,1 0 0,-1 0 0,0 1 0,1-1 0,-1 0 0,0 0 0,0 0 0,0 0 0,0 0 0,1 0 0,-1 0 0,0 0 0,-1 0 0,1 0 0,0 0 0,0 1 0,0-1 0,0 0 0,-1-1 0,0 0 0,0 0 0,-1-1 0,1 1 0,-1 0 0,0 0 0,1 0 0,-1 0 0,0 0 0,0 0 0,0 1 0,0-1 0,-1 1 0,-1-2 0,-1 0 0,-1 0 0,0 0 0,-1 0 0,1 1 0,0 0 0,-1 0 0,1 0 0,-1 1 0,1 0 0,-1 1 0,0-1 0,0 1 0,1 0 0,-1 1 0,0 0 0,1 0 0,-1 0 0,1 1 0,-2 0 0,-5 4 0,0 1 0,0 0 0,1 1 0,-1 0 0,2 1 0,-1 0 0,1 1 0,-2 3 0,-6 7 0,1 0 0,1 1 0,1 0 0,-4 10 0,12-19 0,0 1 0,2 1 0,-1-1 0,2 1 0,0 0 0,0 0 0,2 1 0,-1-1 0,2 1 0,0 2 0,2-11 0,-1 1 0,1-1 0,1 1 0,0-1 0,0 1 0,0-1 0,0 0 0,1 0 0,0 1 0,1-1 0,-1 0 0,1 0 0,0-1 0,1 1 0,-1-1 0,1 0 0,0 1 0,0-2 0,1 1 0,0 0 0,0-1 0,0 0 0,0 0 0,0-1 0,0 1 0,0-2 0,-1 1 0,1 0 0,0-1 0,1 0 0,-1 0 0,0-1 0,1 1 0,4 0 0,-9-2 0,0 0 0,1 0 0,-1 1 0,0-1 0,0 0 0,1 0 0,-1 0 0,0 0 0,0 0 0,0-1 0,1 1 0,-1 0 0,0-1 0,0 1 0,0 0 0,1-1 0,-1 0 0,0 1 0,0-1 0,0 0 0,0 1 0,0-1 0,0 0 0,-1 0 0,1 0 0,0 0 0,0 0 0,-1 0 0,1-1 0,-1 1 0,0-1 0,0 0 0,0 1 0,0-1 0,0 1 0,0-1 0,0 1 0,0-1 0,-1 1 0,1-1 0,-1 1 0,1-1 0,-1 1 0,0-1 0,1 1 0,-1-1 0,0 1 0,0 0 0,-1-1 0,-5-8 0,0 1 0,-1 0 0,-1 0 0,1 1 0,-1 0 0,-1 0 0,-8-4 0,-19-12 0,-22-8 0,6 3 0,47 25 0,-1 0 0,0-1 0,-5-5 0,-4-8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4:01:54.665"/>
    </inkml:context>
    <inkml:brush xml:id="br0">
      <inkml:brushProperty name="width" value="0.05" units="cm"/>
      <inkml:brushProperty name="height" value="0.05" units="cm"/>
      <inkml:brushProperty name="color" value="#E71224"/>
    </inkml:brush>
  </inkml:definitions>
  <inkml:trace contextRef="#ctx0" brushRef="#br0">118 15 32767,'-21'-13'0,"21"13"0,-1 0 0,0-1 0,1 1 0,-1 0 0,0 0 0,0 0 0,1 0 0,-1 0 0,0 0 0,0 0 0,1 0 0,-1 0 0,0 0 0,0 0 0,1 0 0,-1 1 0,0-1 0,0 0 0,1 0 0,-1 1 0,-1 0 0,1 0 0,0 0 0,0 0 0,0 0 0,0 1 0,0-1 0,0 0 0,0 0 0,1 1 0,-1-1 0,0 1 0,0 0 0,-9 33 0,-2 30 0,2 15 0,-10 139 0,3 153 0,20 123 0,-2-482 0,-1 3 0,1 0 0,1-1 0,0 1 0,1 2 0,-2-14 0,1 0 0,-1 0 0,1 0 0,-1 0 0,1 0 0,0-1 0,1 1 0,-1-1 0,1 1 0,-1-1 0,1 0 0,0 0 0,0 0 0,0 0 0,1-1 0,2 3 0,1-2 0,0 1 0,0-1 0,1-1 0,-1 1 0,1-1 0,-1 0 0,1-1 0,0 0 0,6 0 0,14 0 0,-1-1 0,5-2 0,69-7 0,-2-5 0,75-22 0,-147 29 0,-2-1 0,1-2 0,-1 0 0,0-2 0,-1-1 0,18-12 0,6-8 0</inkml:trace>
  <inkml:trace contextRef="#ctx0" brushRef="#br0" timeOffset="493.668">1042 592 32767,'0'0'0,"-3"0"0,18-3 0,17-1 0,19-3 0,14-4 0,6 0 0,-10 15 0,-14 7 0</inkml:trace>
  <inkml:trace contextRef="#ctx0" brushRef="#br0" timeOffset="958.905">1120 842 32767,'-4'0'0,"0"0"0,-10 0 0,-3 7 0,12 8 0,46 6 0,45-5 0,8-5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4:02:00.719"/>
    </inkml:context>
    <inkml:brush xml:id="br0">
      <inkml:brushProperty name="width" value="0.05" units="cm"/>
      <inkml:brushProperty name="height" value="0.05" units="cm"/>
      <inkml:brushProperty name="color" value="#E71224"/>
    </inkml:brush>
  </inkml:definitions>
  <inkml:trace contextRef="#ctx0" brushRef="#br0">162 327 32767,'-33'-1'0,"21"1"0,0-1 0,0 1 0,-1 1 0,1 0 0,0 1 0,0 0 0,0 1 0,-1 1 0,-2 4 0,15-8 0,0 0 0,-1 0 0,1 0 0,0 1 0,0-1 0,-1 0 0,1 0 0,0 1 0,0-1 0,0 0 0,-1 0 0,1 1 0,0-1 0,0 0 0,0 0 0,0 1 0,0-1 0,0 0 0,0 1 0,0-1 0,0 0 0,0 1 0,0-1 0,0 0 0,0 1 0,0-1 0,0 1 0,0-1 0,0 1 0,1-1 0,-1 1 0,1-1 0,-1 1 0,1-1 0,-1 1 0,1-1 0,-1 0 0,1 1 0,-1-1 0,1 0 0,0 1 0,-1-1 0,1 0 0,0 0 0,0 1 0,24 4 0,30 0 0,8-3 0,119 0 0,650-37 0,-603 22 0,99-5 0,100-6 0,98-8 0,931-91 0,-471 36 0,-320 45 0,3 41 0,-19 35 0,-242-18 0,92 0 0,627 4 0,379 14 0,-1142-12 0,256 52 0,-18 48 0,-290-54 0,-191-44 0,0-5 0,2-5 0,23-4 0,-14-11 0,-1-7 0,0-4 0,10-9 0,82-20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9:12.958"/>
    </inkml:context>
    <inkml:brush xml:id="br0">
      <inkml:brushProperty name="width" value="0.05" units="cm"/>
      <inkml:brushProperty name="height" value="0.05" units="cm"/>
    </inkml:brush>
  </inkml:definitions>
  <inkml:trace contextRef="#ctx0" brushRef="#br0">11 0 32767,'0'0'0,"-10"7"0,36 38 0,-6 50 0,-16 13 0,-9-12 0,-3-23 0,5-23 0,31-21 0,22-11 0,17-9 0,6-16 0,-8-7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9:13.516"/>
    </inkml:context>
    <inkml:brush xml:id="br0">
      <inkml:brushProperty name="width" value="0.05" units="cm"/>
      <inkml:brushProperty name="height" value="0.05" units="cm"/>
    </inkml:brush>
  </inkml:definitions>
  <inkml:trace contextRef="#ctx0" brushRef="#br0">135 0 32767,'0'0'0,"-3"0"0,-1 4 0,10 7 0,23 34 0,21 82 0,-9 59 0,-47 56 0,-46 0 0,-43-41 0,-5-54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9:11.093"/>
    </inkml:context>
    <inkml:brush xml:id="br0">
      <inkml:brushProperty name="width" value="0.05" units="cm"/>
      <inkml:brushProperty name="height" value="0.05" units="cm"/>
    </inkml:brush>
  </inkml:definitions>
  <inkml:trace contextRef="#ctx0" brushRef="#br0">25 1164 32767,'-1'0'0,"1"1"0,0-1 0,-1 0 0,1 1 0,-1-1 0,1 0 0,0 0 0,-1 1 0,1-1 0,-1 0 0,1 0 0,-1 0 0,1 0 0,-1 0 0,1 0 0,-1 0 0,1 0 0,-1 0 0,1 0 0,0 0 0,-1 0 0,1 0 0,-1 0 0,1 0 0,-1 0 0,1 0 0,-1 0 0,1-1 0,-1 1 0,1 0 0,0 0 0,-1-1 0,1 1 0,0 0 0,-1-1 0,1 1 0,0 0 0,-1-1 0,1 1 0,-1-1 0,0-2 0,0-1 0,1 1 0,-1-1 0,0 1 0,1-1 0,0-2 0,-1 0 0,-1-39 0,2 0 0,2 1 0,2-1 0,4-14 0,-6 43 0,94-543 0,-62 378 0,-14 81 0,-13 72 0,-7 28 0,0-1 0,0 1 0,0 0 0,0-1 0,0 1 0,0 0 0,0 0 0,0-1 0,0 1 0,0 0 0,0 0 0,0-1 0,1 1 0,-1 0 0,0 0 0,0 0 0,0-1 0,0 1 0,0 0 0,1 0 0,-1 0 0,0-1 0,0 1 0,0 0 0,1 0 0,-1 0 0,0 0 0,0 0 0,1 0 0,-1-1 0,0 1 0,0 0 0,1 0 0,-1 0 0,0 0 0,0 0 0,2 4 0,0 1 0,-1-1 0,1 1 0,-1-1 0,0 1 0,-1-1 0,1 1 0,-1 1 0,9 64 0,12 79 0,-14-111 0,2 0 0,10 28 0,-16-56 0,1-1 0,0 1 0,0-1 0,1 0 0,0 0 0,1-1 0,6 9 0,-11-16 0,1 1 0,-1 0 0,1-1 0,0 1 0,-1-1 0,1 0 0,0 1 0,0-1 0,-1 0 0,1 0 0,0 0 0,0 0 0,1-1 0,-1 1 0,0-1 0,0 1 0,0-1 0,0 1 0,0-1 0,1 0 0,-1 0 0,0 0 0,0 0 0,0-1 0,0 1 0,1-1 0,1 0 0,0-1 0,0 0 0,0-1 0,0 0 0,0 1 0,0-1 0,-1-1 0,1 1 0,-1-1 0,0 1 0,0-1 0,0 0 0,2-4 0,7-12 0,0-2 0,-2 1 0,0-1 0,-2-1 0,1-5 0,31-124 0,-16 56 0,-17 78 0,-7 18 0,0-1 0,0 1 0,1 0 0,-1 0 0,0 0 0,0 0 0,0 0 0,0 0 0,0-1 0,0 1 0,1 0 0,-1 0 0,0 0 0,0 0 0,0 0 0,0 0 0,1 0 0,-1 0 0,0 0 0,0 0 0,0 0 0,0 0 0,1 0 0,-1 0 0,0 0 0,0 0 0,0 0 0,1 0 0,-1 0 0,0 0 0,0 0 0,0 0 0,0 0 0,1 0 0,-1 0 0,0 0 0,0 0 0,0 0 0,0 0 0,0 1 0,1-1 0,-1 0 0,0 0 0,2 3 0,0 1 0,0-1 0,0 1 0,-1-1 0,1 1 0,0 3 0,-1-3 0,19 55 0,-8-19 0,2-2 0,2 1 0,1-2 0,7 10 0,-10-25 0,1-1 0,11 11 0,27 25 0</inkml:trace>
  <inkml:trace contextRef="#ctx0" brushRef="#br0" timeOffset="405.546">1141 453 32767,'0'3'0,"-4"18"0,-33-5 0,-11-5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9:09.525"/>
    </inkml:context>
    <inkml:brush xml:id="br0">
      <inkml:brushProperty name="width" value="0.05" units="cm"/>
      <inkml:brushProperty name="height" value="0.05" units="cm"/>
    </inkml:brush>
  </inkml:definitions>
  <inkml:trace contextRef="#ctx0" brushRef="#br0">0 993 32767,'15'-44'0,"39"-183"0,19-73 0,-48 224 0,-23 70 0,0 1 0,0 0 0,1 0 0,0 0 0,0 0 0,0 0 0,0 1 0,5-5 0,-7 8 0,0 0 0,0 0 0,0 0 0,0 1 0,1-1 0,-1 0 0,0 1 0,1-1 0,-1 1 0,1-1 0,-1 1 0,0 0 0,1-1 0,-1 1 0,1 0 0,-1 0 0,1 0 0,-1 0 0,1 0 0,-1 0 0,1 1 0,-1-1 0,1 0 0,0 1 0,3 1 0,-1 1 0,1-1 0,-1 1 0,0 0 0,0 0 0,0 0 0,0 0 0,3 4 0,11 12 0,-1 1 0,-2 0 0,8 12 0,42 74 0,-41-64 0,2-1 0,1-1 0,26 27 0,-48-62 0,0 0 0,0 0 0,1 0 0,-1-1 0,1 0 0,5 3 0,-9-6 0,0 0 0,1 0 0,-1 0 0,0-1 0,1 1 0,-1 0 0,1-1 0,-1 0 0,0 1 0,1-1 0,-1 0 0,1 0 0,-1-1 0,2 1 0,-1-1 0,0 0 0,0 0 0,0 0 0,-1 0 0,1 0 0,0-1 0,-1 0 0,1 1 0,-1-1 0,1 0 0,1-2 0,3-3 0,-1 0 0,0 0 0,0-1 0,2-5 0,11-19 0,-2-1 0,-2 0 0,2-7 0,37-111 0,-52 144 0,91-271 0,-60 183 0</inkml:trace>
  <inkml:trace contextRef="#ctx0" brushRef="#br0" timeOffset="486.363">1597 13 32767,'0'0'0,"-13"-7"0,-10 2 0,-12 10 0,-3 22 0,-5 42 0,2 48 0,8 44 0,15 14 0,22-6 0,26-26 0,30-33 0,6-36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9:15.179"/>
    </inkml:context>
    <inkml:brush xml:id="br0">
      <inkml:brushProperty name="width" value="0.05" units="cm"/>
      <inkml:brushProperty name="height" value="0.05" units="cm"/>
    </inkml:brush>
  </inkml:definitions>
  <inkml:trace contextRef="#ctx0" brushRef="#br0">555 1585 32767,'-4'-16'0,"2"0"0,0 0 0,1-1 0,2-15 0,2-5 0,7-26 0,18-87 0,16-90 0,31-290 0,-55 346 0,-17 110 0,-4 61 0,-2 33 0,-10 141 0,12-131 0,1 1 0,2-1 0,1 0 0,4 15 0,-5-38 0,0 0 0,0 1 0,0-1 0,1 0 0,0 0 0,0-1 0,1 1 0,2 2 0,-5-7 0,0 0 0,1 0 0,-1-1 0,1 1 0,-1-1 0,1 1 0,0-1 0,0 0 0,0 0 0,-1 1 0,1-1 0,0-1 0,0 1 0,1 0 0,-1 0 0,0-1 0,0 1 0,0-1 0,0 0 0,0 1 0,1-1 0,-1 0 0,0 0 0,0-1 0,0 1 0,1 0 0,-1-1 0,0 1 0,2-2 0,4-1 0,-1-1 0,0 0 0,0 0 0,0-1 0,-1 1 0,1-2 0,-1 1 0,0-1 0,-1 0 0,4-4 0,13-17 0,-2-1 0,-2-1 0,0 0 0,-2-2 0,8-21 0,7-23 0,17-67 0,-18 31 0,-25 92 0,-4 16 0,-1-1 0,1 1 0,0 0 0,0 0 0,0-1 0,1 1 0,0-1 0,1 12 0,-1 21 0,0 6 0,1 1 0,2 0 0,1-1 0,2 0 0,11 29 0,-14-49 0,1-1 0,0 0 0,1 0 0,1-1 0,0 0 0,0 0 0,2-1 0,-1 0 0,2-1 0,-1 0 0,2-1 0,-1 0 0,1 0 0,1-2 0,8 6 0,3-2 0,1-1 0,18 5 0</inkml:trace>
  <inkml:trace contextRef="#ctx0" brushRef="#br0" timeOffset="502.661">2094 316 32767,'0'3'0,"59"18"0,32-5 0,1-5 0</inkml:trace>
  <inkml:trace contextRef="#ctx0" brushRef="#br0" timeOffset="953.995">2074 701 32767,'0'0'0,"20"6"0,45-20 0,22-11 0,0-2 0,-16 10 0,-20 9 0</inkml:trace>
  <inkml:trace contextRef="#ctx0" brushRef="#br0" timeOffset="17973.227">150 1605 32767,'0'1'0,"-1"-1"0,1 1 0,0-1 0,-1 1 0,1 0 0,-1-1 0,1 1 0,-1-1 0,1 0 0,0 1 0,-1-1 0,0 1 0,1-1 0,-1 0 0,1 1 0,-1-1 0,1 0 0,-1 0 0,0 1 0,1-1 0,-1 0 0,0 0 0,1 0 0,-1 0 0,0 0 0,1 0 0,-1 0 0,0 0 0,1 0 0,-1 0 0,0 0 0,-5 0 0,-1 1 0,1 1 0,0-1 0,0 1 0,0 0 0,0 1 0,0-1 0,0 1 0,0 0 0,1 1 0,0-1 0,-1 1 0,1 0 0,1 0 0,-1 1 0,0 0 0,1-1 0,0 1 0,0 1 0,1-1 0,0 1 0,0-1 0,0 1 0,-2 5 0,4-8 0,0 0 0,0 1 0,0-1 0,0 0 0,0 0 0,1 1 0,-1-1 0,1 0 0,0 1 0,0 1 0,1-3 0,-1 0 0,1 0 0,-1 0 0,1 0 0,0-1 0,-1 1 0,1 0 0,0 0 0,0-1 0,1 1 0,-1 0 0,0-1 0,0 1 0,1-1 0,-1 0 0,1 1 0,-1-1 0,1 0 0,0 0 0,5 3 0,0 0 0,0 0 0,1-1 0,-1 0 0,1-1 0,0 0 0,5 1 0,62 7 0,-73-10 0,116 9 0,0-6 0,1-5 0,10-6 0,-71 2 0,0-4 0,-1-1 0,0-4 0,-1-1 0,28-15 0,62-30 0,51-34 0,-169 80 0,0 2 0,1 1 0,0 1 0,1 2 0,14-3 0,31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9:17.702"/>
    </inkml:context>
    <inkml:brush xml:id="br0">
      <inkml:brushProperty name="width" value="0.05" units="cm"/>
      <inkml:brushProperty name="height" value="0.05" units="cm"/>
    </inkml:brush>
  </inkml:definitions>
  <inkml:trace contextRef="#ctx0" brushRef="#br0">597 1689 32767,'0'1'0,"-3"-3"0,-18-29 0,6-1 0,-9-26 0,6 8 0,2-1 0,2-5 0,-2-19 0,3 0 0,2-18 0,4-8 0,5 0 0,4-1 0,6-8 0,1 22 0,4 1 0,4 1 0,21-60 0,-29 116 0,1 1 0,2 0 0,0 1 0,7-8 0,-16 31 0,0 0 0,1 0 0,0 0 0,0 1 0,0-1 0,1 0 0,-4 4 0,1 0 0,-1 0 0,0 0 0,0 0 0,0 1 0,1-1 0,-1 0 0,1 1 0,-1-1 0,0 1 0,1-1 0,-1 1 0,1 0 0,-1-1 0,1 1 0,0 0 0,0 0 0,-1 1 0,0-1 0,0 0 0,0 1 0,0-1 0,0 0 0,0 1 0,0 0 0,0-1 0,0 1 0,0-1 0,0 1 0,0 0 0,-1 0 0,1-1 0,0 1 0,0 0 0,-1 0 0,1 0 0,0 0 0,1 3 0,0-1 0,-1 1 0,1 0 0,-1 0 0,1 0 0,-1 0 0,0 3 0,2 9 0,-2 0 0,0-1 0,-1 1 0,0 0 0,-1-1 0,-1 1 0,-1-1 0,0 1 0,-1 1 0,-8 24 0,-3 1 0,-13 28 0,21-55 0,1 0 0,1 1 0,-2 6 0,6-17 0,0 0 0,0 1 0,1-1 0,0 0 0,0 1 0,0-1 0,0 1 0,1-1 0,0 0 0,0 1 0,2 3 0,2 5 0,1-1 0,1 0 0,0-1 0,2 1 0,-1 1 0,0 0 0,4 10 0,-10-19 0,-1-1 0,1 1 0,-1 0 0,0 0 0,0 0 0,0 0 0,-1 0 0,0 1 0,0-1 0,0 1 0,-1 0 0,0 0 0,-1-1 0,1 1 0,-1-1 0,-1 0 0,1 1 0,-1-1 0,1 0 0,-2 0 0,1-1 0,0 1 0,-1-1 0,0 1 0,-8 7 0,0 0 0,0-1 0,-12 8 0,20-17 0,6-5 0,9-11 0</inkml:trace>
  <inkml:trace contextRef="#ctx0" brushRef="#br0" timeOffset="416.944">1194 650 32767,'0'0'0,"-4"6"0,0 6 0,0 14 0,4 25 0,21 4 0,8-7 0</inkml:trace>
  <inkml:trace contextRef="#ctx0" brushRef="#br0" timeOffset="1853.841">2483 535 32767,'0'0'0,"0"33"0,7 20 0,21 41 0,6 4 0</inkml:trace>
  <inkml:trace contextRef="#ctx0" brushRef="#br0" timeOffset="3130.141">4484 593 32767,'0'0'0,"-3"3"0,8 1 0,37-10 0,10-3 0</inkml:trace>
  <inkml:trace contextRef="#ctx0" brushRef="#br0" timeOffset="3570.037">4985 535 32767,'0'0'0,"3"3"0,4-5 0,34-32 0,10-10 0</inkml:trace>
  <inkml:trace contextRef="#ctx0" brushRef="#br0" timeOffset="3911.129">5408 226 32767,'0'4'0,"0"30"0,36-17 0,18-18 0,-3 2 0,-30 29 0,-12 13 0,2-3 0,0-10 0</inkml:trace>
  <inkml:trace contextRef="#ctx0" brushRef="#br0" timeOffset="4773.464">6831 1843 32767,'-3'-1'0,"0"0"0,-1 0 0,1 0 0,-1-1 0,1 0 0,0 1 0,0-1 0,0 0 0,0 0 0,-1-2 0,-1-1 0,1 0 0,-1-1 0,1 0 0,0 0 0,0 0 0,1-1 0,-10-19 0,2 0 0,1 0 0,1-1 0,-1-5 0,-11-53 0,-7-72 0,12 36 0,6-1 0,4-76 0,8 122 0,3 0 0,4 1 0,2 0 0,19-61 0,-21 103 0,2-1 0,2 2 0,0 0 0,2 0 0,4-2 0,-11 21 0,0 1 0,1 0 0,0 0 0,1 1 0,0 0 0,0 0 0,2 2 0,-1-1 0,2 0 0,-8 7 0,0 0 0,1 0 0,-1 0 0,1 1 0,-1 0 0,1 0 0,0 0 0,0 1 0,0 0 0,-1 0 0,1 0 0,6 1 0,-10 0 0,1 0 0,-1 0 0,0 1 0,1-1 0,-1 1 0,0 0 0,1-1 0,-1 1 0,0 0 0,0 0 0,0 1 0,0-1 0,0 0 0,0 1 0,0-1 0,0 1 0,0 0 0,-1-1 0,1 1 0,-1 0 0,1 0 0,-1 0 0,0 0 0,0 0 0,0 0 0,0 1 0,0-1 0,0 0 0,0 1 0,-1 0 0,1 4 0,0 1 0,0-1 0,-1 0 0,0 1 0,0-1 0,-1 1 0,0-1 0,-1 0 0,1 0 0,-1 1 0,-1-1 0,0 0 0,-6 16 0,-1 0 0,-1-1 0,-3 3 0,-17 25 0,-22 24 0,22-31 0,31-42 0,-4 3 0,0 1 0,1 0 0,0 0 0,0 1 0,1-1 0,-1 0 0,1 3 0,1-6 0,1-1 0,0 1 0,0-1 0,0 1 0,0-1 0,0 1 0,0-1 0,0 1 0,1-1 0,-1 1 0,1-1 0,-1 1 0,1-1 0,-1 1 0,1-1 0,0 0 0,-1 1 0,1-1 0,0 0 0,0 0 0,0 0 0,0 0 0,0 0 0,1 0 0,-1 0 0,0 0 0,0 0 0,1 0 0,-1 0 0,1-1 0,60 30 0,-47-22 0,-1 0 0,0 1 0,0 0 0,0 2 0,11 10 0,-20-16 0,0 0 0,0 1 0,-1-1 0,1 1 0,-1 0 0,0 0 0,-1 0 0,1 0 0,-1 1 0,-1-1 0,1 1 0,-1 0 0,0 0 0,-1 0 0,1 2 0,-2-7 0,0 0 0,1 1 0,-1-1 0,-1 0 0,1 0 0,0 1 0,0-1 0,-1 0 0,1 0 0,-1 0 0,0 1 0,0-1 0,0 0 0,0 0 0,0 0 0,0 0 0,0-1 0,-1 1 0,1 0 0,-1 0 0,1-1 0,-1 1 0,0-1 0,1 1 0,-1-1 0,0 0 0,0 0 0,0 0 0,0 0 0,0 0 0,-1 0 0,0 0 0,0 0 0,-1 0 0,1-1 0,0 0 0,0 1 0,0-1 0,-1 0 0,1-1 0,0 1 0,0 0 0,0-1 0,-1 0 0,1 0 0,0 0 0,0 0 0,0 0 0,0-1 0,0 1 0,1-1 0,-1 0 0,0 0 0,-13-14 0</inkml:trace>
  <inkml:trace contextRef="#ctx0" brushRef="#br0" timeOffset="5689.726">7544 785 32767,'0'0'0,"-3"0"0,-5 10 0,-1 16 0,1 17 0,6 11 0,9-8 0,7-20 0,4-22 0,2-15 0,8-11 0,6 0 0,3 14 0,2 32 0,8 44 0,-1 14 0,-2-14 0,-9-18 0</inkml:trace>
  <inkml:trace contextRef="#ctx0" brushRef="#br0" timeOffset="6308.309">8217 112 32767,'0'0'0,"-10"-4"0,-6 0 0,28 55 0,56 76 0,38 38 0,18 7 0,-6-5 0,-19-31 0,-27-40 0</inkml:trace>
  <inkml:trace contextRef="#ctx0" brushRef="#br0" timeOffset="6690.362">8986 112 32767,'0'0'0,"-26"-7"0,-45 41 0,-20 37 0,-27 52 0,3 32 0,15-1 0,24-20 0,25-39 0,21-36 0</inkml:trace>
  <inkml:trace contextRef="#ctx0" brushRef="#br0" timeOffset="7757.088">9237 727 32767,'-5'2'0,"0"0"0,0 1 0,1-1 0,-1 1 0,1 0 0,-1 0 0,1 1 0,0-1 0,0 1 0,0 0 0,1 0 0,0 0 0,-1 0 0,1 1 0,0 0 0,-4 9 0,0 0 0,0 1 0,2 0 0,-2 6 0,0 5 0,1 0 0,1 0 0,1 1 0,2 0 0,1-1 0,0 1 0,2 0 0,5 23 0,-6-45 0,10 43 0,-10-45 0,1-1 0,0 1 0,0-1 0,0 1 0,0-1 0,0 0 0,0 0 0,1 0 0,-1 1 0,1-1 0,-1 0 0,1-1 0,0 1 0,0 0 0,0 0 0,0-1 0,-1 0 0,-1-1 0,1 0 0,0 0 0,-1 0 0,1 1 0,-1-1 0,1 0 0,0 0 0,-1 0 0,1 0 0,0 0 0,0 0 0,-1 0 0,1 0 0,0-1 0,-1 1 0,1 0 0,-1 0 0,1 0 0,0-1 0,-1 1 0,1 0 0,-1-1 0,1 1 0,0 0 0,-1-1 0,1 1 0,-1-1 0,0 1 0,1-1 0,0 0 0,12-19 0,-12 17 0,20-46 0,-17 37 0,1 0 0,0 0 0,1 1 0,2-4 0,-7 14 0,0-1 0,0 0 0,0 1 0,1-1 0,-1 1 0,0-1 0,1 1 0,-1 0 0,1-1 0,0 1 0,-1 0 0,1 0 0,0 0 0,-1 0 0,1 1 0,0-1 0,0 0 0,0 1 0,0-1 0,0 1 0,0 0 0,0 0 0,0-1 0,0 1 0,0 1 0,0-1 0,0 0 0,0 0 0,0 1 0,-1-1 0,1 1 0,0-1 0,2 2 0,1 1 0,0 0 0,1 0 0,-1 0 0,0 1 0,0 0 0,-1 0 0,0 0 0,1 1 0,-1 0 0,2 3 0,6 9 0,-2 0 0,-1 1 0,0-1 0,-1 2 0,-1-1 0,0 1 0,-2 0 0,3 16 0,-2 2 0,-1-1 0,-2 1 0,-1 0 0,-3 7 0,0-23 0,0-18 0,-1-12 0,0-15 0</inkml:trace>
  <inkml:trace contextRef="#ctx0" brushRef="#br0" timeOffset="2244.268">3041 400 32767,'0'3'0,"6"8"0,22 8 0,66 8 0,39 0 0,6-3 0,-19-4 0</inkml:trace>
  <inkml:trace contextRef="#ctx0" brushRef="#br0" timeOffset="2653.244">3330 150 32767,'0'3'0,"0"64"0,16 75 0,6 14 0</inkml:trace>
  <inkml:trace contextRef="#ctx0" brushRef="#br0" timeOffset="1132.849">1617 92 32767,'0'0'0,"0"-10"0,3 1 0,24 50 0,44 80 0,65 63 0,9-7 0,-19-34 0</inkml:trace>
  <inkml:trace contextRef="#ctx0" brushRef="#br0" timeOffset="1511.139">2136 15 32767,'0'0'0,"-19"-13"0,-14 12 0,-14 42 0,-9 57 0,-14 100 0,8 16 0,14-28 0</inkml:trace>
  <inkml:trace contextRef="#ctx0" brushRef="#br0" timeOffset="18653.452">347 2247 32767,'-12'5'0,"-1"0"0,1 1 0,0 0 0,1 1 0,0 0 0,0 1 0,0 1 0,-1 2 0,-18 17 0,-24 32 0,43-48 0,-26 31 0,10-10 0,-24 20 0,50-52 0,-1 1 0,0-1 0,0 1 0,1 0 0,-1 0 0,1 0 0,0-1 0,-1 1 0,1 1 0,0-1 0,-1 2 0,2-4 0,0 1 0,0-1 0,0 1 0,0-1 0,0 1 0,0-1 0,0 1 0,0-1 0,1 1 0,-1-1 0,0 1 0,0-1 0,0 1 0,0-1 0,1 1 0,-1-1 0,0 0 0,1 1 0,-1-1 0,0 1 0,1-1 0,0 1 0,0 0 0,1 0 0,-1 0 0,1 0 0,-1 0 0,1 0 0,-1 0 0,1-1 0,1 1 0,7 2 0,1-1 0,-1 0 0,1 0 0,0-1 0,0 0 0,6-1 0,13 1 0,498 12 0,-401-18 0,-1-4 0,0-7 0,25-9 0,50-25 0,83-37 0,91-24 0,-289 90 0,1 4 0,0 4 0,37 1 0,253 9 0,-73 3 0,172-30 0,24 0 0,-434 28 0,-1 3 0,0 4 0,1 2 0,7 4 0,197 35 0,-151-31 0,39-4 0,300-14 0,7-27 0,-236 14 0,-110 7 0,145-8 0,80 12 0,212 13 0,-363-4 0,-75-1 0,68-7 0,4-14 0,169-39 0,-232 32 0,13 4 0,-69 14 0,1 3 0,53 5 0,-76 1 0,84 3 0,-106-6 0,0-1 0,-1-1 0,1-2 0,1 0 0,48-18 0,-1-2 0,-1-4 0,3-5 0,6-6 0,-2-3 0,-1-4 0,5-10 0,2-2 0</inkml:trace>
  <inkml:trace contextRef="#ctx0" brushRef="#br0" timeOffset="23509.465">4676 2228 32767,'16'10'0,"68"91"0,20 29 0</inkml:trace>
  <inkml:trace contextRef="#ctx0" brushRef="#br0" timeOffset="26037.058">617 2536 32767,'-1'-3'0,"0"0"0,1 1 0,0-1 0,0 0 0,0 0 0,0 1 0,0-1 0,0 0 0,1 0 0,-1 1 0,1-1 0,0 0 0,-1 1 0,2-3 0,6-11 0,1 0 0,0 1 0,1 0 0,7-8 0,11-11 0,0 2 0,2 0 0,2 3 0,0 0 0,2 2 0,1 2 0,1 1 0,2 1 0,36-15 0,-10 11 0,1 3 0,1 3 0,2 2 0,208-43 0,-218 50 0,-30 7 0,518-104 0,2 29 0,-424 69 0,96 4 0,-160 9 0,-1 2 0,0 3 0,0 2 0,44 14 0,15 15 0,-2 6 0,4 7 0,40 15 0,-97-42 0,1-4 0,30 4 0,132 19 0,-82-24 0,90-1 0,144-17 0,-334-2 0,236-3 0,-193 7 0,-1 4 0,32 9 0,228 60 0,-95-18 0,-143-38 0,37 0 0,-44-12 0,0-5 0,1-5 0,-1-3 0,89-19 0,-37 0 0,-1-6 0,10-11 0,101-40 0,197-54 0,-114 59 0,-165 44 0,115-3 0,-185 28 0,0 5 0,0 5 0,37 8 0,-28 6 0,17 10 0,-108-19 0,-6 1 0</inkml:trace>
  <inkml:trace contextRef="#ctx0" brushRef="#br0" timeOffset="28618.173">20 2516 32767,'0'0'0,"0"1"0,0-1 0,-1 0 0,1 0 0,0 0 0,0 0 0,0 0 0,0 1 0,0-1 0,0 0 0,-1 0 0,1 0 0,0 0 0,0 0 0,0 0 0,0 0 0,-1 1 0,1-1 0,0 0 0,0 0 0,0 0 0,0 0 0,-1 0 0,1 0 0,0 0 0,0 0 0,0 0 0,-1 0 0,1 0 0,0 0 0,0 0 0,0 0 0,0 0 0,-1 0 0,1-1 0,0 1 0,0 0 0,0 0 0,0 0 0,-1 0 0,-7 1 0,7-1 0,1 1 0,0-1 0,-1 1 0,1-1 0,-1 1 0,1 0 0,0-1 0,-1 1 0,1-1 0,0 1 0,0 0 0,0-1 0,-1 1 0,1 0 0,0 0 0,0-1 0,0 1 0,0 0 0,0-1 0,0 1 0,1 0 0,-1-1 0,0 1 0,0 0 0,0-1 0,1 1 0,-1 1 0,1 0 0,0-1 0,-1 1 0,1 0 0,0-1 0,0 1 0,0 0 0,0-1 0,1 0 0,-1 1 0,0-1 0,3 2 0,-1-1 0,1 1 0,0-1 0,0 0 0,0 0 0,0-1 0,0 1 0,0-1 0,0 0 0,0 0 0,0 0 0,1-1 0,-1 1 0,3-1 0,13 0 0,-1-1 0,16-2 0,-22 1 0,123-15 0,188-37 0,196-62 0,-204 28 0,206-53 0,-98 55 0,61 11 0,623-38 0,-873 93 0,813-79 0,-795 73 0,-246 25 0,196-13 0,-157 14 0,0 1 0,0 3 0,18 4 0,-20 1 0,-1 2 0,-1 1 0,0 2 0,-1 3 0,13 7 0,17 12 0,-2 4 0,34 26 0,111 73 0,-165-111 0,1-2 0,2-2 0,23 6 0,-27-15 0,1-1 0,1-3 0,0-2 0,0-3 0,0-1 0,1-3 0,0-2 0,22-3 0,20-7 0,-1-3 0,-1-5 0,0-3 0,-1-5 0,39-18 0,207-84 0,32-12 0,-197 82 0,31 0 0,-74 27 0,0 6 0,106-6 0,-210 29 0,1 1 0,0 1 0,22 3 0,-35-2 0,-1 2 0,0-1 0,1 1 0,-1 1 0,-1 0 0,1 1 0,0 0 0,-1 0 0,0 1 0,10 9 0,-1 0 0,0 1 0,-2 0 0,0 2 0,8 11 0,-7-10 0,-12-12 0,1 0 0,0 0 0,0-1 0,1 0 0,-1 0 0,1-1 0,1 0 0,2 1 0,-3-2 0,-5-3 0,0 0 0,0 0 0,0 1 0,0-1 0,0 1 0,0-1 0,-1 1 0,1 0 0,-1 0 0,1 0 0,-1 1 0,0-1 0,0 1 0,0-1 0,0 1 0,0 0 0,0 1 0,5 24 0</inkml:trace>
  <inkml:trace contextRef="#ctx0" brushRef="#br0" timeOffset="30633.607">154 3133 32767,'0'-1'0,"-1"1"0,1 0 0,0 0 0,-1 0 0,1-1 0,0 1 0,-1 0 0,1 0 0,0-1 0,0 1 0,-1 0 0,1 0 0,0-1 0,0 1 0,-1 0 0,1-1 0,0 1 0,0 0 0,0-1 0,0 1 0,0-1 0,0 1 0,-1 0 0,1-1 0,0 1 0,0 0 0,0-1 0,0 1 0,0-1 0,0 1 0,1 0 0,-1-1 0,0 1 0,0-1 0,0 1 0,0 0 0,0-1 0,0 1 0,1 0 0,-1-1 0,0 1 0,0 0 0,1 0 0,-1-1 0,0 1 0,6-6 0,0 0 0,1 0 0,0 1 0,0 0 0,0 0 0,2-1 0,40-22 0,16-5 0,103-43 0,152-46 0,192-36 0,-271 94 0,118-12 0,-128 36 0,40-10 0,84-23 0,-23 0 0,519-101 0,-469 120 0,-41 20 0,-213 25 0,1 6 0,-1 5 0,89 15 0,175 47 0,1 19 0,-185-37 0,34 0 0,-169-36 0,1-4 0,25-2 0,115-12 0,111-21 0,-183 14 0,-3 1 0,365-34 0,4 23 0,-381 26 0,109 17 0,113 32 0,-197-24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3:14.849"/>
    </inkml:context>
    <inkml:brush xml:id="br0">
      <inkml:brushProperty name="width" value="0.05" units="cm"/>
      <inkml:brushProperty name="height" value="0.05" units="cm"/>
    </inkml:brush>
  </inkml:definitions>
  <inkml:trace contextRef="#ctx0" brushRef="#br0">0 8 32767,'511'-3'0,"168"-2"0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3:18.715"/>
    </inkml:context>
    <inkml:brush xml:id="br0">
      <inkml:brushProperty name="width" value="0.05" units="cm"/>
      <inkml:brushProperty name="height" value="0.05" units="cm"/>
    </inkml:brush>
  </inkml:definitions>
  <inkml:trace contextRef="#ctx0" brushRef="#br0">149 4 32767,'-8'5'0,"-25"5"0,18-6 0,1 0 0,0 2 0,-2 0 0,13-4 0,-1 0 0,1 0 0,-1 0 0,1 0 0,0 0 0,-1 1 0,1 0 0,1 0 0,-1 0 0,0 0 0,1 0 0,-1 0 0,-1 3 0,4-4 0,-1-1 0,0 0 0,1 1 0,-1-1 0,1 1 0,-1-1 0,1 1 0,0-1 0,-1 1 0,1-1 0,0 1 0,0-1 0,0 1 0,0-1 0,0 1 0,1-1 0,-1 1 0,0-1 0,1 1 0,-1-1 0,1 0 0,-1 1 0,1-1 0,0 0 0,0 1 0,-1-1 0,1 0 0,0 0 0,0 1 0,3 1 0,0 0 0,0 0 0,0 0 0,0 0 0,1 0 0,-1-1 0,1 0 0,-1 0 0,4 1 0,10 3 0,0-1 0,0-1 0,0 0 0,16 0 0,11 0 0,34-3 0,151-14 0,-5 1 0,-153 11 0,0 4 0,11 3 0,15 10 0,-1 3 0,28 14 0,-102-27 0,14 2 0,0-2 0,0-1 0,1-1 0,-1-3 0,1-1 0,12-2 0,60-9 0,49-14 0,-55 8 0,35-4 0,1 5 0,38 6 0,175 20 0,-97 0 0,576-22 0,-135-33 0,-539 33 0,104-3 0,190 16 0,-220 18 0,86 24 0,-87-11 0,-89-18 0,0-5 0,132-11 0,-10-17 0,33-16 0,-180 19 0,462-60 0,5 26 0,-280 40 0,239 25 0,46 35 0,-408-42 0,19-8 0,-62-1 0,-70 3 0,0 3 0,0 3 0,19 6 0,30 12 0,46 19 0,618 164 0,-751-202 0,16 3 0,34 13 0,-75-21 0,0 0 0,0 0 0,0 0 0,-1 1 0,4 2 0,4 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19:17.858"/>
    </inkml:context>
    <inkml:brush xml:id="br0">
      <inkml:brushProperty name="width" value="0.05" units="cm"/>
      <inkml:brushProperty name="height" value="0.05" units="cm"/>
    </inkml:brush>
  </inkml:definitions>
  <inkml:trace contextRef="#ctx0" brushRef="#br0">114 494 32767,'-1'1'0,"0"0"0,1 0 0,-1 0 0,0 0 0,1-1 0,-1 1 0,0 0 0,0 0 0,1-1 0,-1 1 0,0-1 0,0 1 0,0-1 0,0 1 0,0-1 0,0 1 0,0-1 0,0 0 0,0 1 0,0-1 0,-3 1 0,-4 2 0,-1 0 0,0-1 0,0 0 0,0 0 0,0-1 0,0 0 0,-8-1 0,5-2 0,14-1 0,10-4 0,18-4 0,0 1 0,1 1 0,0 2 0,0 1 0,6 1 0,-24 3 0,196-25 0,27 8 0,-130 12 0,1320-106 0,-646 80 0,-484 44 0,-56-1 0,-150-9 0,56-8 0,-105 2 0,-1-1 0,0-2 0,0-1 0,27-12 0,15-7 0,19-2 0,-64 21 0,0 2 0,0 2 0,38-1 0,-22 6 0,-1 3 0,0 1 0,0 4 0,0 1 0,-1 3 0,0 1 0,10 7 0,-52-17 0,24 9 0,1-2 0,25 4 0,-49-13 0,1 1 0,-1-1 0,1-1 0,-1 0 0,1 0 0,-1-1 0,1 0 0,-1-1 0,1 0 0,-1-1 0,4-2 0,28-11 0,56-21 0,-81 32 0,0 1 0,1 0 0,0 1 0,14 0 0,28 4 0,1 2 0,-1 2 0,48 12 0,-41-6 0,-17-3 0,5 1 0,-1-2 0,2-2 0,-1-3 0,4-3 0,66-11 0,73-19 0,26-4 0,-48 18 0,2 7 0,33 8 0,-4 3 0,45-12 0,289-51 0,-397 43 0,-29 8 0,1 4 0,18 6 0,228 22 0,-135-4 0,-146-14 0,66-8 0,79-18 0,7-1 0,-140 19 0,47 4 0,279 35 0,-279-11 0,96 30 0,77 14 0,-164-49 0,-4-1 0,-106-10 0,-1 1 0,25 9 0,5 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3:38.351"/>
    </inkml:context>
    <inkml:brush xml:id="br0">
      <inkml:brushProperty name="width" value="0.05" units="cm"/>
      <inkml:brushProperty name="height" value="0.05" units="cm"/>
    </inkml:brush>
  </inkml:definitions>
  <inkml:trace contextRef="#ctx0" brushRef="#br0">36 165 32767,'-7'-5'0,"4"3"0,0 0 0,0 1 0,1-2 0,-1 1 0,1 0 0,0 0 0,-1-1 0,1 0 0,0 1 0,0-2 0,1 3 0,1 0 0,0 1 0,0-1 0,0 0 0,0 0 0,0 1 0,0-1 0,0 0 0,0 1 0,0-1 0,0 0 0,0 0 0,0 1 0,0-1 0,0 0 0,1 1 0,-1-1 0,0 0 0,1 0 0,0-1 0,1 0 0,-1 0 0,1 0 0,0 0 0,0 1 0,-1-1 0,1 0 0,2 0 0,9-7 0,0 1 0,1 0 0,0 1 0,1 1 0,0 0 0,0 1 0,0 0 0,13-2 0,12 0 0,0 2 0,39-1 0,-10 6 0,54 6 0,69 15 0,3 0 0,-128-16 0,61-5 0,-39-8 0,0-3 0,24-10 0,44-7 0,-116 24 0,0 1 0,0 2 0,0 2 0,25 4 0,160 30 0,-24-2 0,-77-22 0,18-5 0,123-6 0,-171 0 0,-62-1 0,539-13 0,-486 12 0,78 8 0,-111-3 0,224 4 0,-114-5 0,546 32 0,-615-24 0,-1 4 0,-1 4 0,55 19 0,-103-23 0,26 7 0,1-2 0,65 7 0,-63-19 0,1-3 0,0-3 0,43-7 0,224-36 0,-108 2 0,208-27 0,-352 61 0,62 4 0,90 13 0,8 1 0,-73-11 0,577-42 0,-484 16 0,-48-2 0,-62 2 0,-61 5 0,-54 8 0,-44 12 0,0 0 0,0 0 0,0 0 0,1 0 0,-1 0 0,0 0 0,0 0 0,0 0 0,0 0 0,0 0 0,0 0 0,1 0 0,-1 0 0,0 0 0,0 0 0,0 0 0,0 0 0,0 0 0,0 0 0,0 0 0,1 0 0,-1 0 0,0 1 0,0-1 0,0 0 0,0 0 0,0 0 0,0 0 0,0 0 0,0 0 0,1 0 0,-1 0 0,0 0 0,0 1 0,0-1 0,0 0 0,0 0 0,0 0 0,0 0 0,0 0 0,0 0 0,0 1 0,0-1 0,0 0 0,0 0 0,0 0 0,-5 8 0,-18 15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4:27.199"/>
    </inkml:context>
    <inkml:brush xml:id="br0">
      <inkml:brushProperty name="width" value="0.05" units="cm"/>
      <inkml:brushProperty name="height" value="0.05" units="cm"/>
    </inkml:brush>
  </inkml:definitions>
  <inkml:trace contextRef="#ctx0" brushRef="#br0">148 109 32767,'-10'-8'0,"-103"-83"0,97 83 0,9 6 0,7 2 0,0 0 0,-1 1 0,1-1 0,0 0 0,0 0 0,0 0 0,0 0 0,0 0 0,0 1 0,0-1 0,0 0 0,0 0 0,-1 0 0,1 0 0,0 0 0,0 1 0,0-1 0,0 0 0,0 0 0,0 0 0,0 0 0,0 1 0,0-1 0,0 0 0,0 0 0,0 0 0,0 0 0,0 1 0,1-1 0,-1 0 0,0 0 0,0 0 0,0 0 0,0 0 0,0 1 0,0-1 0,0 0 0,0 0 0,0 0 0,1 0 0,-1 0 0,2 3 0,0 0 0,1-1 0,-1 1 0,1-1 0,-1 0 0,1 1 0,0-1 0,0-1 0,0 1 0,0 0 0,1-1 0,-1 1 0,3 0 0,22 9 0,1 0 0,1-2 0,0-1 0,0-2 0,0-1 0,11 0 0,18-1 0,0-3 0,52-5 0,-26 1 0,82 6 0,81 20 0,-144-13 0,-67-6 0,10 1 0,44-1 0,41-12 0,19-8 0,100-6 0,442-23 0,-600 37 0,0 4 0,1 4 0,-1 4 0,56 11 0,60 26 0,-110-19 0,90 7 0,-145-23 0,-1 2 0,22 7 0,-27-5 0,0-2 0,0-2 0,24 1 0,-20-3 0,3 1 0,-12 0 0,1-2 0,16-1 0,1-3 0,31 0 0,9 3 0,-69 1 0,1 0 0,-1 2 0,10 3 0,-12-2 0,1-1 0,0-1 0,17 1 0,-38-5 0,1 0 0,-1 0 0,0 0 0,1 0 0,-1 0 0,0 0 0,1 0 0,-1 0 0,0 0 0,1 0 0,-1 0 0,0 0 0,1 0 0,-1 0 0,0 0 0,0 1 0,1-1 0,-1 0 0,0 0 0,1 0 0,-1 1 0,0-1 0,0 0 0,0 0 0,1 0 0,-1 1 0,0-1 0,0 0 0,0 1 0,1-1 0,-1 0 0,0 0 0,0 1 0,0-1 0,0 0 0,0 1 0,0-1 0,0 0 0,0 1 0,0-1 0,0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4:38.149"/>
    </inkml:context>
    <inkml:brush xml:id="br0">
      <inkml:brushProperty name="width" value="0.05" units="cm"/>
      <inkml:brushProperty name="height" value="0.05" units="cm"/>
    </inkml:brush>
  </inkml:definitions>
  <inkml:trace contextRef="#ctx0" brushRef="#br0">92 41 32767,'-18'0'0,"1"-2"0,0 0 0,-8-2 0,11 0 0,17 2 0,14 1 0,40 2 0,-1 2 0,1 3 0,1 3 0,181 36 0,-136-24 0,273 61 0,-231-57 0,88 0 0,156-8 0,-215-18 0,-33 1 0,72 10 0,-75 1 0,0-5 0,115-11 0,-202 1 0,35-3 0,71 4 0,370 48 0,-220-14 0,412 0 0,-623-28 0,373-9 0,1-20 0,-229 11 0,162-11 0,313-14 0,-447 36 0,178 23 0,43 35 0,11 1 0,-372-48 0,0-5 0,73-10 0,251-45 0,179-24 0,4 43 0,-27 45 0,-123 0 0,594-39 0,-836 19 0,238-16 0,291-61 0,20-3 0,-699 82 0,42 5 0,-92 5 0,-43-4 0,-1 1 0,1 0 0,0 0 0,0 1 0,-1-1 0,1 0 0,0 0 0,0 0 0,-1 0 0,1 0 0,0 1 0,-1-1 0,1 0 0,-1 1 0,1-1 0,0 0 0,-1 1 0,1-1 0,-1 1 0,1 0 0,-9 5 0,7-6 0,0 1 0,0 0 0,0-1 0,0 1 0,0 0 0,0-1 0,0 1 0,0 0 0,0 0 0,1 0 0,-1 0 0,0 0 0,0 3 0,1 0 0,0 0 0,-1 0 0,2 0 0,-1 0 0,0 0 0,1 0 0,-1-1 0,1 1 0,1 0 0,-1 0 0,0-1 0,2 4 0,1 3 0,13 40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0:25.146"/>
    </inkml:context>
    <inkml:brush xml:id="br0">
      <inkml:brushProperty name="width" value="0.05" units="cm"/>
      <inkml:brushProperty name="height" value="0.05" units="cm"/>
    </inkml:brush>
  </inkml:definitions>
  <inkml:trace contextRef="#ctx0" brushRef="#br0">310 1 32767,'-7'0'0,"0"1"0,-1 0 0,1 0 0,0 1 0,-1 0 0,-21 5 0,1-5 0,-1 0 0,1-2 0,0-2 0,-1 0 0,-52-2 0,68 5 0,13-1 0,0 0 0,0 0 0,0 0 0,0 0 0,0 1 0,-1-1 0,1 0 0,0 0 0,0 0 0,0 0 0,0 0 0,0 0 0,0 0 0,0 0 0,0 0 0,0 0 0,0 0 0,0 0 0,0 1 0,0-1 0,0 0 0,0 0 0,0 0 0,0 0 0,0 0 0,0 0 0,0 0 0,0 0 0,0 0 0,0 0 0,0 0 0,0 1 0,0-1 0,0 0 0,0 0 0,0 0 0,1 0 0,-1 0 0,0 0 0,0 0 0,0 0 0,0 0 0,0 0 0,0 0 0,0 0 0,0 0 0,0 0 0,0 0 0,0 0 0,0 0 0,0 0 0,1 1 0,-1-1 0,0 0 0,0 0 0,0 0 0,0 0 0,0 0 0,0 0 0,0 0 0,24 7 0,10-3 0,1-1 0,0-2 0,-1-1 0,6-2 0,50 1 0,9 6 0,79 14 0,97 31 0,-237-43 0,0-1 0,0-2 0,0-1 0,1-3 0,6-1 0,238-27 0,-139 11 0,0 6 0,20 7 0,-21 9 0,-31 0 0,57-7 0,-86-4 0,-3 0 0,1 3 0,37 5 0,-31 5 0,162 8 0,-192-14 0,-9 0 0,0-2 0,1-1 0,-35-1 0,-2-1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2:26.601"/>
    </inkml:context>
    <inkml:brush xml:id="br0">
      <inkml:brushProperty name="width" value="0.05" units="cm"/>
      <inkml:brushProperty name="height" value="0.05" units="cm"/>
    </inkml:brush>
  </inkml:definitions>
  <inkml:trace contextRef="#ctx0" brushRef="#br0">305 1060 32767,'-130'-455'0,"-45"-150"0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0:47.304"/>
    </inkml:context>
    <inkml:brush xml:id="br0">
      <inkml:brushProperty name="width" value="0.05" units="cm"/>
      <inkml:brushProperty name="height" value="0.05" units="cm"/>
    </inkml:brush>
  </inkml:definitions>
  <inkml:trace contextRef="#ctx0" brushRef="#br0">1384 1371 32767,'0'0'0,"0"0"0,1 0 0,-1 0 0,0 0 0,0 0 0,0 0 0,1 0 0,-1 0 0,0 0 0,0 0 0,1 1 0,-1-1 0,0 0 0,0 0 0,0 0 0,0 0 0,1 1 0,-1-1 0,0 0 0,0 0 0,0 0 0,0 1 0,0-1 0,1 0 0,-1 0 0,0 0 0,0 1 0,0-1 0,0 0 0,0 0 0,0 1 0,0-1 0,0 0 0,0 0 0,0 1 0,0-1 0,0 0 0,0 0 0,0 1 0,0-1 0,0 0 0,0 0 0,-1 1 0,1-1 0,0 0 0,0 0 0,0 0 0,0 1 0,0-1 0,0 0 0,-1 0 0,1 0 0,0 0 0,0 1 0,0-1 0,-1 0 0,1 2 0,7-7 0,3-3 0,1 0 0,0 1 0,1 1 0,0 0 0,0 0 0,7-2 0,16-4 0,28-5 0,-38 11 0,1 1 0,0 1 0,0 1 0,0 2 0,0 0 0,0 2 0,0 1 0,0 1 0,22 5 0,90 22 0,155 29 0,-150-32 0,46 7 0,-143-29 0,-1-2 0,1-2 0,-1-2 0,8-3 0,181-28 0,-126 15 0,429-81 0,30 10 0,-346 58 0,10-2 0,-141 24 0,57 3 0,105 12 0,-13 1 0,373 9 0,-493-9 0,573 20 0,-322-44 0,238-44 0,-588 58 0,340-38 0,-262 35 0,0 3 0,64 9 0,366 23 0,-449-27 0,94 12 0,164 35 0,-316-46 0,257 38 0,-212-36 0,-1-2 0,1-4 0,21-3 0,190-27 0,-77 7 0,-23 6 0,111-11 0,-145 9 0,0-7 0,-13-3 0,-7 1 0,28 1 0,-137 25 0,0 1 0,0 0 0,1 0 0,-1 2 0,10 1 0,3 4 0</inkml:trace>
  <inkml:trace contextRef="#ctx0" brushRef="#br0" timeOffset="100371.729">479 1409 32767,'-61'-69'0,"-8"-7"0,3-4 0,-46-74 0,87 116 0,2-1 0,2-1 0,2-1 0,2 0 0,1-2 0,2 0 0,-6-38 0,14 47 0,1 0 0,2 0 0,2-1 0,0 1 0,3-1 0,1 1 0,1 0 0,2 0 0,2-4 0,-2 17 0,1 0 0,1 1 0,1 0 0,0 0 0,1 1 0,11-15 0,-10 20 0,0 0 0,0 0 0,1 1 0,1 1 0,0 0 0,1 0 0,0 2 0,13-8 0,-16 12 0,1 0 0,0 0 0,0 1 0,0 1 0,1 0 0,0 0 0,-1 2 0,1-1 0,3 1 0,2 1 0,0 1 0,0 0 0,0 1 0,-1 1 0,1 1 0,8 2 0,5 4 0,0 1 0,0 1 0,-1 2 0,-1 1 0,0 1 0,-1 2 0,5 4 0,-10-5 0,0 2 0,-1 0 0,-1 1 0,0 1 0,-2 1 0,-1 1 0,0 0 0,-2 2 0,7 11 0,-12-15 0,-1 0 0,-1 1 0,-1-1 0,0 2 0,-2-1 0,-1 1 0,0 0 0,-2 0 0,0 0 0,-1 1 0,-2-1 0,-1 7 0,0-7 0,-1 1 0,-1-1 0,-1 0 0,-1 0 0,-1-1 0,-1 1 0,-1-1 0,-1-1 0,-1 0 0,0 0 0,-2-1 0,0 0 0,-1-1 0,-1 0 0,-1-1 0,0-1 0,-1 0 0,-1-1 0,-16 11 0,11-11 0,-2 0 0,0-2 0,0-1 0,-14 4 0,27-11 0,1-1 0,-1-1 0,0 0 0,0-1 0,0 0 0,-1 0 0,1-1 0,0-1 0,-1 0 0,1-1 0,-10-1 0,16 1 0,0-1 0,0 1 0,1-1 0,-1 0 0,0-1 0,1 1 0,-1-1 0,1 0 0,0 0 0,0 0 0,0 0 0,-2-3 0,-2-3 0,1 0 0,0-1 0,0 0 0,-1-5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2:29.209"/>
    </inkml:context>
    <inkml:brush xml:id="br0">
      <inkml:brushProperty name="width" value="0.05" units="cm"/>
      <inkml:brushProperty name="height" value="0.05" units="cm"/>
    </inkml:brush>
  </inkml:definitions>
  <inkml:trace contextRef="#ctx0" brushRef="#br0">436 989 32767,'-5'-6'0,"0"0"0,0 0 0,-1 0 0,0 1 0,0 0 0,0 0 0,0 1 0,-4-3 0,-3-1 0,-17-14 0,2 0 0,0-2 0,1-1 0,1-1 0,2-1 0,1-2 0,1 0 0,1-1 0,-2-8 0,4 4 0,2-2 0,2 1 0,1-2 0,2 0 0,1-1 0,2 0 0,2 0 0,2-1 0,1-2 0,2 23 0,1 0 0,2 0 0,-1 0 0,2 0 0,1 1 0,0-1 0,2-3 0,-3 13 0,1 1 0,-1 0 0,1 0 0,1 0 0,0 0 0,0 1 0,0-1 0,0 1 0,1 0 0,0 0 0,1 1 0,-1-1 0,1 1 0,0 0 0,0 1 0,1 0 0,4-3 0,0 2 0,0 0 0,1 1 0,-1 0 0,1 1 0,0 0 0,0 1 0,0 1 0,1 0 0,-1 0 0,0 1 0,8 1 0,0 1 0,-1 0 0,1 2 0,-1 0 0,0 2 0,0 0 0,-1 0 0,1 2 0,1 2 0,0 1 0,-1 0 0,-1 2 0,0 0 0,0 1 0,-1 0 0,-1 2 0,-1 0 0,0 1 0,-1 0 0,-1 1 0,0 0 0,7 17 0,-12-20 0,-1 0 0,-1 1 0,0 0 0,-1 0 0,-1 1 0,0-1 0,-2 1 0,2 11 0,-4-15 0,0 1 0,0 0 0,-2-1 0,1 1 0,-2-1 0,0 1 0,0-1 0,-1 0 0,-1 0 0,0 0 0,-2 2 0,-3 3 0,-1-1 0,0 0 0,-1 0 0,0-2 0,-2 1 0,-9 7 0,-1-1 0,0-1 0,-2-1 0,-22 12 0,42-27 0,-1-1 0,0 0 0,0 0 0,0-1 0,-1 0 0,1 0 0,-1-1 0,1 1 0,-5-1 0,11-2 0,0 0 0,-1 1 0,1-1 0,0 0 0,0 0 0,-1-1 0,1 1 0,0 0 0,-1 0 0,1-1 0,0 1 0,0 0 0,-1-1 0,1 1 0,0-1 0,0 0 0,0 1 0,0-1 0,0 0 0,0 0 0,0 0 0,0 1 0,0-1 0,0 0 0,0 0 0,1 0 0,-1-1 0,0 1 0,1 0 0,-1 0 0,1 0 0,-1 0 0,1-1 0,0 1 0,-1 0 0,1 0 0,0-1 0,0 1 0,0 0 0,0-2 0,-1-30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3:44.721"/>
    </inkml:context>
    <inkml:brush xml:id="br0">
      <inkml:brushProperty name="width" value="0.05" units="cm"/>
      <inkml:brushProperty name="height" value="0.05" units="cm"/>
    </inkml:brush>
  </inkml:definitions>
  <inkml:trace contextRef="#ctx0" brushRef="#br0">5501 64 32767,'0'-2'0,"0"1"0,0 0 0,-1 0 0,1-1 0,-1 1 0,1 0 0,-1 0 0,1 0 0,-1-1 0,0 1 0,1 0 0,-1 0 0,0 0 0,0 0 0,0 0 0,-4-5 0,2 1 0,1 2 0,1-1 0,-1 1 0,0 0 0,-1 1 0,1-1 0,0 0 0,-1 1 0,0-1 0,1 1 0,-1 0 0,-2-1 0,5 2 0,0 1 0,0 0 0,-1 0 0,1 0 0,0 0 0,0 0 0,-1 0 0,1 0 0,0 0 0,-1 0 0,1 0 0,0 0 0,0 0 0,-1 1 0,1-1 0,0 0 0,0 0 0,-1 0 0,1 0 0,0 0 0,0 0 0,0 1 0,-1-1 0,1 0 0,0 0 0,0 0 0,0 0 0,0 1 0,-1-1 0,-4 17 0,1 14 0,1 27 0,1 87 0,7 137 0,19 373 0,1 271 0,-8 78 0,-10-80 0,-6-139 0,-8-105 0,-7-121 0,-1-130 0,2-109 0,0-67 0,-32 342 0,21-396 0,19-156 0,-4 22 0,3 0 0,3 30 0,8-35 0</inkml:trace>
  <inkml:trace contextRef="#ctx0" brushRef="#br0" timeOffset="829.033">5617 179 32767,'0'0'0,"-20"-29"0,-19-4 0,-20 18 0,-85 95 0,-47 74 0,-4 31 0,28-14 0,58-38 0,48-42 0</inkml:trace>
  <inkml:trace contextRef="#ctx0" brushRef="#br0" timeOffset="1262.132">5290 333 32767,'3'-3'0,"1"-5"0,3 0 0,14-9 0,42-9 0,40 21 0,19 23 0,25 39 0,-10 13 0,-21-3 0,-21-12 0,-26-16 0</inkml:trace>
  <inkml:trace contextRef="#ctx0" brushRef="#br0" timeOffset="3803.402">383 5951 32767,'-3'0'0,"-19"-5"0,22 4 0,0 1 0,-1 0 0,1 0 0,0 0 0,0 0 0,-1 0 0,1-1 0,0 1 0,-1 0 0,1 0 0,0 0 0,0-1 0,0 1 0,-1 0 0,1 0 0,0-1 0,0 1 0,0 0 0,-1-1 0,1 1 0,0 0 0,0 0 0,0-1 0,0 1 0,0-1 0,0 1 0,1-1 0,-1 1 0,0-1 0,0 1 0,1-1 0,-1 1 0,0 0 0,1-1 0,-1 1 0,0 0 0,1-1 0,-1 1 0,1 0 0,-1-1 0,0 1 0,1 0 0,-1 0 0,1-1 0,0 1 0,11-5 0,1-1 0,0 2 0,3 0 0,101-27 0,195-36 0,229-16 0,-220 45 0,427-52 0,-385 43 0,-39 9 0,59 6 0,1 17 0,188 24 0,-421-1 0,482 13 0,-160-36 0,-231 6 0,1371 18 0,-1316 1 0,98-7 0,2103-55 0,-1559-2 0,-350 23 0,-573 30 0,13 1 0,-1-2 0,13-3 0,-40 5 0,0 0 0,0 0 0,-1 0 0,1 0 0,0 0 0,0 0 0,0 0 0,-1-1 0,1 1 0,0 0 0,0-1 0,0 1 0,-1 0 0,1-1 0,0 1 0,-1-1 0,1 1 0,0-1 0,-1 0 0,1 1 0,-1-1 0,1 0 0,-1 1 0,1-1 0,-1 0 0,0 1 0,1-1 0,-1 0 0,0 0 0,1 0 0,-1 1 0,0-1 0,0 0 0,0 0 0,0 0 0,0 1 0,0-1 0,0 0 0,0 0 0,0 0 0,0 0 0,0 1 0,-1-2 0,-1-4 0,0 0 0,-1 1 0,0-1 0,0 0 0,-1 1 0,0-1 0,0 1 0,-18-27 0,-2 2 0,-2 0 0,0 2 0,-5-2 0,-121-101 0,15 24 0,-49-24 0,134 98 0,44 30 0,14 9 0,67 60 0,5 4 0,0 7 0,-7 1 0,-4 2 0,-3 3 0,-4 3 0,6 20 0,-48-75 0,-2 0 0,-1 2 0,0 3 0,-13-29 0,1 0 0,-1 0 0,0 0 0,-1 1 0,0-1 0,0 0 0,0 1 0,-1-1 0,0 1 0,0-1 0,-1 1 0,0-1 0,-2 6 0,0-6 0,1-1 0,-2 1 0,1 0 0,-1-1 0,0 0 0,0 0 0,-1 0 0,0 0 0,0-1 0,0 0 0,-1 0 0,0 0 0,-2 1 0,-14 9 0,0 0 0,-1-2 0,0-1 0,-5 1 0,-32 13 0,-8-1 0,-54 14 0</inkml:trace>
  <inkml:trace contextRef="#ctx0" brushRef="#br0" timeOffset="6431.883">113 3873 32767,'-2'2'0,"1"-1"0,-1 1 0,0-1 0,0 0 0,0 1 0,0-1 0,0 0 0,0 0 0,0-1 0,-1 1 0,0 0 0,-11 4 0,6-2 0,1 0 0,1-1 0,-1 1 0,1 0 0,0 1 0,0-1 0,1 1 0,-1 0 0,1 1 0,-2 1 0,7-6 0,-1 1 0,1-1 0,0 1 0,-1-1 0,1 1 0,0-1 0,-1 1 0,1-1 0,0 1 0,0 0 0,-1-1 0,1 1 0,0-1 0,0 1 0,0 0 0,0-1 0,0 1 0,0 0 0,0-1 0,0 1 0,0 0 0,0-1 0,0 1 0,0-1 0,0 1 0,1 0 0,-1-1 0,0 1 0,0-1 0,1 1 0,-1-1 0,0 1 0,1 0 0,-1-1 0,1 0 0,-1 1 0,1-1 0,-1 1 0,3 1 0,0 0 0,0 0 0,0-1 0,1 1 0,-1-1 0,0 0 0,1 0 0,1 1 0,38 7 0,1-2 0,0-2 0,38-1 0,91-3 0,49-13 0,83-9 0,-59 4 0,653-38 0,222 43 0,183 28 0,3-42 0,-932 8 0,926-53 0,-881 46 0,-33 6 0,-45 7 0,-44 5 0,-109 3 0,776-31 0,-743 14 0,638-116 0,-639 98 0,7-2 0,-51 10 0,-152 27 0,17-3 0,0-2 0,0-1 0,4-4 0,-2-6 0</inkml:trace>
  <inkml:trace contextRef="#ctx0" brushRef="#br0" timeOffset="7716.267">5000 6529 32767,'4'-4'0,"-13"26"0,-4 32 0,6 23 0,47-18 0,37-42 0,8-47 0,-20-35 0,-80 5 0,-35 4 0,-7 13 0</inkml:trace>
  <inkml:trace contextRef="#ctx0" brushRef="#br0" timeOffset="8724.142">5251 3470 32767,'0'0'0,"-3"-10"0,2-10 0,1-11 0,4-13 0,5-7 0,0-6 0,-1-1 0,-2 6 0,-1 9 0,-10 15 0,-9 32 0,-9 44 0,-7 54 0,4 65 0,7 4 0</inkml:trace>
  <inkml:trace contextRef="#ctx0" brushRef="#br0" timeOffset="26341.896">287 5470 32767,'2'-1'0,"0"0"0,0-1 0,0 1 0,0 0 0,0 0 0,1 1 0,-1-1 0,0 0 0,1 1 0,-1-1 0,0 1 0,1 0 0,-1 0 0,1 0 0,5-1 0,67-3 0,0 2 0,66 9 0,47-1 0,-53-13 0,17-1 0,-110 6 0,0-3 0,0-1 0,24-8 0,5 0 0,347-53 0,-343 59 0,-38 5 0,-1-1 0,8-4 0,68-19 0,23-5 0,61-4 0,-5 8 0,75-25 0,-65-1 0,121-51 0,-191 57 0,1 6 0,4 5 0,11-1 0,-135 35 0,12-7 0,-20 8 0,0 1 0,0-1 0,0 1 0,0 0 0,1 0 0,2-1 0,104 0 0,-1-6 0,20-7 0,-74 8 0,84-14 0,100-31 0,278-48 0,-486 96 0,25 0 0,-50 2 0,-7-1 0,-11-7 0,-6 1 0,0 1 0,-1 1 0,0 0 0,-8-1 0,-14-2 0,-24-3 0,57 12 0,10 2 0,7 4 0,6 5 0,0 0 0,0-1 0,1-1 0,0-1 0,1-1 0,0 0 0,0-1 0,0-1 0,0 0 0,1-2 0,-1 0 0,2-1 0,3 0 0,0-2 0,1-1 0,-1 0 0,0-2 0,0-1 0,-1-1 0,0 0 0,0-2 0,12-6 0,23-13 0,-22 9 0,30-10 0,-52 24 0,-1 0 0,1 1 0,0 0 0,0 1 0,0 0 0,0 1 0,6 1 0,9 1 0,3 0 0,22-3 0,-41 1 0,1-1 0,0 0 0,0-1 0,-1-1 0,11-4 0,121-46 0,23 1 0,-5 10 0,21 3 0,255-56 0,-398 86 0,7 1 0,1 1 0,-1 2 0,1 2 0,24 3 0,-50 1 0,45 1 0,-1-3 0,32-7 0,7-5 0,-1 5 0,9 4 0,3-1 0,107-21 0,-107 4 0,-52 10 0,3 2 0,25 1 0,1 4 0,-1 4 0,1 4 0,7 5 0,-40-3 0,0-2 0,0-4 0,46-6 0,178-37 0,-208 32 0,183-28 0,-155 29 0,58 3 0,-16 5 0,-1-6 0,60-16 0,-179 22 0,-1 1 0,1 1 0,1 1 0,-18 1 0,1 1 0,0-1 0,-1 2 0,1-1 0,-1 2 0,1-1 0,-1 1 0,0 0 0,6 4 0,6 4 0,2 0 0,-1-1 0,1-2 0,1 0 0,0-2 0,0 0 0,9 0 0,42-1 0,0-3 0,24-4 0,12 0 0,-41 2 0,-78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7:35.989"/>
    </inkml:context>
    <inkml:brush xml:id="br0">
      <inkml:brushProperty name="width" value="0.05" units="cm"/>
      <inkml:brushProperty name="height" value="0.05" units="cm"/>
    </inkml:brush>
  </inkml:definitions>
  <inkml:trace contextRef="#ctx0" brushRef="#br0">0 1 32767,'0'0'0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7:37.129"/>
    </inkml:context>
    <inkml:brush xml:id="br0">
      <inkml:brushProperty name="width" value="0.05" units="cm"/>
      <inkml:brushProperty name="height" value="0.05" units="cm"/>
    </inkml:brush>
  </inkml:definitions>
  <inkml:trace contextRef="#ctx0" brushRef="#br0">108 113 32767,'-1'1'0,"0"0"0,-1 0 0,1 0 0,0 0 0,-1 0 0,1-1 0,-1 1 0,1 0 0,-1-1 0,1 1 0,-1-1 0,1 1 0,-1-1 0,0 0 0,1 0 0,-1 0 0,0 0 0,1 0 0,-1 0 0,0 0 0,1 0 0,-1-1 0,1 1 0,-1 0 0,0-1 0,0 0 0,-2-1 0,0 0 0,0 0 0,0 0 0,0 0 0,0-1 0,1 1 0,-1-1 0,1 0 0,0-1 0,0 1 0,0 0 0,0 0 0,1 0 0,0 0 0,-1 0 0,1-1 0,0 1 0,1-1 0,-1 0 0,1 0 0,0 1 0,0-1 0,0 0 0,0-1 0,1 5 0,0-1 0,0 0 0,0 0 0,0 0 0,0 0 0,0 0 0,1 0 0,-1 0 0,0 1 0,1-1 0,-1 0 0,0 0 0,1 0 0,-1 1 0,1-1 0,-1 0 0,1 0 0,-1 1 0,1-1 0,0 1 0,-1-1 0,1 0 0,0 1 0,0-1 0,-1 1 0,1-1 0,0 1 0,0 0 0,0-1 0,0 1 0,-1 0 0,1 0 0,1-1 0,4 0 0,0 1 0,0-1 0,1 1 0,-1 0 0,1 0 0,-3 0 0,105 7 0,0 4 0,9 2 0,192 8 0,-233-20 0,-1-3 0,1-4 0,2-3 0,-5-2 0,-2-1 0,0 3 0,49 1 0,-117 8 0,0 0 0,1 0 0,-1 0 0,0-1 0,1 1 0,-1-1 0,0 0 0,4-2 0,5-5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0:03.369"/>
    </inkml:context>
    <inkml:brush xml:id="br0">
      <inkml:brushProperty name="width" value="0.05" units="cm"/>
      <inkml:brushProperty name="height" value="0.05" units="cm"/>
    </inkml:brush>
  </inkml:definitions>
  <inkml:trace contextRef="#ctx0" brushRef="#br0">12656 2030 32767,'0'0'0,"0"36"0,7 35 0,12 11 0,5-7 0,0-18 0</inkml:trace>
  <inkml:trace contextRef="#ctx0" brushRef="#br0" timeOffset="389.957">12656 1626 32767,'-3'-10'0,"-8"-33"0,-1-12 0,3 14 0,28 61 0,26 68 0,47 104 0,19 51 0,-6 11 0,-22-37 0</inkml:trace>
  <inkml:trace contextRef="#ctx0" brushRef="#br0" timeOffset="953.456">13003 1434 32767,'0'0'0,"0"-7"0,13-5 0,21-7 0,31-4 0,10 6 0,-3 8 0,-15 6 0,9 115 0,4 78 0,6 48 0,13 53 0,1 0 0,-12-39 0,-15-60 0,-22-69 0,-18-56 0</inkml:trace>
  <inkml:trace contextRef="#ctx0" brushRef="#br0" timeOffset="1454.734">13273 2280 32767,'0'0'0,"-7"-6"0,2-6 0,4-4 0,19-3 0,20-4 0,16-2 0,5 4 0,-3 5 0,-9 12 0,-12 6 0</inkml:trace>
  <inkml:trace contextRef="#ctx0" brushRef="#br0" timeOffset="1851.621">13292 2819 32767,'0'0'0,"13"-13"0,18-11 0,19-11 0,21-10 0,22-10 0,1 5 0,-16 10 0,-20 12 0</inkml:trace>
  <inkml:trace contextRef="#ctx0" brushRef="#br0" timeOffset="-11845.827">15 182 32767,'-1'-11'0,"0"1"0,-1-1 0,-2-9 0,0-1 0,3 17 0,1 3 0,-1 0 0,1 1 0,0-1 0,0 0 0,-1 0 0,1 0 0,0 1 0,0-1 0,0 0 0,0 0 0,0 0 0,0 0 0,0 0 0,0 1 0,1-1 0,-1 0 0,0 0 0,0 0 0,1 1 0,-1-1 0,1 0 0,-1 0 0,0 1 0,1-1 0,-1 0 0,1 1 0,-1-1 0,1 0 0,0 1 0,-1-1 0,1 1 0,0-1 0,-1 1 0,1 0 0,0-1 0,0 1 0,-1-1 0,1 1 0,0 0 0,0 0 0,0 0 0,0-1 0,-1 1 0,1 0 0,0 0 0,0 0 0,29-4 0,-1 2 0,1 1 0,24 2 0,-21-1 0,166 3 0,347 0 0,-392-7 0,54-1 0,38 11 0,266 57 0,-310-33 0,-176-27 0,218 28 0,-162-25 0,78-3 0,64-16 0,-71 3 0,77 8 0,-149 5 0,368 3 0,111-44 0,-484 32 0,65-5 0,93-23 0,-202 27 0,-1-2 0,15-8 0,-17 7 0,-18 6 0,0 0 0,0-1 0,0 0 0,0-1 0,-1 0 0,2-2 0,16-16 0</inkml:trace>
  <inkml:trace contextRef="#ctx0" brushRef="#br0" timeOffset="-9806.281">5441 124 32767,'-3'-9'0,"3"9"0,0 0 0,0 0 0,0 0 0,0 0 0,0 0 0,0 0 0,0 0 0,0 0 0,0 0 0,0 0 0,0 0 0,0 0 0,0 0 0,0 0 0,-1 0 0,1 0 0,0 0 0,0 0 0,0 1 0,0-1 0,0 0 0,0 0 0,0 0 0,0 0 0,0 0 0,0 0 0,0 0 0,0 0 0,0 0 0,0 0 0,0 0 0,0 0 0,0 0 0,0 0 0,0 0 0,0 0 0,0 0 0,0 0 0,-1 0 0,1 0 0,0 0 0,0 0 0,0 0 0,0 0 0,0 0 0,0 0 0,0 0 0,0 0 0,0 0 0,0 0 0,0 0 0,0 0 0,0 0 0,0 0 0,0 0 0,0-1 0,0 1 0,-1 18 0,4 16 0,2 0 0,1 2 0,17 71 0,10 17 0,86 253 0,47 88 0,393 1061 0,-369-1008 0,-8-41 0,-8-45 0,-17-59 0,-27-70 0,-28-72 0,-20-40 0,-64-146 0,21 46 0,10 14 0,-16-48 0</inkml:trace>
  <inkml:trace contextRef="#ctx0" brushRef="#br0" timeOffset="-8765.759">5633 587 32767,'-9'-13'0,"6"8"0,0 1 0,0-1 0,0 0 0,1 0 0,-1 0 0,1 0 0,0 0 0,0-3 0,2 7 0,0 0 0,0 1 0,0-1 0,0 0 0,0 0 0,0 0 0,0 0 0,1 0 0,-1 0 0,0 0 0,1 0 0,-1 0 0,0 0 0,1 0 0,-1 0 0,1 1 0,-1-1 0,1 0 0,0 0 0,-1 1 0,1-1 0,0 0 0,0 1 0,-1-1 0,1 0 0,0 1 0,0-1 0,0 1 0,0 0 0,-1-1 0,1 1 0,0 0 0,0-1 0,0 1 0,0 0 0,0 0 0,0 0 0,0 0 0,1 0 0,4 0 0,0 0 0,0 0 0,0 0 0,0 1 0,0 0 0,0 1 0,1 0 0,15 5 0,-1 1 0,-1 1 0,14 7 0,22 16 0,18 15 0,390 293 0,-220-156 0,259 198 0,-245-174 0,251 191 0,-488-383 0,9 5 0,25 15 0,-53-35 0,1 1 0,-1 0 0,1-1 0,0 0 0,-1 0 0,1 0 0,0 0 0,0 0 0,0 0 0,0-1 0,0 1 0,3-1 0,1-3 0</inkml:trace>
  <inkml:trace contextRef="#ctx0" brushRef="#br0" timeOffset="-6404.557">8673 1953 32767,'0'-1'0,"0"0"0,0 0 0,0 0 0,-1 0 0,1 0 0,-1 0 0,1 0 0,0 0 0,-1 1 0,0-1 0,1 0 0,-1 0 0,1 0 0,-1 1 0,0-1 0,0 0 0,1 1 0,-1-1 0,0 1 0,0-1 0,0 0 0,0 1 0,0-1 0,1 1 0,-1 0 0,0-1 0,0 1 0,1 0 0,-1 0 0,0-1 0,1 1 0,-1 0 0,0 0 0,0 0 0,0 0 0,1 0 0,-1 0 0,0 0 0,0 0 0,1 1 0,-1-1 0,0 0 0,0 0 0,1 1 0,-1-1 0,0 0 0,1 1 0,-1-1 0,0 0 0,1 1 0,-1 0 0,-2 2 0,0 1 0,1-1 0,-1 1 0,1 0 0,0-1 0,1 1 0,-1 0 0,0 0 0,1 1 0,0 0 0,-10 52 0,10-50 0,-14 116 0,3 92 0,12-213 0,-1 20 0,1 1 0,1-1 0,1 0 0,4 20 0,-6-41 0,0 1 0,0 0 0,1-1 0,-1 1 0,1 0 0,0-1 0,-1 1 0,1-1 0,0 1 0,0-1 0,0 0 0,0 1 0,0-1 0,0 0 0,0 0 0,0 1 0,1-1 0,-1 0 0,1 0 0,-1 0 0,0-1 0,1 1 0,1 1 0,-2-2 0,-1 0 0,1 0 0,0 0 0,-1 0 0,1 0 0,0 0 0,0 0 0,-1-1 0,1 1 0,0 0 0,0 0 0,-1 0 0,1-1 0,0 1 0,-1 0 0,1-1 0,-1 1 0,1-1 0,0 1 0,-1-1 0,2 0 0,-1 0 0,0 0 0,0-1 0,0 1 0,0-1 0,0 1 0,0-1 0,0 1 0,-1-1 0,1 0 0,0-1 0,-1 1 0,1 0 0,0 0 0,0 0 0,0 0 0,1 0 0,-1 0 0,0 0 0,1 0 0,-1 0 0,1 0 0,7-9 0,2-4 0,-2 0 0,1-3 0,14-21 0,25-35 0,-49 73 0,1 0 0,0 0 0,0 0 0,0 0 0,0 0 0,-1 0 0,1 0 0,1 0 0,-1 0 0,0 1 0,0-1 0,-1 1 0,1 0 0,-1 0 0,0 0 0,0 0 0,1 0 0,-1-1 0,0 1 0,0 0 0,0 0 0,1 1 0,-1-1 0,0 0 0,0 0 0,1 0 0,-1 0 0,0 0 0,0 0 0,1 0 0,-1 0 0,0 0 0,0 0 0,0 0 0,1 1 0,-1-1 0,0 0 0,0 0 0,0 0 0,0 0 0,1 1 0,-1-1 0,0 0 0,0 0 0,0 0 0,0 1 0,1 2 0,0 0 0,0 0 0,0 0 0,-1 0 0,1 0 0,-1 0 0,0 0 0,0 3 0,-1 97 0,3 87 0,10-54 0,-11-130 0,-1-2 0,0-1 0,1 0 0,0 1 0,-1-1 0,1 0 0,1 2 0,-2-5 0,0 0 0,0 0 0,0 1 0,0-1 0,0 0 0,0 0 0,0 0 0,1 0 0,-1 0 0,0 0 0,0 0 0,0 0 0,0 1 0,0-1 0,0 0 0,0 0 0,1 0 0,-1 0 0,0 0 0,0 0 0,0 0 0,0 0 0,0 0 0,1 0 0,-1 0 0,0 0 0,0 0 0,0 0 0,0 0 0,0 0 0,0 0 0,1 0 0,-1 0 0,0 0 0,0 0 0,0 0 0,0 0 0,0 0 0,1 0 0,-1-1 0,0 1 0,0 0 0,0 0 0,0 0 0,0 0 0,0 0 0,9-14 0,37-95 0,-23 53 0</inkml:trace>
  <inkml:trace contextRef="#ctx0" brushRef="#br0" timeOffset="-6010.615">8905 3146 32767,'0'3'0,"6"-51"0,13-40 0,5-22 0,0 8 0</inkml:trace>
  <inkml:trace contextRef="#ctx0" brushRef="#br0" timeOffset="-5396.659">9058 2299 32767,'0'0'0,"-3"-13"0,2-11 0,11-8 0,14-1 0,12 4 0,4 14 0,-6 9 0</inkml:trace>
  <inkml:trace contextRef="#ctx0" brushRef="#br0" timeOffset="-5002.57">9136 2434 32767,'0'6'0,"23"-23"0,7-10 0</inkml:trace>
  <inkml:trace contextRef="#ctx0" brushRef="#br0" timeOffset="-5001.57">9386 2376 32767,'0'3'0,"3"12"0,2 18 0,-5 21 0,-7 17 0,-20 20 0,-8 1 0,-5-12 0,1-20 0,7-20 0</inkml:trace>
  <inkml:trace contextRef="#ctx0" brushRef="#br0" timeOffset="-4633.467">8905 1953 32767,'0'-3'0,"9"24"0,24 56 0,35 59 0,42 63 0,32 37 0,31 11 0,-11-40 0,-33-55 0</inkml:trace>
  <inkml:trace contextRef="#ctx0" brushRef="#br0" timeOffset="-4252.211">9116 1741 32767,'0'0'0,"66"40"0,21 12 0</inkml:trace>
  <inkml:trace contextRef="#ctx0" brushRef="#br0" timeOffset="-3690.713">9867 2414 32767,'0'0'0,"-17"-16"0,-4 1 0,29 58 0,28 20 0,13-22 0,-1-17 0</inkml:trace>
  <inkml:trace contextRef="#ctx0" brushRef="#br0" timeOffset="-3302.739">9829 1741 32767,'-4'-3'0,"-13"-24"0,-2 8 0,13 41 0,99 243 0,37 72 0,3-27 0,-21-67 0</inkml:trace>
  <inkml:trace contextRef="#ctx0" brushRef="#br0" timeOffset="-2915.786">10252 2414 32767,'-3'0'0,"-8"7"0,4-5 0,27 1 0,10 0 0</inkml:trace>
  <inkml:trace contextRef="#ctx0" brushRef="#br0" timeOffset="-2914.786">10310 1953 32767,'-4'0'0,"-3"0"0,-5 65 0,19 42 0,9 2 0</inkml:trace>
  <inkml:trace contextRef="#ctx0" brushRef="#br0" timeOffset="-2572.511">10366 2357 32767,'-3'3'0,"-4"-18"0,44-17 0,17-3 0</inkml:trace>
  <inkml:trace contextRef="#ctx0" brushRef="#br0" timeOffset="-2571.511">10424 2646 32767,'0'3'0,"33"-18"0,21-20 0,0-4 0</inkml:trace>
  <inkml:trace contextRef="#ctx0" brushRef="#br0" timeOffset="-2211.485">10560 2203 32767,'0'0'0,"6"85"0,16 54 0,4 4 0</inkml:trace>
  <inkml:trace contextRef="#ctx0" brushRef="#br0" timeOffset="-2210.485">10540 3011 32767,'0'0'0,"-3"-6"0,18-23 0,27-18 0,25-15 0,31-10 0,-1 7 0</inkml:trace>
  <inkml:trace contextRef="#ctx0" brushRef="#br0" timeOffset="-1768.106">10905 1875 32767,'-3'4'0,"-14"40"0,41 140 0,40 55 0,19-10 0,-2-66 0,-14-61 0</inkml:trace>
  <inkml:trace contextRef="#ctx0" brushRef="#br0" timeOffset="-1412.58">10867 1895 32767,'-3'-6'0,"21"-42"0,35-26 0,60-3 0,40 18 0,8 38 0,-21 36 0,-31 39 0,42 212 0,1 72 0,-25-23 0,-44-74 0,-35-78 0</inkml:trace>
  <inkml:trace contextRef="#ctx0" brushRef="#br0" timeOffset="-987.443">11271 2338 32767,'0'-3'0,"33"15"0,10 5 0</inkml:trace>
  <inkml:trace contextRef="#ctx0" brushRef="#br0" timeOffset="-594.532">11368 2203 32767,'0'0'0,"-3"0"0,8-3 0,20 1 0,12 22 0,0 33 0,-13 15 0,-13-5 0,-7-16 0,11-30 0,21-30 0,6-13 0</inkml:trace>
  <inkml:trace contextRef="#ctx0" brushRef="#br0" timeOffset="-593.532">11310 2857 32767,'0'4'0,"10"23"0,29-2 0,31-19 0,79-53 0,14-15 0,-21 13 0,-34 15 0</inkml:trace>
  <inkml:trace contextRef="#ctx0" brushRef="#br0" timeOffset="7466.282">8866 4550 32767,'0'0'0,"-6"0"0,-3 0 0,0 0 0,3 0 0,4 4 0,7 13 0,18 37 0,9 20 0,6 3 0,-5-12 0,-6-26 0,-9-20 0</inkml:trace>
  <inkml:trace contextRef="#ctx0" brushRef="#br0" timeOffset="8028.161">8789 4435 32767,'1'-2'0,"0"1"0,0-1 0,1 1 0,-1-1 0,0 1 0,1 0 0,-1-1 0,1 1 0,-1 0 0,2 0 0,17-11 0,0 0 0,1 2 0,1 0 0,-1 1 0,2 2 0,-1 0 0,1 1 0,0 1 0,0 2 0,14-1 0,11 1 0,0 2 0,0 3 0,-1 1 0,37 8 0,-68-7 0,-9-3 0,1 1 0,0-1 0,0 0 0,4-1 0,-11 0 0,1 0 0,-1 0 0,0 0 0,1 0 0,-1 0 0,1-1 0,-1 1 0,1 0 0,-1-1 0,0 1 0,1-1 0,-1 0 0,0 1 0,0-1 0,1 0 0,-1 0 0,0 0 0,0 0 0,0 0 0,0 0 0,0 0 0,0 0 0,0 0 0,-1-1 0,1 1 0,-8 3 0,-1 3 0</inkml:trace>
  <inkml:trace contextRef="#ctx0" brushRef="#br0" timeOffset="9152.838">9020 4358 32767,'0'-3'0,"-3"61"0,-2 33 0,8-14 0,18-70 0,14-20 0,-1 26 0,-5 32 0,-7 7 0,1-43 0,8-65 0,1-42 0,-2-5 0,-8 67 0,-12 57 0,9 21 0,1 4 0</inkml:trace>
  <inkml:trace contextRef="#ctx0" brushRef="#br0" timeOffset="9946.603">9867 4089 32767,'-2'7'0,"0"-1"0,0 1 0,1 0 0,0 0 0,0 1 0,-2 97 0,7 56 0,60 602 0,-53-664 0,-10-91 0,1 0 0,-1 1 0,1-1 0,1 0 0,1 3 0,-4-10 0,1 0 0,-1 0 0,1 0 0,-1 0 0,1 0 0,0 0 0,0 0 0,-1-1 0,1 1 0,0 0 0,0 0 0,0-1 0,0 1 0,0-1 0,0 1 0,0 0 0,0-1 0,0 0 0,0 1 0,0-1 0,0 0 0,0 0 0,0 1 0,1-1 0,-1 0 0,0 0 0,0 0 0,1 0 0,20-2 0,1 0 0,0-2 0,4-1 0,27-5 0,101-5 0,27 5 0,-163 9 0,-4 0 0,-1 0 0,1-1 0,0 0 0,3-2 0,-10 2 0,-1-1 0,1 0 0,-1-1 0,0 1 0,0-1 0,0 0 0,0-1 0,1-1 0,6-6 0</inkml:trace>
  <inkml:trace contextRef="#ctx0" brushRef="#br0" timeOffset="10484.772">10694 4262 32767,'0'0'0,"-10"-3"0,-3-1 0,4 19 0,39 161 0,31 84 0,15 10 0,-2-40 0,-20-106 0,-19-73 0</inkml:trace>
  <inkml:trace contextRef="#ctx0" brushRef="#br0" timeOffset="11355.655">10713 4358 32767,'0'-12'0,"1"-1"0,0 1 0,0-1 0,1 1 0,1-1 0,0 1 0,1 0 0,0 0 0,1-1 0,0 3 0,1 0 0,0 0 0,1 1 0,0 0 0,0 0 0,1 0 0,0 1 0,0 0 0,7-4 0,-5 4 0,0 0 0,1 1 0,1 0 0,-1 1 0,1 0 0,0 0 0,1 2 0,-1-1 0,1 2 0,0-1 0,0 2 0,0 0 0,0 0 0,0 1 0,3 1 0,-11 0 0,1 1 0,-1-1 0,1 1 0,-1 0 0,0 1 0,1-1 0,-1 1 0,0 0 0,0 1 0,0-1 0,0 1 0,-1 0 0,1 0 0,-1 0 0,1 1 0,-1-1 0,0 1 0,-1 0 0,1 0 0,-1 1 0,1-1 0,-1 1 0,-1-1 0,1 1 0,-1 0 0,1 0 0,-1 0 0,-1 1 0,1 0 0,2 12 0,0-1 0,-1 1 0,-1 1 0,-1-1 0,-1 0 0,0 0 0,-1 0 0,-2 9 0,-2 2 0,0 0 0,-2-1 0,-1 0 0,-2 0 0,0-1 0,-2 0 0,-9 15 0,3-11 0,-2 0 0,-1-1 0,-1-1 0,-1-1 0,-25 22 0,32-35 0,-17 11 0,3-2 0,30-24 0,1 0 0,-1 0 0,0 0 0,0 0 0,0 0 0,0 0 0,1 0 0,-1 0 0,0 0 0,0 0 0,0 0 0,0 0 0,1 1 0,-1-1 0,0 0 0,0 0 0,0 0 0,0 0 0,0 0 0,1 0 0,-1 0 0,0 1 0,0-1 0,0 0 0,0 0 0,0 0 0,0 0 0,0 0 0,0 1 0,0-1 0,1 0 0,-1 0 0,0 0 0,0 0 0,0 1 0,0-1 0,0 0 0,0 0 0,0 0 0,0 0 0,0 1 0,0-1 0,0 0 0,0 0 0,0 0 0,-1 0 0,1 1 0,0-1 0,0 0 0,0 0 0,0 0 0,0 0 0,0 1 0,0-1 0,0 0 0,0 0 0,-1 0 0,1 0 0,0 0 0,0 0 0,0 0 0,0 1 0,0-1 0,-1 0 0,1 0 0,0 0 0,0 0 0,0 0 0,0 0 0,-1 0 0,8 1 0,-1-1 0,1 0 0,-1 0 0,0-1 0,2 0 0,25-1 0,-3 2 0,0 3 0,0 0 0,0 2 0,0 1 0,-1 2 0,0 0 0,2 3 0,63 27 0,43 25 0,42 18 0,70 10 0,-232-85 0</inkml:trace>
  <inkml:trace contextRef="#ctx0" brushRef="#br0" timeOffset="15439.991">5691 336 32767,'-1'-3'0,"0"0"0,0 1 0,0-1 0,0 0 0,-1 1 0,1-1 0,-2-1 0,3 4 0,0-1 0,0 1 0,0 0 0,-1 0 0,1 0 0,0 0 0,0 0 0,0 0 0,0-1 0,0 1 0,-1 0 0,1 0 0,0 0 0,0 0 0,0 0 0,-1 0 0,1 0 0,0 0 0,0 0 0,0 0 0,0 0 0,-1 0 0,1 0 0,0 0 0,0 0 0,0 0 0,0 0 0,-1 0 0,1 0 0,0 0 0,0 0 0,0 0 0,0 0 0,-1 1 0,1-1 0,0 0 0,0 0 0,0 0 0,0 0 0,0 0 0,-1 0 0,1 0 0,0 1 0,0-1 0,0 0 0,0 0 0,0 0 0,0 0 0,0 1 0,0-1 0,0 0 0,0 0 0,-1 0 0,1 0 0,0 1 0,0-1 0,0 0 0,0 0 0,0 0 0,-1 5 0,1 0 0,-1 0 0,0 0 0,1 0 0,0 0 0,1 0 0,-1 1 0,5 47 0,2 2 0,24 117 0,16 51 0,17 48 0,21 72 0,112 406 0,-103-399 0,13 50 0,102 353 0,112 420 0,-249-893 0,21 55 0,66 138 0,-81-270 0,63 182 0,-98-252 0,68 195 0,-69-220 0,4-2 0,6-2 0,-9-13 0,0 7 0,-33-74 0,0-2 0,-10-21 0,0-1 0,0 0 0,0 0 0,0 0 0,0 0 0,0 0 0,1 1 0,-1-1 0,0 0 0,0 0 0,0 0 0,0 0 0,0 0 0,0 0 0,0 1 0,0-1 0,1 0 0,-1 0 0,0 0 0,0 0 0,0 0 0,0 0 0,0 0 0,1 0 0,-1 0 0,0 0 0,0 0 0,0 0 0,0 0 0,1 0 0,-1 0 0,0 0 0,0 0 0,0 0 0,0 0 0,0 0 0,1 0 0,-1 0 0,0 0 0,0 0 0,0 0 0,0 0 0,0 0 0,1 0 0,-1 0 0,0 0 0,0 0 0,0 0 0,0-1 0,0 1 0,0 0 0,1 0 0,-1 0 0,0 0 0,0 0 0,4-12 0</inkml:trace>
  <inkml:trace contextRef="#ctx0" brushRef="#br0" timeOffset="37813.455">9925 7110 32767,'0'-3'0,"-1"0"0,1 0 0,0 0 0,-1 0 0,0 0 0,0 0 0,0 0 0,0 0 0,-1-2 0,-3-7 0,0-1 0,-1 1 0,0-1 0,-1 1 0,-1 1 0,1-1 0,-2 1 0,3 4 0,0 0 0,0 1 0,0-1 0,-1 1 0,0 1 0,0 0 0,-1 0 0,1 0 0,-1 1 0,-1-1 0,6 4 0,0 0 0,-1-1 0,1 1 0,-1 0 0,1 1 0,-1-1 0,1 0 0,-1 1 0,1 0 0,-1 0 0,1 0 0,-1 0 0,0 1 0,1-1 0,-1 1 0,1 0 0,0 0 0,-1 1 0,0 0 0,0 0 0,0 0 0,1 1 0,-1-1 0,1 1 0,0 0 0,-1 0 0,2 0 0,-1 0 0,0 1 0,1-1 0,-1 1 0,0 2 0,-2 3 0,1 1 0,0 0 0,0 0 0,1 0 0,0 1 0,1-1 0,0 1 0,1-1 0,0 1 0,1 0 0,1 9 0,0-9 0,1 0 0,0 0 0,1 1 0,0-2 0,1 1 0,0 0 0,1-1 0,0 0 0,1 0 0,0 0 0,1 1 0,15 17 0,1-1 0,23 23 0,-21-26 0,-2 2 0,19 27 0,-38-47 0,0-1 0,-1 1 0,0 0 0,0 0 0,-1 0 0,1 2 0,-2-6 0,-1 0 0,1 1 0,-1-1 0,0 0 0,0 1 0,1-1 0,-2 1 0,1-1 0,0 0 0,0 1 0,-1-1 0,1 0 0,-1 1 0,0-1 0,0 0 0,0 0 0,0 0 0,0 0 0,0 1 0,-5 4 0,1-1 0,-2 1 0,1-1 0,0 0 0,-1-1 0,0 0 0,0 0 0,-1 0 0,0-1 0,-7 4 0,-15 5 0,-1-1 0,-5 0 0,-8 1 0,21-10 0</inkml:trace>
  <inkml:trace contextRef="#ctx0" brushRef="#br0" timeOffset="38576.956">10270 7052 32767,'0'0'0,"-3"36"0,6 25 0,14 2 0,28-45 0,10-30 0,-14-19 0,-51-37 0,-33-10 0,-9 12 0,27 19 0,17 19 0</inkml:trace>
  <inkml:trace contextRef="#ctx0" brushRef="#br0" timeOffset="39033.87">10733 6263 32767,'0'-3'0,"-29"-31"0,-21-13 0,-10 6 0,1 22 0,11 34 0,16 44 0,28 47 0,27 53 0,55 133 0,28 49 0,15 45 0,-13-42 0</inkml:trace>
  <inkml:trace contextRef="#ctx0" brushRef="#br0" timeOffset="39475.609">10502 7014 32767,'0'-4'0,"-4"-3"0,0-2 0,0 2 0,7 8 0,16 4 0,65-19 0,30 3 0,-5 4 0</inkml:trace>
  <inkml:trace contextRef="#ctx0" brushRef="#br0" timeOffset="39899.51">11098 6359 32767,'0'0'0,"-3"-6"0,-1 3 0,3 30 0,8 49 0,17 57 0,20 52 0,6-2 0,4-26 0,6-39 0,3-44 0,-6-46 0,-14-29 0</inkml:trace>
  <inkml:trace contextRef="#ctx0" brushRef="#br0" timeOffset="40280.5">11214 6898 32767,'-3'0'0,"-31"-13"0,13-14 0,54-9 0,39 14 0,12 15 0,-9 8 0</inkml:trace>
  <inkml:trace contextRef="#ctx0" brushRef="#br0" timeOffset="41316.551">11772 6706 32767,'-4'-4'0,"1"-1"0,0 0 0,0 0 0,-1-3 0,2 3 0,1 6 0,17 45 0,16 30 0,-28-65 0,-2-6 0,0-1 0,1 1 0,-1-1 0,1 1 0,0-1 0,3 4 0,-4-6 0,0 0 0,0-1 0,1 1 0,-1 0 0,1-1 0,-1 0 0,1 1 0,-1-1 0,1 0 0,0 0 0,0-1 0,0 1 0,-1-1 0,4 1 0,14 2 0,0 1 0,-1 1 0,0 1 0,0 0 0,16 9 0,4 7 0,-30-16 0,0-1 0,0 0 0,1 0 0,-1-1 0,1 0 0,0 0 0,3-1 0,-12-3 0,1 1 0,-1-1 0,1 0 0,-1 0 0,1 0 0,-1 0 0,1-1 0,-1 1 0,1 0 0,-1-1 0,1 1 0,-1-1 0,1 1 0,-1-1 0,0 0 0,1 0 0,-1 1 0,0-1 0,0 0 0,0 0 0,1 0 0,-1 0 0,0 0 0,0-1 0,0 1 0,0-1 0,1-2 0,1-1 0,-1 1 0,0-1 0,-1 0 0,1 0 0,-1 0 0,1-2 0,2-17 0,-2 11 0,1 1 0,0 0 0,0 0 0,5-11 0,-6 20 0,-1 0 0,1 0 0,0 0 0,-1 0 0,1 1 0,0-1 0,1 0 0,-1 1 0,0 0 0,1 0 0,-1-1 0,1 1 0,0 1 0,0-1 0,-1 0 0,1 1 0,0-1 0,1 1 0,-1 0 0,3-1 0,-2 2 0,0-1 0,0 1 0,1-1 0,-1 1 0,0 1 0,0-1 0,0 1 0,1-1 0,-1 1 0,0 0 0,0 1 0,0-1 0,3 2 0,2 2 0,-1-1 0,0 1 0,0 1 0,-1-1 0,1 1 0,1 3 0,9 9 0,-1 1 0,14 20 0,31 49 0</inkml:trace>
  <inkml:trace contextRef="#ctx0" brushRef="#br0" timeOffset="41928.034">12830 6667 32767,'0'-3'0,"-17"-31"0,-14-13 0,-19-4 0,-1 51 0,21 59 0,33 33 0,28 3 0,19-27 0,-6-71 0,-13-38 0,-15-2 0,9 38 0,13 34 0,23 21 0,8 2 0,-7-7 0</inkml:trace>
  <inkml:trace contextRef="#ctx0" brushRef="#br0" timeOffset="42408.464">13099 6359 32767,'0'3'0,"-3"5"0,-4 7 0,-5 2 0,3-3 0,13-1 0,26 18 0,53 66 0,26 29 0,1-4 0,-16-25 0,-23-30 0</inkml:trace>
  <inkml:trace contextRef="#ctx0" brushRef="#br0" timeOffset="42751.863">13522 6494 32767,'0'-3'0,"-3"-5"0,-8-7 0,-5 5 0,-29 126 0,6 30 0,9-10 0</inkml:trace>
  <inkml:trace contextRef="#ctx0" brushRef="#br0" timeOffset="43680.033">11925 6918 32767,'0'0'0,"-9"-14"0,-5-3 0,5 10 0,10 23 0,15 41 0,17 15 0,17-15 0,-1-18 0</inkml:trace>
  <inkml:trace contextRef="#ctx0" brushRef="#br0" timeOffset="55548.608">5364 240 32767,'-1'-3'0,"1"1"0,-1-1 0,1 0 0,-1 1 0,0-1 0,0 1 0,0-1 0,-1-1 0,2 4 0,0 0 0,0 0 0,0 0 0,0 0 0,0 1 0,0-1 0,0 0 0,0 0 0,0 0 0,0 0 0,0 0 0,0 0 0,0 0 0,0 0 0,0 0 0,0 0 0,0 1 0,0-1 0,0 0 0,0 0 0,-1 0 0,1 0 0,0 0 0,0 0 0,0 0 0,0 0 0,0 0 0,0 0 0,0 0 0,0 0 0,0 0 0,0 0 0,-1 0 0,1 0 0,0 0 0,0 0 0,0 0 0,0 0 0,0 0 0,0 0 0,0 0 0,0 0 0,0 0 0,-1 0 0,1 0 0,0 0 0,0 0 0,0 0 0,0 0 0,0 0 0,0 0 0,0 0 0,0 0 0,0 0 0,0 0 0,0 0 0,0-1 0,-1 1 0,1 0 0,0 0 0,0 0 0,-2 31 0,4 21 0,2 0 0,9 38 0,28 109 0,28 80 0,13 48 0,75 417 0,-24 18 0,-63-366 0,42 278 0,-103-606 0,83 544 0,-39-334 0,26 54 0,55 105 0,17-5 0,69 215 0,-198-575 0,195 586 0,-118-400 0,89 255 0,-153-392 0,13 94 0,-10-43 0,42 109 0,-74-260 0,0 1 0,-2 0 0,0 0 0,0 16 0,-2-27 0,0-13 0,1-19 0,1-10 0</inkml:trace>
  <inkml:trace contextRef="#ctx0" brushRef="#br0" timeOffset="56813.28">9540 8591 32767,'-4'0'0,"-17"-3"0,-4 2 0,7 8 0,21 9 0,25 12 0,16 7 0,-1-1 0</inkml:trace>
  <inkml:trace contextRef="#ctx0" brushRef="#br0" timeOffset="57168.883">9617 9150 32767,'-3'0'0,"-2"6"0,7 6 0,14 1 0,12-9 0,3-5 0</inkml:trace>
  <inkml:trace contextRef="#ctx0" brushRef="#br0" timeOffset="57563.89">9751 9593 32767,'0'3'0,"10"-2"0,10-31 0,17-59 0,3-15 0</inkml:trace>
  <inkml:trace contextRef="#ctx0" brushRef="#br0" timeOffset="58081.587">10059 8303 32767,'0'0'0,"-7"0"0,-5 6 0,-3 1 0,12 98 0,9 38 0,-2-3 0,0-8 0,41 54 0,16-3 0,-1-33 0</inkml:trace>
  <inkml:trace contextRef="#ctx0" brushRef="#br0" timeOffset="58485.107">9963 8957 32767,'0'0'0,"0"-4"0,3-6 0,77 16 0,27 19 0,10 30 0,0 52 0,-16 20 0,-19 3 0,-23-15 0,-18-27 0,-17-25 0,-12-23 0</inkml:trace>
  <inkml:trace contextRef="#ctx0" brushRef="#br0" timeOffset="59225.621">10290 9362 32767,'0'0'0,"-3"3"0,-5 1 0,3 0 0,21-10 0,15-8 0,9-2 0,-3 3 0</inkml:trace>
  <inkml:trace contextRef="#ctx0" brushRef="#br0" timeOffset="60204.725">10406 9708 32767,'0'0'0,"-7"-4"0,-2-3 0,-2-2 0,0-1 0,8-1 0,42-3 0,23-4 0,14-1 0,-5-8 0,-15 1 0</inkml:trace>
  <inkml:trace contextRef="#ctx0" brushRef="#br0" timeOffset="60827.095">10848 8765 32767,'0'0'0,"19"-13"0,24-4 0,20 0 0,19-3 0,-7-1 0,-17 2 0</inkml:trace>
  <inkml:trace contextRef="#ctx0" brushRef="#br0" timeOffset="61236.557">10983 8322 32767,'-4'0'0,"-13"7"0,9 18 0,18 41 0,28 49 0,37 79 0,18 27 0,7-1 0,-14-35 0,-35-65 0,-32-63 0,-19-41 0</inkml:trace>
  <inkml:trace contextRef="#ctx0" brushRef="#br0" timeOffset="61637.103">11041 8881 32767,'0'-4'0,"-14"0"0,-6 6 0,-1 30 0,20 58 0,26 7 0,9-13 0</inkml:trace>
  <inkml:trace contextRef="#ctx0" brushRef="#br0" timeOffset="61982.239">11117 8996 32767,'0'3'0,"13"-2"0,15-4 0,24-2 0,18-1 0,5-1 0,-5-4 0,-16 1 0</inkml:trace>
  <inkml:trace contextRef="#ctx0" brushRef="#br0" timeOffset="62570.357">11482 8226 32767,'0'0'0,"0"49"0,4 46 0,7 23 0,15-9 0,3-22 0</inkml:trace>
  <inkml:trace contextRef="#ctx0" brushRef="#br0" timeOffset="62919.465">11580 8438 32767,'3'0'0,"60"3"0,19 1 0</inkml:trace>
  <inkml:trace contextRef="#ctx0" brushRef="#br0" timeOffset="63372.926">11772 8957 32767,'0'3'0,"-10"64"0,0 33 0,5 3 0,43-111 0,8-57 0,-4-15 0,-2 30 0,2 42 0,3 33 0,27 38 0,11 12 0,-2-10 0,-14-17 0</inkml:trace>
  <inkml:trace contextRef="#ctx0" brushRef="#br0" timeOffset="64150.854">12580 8534 32767,'0'0'0,"-23"-7"0,19 48 0,22 48 0,19 34 0,26 4 0,2-19 0</inkml:trace>
  <inkml:trace contextRef="#ctx0" brushRef="#br0" timeOffset="64743.068">12464 8342 32767,'6'-10'0,"12"-9"0,0 0 0,2 2 0,0 0 0,19-12 0,39-22 0,2 3 0,2 4 0,79-29 0,-97 46 0,23-3 0,-66 23 0,1 2 0,0 0 0,0 2 0,0 0 0,0 2 0,3 0 0,-21 1 0,0 0 0,0 0 0,0 0 0,0 1 0,0 0 0,0-1 0,0 1 0,0 1 0,0-1 0,0 1 0,0-1 0,-1 1 0,3 1 0,-4 0 0,1-1 0,-1 1 0,0 0 0,0-1 0,0 1 0,0 0 0,0 0 0,-1 1 0,1-1 0,-1 0 0,0 0 0,0 1 0,0-1 0,0 1 0,-1-1 0,1 4 0,10 68 0,8 49 0,11 21 0,-1-37 0,30 67 0,50 98 0,-72-182 0,5 10 0</inkml:trace>
  <inkml:trace contextRef="#ctx0" brushRef="#br0" timeOffset="65372.936">12926 8611 32767,'0'0'0,"-3"13"0,8 11 0,11 8 0,8-11 0,1-13 0,-5-8 0</inkml:trace>
  <inkml:trace contextRef="#ctx0" brushRef="#br0" timeOffset="65749.021">12965 8573 32767,'-3'-3'0,"-12"-15"0,28 13 0,10 20 0,2 14 0,-4 2 0,8-4 0,22-17 0,12-10 0,-4-4 0</inkml:trace>
  <inkml:trace contextRef="#ctx0" brushRef="#br0" timeOffset="66154.641">13061 9092 32767,'0'4'0,"-3"0"0,54-59 0,35-23 0,13-5 0,-1-5 0,-17 12 0</inkml:trace>
  <inkml:trace contextRef="#ctx0" brushRef="#br0" timeOffset="66601.418">13985 8188 32767,'0'0'0,"-3"3"0,2 11 0,10 20 0,12 20 0,11 7 0,0-6 0</inkml:trace>
  <inkml:trace contextRef="#ctx0" brushRef="#br0" timeOffset="66995.947">13985 7822 32767,'-3'-3'0,"-12"-11"0,8 0 0,56 87 0,44 107 0,12 65 0,-12 21 0,-18-26 0,-19-49 0,-19-62 0,-16-51 0</inkml:trace>
  <inkml:trace contextRef="#ctx0" brushRef="#br0" timeOffset="67644.226">14408 7726 32767,'0'-21'0,"-1"17"0,1 1 0,-1 0 0,1-1 0,0 1 0,0 0 0,1-1 0,-1 1 0,1-1 0,0 1 0,-1 0 0,1 0 0,1-1 0,-1 1 0,0 0 0,1 0 0,0 0 0,0 1 0,-1-1 0,2 0 0,-1 1 0,0-1 0,1 0 0,19-16 0,-1 1 0,2 2 0,0 0 0,16-7 0,-37 22 0,31-20 0,1 2 0,1 1 0,1 1 0,0 3 0,15-4 0,-47 17 0,-1 0 0,1 0 0,-1 0 0,1 1 0,0 0 0,-1-1 0,1 1 0,-1 0 0,1 1 0,0-1 0,-2 1 0,0 0 0,0-1 0,0 1 0,-1 0 0,1 0 0,0 0 0,-1 0 0,1 0 0,-1 0 0,1 1 0,-1-1 0,0 1 0,1-1 0,-1 1 0,0-1 0,0 1 0,0-1 0,0 1 0,0 1 0,5 11 0,-1 0 0,-1 1 0,0 0 0,0 0 0,0 12 0,1 6 0,53 207 0,4-28 0,169 542 0,-184-579 0,-19-52 0</inkml:trace>
  <inkml:trace contextRef="#ctx0" brushRef="#br0" timeOffset="68142.304">14734 8515 32767,'0'0'0,"-9"0"0,-4 0 0,1 0 0,8 0 0,22 0 0,18-3 0,15-5 0,6-4 0,-1 0 0,-9-1 0,-16 2 0,-14 2 0</inkml:trace>
  <inkml:trace contextRef="#ctx0" brushRef="#br0" timeOffset="68647.131">14774 9073 32767,'0'3'0,"13"-5"0,14-9 0,22-6 0,16-7 0,16-5 0,-5 2 0,-16 2 0,-21-4 0,-17 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7:38.606"/>
    </inkml:context>
    <inkml:brush xml:id="br0">
      <inkml:brushProperty name="width" value="0.05" units="cm"/>
      <inkml:brushProperty name="height" value="0.05" units="cm"/>
    </inkml:brush>
  </inkml:definitions>
  <inkml:trace contextRef="#ctx0" brushRef="#br0">0 0 32767,'5'0'0,"0"1"0,-1-1 0,1 1 0,0 0 0,-1 0 0,1 0 0,19 5 0,485 50 0,-415-48 0,196 9 0,75-13 0,289-27 0,-601 21 0,305-11 0,-219 14 0,78 13 0,-181-10 0,-1 1 0,0 2 0,0 2 0,-1 0 0,14 8 0,-44-15 0,1-1 0,-1 1 0,0 1 0,0-1 0,0 1 0,0-1 0,-1 1 0,1 0 0,-1 1 0,1-1 0,-1 0 0,2 4 0,4 12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7:56.838"/>
    </inkml:context>
    <inkml:brush xml:id="br0">
      <inkml:brushProperty name="width" value="0.05" units="cm"/>
      <inkml:brushProperty name="height" value="0.05" units="cm"/>
    </inkml:brush>
  </inkml:definitions>
  <inkml:trace contextRef="#ctx0" brushRef="#br0">198 1157 32767,'1'-1'0,"-6"-6"0,-1-1 0,-2 0 0,1 0 0,-1 0 0,0 1 0,-1 0 0,1 0 0,-4 0 0,9 4 0,-1 1 0,1 0 0,-1 0 0,0 0 0,0 1 0,0-1 0,0 1 0,0 0 0,0 0 0,-1 0 0,1 1 0,0 0 0,0-1 0,-1 1 0,1 1 0,0-1 0,0 1 0,0-1 0,-1 1 0,-2 2 0,4-2 0,0 0 0,1 1 0,0-1 0,-1 1 0,1 0 0,0 0 0,0 0 0,0 0 0,0 0 0,0 0 0,0 0 0,1 0 0,-1 1 0,1-1 0,-1 1 0,1-1 0,0 1 0,0 0 0,0-1 0,1 1 0,-1 0 0,1 0 0,-1 0 0,1-1 0,0 1 0,0 0 0,0 0 0,0 0 0,1 0 0,-1 0 0,1 0 0,-1-1 0,1 1 0,-1 0 0,1-1 0,0 1 0,0-1 0,0 1 0,1-1 0,-1 0 0,0 1 0,1-1 0,0 0 0,-1 0 0,1 0 0,0 0 0,0 0 0,0 0 0,0-1 0,1 1 0,-1-1 0,0 1 0,1-1 0,-1 0 0,1 0 0,-1 0 0,1 0 0,-1 0 0,1-1 0,0 1 0,-1-1 0,3 0 0,-2 0 0,-1 0 0,0 0 0,1 0 0,-1-1 0,0 1 0,1-1 0,-1 0 0,0 0 0,0 0 0,0 0 0,1 0 0,-1 0 0,0 0 0,0-1 0,-1 1 0,1-1 0,0 1 0,0-1 0,-1 0 0,1 1 0,-1-1 0,1 0 0,0-2 0,2-3 0,-1 0 0,1-1 0,-1 0 0,-1 0 0,0 1 0,0-2 0,1-3 0,1-21 0,0-1 0,-3 1 0,-1-18 0,-9-112 0,-58-453 0,63 585 0,5 60 0,16 111 0,34 135 0,59 137 0,-76-307 0,31 65 0,-55-148 0,2 1 0,3 3 0,14 14 0</inkml:trace>
  <inkml:trace contextRef="#ctx0" brushRef="#br0" timeOffset="358.035">621 1177 32767,'0'0'0,"0"3"0,0 1 0,0 1 0,7-2 0,5-4 0,1-2 0</inkml:trace>
  <inkml:trace contextRef="#ctx0" brushRef="#br0" timeOffset="970.983">1064 195 32767,'0'0'0,"0"0"0,0 0 0,0 0 0,1 0 0,-1 0 0,0 0 0,0 0 0,0 0 0,0 0 0,0 0 0,0 0 0,0-1 0,0 1 0,0 0 0,1 0 0,-1 0 0,0 0 0,0 0 0,0 0 0,0 0 0,0 0 0,0 0 0,0 0 0,0 0 0,0-1 0,0 1 0,0 0 0,0 0 0,0 0 0,0 0 0,0 0 0,0 0 0,0 0 0,0 0 0,0-1 0,0 1 0,0 0 0,0 0 0,0 0 0,0 0 0,0 0 0,0 0 0,0 0 0,0 0 0,0 0 0,0-1 0,0 1 0,0 0 0,0 0 0,0 0 0,0 0 0,0 0 0,-1 0 0,1 0 0,0 0 0,0 0 0,0 0 0,0 0 0,0 0 0,0 0 0,-8-18 0,-1 0 0,0 1 0,-1 0 0,-9-11 0,10 14 0,2 4 0,0-1 0,-1 1 0,0 1 0,-9-9 0,15 16 0,0 0 0,0 0 0,0 1 0,0-1 0,-1 1 0,1-1 0,0 1 0,-1 0 0,1 0 0,-1 0 0,1 0 0,-1 0 0,1 0 0,-1 1 0,0-1 0,1 1 0,-1 0 0,0 0 0,1 0 0,-1 0 0,0 0 0,1 1 0,-1-1 0,0 1 0,1 0 0,-2 0 0,0 1 0,1 0 0,-1 1 0,0-1 0,1 1 0,0 0 0,0 0 0,0 0 0,0 0 0,0 0 0,1 1 0,-1-1 0,1 1 0,0 0 0,-2 3 0,-2 7 0,1 0 0,0 1 0,1-1 0,0 3 0,-3 16 0,2 1 0,-2 31 0,5 3 0,5 45 0,7 1 0,5 2 0,77 371 0,27 6 0,-42-179 0,-49-190 0,-12-44 0</inkml:trace>
  <inkml:trace contextRef="#ctx0" brushRef="#br0" timeOffset="1343.752">641 1215 32767,'-4'0'0,"-6"10"0,65-46 0,41-30 0,14-7 0,-9 9 0,-21 15 0,-25 16 0</inkml:trace>
  <inkml:trace contextRef="#ctx0" brushRef="#br0" timeOffset="1748.653">1334 1350 32767,'0'0'0,"0"0"0,6-13 0,3-5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7:54.638"/>
    </inkml:context>
    <inkml:brush xml:id="br0">
      <inkml:brushProperty name="width" value="0.05" units="cm"/>
      <inkml:brushProperty name="height" value="0.05" units="cm"/>
    </inkml:brush>
  </inkml:definitions>
  <inkml:trace contextRef="#ctx0" brushRef="#br0">13 119 32767,'0'0'0,"0"0"0,-4 0 0,0 10 0,0 33 0,10 47 0,14 49 0,11 23 0,9 4 0,2-23 0,-1-20 0,-6-27 0,-7-27 0,-7-25 0</inkml:trace>
  <inkml:trace contextRef="#ctx0" brushRef="#br0" timeOffset="612.374">70 80 32767,'0'-3'0,"7"-21"0,5-6 0,7 8 0,33 22 0,21 23 0,-2 47 0,-26 22 0,-25 1 0,-28-11 0,-19-11 0,-5-16 0</inkml:trace>
  <inkml:trace contextRef="#ctx0" brushRef="#br0" timeOffset="1000.117">666 427 32767,'0'0'0,"0"0"0,-6-23 0,-3-8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8:06.834"/>
    </inkml:context>
    <inkml:brush xml:id="br0">
      <inkml:brushProperty name="width" value="0.05" units="cm"/>
      <inkml:brushProperty name="height" value="0.05" units="cm"/>
    </inkml:brush>
  </inkml:definitions>
  <inkml:trace contextRef="#ctx0" brushRef="#br0">40 77 32767,'0'0'0,"7"-23"0,1-10 0,1 12 0,-6 60 0,0 66 0,20 109 0,16 68 0,3-8 0,-4-50 0,-19-93 0,-16-71 0,-8-47 0</inkml:trace>
  <inkml:trace contextRef="#ctx0" brushRef="#br0" timeOffset="481.363">1 97 32767,'0'0'0,"0"0"0,7-10 0,11-10 0,20-1 0,52 42 0,14 37 0,-17 15 0,-53 12 0,-52 1 0,-16-14 0,-2-19 0</inkml:trace>
  <inkml:trace contextRef="#ctx0" brushRef="#br0" timeOffset="869.886">675 424 32767,'0'3'0,"-3"-2"0,-5-8 0,3-9 0,1-2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8:09.805"/>
    </inkml:context>
    <inkml:brush xml:id="br0">
      <inkml:brushProperty name="width" value="0.05" units="cm"/>
      <inkml:brushProperty name="height" value="0.05" units="cm"/>
    </inkml:brush>
  </inkml:definitions>
  <inkml:trace contextRef="#ctx0" brushRef="#br0">313 158 32767,'-7'-22'0,"0"0"0,-7-11 0,10 24 0,0 1 0,0 0 0,-1 0 0,-1 1 0,1-1 0,-1 1 0,-5-4 0,10 9 0,-1 0 0,0 1 0,0-1 0,0 1 0,-1-1 0,1 1 0,0 0 0,-1 0 0,3 0 0,-1 1 0,0 0 0,0 0 0,0 0 0,0-1 0,0 1 0,0 0 0,1 0 0,-1 0 0,0 0 0,0 0 0,0 1 0,0-1 0,0 0 0,0 0 0,0 1 0,1-1 0,-1 0 0,0 1 0,0-1 0,0 1 0,1-1 0,-1 1 0,0-1 0,0 1 0,-2 3 0,-1 0 0,1 0 0,0 0 0,1 1 0,-1-1 0,1 1 0,0-1 0,0 1 0,0 0 0,0 2 0,-13 57 0,14-63 0,-8 55 0,3 0 0,2 1 0,3 0 0,4 44 0,33 231 0,-31-293 0,98 578 0,28-8 0,-114-532 0</inkml:trace>
  <inkml:trace contextRef="#ctx0" brushRef="#br0" timeOffset="586.674">5 985 32767,'0'0'0,"-3"-10"0,2-3 0,14 1 0,22 2 0,14-1 0,15-1 0,1-5 0,1 0 0,-9 3 0</inkml:trace>
  <inkml:trace contextRef="#ctx0" brushRef="#br0" timeOffset="940.728">679 1101 32767,'0'0'0,"0"0"0,0 0 0,0-3 0,7 2 0,1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09.098"/>
    </inkml:context>
    <inkml:brush xml:id="br0">
      <inkml:brushProperty name="width" value="0.05" units="cm"/>
      <inkml:brushProperty name="height" value="0.05" units="cm"/>
    </inkml:brush>
  </inkml:definitions>
  <inkml:trace contextRef="#ctx0" brushRef="#br0">31 214 32767,'-3'0'0,"-19"-2"0,21 2 0,1 0 0,0 0 0,0 0 0,-1 0 0,1 0 0,0 0 0,0 0 0,-1-1 0,1 1 0,0 0 0,0 0 0,-1 0 0,1 0 0,0-1 0,0 1 0,0 0 0,0 0 0,-1 0 0,1-1 0,0 1 0,0 0 0,0 0 0,0-1 0,0 1 0,0 0 0,0 0 0,0-1 0,0 0 0,0 1 0,0-1 0,0 0 0,1 1 0,-1-1 0,0 1 0,0-1 0,1 0 0,-1 1 0,1-1 0,-1 1 0,1-1 0,-1 1 0,1-1 0,-1 1 0,1-1 0,3-2 0,1 0 0,-1 0 0,1 0 0,-1 0 0,1 1 0,0 0 0,0 0 0,0 1 0,5-2 0,13-2 0,21-2 0,63-2 0,82 4 0,-92 4 0,0-3 0,55-12 0,94-39 0,-67 12 0,-122 32 0,1 3 0,7 1 0,-58 7 0,20 0 0,-27 0 0,1 0 0,-1 0 0,0 0 0,0 0 0,0 0 0,0 0 0,0 0 0,0 0 0,0 0 0,1 0 0,-1 0 0,0 0 0,0 0 0,0 0 0,0 0 0,0 0 0,0 0 0,0 0 0,0 0 0,0 0 0,1 0 0,-1 1 0,0-1 0,0 0 0,0 0 0,0 0 0,0 0 0,0 0 0,0 0 0,0 0 0,0 0 0,0 0 0,0 1 0,0-1 0,0 0 0,0 0 0,0 0 0,0 0 0,0 0 0,0 0 0,0 0 0,0 1 0,0-1 0,0 0 0,-4 5 0</inkml:trace>
  <inkml:trace contextRef="#ctx0" brushRef="#br0" timeOffset="792.237">70 311 32767,'0'0'0,"-7"-3"0,18 31 0,23 47 0,71 181 0,41 110 0,12 43 0,2 52 0,6 104 0,-24-21 0,-37-100 0,-36-139 0,-30-120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14.674"/>
    </inkml:context>
    <inkml:brush xml:id="br0">
      <inkml:brushProperty name="width" value="0.05" units="cm"/>
      <inkml:brushProperty name="height" value="0.05" units="cm"/>
    </inkml:brush>
  </inkml:definitions>
  <inkml:trace contextRef="#ctx0" brushRef="#br0">76 0 32767,'0'0'0,"0"0"0,-6 26 0,-9 107 0,-2 73 0,2 12 0,4-22 0,3-44 0</inkml:trace>
  <inkml:trace contextRef="#ctx0" brushRef="#br0" timeOffset="367.174">0 558 32767,'0'0'0,"46"-13"0,25 5 0,-20 67 0,-21 26 0,-16-2 0</inkml:trace>
  <inkml:trace contextRef="#ctx0" brushRef="#br0" timeOffset="720.308">58 1212 32767,'0'0'0,"6"95"0,23 51 0,5 0 0</inkml:trace>
  <inkml:trace contextRef="#ctx0" brushRef="#br0" timeOffset="1093.893">20 1154 32767,'3'0'0,"21"-13"0,25-8 0,25-3 0,10-1 0,3 4 0,3 34 0,-11 26 0,2 84 0,0 54 0,-11 20 0,-14 25 0,-23-28 0,-17-47 0</inkml:trace>
  <inkml:trace contextRef="#ctx0" brushRef="#br0" timeOffset="1697.262">173 1328 32767,'0'0'0,"7"13"0,31 1 0,19-5 0,10-4 0,-7 10 0,-13 2 0</inkml:trace>
  <inkml:trace contextRef="#ctx0" brushRef="#br0" timeOffset="2050.355">231 1616 32767,'-3'3'0,"21"5"0,25-3 0,21-8 0,19-4 0,-4-11 0,-16-2 0</inkml:trace>
  <inkml:trace contextRef="#ctx0" brushRef="#br0" timeOffset="2491.337">365 1116 32767,'-3'0'0,"-1"3"0,16 73 0,33 103 0,8 20 0</inkml:trace>
  <inkml:trace contextRef="#ctx0" brushRef="#br0" timeOffset="3616.884">808 270 32767,'0'0'0,"10"-23"0,10-8 0,14 8 0,11 18 0,5 33 0,-3 27 0,-9 25 0,-19 18 0,-11-7 0</inkml:trace>
  <inkml:trace contextRef="#ctx0" brushRef="#br0" timeOffset="3972.934">943 442 32767,'0'0'0,"-10"62"0,-3 31 0,4-2 0,6-15 0,5-20 0</inkml:trace>
  <inkml:trace contextRef="#ctx0" brushRef="#br0" timeOffset="3973.934">962 827 32767,'0'0'0,"0"26"0,0 45 0,-3 26 0,-2 4 0,1-16 0</inkml:trace>
  <inkml:trace contextRef="#ctx0" brushRef="#br0" timeOffset="4410.788">981 1231 32767,'0'0'0,"3"6"0,18 0 0,21-2 0,4-1 0</inkml:trace>
  <inkml:trace contextRef="#ctx0" brushRef="#br0" timeOffset="4411.788">981 1597 32767,'0'3'0,"-3"8"0,8 5 0,57-26 0,16-15 0,-3-3 0</inkml:trace>
  <inkml:trace contextRef="#ctx0" brushRef="#br0" timeOffset="4780.323">1174 1192 32767,'0'-3'0,"-10"-8"0,7 74 0,10 68 0,20 64 0,9 3 0,-1-33 0</inkml:trace>
  <inkml:trace contextRef="#ctx0" brushRef="#br0" timeOffset="5172.208">1328 2155 32767,'0'0'0,"0"-7"0,0-1 0</inkml:trace>
  <inkml:trace contextRef="#ctx0" brushRef="#br0" timeOffset="5173.208">1559 731 32767,'0'0'0,"46"-16"0,34 0 0,14 4 0,-3 7 0,-16 11 0,-22 4 0</inkml:trace>
  <inkml:trace contextRef="#ctx0" brushRef="#br0" timeOffset="5575.832">1789 346 32767,'0'0'0,"-6"-10"0,0 10 0,6 35 0,54 262 0,25 98 0,-1-8 0,-14-68 0,-21-93 0,-18-87 0</inkml:trace>
  <inkml:trace contextRef="#ctx0" brushRef="#br0" timeOffset="5942.033">1713 1346 32767,'0'0'0,"-7"-3"0,5 97 0,12 49 0,11 0 0,6-31 0,-3-34 0</inkml:trace>
  <inkml:trace contextRef="#ctx0" brushRef="#br0" timeOffset="6356.1">1847 1386 32767,'0'0'0,"65"3"0,36 1 0,32 6 0,-6-14 0,-25-7 0</inkml:trace>
  <inkml:trace contextRef="#ctx0" brushRef="#br0" timeOffset="6782.473">2348 481 32767,'-4'0'0,"-13"0"0,2-3 0,40-2 0,54-12 0,28-7 0,-2 1 0,-18 4 0,-31 12 0,-24 7 0</inkml:trace>
  <inkml:trace contextRef="#ctx0" brushRef="#br0" timeOffset="6783.47">2405 673 32767,'-3'4'0,"-11"3"0,-3 2 0,1-2 0,7-1 0,57 210 0,20 66 0,-4-35 0,-14-60 0</inkml:trace>
  <inkml:trace contextRef="#ctx0" brushRef="#br0" timeOffset="7148.601">2463 1135 32767,'0'0'0,"7"3"0,14-2 0,28-8 0,27-12 0,15-3 0,-9 5 0,-17 6 0</inkml:trace>
  <inkml:trace contextRef="#ctx0" brushRef="#br0" timeOffset="7538.252">2713 1154 32767,'0'0'0,"0"23"0,46 161 0,8 37 0,-4-20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23.575"/>
    </inkml:context>
    <inkml:brush xml:id="br0">
      <inkml:brushProperty name="width" value="0.05" units="cm"/>
      <inkml:brushProperty name="height" value="0.05" units="cm"/>
    </inkml:brush>
  </inkml:definitions>
  <inkml:trace contextRef="#ctx0" brushRef="#br0">154 333 32767,'0'-1'0,"0"1"0,-1-1 0,1 1 0,0-1 0,0 0 0,-1 1 0,1-1 0,0 1 0,-1-1 0,1 1 0,0-1 0,-1 1 0,1-1 0,-1 1 0,1-1 0,-1 1 0,1 0 0,-1-1 0,1 1 0,-1 0 0,1-1 0,-1 1 0,0 0 0,1 0 0,-1 0 0,1-1 0,-1 1 0,0 0 0,1 0 0,-1 0 0,0 0 0,1 0 0,-1 0 0,1 0 0,-2 1 0,0 0 0,0 0 0,0 1 0,0 0 0,0-1 0,0 1 0,1 0 0,-1 0 0,1 0 0,-1 0 0,1 0 0,-1 1 0,0 1 0,-7 14 0,1 1 0,1-1 0,-5 19 0,-10 44 0,4 1 0,4 1 0,3 0 0,4 1 0,3 12 0,4-59 0,2 0 0,5 24 0,-6-49 0,1-1 0,1 1 0,0-1 0,1 1 0,4 9 0,-7-20 0,0 1 0,0-1 0,0 1 0,-1-1 0,1 1 0,1-1 0,-1 0 0,0 0 0,0 1 0,0-1 0,1 0 0,0 0 0,-2 0 0,1-1 0,-1 0 0,0 0 0,1 0 0,-1 0 0,1 0 0,-1 0 0,1 0 0,-1 0 0,0 0 0,1 0 0,-1 0 0,1 0 0,-1 0 0,0 0 0,1 0 0,-1 0 0,1 0 0,-1 0 0,0-1 0,1 1 0,-1 0 0,1 0 0,-1 0 0,0-1 0,1 1 0,-1 0 0,0-1 0,1 1 0,0-3 0,1 0 0,0 1 0,-1-1 0,1 0 0,-1 0 0,0 0 0,0 0 0,0 0 0,-1 0 0,1 0 0,-1-2 0,3-32 0,-1 0 0,-3 0 0,-2-20 0,-1-45 0,4 91 0,0-1 0,1 0 0,1 1 0,0 0 0,0-1 0,1 1 0,1 0 0,1-3 0,-1 7 0,-1-1 0,1 1 0,1 1 0,-1-1 0,1 1 0,0-1 0,1 1 0,0 1 0,0-1 0,0 1 0,7-4 0,-2 1 0,1 0 0,1 2 0,-1-1 0,1 1 0,0 1 0,10-2 0,-17 5 0,-1 1 0,0 0 0,1 0 0,-1 0 0,0 1 0,1-1 0,-1 1 0,1 1 0,-1-1 0,1 1 0,-1 0 0,0 0 0,1 1 0,-1-1 0,0 1 0,0 0 0,0 1 0,2 1 0,-2-1 0,-1 0 0,0 1 0,0-1 0,0 1 0,0 0 0,0 0 0,-1 1 0,1-1 0,-1 1 0,-1 0 0,1 0 0,-1 0 0,2 3 0,-1 1 0,-1 0 0,0-1 0,0 1 0,-1 0 0,0 0 0,0 0 0,-1 0 0,-1 2 0,0 10 0,-2 0 0,-1 0 0,-1 0 0,0-1 0,-2 1 0,-6 14 0,3-14 0,0 0 0,-5 6 0,-20 25 0</inkml:trace>
  <inkml:trace contextRef="#ctx0" brushRef="#br0" timeOffset="414.454">174 1429 32767,'0'0'0,"0"27"0,0 24 0,9 63 0,21 64 0,10 12 0,0-33 0,-8-66 0,-9-49 0</inkml:trace>
  <inkml:trace contextRef="#ctx0" brushRef="#br0" timeOffset="953.013">20 1411 32767,'0'0'0,"26"0"0,28-7 0,28-18 0,59-8 0,9-2 0,-21 14 0,-27 51 0,-23 63 0,-9 80 0,-10 38 0,-5 64 0,-13-1 0,-19-48 0,-23-61 0,-16-63 0,-4-49 0</inkml:trace>
  <inkml:trace contextRef="#ctx0" brushRef="#br0" timeOffset="1682.567">385 1834 32767,'0'0'0,"0"0"0,26-10 0,25-6 0,17-1 0,4 3 0,-11 3 0</inkml:trace>
  <inkml:trace contextRef="#ctx0" brushRef="#br0" timeOffset="2046.595">385 1988 32767,'0'3'0,"17"11"0,57-6 0,26-5 0,-1-3 0,-17-2 0,-22 0 0</inkml:trace>
  <inkml:trace contextRef="#ctx0" brushRef="#br0" timeOffset="2406.9">423 1526 32767,'-3'0'0,"8"4"0,14 42 0,7 48 0,-2 43 0,12 70 0,0 6 0,-6-68 0,-9-60 0</inkml:trace>
  <inkml:trace contextRef="#ctx0" brushRef="#br0" timeOffset="3023.269">904 141 32767,'0'-3'0,"7"-21"0,8-13 0,19 0 0,16 9 0,12 17 0,6 19 0,8 45 0,-3 75 0,-52 68 0,-31 1 0</inkml:trace>
  <inkml:trace contextRef="#ctx0" brushRef="#br0" timeOffset="3411.244">1154 449 32767,'0'-4'0,"0"-10"0,4-3 0,0 17 0,-16 78 0,-16 65 0,-4 8 0</inkml:trace>
  <inkml:trace contextRef="#ctx0" brushRef="#br0" timeOffset="3830.748">1136 1180 32767,'3'0'0,"1"0"0,7 0 0,1 3 0,-21 90 0,-9 28 0</inkml:trace>
  <inkml:trace contextRef="#ctx0" brushRef="#br0" timeOffset="3831.748">1116 1526 32767,'0'4'0,"59"-16"0,29-6 0,-7 7 0,-17 5 0</inkml:trace>
  <inkml:trace contextRef="#ctx0" brushRef="#br0" timeOffset="4216.783">1136 1892 32767,'-4'3'0,"33"-15"0,26-12 0,48-12 0,5 0 0</inkml:trace>
  <inkml:trace contextRef="#ctx0" brushRef="#br0" timeOffset="4628.713">1386 1333 32767,'0'0'0,"-10"-3"0,6 28 0,28 112 0,12 84 0,10 51 0,1-18 0,-8-68 0,-11-66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45.466"/>
    </inkml:context>
    <inkml:brush xml:id="br0">
      <inkml:brushProperty name="width" value="0.05" units="cm"/>
      <inkml:brushProperty name="height" value="0.05" units="cm"/>
    </inkml:brush>
  </inkml:definitions>
  <inkml:trace contextRef="#ctx0" brushRef="#br0">5 14 32767,'0'0'0,"-3"-10"0,2 7 0,24 148 0,18 117 0,9 74 0,5 9 0,1-38 0,-10-81 0,-13-79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44.007"/>
    </inkml:context>
    <inkml:brush xml:id="br0">
      <inkml:brushProperty name="width" value="0.05" units="cm"/>
      <inkml:brushProperty name="height" value="0.05" units="cm"/>
    </inkml:brush>
  </inkml:definitions>
  <inkml:trace contextRef="#ctx0" brushRef="#br0">3 1 32767,'0'0'0,"-3"6"0,35 3 0,94-4 0,44-9 0,18 12 0,-25 5 0</inkml:trace>
  <inkml:trace contextRef="#ctx0" brushRef="#br0" timeOffset="441.817">350 58 32767,'4'0'0,"19"10"0,11 16 0,5 30 0,3 38 0,1 26 0,2 45 0,4 34 0,10 68 0,2-12 0,-11-48 0</inkml:trace>
  <inkml:trace contextRef="#ctx0" brushRef="#br0" timeOffset="852.953">735 847 32767,'0'0'0,"-6"-6"0,3-3 0,7 1 0,15 4 0,31 7 0,45 6 0,8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2:51.976"/>
    </inkml:context>
    <inkml:brush xml:id="br0">
      <inkml:brushProperty name="width" value="0.05" units="cm"/>
      <inkml:brushProperty name="height" value="0.05" units="cm"/>
    </inkml:brush>
  </inkml:definitions>
  <inkml:trace contextRef="#ctx0" brushRef="#br0">312 36 32767,'-7'6'0,"-58"34"0,19-12 0,1 1 0,2 2 0,-28 28 0,67-57 0,1 1 0,0 0 0,0 0 0,1 0 0,-1 0 0,1 0 0,0 1 0,-1-1 0,1 1 0,1 0 0,-1-1 0,1 1 0,-1 0 0,1 2 0,0-4 0,1-1 0,1 1 0,-1 0 0,0-1 0,0 1 0,0 0 0,1-1 0,-1 1 0,1-1 0,-1 1 0,1-1 0,0 1 0,0-1 0,-1 1 0,1-1 0,2 2 0,-1 0 0,1 0 0,0 0 0,0 0 0,0 0 0,1-1 0,-1 1 0,1-1 0,12 8 0,0-2 0,1 0 0,0 0 0,9 1 0,80 22 0,-45-15 0,2-3 0,-1-2 0,40 0 0,-20-9 0,0-4 0,77-11 0,172-37 0,-165 24 0,-165 25 0,168-27 0,-109 15 0</inkml:trace>
  <inkml:trace contextRef="#ctx0" brushRef="#br0" timeOffset="1770.258">3121 151 32767,'-1'-1'0,"0"1"0,0-1 0,0 0 0,0 1 0,-1-1 0,1 0 0,0 1 0,0 0 0,0-1 0,-1 1 0,1 0 0,0-1 0,0 1 0,-1 0 0,1 0 0,0 0 0,-1 0 0,1 0 0,0 0 0,0 1 0,-1-1 0,1 0 0,0 1 0,0-1 0,-2 1 0,2 0 0,0-1 0,-1 1 0,1-1 0,0 1 0,-1 0 0,1 0 0,0 0 0,0 0 0,0 0 0,-1 0 0,1 0 0,1 0 0,-1 0 0,0 1 0,0-1 0,0 0 0,0 0 0,1 1 0,-1-1 0,1 1 0,-1 0 0,1 0 0,0 0 0,0 0 0,0 1 0,0-1 0,0 0 0,1 0 0,-1 0 0,1 1 0,0-1 0,-1 0 0,1 0 0,0 0 0,0 0 0,0 0 0,0 0 0,1-1 0,0 2 0,2 3 0,1-1 0,0 0 0,0-1 0,0 1 0,1-1 0,2 2 0,11 5 0,1 0 0,0-1 0,18 6 0,20 4 0,1-3 0,1-2 0,1-3 0,-1-2 0,49 0 0,103-1 0,3-10 0,-202 1 0,1426-39 0,-992 17 0,371-47 0,13-22 0,-706 77 0,696-64 0,2 46 0,-527 31 0,601-8 0,-696 5 0,779-13 0,247 49 0,24 30 0,-1150-58 0,1041 32 0,-693-38 0,31-18 0,-40-10 0,-91-1 0,-106 5 0,-101 7 0,-67 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39.751"/>
    </inkml:context>
    <inkml:brush xml:id="br0">
      <inkml:brushProperty name="width" value="0.05" units="cm"/>
      <inkml:brushProperty name="height" value="0.05" units="cm"/>
    </inkml:brush>
  </inkml:definitions>
  <inkml:trace contextRef="#ctx0" brushRef="#br0">424 51 32767,'0'-3'0,"-4"-21"0,0 0 0,19 41 0,18 39 0,6 21 0,-4 7 0,-8-11 0</inkml:trace>
  <inkml:trace contextRef="#ctx0" brushRef="#br0" timeOffset="416.88">0 494 32767,'0'-3'0,"17"-18"0,17-2 0,31 4 0,35 0 0,38-2 0,12-1 0,-14 3 0,-26 5 0,-32 12 0,-39 9 0,-27 3 0</inkml:trace>
  <inkml:trace contextRef="#ctx0" brushRef="#br0" timeOffset="989.987">57 629 32767,'0'0'0,"-6"-7"0,4 18 0,2 30 0,18 106 0,19 106 0,6 27 0,-4-8 0,-11-28 0,-12-35 0,-8-44 0,-1-43 0,6-32 0,9-39 0,4-50 0,-3-26 0</inkml:trace>
  <inkml:trace contextRef="#ctx0" brushRef="#br0" timeOffset="1499.287">327 917 32767,'0'-3'0,"3"-11"0,11 0 0,17 2 0,71-9 0,22 5 0,-8 5 0,-22 5 0</inkml:trace>
  <inkml:trace contextRef="#ctx0" brushRef="#br0" timeOffset="2119.866">520 629 32767,'3'-3'0,"-9"-15"0,-2-4 0,-5 6 0,1 17 0,2 33 0,7 42 0,9 39 0,15 21 0,5 5 0,3-15 0,16-49 0,13-44 0,7-34 0,15-30 0,-3-16 0,-15 0 0</inkml:trace>
  <inkml:trace contextRef="#ctx0" brushRef="#br0" timeOffset="2540.866">731 590 32767,'0'0'0,"20"39"0,13 39 0,10 43 0,-5 17 0,-9-16 0</inkml:trace>
  <inkml:trace contextRef="#ctx0" brushRef="#br0" timeOffset="3018.808">558 1572 32767,'0'3'0,"-13"14"0,9 5 0,86-22 0,30-10 0,-4-4 0,-34 20 0,-33 19 0,-29 25 0,-30 24 0,-26 1 0,-18-17 0,-14-65 0,5-31 0</inkml:trace>
  <inkml:trace contextRef="#ctx0" brushRef="#br0" timeOffset="3416.82">538 1649 32767,'0'0'0,"0"-3"0,36 24 0,51 36 0,47 17 0,27 7 0,-14-15 0,-32-18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34.213"/>
    </inkml:context>
    <inkml:brush xml:id="br0">
      <inkml:brushProperty name="width" value="0.05" units="cm"/>
      <inkml:brushProperty name="height" value="0.05" units="cm"/>
    </inkml:brush>
  </inkml:definitions>
  <inkml:trace contextRef="#ctx0" brushRef="#br0">1 709 32767,'0'0'0,"9"-7"0,21 2 0,27 4 0,27 3 0,6-2 0,-9-2 0,-19 0 0,-19 1 0</inkml:trace>
  <inkml:trace contextRef="#ctx0" brushRef="#br0" timeOffset="685.011">232 74 32767,'0'0'0,"-13"-23"0,-8-11 0,0 17 0,20 132 0,29 152 0,17 79 0,11 92 0,-5-6 0,-10-69 0,-13-107 0,-8-116 0,-7-82 0</inkml:trace>
  <inkml:trace contextRef="#ctx0" brushRef="#br0" timeOffset="1075.502">212 1016 32767,'0'0'0,"-10"4"0,-3 30 0,1 35 0,8 82 0,9 22 0,7-33 0,1-39 0</inkml:trace>
  <inkml:trace contextRef="#ctx0" brushRef="#br0" timeOffset="1467.867">270 1171 32767,'3'0'0,"5"3"0,46 28 0,24 17 0,6 5 0,-9-4 0,-17-10 0</inkml:trace>
  <inkml:trace contextRef="#ctx0" brushRef="#br0" timeOffset="2022.385">751 228 32767,'0'0'0,"-6"-4"0,-3 0 0,1 10 0,8 20 0,13 39 0,25 47 0,13 4 0,-4-16 0</inkml:trace>
  <inkml:trace contextRef="#ctx0" brushRef="#br0" timeOffset="2791.918">1174 228 32767,'0'0'0,"0"6"0,-3 13 0,-8 12 0,-5 21 0,-16 53 0,-3 10 0</inkml:trace>
  <inkml:trace contextRef="#ctx0" brushRef="#br0" timeOffset="3358.17">867 805 32767,'-23'4'0,"21"-3"0,0-1 0,0 1 0,1-1 0,-1 1 0,0-1 0,0 0 0,0 0 0,1 0 0,-2 0 0,3 0 0,0 0 0,0 0 0,0 0 0,0 0 0,0 0 0,0 0 0,0 0 0,0 0 0,0 0 0,0 0 0,0 0 0,0 0 0,-1 0 0,1 0 0,0 0 0,0 0 0,0 0 0,0 0 0,0 0 0,0 0 0,0 0 0,0 0 0,0 0 0,0 0 0,0 0 0,0 0 0,0 0 0,0-1 0,0 1 0,0 0 0,0 0 0,0 0 0,-1 0 0,1 0 0,0 0 0,0 0 0,0 0 0,0 0 0,0 0 0,0 0 0,0 0 0,0 0 0,0 0 0,0-1 0,0 1 0,0 0 0,0 0 0,0 0 0,0 0 0,0 0 0,0 0 0,1 0 0,-1 0 0,0 0 0,0 0 0,0 0 0,0 0 0,0 0 0,0-1 0,10-5 0,32-13 0,1 2 0,34-9 0,-51 18 0,0 2 0,0 0 0,1 1 0,11 1 0,-29 3 0,-1 1 0,1 0 0,-1 0 0,1 1 0,-1 0 0,1 0 0,-1 1 0,0 1 0,0-1 0,1 1 0,-2 0 0,1 1 0,0 0 0,-1 0 0,7 5 0,-10-6 0,-1 1 0,1-1 0,-1 1 0,1 0 0,-1 0 0,0 0 0,0 0 0,-1 1 0,1-1 0,-1 1 0,0-1 0,0 1 0,1 4 0,-2-1 0,1-1 0,-1 0 0,-1 1 0,1-1 0,-1 1 0,-1-1 0,1 1 0,-1-1 0,-1 2 0,-2 6 0,0 0 0,-1-1 0,0 1 0,-1-1 0,-1 0 0,0-1 0,-1 0 0,-1 0 0,-2 3 0,-13 11 0,-1-1 0,-1-1 0,-1-2 0,-15 10 0,16-15 0,19-14 0,7-5 0,52-33 0,-25 19 0</inkml:trace>
  <inkml:trace contextRef="#ctx0" brushRef="#br0" timeOffset="3841.893">867 1383 32767,'-4'3'0,"-10"24"0,3 18 0,14 13 0,16 4 0,34-5 0,73-23 0,23-10 0,-5 14 0,-17 20 0,-24 16 0,-29 12 0,-53 21 0,-50 3 0,-33-19 0,-13-33 0,0-51 0,13-26 0</inkml:trace>
  <inkml:trace contextRef="#ctx0" brushRef="#br0" timeOffset="4208.664">1039 998 32767,'0'0'0,"0"6"0,0 32 0,7 36 0,48 172 0,17 53 0,1-20 0,-17-64 0,-16-69 0</inkml:trace>
  <inkml:trace contextRef="#ctx0" brushRef="#br0" timeOffset="4570.698">1117 1787 32767,'0'0'0,"-36"9"0,-25 14 0,-19 9 0,5 6 0,12 6 0,19-1 0,27-12 0,17-10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46.317"/>
    </inkml:context>
    <inkml:brush xml:id="br0">
      <inkml:brushProperty name="width" value="0.05" units="cm"/>
      <inkml:brushProperty name="height" value="0.05" units="cm"/>
    </inkml:brush>
  </inkml:definitions>
  <inkml:trace contextRef="#ctx0" brushRef="#br0">1 103 32767,'8'-4'0,"35"-18"0,1 1 0,42-13 0,-75 30 0,1 0 0,-1 0 0,1 1 0,0 1 0,0 0 0,1 1 0,-1 0 0,10 1 0,-17 0 0,1 1 0,-1 0 0,1 0 0,-1 1 0,1 0 0,-1 0 0,0 0 0,0 0 0,0 1 0,0 0 0,0 0 0,-1 0 0,1 0 0,-1 1 0,0 0 0,0 0 0,0 0 0,-1 0 0,1 1 0,0 1 0,0 1 0,1 0 0,-1 1 0,-1-1 0,1 1 0,-2 0 0,1 0 0,-1 0 0,0 1 0,0-1 0,-1 0 0,0 1 0,-1-1 0,0 1 0,0 1 0,-3 17 0,-1 0 0,-1-1 0,-7 21 0,2-8 0,1 8 0,8-40 0,0 0 0,1 0 0,0-1 0,0 1 0,1 0 0,0 0 0,0-1 0,1 1 0,-1 0 0,1-1 0,1 0 0,-1 1 0,2 1 0,6 9 0,0 0 0,1-1 0,12 13 0,6 10 0,-10-12 0,-1 0 0,-2 1 0,6 15 0,-18-35 0,0 0 0,-1 0 0,-1 1 0,1-1 0,-1 1 0,-1 0 0,1-1 0,-1 1 0,-1 0 0,0 0 0,0-1 0,-1 1 0,0 0 0,0 0 0,-2 1 0,2-5 0,-1 0 0,0-1 0,0 1 0,0-1 0,-1 1 0,1-1 0,-1 0 0,0 0 0,-1 0 0,1 0 0,-1 0 0,1-1 0,-1 1 0,0-1 0,-2 1 0,2-2 0,1 0 0,-1 0 0,0-1 0,1 1 0,-1-1 0,0 0 0,0 0 0,0 0 0,0-1 0,0 1 0,0-1 0,1 0 0,-1 0 0,0 0 0,0-1 0,0 1 0,0-1 0,0 0 0,-3-1 0,0-1 0,0 0 0,0 0 0,0-1 0,1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46.658"/>
    </inkml:context>
    <inkml:brush xml:id="br0">
      <inkml:brushProperty name="width" value="0.05" units="cm"/>
      <inkml:brushProperty name="height" value="0.05" units="cm"/>
    </inkml:brush>
  </inkml:definitions>
  <inkml:trace contextRef="#ctx0" brushRef="#br0">79 4 32767,'0'0'0,"0"-3"0,0 15 0,0 22 0,-13 71 0,-7 49 0,-4 0 0,2-27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47.130"/>
    </inkml:context>
    <inkml:brush xml:id="br0">
      <inkml:brushProperty name="width" value="0.05" units="cm"/>
      <inkml:brushProperty name="height" value="0.05" units="cm"/>
    </inkml:brush>
  </inkml:definitions>
  <inkml:trace contextRef="#ctx0" brushRef="#br0">0 75 32767,'3'0'0,"48"-20"0,17-6 0,1 7 0,-5 11 0,-6 7 0,-11 16 0,-12 15 0,-13 13 0,-10 9 0,-17 24 0,-14 14 0,-46 49 0,-22 5 0,-6-32 0,13-35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47.547"/>
    </inkml:context>
    <inkml:brush xml:id="br0">
      <inkml:brushProperty name="width" value="0.05" units="cm"/>
      <inkml:brushProperty name="height" value="0.05" units="cm"/>
    </inkml:brush>
  </inkml:definitions>
  <inkml:trace contextRef="#ctx0" brushRef="#br0">1 1 32767,'3'0'0,"41"9"0,28 8 0,62 19 0,8 4 0,-21-5 0,-30-8 0,-41-9 0,-29-7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48.057"/>
    </inkml:context>
    <inkml:brush xml:id="br0">
      <inkml:brushProperty name="width" value="0.05" units="cm"/>
      <inkml:brushProperty name="height" value="0.05" units="cm"/>
    </inkml:brush>
  </inkml:definitions>
  <inkml:trace contextRef="#ctx0" brushRef="#br0">0 37 32767,'0'0'0,"7"0"0,8-3 0,18-2 0,23-2 0,22-4 0,-2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39:48.570"/>
    </inkml:context>
    <inkml:brush xml:id="br0">
      <inkml:brushProperty name="width" value="0.05" units="cm"/>
      <inkml:brushProperty name="height" value="0.05" units="cm"/>
    </inkml:brush>
  </inkml:definitions>
  <inkml:trace contextRef="#ctx0" brushRef="#br0">48 0 32767,'0'0'0,"-3"0"0,-2 0 0,1 13 0,-12 51 0,-4 13 0,22-12 0,39-27 0,59-33 0,32-15 0,-20-17 0,-28-6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1:44.264"/>
    </inkml:context>
    <inkml:brush xml:id="br0">
      <inkml:brushProperty name="width" value="0.05" units="cm"/>
      <inkml:brushProperty name="height" value="0.05" units="cm"/>
    </inkml:brush>
  </inkml:definitions>
  <inkml:trace contextRef="#ctx0" brushRef="#br0">0 0 32767,'0'0'0,"13"7"0,4 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1:47.987"/>
    </inkml:context>
    <inkml:brush xml:id="br0">
      <inkml:brushProperty name="width" value="0.05" units="cm"/>
      <inkml:brushProperty name="height" value="0.05" units="cm"/>
    </inkml:brush>
  </inkml:definitions>
  <inkml:trace contextRef="#ctx0" brushRef="#br0">1 1 32767,'0'0'0,"3"6"0,-2 13 0,-1 8 0,-1 27 0,0 11 0,0-6 0,4-17 0,0-15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7:53.872"/>
    </inkml:context>
    <inkml:brush xml:id="br0">
      <inkml:brushProperty name="width" value="0.05" units="cm"/>
      <inkml:brushProperty name="height" value="0.05" units="cm"/>
    </inkml:brush>
  </inkml:definitions>
  <inkml:trace contextRef="#ctx0" brushRef="#br0">837 121 32767,'-95'-25'0,"-42"-10"0,-3 5 0,-5 6 0,73 19 0,0 3 0,-26 5 0,20-1 0,176-2 296,-60 0-6053,-33 0-3068,4 0-9656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1:48.389"/>
    </inkml:context>
    <inkml:brush xml:id="br0">
      <inkml:brushProperty name="width" value="0.05" units="cm"/>
      <inkml:brushProperty name="height" value="0.05" units="cm"/>
    </inkml:brush>
  </inkml:definitions>
  <inkml:trace contextRef="#ctx0" brushRef="#br0">0 98 32767,'0'0'0,"4"-19"0,0-8 0,4 3 0,0 7 0,-2 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1:46.064"/>
    </inkml:context>
    <inkml:brush xml:id="br0">
      <inkml:brushProperty name="width" value="0.05" units="cm"/>
      <inkml:brushProperty name="height" value="0.05" units="cm"/>
    </inkml:brush>
  </inkml:definitions>
  <inkml:trace contextRef="#ctx0" brushRef="#br0">15 0 32767,'0'0'0,"-6"0"0,-3 0 0,24 0 0,52 13 0,36 8 0,19 3 0,16 8 0,-10-3 0,-29-8 0,-26-11 0,-27-15 0,-20-5 0</inkml:trace>
  <inkml:trace contextRef="#ctx0" brushRef="#br0" timeOffset="757.506">247 250 32767,'0'0'0,"-7"0"0,-5 0 0,0 7 0,1 14 0,6 90 0,7 42 0,7 8 0,1-17 0,3-30 0,2-40 0,-1-33 0</inkml:trace>
  <inkml:trace contextRef="#ctx0" brushRef="#br0" timeOffset="1353.91">650 231 32767,'0'0'0,"0"3"0,4 34 0,3 50 0,5 30 0,10 40 0,4 4 0,2-19 0,-2-33 0,-1-43 0,-5-32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1:52.451"/>
    </inkml:context>
    <inkml:brush xml:id="br0">
      <inkml:brushProperty name="width" value="0.05" units="cm"/>
      <inkml:brushProperty name="height" value="0.05" units="cm"/>
    </inkml:brush>
  </inkml:definitions>
  <inkml:trace contextRef="#ctx0" brushRef="#br0">597 30 32767,'1'-1'0,"1"0"0,1 1 0,-1-1 0,-1 0 0,1 0 0,0 0 0,0-1 0,0 1 0,-1 0 0,1-1 0,0 1 0,-1-1 0,1 0 0,-1 1 0,0-1 0,1 0 0,-2 2 0,0-1 0,0 1 0,0 0 0,0 0 0,0-1 0,0 1 0,0 0 0,0 0 0,0 0 0,0-1 0,0 1 0,0 0 0,0 0 0,0-1 0,0 1 0,0 0 0,-1 0 0,1 0 0,0-1 0,0 1 0,0 0 0,0 0 0,0 0 0,0-1 0,-1 1 0,1 0 0,0 0 0,0 0 0,0 0 0,0 0 0,-1 0 0,1-1 0,0 1 0,0 0 0,0 0 0,-1 0 0,1 0 0,0 0 0,0 0 0,-1 0 0,1 0 0,0 0 0,0 0 0,-1 0 0,-11 0 0,7 0 0,-1 1 0,0 1 0,0-1 0,0 1 0,1 0 0,-1 0 0,1 1 0,0 0 0,0 0 0,0 0 0,0 0 0,0 1 0,0 0 0,1 0 0,-3 3 0,-5 7 0,0 0 0,1 1 0,1 0 0,-5 10 0,5-7 0,1 0 0,0 0 0,2 1 0,0 0 0,1 0 0,1 1 0,0 0 0,2 0 0,-6 44 0,2 32 0,4 454 0,6-398 0,0 114 0,-3-35 0,-2-54 0,0-60 0,1-46 0</inkml:trace>
  <inkml:trace contextRef="#ctx0" brushRef="#br0" timeOffset="487.698">0 896 32767,'0'0'0,"0"-16"0,10-6 0,16 8 0,27 12 0,27 11 0,26 3 0,38-1 0,-3-5 0,-22-13 0,-30-6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1:54.421"/>
    </inkml:context>
    <inkml:brush xml:id="br0">
      <inkml:brushProperty name="width" value="0.05" units="cm"/>
      <inkml:brushProperty name="height" value="0.05" units="cm"/>
    </inkml:brush>
  </inkml:definitions>
  <inkml:trace contextRef="#ctx0" brushRef="#br0">246 3 32767,'0'0'0,"-13"-3"0,-11 5 0,-14 16 0,-5 14 0,0 16 0,3 14 0,8 12 0,20 50 0,18 25 0,18 0 0,15-19 0,4-28 0,4-45 0,-5-32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1:56.873"/>
    </inkml:context>
    <inkml:brush xml:id="br0">
      <inkml:brushProperty name="width" value="0.05" units="cm"/>
      <inkml:brushProperty name="height" value="0.05" units="cm"/>
    </inkml:brush>
  </inkml:definitions>
  <inkml:trace contextRef="#ctx0" brushRef="#br0">678 806 32767,'0'0'0,"0"16"0,3 12 0,2 5 0,-1-7 0,-1-7 0</inkml:trace>
  <inkml:trace contextRef="#ctx0" brushRef="#br0" timeOffset="409.905">678 652 32767,'0'0'0,"-3"-10"0,-1-3 0</inkml:trace>
  <inkml:trace contextRef="#ctx0" brushRef="#br0" timeOffset="-1324.209">42 94 32767,'2'-3'0,"4"-7"0,-5 10 0,-1 0 0,0-1 0,1 1 0,-1 0 0,0 0 0,1 0 0,-1 0 0,1 0 0,-1 0 0,0 0 0,1 0 0,-1 0 0,1 0 0,-1 0 0,0 0 0,1 0 0,-1 0 0,0 0 0,1 1 0,-1-1 0,0 0 0,1 0 0,-1 0 0,0 1 0,1-1 0,-1 0 0,0 0 0,1 1 0,-1-1 0,0 0 0,0 0 0,1 1 0,-1-1 0,0 1 0,7 7 0,-1 1 0,0 0 0,0 0 0,-1 1 0,1 3 0,7 11 0,5 10 0,93 176 0,-80-147 0,-4 3 0,6 24 0,-23-51 0,-2 0 0,-1 1 0,-3 0 0,0 12 0,0-4 0,2 0 0,5 17 0,-7-44 0,2-1 0,0 0 0,2 0 0,0 0 0,-1-10 0,-7-10 0,0 0 0,0 0 0,0 0 0,1 0 0,-1 0 0,0 0 0,0 0 0,0 0 0,0 0 0,0 0 0,1 0 0,-1 0 0,0 0 0,0 0 0,0-1 0,0 1 0,0 0 0,0 0 0,0 0 0,0 0 0,1 0 0,-1 0 0,0-1 0,0 1 0,0 0 0,0 0 0,0 0 0,0 0 0,0 0 0,0 0 0,0-1 0,0 1 0,0 0 0,0 0 0,0 0 0,0 0 0,0 0 0,0-1 0,0 1 0,-1-22 0,-3 1 0</inkml:trace>
  <inkml:trace contextRef="#ctx0" brushRef="#br0" timeOffset="-828.778">466 171 32767,'0'0'0,"0"-4"0,0 0 0,-4 7 0,-16 28 0,-48 62 0,-29 41 0,-18 34 0,21-25 0,26-36 0</inkml:trace>
  <inkml:trace contextRef="#ctx0" brushRef="#br0" timeOffset="6905.577">659 113 32767,'2'54'0,"3"0"0,11 49 0,-5-32 0,-3-23 0,5 38 0,-3 1 0,-4 14 0,-5-75 0,-2 1 0,0-1 0,-2 0 0,-1 0 0,-1 0 0,-2-1 0,0 1 0,-2-1 0,-4 9 0,-3-3 0,9-18 0,0 0 0,2 0 0,-5 14 0,28-91 0,27-107 0,-36 127 0,-2-2 0,2-39 0,-11-253 0,-2 223 0,4 106 0,0-11 0,-1-1 0,-1 1 0,-5-21 0,4 31 0,1 7 0,0 7 0,1 129 0,1-50 0,0 46 0,-4 156 0,-1-224 0,-2 0 0,-3 0 0,-11 37 0,13-75 0,5-16 0,3-11 0,25-161 0,12-101 0,-34 235 0,-2 1 0,-1 0 0,-1-1 0,-1 1 0,-2 0 0,-1 0 0,-4-7 0,-1-9 0,2 0 0,2 0 0,2-1 0,2-2 0,15 133 0,-10-62 0,34 256 0,-26-161 0,-5 50 0,-5-129 0,-3 0 0,-1 0 0,-7 29 0,7-54 0,0-1 0,0 0 0,-1 0 0,0 0 0,-1 0 0,-1-1 0,0 0 0,0 0 0,-1 0 0,0-1 0,-1 0 0,-1-1 0,-1 2 0,-10 4 0,20-15 0,0 1 0,0-1 0,-1 0 0,1 0 0,0 0 0,0 1 0,-1-1 0,1 0 0,0 0 0,0 0 0,-1 0 0,1 1 0,0-1 0,-1 0 0,1 0 0,0 0 0,0 0 0,-1 0 0,1 0 0,0 0 0,-1 0 0,1 0 0,0 0 0,-1 0 0,1 0 0,0 0 0,0 0 0,-1 0 0,1-1 0,0 1 0,-1 0 0,1 0 0,0 0 0,0 0 0,-1 0 0,1-1 0,0 1 0,0 0 0,0 0 0,-1 0 0,1-1 0,0 1 0,0 0 0,0 0 0,0-1 0,-1 1 0,1 0 0,0-1 0,0 1 0,0 0 0,0 0 0,0-1 0,0 1 0,0 0 0,0-1 0,0 1 0,0 0 0,0-1 0,0 1 0,0 0 0,0 0 0,0-1 0,0 1 0,0 0 0,0-1 0,0 1 0,0 0 0,1-1 0,27-153 0,3-22 0,23-408 0,-50 487 0,-5-26 0,-7 147 0,0 6 0,6-19 0</inkml:trace>
  <inkml:trace contextRef="#ctx0" brushRef="#br0" timeOffset="12504.219">543 883 32767,'0'0'0,"0"-6"0,0-3 0,0 1 0,0 1 0,0 2 0,-3 2 0,-2-2 0,1 0 0,1 1 0,0 1 0,5 27 0,2 16 0,0 11 0,-1-3 0,0-10 0</inkml:trace>
  <inkml:trace contextRef="#ctx0" brushRef="#br0" timeOffset="13070.326">543 652 32767,'0'0'0,"-3"-7"0,-2-5 0,1 0 0,1 1 0,4 3 0,1-1 0,2 2 0,-4 1 0,-2 3 0,-1 1 0,1 1 0,0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12.340"/>
    </inkml:context>
    <inkml:brush xml:id="br0">
      <inkml:brushProperty name="width" value="0.05" units="cm"/>
      <inkml:brushProperty name="height" value="0.05" units="cm"/>
    </inkml:brush>
  </inkml:definitions>
  <inkml:trace contextRef="#ctx0" brushRef="#br0">1 1 32767,'0'0'0,"0"0"0,1 0 0,-1 0 0,1 0 0,-1 0 0,0 1 0,1-1 0,-1 0 0,0 0 0,1 0 0,-1 1 0,0-1 0,1 0 0,-1 0 0,0 1 0,1-1 0,-1 0 0,0 1 0,0-1 0,0 0 0,1 1 0,-1-1 0,0 1 0,0-1 0,0 0 0,0 1 0,4 13 0,-3-11 0,9 52 0,2 40 0,-4-30 0,-3-20 0,0-3 0,8 31 0,-13-73 0,0 1 0,0-1 0,0 1 0,0 0 0,0-1 0,1 1 0,-1-1 0,0 1 0,0-1 0,1 1 0,-1-1 0,0 1 0,1-1 0,-1 1 0,1-1 0,-1 1 0,0-1 0,1 1 0,-1-1 0,1-1 0,-1 1 0,0 0 0,1 0 0,-1 0 0,0 0 0,0 0 0,1 0 0,-1-1 0,0 1 0,1 0 0,-1 0 0,0-1 0,0 1 0,1 0 0,-1 0 0,0-1 0,0 1 0,0 0 0,1 0 0,-1-1 0,0 1 0,0 0 0,0-1 0,0 1 0,0 0 0,9-20 0,0 0 0,1-9 0,10-27 0,-11 36 0,0 2 0,6-10 0,-12 24 0,0-1 0,0 1 0,1-1 0,-1 1 0,1 0 0,0 0 0,0 1 0,0-1 0,0 1 0,1 0 0,4-2 0,-8 4 0,1 0 0,0 0 0,0 1 0,0-1 0,0 1 0,0 0 0,0-1 0,0 1 0,0 0 0,0 0 0,0 0 0,0 1 0,0-1 0,0 0 0,0 1 0,0-1 0,0 1 0,0 0 0,-1-1 0,1 1 0,0 0 0,0 0 0,0 1 0,2 1 0,0 0 0,0 1 0,0 0 0,0 0 0,0 0 0,-1 0 0,3 5 0,16 30 0,-17-29 0,0 0 0,1-1 0,0 1 0,2 1 0,-8-10 0,0-1 0,1 0 0,-1 1 0,0-1 0,0 0 0,1 1 0,-1-1 0,0 0 0,1 1 0,-1-1 0,0 0 0,1 0 0,-1 1 0,1-1 0,-1 0 0,0 0 0,1 0 0,-1 1 0,1-1 0,-1 0 0,1 0 0,-1 0 0,0 0 0,1 0 0,-1 0 0,1 0 0,-1 0 0,1 0 0,-1 0 0,0 0 0,1 0 0,-1 0 0,1-1 0,-1 1 0,1 0 0,-1 0 0,0 0 0,1-1 0,-1 1 0,1 0 0,-1 0 0,0-1 0,1 1 0,-1 0 0,0-1 0,1 1 0,3-7 0,1 1 0,-1-1 0,-1 0 0,1-1 0,-1 1 0,1-4 0,16-31 0,-18 37 0,1 1 0,0 0 0,0 0 0,0 1 0,0-1 0,1 1 0,-1-1 0,1 1 0,0 0 0,0 0 0,0 1 0,1-1 0,-1 1 0,1 0 0,-1 0 0,5-1 0,-5 3 0,0-1 0,0 1 0,0 0 0,-1 0 0,1 0 0,0 0 0,0 1 0,0-1 0,-1 1 0,1 0 0,0 0 0,-1 1 0,1-1 0,-1 1 0,1 0 0,-1 0 0,0 0 0,1 0 0,-1 0 0,0 1 0,-1-1 0,3 4 0,11 12 0,-2 1 0,0 0 0,-1 2 0,-1-1 0,7 17 0,-6-12 0,34 60 0,-7-16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13.023"/>
    </inkml:context>
    <inkml:brush xml:id="br0">
      <inkml:brushProperty name="width" value="0.05" units="cm"/>
      <inkml:brushProperty name="height" value="0.05" units="cm"/>
    </inkml:brush>
  </inkml:definitions>
  <inkml:trace contextRef="#ctx0" brushRef="#br0">157 64 32767,'-23'-16'0,"7"6"0,11 6 0,1 1 0,-1-1 0,-1 1 0,1 0 0,0 1 0,-1-1 0,-1 1 0,5 1 0,1 1 0,-1 0 0,0-1 0,0 1 0,1 0 0,-1 0 0,0 0 0,0 0 0,1 1 0,-1-1 0,0 0 0,1 1 0,-1-1 0,0 1 0,1 0 0,-1-1 0,0 1 0,1 0 0,-1 0 0,1 0 0,0 0 0,-1 0 0,1 0 0,0 1 0,0-1 0,-1 0 0,1 1 0,0-1 0,-3 6 0,0-1 0,1 0 0,0 1 0,0-1 0,1 1 0,-1 0 0,1 0 0,1 0 0,-1 0 0,1 1 0,1-1 0,-1 4 0,1 9 0,0 0 0,2 0 0,0-1 0,2 4 0,-4-21 0,1 4 0,0 0 0,0 0 0,1 0 0,-1-1 0,2 1 0,1 4 0,-4-10 0,1 1 0,-1 0 0,1 0 0,-1 0 0,1-1 0,0 1 0,-1 0 0,1-1 0,0 1 0,0-1 0,-1 1 0,1-1 0,0 1 0,0-1 0,0 1 0,0-1 0,-1 0 0,2 1 0,-1-1 0,0 0 0,1 0 0,-1 0 0,0 0 0,1-1 0,-1 1 0,0 0 0,1-1 0,-1 1 0,0-1 0,0 1 0,1-1 0,-1 1 0,0-1 0,0 0 0,1 0 0,6-6 0,0 0 0,0-1 0,0 0 0,3-6 0,15-14 0,-25 26 0,1 1 0,0-1 0,0 0 0,0 1 0,0 0 0,0-1 0,0 1 0,0 0 0,1 0 0,-1 0 0,1 0 0,-1 1 0,-1 0 0,0 0 0,1 0 0,-1 0 0,0 0 0,1 0 0,-1 0 0,0 1 0,1-1 0,-1 0 0,0 1 0,0-1 0,0 1 0,1 0 0,-1-1 0,0 1 0,0 0 0,0 0 0,0-1 0,0 1 0,0 0 0,0 0 0,0 0 0,10 13 0,-1 0 0,0 0 0,-1 1 0,5 11 0,-2-4 0,11 19 0,2-1 0,2-2 0,12 14 0,-8-18 0</inkml:trace>
  <inkml:trace contextRef="#ctx0" brushRef="#br0" timeOffset="439.928">523 26 32767,'0'0'0,"3"0"0,14 10 0,18 32 0,25 53 0,16 15 0,-2-10 0,-13-23 0,-17-23 0</inkml:trace>
  <inkml:trace contextRef="#ctx0" brushRef="#br0" timeOffset="828.895">908 160 32767,'0'-3'0,"0"-14"0,0-21 0,-4-14 0,0 3 0,-69 123 0,-21 50 0</inkml:trace>
  <inkml:trace contextRef="#ctx0" brushRef="#br0" timeOffset="4715.193">561 507 32767,'5'-3'0,"-1"-1"0,1 1 0,-1-1 0,0 0 0,0-1 0,0 1 0,0-1 0,-1 1 0,3-5 0,5-7 0,115-134 0,-77 93 0,-44 50 0,1 1 0,-1 0 0,1 1 0,0-1 0,1 1 0,-1 0 0,1 1 0,0-1 0,0 1 0,7-2 0,-13 6 0,-1 0 0,0 0 0,0 0 0,0 0 0,0 0 0,0 0 0,0 1 0,0-1 0,0 0 0,0 0 0,0 0 0,1 0 0,-1 0 0,0 0 0,0 1 0,0-1 0,0 0 0,0 0 0,0 0 0,0 0 0,0 0 0,0 1 0,0-1 0,0 0 0,0 0 0,0 0 0,0 0 0,0 0 0,0 0 0,0 1 0,-1-1 0,1 0 0,0 0 0,0 0 0,0 0 0,0 0 0,0 0 0,0 1 0,0-1 0,0 0 0,0 0 0,-1 0 0,1 0 0,0 0 0,0 0 0,0 0 0,-7 12 0,-30 42 0,-3-1 0,-45 46 0,59-74 0,2-2 0,-18 24 0,53-55 0,5-8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30.678"/>
    </inkml:context>
    <inkml:brush xml:id="br0">
      <inkml:brushProperty name="width" value="0.05" units="cm"/>
      <inkml:brushProperty name="height" value="0.05" units="cm"/>
    </inkml:brush>
  </inkml:definitions>
  <inkml:trace contextRef="#ctx0" brushRef="#br0">243 514 32767,'0'1'0,"-1"-1"0,0 1 0,1-1 0,-1 1 0,0-1 0,0 1 0,1-1 0,-1 0 0,0 1 0,0-1 0,0 0 0,0 0 0,0 1 0,1-1 0,-1 0 0,-1 0 0,-25 2 0,1-1 0,-14-2 0,7 0 0,-18 3 0,46-2 0,0 1 0,0 0 0,0 0 0,0 0 0,0 1 0,-3 1 0,7-3 0,0 1 0,0-1 0,1 0 0,-1 1 0,0-1 0,1 1 0,-1-1 0,0 1 0,1-1 0,-1 1 0,0-1 0,1 1 0,-1-1 0,1 1 0,-1 0 0,1-1 0,0 1 0,-1 0 0,1 0 0,0-1 0,-1 1 0,1 0 0,0 0 0,0 0 0,0-1 0,-1 1 0,1 0 0,0 0 0,0 0 0,0-1 0,0 1 0,1 0 0,-1 0 0,0 0 0,0-1 0,0 1 0,1 0 0,-1 0 0,0-1 0,1 1 0,-1 0 0,0 0 0,1-1 0,-1 1 0,1 0 0,0-1 0,7 9 0,0-1 0,0-1 0,1 0 0,0 0 0,0-1 0,0 0 0,3 1 0,31 16 0,1-1 0,1-2 0,1-3 0,0-1 0,1-2 0,41 5 0,-19-7 0,-1-4 0,1-3 0,0-2 0,54-7 0,33-10 0,114-27 0,156-55 0,-135 15 0,229-86 0,162-47 0,-504 167 0,1 8 0,2 7 0,181-6 0,46 32 0,-4 22 0,-98-3 0,-52-8 0,138 6 0,-153 3 0,295 14 0,-232-7 0,-193-8 0,81 23 0,-75-5 0,60 27 0,-36-10 0,-26-6 0,-82-30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55.224"/>
    </inkml:context>
    <inkml:brush xml:id="br0">
      <inkml:brushProperty name="width" value="0.05" units="cm"/>
      <inkml:brushProperty name="height" value="0.05" units="cm"/>
    </inkml:brush>
  </inkml:definitions>
  <inkml:trace contextRef="#ctx0" brushRef="#br0">40 40 32767,'-40'-40'0,"41"56"0,-1-11 0,13 150 0,-2-44 0,-5-11 0,19 192 0,-17-241 0,-3-41 0,-2-15 0,2-22 0,-5 24 0,9-57 0,3-1 0,2 2 0,17-42 0,-22 77 0,0-1 0,10-15 0,-16 34 0,1-1 0,0 1 0,0 0 0,0 1 0,0-1 0,1 1 0,0 0 0,0 0 0,1 0 0,0 1 0,4-4 0,-7 7 0,-1 0 0,1-1 0,0 1 0,0 0 0,0 0 0,0 1 0,0-1 0,0 1 0,0-1 0,0 1 0,1 0 0,-1 0 0,0 0 0,0 1 0,0-1 0,0 1 0,0-1 0,0 1 0,0 0 0,0 0 0,1 1 0,3 2 0,-1 0 0,0 0 0,0 0 0,-1 0 0,1 1 0,-1 0 0,0 0 0,4 6 0,3 4 0,-1 1 0,0 1 0,-2 0 0,1 1 0,-2-1 0,3 11 0,2 9 0,-2 1 0,5 30 0,-12-43 0,2 19 0,-6-42 0,1 0 0,-1 1 0,0-1 0,0 0 0,0 0 0,0 0 0,0 0 0,-1 1 0,1-1 0,-1 0 0,1 0 0,-2 1 0,-1-9 0,1-18 0,2-3 0,1 0 0,2 1 0,0-1 0,7-20 0,-7 30 0,2 0 0,0 1 0,1-1 0,1 1 0,0 1 0,1-1 0,1 1 0,1-1 0,-8 13 0,0 0 0,1 0 0,-1 0 0,1 1 0,-1-1 0,1 1 0,0 0 0,0 0 0,0 0 0,0 0 0,0 0 0,0 0 0,0 1 0,1 0 0,-1-1 0,1 1 0,-1 0 0,1 1 0,-1-1 0,1 1 0,-1 0 0,1-1 0,0 2 0,-1-1 0,3 0 0,0 2 0,0 0 0,-1 0 0,1 0 0,-1 1 0,1-1 0,-1 1 0,0 1 0,0-1 0,0 1 0,0 0 0,-1 0 0,1 0 0,-1 1 0,1 1 0,12 18 0,-1 0 0,-1 0 0,-1 2 0,-1 0 0,2 8 0,-10-22 0,16 36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57.858"/>
    </inkml:context>
    <inkml:brush xml:id="br0">
      <inkml:brushProperty name="width" value="0.05" units="cm"/>
      <inkml:brushProperty name="height" value="0.05" units="cm"/>
    </inkml:brush>
  </inkml:definitions>
  <inkml:trace contextRef="#ctx0" brushRef="#br0">124 95 32767,'0'0'0,"-29"-20"0,-11-6 0,3 2 0,20 4 0,72 15 0,75 19 0,30 10 0,-13 1 0,-35-7 0,-36-7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2:25.437"/>
    </inkml:context>
    <inkml:brush xml:id="br0">
      <inkml:brushProperty name="width" value="0.05" units="cm"/>
      <inkml:brushProperty name="height" value="0.05" units="cm"/>
    </inkml:brush>
  </inkml:definitions>
  <inkml:trace contextRef="#ctx0" brushRef="#br0">1889 1438 32767,'-20'-1'0,"11"0"0,9 1 0,0 0 0,0 0 0,0 0 0,0 0 0,0 0 0,0 0 0,0 0 0,0 0 0,0-1 0,1 1 0,-1 0 0,0 0 0,0 0 0,0 0 0,0 0 0,0 0 0,0 0 0,0 0 0,0 0 0,0 0 0,0 0 0,0 0 0,0 0 0,0 0 0,0 0 0,0 0 0,0 0 0,0 0 0,0 0 0,0-1 0,0 1 0,0 0 0,0 0 0,0 0 0,0 0 0,0 0 0,0 0 0,0 0 0,0 0 0,0 0 0,0 0 0,-1 0 0,1 0 0,0 0 0,0 0 0,0 0 0,0 0 0,0 0 0,0 0 0,0 0 0,0 0 0,0 0 0,0 0 0,0 0 0,0 0 0,0 0 0,0 0 0,0 0 0,0 0 0,0 0 0,9-4 0,1 1 0,-1 0 0,1 0 0,0 1 0,0 1 0,0 0 0,0 0 0,0 1 0,1 0 0,9 1 0,0 0 0,-1 2 0,1 0 0,10 4 0,23 10 0,0 3 0,-1 2 0,1 3 0,1 1 0,2-2 0,38 9 0,-38-19 0,0-3 0,48 4 0,118 1 0,-126-10 0,108 9 0,479 21 0,-533-37 0,0-5 0,0-8 0,80-19 0,-65-4 0,107-40 0,21-5 0,-219 67 0,0 3 0,1 3 0,11 2 0,111 6 0,19 10 0,-79-2 0,956 11 0,-1043-19 0,556-1 0,-427 7 0,581 7 0,-147-9 0,-462-5 0,148-23 0,152-50 0,510-132 0,-689 150 0,9 11 0,-83 24 0,174 3 0,-79 24 0,234 37 0,-307-11 0,-123-14 0,-1 5 0,-1 4 0,-1 5 0,67 31 0,-81-28 0,53 12 0,-86-32 0,1-2 0,1-3 0,27 2 0,-24-8 0,0-2 0,0-2 0,0-3 0,46-9 0,203-53 0,-157 32 0,-134 31 0,200-39 0,-161 34 0,1 3 0,0 2 0,12 2 0,-46 2 0,0 1 0,-1 1 0,1 0 0,-1 1 0,0 1 0,0 1 0,-1 0 0,0 0 0,0 1 0,0 1 0,0 1 0,-12-8 0,-1 0 0,0 0 0,1 0 0,0-1 0,-1 1 0,1-1 0,-1 1 0,1-1 0,0 0 0,-1 1 0,1-1 0,0 0 0,6 0 0</inkml:trace>
  <inkml:trace contextRef="#ctx0" brushRef="#br0" timeOffset="2331.349">17918 246 32767,'-33'-34'0,"-7"-7"0,-2 1 0,-4 1 0,32 28 0,-1 0 0,-1 1 0,1 1 0,-2 0 0,1 2 0,-1-1 0,0 2 0,-8-2 0,4 4 0,0 0 0,-1 2 0,1 0 0,-1 1 0,1 1 0,-1 2 0,1 0 0,0 1 0,0 1 0,0 1 0,0 0 0,1 2 0,-1 1 0,2 0 0,-1 1 0,1 1 0,1 1 0,-14 11 0,6-2 0,2 0 0,1 2 0,0 0 0,-13 20 0,5-3 0,2 1 0,-18 35 0,32-49 0,1 1 0,1 1 0,2 1 0,0-1 0,-2 18 0,8-24 0,1 1 0,1 0 0,0 0 0,2 0 0,1 0 0,1 0 0,2 13 0,2-10 0,0 1 0,2-1 0,0 0 0,2-1 0,1 0 0,1-1 0,1 0 0,1 0 0,1-1 0,2 0 0,3 2 0,1 0 0,1-1 0,1-1 0,1-1 0,1-1 0,1-1 0,1-1 0,12 6 0,0-5 0,0-1 0,0-1 0,2-2 0,0-3 0,1 0 0,0-3 0,1-1 0,40 2 0,-55-9 0,0-1 0,1-1 0,-1-1 0,1-1 0,-1-2 0,0-1 0,0-1 0,-1-1 0,21-9 0,-25 7 0,-1-1 0,0 0 0,-1-2 0,0-1 0,-1 0 0,0-1 0,-1-1 0,-1-1 0,-1-1 0,0 0 0,8-12 0,-7 5 0,-1-1 0,-2 0 0,-1-1 0,0-1 0,-2 0 0,-1 0 0,-2-1 0,0 0 0,-2-1 0,-1 1 0,-2-1 0,0 0 0,-2 0 0,-1-1 0,-1 1 0,-5-20 0,2 22 0,-1 0 0,-2 1 0,0-1 0,-2 1 0,-1 1 0,-1 0 0,-1 0 0,-6-8 0,6 14 0,-1 0 0,-1 1 0,-1 0 0,0 1 0,-1 1 0,-1 1 0,0 0 0,-1 1 0,-1 1 0,-7-4 0,12 9 0,0 1 0,0 0 0,-1 1 0,0 1 0,0 0 0,-1 1 0,-14-2 0,8 4 0,0 0 0,1 2 0,-1 0 0,1 1 0,-9 3 0,-31 6 0,-15 6 0,70-15 0</inkml:trace>
  <inkml:trace contextRef="#ctx0" brushRef="#br0" timeOffset="5869.018">6892 2939 32767,'0'2'0,"0"0"0,0 0 0,0 0 0,0 0 0,1 0 0,-1-1 0,1 1 0,-1 0 0,1 0 0,-1 0 0,1-1 0,0 1 0,0 0 0,0-1 0,0 1 0,0 0 0,0-1 0,1 1 0,-1-1 0,0 0 0,1 0 0,-1 1 0,4 1 0,0-1 0,1 1 0,-1-1 0,0 0 0,1 0 0,-1-1 0,6 2 0,60 10 0,28 1 0,-77-11 0,153 19 0,50 7 0,16 5 0,383 47 0,-390-59 0,64-10 0,244-24 0,-194-13 0,-3-15 0,-1-15 0,-3-14 0,-32-15 0,-238 60 0,-2-3 0,0-3 0,10-10 0,-60 30 0,1-1 0,-2-1 0,1 0 0,-2-2 0,0 0 0,0-1 0,-1-1 0,1-3 0,-12 14 0,-1-1 0,0 0 0,-1 0 0,1 0 0,-1 0 0,-1 0 0,1-1 0,1-5 0,-3 7 0,0-1 0,-1 1 0,1 0 0,-1-1 0,0 1 0,-1 0 0,1-1 0,-1 1 0,0 0 0,0-1 0,-1 1 0,0-2 0,-4-8 0,-1 0 0,0 0 0,-1 1 0,0 0 0,-1 1 0,-2-2 0,-14-16 0,-2 1 0,-3-2 0,-22-17 0,-1 3 0,-3 2 0,-2 2 0,-1 3 0,-2 3 0,-51-22 0,-14 2 0,-2 5 0,-2 6 0,-6 5 0,-135-28 0,-238-27 0,317 70 0,0 8 0,-133 7 0,13 21 0,1 14 0,2 14 0,-215 58 0,440-77 0,1 3 0,-35 17 0,75-23 0,0 2 0,2 2 0,1 2 0,0 1 0,-13 13 0,-18 20 0,4 2 0,-29 34 0,12-2 0,-37 55 0,99-117 0,0 1 0,2 1 0,-10 22 0,24-41 0,1 0 0,0 1 0,1-1 0,0 1 0,1 0 0,0-1 0,1 1 0,0 1 0,1-1 0,1 0 0,1 9 0,-1-15 0,1-1 0,1 1 0,-1-1 0,1 1 0,0-1 0,1 0 0,-1 0 0,1 0 0,0 0 0,1 0 0,-1-1 0,1 1 0,0-1 0,1 0 0,-1 0 0,1-1 0,0 1 0,0-1 0,1 0 0,-1 0 0,1-1 0,10 6 0,0-1 0,1-1 0,0-1 0,0 0 0,0-2 0,1 0 0,9 1 0,33 4 0,0-3 0,1-3 0,37-3 0,32-7 0,25-9 0,50-15 0,-23-4 0</inkml:trace>
  <inkml:trace contextRef="#ctx0" brushRef="#br0" timeOffset="324220.543">16494 1631 32767,'-3'0'0,"18"7"0,33 5 0,48 0 0,138-14 0,118-20 0,28-10 0,-11 0 0,-58 7 0,-73 3 0,-63 6 0,-55 2 0,-42 0 0,-33 0 0,-35 1 0,-19 4 0</inkml:trace>
  <inkml:trace contextRef="#ctx0" brushRef="#br0" timeOffset="338223.514">158 1323 32767,'-28'-1'0,"16"1"0,-1-1 0,0 1 0,0 1 0,0 1 0,10-2 0,0 1 0,0-1 0,0 1 0,0 0 0,0 0 0,1 0 0,-1 0 0,0 1 0,1-1 0,-1 1 0,1-1 0,0 1 0,-1 0 0,1 0 0,0 0 0,0 0 0,0 1 0,0-1 0,0 1 0,0 2 0,-1 0 0,1 0 0,0 0 0,1 0 0,-1 0 0,1 0 0,0 0 0,0 0 0,1 1 0,0-1 0,-1 0 0,2 0 0,-1 4 0,0-8 0,1 0 0,-1 0 0,0 0 0,0 0 0,1 0 0,-1 0 0,0 1 0,1-1 0,-1 0 0,1 0 0,-1 0 0,1-1 0,0 1 0,0 0 0,-1 0 0,1 0 0,0 0 0,0-1 0,0 1 0,0 0 0,-1-1 0,1 1 0,0 0 0,0-1 0,1 1 0,-1-1 0,0 0 0,0 1 0,0-1 0,0 0 0,0 0 0,0 0 0,0 0 0,1 0 0,3 0 0,1-1 0,-1 0 0,0 0 0,0 0 0,0-1 0,0 0 0,0 0 0,0 0 0,29-15 0,-1-2 0,22-16 0,-21 13 0,1 1 0,20-8 0,-49 26 0,1 1 0,-1 0 0,1-1 0,0 2 0,0-1 0,0 1 0,0 0 0,0 1 0,0 0 0,0 0 0,0 0 0,5 1 0,-4 1 0,0 0 0,0 1 0,0 0 0,0 0 0,0 1 0,-1 0 0,0 0 0,0 0 0,0 1 0,1 2 0,12 8 0,1 2 0,0-2 0,13 7 0,-26-17 0,0-1 0,0-1 0,1 1 0,-1-1 0,0-1 0,1 0 0,0 0 0,-1-1 0,6 1 0,1-2 0,-1 0 0,0-1 0,1 0 0,-1-2 0,0 1 0,71-21 0,-56 15 0,-1 0 0,1 2 0,22-2 0,121-2 0,-163 10 0,0 1 0,0 0 0,-1 0 0,1 1 0,0 0 0,-1 0 0,1 1 0,-1 0 0,0 1 0,4 2 0,-2-2 0,32 15 0</inkml:trace>
  <inkml:trace contextRef="#ctx0" brushRef="#br0" timeOffset="349456.468">19400 881 32767,'0'0'0,"-13"-14"0,-4-3 0,20 26 0,58 39 0,46 20 0,27 6 0,57-4 0,1-10 0,-24-9 0,-32-3 0,-19-3 0,-3-3 0,-14-9 0,-25-9 0,-31-10 0,-30-6 0,-17-6 0</inkml:trace>
  <inkml:trace contextRef="#ctx0" brushRef="#br0" timeOffset="351296.875">19477 2304 32767,'180'-110'0,"-19"12"0,-34 16 0,195-124 0,11 17 0,-304 174 0,33-16 0,-1-3 0,5-7 0,-49 26 0,-16 13 0,0 1 0,0-1 0,1 1 0,-1-1 0,1 1 0,-1 0 0,1-1 0,-1 1 0,1 0 0,0 0 0,-1 0 0,1 0 0,0 1 0,0-1 0,0 0 0,0 1 0,0-1 0,0 1 0,0 0 0,0 0 0,1-1 0,12 4 0,2 1 0</inkml:trace>
  <inkml:trace contextRef="#ctx0" brushRef="#br0" timeOffset="351982.306">20862 1496 32767,'34'-14'0,"14"-5"0,3 1 0,-33 13 0,-1 0 0,1 2 0,0 0 0,17-1 0,-15 4 0,276-17 0,-224 10 0,574-37 0,-575 42 0,9 1 0,-1-4 0,52-11 0,-87 5 0,-7-1 0</inkml:trace>
  <inkml:trace contextRef="#ctx0" brushRef="#br0" timeOffset="352732.63">22440 938 32767,'0'3'0,"49"51"0,33 31 0,15 26 0,-9 12 0,-35-7 0,-50-18 0,-52-15 0,-63-12 0,-12-14 0,14-18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59.098"/>
    </inkml:context>
    <inkml:brush xml:id="br0">
      <inkml:brushProperty name="width" value="0.05" units="cm"/>
      <inkml:brushProperty name="height" value="0.05" units="cm"/>
    </inkml:brush>
  </inkml:definitions>
  <inkml:trace contextRef="#ctx0" brushRef="#br0">4 14 32767,'-3'-11'0,"5"8"0,5 5 0,6 6 0,0 1 0,0 0 0,5 6 0,254 232 0,-193-173 0,-53-49 0,121 116 0,-107-95 0,-39-45 0,0 0 0,0 1 0,0-1 0,0 1 0,0-1 0,0 1 0,-1-1 0,1 1 0,0-1 0,-1 1 0,1 0 0,-1-1 0,0 1 0,1 0 0,-1 1 0,-1-1 0,1 1 0,-1-1 0,0 0 0,0 0 0,0 0 0,-1 0 0,1 0 0,0 0 0,-1 0 0,1-1 0,-1 1 0,0 0 0,-575 613 0,545-582 0,31-32 0,0-1 0,0 1 0,0 0 0,0 0 0,0 0 0,1 0 0,-1 0 0,0 0 0,1 0 0,-1 0 0,1 0 0,-1 1 0,1-1 0,0 0 0,-1 0 0,6 3 0,10-3 0,27-6 0,26-5 0,-31 3 0,129-19 0,151-27 0,-248 37 0,-23 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59.447"/>
    </inkml:context>
    <inkml:brush xml:id="br0">
      <inkml:brushProperty name="width" value="0.05" units="cm"/>
      <inkml:brushProperty name="height" value="0.05" units="cm"/>
    </inkml:brush>
  </inkml:definitions>
  <inkml:trace contextRef="#ctx0" brushRef="#br0">0 0 32767,'0'0'0,"0"7"0,4 38 0,7 37 0,5 21 0,3-3 0,-1-23 0,-5-23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59.856"/>
    </inkml:context>
    <inkml:brush xml:id="br0">
      <inkml:brushProperty name="width" value="0.05" units="cm"/>
      <inkml:brushProperty name="height" value="0.05" units="cm"/>
    </inkml:brush>
  </inkml:definitions>
  <inkml:trace contextRef="#ctx0" brushRef="#br0">0 33 32767,'0'-3'0,"0"-2"0,0 1 0,0-5 0,0-2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2:56.291"/>
    </inkml:context>
    <inkml:brush xml:id="br0">
      <inkml:brushProperty name="width" value="0.05" units="cm"/>
      <inkml:brushProperty name="height" value="0.05" units="cm"/>
    </inkml:brush>
  </inkml:definitions>
  <inkml:trace contextRef="#ctx0" brushRef="#br0">120 76 32767,'-6'-11'0,"0"1"0,0-1 0,-1 1 0,-1-1 0,7 9 0,0 0 0,-1 0 0,1 1 0,-1-1 0,0 1 0,1-1 0,-1 1 0,0 0 0,0 0 0,0 0 0,0 0 0,0 0 0,0 0 0,0 0 0,0 0 0,0 1 0,0-1 0,-2 1 0,3 0 0,-1 0 0,1 1 0,-1-1 0,1 0 0,-1 1 0,1-1 0,0 1 0,-1-1 0,1 1 0,0 0 0,-1 0 0,1-1 0,0 1 0,0 0 0,0 0 0,0 0 0,0 1 0,0-1 0,0 0 0,0 0 0,0 0 0,0 1 0,0 0 0,-2 5 0,-1 0 0,1 1 0,1-1 0,0 1 0,0-1 0,0 1 0,1 0 0,0 0 0,0 2 0,0 11 0,1 1 0,3 20 0,-2-28 0,1 0 0,1 0 0,0 0 0,1 0 0,2 5 0,-5-17 0,0 0 0,0 0 0,0 0 0,0 0 0,0 0 0,1 0 0,-1 0 0,0-1 0,1 1 0,0 0 0,-1-1 0,1 1 0,1-1 0,-3 0 0,1-1 0,0 1 0,0-1 0,0 0 0,0 1 0,0-1 0,0 0 0,0 0 0,0 0 0,0 0 0,1 0 0,-1 0 0,0 0 0,0 0 0,0 0 0,0 0 0,0 0 0,0-1 0,1 1 0,2-3 0,1 0 0,0 0 0,-1 0 0,0-1 0,0 1 0,0-1 0,0 0 0,2-2 0,9-10 0,-13 15 0,-1 0 0,1 0 0,-1 1 0,1-1 0,-1 0 0,1 0 0,-1 1 0,1-1 0,0 1 0,-1 0 0,1-1 0,0 1 0,0 0 0,-1 0 0,1 0 0,0 0 0,-1 0 0,1 0 0,0 1 0,0-1 0,-1 1 0,1-1 0,2 2 0,-1-1 0,1 1 0,0 0 0,-1 0 0,0 1 0,0-1 0,1 1 0,-1 0 0,0 0 0,12 14 0,0 1 0,-1 1 0,-2 0 0,3 5 0,2 2 0,0 0 0,3 0 0,-8-12 0,0-1 0,10 7 0,21 14 0</inkml:trace>
  <inkml:trace contextRef="#ctx0" brushRef="#br0" timeOffset="357.042">543 56 32767,'0'0'0,"3"3"0,12 15 0,12 29 0,15 31 0,13 21 0,8 1 0,-1-14 0,-8-31 0,-13-25 0</inkml:trace>
  <inkml:trace contextRef="#ctx0" brushRef="#br0" timeOffset="767.55">890 133 32767,'0'0'0,"-16"20"0,-19 29 0,-13 22 0,-9 26 0,7-3 0,10-19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3:12.548"/>
    </inkml:context>
    <inkml:brush xml:id="br0">
      <inkml:brushProperty name="width" value="0.05" units="cm"/>
      <inkml:brushProperty name="height" value="0.05" units="cm"/>
    </inkml:brush>
  </inkml:definitions>
  <inkml:trace contextRef="#ctx0" brushRef="#br0">1 72 32767,'0'0'0,"0"-13"0,0-7 0,0-1 0,0 3 0,0 71 0,0 124 0,0 64 0,3 25 0,2-7 0,2-32 0,1-44 0,-2-53 0,-1-49 0,-2-48 0,2-42 0,0-21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3:13.275"/>
    </inkml:context>
    <inkml:brush xml:id="br0">
      <inkml:brushProperty name="width" value="0.05" units="cm"/>
      <inkml:brushProperty name="height" value="0.05" units="cm"/>
    </inkml:brush>
  </inkml:definitions>
  <inkml:trace contextRef="#ctx0" brushRef="#br0">13 265 32767,'0'0'0,"4"7"0,-3 15 0,-5 13 0,-1 15 0,6 4 0,24-16 0,13-31 0,3-36 0,-4-27 0,-19-20 0,-32-16 0,-21 7 0,-4 18 0,5 20 0,8 22 0,11 28 0,9 13 0</inkml:trace>
  <inkml:trace contextRef="#ctx0" brushRef="#br0" timeOffset="983.556">514 227 32767,'1'-3'0,"2"-15"0,-1 0 0,0 0 0,-2 0 0,0 0 0,0 13 0,0 0 0,-1 0 0,1 1 0,-1-1 0,-1 0 0,1 1 0,-1-1 0,1 1 0,-1 0 0,0-1 0,-1 1 0,1 0 0,-1 0 0,0 1 0,0-1 0,0 0 0,-1 0 0,2 3 0,1-1 0,-1 1 0,1-1 0,-1 1 0,0 0 0,0 0 0,1 0 0,-1 0 0,0 0 0,0 0 0,0 1 0,0-1 0,0 1 0,0-1 0,0 1 0,0 0 0,0-1 0,0 1 0,0 0 0,0 1 0,0-1 0,0 0 0,0 0 0,0 1 0,0-1 0,0 1 0,0 0 0,0 0 0,0-1 0,0 1 0,0 1 0,1-1 0,-1 0 0,0 0 0,1 0 0,-1 1 0,1-1 0,0 1 0,-1-1 0,1 1 0,0 0 0,0 0 0,0-1 0,-3 7 0,0 1 0,1-1 0,0 0 0,0 1 0,1-1 0,0 1 0,0 0 0,1 6 0,-1 1 0,2 0 0,0 0 0,0 0 0,3 10 0,-2-18 0,1 0 0,0 1 0,0-1 0,1 0 0,0-1 0,0 2 0,-1-6 0,-1 0 0,1-1 0,0 1 0,0 0 0,0-1 0,0 1 0,0-1 0,0 1 0,1-1 0,-1 0 0,1 0 0,-1 0 0,1-1 0,0 1 0,2 0 0,24 5 0,-27-7 0,1 0 0,-1 0 0,1 1 0,-1-1 0,0 1 0,1-1 0,-1 1 0,0 0 0,1 0 0,-1 0 0,0 0 0,0 0 0,0 0 0,0 1 0,0-1 0,0 1 0,0-1 0,0 1 0,-1 0 0,1 0 0,-1 0 0,1 0 0,-1 0 0,0 0 0,0 0 0,0 0 0,0 1 0,0 0 0,5 13 0,-2 0 0,0 0 0,-1 1 0,0 1 0,13 137 0,5 258 0,-19-364 0,-3-1 0,-2 1 0,-2-1 0,-4 12 0,5-44 0,0 0 0,0 0 0,-2 0 0,0-1 0,-1 0 0,0 0 0,-1 0 0,-1-1 0,0 0 0,-1-1 0,-1 0 0,0 0 0,-10 8 0,12-13 0,0-1 0,-1 0 0,0 0 0,0-1 0,0-1 0,-1 0 0,1 0 0,-1-1 0,-1 0 0,1-1 0,0 0 0,-10 0 0,12-2 0,0 0 0,-1-1 0,1 0 0,-1-1 0,1 0 0,0 0 0,0-1 0,-1 0 0,1-1 0,0 0 0,1 0 0,-1-1 0,1 0 0,-1-1 0,-6-4 0,5 0 0,-1 1 0,1-1 0,0-1 0,1 0 0,0 0 0,-1-3 0,-9-15 0,-12-23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3:18.207"/>
    </inkml:context>
    <inkml:brush xml:id="br0">
      <inkml:brushProperty name="width" value="0.05" units="cm"/>
      <inkml:brushProperty name="height" value="0.05" units="cm"/>
    </inkml:brush>
  </inkml:definitions>
  <inkml:trace contextRef="#ctx0" brushRef="#br0">85 0 32767,'0'0'0,"-6"0"0,-6 0 0,16 23 0,16 40 0,13 39 0,6 51 0,-59 30 0,-45-34 0,-13-41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3:16.134"/>
    </inkml:context>
    <inkml:brush xml:id="br0">
      <inkml:brushProperty name="width" value="0.05" units="cm"/>
      <inkml:brushProperty name="height" value="0.05" units="cm"/>
    </inkml:brush>
  </inkml:definitions>
  <inkml:trace contextRef="#ctx0" brushRef="#br0">62 38 32767,'0'0'0,"-3"-16"0,-5-6 0,-7 40 0,-5 77 0,5 50 0,15 18 0,29-12 0,24-46 0,3-40 0</inkml:trace>
  <inkml:trace contextRef="#ctx0" brushRef="#br0" timeOffset="404.174">274 230 32767,'0'0'0,"6"-3"0,23 47 0,18 37 0,15 27 0,13 18 0,4 1 0,-5-12 0,-12-18 0,-20-26 0,-20-22 0,-21-25 0,-10-24 0,-4-12 0</inkml:trace>
  <inkml:trace contextRef="#ctx0" brushRef="#br0" timeOffset="888.067">831 230 32767,'0'0'0,"-9"-13"0,-17 12 0,-24 23 0,-16 30 0,-13 26 0,-23 58 0,10 14 0,26-27 0,25-33 0</inkml:trace>
  <inkml:trace contextRef="#ctx0" brushRef="#br0" timeOffset="1288.995">967 865 32767,'0'0'0,"3"0"0,1 3 0,0 12 0,3 25 0,3 22 0,0 5 0,-2-14 0,-2-34 0,-2-21 0</inkml:trace>
  <inkml:trace contextRef="#ctx0" brushRef="#br0" timeOffset="1692.969">967 634 32767,'-4'-3'0,"-10"-15"0,3-3 0,20 7 0,9 8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3:15.366"/>
    </inkml:context>
    <inkml:brush xml:id="br0">
      <inkml:brushProperty name="width" value="0.05" units="cm"/>
      <inkml:brushProperty name="height" value="0.05" units="cm"/>
    </inkml:brush>
  </inkml:definitions>
  <inkml:trace contextRef="#ctx0" brushRef="#br0">559 110 32767,'3'0'0,"2"-17"0,-44-34 0,-27 11 0,-10 38 0,6 151 0,23 102 0,28 51 0,22 7 0,15-23 0,7-38 0,3-47 0,-4-58 0,-15-70 0,-23-70 0,-8-35 0</inkml:trace>
  <inkml:trace contextRef="#ctx0" brushRef="#br0" timeOffset="371.126">1 1072 32767,'3'-3'0,"5"-11"0,13-3 0,24-2 0,26 2 0,25 4 0,8 4 0,0 8 0,-7 3 0,-18-9 0,-22-2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3:37.629"/>
    </inkml:context>
    <inkml:brush xml:id="br0">
      <inkml:brushProperty name="width" value="0.05" units="cm"/>
      <inkml:brushProperty name="height" value="0.05" units="cm"/>
    </inkml:brush>
  </inkml:definitions>
  <inkml:trace contextRef="#ctx0" brushRef="#br0">23 108 32767,'0'-4'0,"-10"-20"0,-3-6 0,50 2 0,57 8 0,40 19 0,26 31 0,-15 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8:24.127"/>
    </inkml:context>
    <inkml:brush xml:id="br0">
      <inkml:brushProperty name="width" value="0.05" units="cm"/>
      <inkml:brushProperty name="height" value="0.05" units="cm"/>
    </inkml:brush>
  </inkml:definitions>
  <inkml:trace contextRef="#ctx0" brushRef="#br0">1338 328 32767,'0'0'0,"3"-3"0,1-8 0,1 1 0,4 26 0,12 52 0,9 50 0,-2 32 0,-76 79 0,-54 6 0,-16-33 0,13-51 0</inkml:trace>
  <inkml:trace contextRef="#ctx0" brushRef="#br0" timeOffset="2175.168">683 616 32767,'-32'-16'0,"9"4"0,-1 1 0,0 1 0,-4 0 0,19 7 0,0 1 0,0 0 0,0 1 0,0 0 0,-1 0 0,1 1 0,0 0 0,0 1 0,-1 0 0,-8 2 0,0 2 0,0 1 0,1 0 0,0 2 0,0 0 0,0 1 0,1 0 0,0 1 0,1 1 0,-4 4 0,-5 6 0,0 0 0,2 2 0,1 1 0,0 0 0,-2 7 0,8-10 0,1 0 0,1 1 0,1 1 0,1 0 0,0 1 0,2 0 0,1 0 0,-3 17 0,10-34 0,0 0 0,0 1 0,1-1 0,0 0 0,0 1 0,0-1 0,1 1 0,0-1 0,1 4 0,0-7 0,-1 0 0,1 0 0,-1 0 0,1 0 0,0-1 0,1 1 0,-1-1 0,1 1 0,-1-1 0,1 0 0,0 0 0,0 0 0,0 0 0,1-1 0,-1 1 0,3 0 0,2 1 0,0 0 0,0 0 0,0-1 0,1-1 0,0 1 0,-1-1 0,1-1 0,0 0 0,0 0 0,0 0 0,0-1 0,0-1 0,2 0 0,-5 1 0,0-1 0,0 0 0,1 0 0,-1-1 0,0 1 0,0-1 0,0-1 0,-1 1 0,1-1 0,0 0 0,-1 0 0,0-1 0,0 0 0,0 0 0,0 0 0,-1 0 0,1-1 0,-1 0 0,0 0 0,0-1 0,0-1 0,-1 0 0,0 1 0,-1-1 0,0 0 0,0 0 0,0-1 0,-1 1 0,0 0 0,0 0 0,-1-7 0,0 2 0,0 0 0,-1 0 0,-1 0 0,0 1 0,-1-1 0,-4-10 0,5 16 0,0 1 0,-1-1 0,0 1 0,0-1 0,0 1 0,-1 0 0,1 0 0,-1 0 0,-1 1 0,1-1 0,-5-2 0,2 1 0,-1 1 0,1 0 0,-1 1 0,-1 0 0,1 0 0,0 0 0,-7-1 0,-3 1 0,0 0 0,-1 0 0,1 2 0,-1 0 0,1 2 0,-1 0 0,-10 1 0,24 0 0,0 0 0,0-1 0,0 1 0,0 1 0,-1 0 0,-10 6 0</inkml:trace>
  <inkml:trace contextRef="#ctx0" brushRef="#br0" timeOffset="3024.027">856 1 32767,'0'0'0,"4"0"0,0 0 0,4 3 0,0 37 0,-11 19 0,-12 2 0,-3-10 0,1-6 0,10-7 0,17-8 0,16-9 0,26-7 0,5-6 0,-8-5 0,-9-7 0,-10-1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3:38.994"/>
    </inkml:context>
    <inkml:brush xml:id="br0">
      <inkml:brushProperty name="width" value="0.05" units="cm"/>
      <inkml:brushProperty name="height" value="0.05" units="cm"/>
    </inkml:brush>
  </inkml:definitions>
  <inkml:trace contextRef="#ctx0" brushRef="#br0">0 0 32767,'4'2'0,"-1"0"0,1 0 0,-1 0 0,0 1 0,0-1 0,0 1 0,0 0 0,0-1 0,0 1 0,-1 0 0,3 4 0,6 7 0,-8-11 0,94 114 0,55 49 0,7-17 0,-88-84 0,-36-31 0,5 7 0,-36-37 0,0 1 0,0-1 0,0 1 0,-1 0 0,0 0 0,0 0 0,0 1 0,0-1 0,-1 1 0,0-1 0,0 1 0,-1 0 0,1 5 0,-2-5 0,0-1 0,-1 0 0,0 1 0,0-1 0,0 0 0,0 0 0,-1 0 0,0 0 0,0 0 0,-1 0 0,1 0 0,-1-1 0,0 1 0,0-1 0,-1 0 0,0 1 0,-24 29 0,-2-2 0,-18 16 0,-75 60 0,87-76 0,-141 111 0,81-67 0,93-74 0,0 0 0,0 1 0,0-1 0,1 1 0,-1 0 0,1 0 0,-1 0 0,-1 3 0,4-6 0,0 1 0,0-1 0,0 0 0,0 1 0,-1-1 0,1 1 0,0-1 0,0 1 0,0-1 0,0 1 0,0-1 0,0 1 0,0-1 0,1 1 0,-1-1 0,0 1 0,0-1 0,0 1 0,0-1 0,1 1 0,-1-1 0,0 1 0,0-1 0,1 1 0,0 0 0,0 0 0,0 0 0,1 0 0,-1 0 0,1 0 0,-1 0 0,0-1 0,1 1 0,0 0 0,-1-1 0,2 1 0,12 3 0,0 0 0,1-1 0,-1-1 0,1-1 0,0 0 0,14-1 0,41-5 0,0-3 0,0-3 0,61-19 0,-109 25 0,0-1 0,-1-1 0,0-1 0,-1-1 0,20-11 0,0-9 0</inkml:trace>
  <inkml:trace contextRef="#ctx0" brushRef="#br0" timeOffset="367.536">1000 1039 32767,'0'0'0,"-3"3"0,-1 15 0,3 26 0,5 23 0,12 9 0,6-14 0,0-18 0</inkml:trace>
  <inkml:trace contextRef="#ctx0" brushRef="#br0" timeOffset="770.264">943 867 32767,'0'0'0,"3"0"0,1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00.850"/>
    </inkml:context>
    <inkml:brush xml:id="br0">
      <inkml:brushProperty name="width" value="0.05" units="cm"/>
      <inkml:brushProperty name="height" value="0.05" units="cm"/>
    </inkml:brush>
  </inkml:definitions>
  <inkml:trace contextRef="#ctx0" brushRef="#br0">673 1 32767,'-62'26'0,"-47"9"0,-24 1 0,-6-2 0,10-6 0,28-9-32767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05.354"/>
    </inkml:context>
    <inkml:brush xml:id="br0">
      <inkml:brushProperty name="width" value="0.05" units="cm"/>
      <inkml:brushProperty name="height" value="0.05" units="cm"/>
    </inkml:brush>
  </inkml:definitions>
  <inkml:trace contextRef="#ctx0" brushRef="#br0">1 128 32767,'0'0'0,"0"-1"0,1 1 0,-1 0 0,0-1 0,1 1 0,-1-1 0,1 1 0,-1 0 0,1-1 0,-1 1 0,0 0 0,1-1 0,-1 1 0,1 0 0,-1 0 0,1-1 0,-1 1 0,1 0 0,0 0 0,-1 0 0,1 0 0,-1 0 0,1 0 0,-1 0 0,1 0 0,-1 0 0,1 0 0,0 0 0,-1 0 0,1 0 0,29 3 0,-14-2 0,117 0 0,116-16 0,-175 8 0,63-16 0,-126 21 0,0-1 0,-1 0 0,1-1 0,4-2 0,-12 5 0,0-1 0,0 0 0,1 0 0,-1 0 0,0-1 0,-1 1 0,1-1 0,0 1 0,-1-1 0,1 0 0,-1 0 0,0 0 0,0 0 0,0-1 0,8-21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06.084"/>
    </inkml:context>
    <inkml:brush xml:id="br0">
      <inkml:brushProperty name="width" value="0.05" units="cm"/>
      <inkml:brushProperty name="height" value="0.05" units="cm"/>
    </inkml:brush>
  </inkml:definitions>
  <inkml:trace contextRef="#ctx0" brushRef="#br0">7 8 32767,'0'0'0,"-6"-3"0,6-1 0,54 13 0,79 15 0,37 3 0,-4-3 0,-30-5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07.110"/>
    </inkml:context>
    <inkml:brush xml:id="br0">
      <inkml:brushProperty name="width" value="0.05" units="cm"/>
      <inkml:brushProperty name="height" value="0.05" units="cm"/>
    </inkml:brush>
  </inkml:definitions>
  <inkml:trace contextRef="#ctx0" brushRef="#br0">1 0 32767,'0'0'0,"0"7"0,16 8 0,38 29 0,21 38 0,-17 26 0,-34 11 0,-34-9 0,-26-13 0,-6-20 0,14-22 0,34-25 0,43-20 0,55-25 0,16-17 0,-11-2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08.001"/>
    </inkml:context>
    <inkml:brush xml:id="br0">
      <inkml:brushProperty name="width" value="0.05" units="cm"/>
      <inkml:brushProperty name="height" value="0.05" units="cm"/>
    </inkml:brush>
  </inkml:definitions>
  <inkml:trace contextRef="#ctx0" brushRef="#br0">73 7 32767,'0'0'0,"-3"-7"0,-8 28 0,-2 39 0,-2 46 0,2 74 0,2 9 0,4-28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09.587"/>
    </inkml:context>
    <inkml:brush xml:id="br0">
      <inkml:brushProperty name="width" value="0.05" units="cm"/>
      <inkml:brushProperty name="height" value="0.05" units="cm"/>
    </inkml:brush>
  </inkml:definitions>
  <inkml:trace contextRef="#ctx0" brushRef="#br0">75 40 32767,'0'0'0,"-3"-10"0,-1-3 0,0 0 0,1 10 0,-19 70 0,-9 60 0,24 86 0,36 25 0,19-30 0,2-49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15.625"/>
    </inkml:context>
    <inkml:brush xml:id="br0">
      <inkml:brushProperty name="width" value="0.05" units="cm"/>
      <inkml:brushProperty name="height" value="0.05" units="cm"/>
    </inkml:brush>
  </inkml:definitions>
  <inkml:trace contextRef="#ctx0" brushRef="#br0">22 0 32767,'0'0'0,"36"98"0,19 66 0,-1 36 0,-15 22 0,-31 1 0,-56 3 0,-33-44 0,-3-53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16.505"/>
    </inkml:context>
    <inkml:brush xml:id="br0">
      <inkml:brushProperty name="width" value="0.05" units="cm"/>
      <inkml:brushProperty name="height" value="0.05" units="cm"/>
    </inkml:brush>
  </inkml:definitions>
  <inkml:trace contextRef="#ctx0" brushRef="#br0">1 0 32767,'0'0'0,"16"30"0,9 29 0,0 24 0,-4 11 0,-9-4 0,-36-4 0,-14-13 0,19-10 0,55-12 0,42-14 0,17-15 0,-8-9 0,-28-9 0,-25-3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10.342"/>
    </inkml:context>
    <inkml:brush xml:id="br0">
      <inkml:brushProperty name="width" value="0.05" units="cm"/>
      <inkml:brushProperty name="height" value="0.05" units="cm"/>
    </inkml:brush>
  </inkml:definitions>
  <inkml:trace contextRef="#ctx0" brushRef="#br0">1 65 32767,'0'0'0,"0"-7"0,3-1 0,21 39 0,16 44 0,34 68 0,18 69 0,-7 4 0,-18-33 0,-21-49 0</inkml:trace>
  <inkml:trace contextRef="#ctx0" brushRef="#br0" timeOffset="374.519">617 258 32767,'0'-3'0,"-13"-5"0,-31 32 0,-27 41 0,-28 40 0,-17 27 0,2 11 0,20-18 0</inkml:trace>
  <inkml:trace contextRef="#ctx0" brushRef="#br0" timeOffset="1361.015">790 528 32767,'0'0'0,"23"6"0,21 3 0,9 2 0,2 3 0,-8-1 0</inkml:trace>
  <inkml:trace contextRef="#ctx0" brushRef="#br0" timeOffset="3270.752">1156 1662 32767,'41'-126'0,"4"-38"0,41-165 0,127-454 0,-177 668 0,-34 103 0,0 0 0,-1 0 0,0-1 0,-1 1 0,-1 0 0,0-1 0,0-17 0,1 23 0,0-14 0,0 22 0,0-1 0,0 0 0,0 0 0,0 0 0,0 0 0,0 0 0,0 0 0,0 0 0,0 0 0,0 0 0,0 0 0,0 0 0,-1 0 0,1 0 0,0 0 0,0 0 0,0 0 0,0 0 0,0 0 0,0 0 0,0 0 0,0 0 0,0 0 0,0 0 0,0 0 0,0 0 0,0 0 0,0 0 0,0 0 0,0 0 0,0 0 0,0 0 0,0 0 0,0 0 0,0 0 0,0-1 0,0 1 0,0 0 0,0 0 0,-1 0 0,1 0 0,0 0 0,0 0 0,0 0 0,0 0 0,0 0 0,0 0 0,0 0 0,0 0 0,0 0 0,-3 13 0,-67 382 0,63-340 0,2 0 0,2 0 0,3 21 0,1-69 0,-1-1 0,1 1 0,0-1 0,0 1 0,0-1 0,1 0 0,0 0 0,1 1 0,0-1 0,-3-5 0,1 0 0,-1 0 0,1 0 0,0 0 0,0 0 0,-1-1 0,1 1 0,0 0 0,0 0 0,0-1 0,0 1 0,0 0 0,0-1 0,0 1 0,0-1 0,0 0 0,1 1 0,-1-1 0,0 0 0,0 1 0,1-1 0,1 0 0,-1-1 0,0 1 0,1 0 0,-1-1 0,0 1 0,0-1 0,1 0 0,-1 1 0,0-1 0,0 0 0,0-1 0,0 1 0,0 0 0,7-6 0,0 0 0,0 0 0,-1 0 0,0-1 0,0-1 0,-1 1 0,4-6 0,14-23 0,6-12 0,20-39 0,-5-1 0,31-81 0,-72 161 0,-7 25 0,-28 126 0,-3 15 0,25-110 0,3 0 0,1 17 0,3-45 0,2-1 0,0 1 0,1-1 0,1 0 0,0 0 0,5 12 0,-4-20 0,-1 0 0,1 0 0,1-1 0,0 1 0,0-1 0,1 0 0,0-1 0,0 1 0,1-1 0,1-1 0,-1 1 0,1-1 0,-6-5 0,1 0 0,-1 0 0,1 0 0,-1 0 0,1 0 0,0-1 0,-1 1 0,1-1 0,0 0 0,0 0 0,0 0 0,0 0 0,0 0 0,0-1 0,1 1 0,-1-1 0,0 0 0,1 0 0,17-6 0</inkml:trace>
  <inkml:trace contextRef="#ctx0" brushRef="#br0" timeOffset="4114.497">635 1123 32767,'0'0'0,"-3"7"0,-1 12 0,0 12 0,1 8 0,1 3 0,0-5 0,1-9 0</inkml:trace>
  <inkml:trace contextRef="#ctx0" brushRef="#br0" timeOffset="4702.95">693 873 32767,'0'0'0,"-3"7"0,-1 1 0,0 1 0,1-6 0,4-12 0,5-5 0,1 3 0,-3 7 0,-6 3 0,-2 0 0,-1-1 0,1 1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8:11.273"/>
    </inkml:context>
    <inkml:brush xml:id="br0">
      <inkml:brushProperty name="width" value="0.05" units="cm"/>
      <inkml:brushProperty name="height" value="0.05" units="cm"/>
    </inkml:brush>
  </inkml:definitions>
  <inkml:trace contextRef="#ctx0" brushRef="#br0">330 71 32767,'-16'-1'0,"12"0"0,0 1 0,-1 0 0,1 0 0,0 0 0,0 0 0,0 1 0,97-40 0,-92 38 0,0 1 0,0-1 0,1 1 0,-1-1 0,0 1 0,0 0 0,0 0 0,1 0 0,-1 0 0,0 0 0,0 0 0,0 0 0,1 0 0,-1 0 0,0 0 0,0 1 0,0-1 0,0 0 0,1 1 0,-1-1 0,1 2 0,-1-1 0,1 1 0,0 0 0,-1-1 0,1 1 0,-1 0 0,1 0 0,-1 0 0,0 0 0,0 0 0,1 2 0,26 61 0,-18-38 0,2-1 0,1 0 0,0-1 0,3 0 0,-13-20 0,0-1 0,1 1 0,-1-1 0,1 0 0,0 0 0,1-1 0,-1 1 0,2 0 0,-4-3 0,-1 0 0,1 0 0,0 0 0,0 0 0,0-1 0,0 1 0,0-1 0,0 1 0,0-1 0,0 0 0,0 0 0,0 0 0,0 0 0,0 0 0,0 0 0,0 0 0,0-1 0,0 1 0,0-1 0,0 0 0,0 1 0,0-1 0,0 0 0,4-3 0,0 0 0,0 0 0,-1-1 0,1 1 0,-1-1 0,0 0 0,-1-1 0,1 1 0,-1-1 0,0 0 0,0-1 0,8-14 0,-1 0 0,6-17 0,-10 22 0,-1-2 0,-1 1 0,0 0 0,0-10 0,-7 36 0,1 0 0,1 1 0,0 8 0,0 10 0,-2 71 0,-8 183 0,3-206 0,-3 1 0,-13 49 0,15-95 0,0 0 0,-2-1 0,-1 0 0,-2 0 0,-16 27 0,23-46 0,-1 0 0,-1 0 0,0-1 0,0 0 0,-1-1 0,0 1 0,-1-2 0,0 1 0,0-1 0,-1-1 0,0 0 0,0 0 0,-1-1 0,0-1 0,-10 4 0,8-5 0,0-1 0,-1 0 0,0 0 0,1-2 0,-1 0 0,0 0 0,0-2 0,1 0 0,-1 0 0,0-2 0,1 1 0,-4-3 0,-1 0 0,1-2 0,1 0 0,-1 0 0,2-2 0,-1 0 0,1-1 0,0-1 0,1 0 0,-2-3 0,-14-14 0,-2-5 0,33 33 0</inkml:trace>
  <inkml:trace contextRef="#ctx0" brushRef="#br0" timeOffset="9684.794">1485 514 32767,'0'12'0,"-1"1"0,0-1 0,0 2 0,0-12 0,1 6 0,0-8 0,1 0 0,-1 0 0,0 1 0,1-1 0,-1 0 0,0 0 0,1 0 0,-1 0 0,1 0 0,-1 0 0,0 0 0,1 0 0,-1 0 0,1 0 0,-1 0 0,0 0 0,1 0 0,-1 0 0,0 0 0,1 0 0,-1 0 0,1 0 0,-1-1 0,0 1 0,1 0 0,-1 0 0,0 0 0,1-1 0,-1 1 0,0 0 0,1 0 0,-1-1 0,29-16 0,0-2 0,23-20 0,-15 11 0,27-14 0,-52 35 0,0 0 0,0 1 0,1 1 0,-1 0 0,1 1 0,1 0 0,9-1 0,-9 3 0,0 1 0,0 1 0,1 0 0,-1 1 0,0 0 0,0 1 0,0 1 0,1 0 0,26 9 0,-1 1 0,1 3 0,22 7 0,-53-20 0,-1 0 0,1 0 0,0-2 0,0 1 0,-1-1 0,1 0 0,0-1 0,0-1 0,4 0 0,6-2 0,0-1 0,-1-1 0,0-1 0,2-1 0,29-12 0,37-20 0,43-29 0</inkml:trace>
  <inkml:trace contextRef="#ctx0" brushRef="#br0" timeOffset="10778.978">3159 995 32767,'-1'0'0,"-3"-2"0,3-16 0,3-76 0,12-65 0,3 26 0,6 0 0,6 1 0,11-15 0,-34 126 0,2 0 0,0 0 0,1 1 0,2-1 0,-10 19 0,0 0 0,0 0 0,1 0 0,-1 0 0,1 0 0,0 1 0,-1-1 0,1 0 0,0 1 0,0-1 0,0 1 0,1-1 0,-2 1 0,0 1 0,-1 0 0,1 0 0,0 0 0,-1-1 0,1 1 0,0 0 0,-1 0 0,1 0 0,0 0 0,-1 0 0,1 1 0,0-1 0,-1 0 0,1 0 0,0 0 0,-1 1 0,1-1 0,0 0 0,-1 0 0,1 1 0,-1-1 0,1 1 0,-1-1 0,1 0 0,-1 1 0,1 0 0,2 3 0,0 1 0,0 0 0,0 0 0,-1 0 0,0 0 0,0 0 0,0 0 0,-1 0 0,1 6 0,9 44 0,2 50 0,0 68 0,-5-50 0,5 13 0,-10-111 0,2 0 0,5 17 0,-9-38 0,0-1 0,1 1 0,-1 0 0,1-1 0,0 0 0,0 1 0,-2-3 0,1-1 0,-1 1 0,1-1 0,-1 1 0,1 0 0,-1-1 0,1 1 0,0-1 0,-1 1 0,1-1 0,0 1 0,-1-1 0,1 0 0,0 1 0,0-1 0,-1 0 0,1 0 0,1 1 0,-1-1 0,0 0 0,-1 0 0,1 0 0,0-1 0,0 1 0,0 0 0,0 0 0,0-1 0,-1 1 0,1 0 0,0-1 0,0 1 0,-1-1 0,1 1 0,0-1 0,0 1 0,-1-1 0,17-18 0,0-11 0,-2 0 0,-1-1 0,11-32 0,-19 45 0,56-152 0,0 3 0,21-32 0,-80 192 0,2-4 0,0 1 0,1-1 0,0 1 0,0 0 0,1 1 0,3-4 0,6 0 0</inkml:trace>
  <inkml:trace contextRef="#ctx0" brushRef="#br0" timeOffset="11732.429">4294 109 32767,'0'0'0,"-13"0"0,-28 26 0,-6 25 0,2 27 0,8 27 0,13 50 0,28 55 0,23 8 0,42-43 0,10-51 0</inkml:trace>
  <inkml:trace contextRef="#ctx0" brushRef="#br0" timeOffset="17904.077">4660 1436 32767,'-6'-43'0,"0"7"0,5 30 0,-19-133 0,-2-127 0,22 189 0,2 1 0,4 0 0,15-66 0,-15 112 0,2 1 0,0 0 0,10-17 0,-12 32 0,0 1 0,1 0 0,1 0 0,0 0 0,1 1 0,0 1 0,9-10 0,-12 16 0,0-1 0,0 1 0,1 0 0,-1 0 0,1 1 0,0 0 0,4-2 0,-9 5 0,0 0 0,0 1 0,0-1 0,1 0 0,-1 1 0,0-1 0,0 1 0,0-1 0,1 1 0,-1 0 0,0 0 0,0 0 0,1 1 0,-1-1 0,0 0 0,0 1 0,0-1 0,1 1 0,-1 0 0,0 0 0,0 0 0,0 0 0,0 0 0,0 0 0,1 2 0,-1-2 0,-1 1 0,1 0 0,-1-1 0,0 1 0,0 0 0,1 0 0,-1 0 0,0 0 0,-1 0 0,1 0 0,0 0 0,-1 0 0,1 0 0,-1 0 0,1 1 0,-1-1 0,0 0 0,0 0 0,0 0 0,0 1 0,-1 1 0,0 3 0,-1-1 0,1 0 0,-1 1 0,-1-1 0,1 0 0,-1 0 0,0 0 0,-6 9 0,0-1 0,-1-1 0,-1 1 0,0-2 0,-1 1 0,-5 3 0,14-14 0,0 1 0,1-1 0,-1 0 0,1 0 0,0 1 0,-1-1 0,1 1 0,1 0 0,-1 0 0,0 1 0,1-3 0,1 0 0,0 1 0,0-1 0,0 0 0,0 1 0,0-1 0,0 0 0,0 1 0,1-1 0,-1 0 0,0 1 0,1-1 0,-1 0 0,1 0 0,-1 1 0,1-1 0,0 0 0,-1 0 0,1 0 0,0 0 0,0 0 0,0 0 0,0 0 0,0 0 0,0 0 0,10 9 0,0 0 0,1-1 0,7 4 0,24 20 0,-39-30 0,0 1 0,0 0 0,0 0 0,-1 0 0,0 0 0,0 1 0,3 4 0,-5-7 0,-1 0 0,1 0 0,0 0 0,-1 0 0,1 0 0,-1 0 0,0 0 0,0 0 0,0 0 0,0 0 0,0 1 0,0-1 0,-1 0 0,1 0 0,-1 0 0,1 0 0,-1 0 0,0 0 0,0 0 0,1 0 0,-2 0 0,1-1 0,0 1 0,0 0 0,0 0 0,-2 0 0,-4 6 0,0-1 0,-1 0 0,0 0 0,-8 4 0,11-7 0,-21 13 0</inkml:trace>
  <inkml:trace contextRef="#ctx0" brushRef="#br0" timeOffset="18325.519">5180 706 32767,'0'0'0,"-4"42"0,-4 28 0,0 8 0,7-9 0,10-24 0,4-18 0</inkml:trace>
  <inkml:trace contextRef="#ctx0" brushRef="#br0" timeOffset="18741.782">5391 264 32767,'0'0'0,"0"3"0,0-2 0,7 2 0,11 17 0,23 40 0,21 47 0,19 18 0,-4-12 0</inkml:trace>
  <inkml:trace contextRef="#ctx0" brushRef="#br0" timeOffset="19166.031">5814 264 32767,'0'0'0,"-13"0"0,-21 16 0,-40 71 0,-8 37 0,23-6 0,22-23 0</inkml:trace>
  <inkml:trace contextRef="#ctx0" brushRef="#br0" timeOffset="19564.506">6006 667 32767,'-3'4'0,"-1"3"0,0 2 0,1 44 0,10 30 0,5 0 0</inkml:trace>
  <inkml:trace contextRef="#ctx0" brushRef="#br0" timeOffset="19979.207">6372 532 32767,'0'3'0,"26"-1"0,29 4 0,14 2 0,5-7 0,-3-11 0,-13-3 0</inkml:trace>
  <inkml:trace contextRef="#ctx0" brushRef="#br0" timeOffset="20331.559">6545 302 32767,'0'0'0,"-16"6"0,-6 59 0,5 37 0,18 11 0,8-14 0</inkml:trace>
  <inkml:trace contextRef="#ctx0" brushRef="#br0" timeOffset="21387.302">7354 629 32767,'0'0'0,"-10"0"0,29-16 0,12-6 0</inkml:trace>
  <inkml:trace contextRef="#ctx0" brushRef="#br0" timeOffset="21779.687">7585 494 32767,'3'0'0,"15"0"0,23 0 0,18 0 0,-1 0 0</inkml:trace>
  <inkml:trace contextRef="#ctx0" brushRef="#br0" timeOffset="21780.687">8278 282 32767,'-4'7'0,"10"15"0,3 3 0</inkml:trace>
  <inkml:trace contextRef="#ctx0" brushRef="#br0" timeOffset="22713.997">8931 532 32767,'-3'0'0,"15"17"0,26 1 0,51-8 0,21-9 0,-8-5 0</inkml:trace>
  <inkml:trace contextRef="#ctx0" brushRef="#br0" timeOffset="23101.795">9220 340 32767,'0'0'0,"0"0"0,-3-3 0,2 11 0,4 22 0,3 67 0,-1 67 0,29 14 0,8-22 0</inkml:trace>
  <inkml:trace contextRef="#ctx0" brushRef="#br0" timeOffset="13905.813">11741 1071 32767,'4'3'0,"13"2"0,11 2 0,7 11 0,11 18 0,-23 23 0,-34 7 0,-35 0 0,-10-12 0</inkml:trace>
  <inkml:trace contextRef="#ctx0" brushRef="#br0" timeOffset="24541.349">9836 1630 32767,'-3'-2'0,"1"0"0,0 0 0,0 0 0,0 0 0,0 0 0,1 0 0,-1 0 0,0 0 0,1-1 0,0 1 0,-1-1 0,1 1 0,0-3 0,-3-5 0,2-1 0,-1 1 0,1-2 0,2 8 0,-8-53 0,3 0 0,2-53 0,4-106 0,25-158 0,-21 320 0,3 0 0,3 1 0,2 0 0,10-23 0,-21 68 0,1 1 0,0-1 0,0 1 0,1 0 0,0 1 0,0-1 0,0 0 0,5-4 0,-8 10 0,1 0 0,-1 0 0,0 0 0,1 0 0,-1 0 0,1 0 0,-1 1 0,0-1 0,1 0 0,0 1 0,-1-1 0,1 1 0,-1 0 0,1 0 0,0-1 0,-1 1 0,1 0 0,1 1 0,0-1 0,0 1 0,-1-1 0,1 1 0,0 0 0,-1 0 0,1 0 0,-1 0 0,1 1 0,-1-1 0,0 1 0,0-1 0,1 2 0,6 5 0,-1-1 0,0 2 0,-1-1 0,0 1 0,-1 1 0,0-1 0,0 1 0,-1 0 0,0 0 0,2 8 0,-2-6 0,-1 0 0,0 1 0,-1-1 0,0 1 0,-1 0 0,-1-1 0,0 1 0,-1 0 0,0 7 0,-1-12 0,-1-1 0,1 0 0,-1 1 0,-1-1 0,1 0 0,-1 0 0,-1-1 0,1 1 0,-1 0 0,0-1 0,0 0 0,-1 0 0,0 0 0,-5 4 0,-1 0 0,0-1 0,-1 0 0,0-1 0,0 0 0,-1 0 0,0-2 0,0 0 0,1 2 0,9-2 0,5-5 0,-1 1 0,0-1 0,0 1 0,1-1 0,-1 1 0,1-1 0,-1 0 0,1 0 0,-1 0 0,2 1 0,0 0 0,3 2 0,19 13 0,0 2 0,0 1 0,-2 1 0,9 11 0,-28-28 0,0 0 0,-1 1 0,0 0 0,0-1 0,-1 1 0,1 0 0,-1 1 0,0-1 0,-1 0 0,1 1 0,-2-4 0,1 0 0,-1 0 0,0 0 0,0 0 0,0-1 0,0 1 0,0 0 0,0 0 0,0 0 0,-1 0 0,1-1 0,-1 1 0,1 0 0,-1 0 0,0-1 0,0 1 0,0-1 0,1 1 0,-2 0 0,1-1 0,0 0 0,0 1 0,0-1 0,-1 0 0,1 1 0,-1-1 0,1 0 0,-1 0 0,1 0 0,-1 0 0,0 0 0,-2 0 0,0 1 0,0-1 0,0 0 0,0 0 0,0 0 0,-1-1 0,1 1 0,0-1 0,-1 0 0,1 0 0,0-1 0,-1 1 0,1-1 0,0 0 0,-7-1 0,1-1 0,-1 0 0,1-1 0,0-1 0,0 0 0,-3-1 0</inkml:trace>
  <inkml:trace contextRef="#ctx0" brushRef="#br0" timeOffset="25422.11">10298 1013 32767,'-11'65'0,"2"0"0,3 4 0,6-69 0,0 31 0,0-31 0,0 0 0,0 1 0,0-1 0,1 0 0,-1 1 0,0-1 0,0 1 0,0-1 0,0 0 0,0 1 0,1-1 0,-1 0 0,0 1 0,0-1 0,1 0 0,-1 1 0,0-1 0,0 0 0,1 1 0,-1-1 0,0 0 0,1 0 0,-1 0 0,1 0 0,-1 0 0,1 0 0,-1 0 0,1 0 0,-1 0 0,1 0 0,-1-1 0,1 1 0,-1 0 0,1 0 0,-1 0 0,1-1 0,-1 1 0,0 0 0,1-1 0,-1 1 0,1 0 0,-1-1 0,0 1 0,1-1 0,-1 1 0,8-10 0,-1 0 0,1-1 0,-2 0 0,0 0 0,4-9 0,-3 6 0,0 0 0,1 0 0,0 1 0,1 0 0,-8 12 0,0-1 0,0 1 0,0 0 0,0 0 0,0-1 0,0 1 0,1 0 0,-1 0 0,0 0 0,1 0 0,-1 0 0,0 1 0,1-1 0,-1 0 0,1 1 0,-1-1 0,1 1 0,-1-1 0,1 1 0,0 0 0,-1-1 0,1 1 0,-1 0 0,1 0 0,0 0 0,0 1 0,1 0 0,-1 0 0,0 0 0,0 1 0,1-1 0,-1 1 0,0-1 0,0 1 0,-1 0 0,1 0 0,0 0 0,-1 0 0,1 0 0,-1 0 0,1 0 0,-1 1 0,0-1 0,0 2 0,8 18 0,-1 0 0,-1 0 0,-1 1 0,-1 0 0,0 14 0,2 2 0,-3-19 0,0 5 0,2 0 0,5 17 0,-10-40 0,0 0 0,0 0 0,-1 0 0,1 0 0,1 0 0,-1 0 0,0-1 0,0 1 0,1 0 0,-1-1 0,2 1 0,-2-1 0,0 0 0,0-1 0,0 1 0,0-1 0,0 1 0,0-1 0,0 1 0,1-1 0,-1 0 0,0 0 0,1 1 0</inkml:trace>
  <inkml:trace contextRef="#ctx0" brushRef="#br0" timeOffset="26684.653">10817 571 32767,'12'431'0,"-7"-365"0,-2-54 0,-2-12 0,-1 0 0,0 0 0,0 0 0,0 0 0,0 0 0,0 0 0,0 0 0,0 0 0,1 0 0,-1 0 0,0 0 0,0 0 0,0 0 0,0 0 0,0 0 0,0 0 0,1 0 0,-1 0 0,0 0 0,0 0 0,0 0 0,0 0 0,0 0 0,0 0 0,0 0 0,1 0 0,-1 0 0,0 0 0,0 0 0,0 0 0,0 0 0,0 0 0,0-1 0,0 1 0,0 0 0,0 0 0,1 0 0,-1 0 0,0 0 0,0 0 0,0 0 0,0 0 0,0-1 0,0 1 0,0 0 0,0 0 0,0 0 0,0 0 0,0 0 0,0-1 0,5-11 0,-1 0 0,-1-1 0,0 0 0,1-12 0,3-15 0,11-36 0,9-17 0,-16 60 0,1 1 0,2 0 0,2 0 0,2 0 0,-16 28 0,0 0 0,0 0 0,1 0 0,0 1 0,0-1 0,0 1 0,0 0 0,0-1 0,1 2 0,0-1 0,-1 0 0,1 1 0,0 0 0,-2 1 0,0 0 0,0 1 0,0-1 0,0 1 0,0 0 0,1 0 0,-1 0 0,0 0 0,0 0 0,0 0 0,0 1 0,0-1 0,0 1 0,0-1 0,0 1 0,0 0 0,0 0 0,0 0 0,0 0 0,0 0 0,-1 0 0,1 0 0,0 1 0,-1-1 0,1 0 0,-1 1 0,2 1 0,5 6 0,-1 1 0,0-1 0,0 1 0,-1 1 0,0-1 0,-1 1 0,0 0 0,-1 0 0,1 4 0,8 28 0,5 37 0,-6-19 0,-2 0 0,-3 1 0,-3 11 0,-4-62 0,0-11 0,0 0 0,0 0 0,0 0 0,0 0 0,0 0 0,0 0 0,0 0 0,0 0 0,0 0 0,0 0 0,0 0 0,0 0 0,0 0 0,0 0 0,0 0 0,0 0 0,0 0 0,0 0 0,0 0 0,0 0 0,0 0 0,0 0 0,0 0 0,0 0 0,0 0 0,9-12 0,8-9 0,3-5 0</inkml:trace>
  <inkml:trace contextRef="#ctx0" brushRef="#br0" timeOffset="27548.343">10875 841 32767,'0'0'0,"0"-7"0,0-5 0,0-1 0,0 3 0</inkml:trace>
  <inkml:trace contextRef="#ctx0" brushRef="#br0" timeOffset="28083.917">10798 532 32767,'0'-3'0,"0"-14"0,0-5 0,0-1 0,0 3 0,0 5 0,0 15 0,6 24 0,36 46 0,26 25 0,18 17 0,-2 1 0,-12-15 0,-18-24 0,-19-25 0,-11-27 0,-8-27 0,-5-12 0</inkml:trace>
  <inkml:trace contextRef="#ctx0" brushRef="#br0" timeOffset="28504.269">11298 494 32767,'0'0'0,"-6"-3"0,-26 18 0,-23 27 0,-22 25 0,-18 21 0,-12 16 0,12-1 0,42-30 0,46-51 0,25-29 0</inkml:trace>
  <inkml:trace contextRef="#ctx0" brushRef="#br0" timeOffset="29603.975">11414 859 32767,'-1'1'0,"0"0"0,0-1 0,0 1 0,0 0 0,0 0 0,0-1 0,0 1 0,0 0 0,1 0 0,-1 0 0,0 0 0,1 0 0,-1 0 0,0 0 0,1 1 0,-1-1 0,1 0 0,0 0 0,-1 0 0,1 1 0,0-1 0,0 0 0,0 0 0,0 1 0,-7 41 0,1 1 0,3 1 0,2 37 0,1-64 0,0 28 0,0-43 0,1-1 0,-1 1 0,0 0 0,1 0 0,0 0 0,0-1 0,0 1 0,0 0 0,0-1 0,0 1 0,0-1 0,1 1 0,-2-3 0,1 1 0,-1-1 0,0 0 0,0 0 0,0 0 0,0 0 0,1 1 0,-1-1 0,0 0 0,0 0 0,0 0 0,1 0 0,-1 0 0,0 0 0,0 0 0,1 0 0,-1 1 0,0-1 0,0 0 0,1 0 0,-1 0 0,0 0 0,0 0 0,0 0 0,1 0 0,-1 0 0,0-1 0,0 1 0,1 0 0,-1 0 0,10-8 0,25-42 0,-27 36 0,1 0 0,1 1 0,0 0 0,1 1 0,0 0 0,1 1 0,0 0 0,-9 9 0,0 0 0,0 0 0,-1 0 0,1 0 0,0 1 0,1 0 0,-1-1 0,0 1 0,0 0 0,0 0 0,1 1 0,-1-1 0,0 1 0,1 0 0,-1 0 0,1 0 0,-1 0 0,0 0 0,1 1 0,-1-1 0,0 1 0,1 0 0,2 2 0,0 0 0,0 0 0,-1 0 0,0 1 0,0 0 0,0 0 0,0 0 0,0 0 0,-1 1 0,0 0 0,2 1 0,7 11 0,-3-4 0,1 0 0,0-1 0,3 1 0,-10-10 0,1 1 0,-1-1 0,1 1 0,0-2 0,0 1 0,1 0 0,-1-1 0,0 0 0,1 0 0,4 1 0,37 3 0</inkml:trace>
  <inkml:trace contextRef="#ctx0" brushRef="#br0" timeOffset="37526.814">4621 1822 32767,'0'0'0,"-1"0"0,1 1 0,-1-1 0,1 0 0,-1 0 0,1 1 0,-1-1 0,1 0 0,-1 0 0,1 0 0,-1 0 0,0 1 0,1-1 0,-1 0 0,1 0 0,-1 0 0,1 0 0,-1 0 0,1 0 0,-1-1 0,0 1 0,1 0 0,-1 0 0,1 0 0,-1-1 0,-3 1 0,-32-1 0,-14-1 0,49 2 0,1 0 0,-1 0 0,0 0 0,1 0 0,-1 0 0,1 0 0,-1-1 0,1 1 0,-1 0 0,1 0 0,-1 0 0,0 0 0,1-1 0,-1 1 0,1 0 0,0-1 0,-1 1 0,1 0 0,-1-1 0,1 1 0,-1 0 0,1-1 0,0 1 0,-1-1 0,1 1 0,0-1 0,0 1 0,-1-1 0,1 1 0,0-1 0,0 1 0,0-1 0,-1 1 0,1-2 0,1 1 0,-1-1 0,0 0 0,1 0 0,0 0 0,-1 1 0,1-1 0,0 0 0,0 1 0,0-1 0,1-1 0,9-11 0,1-1 0,0 2 0,2 0 0,-1 0 0,1 2 0,13-9 0,-17 12 0,1 2 0,0-1 0,0 1 0,0 1 0,7-3 0,8-1 0,24-4 0,-31 9 0,145-29 0,455-28 0,-551 56 0,496-26 0,-427 25 0,960-48 0,-795 46 0,-237 10 0,-1 3 0,1 3 0,42 11 0,-45-2 0,-1 2 0,58 26 0,115 64 0,-112-50 0,97 32 0,-142-66 0,2-4 0,67 9 0,-25-13 0,67-1 0,-108-13 0,0-4 0,55-9 0,152-33 0,-66 0 0,-2-10 0,145-58 0,-99 24 0,-189 66 0,1 4 0,40-2 0,104-5 0,-210 23 0,1 0 0,-1 0 0,0 1 0,1 0 0,-1 1 0,0 1 0,0 0 0,0 0 0,2 2 0,-12-4 0,0 0 0,0 0 0,0 1 0,0-1 0,0 1 0,0-1 0,0 1 0,0-1 0,0 1 0,0 0 0,0-1 0,-1 1 0,1 0 0,0 0 0,-1-1 0,1 1 0,0 0 0,-1 0 0,1 0 0,-1 0 0,1 0 0,-1 0 0,0 0 0,1 2 0,-1 0 0,0 0 0,0 0 0,0 0 0,0 0 0,0 0 0,-1 1 0,-7 35 0</inkml:trace>
  <inkml:trace contextRef="#ctx0" brushRef="#br0" timeOffset="38852.55">12299 1514 32767,'0'0'0,"13"-46"0,8-8 0,-36 50 0,-32 46 0,-21 35 0,-5 15 0,10-9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17.790"/>
    </inkml:context>
    <inkml:brush xml:id="br0">
      <inkml:brushProperty name="width" value="0.05" units="cm"/>
      <inkml:brushProperty name="height" value="0.05" units="cm"/>
    </inkml:brush>
  </inkml:definitions>
  <inkml:trace contextRef="#ctx0" brushRef="#br0">0 87 32767,'0'-3'0,"52"-24"0,31-1 0,24 11 0,26 8 0,40 6 0,134 7 0,104 5 0,76 2 0,44 5 0,4 7 0,-1 5 0,-62-1 0,-101-5 0,-107-7 0,-99-6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24.460"/>
    </inkml:context>
    <inkml:brush xml:id="br0">
      <inkml:brushProperty name="width" value="0.05" units="cm"/>
      <inkml:brushProperty name="height" value="0.05" units="cm"/>
    </inkml:brush>
  </inkml:definitions>
  <inkml:trace contextRef="#ctx0" brushRef="#br0">669 56 32767,'-2'-2'0,"-1"-1"0,0 1 0,0-1 0,0 1 0,0 0 0,0 0 0,-1 0 0,1 1 0,0-1 0,-1 1 0,-2-1 0,-9-3 0,-2-2 0,0 1 0,-15-3 0,25 8 0,-1-1 0,1 2 0,-1-1 0,1 1 0,-1 0 0,1 0 0,0 1 0,-1 0 0,0 1 0,-2 0 0,1 2 0,-1 0 0,0 0 0,1 0 0,0 1 0,0 1 0,0-1 0,1 2 0,0-1 0,-5 6 0,-10 11 0,1 0 0,1 2 0,2 1 0,0 0 0,1 3 0,-5 10 0,1 0 0,2 2 0,-4 17 0,14-33 0,2 1 0,1 0 0,1 0 0,2 0 0,-1 14 0,4-26 0,1 0 0,0 0 0,1 0 0,0-1 0,1 1 0,1 0 0,-2-9 0,0-1 0,1 1 0,-1 0 0,1-1 0,0 1 0,0-1 0,1 0 0,-1 0 0,1 0 0,0 0 0,0 0 0,0 0 0,0-1 0,1 1 0,1 0 0,-5-4 0,1 1 0,-1-1 0,1 0 0,-1 1 0,0-1 0,1 0 0,0 1 0,-1-1 0,1 0 0,-1 0 0,1 0 0,-1 1 0,1-1 0,-1 0 0,1 0 0,0 0 0,-1 0 0,1 0 0,-1 0 0,1 0 0,0 0 0,-1 0 0,1 0 0,0 0 0,-1-1 0,0 1 0,1-1 0,-1 1 0,0-1 0,1 1 0,-1 0 0,0-1 0,1 1 0,-1-1 0,0 1 0,0-1 0,0 0 0,0 1 0,0-1 0,1 1 0,-1-1 0,0 1 0,0-1 0,0 1 0,0-1 0,-1-3 0,1 0 0,-1 0 0,1 0 0,-1 1 0,0-1 0,-2-3 0,-2-3 0,0 0 0,-1 1 0,-1-1 0,1 1 0,-2 0 0,1 1 0,-6-5 0,-4-2 0,0 0 0,0 1 0,-10-4 0,3 4 0,8 7 0</inkml:trace>
  <inkml:trace contextRef="#ctx0" brushRef="#br0" timeOffset="1380.001">188 383 32767,'-9'17'0,"0"1"0,1 0 0,1 1 0,0 0 0,2 0 0,0 1 0,1-1 0,1 1 0,1 0 0,1 0 0,1 0 0,0 0 0,2 0 0,0 0 0,1-1 0,1 1 0,1-1 0,1 0 0,5 13 0,-8-25 0,1 1 0,0-1 0,0 1 0,1-1 0,0 0 0,0-1 0,1 1 0,-1-1 0,3 2 0,-3-5 0,-1 1 0,1-1 0,0 0 0,0 0 0,0-1 0,0 1 0,0-1 0,1 0 0,-1 0 0,1-1 0,-1 0 0,1 0 0,-1 0 0,2-1 0,1 0 0,0 0 0,0-1 0,0 0 0,-1 0 0,1-1 0,0 0 0,-1 0 0,1-1 0,-1 0 0,0 0 0,0-1 0,0 0 0,0 0 0,-1 0 0,0-1 0,0 0 0,0-1 0,0 1 0,-1-1 0,0 0 0,1-1 0,0-1 0,-1 0 0,1 0 0,-1-1 0,-1 1 0,1-1 0,-2 0 0,1 0 0,-1-1 0,-1 1 0,1-1 0,-2 1 0,1-1 0,-1 0 0,-1 1 0,0-1 0,0 0 0,-1 0 0,0 5 0,0 0 0,0 0 0,0 0 0,-1 0 0,0 0 0,0 1 0,0-1 0,-1 0 0,1 1 0,-1 0 0,0 0 0,0 0 0,-1 0 0,0-1 0,-2 0 0,-1-1 0,1 2 0,-1-1 0,1 1 0,-1 0 0,-1 0 0,1 1 0,-7-3 0,-3 1 0,0 1 0,0 0 0,0 1 0,-1 1 0,1 0 0,-1 2 0,-17 1 0,6 3 0,14 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19.697"/>
    </inkml:context>
    <inkml:brush xml:id="br0">
      <inkml:brushProperty name="width" value="0.05" units="cm"/>
      <inkml:brushProperty name="height" value="0.05" units="cm"/>
    </inkml:brush>
  </inkml:definitions>
  <inkml:trace contextRef="#ctx0" brushRef="#br0">1 4 32767,'4'-1'0,"0"0"0,0 0 0,1 1 0,-1 0 0,0-1 0,0 2 0,1-1 0,-1 0 0,0 1 0,0 0 0,4 1 0,7 3 0,1 0 0,6 5 0,-6-2 0,0 0 0,0 1 0,-1 1 0,0 0 0,-1 1 0,0 1 0,-1 0 0,0 1 0,-1 0 0,0 1 0,-1 0 0,-1 1 0,0 0 0,-1 1 0,-1 0 0,0 0 0,2 11 0,-5-11 0,-1 1 0,-1-1 0,0 1 0,-1 0 0,-1 0 0,-1 1 0,0-1 0,-1 0 0,-1 0 0,-1 0 0,0-1 0,-2 3 0,-2 3 0,0 1 0,-2-2 0,0 1 0,-1-1 0,-2-1 0,0 0 0,-1 0 0,-11 11 0,-44 46 0,41-48 0,14-14 0,0 0 0,1 1 0,-8 14 0,19-28 0,-1 1 0,1-1 0,0 1 0,0-1 0,0 1 0,0-1 0,1 1 0,-1 0 0,1 0 0,-1 1 0,1-2 0,0-1 0,0 0 0,0 0 0,1 0 0,-1 0 0,0 0 0,1 0 0,-1 0 0,0 0 0,1 0 0,-1 0 0,1 0 0,0 0 0,-1 0 0,1 0 0,0 0 0,-1-1 0,2 2 0,2 0 0,0 1 0,0-1 0,1 0 0,-1 0 0,1-1 0,-1 1 0,1-1 0,0 0 0,0 0 0,1 0 0,40 6 0,1-2 0,21-1 0,99-3 0,-126-2 0,-15 1 0,1-2 0,-1-1 0,18-4 0,15-6 0</inkml:trace>
  <inkml:trace contextRef="#ctx0" brushRef="#br0" timeOffset="3765.578">97 273 32767,'0'-20'0,"1"1"0,1-1 0,2-6 0,-3 20 0,0 0 0,0 1 0,1-1 0,0 1 0,0-1 0,1 1 0,-1-1 0,1 1 0,0 0 0,1 1 0,1-4 0,-4 7 0,-1 1 0,1-1 0,-1 1 0,0-1 0,1 1 0,-1-1 0,1 1 0,-1-1 0,1 1 0,0-1 0,-1 1 0,1 0 0,-1-1 0,1 1 0,0 0 0,-1 0 0,1-1 0,0 1 0,-1 0 0,1 0 0,0 0 0,-1 0 0,1 0 0,0 0 0,-1 0 0,1 0 0,0 0 0,0 0 0,-1 0 0,1 1 0,0-1 0,-1 0 0,1 0 0,-1 1 0,1-1 0,0 0 0,-1 1 0,1-1 0,-1 1 0,1-1 0,-1 0 0,1 1 0,-1-1 0,1 1 0,-1 0 0,3 4 0,-1 0 0,0 0 0,0 1 0,0-1 0,-1 1 0,0-1 0,0 1 0,0-1 0,-1 1 0,1 3 0,-1 32 0,-1 0 0,-2 0 0,-7 36 0,-5 3 0,-14 37 0,17-79 0,-3 7 0,28-79 0,-5 13 0,1-1 0,5-7 0,-12 26 0,-1-1 0,1 2 0,0-1 0,0 0 0,1 0 0,-1 1 0,0-1 0,1 0 0,-3 3 0,0 0 0,1 0 0,-1 0 0,0 0 0,0 0 0,0-1 0,1 1 0,-1 0 0,0 0 0,0 0 0,1 0 0,-1 0 0,0 0 0,0 0 0,1 0 0,-1 0 0,0 0 0,0 0 0,1 0 0,-1 0 0,0 0 0,0 0 0,0 0 0,1 0 0,-1 0 0,0 0 0,0 0 0,1 0 0,-1 1 0,0-1 0,0 0 0,0 0 0,1 0 0,-1 0 0,0 0 0,0 1 0,0-1 0,1 0 0,-1 0 0,0 0 0,0 1 0,0-1 0,0 0 0,0 0 0,0 0 0,0 1 0,1-1 0,0 5 0,0 0 0,-1 0 0,1-1 0,-1 1 0,0 0 0,0 0 0,-1 5 0,-6 35 0,-1 0 0,-9 27 0,2-29 0,13-41 0,1-6 0,6-28 0,16-65 0,11-21 0,-19 82 0,-13 36 0,0 0 0,0-1 0,0 1 0,1 0 0,-1-1 0,0 1 0,0 0 0,0-1 0,0 1 0,0 0 0,0-1 0,1 1 0,-1 0 0,0-1 0,0 1 0,0 0 0,1 0 0,-1-1 0,0 1 0,0 0 0,1 0 0,-1-1 0,0 1 0,0 0 0,1 0 0,-1 0 0,0 0 0,1 0 0,-1-1 0,0 1 0,1 0 0,-1 0 0,0 0 0,1 0 0,0 6 0,-1 0 0,1-1 0,-1 1 0,0 0 0,0 0 0,-1-1 0,1 1 0,-1 0 0,-18 133 0,7-59 0,1 34 0,11-113 0,-1 0 0,1 0 0,0 1 0,0-1 0,0 0 0,1 1 0,-1-1 0,0 0 0,0 1 0,1-1 0,0 1 0,-1-2 0,0 0 0,0 0 0,1 0 0,-1 0 0,0 0 0,1 0 0,-1 0 0,0 0 0,0 0 0,1 0 0,-1 0 0,0 0 0,0 0 0,1-1 0,-1 1 0,0 0 0,0 0 0,0 0 0,1 0 0,-1 0 0,0-1 0,0 1 0,0 0 0,1 0 0,-1 0 0,0-1 0,0 1 0,0 0 0,0 0 0,0-1 0,0 1 0,1 0 0,-1 0 0,0-1 0,0 1 0,0 0 0,0 0 0,0-1 0,9-20 0,0-1 0,-1-3 0,3-10 0,-4 12 0,0 0 0,2 0 0,1 1 0,5-9 0,-15 31 0,0-1 0,0 1 0,1 0 0,-1 0 0,0-1 0,0 1 0,0 0 0,0 0 0,0-1 0,1 1 0,-1 0 0,0 0 0,0 0 0,0-1 0,1 1 0,-1 0 0,0 0 0,0 0 0,0 0 0,1 0 0,-1-1 0,0 1 0,1 0 0,-1 0 0,0 0 0,0 0 0,1 0 0,-1 0 0,0 0 0,2 9 0,-3 8 0,-1 0 0,-2 7 0,-4 31 0,7-49 0,1-1 0,0 1 0,0-1 0,0 1 0,1 0 0,0-1 0,1 4 0,-2-8 0,0-1 0,0 0 0,0 1 0,0-1 0,1 0 0,-1 1 0,0-1 0,0 0 0,0 1 0,0-1 0,1 0 0,-1 1 0,0-1 0,0 0 0,1 1 0,-1-1 0,0 0 0,1 0 0,-1 0 0,0 1 0,1-1 0,-1 0 0,0 0 0,1 0 0,-1 0 0,0 1 0,1-1 0,0 0 0,-1-1 0,1 1 0,0 0 0,0 0 0,-1-1 0,1 1 0,0 0 0,-1-1 0,1 1 0,0-1 0,-1 1 0,1-1 0,0 1 0,-1-1 0,1 1 0,-1-1 0,1 0 0,13-17 0,-1-1 0,5-10 0,-1 3 0,9-11 0,-23 32 0,1 0 0,1 0 0,-1 0 0,1 1 0,0 0 0,0 0 0,0 0 0,-4 4 0,0-1 0,-1 1 0,1-1 0,0 1 0,0 0 0,-1 0 0,1-1 0,0 1 0,0 0 0,-1 0 0,1 0 0,0 0 0,0 0 0,0 0 0,-1 0 0,1 0 0,0 0 0,0 0 0,-1 1 0,1-1 0,0 0 0,0 0 0,0 1 0,0 0 0,0 0 0,0 0 0,0 0 0,0 1 0,0-1 0,0 0 0,0 0 0,-1 0 0,1 1 0,-1-1 0,1 0 0,-1 1 0,1-1 0,-1 0 0,0 1 0,1 0 0,1 9 0,-1 0 0,0 1 0,-1-1 0,0 0 0,0 3 0,-7 61 0,6-68 0,-11 74 0,3-45 0,9-36 0,0 0 0,0 0 0,0 0 0,0 0 0,0 0 0,0 0 0,0 0 0,0 0 0,0 0 0,0 0 0,0 0 0,0 0 0,0 0 0,0 0 0,0 0 0,0 0 0,0 0 0,0 0 0,0 0 0,0 0 0,0 0 0,0-1 0,-1 1 0,1 0 0,0 0 0,0 0 0,0 0 0,0 0 0,0 0 0,0 0 0,0 0 0,0 0 0,0 0 0,0 0 0,0 0 0,0 0 0,0 0 0,0 0 0,0 0 0,0 0 0,0 0 0,0 0 0,-1 0 0,1 0 0,0 0 0,0 1 0,0-1 0,0 0 0,0 0 0,0 0 0,0 0 0,0 0 0,0 0 0,0 0 0,0 0 0,0 0 0,0 0 0,0 0 0,0 0 0,0 0 0,0 0 0,0 0 0,0 0 0,0 0 0,0 0 0,0 0 0,0 0 0,0 0 0,0 1 0,-2-10 0,2-10 0,1 1 0,2-14 0,-1 22 0,0-1 0,0 1 0,1-1 0,3-6 0,-6 16 0,0 0 0,1 0 0,-1 0 0,1 0 0,-1 0 0,1 0 0,0 0 0,-1 0 0,1 0 0,0 0 0,0 0 0,-1 1 0,1-1 0,0 0 0,0 1 0,0-1 0,0 1 0,0-1 0,0 1 0,-1 0 0,1 0 0,-1 0 0,1 0 0,0 0 0,-1 0 0,1 0 0,-1 0 0,1 0 0,-1 0 0,1 1 0,0-1 0,-1 0 0,1 0 0,-1 1 0,1-1 0,-1 0 0,1 1 0,-1-1 0,0 0 0,1 1 0,-1-1 0,1 1 0,-1-1 0,3 4 0,0 0 0,0 1 0,-1-1 0,0 0 0,0 1 0,0 0 0,0 0 0,9 28 0,0 12 0,6 16 0,-17-59 0,1 0 0,-1 0 0,1-1 0,0 1 0,0 0 0,0 0 0,0-1 0,0 1 0,0-1 0,0 1 0,0-1 0,1 1 0,-1-1 0,0 0 0,-1-1 0,1 0 0,-1 0 0,0 0 0,1 0 0,-1 0 0,1 0 0,-1 1 0,1-1 0,-1 0 0,0 0 0,1 0 0,-1 0 0,1-1 0,-1 1 0,1 0 0,-1 0 0,0 0 0,1 0 0,-1 0 0,1 0 0,-1-1 0,0 1 0,1 0 0,-1 0 0,0-1 0,1 1 0,-1 0 0,0-1 0,1 1 0,-1 0 0,0-1 0,4-4 0,-1 0 0,0 0 0,0 0 0,0 0 0,-1-1 0,1-2 0,2-5 0,-4 11 0,0 0 0,1-1 0,-1 1 0,0 0 0,1 0 0,-1 0 0,1 0 0,0 1 0,-1-1 0,1 0 0,0 0 0,-1 2 0,-1 0 0,0 0 0,1 0 0,-1-1 0,1 1 0,-1 0 0,1 0 0,-1 0 0,0 0 0,1 0 0,-1 0 0,1 0 0,-1 0 0,1 0 0,-1 0 0,1 0 0,-1 0 0,0 0 0,1 0 0,-1 1 0,1-1 0,0 0 0,0 1 0,0 0 0,0 0 0,0-1 0,0 1 0,0 0 0,0 0 0,-1 0 0,1 0 0,0 1 0,0-1 0,0 1 0,10 21 0,-8-16 0,0-1 0,1 1 0,-1-1 0,1 1 0,4 2 0,-7-7 0,1 0 0,0 0 0,0-1 0,0 1 0,0-1 0,0 1 0,0-1 0,0 0 0,0 0 0,0 0 0,1 0 0,-1 0 0,0-1 0,1 1 0,-1-1 0,1 1 0,-1-1 0,1 0 0,1 0 0,2 0 0,1-1 0,-1-1 0,1 1 0,-1-1 0,0 0 0,0 0 0,0-1 0,0 0 0,0 0 0,1-1 0,7-3 0,-29 24 0,-8 6 0,-2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26.943"/>
    </inkml:context>
    <inkml:brush xml:id="br0">
      <inkml:brushProperty name="width" value="0.05" units="cm"/>
      <inkml:brushProperty name="height" value="0.05" units="cm"/>
    </inkml:brush>
  </inkml:definitions>
  <inkml:trace contextRef="#ctx0" brushRef="#br0">46 5 32767,'0'0'0,"0"0"0,0-1 0,0 1 0,0 0 0,1-1 0,-1 1 0,0 0 0,0 0 0,0-1 0,1 1 0,-1 0 0,0 0 0,0 0 0,1-1 0,-1 1 0,0 0 0,1 0 0,-1 0 0,0 0 0,1 0 0,-1 0 0,0 0 0,1 0 0,-1-1 0,0 1 0,1 0 0,-1 0 0,0 0 0,0 1 0,1-1 0,-1 0 0,0 0 0,1 0 0,-1 0 0,0 0 0,1 0 0,-1 0 0,0 1 0,16 3 0,-9-1 0,0 1 0,-1 0 0,1 0 0,-1 1 0,0-1 0,0 1 0,0 1 0,-1-1 0,0 1 0,0 0 0,-1 0 0,1 0 0,-1 1 0,1 2 0,0 0 0,-1 0 0,0 0 0,0 1 0,-1-1 0,0 1 0,-1-1 0,0 1 0,0 0 0,-1 0 0,-1 10 0,0-15 0,0 0 0,-1 0 0,0 0 0,0 0 0,-1 0 0,1 0 0,-1 0 0,0 0 0,-1-1 0,1 1 0,-1-1 0,0 1 0,0-1 0,0 0 0,-3 3 0,-7 5 0,0 0 0,-1-1 0,0-1 0,-2 1 0,4-3 0,0 0 0,1 1 0,0 0 0,1 0 0,-7 9 0,16-17 0,0 0 0,0 0 0,1 0 0,-1 0 0,0 0 0,0 0 0,1 1 0,-1-1 0,1 0 0,-1 1 0,1-1 0,0 0 0,-1 1 0,1-1 0,0 0 0,0 1 0,0-1 0,0 0 0,0 1 0,0 0 0,1-1 0,-1 0 0,1 0 0,-1 0 0,1 0 0,0 0 0,-1 0 0,1 0 0,0 0 0,0 0 0,0 0 0,0 0 0,0 0 0,0-1 0,0 1 0,0 0 0,0-1 0,0 1 0,0-1 0,6 3 0,0-1 0,0 0 0,1 0 0,-1 0 0,0-1 0,7 0 0,68 1 0,60-6 0,-80 1 0,-59 3 0,-3 0 0,0 0 0,1 0 0,-1 0 0,1 0 0,-1-1 0,1 1 0,-1 0 0,1 0 0,-1 0 0,1 0 0,-1 0 0,1 1 0,-1-1 0,0 0 0,1 0 0,-1 0 0,1 0 0,-1 0 0,1 1 0,-1-1 0,0 0 0,1 0 0,-1 1 0,1-1 0,-1 0 0,0 0 0,1 1 0,-1-1 0,-2 4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3:35.582"/>
    </inkml:context>
    <inkml:brush xml:id="br0">
      <inkml:brushProperty name="width" value="0.05" units="cm"/>
      <inkml:brushProperty name="height" value="0.05" units="cm"/>
    </inkml:brush>
  </inkml:definitions>
  <inkml:trace contextRef="#ctx0" brushRef="#br0">611 945 32767,'0'0'0,"0"0"0,0 0 0,0 6 0,0 19 0,0 31 0,-4 49 0,-3 42 0,-2 49 0,-2 30 0,1 19 0,-1 1 0,1-22 0,6-56 0,9-69 0,5-51 0</inkml:trace>
  <inkml:trace contextRef="#ctx0" brushRef="#br0" timeOffset="4839.089">1188 2118 32767,'0'0'0,"-7"17"0,2 27 0,27 27 0,37-42 0,-6-45 0,-27-36 0,-48-23 0,-21 2 0,5 20 0,8 18 0</inkml:trace>
  <inkml:trace contextRef="#ctx0" brushRef="#br0" timeOffset="5411.463">1804 2176 32767,'3'-3'0,"-5"-18"0,-29-28 0,-15-2 0,0 30 0,30 64 0,29 26 0,21-7 0,8-26 0,-3-25 0,-11-23 0,-11 12 0,-40 169 0,-43 53 0,-27-29 0,0-88 0,15-63 0</inkml:trace>
  <inkml:trace contextRef="#ctx0" brushRef="#br0" timeOffset="6503.647">2669 1426 32767,'0'0'0,"0"-10"0,-3 0 0,-8 15 0,-11 68 0,10 88 0,54 65 0,25-5 0,3-41 0</inkml:trace>
  <inkml:trace contextRef="#ctx0" brushRef="#br0" timeOffset="7442.301">3863 733 32767,'3'0'0,"8"-20"0,5 4 0,7 30 0,2 82 0,-3 50 0,-2 18 0,-8 3 0,-5-27 0</inkml:trace>
  <inkml:trace contextRef="#ctx0" brushRef="#br0" timeOffset="8208.781">2804 1656 32767,'-8'-1'0,"6"-1"0,4 1 0,0 1 0,-1-1 0,1 1 0,0-1 0,0 1 0,-1 0 0,1 0 0,0 0 0,0 0 0,0 0 0,38 0 0,-1 2 0,24 5 0,10 1 0,136 10 0,97-1 0,171 15 0,-66 18 0,188 13 0,-539-60 0,47-5 0,-89 0 0,-14 2 0,-1-1 0,1 1 0,0-1 0,0 1 0,0 0 0,-1 1 0,1-1 0,0 1 0,0-1 0,-1 1 0,4 1 0,3 7 0</inkml:trace>
  <inkml:trace contextRef="#ctx0" brushRef="#br0" timeOffset="10748.486">3170 3119 32767,'-3'-6'0,"1"0"0,0 0 0,0 0 0,1-1 0,0 1 0,0 0 0,0-1 0,1 1 0,0 0 0,0-1 0,1 0 0,1-16 0,2 0 0,2-7 0,-5 26 0,-1 2 0,1-5 0,1 0 0,-1 1 0,1-1 0,0 0 0,0 1 0,1 0 0,0-1 0,0 1 0,1 0 0,2-3 0,-5 8 0,0 0 0,0 0 0,-1 1 0,1-1 0,0 0 0,0 1 0,0-1 0,0 1 0,0-1 0,0 1 0,0 0 0,0-1 0,0 1 0,0 0 0,0 0 0,0 0 0,0 0 0,1 0 0,-1 0 0,0 0 0,0 0 0,0 0 0,0 0 0,0 0 0,0 1 0,0-1 0,0 0 0,0 1 0,0-1 0,0 1 0,0-1 0,0 1 0,0 0 0,0-1 0,-1 1 0,1 0 0,5 4 0,-1 0 0,0 0 0,0 1 0,0 0 0,0 1 0,-3-5 0,31 46 0,-3 2 0,24 52 0,2 4 0,-28-61 0,-27-44 0,0 0 0,-1 0 0,1 0 0,0 0 0,0 0 0,0 0 0,-1 0 0,1-1 0,0 1 0,0 0 0,0 0 0,0-1 0,0 1 0,1-1 0,-1 1 0,0-1 0,0 1 0,0-1 0,0 0 0,2 1 0,-2-2 0,0 1 0,0-1 0,-1 1 0,1-1 0,0 0 0,0 1 0,0-1 0,0 0 0,-1 0 0,1 1 0,0-1 0,-1 0 0,1 0 0,-1 0 0,1 0 0,-1 0 0,1 0 0,-1 0 0,0 0 0,1 0 0,-1 0 0,0 0 0,0 0 0,0-1 0,2-8 0,0-1 0,-1 1 0,0-1 0,-1 0 0,-1-7 0,-7-59 0,7 72 0,-51-286 0,9 57 0,30 146 0,0-59 0,12 137 0,1-1 0,0 0 0,0 1 0,1-1 0,0 1 0,1-1 0,2-6 0,-3 15 0,-1 1 0,1 0 0,-1 0 0,1-1 0,-1 1 0,1 0 0,0 0 0,0 0 0,-1 0 0,1 0 0,0 0 0,0 0 0,0 0 0,0 0 0,0 0 0,0 1 0,1-1 0,-1 0 0,0 1 0,0-1 0,2 0 0,1 1 0,-1-1 0,0 1 0,0 0 0,0 0 0,0 0 0,0 0 0,0 0 0,1 1 0,34 5 0,0 2 0,0 2 0,-1 1 0,11 7 0,11 2 0,174 54 0,-139-48 0,49 5 0,-125-28 0,-10-3 0,0 2 0,0-1 0,-1 1 0,1 0 0,0 1 0,-1 0 0,3 1 0,-8-3 0,-1 0 0,0-1 0,-1 1 0,1 0 0,0-1 0,0 1 0,0 0 0,0 0 0,0 0 0,-1 0 0,1 0 0,-1 0 0,1 0 0,0 0 0,-1 0 0,2 14 0</inkml:trace>
  <inkml:trace contextRef="#ctx0" brushRef="#br0" timeOffset="11478.089">3573 2676 32767,'0'0'0,"4"0"0,13 3 0,21 51 0,-2 35 0,-18 19 0,-21-3 0,-18-15 0,-4-23 0,2-23 0,7-20 0,24-12 0,23-13 0,30-19 0,17-16 0,-2-8 0,-13 4 0</inkml:trace>
  <inkml:trace contextRef="#ctx0" brushRef="#br0" timeOffset="11936.874">3863 2888 32767,'0'0'0,"22"0"0,25-7 0,20-5 0,-1 6 0,-11 4 0</inkml:trace>
  <inkml:trace contextRef="#ctx0" brushRef="#br0" timeOffset="12297.984">4016 2907 32767,'0'0'0,"-13"36"0,-1 38 0,8 10 0,16-36 0,5-25 0</inkml:trace>
  <inkml:trace contextRef="#ctx0" brushRef="#br0" timeOffset="12298.984">4074 2945 32767,'0'-3'0,"-6"-5"0,10 75 0,15 36 0,17-1 0,16-23 0,8-28 0,-2-30 0,-12-28 0,-12-13 0</inkml:trace>
  <inkml:trace contextRef="#ctx0" brushRef="#br0" timeOffset="13253.527">5017 2657 32767,'0'0'0,"0"0"0,-13-9 0,-11-8 0,-11 0 0,-9 6 0,-11 21 0,-9 85 0,27 48 0,44-16 0,-7-56 0,-10-40 0,-5-22 0,2-9 0,2 5 0,3 1 0</inkml:trace>
  <inkml:trace contextRef="#ctx0" brushRef="#br0" timeOffset="14849.286">4747 3023 32767,'1'9'0,"1"1"0,0-1 0,0 0 0,1 1 0,0-1 0,2 2 0,0-1 0,1 0 0,-1 0 0,2-1 0,0 0 0,0 0 0,0 0 0,1-1 0,0 0 0,1 0 0,0-1 0,8 5 0,-10-8 0,0 0 0,0 0 0,0 0 0,1-1 0,-1 0 0,1-1 0,0 0 0,0 0 0,0 0 0,0-1 0,0 0 0,0-1 0,0 0 0,0 0 0,0-1 0,1 0 0,-1 0 0,5-2 0,-10 2 0,1 0 0,0 0 0,-1-1 0,1 1 0,-1-1 0,1 0 0,-1 0 0,0 0 0,0-1 0,0 1 0,0-1 0,0 1 0,0-1 0,-1 0 0,1 0 0,-1 0 0,0-1 0,0 1 0,0-1 0,0 1 0,0-3 0,-1 1 0,0 1 0,0 0 0,0-1 0,0 1 0,-1-1 0,0 1 0,0-1 0,0 1 0,-1-1 0,0 1 0,1-1 0,-1 1 0,-1 0 0,1-1 0,-1 1 0,0 0 0,0 0 0,0 0 0,-2-3 0,-1-1 0,0 1 0,-1 1 0,0-1 0,0 1 0,0 0 0,-1 0 0,0 0 0,0 1 0,0 0 0,-1 1 0,1 0 0,-1 0 0,0 1 0,-6-3 0,0 2 0,-1 0 0,0 0 0,1 1 0,-1 1 0,0 1 0,0 0 0,-1 1 0,-9 1 0,-8 2 0,33-3 0,-1 0 0,0 0 0,0 0 0,0 0 0,0 0 0,0 0 0,1 0 0,-1 0 0,0 0 0,0-1 0,0 1 0,1 0 0,-1-1 0,0 1 0,0 0 0,1-1 0,-2-6 0</inkml:trace>
  <inkml:trace contextRef="#ctx0" brushRef="#br0" timeOffset="18495.533">5382 1329 32767,'0'-1'0,"0"0"0,0 0 0,0 0 0,0 0 0,0 0 0,0 0 0,0 0 0,0 0 0,0 0 0,1 0 0,-1 0 0,0 0 0,1 0 0,-1 0 0,0 1 0,1-1 0,-1 0 0,1 0 0,0 0 0,-1 1 0,1-1 0,0 0 0,-1 1 0,1-1 0,0 0 0,0 1 0,-1-1 0,1 1 0,1-1 0,0 1 0,0 0 0,0 0 0,-1 1 0,1-1 0,0 0 0,0 1 0,-1-1 0,1 1 0,0-1 0,-1 1 0,1 0 0,-1-1 0,1 1 0,-1 0 0,1 0 0,-1 0 0,1 1 0,-1-1 0,11 9 0,0 0 0,-1 1 0,0 0 0,-1 1 0,1 2 0,19 26 0,1 6 0,11 23 0,-2 2 0,-3 2 0,-4 1 0,-3 2 0,3 20 0,-14-31 0,-3 1 0,-2 0 0,-3 1 0,-4 1 0,-2 0 0,-3 34 0,-3-73 0,-2 0 0,-1 0 0,-1-1 0,-1 1 0,-2-1 0,-1-1 0,-1 1 0,-1-2 0,-1 1 0,-2-2 0,0 0 0,-2 0 0,-1-1 0,-1-1 0,0-1 0,-4 1 0,22-23 0,-6 7 0,-1-1 0,0 0 0,-5 3 0,11-8 0,-1 0 0,1 0 0,-1 0 0,1 0 0,-1 0 0,0-1 0,1 1 0,-1 0 0,0-1 0,0 0 0,1 1 0,-1-1 0,0 0 0,0 0 0,0 0 0,0 0 0,1 0 0,-1 0 0,0 0 0,-1-1 0,2 0 0,0 1 0,1-1 0,-1 1 0,1-1 0,-1 0 0,0 0 0,1 1 0,0-1 0,-1 0 0,1 0 0,-1 0 0,1 1 0,0-1 0,-1 0 0,1 0 0,0 0 0,0 0 0,0 0 0,0 0 0,0 0 0,0 0 0,0 1 0,0-1 0,0 0 0,0 0 0,1 0 0,-1 0 0,0-4 0,2-21 0</inkml:trace>
  <inkml:trace contextRef="#ctx0" brushRef="#br0" timeOffset="59684.342">591 3580 32767,'13'-8'0,"0"1"0,1 0 0,0 1 0,0 1 0,13-4 0,5 0 0,0 2 0,28-4 0,187-14 0,120 1 0,131-6 0,96-4 0,59-8 0,-31 0 0,-89 8 0,-110 9 0,-110 8 0,-87 5 0,409-62 0,-544 61 0,-91 13 0,0 0 0,0 0 0,0 0 0,0 0 0,0 0 0,0-1 0,0 1 0,0 0 0,0 0 0,0 0 0,0 0 0,0 0 0,0 0 0,0 0 0,0 0 0,0 0 0,0-1 0,0 1 0,0 0 0,0 0 0,0 0 0,0 0 0,0 0 0,0 0 0,0 0 0,0 0 0,0 0 0,0-1 0,0 1 0,0 0 0,0 0 0,0 0 0,1 0 0,-1 0 0,0 0 0,0 0 0,0 0 0,0 0 0,0 0 0,0 0 0,0 0 0,0 0 0,0 0 0,0 0 0,1 0 0,-1-1 0,0 1 0,0 0 0,0 0 0,-14-4 0,7 2 0,0 0 0,0 1 0,-1 0 0,1 1 0,-6 0 0,-31 1 0,-29 6 0,-113 25 0,-83 29 0,-250 54 0,-14-29 0,511-84 0,-54 7 0,-1 2 0,1 4 0,-16 8 0,39-5 0,-49 24 0,-32 24 0</inkml:trace>
  <inkml:trace contextRef="#ctx0" brushRef="#br0" timeOffset="60748.859">207 1 32767,'-167'0'0,"165"0"0,1 0 0,-1-1 0,0 1 0,0 0 0,1 1 0,-1-1 0,0 0 0,1 0 0,-1 1 0,0-1 0,1 1 0,-1 0 0,0-1 0,1 1 0,-1 0 0,1 0 0,-1 0 0,1 1 0,1-1 0,-1 1 0,1-1 0,-1 1 0,1-1 0,0 1 0,-1-1 0,1 1 0,0 0 0,0-1 0,0 1 0,0-1 0,0 1 0,1 0 0,-1-1 0,0 1 0,1-1 0,-1 1 0,2 1 0,7 28 0,-3-13 0,-1 0 0,-1 0 0,-1 0 0,0 2 0,0 28 0,-3 40 0,-10 119 0,-3 89 0,4 135 0,-2 595 0,15-540 0,28-70 0,18-99 0,-4-105 0,-8-77 0</inkml:trace>
  <inkml:trace contextRef="#ctx0" brushRef="#br0" timeOffset="63084.457">187 98 32767,'4'-7'0,"1"1"0,1 1 0,0-1 0,0 1 0,0 0 0,1 0 0,0 1 0,-1 0 0,2 0 0,-1 0 0,0 1 0,1 0 0,-1 1 0,1 0 0,0 0 0,0 0 0,0 1 0,0 1 0,0-1 0,2 1 0,29 1 0,1 2 0,12 4 0,145 22 0,60 6 0,55-1 0,60-6 0,96-11 0,-29-11 0,131 2 0,-3 18 0,-63 17 0,-56 1 0,-72-14 0,-88-16 0,-86-11 0,-145-2 0,-9 0 0,-1-2 0,5-3 0,-46 4 0,-1-1 0,1 0 0,0 0 0,-1-1 0,1 0 0,-1 0 0,1 0 0,-1-1 0,0 1 0,2-2 0,1-2 0,0-1 0,-1 0 0,0 0 0,0 0 0,2-4 0,8-7 0,1 1 0,1 0 0,0 2 0,1 0 0,1 1 0,21-10 0,-37 21 0,1 1 0,0-1 0,0 2 0,1-1 0,-1 1 0,0 0 0,0 0 0,1 0 0,-1 1 0,0 0 0,1 0 0,-1 1 0,0 0 0,0 0 0,1 0 0,-1 1 0,4 1 0,-1 0 0,1 1 0,-1 0 0,0 0 0,0 1 0,0 0 0,-1 1 0,0 0 0,7 6 0,-14-11 0,0 1 0,1-1 0,-1 1 0,0-1 0,-1 1 0,1-1 0,0 1 0,0 0 0,-1-1 0,1 1 0,-1 0 0,4 7 0,27 63 0,-3 0 0,11 49 0,-12-12 0,-4 1 0,-6 0 0,-4 2 0,-5-1 0,-7 86 0,-14 17 0,-2 14 0,13-153 0,4 1 0,4 5 0,20 126 0,5 47 0,-19-96 0,-7 0 0,-8 28 0,-7-83 0,-20 79 0,0 3 0,24-130 0,2 0 0,2 22 0,3-45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4:52.782"/>
    </inkml:context>
    <inkml:brush xml:id="br0">
      <inkml:brushProperty name="width" value="0.05" units="cm"/>
      <inkml:brushProperty name="height" value="0.05" units="cm"/>
    </inkml:brush>
  </inkml:definitions>
  <inkml:trace contextRef="#ctx0" brushRef="#br0">643 444 32767,'0'0'0,"-4"0"0,6 0 0,9 0 0,13 0 0,40 0 0,37 6 0,20 16 0,39 1 0,-4-8 0,-30-12 0,-41-13 0,-37-5 0</inkml:trace>
  <inkml:trace contextRef="#ctx0" brushRef="#br0" timeOffset="1216.595">661 771 32767,'-24'-19'0,"14"13"0,9 6 0,3 3 0,62 63 0,18 12 0,79 56 0,106 56 0,-177-131 0,-79-51 0,-5-4 0,1 0 0,-1 0 0,0 1 0,0 0 0,-1 0 0,2 2 0,-6-5 0,1 0 0,-1 0 0,0 0 0,0 0 0,0 0 0,0 0 0,0 1 0,0-1 0,0 0 0,-1 1 0,1-1 0,-1 0 0,0 1 0,0-1 0,0 1 0,0-1 0,0 0 0,0 1 0,-1-1 0,1 1 0,-1 0 0,-3 7 0,1-1 0,-1-1 0,0 1 0,-1-1 0,0 1 0,0-1 0,-5 5 0,-21 24 0,-1 0 0,-2-2 0,-2-1 0,-118 100 0,122-108 0,21-17 0,-265 218 0,256-212 0,10-8 0,1 0 0,0 1 0,0 0 0,0 0 0,1 1 0,-5 7 0,13-15 0,-1 0 0,1-1 0,-1 1 0,1 0 0,0-1 0,-1 1 0,1 0 0,0 0 0,-1-1 0,1 1 0,0 0 0,0 0 0,0 0 0,0-1 0,0 1 0,0 0 0,0 0 0,0 0 0,1 0 0,-1 0 0,1-1 0,-1 1 0,1 0 0,0-1 0,-1 1 0,1 0 0,-1-1 0,1 1 0,0-1 0,0 1 0,-1-1 0,1 1 0,0-1 0,0 0 0,0 1 0,0-1 0,-1 0 0,1 0 0,0 1 0,22 3 0,0 0 0,0-2 0,18 0 0,84 1 0,0-6 0,97-15 0,-104 1 0</inkml:trace>
  <inkml:trace contextRef="#ctx0" brushRef="#br0" timeOffset="1918.701">1913 1849 32767,'0'0'0,"0"6"0,0 13 0,0 15 0,0 32 0,0 8 0,3-15 0,1-18 0</inkml:trace>
  <inkml:trace contextRef="#ctx0" brushRef="#br0" timeOffset="2353.637">1815 1522 32767,'0'0'0,"17"-10"0,8-7 0,0 1 0</inkml:trace>
  <inkml:trace contextRef="#ctx0" brushRef="#br0" timeOffset="6314.209">4202 1483 32767,'0'0'0,"0"0"0,20 0 0,23 0 0,19 7 0,17 5 0,14 4 0,-8-1 0</inkml:trace>
  <inkml:trace contextRef="#ctx0" brushRef="#br0" timeOffset="7080.288">4241 1925 32767,'-4'0'0,"-10"0"0,23 0 0,33 36 0,-4 38 0,-21 26 0,-24 13 0,-17 3 0,-1-12 0,14-19 0,28-25 0,43-39 0,26-33 0,1-40 0,-15-12 0</inkml:trace>
  <inkml:trace contextRef="#ctx0" brushRef="#br0" timeOffset="7459.274">4490 386 32767,'0'-3'0,"0"18"0,0 37 0,7 90 0,2 22 0</inkml:trace>
  <inkml:trace contextRef="#ctx0" brushRef="#br0" timeOffset="4815.833">3201 1656 32767,'0'0'0,"0"-7"0,0 2 0,3 1 0,2-5 0,-1-1 0</inkml:trace>
  <inkml:trace contextRef="#ctx0" brushRef="#br0" timeOffset="5541.691">3163 1618 32767,'0'0'0,"-13"6"0,-1 0 0,11 1 0,43 10 0,30 4 0,17 7 0,4 0 0,-2-16 0,-15-12 0</inkml:trace>
  <inkml:trace contextRef="#ctx0" brushRef="#br0" timeOffset="8480.631">5453 328 32767,'0'0'0,"0"-6"0,-4-3 0,-10 14 0,4 153 0,19 66 0,28 5 0,8-37 0</inkml:trace>
  <inkml:trace contextRef="#ctx0" brushRef="#br0" timeOffset="10961.554">7069 751 32767,'0'0'0,"-6"0"0,-3 0 0,50 20 0,27 13 0,9 0 0,-2-14 0,-14-11 0</inkml:trace>
  <inkml:trace contextRef="#ctx0" brushRef="#br0" timeOffset="9025.177">5876 290 32767,'0'0'0,"3"-10"0,5-3 0,10 17 0,16 24 0,8 27 0,10 27 0,43 111 0,7 23 0,-13-43 0,-21-49 0</inkml:trace>
  <inkml:trace contextRef="#ctx0" brushRef="#br0" timeOffset="9421.127">6473 252 32767,'0'0'0,"-10"20"0,-13 22 0,-13 21 0,-22 35 0,-25 61 0,-8 32 0,12-14 0,18-35 0</inkml:trace>
  <inkml:trace contextRef="#ctx0" brushRef="#br0" timeOffset="10044.455">6722 1041 32767,'0'0'0,"0"0"0,4 62 0,0 34 0,0 3 0,0-18 0,-2-22 0</inkml:trace>
  <inkml:trace contextRef="#ctx0" brushRef="#br0" timeOffset="10408.033">6626 598 32767,'0'0'0,"20"32"0,6 12 0</inkml:trace>
  <inkml:trace contextRef="#ctx0" brushRef="#br0" timeOffset="11956.66">7415 2003 32767,'1'13'0,"0"-11"0,5-19 0,-2 0 0,22-78 0,25-117 0,46-246 0,-27 121 0,-27 161 0,-38 156 0,1 0 0,2 0 0,5-10 0,-13 29 0,1 0 0,-1 0 0,0 0 0,1 1 0,-1-1 0,1 0 0,-1 0 0,1 1 0,0-1 0,-1 0 0,1 1 0,0-1 0,-1 1 0,1-1 0,0 1 0,0-1 0,0 1 0,0 0 0,-1 0 0,0 0 0,1 0 0,-1 0 0,1 0 0,-1 1 0,1-1 0,-1 0 0,0 0 0,1 1 0,-1-1 0,0 0 0,1 0 0,-1 1 0,0-1 0,1 0 0,-1 1 0,0-1 0,0 1 0,1-1 0,-1 0 0,0 1 0,0-1 0,0 1 0,1-1 0,-1 0 0,0 1 0,0 0 0,4 14 0,0 1 0,-1 0 0,0 5 0,2 19 0,3 18 0,15 51 0,-22-103 0,1 0 0,0 0 0,0 0 0,1-1 0,-1 1 0,1-1 0,1 0 0,-1 0 0,3 4 0,-5-9 0,0 1 0,-1 0 0,1 0 0,0-1 0,0 1 0,-1-1 0,1 1 0,0 0 0,0-1 0,0 0 0,0 1 0,-1-1 0,1 1 0,0-1 0,0 0 0,0 0 0,0 0 0,0 1 0,0-1 0,0 0 0,0 0 0,0 0 0,0 0 0,0-1 0,0 1 0,0 0 0,0 0 0,0-1 0,0 1 0,0 0 0,0-1 0,-1 1 0,1-1 0,0 1 0,0-1 0,0 1 0,0-2 0,4-3 0,-1 0 0,0 0 0,0-1 0,0 0 0,-1 1 0,0-1 0,0-1 0,0 1 0,-1-1 0,12-31 0,-2 0 0,-1-1 0,0-15 0,17-126 0,-18 109 0,-7 60 0,-3 11 0,1 0 0,-1 0 0,0 0 0,0 0 0,0 0 0,0 0 0,0 0 0,0 0 0,0 0 0,0 0 0,0 0 0,1 0 0,-1 0 0,0 0 0,0 0 0,0 0 0,0 0 0,0 0 0,0 0 0,0 0 0,0 0 0,0 0 0,1 0 0,-1 0 0,0 0 0,0 0 0,0 0 0,0 0 0,0 0 0,0 0 0,0 0 0,0 1 0,0-1 0,0 0 0,0 0 0,0 0 0,0 0 0,0 0 0,0 0 0,0 0 0,0 0 0,0 0 0,1 1 0,-1-1 0,0 0 0,0 0 0,0 0 0,-1 0 0,1 0 0,0 0 0,6 25 0,-4-7 0,15 90 0,16 54 0,-25-130 0,2 0 0,1 0 0,2-1 0,1 0 0,1-1 0,2-1 0,4 5 0,19 15 0</inkml:trace>
  <inkml:trace contextRef="#ctx0" brushRef="#br0" timeOffset="12663.939">8417 425 32767,'0'0'0,"9"10"0,11 22 0,8 40 0,5 42 0,-19 88 0,-34 18 0,-31-37 0,-6-50 0</inkml:trace>
  <inkml:trace contextRef="#ctx0" brushRef="#br0" timeOffset="13256.339">8686 1 32767,'0'0'0,"16"16"0,16 10 0,18-1 0,7-1 0,-35 35 0,-38 20 0,-13 4 0,38 6 0,60-11 0,31-32 0,-2-27 0,-17-17 0</inkml:trace>
  <inkml:trace contextRef="#ctx0" brushRef="#br0" timeOffset="13964.442">5241 1772 32767,'-3'-4'0,"-31"10"0,4 9 0,36 13 0,240 8 0,172-6 0,108-8 0,49-7 0,1-7 0,-4-4 0,-91 0 0,-123 3 0,-136-3 0,-106-3 0</inkml:trace>
  <inkml:trace contextRef="#ctx0" brushRef="#br0" timeOffset="14947.521">7493 2927 32767,'0'-1'0,"0"0"0,1 0 0,-1 1 0,0-1 0,1 0 0,-1 0 0,0 0 0,0 1 0,1-1 0,-1 0 0,0 0 0,0 0 0,0 0 0,0 0 0,-1 0 0,1 1 0,0-1 0,0 0 0,0 0 0,-1 0 0,1 0 0,0 1 0,-1-1 0,1 0 0,0 0 0,-1 1 0,1-1 0,-1 0 0,0 1 0,1-1 0,-1 0 0,-3-2 0,1 1 0,-1-1 0,0 1 0,0-1 0,0 1 0,-1 0 0,3 1 0,-22-9 0,0 1 0,0 1 0,-1 1 0,-1 1 0,-8-1 0,25 6 0,0-1 0,0 1 0,0 1 0,0 0 0,0 0 0,0 1 0,0 0 0,0 0 0,0 1 0,0 0 0,-6 3 0,0 2 0,0 1 0,1 0 0,0 2 0,0-1 0,1 1 0,1 1 0,-1 1 0,2 0 0,-2 1 0,-12 18 0,0 1 0,2 0 0,1 2 0,2 0 0,2 2 0,1 0 0,-3 13 0,4-6 0,2 1 0,2 0 0,2 0 0,2 1 0,1 1 0,2 14 0,4-32 0,1 1 0,2-1 0,0 1 0,2-1 0,2 6 0,-3-22 0,0 0 0,1-1 0,0 0 0,1 0 0,0 0 0,1 0 0,0-1 0,6 8 0,-10-14 0,1-1 0,0 0 0,0 0 0,0 0 0,0 0 0,0 0 0,0-1 0,1 0 0,-1 1 0,1-1 0,0-1 0,0 1 0,-1 0 0,4 0 0,-6-2 0,1 1 0,-1-1 0,0 0 0,0 0 0,1 0 0,-1 0 0,0 0 0,1 0 0,-1 0 0,0 0 0,0 0 0,1 0 0,-1-1 0,0 1 0,0-1 0,1 1 0,-2-1 0,1 1 0,-1 0 0,0-1 0,1 1 0,-1 0 0,0-1 0,1 1 0,-1-1 0,0 1 0,1-1 0,-1 1 0,0-1 0,0 1 0,0-1 0,0 1 0,1-1 0,-1 1 0,0-1 0,0 1 0,0-1 0,0 0 0,0 1 0,0-1 0,0 1 0,0-1 0,-1-2 0,0 0 0,0 0 0,0 0 0,-1 0 0,1 0 0,-1 0 0,1 1 0,-1-1 0,0 1 0,0-1 0,0 1 0,-1-2 0,-7-5 0,0 1 0,-1 0 0,0 1 0,0 0 0,0 0 0,-1 1 0,-10-3 0,-19-6 0,-31-8 0,65 21 0,-32-11 0,36 12 0,0 0 0,0-1 0,1 1 0,-1-1 0,1 0 0,0 0 0,-1 0 0,1 0 0,0 0 0,0 0 0,-1-2 0,2 2 0,0 1 0,0-1 0,0 0 0,0 0 0,0 0 0,1 0 0,-1 0 0,1-2 0,0 4 0</inkml:trace>
  <inkml:trace contextRef="#ctx0" brushRef="#br0" timeOffset="15976.496">7878 2406 32767,'0'0'0,"-4"-3"0,0 6 0,36 31 0,15 23 0,-6 18 0,-29 10 0,-44-3 0,-19-16 0,-2-19 0,19-11 0,87-18 0,47-12 0,11-7 0,-18 0 0,-34-4 0,-27 0 0</inkml:trace>
  <inkml:trace contextRef="#ctx0" brushRef="#br0" timeOffset="18089.007">6877 3426 32767,'4'-1'0,"-1"0"0,0 0 0,1 1 0,-1-1 0,0 0 0,1 1 0,-1 0 0,1 0 0,-1 0 0,1 0 0,1 1 0,3 0 0,6 1 0,1 0 0,-1 1 0,0 0 0,0 2 0,-1-1 0,1 2 0,8 4 0,22 13 0,22 17 0,-58-35 0,8 5 0,-1 1 0,1 0 0,-2 1 0,0 1 0,0 0 0,-1 1 0,9 12 0,-18-20 0,0-1 0,0 1 0,-1 1 0,1-1 0,-1 0 0,-1 1 0,1-1 0,-1 1 0,0 0 0,-1 0 0,1 0 0,-2 0 0,1 0 0,-1 0 0,0 0 0,0 0 0,0 0 0,-1 0 0,-1 0 0,1 0 0,-1 0 0,-1 2 0,-1 1 0,-1 1 0,-1-1 0,0-1 0,0 1 0,0-1 0,-2 0 0,1 0 0,-1-1 0,0 0 0,-1 0 0,1-1 0,-2 0 0,1-1 0,-1 0 0,0 0 0,0-1 0,2-1 0,0-1 0,0 0 0,0 0 0,0 0 0,0-1 0,-1 0 0,1-1 0,-1 0 0,1 0 0,-1-1 0,0 0 0,1-1 0,-1 1 0,1-2 0,-1 1 0,1-1 0,-1 0 0,1-1 0,0 0 0,0-1 0,-4-2 0,4 1 0,0-1 0,0-1 0,1 0 0,0 0 0,0 0 0,0-1 0,1 0 0,0 0 0,-3-8 0,-5-6 0</inkml:trace>
  <inkml:trace contextRef="#ctx0" brushRef="#br0" timeOffset="25712.755">6107 1637 32767,'3'0'0,"-5"-6"0,-6-3 0,-83 76 0,-65 78 0,-59 78 0,4 16 0,38-31 0</inkml:trace>
  <inkml:trace contextRef="#ctx0" brushRef="#br0" timeOffset="26346.466">6704 1714 32767,'0'0'0,"-36"23"0,-45 33 0,-67 74 0,-58 69 0,-19 38 0,34-6 0,50-42 0</inkml:trace>
  <inkml:trace contextRef="#ctx0" brushRef="#br0" timeOffset="26784.36">7243 1810 32767,'0'0'0,"-17"0"0,-31 26 0,-106 133 0,-82 99 0,-40 44 0,-13 20 0,43-44 0</inkml:trace>
  <inkml:trace contextRef="#ctx0" brushRef="#br0" timeOffset="27332.898">8609 1753 32767,'0'0'0,"-63"39"0,-85 69 0,-93 74 0,-127 112 0,-62 84 0,41-10 0,97-69 0,98-87 0</inkml:trace>
  <inkml:trace contextRef="#ctx0" brushRef="#br0" timeOffset="27837.405">9109 1695 32767,'7'-7'0,"5"-18"0,-3-2 0,-6 14 0,-42 58 0,-71 70 0,-86 78 0,-123 105 0,-99 85 0,-9 6 0,63-52 0,93-79 0,92-84 0,109-78 0,74-64 0,36-39 0</inkml:trace>
  <inkml:trace contextRef="#ctx0" brushRef="#br0" timeOffset="28487.034">9243 1772 32767,'4'0'0,"7"-4"0,-5 3 0,-55 60 0,-95 96 0,-89 83 0,-56 57 0,-25 20 0,11-6 0,24-4 0,47-38 0,56-57 0,59-65 0</inkml:trace>
  <inkml:trace contextRef="#ctx0" brushRef="#br0" timeOffset="31828.839">26 3330 32767,'0'0'0,"0"0"0,0 0 0,0 0 0,0 0 0,0 0 0,0 0 0,0 0 0,0 0 0,0 0 0,0 0 0,0 0 0,0 0 0,0 0 0,0-1 0,0 1 0,0 0 0,0 0 0,0 0 0,0 0 0,0 0 0,0 0 0,-1 0 0,1 0 0,0 0 0,0 0 0,0 0 0,0 0 0,0 0 0,0 0 0,0 0 0,0 0 0,0 0 0,0 0 0,0 0 0,0 0 0,-1 0 0,1 0 0,0 0 0,0 0 0,0 0 0,0 0 0,0 0 0,0 0 0,0 0 0,0 0 0,0 0 0,0 0 0,0 0 0,0 0 0,0 0 0,0 0 0,0 1 0,-1-1 0,1 0 0,0 0 0,0 0 0,0 0 0,0 0 0,0 0 0,0 0 0,0 0 0,0 0 0,0 0 0,0 0 0,0 0 0,0 0 0,0 1 0,0-1 0,0 0 0,-2-2 0,-1 1 0,1-1 0,0 0 0,0 0 0,0 0 0,0 0 0,0 0 0,1 1 0,1 0 0,-1 0 0,0 1 0,1-1 0,0 0 0,-1 0 0,1 0 0,-1 0 0,1 1 0,0-1 0,0 0 0,-1 0 0,1 0 0,0 0 0,0 0 0,0 0 0,0 0 0,0 0 0,0 0 0,1 0 0,-1 0 0,0 0 0,0 0 0,1 1 0,-1-1 0,0 0 0,1 0 0,-1 0 0,1 0 0,3-4 0,1 1 0,0-1 0,0 1 0,1-1 0,-1 2 0,1-1 0,0 1 0,0-1 0,0 2 0,0-1 0,2 0 0,34-12 0,0 1 0,43-7 0,162-21 0,54 11 0,55 6 0,408-11 0,27 41 0,-321 22 0,100 12 0,973 55 0,-1211-75 0,-139-8 0,2154 107 0,-1823-101 0,-45 2 0,-54 5 0,-67 1 0,-66 1 0,-73-3 0,-104-8 0,8 6 0,-116-19 0,1 0 0,-1 0 0,1 0 0,5 3 0,-12-5 0,0 1 0,-1-1 0,1 0 0,-1 1 0,1-1 0,-1 0 0,1 1 0,-1-1 0,1 1 0,-1-1 0,1 1 0,-1-1 0,1 1 0,-1-1 0,0 1 0,1-1 0,-1 1 0,0 0 0,1-1 0,-1 1 0,0-1 0,0 1 0,0 0 0,0-1 0,1 1 0,-1 0 0,0-1 0,0 1 0,0 0 0,0-1 0,-1 1 0,1 0 0,0-1 0,0 1 0,0 0 0,-1 1 0,0 0 0,-1 1 0,1-1 0,0 0 0,-1 0 0,0 0 0,1 0 0,-1-1 0,-22 22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5:34.468"/>
    </inkml:context>
    <inkml:brush xml:id="br0">
      <inkml:brushProperty name="width" value="0.05" units="cm"/>
      <inkml:brushProperty name="height" value="0.05" units="cm"/>
    </inkml:brush>
  </inkml:definitions>
  <inkml:trace contextRef="#ctx0" brushRef="#br0">52 1328 32767,'-3'5'0,"1"-1"0,-1 1 0,0 0 0,0-1 0,0 0 0,-1 0 0,0 0 0,-3 3 0,7-7 0,0 1 0,-1-1 0,1 0 0,0 1 0,-1-1 0,1 0 0,-1 0 0,1 1 0,0-1 0,-1 0 0,1 0 0,-1 0 0,1 1 0,-1-1 0,1 0 0,-1 0 0,1 0 0,-1 0 0,1 0 0,-1 0 0,1 0 0,-1 0 0,1 0 0,-1 0 0,1-1 0,-1 1 0,0-1 0,1 0 0,-1 1 0,1-1 0,-1 1 0,1-1 0,0 0 0,-1 1 0,1-1 0,0 0 0,-1 1 0,1-1 0,0 0 0,0 0 0,0 1 0,-1-1 0,1 0 0,0 0 0,-1-8 0,0-1 0,1 0 0,0 1 0,1-1 0,0 1 0,0-1 0,1 1 0,0-1 0,3-5 0,2-16 0,23-102 0,30-114 0,117-566 0,-172 786 0,-33 106 0,11-19 0,2 0 0,3 1 0,-3 49 0,12-84 0,2 0 0,1 0 0,0-1 0,2 1 0,3 10 0,-4-31 0,0 1 0,0 0 0,1 0 0,-1-1 0,2 1 0,-1-1 0,3 5 0,-4-9 0,-1 0 0,1 0 0,0 0 0,0 0 0,0 0 0,1 0 0,-1 0 0,0 0 0,0 0 0,0 0 0,1-1 0,-1 1 0,0 0 0,1-1 0,-1 1 0,1-1 0,-1 0 0,0 1 0,1-1 0,-1 0 0,1 0 0,-1 0 0,1 0 0,-1 0 0,1 0 0,-1 0 0,1-1 0,-1 1 0,0 0 0,1-1 0,-1 1 0,1-1 0,-1 0 0,6-2 0,0 0 0,-1-1 0,1 0 0,-1-1 0,0 1 0,0-1 0,0 0 0,-1-1 0,1 0 0,11-13 0,-1 0 0,3-8 0,-2 1 0,-1 0 0,-1-2 0,8-21 0,29-89 0,-31 78 0,3 2 0,8-13 0,-30 67 0,0 0 0,1 0 0,-1 1 0,1-1 0,-1 1 0,1 0 0,0 0 0,2-1 0,-4 3 0,-1 1 0,1-1 0,-1 1 0,1 0 0,-1-1 0,1 1 0,-1 0 0,1 0 0,0-1 0,-1 1 0,1 0 0,0 0 0,-1 0 0,1 0 0,-1 0 0,1 0 0,0 0 0,-1 0 0,1 0 0,0 0 0,0 0 0,-1 1 0,1-1 0,0 1 0,0-1 0,-1 1 0,1-1 0,0 1 0,-1 0 0,1-1 0,-1 1 0,1 0 0,-1 0 0,1-1 0,-1 1 0,1 0 0,-1 0 0,0 0 0,0-1 0,1 1 0,-1 1 0,1 1 0,-1-1 0,0 0 0,1 1 0,-1 0 0,0-1 0,0 1 0,-1-1 0,1 1 0,0-1 0,-1 0 0,0 1 0,1-1 0,-1 1 0,0-1 0,0 0 0,-1 2 0,-7 24 0,0 42 0,3 1 0,3 27 0,4-69 0,0 1 0,2 0 0,1-1 0,2 0 0,0 0 0,2 0 0,2-1 0,10 24 0,-15-41 0,0-1 0,1 1 0,1-1 0,0 0 0,0 0 0,8 8 0,-10-14 0,0 0 0,-1 1 0,2-2 0,-1 1 0,0-1 0,1 1 0,-1-1 0,1-1 0,0 1 0,0-1 0,0 0 0,0-1 0,4 2 0,30-1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5:35.164"/>
    </inkml:context>
    <inkml:brush xml:id="br0">
      <inkml:brushProperty name="width" value="0.05" units="cm"/>
      <inkml:brushProperty name="height" value="0.05" units="cm"/>
    </inkml:brush>
  </inkml:definitions>
  <inkml:trace contextRef="#ctx0" brushRef="#br0">32 174 32767,'0'-4'0,"-14"-16"0,-3-10 0,17 2 0,28 4 0,29 5 0,24 4 0,22 5 0,9-2 0,-14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5:35.945"/>
    </inkml:context>
    <inkml:brush xml:id="br0">
      <inkml:brushProperty name="width" value="0.05" units="cm"/>
      <inkml:brushProperty name="height" value="0.05" units="cm"/>
    </inkml:brush>
  </inkml:definitions>
  <inkml:trace contextRef="#ctx0" brushRef="#br0">75 1 32767,'0'0'0,"-17"3"0,-8 2 0,0-1 0,17 9 0,24 9 0,21 4 0,18 1 0,23-5 0,7-12 0,-10-14 0,-19-7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5:39.654"/>
    </inkml:context>
    <inkml:brush xml:id="br0">
      <inkml:brushProperty name="width" value="0.05" units="cm"/>
      <inkml:brushProperty name="height" value="0.05" units="cm"/>
    </inkml:brush>
  </inkml:definitions>
  <inkml:trace contextRef="#ctx0" brushRef="#br0">1 13 32767,'0'0'0,"0"-1"0,-1 1 0,1 0 0,0-1 0,0 1 0,0-1 0,0 1 0,0-1 0,0 1 0,0-1 0,1 1 0,-1 0 0,0-1 0,0 1 0,0-1 0,0 1 0,0-1 0,1 1 0,-1 0 0,0-1 0,0 1 0,1 0 0,-1-1 0,0 1 0,0 0 0,1-1 0,-1 1 0,1 0 0,-1-1 0,0 1 0,1 0 0,-1 0 0,0 0 0,1-1 0,16 6 0,-7-1 0,38 12 0,0-2 0,1-2 0,1-2 0,49 3 0,68-1 0,-7 0 0,68 16 0,-80 2 0,-41-8 0,4-3 0,-91-17 0,-1-1 0,0-1 0,1-1 0,-1-1 0,15-2 0,19-7 0,19-8 0,-20 5 0,-44 12 0,-8 2 0,1 0 0,-1 0 0,1 0 0,-1 0 0,0 0 0,1 0 0,-1 0 0,1 0 0,-1 0 0,0 0 0,1 0 0,-1 0 0,1 0 0,-1-1 0,0 1 0,1 0 0,-1 0 0,0 0 0,1-1 0,-1 1 0,0 0 0,1-1 0,-1 1 0,0 0 0,0 0 0,1-1 0,-1 1 0,0 0 0,0-1 0,1 1 0,-1-1 0,0 1 0,0 0 0,0-1 0,0 1 0,0-1 0,0 1 0,0 0 0,0-1 0,0 1 0,0-1 0,0 1 0,0 0 0,0-1 0,0 1 0,0-1 0,0 1 0,0 0 0,0-1 0,0 1 0,-1 0 0,1-1 0,0 1 0,-3-12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28:54.481"/>
    </inkml:context>
    <inkml:brush xml:id="br0">
      <inkml:brushProperty name="width" value="0.05" units="cm"/>
      <inkml:brushProperty name="height" value="0.05" units="cm"/>
    </inkml:brush>
  </inkml:definitions>
  <inkml:trace contextRef="#ctx0" brushRef="#br0">124 64 32767,'0'0'0,"-10"-13"0,-10-4 0,-4 0 0,-2 4 0,4 9 0,5 10 0,13 10 0,12 3 0,16-3 0,53-3 0,71-15 0,15-9 0,-28 3 0,-45 20 0,-40 8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5:36.794"/>
    </inkml:context>
    <inkml:brush xml:id="br0">
      <inkml:brushProperty name="width" value="0.05" units="cm"/>
      <inkml:brushProperty name="height" value="0.05" units="cm"/>
    </inkml:brush>
  </inkml:definitions>
  <inkml:trace contextRef="#ctx0" brushRef="#br0">163 8 32767,'0'0'0,"-7"0"0,21 29 0,22 37 0,20 35 0,37 97 0,6 17 0,-17-32 0,-23-45 0</inkml:trace>
  <inkml:trace contextRef="#ctx0" brushRef="#br0" timeOffset="571.479">740 8 32767,'0'-4'0,"-10"0"0,-10 10 0,-7 16 0,-13 19 0,-10 21 0,-5 17 0,-10 21 0,-11 23 0,-8 23 0,-3 16 0,3 1 0,13-21 0,18-32 0,35-51 0,21-35 0</inkml:trace>
  <inkml:trace contextRef="#ctx0" brushRef="#br0" timeOffset="1135.208">1029 835 32767,'0'0'0,"0"0"0,0 10 0,3 58 0,5 32 0,0-12 0,0-20 0</inkml:trace>
  <inkml:trace contextRef="#ctx0" brushRef="#br0" timeOffset="1559.755">1029 451 32767,'-3'3'0,"-8"11"0,-2 3 0,1 2 0,9-9 0,6-6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6:27.237"/>
    </inkml:context>
    <inkml:brush xml:id="br0">
      <inkml:brushProperty name="width" value="0.05" units="cm"/>
      <inkml:brushProperty name="height" value="0.05" units="cm"/>
    </inkml:brush>
  </inkml:definitions>
  <inkml:trace contextRef="#ctx0" brushRef="#br0">59 254 32767,'0'1'0,"0"0"0,0-1 0,0 1 0,0-1 0,0 1 0,0-1 0,-1 1 0,1-1 0,0 1 0,0-1 0,-1 1 0,1-1 0,0 1 0,-1-1 0,1 1 0,0-1 0,-1 1 0,1-1 0,-1 0 0,1 1 0,-1-1 0,1 0 0,0 1 0,-1-1 0,1 0 0,-1 0 0,0 0 0,1 1 0,-1-1 0,1 0 0,-1 0 0,1 0 0,-1 0 0,1 0 0,-1 0 0,0 0 0,1 0 0,-1 0 0,-25-4 0,22 3 0,3 1 0,1 0 0,-1 0 0,0 0 0,1 0 0,-1-1 0,0 1 0,1 0 0,-1 0 0,1-1 0,-1 1 0,1-1 0,-1 1 0,1 0 0,-1-1 0,1 1 0,-1-1 0,1 1 0,-1-1 0,1 0 0,0 1 0,-1-1 0,1 1 0,0-1 0,-1 0 0,1 1 0,0-1 0,0 1 0,0-1 0,0 0 0,0 1 0,0-1 0,0 0 0,0 1 0,0-1 0,0 0 0,0 1 0,0-1 0,0 0 0,0 1 0,0-1 0,1 0 0,-1 1 0,0-1 0,1 1 0,-1-1 0,0 0 0,1 1 0,-1-1 0,1 1 0,0-3 0,0 1 0,1 0 0,0-1 0,-1 1 0,1 0 0,0 0 0,0 0 0,0 1 0,1-1 0,-1 0 0,0 1 0,0-1 0,1 1 0,0 0 0,13-4 0,1 1 0,0 0 0,0 2 0,1 0 0,2 0 0,8 0 0,437-63 0,-364 45 0,-55 10 0,1 1 0,0 2 0,0 3 0,15 1 0,-4 6 0,55 10 0,61 18 0,-95-17 0,521 124 0,-537-121 0,2-3 0,0-3 0,0-3 0,1-3 0,58-2 0,63-13 0,0-8 0,45-15 0,-31 1 0,132-23 0,-81 8 0,-146 32 0,44 2 0,223 9 0,-299 2 0,1-3 0,3-3 0,146-27 0,-98 14 0,0 5 0,22 4 0,-57 11 0,1 4 0,69 12 0,-87-6 0,-1 4 0,47 15 0,-8 11 0,-70-23 0,1-2 0,0-1 0,33 4 0,32-5 0,73-3 0,-73-10 0,93-14 0,-5 0 0,-113 12 0,1 3 0,0 5 0,74 13 0,-154-17 0,0 0 0,-1 0 0,1 0 0,-1 0 0,1 0 0,-1 1 0,1 0 0,-1 0 0,3 2 0,-5-3 0,1 0 0,-1 0 0,0 0 0,0 0 0,0 1 0,0-1 0,0 0 0,0 1 0,0-1 0,-1 0 0,1 1 0,0-1 0,-1 1 0,1 0 0,-1-1 0,1 1 0,-1-1 0,0 1 0,0 0 0,0-1 0,0 1 0,0 0 0,0-1 0,0 2 0,-9 31 0,-4 5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7:03.160"/>
    </inkml:context>
    <inkml:brush xml:id="br0">
      <inkml:brushProperty name="width" value="0.05" units="cm"/>
      <inkml:brushProperty name="height" value="0.05" units="cm"/>
    </inkml:brush>
  </inkml:definitions>
  <inkml:trace contextRef="#ctx0" brushRef="#br0">113 1 32767,'-23'26'0,"-20"9"0,-4 1 0,884 751 0,299 242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7:49.616"/>
    </inkml:context>
    <inkml:brush xml:id="br0">
      <inkml:brushProperty name="width" value="0.05" units="cm"/>
      <inkml:brushProperty name="height" value="0.05" units="cm"/>
    </inkml:brush>
  </inkml:definitions>
  <inkml:trace contextRef="#ctx0" brushRef="#br0">796 3 32767,'0'-3'0,"-9"6"0,-18 18 0,-16 25 0,-14 31 0,-17 26 0,-52 53 0,-27 28 0,13-6 0,33-25 0,47-27 0,71-5 0,53-6 0,41-11 0,92 11 0,31-11 0,-22-34 0,-47-28 0</inkml:trace>
  <inkml:trace contextRef="#ctx0" brushRef="#br0" timeOffset="787.943">507 908 32767,'0'-3'0,"-13"-24"0,-4-8 0,10 6 0,27 8 0,136 10 0,59 11 0,9 5 0,-20 5 0,-19-3 0,-32-11 0,-34-19 0,-31-12 0,-31-1 0,-25 7 0</inkml:trace>
  <inkml:trace contextRef="#ctx0" brushRef="#br0" timeOffset="1582.575">565 1273 32767,'-3'0'0,"-21"-6"0,10-3 0,37 4 0,41 3 0,71 2 0,33 3 0,1 2 0,-16-3 0,-14-2 0,-30-1 0,-31-1 0,-25 1 0,-19 0 0,-11-3 0,-10-1 0</inkml:trace>
  <inkml:trace contextRef="#ctx0" brushRef="#br0" timeOffset="2317.141">1855 293 32767,'-4'-4'0,"0"39"0,72 29 0,47 8 0,14-3 0,-5 8 0,-27-4 0,-95 68 0,-55 29 0,-21 3 0,4-28 0,22-40 0,18-36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7:53.896"/>
    </inkml:context>
    <inkml:brush xml:id="br0">
      <inkml:brushProperty name="width" value="0.05" units="cm"/>
      <inkml:brushProperty name="height" value="0.05" units="cm"/>
    </inkml:brush>
  </inkml:definitions>
  <inkml:trace contextRef="#ctx0" brushRef="#br0">27 22 32767,'-9'-11'0,"9"11"0,-1-1 0,1 0 0,-1 0 0,0 0 0,1 1 0,-1-1 0,1 0 0,-1 1 0,0-1 0,0 1 0,1-1 0,-1 0 0,0 1 0,0 0 0,0-1 0,0 1 0,-3 6 0,3 13 0,8 217 0,-1-112 0,0 29 0,1-39 0,-2-94 0,-2-19 0,1-7 0,3-13 0,12-30 0,-15 42 0,0 1 0,0-1 0,0 1 0,1 0 0,0 0 0,0 0 0,0 0 0,1 1 0,0 0 0,0 0 0,0 1 0,5-3 0,-7 5 0,1-1 0,-1 2 0,1-1 0,-1 0 0,1 1 0,0 0 0,-1 0 0,1 0 0,0 1 0,0 0 0,0 0 0,0 0 0,-1 0 0,1 1 0,0-1 0,0 1 0,0 1 0,-1-1 0,1 1 0,3 1 0,0 1 0,-1 0 0,1 0 0,-1 1 0,0 0 0,4 4 0,-1 0 0,-8-6 0,1 0 0,0-1 0,0 1 0,-1-1 0,2 0 0,-1 0 0,0 0 0,1 0 0,-3-2 0,0 1 0,0-1 0,0 0 0,0 0 0,0 0 0,1 0 0,-1 0 0,0 0 0,0 0 0,0 0 0,0 0 0,0 0 0,0-1 0,0 1 0,0 0 0,0-1 0,0 1 0,0-1 0,0 1 0,0-1 0,0 0 0,0 1 0,0-1 0,0 0 0,-1 0 0,1 1 0,0-1 0,0 0 0,-1 0 0,1 0 0,0 0 0,7-14 0,0 0 0,0 0 0,-2-1 0,0 1 0,0-2 0,-1 0 0,10-28 0,-14 43 0,5-14 0,0 0 0,1 0 0,1 1 0,3-3 0,-9 14 0,0 1 0,0 0 0,1-1 0,-1 1 0,1 0 0,0 1 0,0-1 0,0 0 0,0 1 0,1-1 0,-1 1 0,1 0 0,-1 0 0,1 1 0,0-1 0,0 1 0,0 0 0,0 0 0,0 0 0,2 0 0,-1 1 0,1 0 0,-1 1 0,0 0 0,0 0 0,1 0 0,-1 1 0,0 0 0,0 0 0,-1 0 0,1 0 0,0 1 0,-1 0 0,1 0 0,-1 0 0,2 2 0,11 10 0,0 2 0,-1 0 0,-1 0 0,0 1 0,-1 1 0,-1 1 0,0 2 0,29 53 0,5 20 0,-46-94 0,69 157 0,-55-124 0,-8-20 0</inkml:trace>
  <inkml:trace contextRef="#ctx0" brushRef="#br0" timeOffset="979.354">1336 369 32767,'3'-3'0,"2"-8"0,-1-15 0,-1-13 0,-37 14 0,14 26 0,17 4 0,11 5 0,9 10 0,14 60 0,11 27 0,10 4 0,7-6 0,-2-24 0,-11-26 0</inkml:trace>
  <inkml:trace contextRef="#ctx0" brushRef="#br0" timeOffset="1559.557">1875 196 32767,'0'0'0,"0"-10"0,7-10 0,8 6 0,11 21 0,9 35 0,7 44 0,10 36 0,10 31 0,0 2 0,-10-26 0</inkml:trace>
  <inkml:trace contextRef="#ctx0" brushRef="#br0" timeOffset="1934.255">2394 350 32767,'0'0'0,"-9"-20"0,-18-3 0,-35 36 0,-64 86 0,-13 37 0,23 2 0,32-22 0</inkml:trace>
  <inkml:trace contextRef="#ctx0" brushRef="#br0" timeOffset="3360.719">1240 369 32767,'1'0'0,"0"0"0,-1 0 0,1-1 0,-1 1 0,1 0 0,0-1 0,-1 1 0,1 0 0,-1-1 0,1 1 0,-1-1 0,1 1 0,-1-1 0,1 1 0,-1-1 0,0 1 0,1-1 0,-1 0 0,0 1 0,1-1 0,6-14 0,-6 12 0,0 2 0,0-1 0,0 1 0,-1-1 0,1 0 0,-1 0 0,1 1 0,-1-1 0,0 0 0,1 0 0,-1 1 0,0-1 0,0 0 0,0 0 0,-1 0 0,1 1 0,0-1 0,-1 0 0,1 1 0,-1-1 0,1 0 0,-1 0 0,0 1 0,0-1 0,0 1 0,0-1 0,0 1 0,0-1 0,0 1 0,0 0 0,0 0 0,-1-1 0,1 1 0,-1 0 0,1 0 0,-1 0 0,1 0 0,-1 1 0,1-1 0,-2 0 0,-2-1 0,0 0 0,0 1 0,1 0 0,-1 0 0,0 0 0,0 1 0,0-1 0,0 1 0,0 0 0,0 1 0,0-1 0,0 1 0,0 0 0,-1 1 0,-1 0 0,1 1 0,0 1 0,0-1 0,0 1 0,0 0 0,1 0 0,-1 1 0,1-1 0,0 1 0,0 0 0,1 1 0,0-1 0,0 1 0,0 0 0,0 0 0,1 0 0,0 1 0,-4 8 0,0 1 0,2 0 0,0 0 0,0 0 0,2 0 0,-1 11 0,2-10 0,1 1 0,0 0 0,1 0 0,2-1 0,-1 1 0,2 0 0,1-1 0,1 3 0,-3-11 0,1 0 0,1-1 0,-1 0 0,2 1 0,-1-1 0,1-1 0,5 8 0,-6-11 0,0 1 0,0-1 0,1 0 0,-1 0 0,1 0 0,0-1 0,0 1 0,0-1 0,1 0 0,-1-1 0,1 1 0,1-1 0,4 1 0,-1-1 0,1 0 0,0 0 0,-1-2 0,1 1 0,0-1 0,0-1 0,0 0 0,-1 0 0,1-1 0,-1 0 0,1-1 0,-1-1 0,0 1 0,0-2 0,0 1 0,0-1 0,-1-1 0,0 1 0,0-2 0,-1 1 0,1-1 0,-1-1 0,-1 1 0,0-1 0,0-1 0,0 1 0,-1-1 0,1-3 0,11-20 0,-10 21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7:59.142"/>
    </inkml:context>
    <inkml:brush xml:id="br0">
      <inkml:brushProperty name="width" value="0.05" units="cm"/>
      <inkml:brushProperty name="height" value="0.05" units="cm"/>
    </inkml:brush>
  </inkml:definitions>
  <inkml:trace contextRef="#ctx0" brushRef="#br0">1 16 32767,'0'-14'0,"0"12"0,0 3 0,4 31 0,2 42 0,2 21 0,3-1 0,12 34 0,-22-126 0,-1 1 0,1 0 0,0 0 0,0-1 0,0 1 0,0-1 0,2 2 0,-3-3 0,0-1 0,0 0 0,0 0 0,0 0 0,1 1 0,-1-1 0,0 0 0,0 0 0,0 0 0,1 0 0,-1 1 0,0-1 0,0 0 0,0 0 0,1 0 0,-1 0 0,0 0 0,0 0 0,1 0 0,-1 0 0,0 0 0,0 1 0,0-1 0,1 0 0,-1 0 0,0 0 0,0 0 0,1-1 0,-1 1 0,0 0 0,0 0 0,1 0 0,-1 0 0,0 0 0,0 0 0,1 0 0,-1 0 0,0 0 0,0-1 0,0 1 0,3-3 0,-1 0 0,1-1 0,-1 1 0,0-1 0,-1 1 0,1-1 0,1-3 0,-3 6 0,17-43 0,21-48 0,-33 82 0,1-1 0,0 1 0,0 0 0,1 1 0,0-1 0,7-5 0,-13 13 0,1 1 0,-1-1 0,1 0 0,0 1 0,-1 0 0,1 0 0,0-1 0,0 1 0,0 0 0,0 0 0,0 1 0,0-1 0,0 0 0,0 1 0,0-1 0,1 1 0,-1-1 0,0 1 0,0 0 0,0 0 0,1 0 0,-1 1 0,0-1 0,0 0 0,0 1 0,0-1 0,0 1 0,0 0 0,1 0 0,-1 0 0,-1 0 0,1 0 0,0 0 0,1 1 0,5 5 0,0 0 0,0 1 0,-1 0 0,0 0 0,-1 0 0,4 6 0,3 5 0,-2-10 0,-11-9 0,0 0 0,1 0 0,-1 0 0,0 0 0,1 0 0,-1 0 0,1 0 0,-1 0 0,0 0 0,1 0 0,-1 0 0,0-1 0,1 1 0,-1 0 0,0 0 0,1 0 0,-1 0 0,0 0 0,1-1 0,-1 1 0,0 0 0,0 0 0,1-1 0,1-1 0,-1-1 0,1 1 0,0-1 0,-1 0 0,0 1 0,1-1 0,-1-2 0,1 0 0,15-37 0,16-40 0,-27 70 0,0 0 0,1 1 0,1-1 0,-1 1 0,5-3 0,-10 11 0,1 0 0,0 0 0,0 0 0,0 1 0,0-1 0,0 1 0,0-1 0,1 1 0,-1 0 0,1 1 0,0-1 0,-1 1 0,1-1 0,0 1 0,0 0 0,0 1 0,0-1 0,0 1 0,2-1 0,-2 2 0,0-1 0,1 1 0,-1 0 0,0 0 0,0 1 0,0-1 0,-1 1 0,1 0 0,0 0 0,-1 0 0,1 0 0,-1 1 0,1-1 0,-1 1 0,0 0 0,0 0 0,-1 0 0,2 1 0,4 8 0,1-1 0,-1 1 0,-1 1 0,0 0 0,4 11 0,7 22 0,-2 4 0,-4-15 0,-1-3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7:59.637"/>
    </inkml:context>
    <inkml:brush xml:id="br0">
      <inkml:brushProperty name="width" value="0.05" units="cm"/>
      <inkml:brushProperty name="height" value="0.05" units="cm"/>
    </inkml:brush>
  </inkml:definitions>
  <inkml:trace contextRef="#ctx0" brushRef="#br0">0 19 32767,'0'0'0,"0"-3"0,0-4 0,0-2 0,10 51 0,20 50 0,4 10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00.058"/>
    </inkml:context>
    <inkml:brush xml:id="br0">
      <inkml:brushProperty name="width" value="0.05" units="cm"/>
      <inkml:brushProperty name="height" value="0.05" units="cm"/>
    </inkml:brush>
  </inkml:definitions>
  <inkml:trace contextRef="#ctx0" brushRef="#br0">1 4 32767,'3'0'0,"-5"0"0,1-3 0,7 5 0,2 3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00.634"/>
    </inkml:context>
    <inkml:brush xml:id="br0">
      <inkml:brushProperty name="width" value="0.05" units="cm"/>
      <inkml:brushProperty name="height" value="0.05" units="cm"/>
    </inkml:brush>
  </inkml:definitions>
  <inkml:trace contextRef="#ctx0" brushRef="#br0">9 23 32767,'0'0'0,"-3"-9"0,-2-4 0,4 13 0,6 30 0,7 76 0,6 22 0,3-30 0,1-77 0,7-62 0,8-34 0,27 9 0,6 22 0,-5 36 0,-8 44 0,-10 39 0,-13 37 0,-12-1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0T03:48:03.589"/>
    </inkml:context>
    <inkml:brush xml:id="br0">
      <inkml:brushProperty name="width" value="0.05" units="cm"/>
      <inkml:brushProperty name="height" value="0.05" units="cm"/>
    </inkml:brush>
  </inkml:definitions>
  <inkml:trace contextRef="#ctx0" brushRef="#br0">0 1 32767,'0'0'0,"0"23"0,4 69 0,3 46 0,5 22 0,3-6 0,0-30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6" y="0"/>
            <a:ext cx="2945659" cy="493713"/>
          </a:xfrm>
          <a:prstGeom prst="rect">
            <a:avLst/>
          </a:prstGeom>
        </p:spPr>
        <p:txBody>
          <a:bodyPr vert="horz" lIns="91440" tIns="45720" rIns="91440" bIns="45720" rtlCol="0"/>
          <a:lstStyle>
            <a:lvl1pPr algn="r">
              <a:defRPr sz="1200"/>
            </a:lvl1pPr>
          </a:lstStyle>
          <a:p>
            <a:fld id="{DC4018C8-7665-41A0-8672-B47CF12BC414}" type="datetimeFigureOut">
              <a:rPr lang="zh-CN" altLang="en-US" smtClean="0"/>
              <a:pPr/>
              <a:t>2019/10/20</a:t>
            </a:fld>
            <a:endParaRPr lang="zh-CN" altLang="en-US"/>
          </a:p>
        </p:txBody>
      </p:sp>
      <p:sp>
        <p:nvSpPr>
          <p:cNvPr id="4" name="幻灯片图像占位符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3"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6" y="9378824"/>
            <a:ext cx="2945659" cy="493713"/>
          </a:xfrm>
          <a:prstGeom prst="rect">
            <a:avLst/>
          </a:prstGeom>
        </p:spPr>
        <p:txBody>
          <a:bodyPr vert="horz" lIns="91440" tIns="45720" rIns="91440" bIns="45720" rtlCol="0" anchor="b"/>
          <a:lstStyle>
            <a:lvl1pPr algn="r">
              <a:defRPr sz="1200"/>
            </a:lvl1pPr>
          </a:lstStyle>
          <a:p>
            <a:fld id="{B5F969E9-6922-40F2-9404-D8724D6F3996}" type="slidenum">
              <a:rPr lang="zh-CN" altLang="en-US" smtClean="0"/>
              <a:pPr/>
              <a:t>‹#›</a:t>
            </a:fld>
            <a:endParaRPr lang="zh-CN" altLang="en-US"/>
          </a:p>
        </p:txBody>
      </p:sp>
    </p:spTree>
    <p:extLst>
      <p:ext uri="{BB962C8B-B14F-4D97-AF65-F5344CB8AC3E}">
        <p14:creationId xmlns:p14="http://schemas.microsoft.com/office/powerpoint/2010/main" val="540424184"/>
      </p:ext>
    </p:extLst>
  </p:cSld>
  <p:clrMap bg1="lt1" tx1="dk1" bg2="lt2" tx2="dk2" accent1="accent1" accent2="accent2" accent3="accent3" accent4="accent4" accent5="accent5" accent6="accent6" hlink="hlink" folHlink="folHlink"/>
  <p:notesStyle>
    <a:lvl1pPr marL="0" algn="l" defTabSz="914064" rtl="0" eaLnBrk="1" latinLnBrk="0" hangingPunct="1">
      <a:defRPr sz="1200" kern="1200">
        <a:solidFill>
          <a:schemeClr val="tx1"/>
        </a:solidFill>
        <a:latin typeface="+mn-lt"/>
        <a:ea typeface="+mn-ea"/>
        <a:cs typeface="+mn-cs"/>
      </a:defRPr>
    </a:lvl1pPr>
    <a:lvl2pPr marL="457031" algn="l" defTabSz="914064" rtl="0" eaLnBrk="1" latinLnBrk="0" hangingPunct="1">
      <a:defRPr sz="1200" kern="1200">
        <a:solidFill>
          <a:schemeClr val="tx1"/>
        </a:solidFill>
        <a:latin typeface="+mn-lt"/>
        <a:ea typeface="+mn-ea"/>
        <a:cs typeface="+mn-cs"/>
      </a:defRPr>
    </a:lvl2pPr>
    <a:lvl3pPr marL="914064" algn="l" defTabSz="914064" rtl="0" eaLnBrk="1" latinLnBrk="0" hangingPunct="1">
      <a:defRPr sz="1200" kern="1200">
        <a:solidFill>
          <a:schemeClr val="tx1"/>
        </a:solidFill>
        <a:latin typeface="+mn-lt"/>
        <a:ea typeface="+mn-ea"/>
        <a:cs typeface="+mn-cs"/>
      </a:defRPr>
    </a:lvl3pPr>
    <a:lvl4pPr marL="1371097" algn="l" defTabSz="914064" rtl="0" eaLnBrk="1" latinLnBrk="0" hangingPunct="1">
      <a:defRPr sz="1200" kern="1200">
        <a:solidFill>
          <a:schemeClr val="tx1"/>
        </a:solidFill>
        <a:latin typeface="+mn-lt"/>
        <a:ea typeface="+mn-ea"/>
        <a:cs typeface="+mn-cs"/>
      </a:defRPr>
    </a:lvl4pPr>
    <a:lvl5pPr marL="1828127" algn="l" defTabSz="914064" rtl="0" eaLnBrk="1" latinLnBrk="0" hangingPunct="1">
      <a:defRPr sz="1200" kern="1200">
        <a:solidFill>
          <a:schemeClr val="tx1"/>
        </a:solidFill>
        <a:latin typeface="+mn-lt"/>
        <a:ea typeface="+mn-ea"/>
        <a:cs typeface="+mn-cs"/>
      </a:defRPr>
    </a:lvl5pPr>
    <a:lvl6pPr marL="2285159" algn="l" defTabSz="914064" rtl="0" eaLnBrk="1" latinLnBrk="0" hangingPunct="1">
      <a:defRPr sz="1200" kern="1200">
        <a:solidFill>
          <a:schemeClr val="tx1"/>
        </a:solidFill>
        <a:latin typeface="+mn-lt"/>
        <a:ea typeface="+mn-ea"/>
        <a:cs typeface="+mn-cs"/>
      </a:defRPr>
    </a:lvl6pPr>
    <a:lvl7pPr marL="2742191" algn="l" defTabSz="914064" rtl="0" eaLnBrk="1" latinLnBrk="0" hangingPunct="1">
      <a:defRPr sz="1200" kern="1200">
        <a:solidFill>
          <a:schemeClr val="tx1"/>
        </a:solidFill>
        <a:latin typeface="+mn-lt"/>
        <a:ea typeface="+mn-ea"/>
        <a:cs typeface="+mn-cs"/>
      </a:defRPr>
    </a:lvl7pPr>
    <a:lvl8pPr marL="3199225" algn="l" defTabSz="914064" rtl="0" eaLnBrk="1" latinLnBrk="0" hangingPunct="1">
      <a:defRPr sz="1200" kern="1200">
        <a:solidFill>
          <a:schemeClr val="tx1"/>
        </a:solidFill>
        <a:latin typeface="+mn-lt"/>
        <a:ea typeface="+mn-ea"/>
        <a:cs typeface="+mn-cs"/>
      </a:defRPr>
    </a:lvl8pPr>
    <a:lvl9pPr marL="3656256" algn="l" defTabSz="9140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5</a:t>
            </a:fld>
            <a:endParaRPr lang="zh-CN" altLang="en-US"/>
          </a:p>
        </p:txBody>
      </p:sp>
    </p:spTree>
    <p:extLst>
      <p:ext uri="{BB962C8B-B14F-4D97-AF65-F5344CB8AC3E}">
        <p14:creationId xmlns:p14="http://schemas.microsoft.com/office/powerpoint/2010/main" val="9374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6</a:t>
            </a:fld>
            <a:endParaRPr lang="zh-CN" altLang="en-US"/>
          </a:p>
        </p:txBody>
      </p:sp>
    </p:spTree>
    <p:extLst>
      <p:ext uri="{BB962C8B-B14F-4D97-AF65-F5344CB8AC3E}">
        <p14:creationId xmlns:p14="http://schemas.microsoft.com/office/powerpoint/2010/main" val="83302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7</a:t>
            </a:fld>
            <a:endParaRPr lang="zh-CN" altLang="en-US"/>
          </a:p>
        </p:txBody>
      </p:sp>
    </p:spTree>
    <p:extLst>
      <p:ext uri="{BB962C8B-B14F-4D97-AF65-F5344CB8AC3E}">
        <p14:creationId xmlns:p14="http://schemas.microsoft.com/office/powerpoint/2010/main" val="2167800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F969E9-6922-40F2-9404-D8724D6F3996}" type="slidenum">
              <a:rPr lang="zh-CN" altLang="en-US" smtClean="0"/>
              <a:pPr/>
              <a:t>12</a:t>
            </a:fld>
            <a:endParaRPr lang="zh-CN" altLang="en-US"/>
          </a:p>
        </p:txBody>
      </p:sp>
    </p:spTree>
    <p:extLst>
      <p:ext uri="{BB962C8B-B14F-4D97-AF65-F5344CB8AC3E}">
        <p14:creationId xmlns:p14="http://schemas.microsoft.com/office/powerpoint/2010/main" val="54347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6" y="2130440"/>
            <a:ext cx="10360501" cy="1470023"/>
          </a:xfrm>
        </p:spPr>
        <p:txBody>
          <a:bodyPr/>
          <a:lstStyle/>
          <a:p>
            <a:r>
              <a:rPr lang="zh-CN" altLang="en-US"/>
              <a:t>单击此处编辑母版标题样式</a:t>
            </a:r>
          </a:p>
        </p:txBody>
      </p:sp>
      <p:sp>
        <p:nvSpPr>
          <p:cNvPr id="3" name="副标题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031" indent="0" algn="ctr">
              <a:buNone/>
              <a:defRPr>
                <a:solidFill>
                  <a:schemeClr val="tx1">
                    <a:tint val="75000"/>
                  </a:schemeClr>
                </a:solidFill>
              </a:defRPr>
            </a:lvl2pPr>
            <a:lvl3pPr marL="914064" indent="0" algn="ctr">
              <a:buNone/>
              <a:defRPr>
                <a:solidFill>
                  <a:schemeClr val="tx1">
                    <a:tint val="75000"/>
                  </a:schemeClr>
                </a:solidFill>
              </a:defRPr>
            </a:lvl3pPr>
            <a:lvl4pPr marL="1371097" indent="0" algn="ctr">
              <a:buNone/>
              <a:defRPr>
                <a:solidFill>
                  <a:schemeClr val="tx1">
                    <a:tint val="75000"/>
                  </a:schemeClr>
                </a:solidFill>
              </a:defRPr>
            </a:lvl4pPr>
            <a:lvl5pPr marL="1828127" indent="0" algn="ctr">
              <a:buNone/>
              <a:defRPr>
                <a:solidFill>
                  <a:schemeClr val="tx1">
                    <a:tint val="75000"/>
                  </a:schemeClr>
                </a:solidFill>
              </a:defRPr>
            </a:lvl5pPr>
            <a:lvl6pPr marL="2285159" indent="0" algn="ctr">
              <a:buNone/>
              <a:defRPr>
                <a:solidFill>
                  <a:schemeClr val="tx1">
                    <a:tint val="75000"/>
                  </a:schemeClr>
                </a:solidFill>
              </a:defRPr>
            </a:lvl6pPr>
            <a:lvl7pPr marL="2742191" indent="0" algn="ctr">
              <a:buNone/>
              <a:defRPr>
                <a:solidFill>
                  <a:schemeClr val="tx1">
                    <a:tint val="75000"/>
                  </a:schemeClr>
                </a:solidFill>
              </a:defRPr>
            </a:lvl7pPr>
            <a:lvl8pPr marL="3199225" indent="0" algn="ctr">
              <a:buNone/>
              <a:defRPr>
                <a:solidFill>
                  <a:schemeClr val="tx1">
                    <a:tint val="75000"/>
                  </a:schemeClr>
                </a:solidFill>
              </a:defRPr>
            </a:lvl8pPr>
            <a:lvl9pPr marL="3656256"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609441" y="241771"/>
            <a:ext cx="10969943" cy="634080"/>
          </a:xfrm>
          <a:prstGeom prst="rect">
            <a:avLst/>
          </a:prstGeom>
        </p:spPr>
        <p:txBody>
          <a:bodyPr vert="horz" lIns="91405" tIns="45703" rIns="91405" bIns="45703" rtlCol="0" anchor="ctr">
            <a:normAutofit/>
          </a:bodyPr>
          <a:lstStyle>
            <a:lvl1pPr>
              <a:defRPr sz="3100" b="0">
                <a:solidFill>
                  <a:srgbClr val="00B0F0"/>
                </a:solidFill>
              </a:defRPr>
            </a:lvl1pPr>
          </a:lstStyle>
          <a:p>
            <a:r>
              <a:rPr lang="zh-CN" altLang="en-US" dirty="0"/>
              <a:t>单击此处编辑母版标题样式</a:t>
            </a:r>
          </a:p>
        </p:txBody>
      </p:sp>
      <p:sp>
        <p:nvSpPr>
          <p:cNvPr id="6" name="文本占位符 2"/>
          <p:cNvSpPr>
            <a:spLocks noGrp="1"/>
          </p:cNvSpPr>
          <p:nvPr>
            <p:ph idx="1"/>
          </p:nvPr>
        </p:nvSpPr>
        <p:spPr>
          <a:xfrm>
            <a:off x="609441" y="1091882"/>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Shape 54"/>
          <p:cNvSpPr/>
          <p:nvPr userDrawn="1"/>
        </p:nvSpPr>
        <p:spPr>
          <a:xfrm>
            <a:off x="0" y="156983"/>
            <a:ext cx="201476" cy="603856"/>
          </a:xfrm>
          <a:prstGeom prst="rect">
            <a:avLst/>
          </a:prstGeom>
          <a:solidFill>
            <a:srgbClr val="00BEF3"/>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4" name="Shape 75"/>
          <p:cNvSpPr/>
          <p:nvPr userDrawn="1"/>
        </p:nvSpPr>
        <p:spPr>
          <a:xfrm rot="10800000">
            <a:off x="207726" y="173322"/>
            <a:ext cx="603737" cy="603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defTabSz="457200">
              <a:defRPr sz="3200">
                <a:solidFill>
                  <a:srgbClr val="FFFFFF"/>
                </a:solidFill>
              </a:defRPr>
            </a:pPr>
            <a:endParaRPr sz="1600">
              <a:solidFill>
                <a:srgbClr val="FFFFFF"/>
              </a:solidFill>
            </a:endParaRPr>
          </a:p>
        </p:txBody>
      </p:sp>
      <p:sp>
        <p:nvSpPr>
          <p:cNvPr id="28" name="标题 35"/>
          <p:cNvSpPr>
            <a:spLocks noGrp="1"/>
          </p:cNvSpPr>
          <p:nvPr>
            <p:ph type="title"/>
          </p:nvPr>
        </p:nvSpPr>
        <p:spPr>
          <a:xfrm>
            <a:off x="261764" y="155368"/>
            <a:ext cx="11521280" cy="605471"/>
          </a:xfrm>
          <a:prstGeom prst="rect">
            <a:avLst/>
          </a:prstGeom>
        </p:spPr>
        <p:txBody>
          <a:bodyPr anchor="ctr">
            <a:noAutofit/>
          </a:bodyPr>
          <a:lstStyle>
            <a:lvl1pPr>
              <a:defRPr sz="3000">
                <a:solidFill>
                  <a:srgbClr val="00BEF3"/>
                </a:solidFill>
                <a:latin typeface="Microsoft YaHei" charset="0"/>
                <a:ea typeface="Microsoft YaHei" charset="0"/>
                <a:cs typeface="Microsoft YaHei" charset="0"/>
              </a:defRPr>
            </a:lvl1pPr>
          </a:lstStyle>
          <a:p>
            <a:r>
              <a:rPr kumimoji="1" lang="zh-CN" altLang="en-US" dirty="0"/>
              <a:t>单击此处编辑母版标题样式</a:t>
            </a:r>
          </a:p>
        </p:txBody>
      </p:sp>
    </p:spTree>
    <p:extLst>
      <p:ext uri="{BB962C8B-B14F-4D97-AF65-F5344CB8AC3E}">
        <p14:creationId xmlns:p14="http://schemas.microsoft.com/office/powerpoint/2010/main" val="6522250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43"/>
            <a:ext cx="10969943" cy="634080"/>
          </a:xfrm>
          <a:prstGeom prst="rect">
            <a:avLst/>
          </a:prstGeom>
        </p:spPr>
        <p:txBody>
          <a:bodyPr vert="horz" lIns="91405" tIns="45703" rIns="91405" bIns="45703" rtlCol="0" anchor="ctr">
            <a:normAutofit/>
          </a:bodyPr>
          <a:lstStyle/>
          <a:p>
            <a:r>
              <a:rPr lang="zh-CN" altLang="en-US"/>
              <a:t>单击此处编辑母版标题样式</a:t>
            </a:r>
          </a:p>
        </p:txBody>
      </p:sp>
      <p:sp>
        <p:nvSpPr>
          <p:cNvPr id="3" name="文本占位符 2"/>
          <p:cNvSpPr>
            <a:spLocks noGrp="1"/>
          </p:cNvSpPr>
          <p:nvPr>
            <p:ph type="body" idx="1"/>
          </p:nvPr>
        </p:nvSpPr>
        <p:spPr>
          <a:xfrm>
            <a:off x="609441" y="1124747"/>
            <a:ext cx="10969943" cy="5001420"/>
          </a:xfrm>
          <a:prstGeom prst="rect">
            <a:avLst/>
          </a:prstGeom>
        </p:spPr>
        <p:txBody>
          <a:bodyPr vert="horz" lIns="91405" tIns="45703" rIns="91405" bIns="45703"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441" y="6356366"/>
            <a:ext cx="2844059" cy="365123"/>
          </a:xfrm>
          <a:prstGeom prst="rect">
            <a:avLst/>
          </a:prstGeom>
        </p:spPr>
        <p:txBody>
          <a:bodyPr vert="horz" lIns="91405" tIns="45703" rIns="91405" bIns="45703" rtlCol="0" anchor="ctr"/>
          <a:lstStyle>
            <a:lvl1pPr algn="l">
              <a:defRPr sz="1200">
                <a:solidFill>
                  <a:schemeClr val="tx1">
                    <a:tint val="75000"/>
                  </a:schemeClr>
                </a:solidFill>
              </a:defRPr>
            </a:lvl1pPr>
          </a:lstStyle>
          <a:p>
            <a:fld id="{530820CF-B880-4189-942D-D702A7CBA730}" type="datetimeFigureOut">
              <a:rPr lang="zh-CN" altLang="en-US" smtClean="0"/>
              <a:pPr/>
              <a:t>2019/10/20</a:t>
            </a:fld>
            <a:endParaRPr lang="zh-CN" altLang="en-US"/>
          </a:p>
        </p:txBody>
      </p:sp>
      <p:sp>
        <p:nvSpPr>
          <p:cNvPr id="5" name="页脚占位符 4"/>
          <p:cNvSpPr>
            <a:spLocks noGrp="1"/>
          </p:cNvSpPr>
          <p:nvPr>
            <p:ph type="ftr" sz="quarter" idx="3"/>
          </p:nvPr>
        </p:nvSpPr>
        <p:spPr>
          <a:xfrm>
            <a:off x="4164519" y="6356366"/>
            <a:ext cx="3859795" cy="365123"/>
          </a:xfrm>
          <a:prstGeom prst="rect">
            <a:avLst/>
          </a:prstGeom>
        </p:spPr>
        <p:txBody>
          <a:bodyPr vert="horz" lIns="91405" tIns="45703" rIns="91405" bIns="45703"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5326" y="6356366"/>
            <a:ext cx="2844059" cy="365123"/>
          </a:xfrm>
          <a:prstGeom prst="rect">
            <a:avLst/>
          </a:prstGeom>
        </p:spPr>
        <p:txBody>
          <a:bodyPr vert="horz" lIns="91405" tIns="45703" rIns="91405" bIns="45703"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7" r:id="rId3"/>
  </p:sldLayoutIdLst>
  <p:transition>
    <p:dissolve/>
  </p:transition>
  <p:txStyles>
    <p:titleStyle>
      <a:lvl1pPr algn="l" defTabSz="914064" rtl="0" eaLnBrk="1" latinLnBrk="0" hangingPunct="1">
        <a:spcBef>
          <a:spcPct val="0"/>
        </a:spcBef>
        <a:buNone/>
        <a:defRPr sz="3100" kern="1200">
          <a:solidFill>
            <a:srgbClr val="00B0F0"/>
          </a:solidFill>
          <a:latin typeface="微软雅黑" panose="020B0503020204020204" pitchFamily="34" charset="-122"/>
          <a:ea typeface="微软雅黑" panose="020B0503020204020204" pitchFamily="34" charset="-122"/>
          <a:cs typeface="+mj-cs"/>
        </a:defRPr>
      </a:lvl1pPr>
    </p:titleStyle>
    <p:body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zh-CN"/>
      </a:defPPr>
      <a:lvl1pPr marL="0" algn="l" defTabSz="914064" rtl="0" eaLnBrk="1" latinLnBrk="0" hangingPunct="1">
        <a:defRPr sz="1700" kern="1200">
          <a:solidFill>
            <a:schemeClr val="tx1"/>
          </a:solidFill>
          <a:latin typeface="+mn-lt"/>
          <a:ea typeface="+mn-ea"/>
          <a:cs typeface="+mn-cs"/>
        </a:defRPr>
      </a:lvl1pPr>
      <a:lvl2pPr marL="457031" algn="l" defTabSz="914064" rtl="0" eaLnBrk="1" latinLnBrk="0" hangingPunct="1">
        <a:defRPr sz="1700" kern="1200">
          <a:solidFill>
            <a:schemeClr val="tx1"/>
          </a:solidFill>
          <a:latin typeface="+mn-lt"/>
          <a:ea typeface="+mn-ea"/>
          <a:cs typeface="+mn-cs"/>
        </a:defRPr>
      </a:lvl2pPr>
      <a:lvl3pPr marL="914064" algn="l" defTabSz="914064" rtl="0" eaLnBrk="1" latinLnBrk="0" hangingPunct="1">
        <a:defRPr sz="1700" kern="1200">
          <a:solidFill>
            <a:schemeClr val="tx1"/>
          </a:solidFill>
          <a:latin typeface="+mn-lt"/>
          <a:ea typeface="+mn-ea"/>
          <a:cs typeface="+mn-cs"/>
        </a:defRPr>
      </a:lvl3pPr>
      <a:lvl4pPr marL="1371097" algn="l" defTabSz="914064" rtl="0" eaLnBrk="1" latinLnBrk="0" hangingPunct="1">
        <a:defRPr sz="1700" kern="1200">
          <a:solidFill>
            <a:schemeClr val="tx1"/>
          </a:solidFill>
          <a:latin typeface="+mn-lt"/>
          <a:ea typeface="+mn-ea"/>
          <a:cs typeface="+mn-cs"/>
        </a:defRPr>
      </a:lvl4pPr>
      <a:lvl5pPr marL="1828127" algn="l" defTabSz="914064" rtl="0" eaLnBrk="1" latinLnBrk="0" hangingPunct="1">
        <a:defRPr sz="1700" kern="1200">
          <a:solidFill>
            <a:schemeClr val="tx1"/>
          </a:solidFill>
          <a:latin typeface="+mn-lt"/>
          <a:ea typeface="+mn-ea"/>
          <a:cs typeface="+mn-cs"/>
        </a:defRPr>
      </a:lvl5pPr>
      <a:lvl6pPr marL="2285159" algn="l" defTabSz="914064" rtl="0" eaLnBrk="1" latinLnBrk="0" hangingPunct="1">
        <a:defRPr sz="1700" kern="1200">
          <a:solidFill>
            <a:schemeClr val="tx1"/>
          </a:solidFill>
          <a:latin typeface="+mn-lt"/>
          <a:ea typeface="+mn-ea"/>
          <a:cs typeface="+mn-cs"/>
        </a:defRPr>
      </a:lvl6pPr>
      <a:lvl7pPr marL="2742191" algn="l" defTabSz="914064" rtl="0" eaLnBrk="1" latinLnBrk="0" hangingPunct="1">
        <a:defRPr sz="1700" kern="1200">
          <a:solidFill>
            <a:schemeClr val="tx1"/>
          </a:solidFill>
          <a:latin typeface="+mn-lt"/>
          <a:ea typeface="+mn-ea"/>
          <a:cs typeface="+mn-cs"/>
        </a:defRPr>
      </a:lvl7pPr>
      <a:lvl8pPr marL="3199225" algn="l" defTabSz="914064" rtl="0" eaLnBrk="1" latinLnBrk="0" hangingPunct="1">
        <a:defRPr sz="1700" kern="1200">
          <a:solidFill>
            <a:schemeClr val="tx1"/>
          </a:solidFill>
          <a:latin typeface="+mn-lt"/>
          <a:ea typeface="+mn-ea"/>
          <a:cs typeface="+mn-cs"/>
        </a:defRPr>
      </a:lvl8pPr>
      <a:lvl9pPr marL="3656256" algn="l" defTabSz="91406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53.xml"/><Relationship Id="rId18" Type="http://schemas.openxmlformats.org/officeDocument/2006/relationships/image" Target="../media/image61.png"/><Relationship Id="rId26" Type="http://schemas.openxmlformats.org/officeDocument/2006/relationships/image" Target="../media/image65.png"/><Relationship Id="rId39" Type="http://schemas.openxmlformats.org/officeDocument/2006/relationships/customXml" Target="../ink/ink66.xml"/><Relationship Id="rId21" Type="http://schemas.openxmlformats.org/officeDocument/2006/relationships/customXml" Target="../ink/ink57.xml"/><Relationship Id="rId34" Type="http://schemas.openxmlformats.org/officeDocument/2006/relationships/image" Target="../media/image69.png"/><Relationship Id="rId42" Type="http://schemas.openxmlformats.org/officeDocument/2006/relationships/image" Target="../media/image73.png"/><Relationship Id="rId47" Type="http://schemas.openxmlformats.org/officeDocument/2006/relationships/customXml" Target="../ink/ink70.xml"/><Relationship Id="rId50" Type="http://schemas.openxmlformats.org/officeDocument/2006/relationships/image" Target="../media/image77.png"/><Relationship Id="rId55" Type="http://schemas.openxmlformats.org/officeDocument/2006/relationships/customXml" Target="../ink/ink74.xml"/><Relationship Id="rId63" Type="http://schemas.openxmlformats.org/officeDocument/2006/relationships/customXml" Target="../ink/ink78.xml"/><Relationship Id="rId68" Type="http://schemas.openxmlformats.org/officeDocument/2006/relationships/image" Target="../media/image86.png"/><Relationship Id="rId76" Type="http://schemas.openxmlformats.org/officeDocument/2006/relationships/image" Target="../media/image90.png"/><Relationship Id="rId84" Type="http://schemas.openxmlformats.org/officeDocument/2006/relationships/image" Target="../media/image94.png"/><Relationship Id="rId7" Type="http://schemas.openxmlformats.org/officeDocument/2006/relationships/customXml" Target="../ink/ink50.xml"/><Relationship Id="rId71" Type="http://schemas.openxmlformats.org/officeDocument/2006/relationships/customXml" Target="../ink/ink82.xml"/><Relationship Id="rId2" Type="http://schemas.openxmlformats.org/officeDocument/2006/relationships/image" Target="../media/image53.png"/><Relationship Id="rId16" Type="http://schemas.openxmlformats.org/officeDocument/2006/relationships/image" Target="../media/image60.png"/><Relationship Id="rId29" Type="http://schemas.openxmlformats.org/officeDocument/2006/relationships/customXml" Target="../ink/ink61.xml"/><Relationship Id="rId11" Type="http://schemas.openxmlformats.org/officeDocument/2006/relationships/customXml" Target="../ink/ink52.xml"/><Relationship Id="rId24" Type="http://schemas.openxmlformats.org/officeDocument/2006/relationships/image" Target="../media/image64.png"/><Relationship Id="rId32" Type="http://schemas.openxmlformats.org/officeDocument/2006/relationships/image" Target="../media/image68.png"/><Relationship Id="rId37" Type="http://schemas.openxmlformats.org/officeDocument/2006/relationships/customXml" Target="../ink/ink65.xml"/><Relationship Id="rId40" Type="http://schemas.openxmlformats.org/officeDocument/2006/relationships/image" Target="../media/image72.png"/><Relationship Id="rId45" Type="http://schemas.openxmlformats.org/officeDocument/2006/relationships/customXml" Target="../ink/ink69.xml"/><Relationship Id="rId53" Type="http://schemas.openxmlformats.org/officeDocument/2006/relationships/customXml" Target="../ink/ink73.xml"/><Relationship Id="rId58" Type="http://schemas.openxmlformats.org/officeDocument/2006/relationships/image" Target="../media/image81.png"/><Relationship Id="rId66" Type="http://schemas.openxmlformats.org/officeDocument/2006/relationships/image" Target="../media/image85.png"/><Relationship Id="rId74" Type="http://schemas.openxmlformats.org/officeDocument/2006/relationships/image" Target="../media/image89.png"/><Relationship Id="rId79" Type="http://schemas.openxmlformats.org/officeDocument/2006/relationships/customXml" Target="../ink/ink86.xml"/><Relationship Id="rId87" Type="http://schemas.openxmlformats.org/officeDocument/2006/relationships/customXml" Target="../ink/ink90.xml"/><Relationship Id="rId5" Type="http://schemas.openxmlformats.org/officeDocument/2006/relationships/customXml" Target="../ink/ink49.xml"/><Relationship Id="rId61" Type="http://schemas.openxmlformats.org/officeDocument/2006/relationships/customXml" Target="../ink/ink77.xml"/><Relationship Id="rId82" Type="http://schemas.openxmlformats.org/officeDocument/2006/relationships/image" Target="../media/image93.png"/><Relationship Id="rId19" Type="http://schemas.openxmlformats.org/officeDocument/2006/relationships/customXml" Target="../ink/ink56.xml"/><Relationship Id="rId4" Type="http://schemas.openxmlformats.org/officeDocument/2006/relationships/image" Target="../media/image54.png"/><Relationship Id="rId9" Type="http://schemas.openxmlformats.org/officeDocument/2006/relationships/customXml" Target="../ink/ink51.xml"/><Relationship Id="rId14" Type="http://schemas.openxmlformats.org/officeDocument/2006/relationships/image" Target="../media/image59.png"/><Relationship Id="rId22" Type="http://schemas.openxmlformats.org/officeDocument/2006/relationships/image" Target="../media/image63.png"/><Relationship Id="rId27" Type="http://schemas.openxmlformats.org/officeDocument/2006/relationships/customXml" Target="../ink/ink60.xml"/><Relationship Id="rId30" Type="http://schemas.openxmlformats.org/officeDocument/2006/relationships/image" Target="../media/image67.png"/><Relationship Id="rId35" Type="http://schemas.openxmlformats.org/officeDocument/2006/relationships/customXml" Target="../ink/ink64.xml"/><Relationship Id="rId43" Type="http://schemas.openxmlformats.org/officeDocument/2006/relationships/customXml" Target="../ink/ink68.xml"/><Relationship Id="rId48" Type="http://schemas.openxmlformats.org/officeDocument/2006/relationships/image" Target="../media/image76.png"/><Relationship Id="rId56" Type="http://schemas.openxmlformats.org/officeDocument/2006/relationships/image" Target="../media/image80.png"/><Relationship Id="rId64" Type="http://schemas.openxmlformats.org/officeDocument/2006/relationships/image" Target="../media/image84.png"/><Relationship Id="rId69" Type="http://schemas.openxmlformats.org/officeDocument/2006/relationships/customXml" Target="../ink/ink81.xml"/><Relationship Id="rId77" Type="http://schemas.openxmlformats.org/officeDocument/2006/relationships/customXml" Target="../ink/ink85.xml"/><Relationship Id="rId8" Type="http://schemas.openxmlformats.org/officeDocument/2006/relationships/image" Target="../media/image56.png"/><Relationship Id="rId51" Type="http://schemas.openxmlformats.org/officeDocument/2006/relationships/customXml" Target="../ink/ink72.xml"/><Relationship Id="rId72" Type="http://schemas.openxmlformats.org/officeDocument/2006/relationships/image" Target="../media/image88.png"/><Relationship Id="rId80" Type="http://schemas.openxmlformats.org/officeDocument/2006/relationships/image" Target="../media/image92.png"/><Relationship Id="rId85" Type="http://schemas.openxmlformats.org/officeDocument/2006/relationships/customXml" Target="../ink/ink89.xml"/><Relationship Id="rId3" Type="http://schemas.openxmlformats.org/officeDocument/2006/relationships/customXml" Target="../ink/ink48.xml"/><Relationship Id="rId12" Type="http://schemas.openxmlformats.org/officeDocument/2006/relationships/image" Target="../media/image58.png"/><Relationship Id="rId17" Type="http://schemas.openxmlformats.org/officeDocument/2006/relationships/customXml" Target="../ink/ink55.xml"/><Relationship Id="rId25" Type="http://schemas.openxmlformats.org/officeDocument/2006/relationships/customXml" Target="../ink/ink59.xml"/><Relationship Id="rId33" Type="http://schemas.openxmlformats.org/officeDocument/2006/relationships/customXml" Target="../ink/ink63.xml"/><Relationship Id="rId38" Type="http://schemas.openxmlformats.org/officeDocument/2006/relationships/image" Target="../media/image71.png"/><Relationship Id="rId46" Type="http://schemas.openxmlformats.org/officeDocument/2006/relationships/image" Target="../media/image75.png"/><Relationship Id="rId59" Type="http://schemas.openxmlformats.org/officeDocument/2006/relationships/customXml" Target="../ink/ink76.xml"/><Relationship Id="rId67" Type="http://schemas.openxmlformats.org/officeDocument/2006/relationships/customXml" Target="../ink/ink80.xml"/><Relationship Id="rId20" Type="http://schemas.openxmlformats.org/officeDocument/2006/relationships/image" Target="../media/image62.png"/><Relationship Id="rId41" Type="http://schemas.openxmlformats.org/officeDocument/2006/relationships/customXml" Target="../ink/ink67.xml"/><Relationship Id="rId54" Type="http://schemas.openxmlformats.org/officeDocument/2006/relationships/image" Target="../media/image79.png"/><Relationship Id="rId62" Type="http://schemas.openxmlformats.org/officeDocument/2006/relationships/image" Target="../media/image83.png"/><Relationship Id="rId70" Type="http://schemas.openxmlformats.org/officeDocument/2006/relationships/image" Target="../media/image87.png"/><Relationship Id="rId75" Type="http://schemas.openxmlformats.org/officeDocument/2006/relationships/customXml" Target="../ink/ink84.xml"/><Relationship Id="rId83" Type="http://schemas.openxmlformats.org/officeDocument/2006/relationships/customXml" Target="../ink/ink88.xml"/><Relationship Id="rId88" Type="http://schemas.openxmlformats.org/officeDocument/2006/relationships/image" Target="../media/image96.png"/><Relationship Id="rId1" Type="http://schemas.openxmlformats.org/officeDocument/2006/relationships/slideLayout" Target="../slideLayouts/slideLayout3.xml"/><Relationship Id="rId6" Type="http://schemas.openxmlformats.org/officeDocument/2006/relationships/image" Target="../media/image55.png"/><Relationship Id="rId15" Type="http://schemas.openxmlformats.org/officeDocument/2006/relationships/customXml" Target="../ink/ink54.xml"/><Relationship Id="rId23" Type="http://schemas.openxmlformats.org/officeDocument/2006/relationships/customXml" Target="../ink/ink58.xml"/><Relationship Id="rId28" Type="http://schemas.openxmlformats.org/officeDocument/2006/relationships/image" Target="../media/image66.png"/><Relationship Id="rId36" Type="http://schemas.openxmlformats.org/officeDocument/2006/relationships/image" Target="../media/image70.png"/><Relationship Id="rId49" Type="http://schemas.openxmlformats.org/officeDocument/2006/relationships/customXml" Target="../ink/ink71.xml"/><Relationship Id="rId57" Type="http://schemas.openxmlformats.org/officeDocument/2006/relationships/customXml" Target="../ink/ink75.xml"/><Relationship Id="rId10" Type="http://schemas.openxmlformats.org/officeDocument/2006/relationships/image" Target="../media/image57.png"/><Relationship Id="rId31" Type="http://schemas.openxmlformats.org/officeDocument/2006/relationships/customXml" Target="../ink/ink62.xml"/><Relationship Id="rId44" Type="http://schemas.openxmlformats.org/officeDocument/2006/relationships/image" Target="../media/image74.png"/><Relationship Id="rId52" Type="http://schemas.openxmlformats.org/officeDocument/2006/relationships/image" Target="../media/image78.png"/><Relationship Id="rId60" Type="http://schemas.openxmlformats.org/officeDocument/2006/relationships/image" Target="../media/image82.png"/><Relationship Id="rId65" Type="http://schemas.openxmlformats.org/officeDocument/2006/relationships/customXml" Target="../ink/ink79.xml"/><Relationship Id="rId73" Type="http://schemas.openxmlformats.org/officeDocument/2006/relationships/customXml" Target="../ink/ink83.xml"/><Relationship Id="rId78" Type="http://schemas.openxmlformats.org/officeDocument/2006/relationships/image" Target="../media/image91.png"/><Relationship Id="rId81" Type="http://schemas.openxmlformats.org/officeDocument/2006/relationships/customXml" Target="../ink/ink87.xml"/><Relationship Id="rId86" Type="http://schemas.openxmlformats.org/officeDocument/2006/relationships/image" Target="../media/image95.png"/></Relationships>
</file>

<file path=ppt/slides/_rels/slide11.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customXml" Target="../ink/ink96.xml"/><Relationship Id="rId18" Type="http://schemas.openxmlformats.org/officeDocument/2006/relationships/image" Target="../media/image103.png"/><Relationship Id="rId26" Type="http://schemas.openxmlformats.org/officeDocument/2006/relationships/image" Target="../media/image107.png"/><Relationship Id="rId3" Type="http://schemas.openxmlformats.org/officeDocument/2006/relationships/customXml" Target="../ink/ink91.xml"/><Relationship Id="rId21" Type="http://schemas.openxmlformats.org/officeDocument/2006/relationships/customXml" Target="../ink/ink100.xml"/><Relationship Id="rId34" Type="http://schemas.openxmlformats.org/officeDocument/2006/relationships/image" Target="../media/image111.png"/><Relationship Id="rId7" Type="http://schemas.openxmlformats.org/officeDocument/2006/relationships/customXml" Target="../ink/ink93.xml"/><Relationship Id="rId12" Type="http://schemas.openxmlformats.org/officeDocument/2006/relationships/image" Target="../media/image101.png"/><Relationship Id="rId17" Type="http://schemas.openxmlformats.org/officeDocument/2006/relationships/customXml" Target="../ink/ink98.xml"/><Relationship Id="rId25" Type="http://schemas.openxmlformats.org/officeDocument/2006/relationships/customXml" Target="../ink/ink102.xml"/><Relationship Id="rId33" Type="http://schemas.openxmlformats.org/officeDocument/2006/relationships/customXml" Target="../ink/ink106.xml"/><Relationship Id="rId38" Type="http://schemas.openxmlformats.org/officeDocument/2006/relationships/image" Target="../media/image113.png"/><Relationship Id="rId2" Type="http://schemas.openxmlformats.org/officeDocument/2006/relationships/image" Target="../media/image53.png"/><Relationship Id="rId16" Type="http://schemas.openxmlformats.org/officeDocument/2006/relationships/image" Target="../media/image33.png"/><Relationship Id="rId20" Type="http://schemas.openxmlformats.org/officeDocument/2006/relationships/image" Target="../media/image104.png"/><Relationship Id="rId29" Type="http://schemas.openxmlformats.org/officeDocument/2006/relationships/customXml" Target="../ink/ink104.xml"/><Relationship Id="rId1" Type="http://schemas.openxmlformats.org/officeDocument/2006/relationships/slideLayout" Target="../slideLayouts/slideLayout3.xml"/><Relationship Id="rId6" Type="http://schemas.openxmlformats.org/officeDocument/2006/relationships/image" Target="../media/image98.png"/><Relationship Id="rId11" Type="http://schemas.openxmlformats.org/officeDocument/2006/relationships/customXml" Target="../ink/ink95.xml"/><Relationship Id="rId24" Type="http://schemas.openxmlformats.org/officeDocument/2006/relationships/image" Target="../media/image106.png"/><Relationship Id="rId32" Type="http://schemas.openxmlformats.org/officeDocument/2006/relationships/image" Target="../media/image110.png"/><Relationship Id="rId37" Type="http://schemas.openxmlformats.org/officeDocument/2006/relationships/customXml" Target="../ink/ink108.xml"/><Relationship Id="rId5" Type="http://schemas.openxmlformats.org/officeDocument/2006/relationships/customXml" Target="../ink/ink92.xml"/><Relationship Id="rId15" Type="http://schemas.openxmlformats.org/officeDocument/2006/relationships/customXml" Target="../ink/ink97.xml"/><Relationship Id="rId23" Type="http://schemas.openxmlformats.org/officeDocument/2006/relationships/customXml" Target="../ink/ink101.xml"/><Relationship Id="rId28" Type="http://schemas.openxmlformats.org/officeDocument/2006/relationships/image" Target="../media/image108.png"/><Relationship Id="rId36" Type="http://schemas.openxmlformats.org/officeDocument/2006/relationships/image" Target="../media/image112.png"/><Relationship Id="rId10" Type="http://schemas.openxmlformats.org/officeDocument/2006/relationships/image" Target="../media/image100.png"/><Relationship Id="rId19" Type="http://schemas.openxmlformats.org/officeDocument/2006/relationships/customXml" Target="../ink/ink99.xml"/><Relationship Id="rId31" Type="http://schemas.openxmlformats.org/officeDocument/2006/relationships/customXml" Target="../ink/ink105.xml"/><Relationship Id="rId4" Type="http://schemas.openxmlformats.org/officeDocument/2006/relationships/image" Target="../media/image97.png"/><Relationship Id="rId9" Type="http://schemas.openxmlformats.org/officeDocument/2006/relationships/customXml" Target="../ink/ink94.xml"/><Relationship Id="rId14" Type="http://schemas.openxmlformats.org/officeDocument/2006/relationships/image" Target="../media/image102.png"/><Relationship Id="rId22" Type="http://schemas.openxmlformats.org/officeDocument/2006/relationships/image" Target="../media/image105.png"/><Relationship Id="rId27" Type="http://schemas.openxmlformats.org/officeDocument/2006/relationships/customXml" Target="../ink/ink103.xml"/><Relationship Id="rId30" Type="http://schemas.openxmlformats.org/officeDocument/2006/relationships/image" Target="../media/image109.png"/><Relationship Id="rId35" Type="http://schemas.openxmlformats.org/officeDocument/2006/relationships/customXml" Target="../ink/ink107.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1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customXml" Target="../ink/ink10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10.xml"/><Relationship Id="rId2" Type="http://schemas.openxmlformats.org/officeDocument/2006/relationships/image" Target="../media/image118.png"/><Relationship Id="rId1"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customXml" Target="../ink/ink111.xml"/><Relationship Id="rId4" Type="http://schemas.openxmlformats.org/officeDocument/2006/relationships/image" Target="../media/image119.png"/></Relationships>
</file>

<file path=ppt/slides/_rels/slide1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0.png"/><Relationship Id="rId18" Type="http://schemas.openxmlformats.org/officeDocument/2006/relationships/customXml" Target="../ink/ink11.xml"/><Relationship Id="rId26" Type="http://schemas.openxmlformats.org/officeDocument/2006/relationships/customXml" Target="../ink/ink15.xml"/><Relationship Id="rId3" Type="http://schemas.openxmlformats.org/officeDocument/2006/relationships/image" Target="../media/image5.png"/><Relationship Id="rId21"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customXml" Target="../ink/ink8.xml"/><Relationship Id="rId17" Type="http://schemas.openxmlformats.org/officeDocument/2006/relationships/image" Target="../media/image12.png"/><Relationship Id="rId25" Type="http://schemas.openxmlformats.org/officeDocument/2006/relationships/image" Target="../media/image16.png"/><Relationship Id="rId2" Type="http://schemas.openxmlformats.org/officeDocument/2006/relationships/image" Target="../media/image4.png"/><Relationship Id="rId16" Type="http://schemas.openxmlformats.org/officeDocument/2006/relationships/customXml" Target="../ink/ink10.xml"/><Relationship Id="rId20" Type="http://schemas.openxmlformats.org/officeDocument/2006/relationships/customXml" Target="../ink/ink12.xml"/><Relationship Id="rId29"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customXml" Target="../ink/ink5.xml"/><Relationship Id="rId11" Type="http://schemas.openxmlformats.org/officeDocument/2006/relationships/image" Target="../media/image9.png"/><Relationship Id="rId24" Type="http://schemas.openxmlformats.org/officeDocument/2006/relationships/customXml" Target="../ink/ink14.xml"/><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6.xml"/><Relationship Id="rId10" Type="http://schemas.openxmlformats.org/officeDocument/2006/relationships/customXml" Target="../ink/ink7.xml"/><Relationship Id="rId19" Type="http://schemas.openxmlformats.org/officeDocument/2006/relationships/image" Target="../media/image13.png"/><Relationship Id="rId31" Type="http://schemas.openxmlformats.org/officeDocument/2006/relationships/image" Target="../media/image19.png"/><Relationship Id="rId4" Type="http://schemas.openxmlformats.org/officeDocument/2006/relationships/customXml" Target="../ink/ink4.xml"/><Relationship Id="rId9" Type="http://schemas.openxmlformats.org/officeDocument/2006/relationships/image" Target="../media/image8.png"/><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17.png"/><Relationship Id="rId30" Type="http://schemas.openxmlformats.org/officeDocument/2006/relationships/customXml" Target="../ink/ink17.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18.xml"/><Relationship Id="rId7" Type="http://schemas.openxmlformats.org/officeDocument/2006/relationships/customXml" Target="../ink/ink20.xml"/><Relationship Id="rId12"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customXml" Target="../ink/ink22.xml"/><Relationship Id="rId5" Type="http://schemas.openxmlformats.org/officeDocument/2006/relationships/customXml" Target="../ink/ink19.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21.xml"/></Relationships>
</file>

<file path=ppt/slides/_rels/slide5.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customXml" Target="../ink/ink24.xml"/><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customXml" Target="../ink/ink27.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38.png"/><Relationship Id="rId18" Type="http://schemas.openxmlformats.org/officeDocument/2006/relationships/customXml" Target="../ink/ink36.xml"/><Relationship Id="rId26" Type="http://schemas.openxmlformats.org/officeDocument/2006/relationships/customXml" Target="../ink/ink40.xml"/><Relationship Id="rId39" Type="http://schemas.openxmlformats.org/officeDocument/2006/relationships/image" Target="../media/image51.png"/><Relationship Id="rId3" Type="http://schemas.openxmlformats.org/officeDocument/2006/relationships/image" Target="../media/image33.png"/><Relationship Id="rId21" Type="http://schemas.openxmlformats.org/officeDocument/2006/relationships/image" Target="../media/image42.png"/><Relationship Id="rId34" Type="http://schemas.openxmlformats.org/officeDocument/2006/relationships/customXml" Target="../ink/ink44.xml"/><Relationship Id="rId7" Type="http://schemas.openxmlformats.org/officeDocument/2006/relationships/image" Target="../media/image35.png"/><Relationship Id="rId12" Type="http://schemas.openxmlformats.org/officeDocument/2006/relationships/customXml" Target="../ink/ink33.xml"/><Relationship Id="rId17" Type="http://schemas.openxmlformats.org/officeDocument/2006/relationships/image" Target="../media/image40.png"/><Relationship Id="rId25" Type="http://schemas.openxmlformats.org/officeDocument/2006/relationships/image" Target="../media/image44.png"/><Relationship Id="rId33" Type="http://schemas.openxmlformats.org/officeDocument/2006/relationships/image" Target="../media/image48.png"/><Relationship Id="rId38" Type="http://schemas.openxmlformats.org/officeDocument/2006/relationships/customXml" Target="../ink/ink46.xml"/><Relationship Id="rId2" Type="http://schemas.openxmlformats.org/officeDocument/2006/relationships/customXml" Target="../ink/ink28.xml"/><Relationship Id="rId16" Type="http://schemas.openxmlformats.org/officeDocument/2006/relationships/customXml" Target="../ink/ink35.xml"/><Relationship Id="rId20" Type="http://schemas.openxmlformats.org/officeDocument/2006/relationships/customXml" Target="../ink/ink37.xml"/><Relationship Id="rId29" Type="http://schemas.openxmlformats.org/officeDocument/2006/relationships/image" Target="../media/image46.png"/><Relationship Id="rId41"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customXml" Target="../ink/ink30.xml"/><Relationship Id="rId11" Type="http://schemas.openxmlformats.org/officeDocument/2006/relationships/image" Target="../media/image37.png"/><Relationship Id="rId24" Type="http://schemas.openxmlformats.org/officeDocument/2006/relationships/customXml" Target="../ink/ink39.xml"/><Relationship Id="rId32" Type="http://schemas.openxmlformats.org/officeDocument/2006/relationships/customXml" Target="../ink/ink43.xml"/><Relationship Id="rId37" Type="http://schemas.openxmlformats.org/officeDocument/2006/relationships/image" Target="../media/image50.png"/><Relationship Id="rId40" Type="http://schemas.openxmlformats.org/officeDocument/2006/relationships/customXml" Target="../ink/ink47.xml"/><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28" Type="http://schemas.openxmlformats.org/officeDocument/2006/relationships/customXml" Target="../ink/ink41.xml"/><Relationship Id="rId36" Type="http://schemas.openxmlformats.org/officeDocument/2006/relationships/customXml" Target="../ink/ink45.xml"/><Relationship Id="rId10" Type="http://schemas.openxmlformats.org/officeDocument/2006/relationships/customXml" Target="../ink/ink32.xml"/><Relationship Id="rId19" Type="http://schemas.openxmlformats.org/officeDocument/2006/relationships/image" Target="../media/image41.png"/><Relationship Id="rId31" Type="http://schemas.openxmlformats.org/officeDocument/2006/relationships/image" Target="../media/image47.png"/><Relationship Id="rId4" Type="http://schemas.openxmlformats.org/officeDocument/2006/relationships/customXml" Target="../ink/ink29.xml"/><Relationship Id="rId9" Type="http://schemas.openxmlformats.org/officeDocument/2006/relationships/image" Target="../media/image36.png"/><Relationship Id="rId14" Type="http://schemas.openxmlformats.org/officeDocument/2006/relationships/customXml" Target="../ink/ink34.xml"/><Relationship Id="rId22" Type="http://schemas.openxmlformats.org/officeDocument/2006/relationships/customXml" Target="../ink/ink38.xml"/><Relationship Id="rId27" Type="http://schemas.openxmlformats.org/officeDocument/2006/relationships/image" Target="../media/image45.png"/><Relationship Id="rId30" Type="http://schemas.openxmlformats.org/officeDocument/2006/relationships/customXml" Target="../ink/ink42.xml"/><Relationship Id="rId35"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161" y="1772816"/>
            <a:ext cx="10580851" cy="2232248"/>
          </a:xfrm>
        </p:spPr>
        <p:txBody>
          <a:bodyPr>
            <a:normAutofit/>
          </a:bodyPr>
          <a:lstStyle/>
          <a:p>
            <a:pPr algn="ctr"/>
            <a:r>
              <a:rPr lang="zh-CN" altLang="en-US" dirty="0"/>
              <a:t>从</a:t>
            </a:r>
            <a:r>
              <a:rPr lang="en-US" altLang="zh-CN" dirty="0"/>
              <a:t>Kaggle</a:t>
            </a:r>
            <a:r>
              <a:rPr lang="zh-CN" altLang="en-US" dirty="0"/>
              <a:t>比赛深入数据科学</a:t>
            </a:r>
            <a:br>
              <a:rPr lang="en-US" altLang="zh-CN" dirty="0"/>
            </a:br>
            <a:br>
              <a:rPr lang="en-US" altLang="zh-CN" dirty="0"/>
            </a:br>
            <a:r>
              <a:rPr lang="en-US" altLang="zh-CN" dirty="0"/>
              <a:t>——</a:t>
            </a:r>
            <a:r>
              <a:rPr lang="zh-CN" altLang="en-US"/>
              <a:t>广义线性模型与逻辑回归实现</a:t>
            </a:r>
            <a:endParaRPr lang="zh-CN" altLang="zh-CN" dirty="0"/>
          </a:p>
        </p:txBody>
      </p:sp>
      <p:grpSp>
        <p:nvGrpSpPr>
          <p:cNvPr id="3" name="组合 2"/>
          <p:cNvGrpSpPr/>
          <p:nvPr/>
        </p:nvGrpSpPr>
        <p:grpSpPr>
          <a:xfrm>
            <a:off x="1" y="4941168"/>
            <a:ext cx="12188825" cy="1916832"/>
            <a:chOff x="1" y="3861048"/>
            <a:chExt cx="12188825" cy="2996952"/>
          </a:xfrm>
        </p:grpSpPr>
        <p:sp>
          <p:nvSpPr>
            <p:cNvPr id="4" name="矩形 3"/>
            <p:cNvSpPr/>
            <p:nvPr/>
          </p:nvSpPr>
          <p:spPr>
            <a:xfrm>
              <a:off x="1" y="3861048"/>
              <a:ext cx="12188825" cy="29969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副标题 4"/>
            <p:cNvSpPr txBox="1"/>
            <p:nvPr/>
          </p:nvSpPr>
          <p:spPr bwMode="auto">
            <a:xfrm>
              <a:off x="2926060" y="4293096"/>
              <a:ext cx="6530637" cy="1956715"/>
            </a:xfrm>
            <a:prstGeom prst="rect">
              <a:avLst/>
            </a:prstGeom>
            <a:noFill/>
            <a:ln w="9525">
              <a:noFill/>
              <a:miter lim="800000"/>
            </a:ln>
          </p:spPr>
          <p:txBody>
            <a:bodyPr vert="horz" wrap="square" lIns="91440" tIns="45720" rIns="91440" bIns="45720" numCol="1" anchor="t" anchorCtr="0" compatLnSpc="1"/>
            <a:lstStyle/>
            <a:p>
              <a:pPr algn="ctr" eaLnBrk="0" hangingPunct="0">
                <a:spcBef>
                  <a:spcPct val="20000"/>
                </a:spcBef>
                <a:defRPr/>
              </a:pPr>
              <a:endParaRPr lang="en-US" altLang="zh-CN" sz="2400" b="1" kern="0" dirty="0">
                <a:solidFill>
                  <a:schemeClr val="bg1"/>
                </a:solidFill>
                <a:latin typeface="微软雅黑" pitchFamily="34" charset="-122"/>
                <a:ea typeface="微软雅黑" pitchFamily="34" charset="-122"/>
              </a:endParaRPr>
            </a:p>
            <a:p>
              <a:pPr algn="ctr" eaLnBrk="0" hangingPunct="0">
                <a:spcBef>
                  <a:spcPct val="20000"/>
                </a:spcBef>
                <a:defRPr/>
              </a:pPr>
              <a:r>
                <a:rPr lang="zh-CN" altLang="en-US" sz="2400" b="1" kern="0" dirty="0">
                  <a:solidFill>
                    <a:schemeClr val="bg1"/>
                  </a:solidFill>
                  <a:latin typeface="微软雅黑" pitchFamily="34" charset="-122"/>
                  <a:ea typeface="微软雅黑" pitchFamily="34" charset="-122"/>
                </a:rPr>
                <a:t>臧老师</a:t>
              </a:r>
              <a:endParaRPr lang="en-US" altLang="zh-CN" sz="2400" b="1" kern="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78945092"/>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7. </a:t>
            </a:r>
            <a:r>
              <a:rPr kumimoji="1" lang="zh-CN" altLang="en-US" dirty="0"/>
              <a:t>回顾：极大似然估计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：正态分布的极大似然估计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正态分布，</a:t>
            </a:r>
            <a:r>
              <a:rPr lang="en-US" altLang="zh-CN" sz="2400" dirty="0">
                <a:latin typeface="Cambria" panose="02040503050406030204" pitchFamily="18" charset="0"/>
                <a:ea typeface="Cambria" panose="02040503050406030204" pitchFamily="18" charset="0"/>
              </a:rPr>
              <a:t>N(mean, variance)</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个样本，所有样本的取值均已知</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a:t>
            </a:r>
            <a:r>
              <a:rPr lang="en-US" altLang="zh-CN" sz="2400" dirty="0">
                <a:latin typeface="Cambria" panose="02040503050406030204" pitchFamily="18" charset="0"/>
                <a:ea typeface="Cambria" panose="02040503050406030204" pitchFamily="18" charset="0"/>
              </a:rPr>
              <a:t>mean</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FCCAED7-5601-493C-9BAB-86C20DA899DF}"/>
              </a:ext>
            </a:extLst>
          </p:cNvPr>
          <p:cNvPicPr>
            <a:picLocks noChangeAspect="1"/>
          </p:cNvPicPr>
          <p:nvPr/>
        </p:nvPicPr>
        <p:blipFill>
          <a:blip r:embed="rId2"/>
          <a:stretch>
            <a:fillRect/>
          </a:stretch>
        </p:blipFill>
        <p:spPr>
          <a:xfrm>
            <a:off x="1629916" y="3346482"/>
            <a:ext cx="3705225" cy="9620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7A9C54DA-014B-46C0-BDB4-6F8FD3EAF4B4}"/>
                  </a:ext>
                </a:extLst>
              </p14:cNvPr>
              <p14:cNvContentPartPr/>
              <p14:nvPr/>
            </p14:nvContentPartPr>
            <p14:xfrm>
              <a:off x="6296913" y="1260491"/>
              <a:ext cx="11160" cy="6120"/>
            </p14:xfrm>
          </p:contentPart>
        </mc:Choice>
        <mc:Fallback>
          <p:pic>
            <p:nvPicPr>
              <p:cNvPr id="3" name="墨迹 2">
                <a:extLst>
                  <a:ext uri="{FF2B5EF4-FFF2-40B4-BE49-F238E27FC236}">
                    <a16:creationId xmlns:a16="http://schemas.microsoft.com/office/drawing/2014/main" id="{7A9C54DA-014B-46C0-BDB4-6F8FD3EAF4B4}"/>
                  </a:ext>
                </a:extLst>
              </p:cNvPr>
              <p:cNvPicPr/>
              <p:nvPr/>
            </p:nvPicPr>
            <p:blipFill>
              <a:blip r:embed="rId4"/>
              <a:stretch>
                <a:fillRect/>
              </a:stretch>
            </p:blipFill>
            <p:spPr>
              <a:xfrm>
                <a:off x="6287913" y="1251491"/>
                <a:ext cx="288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墨迹 8">
                <a:extLst>
                  <a:ext uri="{FF2B5EF4-FFF2-40B4-BE49-F238E27FC236}">
                    <a16:creationId xmlns:a16="http://schemas.microsoft.com/office/drawing/2014/main" id="{5B074E56-E2FA-4DE4-B160-BA1B20ABD58D}"/>
                  </a:ext>
                </a:extLst>
              </p14:cNvPr>
              <p14:cNvContentPartPr/>
              <p14:nvPr/>
            </p14:nvContentPartPr>
            <p14:xfrm>
              <a:off x="6109713" y="851891"/>
              <a:ext cx="3240" cy="108360"/>
            </p14:xfrm>
          </p:contentPart>
        </mc:Choice>
        <mc:Fallback>
          <p:pic>
            <p:nvPicPr>
              <p:cNvPr id="9" name="墨迹 8">
                <a:extLst>
                  <a:ext uri="{FF2B5EF4-FFF2-40B4-BE49-F238E27FC236}">
                    <a16:creationId xmlns:a16="http://schemas.microsoft.com/office/drawing/2014/main" id="{5B074E56-E2FA-4DE4-B160-BA1B20ABD58D}"/>
                  </a:ext>
                </a:extLst>
              </p:cNvPr>
              <p:cNvPicPr/>
              <p:nvPr/>
            </p:nvPicPr>
            <p:blipFill>
              <a:blip r:embed="rId6"/>
              <a:stretch>
                <a:fillRect/>
              </a:stretch>
            </p:blipFill>
            <p:spPr>
              <a:xfrm>
                <a:off x="6101073" y="843251"/>
                <a:ext cx="208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墨迹 9">
                <a:extLst>
                  <a:ext uri="{FF2B5EF4-FFF2-40B4-BE49-F238E27FC236}">
                    <a16:creationId xmlns:a16="http://schemas.microsoft.com/office/drawing/2014/main" id="{A921FBC1-979C-40D7-A6D9-2B7F827AB29F}"/>
                  </a:ext>
                </a:extLst>
              </p14:cNvPr>
              <p14:cNvContentPartPr/>
              <p14:nvPr/>
            </p14:nvContentPartPr>
            <p14:xfrm>
              <a:off x="6095673" y="754331"/>
              <a:ext cx="11160" cy="35280"/>
            </p14:xfrm>
          </p:contentPart>
        </mc:Choice>
        <mc:Fallback>
          <p:pic>
            <p:nvPicPr>
              <p:cNvPr id="10" name="墨迹 9">
                <a:extLst>
                  <a:ext uri="{FF2B5EF4-FFF2-40B4-BE49-F238E27FC236}">
                    <a16:creationId xmlns:a16="http://schemas.microsoft.com/office/drawing/2014/main" id="{A921FBC1-979C-40D7-A6D9-2B7F827AB29F}"/>
                  </a:ext>
                </a:extLst>
              </p:cNvPr>
              <p:cNvPicPr/>
              <p:nvPr/>
            </p:nvPicPr>
            <p:blipFill>
              <a:blip r:embed="rId8"/>
              <a:stretch>
                <a:fillRect/>
              </a:stretch>
            </p:blipFill>
            <p:spPr>
              <a:xfrm>
                <a:off x="6086673" y="745691"/>
                <a:ext cx="288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墨迹 10">
                <a:extLst>
                  <a:ext uri="{FF2B5EF4-FFF2-40B4-BE49-F238E27FC236}">
                    <a16:creationId xmlns:a16="http://schemas.microsoft.com/office/drawing/2014/main" id="{B711C1B3-DA8A-4129-B596-004B06F6DDBE}"/>
                  </a:ext>
                </a:extLst>
              </p14:cNvPr>
              <p14:cNvContentPartPr/>
              <p14:nvPr/>
            </p14:nvContentPartPr>
            <p14:xfrm>
              <a:off x="5688513" y="491891"/>
              <a:ext cx="295200" cy="412200"/>
            </p14:xfrm>
          </p:contentPart>
        </mc:Choice>
        <mc:Fallback>
          <p:pic>
            <p:nvPicPr>
              <p:cNvPr id="11" name="墨迹 10">
                <a:extLst>
                  <a:ext uri="{FF2B5EF4-FFF2-40B4-BE49-F238E27FC236}">
                    <a16:creationId xmlns:a16="http://schemas.microsoft.com/office/drawing/2014/main" id="{B711C1B3-DA8A-4129-B596-004B06F6DDBE}"/>
                  </a:ext>
                </a:extLst>
              </p:cNvPr>
              <p:cNvPicPr/>
              <p:nvPr/>
            </p:nvPicPr>
            <p:blipFill>
              <a:blip r:embed="rId10"/>
              <a:stretch>
                <a:fillRect/>
              </a:stretch>
            </p:blipFill>
            <p:spPr>
              <a:xfrm>
                <a:off x="5679513" y="482891"/>
                <a:ext cx="31284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墨迹 13">
                <a:extLst>
                  <a:ext uri="{FF2B5EF4-FFF2-40B4-BE49-F238E27FC236}">
                    <a16:creationId xmlns:a16="http://schemas.microsoft.com/office/drawing/2014/main" id="{1B8BE019-71DE-42EF-B205-E5F729A014CC}"/>
                  </a:ext>
                </a:extLst>
              </p14:cNvPr>
              <p14:cNvContentPartPr/>
              <p14:nvPr/>
            </p14:nvContentPartPr>
            <p14:xfrm>
              <a:off x="6414633" y="487931"/>
              <a:ext cx="276480" cy="728640"/>
            </p14:xfrm>
          </p:contentPart>
        </mc:Choice>
        <mc:Fallback>
          <p:pic>
            <p:nvPicPr>
              <p:cNvPr id="14" name="墨迹 13">
                <a:extLst>
                  <a:ext uri="{FF2B5EF4-FFF2-40B4-BE49-F238E27FC236}">
                    <a16:creationId xmlns:a16="http://schemas.microsoft.com/office/drawing/2014/main" id="{1B8BE019-71DE-42EF-B205-E5F729A014CC}"/>
                  </a:ext>
                </a:extLst>
              </p:cNvPr>
              <p:cNvPicPr/>
              <p:nvPr/>
            </p:nvPicPr>
            <p:blipFill>
              <a:blip r:embed="rId12"/>
              <a:stretch>
                <a:fillRect/>
              </a:stretch>
            </p:blipFill>
            <p:spPr>
              <a:xfrm>
                <a:off x="6405633" y="479291"/>
                <a:ext cx="294120" cy="746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墨迹 14">
                <a:extLst>
                  <a:ext uri="{FF2B5EF4-FFF2-40B4-BE49-F238E27FC236}">
                    <a16:creationId xmlns:a16="http://schemas.microsoft.com/office/drawing/2014/main" id="{5F08F253-56A4-4F6E-96AD-309187C47A7B}"/>
                  </a:ext>
                </a:extLst>
              </p14:cNvPr>
              <p14:cNvContentPartPr/>
              <p14:nvPr/>
            </p14:nvContentPartPr>
            <p14:xfrm>
              <a:off x="6762393" y="684491"/>
              <a:ext cx="88560" cy="350280"/>
            </p14:xfrm>
          </p:contentPart>
        </mc:Choice>
        <mc:Fallback>
          <p:pic>
            <p:nvPicPr>
              <p:cNvPr id="15" name="墨迹 14">
                <a:extLst>
                  <a:ext uri="{FF2B5EF4-FFF2-40B4-BE49-F238E27FC236}">
                    <a16:creationId xmlns:a16="http://schemas.microsoft.com/office/drawing/2014/main" id="{5F08F253-56A4-4F6E-96AD-309187C47A7B}"/>
                  </a:ext>
                </a:extLst>
              </p:cNvPr>
              <p:cNvPicPr/>
              <p:nvPr/>
            </p:nvPicPr>
            <p:blipFill>
              <a:blip r:embed="rId14"/>
              <a:stretch>
                <a:fillRect/>
              </a:stretch>
            </p:blipFill>
            <p:spPr>
              <a:xfrm>
                <a:off x="6753753" y="675491"/>
                <a:ext cx="10620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5" name="墨迹 24">
                <a:extLst>
                  <a:ext uri="{FF2B5EF4-FFF2-40B4-BE49-F238E27FC236}">
                    <a16:creationId xmlns:a16="http://schemas.microsoft.com/office/drawing/2014/main" id="{0EF6BF87-27CE-4173-80B0-431F2063AD12}"/>
                  </a:ext>
                </a:extLst>
              </p14:cNvPr>
              <p14:cNvContentPartPr/>
              <p14:nvPr/>
            </p14:nvContentPartPr>
            <p14:xfrm>
              <a:off x="6904953" y="686651"/>
              <a:ext cx="263160" cy="412560"/>
            </p14:xfrm>
          </p:contentPart>
        </mc:Choice>
        <mc:Fallback>
          <p:pic>
            <p:nvPicPr>
              <p:cNvPr id="25" name="墨迹 24">
                <a:extLst>
                  <a:ext uri="{FF2B5EF4-FFF2-40B4-BE49-F238E27FC236}">
                    <a16:creationId xmlns:a16="http://schemas.microsoft.com/office/drawing/2014/main" id="{0EF6BF87-27CE-4173-80B0-431F2063AD12}"/>
                  </a:ext>
                </a:extLst>
              </p:cNvPr>
              <p:cNvPicPr/>
              <p:nvPr/>
            </p:nvPicPr>
            <p:blipFill>
              <a:blip r:embed="rId16"/>
              <a:stretch>
                <a:fillRect/>
              </a:stretch>
            </p:blipFill>
            <p:spPr>
              <a:xfrm>
                <a:off x="6895953" y="677651"/>
                <a:ext cx="28080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墨迹 25">
                <a:extLst>
                  <a:ext uri="{FF2B5EF4-FFF2-40B4-BE49-F238E27FC236}">
                    <a16:creationId xmlns:a16="http://schemas.microsoft.com/office/drawing/2014/main" id="{6004E8B2-3692-4A46-80B3-3CB02DB6386D}"/>
                  </a:ext>
                </a:extLst>
              </p14:cNvPr>
              <p14:cNvContentPartPr/>
              <p14:nvPr/>
            </p14:nvContentPartPr>
            <p14:xfrm>
              <a:off x="4467753" y="623291"/>
              <a:ext cx="267120" cy="175680"/>
            </p14:xfrm>
          </p:contentPart>
        </mc:Choice>
        <mc:Fallback>
          <p:pic>
            <p:nvPicPr>
              <p:cNvPr id="26" name="墨迹 25">
                <a:extLst>
                  <a:ext uri="{FF2B5EF4-FFF2-40B4-BE49-F238E27FC236}">
                    <a16:creationId xmlns:a16="http://schemas.microsoft.com/office/drawing/2014/main" id="{6004E8B2-3692-4A46-80B3-3CB02DB6386D}"/>
                  </a:ext>
                </a:extLst>
              </p:cNvPr>
              <p:cNvPicPr/>
              <p:nvPr/>
            </p:nvPicPr>
            <p:blipFill>
              <a:blip r:embed="rId18"/>
              <a:stretch>
                <a:fillRect/>
              </a:stretch>
            </p:blipFill>
            <p:spPr>
              <a:xfrm>
                <a:off x="4459113" y="614651"/>
                <a:ext cx="2847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2" name="墨迹 31">
                <a:extLst>
                  <a:ext uri="{FF2B5EF4-FFF2-40B4-BE49-F238E27FC236}">
                    <a16:creationId xmlns:a16="http://schemas.microsoft.com/office/drawing/2014/main" id="{21D308BC-175E-4F55-984C-AE484AF0C44B}"/>
                  </a:ext>
                </a:extLst>
              </p14:cNvPr>
              <p14:cNvContentPartPr/>
              <p14:nvPr/>
            </p14:nvContentPartPr>
            <p14:xfrm>
              <a:off x="4820193" y="627971"/>
              <a:ext cx="326880" cy="185040"/>
            </p14:xfrm>
          </p:contentPart>
        </mc:Choice>
        <mc:Fallback>
          <p:pic>
            <p:nvPicPr>
              <p:cNvPr id="32" name="墨迹 31">
                <a:extLst>
                  <a:ext uri="{FF2B5EF4-FFF2-40B4-BE49-F238E27FC236}">
                    <a16:creationId xmlns:a16="http://schemas.microsoft.com/office/drawing/2014/main" id="{21D308BC-175E-4F55-984C-AE484AF0C44B}"/>
                  </a:ext>
                </a:extLst>
              </p:cNvPr>
              <p:cNvPicPr/>
              <p:nvPr/>
            </p:nvPicPr>
            <p:blipFill>
              <a:blip r:embed="rId20"/>
              <a:stretch>
                <a:fillRect/>
              </a:stretch>
            </p:blipFill>
            <p:spPr>
              <a:xfrm>
                <a:off x="4811553" y="619331"/>
                <a:ext cx="3445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3" name="墨迹 32">
                <a:extLst>
                  <a:ext uri="{FF2B5EF4-FFF2-40B4-BE49-F238E27FC236}">
                    <a16:creationId xmlns:a16="http://schemas.microsoft.com/office/drawing/2014/main" id="{B8AC043D-7E4D-4641-AC7D-D4920F110F18}"/>
                  </a:ext>
                </a:extLst>
              </p14:cNvPr>
              <p14:cNvContentPartPr/>
              <p14:nvPr/>
            </p14:nvContentPartPr>
            <p14:xfrm>
              <a:off x="2094273" y="4033571"/>
              <a:ext cx="2804760" cy="280440"/>
            </p14:xfrm>
          </p:contentPart>
        </mc:Choice>
        <mc:Fallback>
          <p:pic>
            <p:nvPicPr>
              <p:cNvPr id="33" name="墨迹 32">
                <a:extLst>
                  <a:ext uri="{FF2B5EF4-FFF2-40B4-BE49-F238E27FC236}">
                    <a16:creationId xmlns:a16="http://schemas.microsoft.com/office/drawing/2014/main" id="{B8AC043D-7E4D-4641-AC7D-D4920F110F18}"/>
                  </a:ext>
                </a:extLst>
              </p:cNvPr>
              <p:cNvPicPr/>
              <p:nvPr/>
            </p:nvPicPr>
            <p:blipFill>
              <a:blip r:embed="rId22"/>
              <a:stretch>
                <a:fillRect/>
              </a:stretch>
            </p:blipFill>
            <p:spPr>
              <a:xfrm>
                <a:off x="2085273" y="4024571"/>
                <a:ext cx="28224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4" name="墨迹 33">
                <a:extLst>
                  <a:ext uri="{FF2B5EF4-FFF2-40B4-BE49-F238E27FC236}">
                    <a16:creationId xmlns:a16="http://schemas.microsoft.com/office/drawing/2014/main" id="{6E1F9063-6834-4C09-AA20-CC52D3556A44}"/>
                  </a:ext>
                </a:extLst>
              </p14:cNvPr>
              <p14:cNvContentPartPr/>
              <p14:nvPr/>
            </p14:nvContentPartPr>
            <p14:xfrm>
              <a:off x="6524793" y="1710491"/>
              <a:ext cx="298800" cy="266400"/>
            </p14:xfrm>
          </p:contentPart>
        </mc:Choice>
        <mc:Fallback>
          <p:pic>
            <p:nvPicPr>
              <p:cNvPr id="34" name="墨迹 33">
                <a:extLst>
                  <a:ext uri="{FF2B5EF4-FFF2-40B4-BE49-F238E27FC236}">
                    <a16:creationId xmlns:a16="http://schemas.microsoft.com/office/drawing/2014/main" id="{6E1F9063-6834-4C09-AA20-CC52D3556A44}"/>
                  </a:ext>
                </a:extLst>
              </p:cNvPr>
              <p:cNvPicPr/>
              <p:nvPr/>
            </p:nvPicPr>
            <p:blipFill>
              <a:blip r:embed="rId24"/>
              <a:stretch>
                <a:fillRect/>
              </a:stretch>
            </p:blipFill>
            <p:spPr>
              <a:xfrm>
                <a:off x="6515793" y="1701491"/>
                <a:ext cx="3164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8" name="墨迹 37">
                <a:extLst>
                  <a:ext uri="{FF2B5EF4-FFF2-40B4-BE49-F238E27FC236}">
                    <a16:creationId xmlns:a16="http://schemas.microsoft.com/office/drawing/2014/main" id="{ABA79934-A0A3-4635-B66C-2E0624BE4550}"/>
                  </a:ext>
                </a:extLst>
              </p14:cNvPr>
              <p14:cNvContentPartPr/>
              <p14:nvPr/>
            </p14:nvContentPartPr>
            <p14:xfrm>
              <a:off x="7859313" y="1552091"/>
              <a:ext cx="245160" cy="34200"/>
            </p14:xfrm>
          </p:contentPart>
        </mc:Choice>
        <mc:Fallback>
          <p:pic>
            <p:nvPicPr>
              <p:cNvPr id="38" name="墨迹 37">
                <a:extLst>
                  <a:ext uri="{FF2B5EF4-FFF2-40B4-BE49-F238E27FC236}">
                    <a16:creationId xmlns:a16="http://schemas.microsoft.com/office/drawing/2014/main" id="{ABA79934-A0A3-4635-B66C-2E0624BE4550}"/>
                  </a:ext>
                </a:extLst>
              </p:cNvPr>
              <p:cNvPicPr/>
              <p:nvPr/>
            </p:nvPicPr>
            <p:blipFill>
              <a:blip r:embed="rId26"/>
              <a:stretch>
                <a:fillRect/>
              </a:stretch>
            </p:blipFill>
            <p:spPr>
              <a:xfrm>
                <a:off x="7850673" y="1543091"/>
                <a:ext cx="2628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9" name="墨迹 38">
                <a:extLst>
                  <a:ext uri="{FF2B5EF4-FFF2-40B4-BE49-F238E27FC236}">
                    <a16:creationId xmlns:a16="http://schemas.microsoft.com/office/drawing/2014/main" id="{E11518A2-3CBE-46BA-8B00-83801F54E989}"/>
                  </a:ext>
                </a:extLst>
              </p14:cNvPr>
              <p14:cNvContentPartPr/>
              <p14:nvPr/>
            </p14:nvContentPartPr>
            <p14:xfrm>
              <a:off x="7826193" y="1664411"/>
              <a:ext cx="277560" cy="467280"/>
            </p14:xfrm>
          </p:contentPart>
        </mc:Choice>
        <mc:Fallback>
          <p:pic>
            <p:nvPicPr>
              <p:cNvPr id="39" name="墨迹 38">
                <a:extLst>
                  <a:ext uri="{FF2B5EF4-FFF2-40B4-BE49-F238E27FC236}">
                    <a16:creationId xmlns:a16="http://schemas.microsoft.com/office/drawing/2014/main" id="{E11518A2-3CBE-46BA-8B00-83801F54E989}"/>
                  </a:ext>
                </a:extLst>
              </p:cNvPr>
              <p:cNvPicPr/>
              <p:nvPr/>
            </p:nvPicPr>
            <p:blipFill>
              <a:blip r:embed="rId28"/>
              <a:stretch>
                <a:fillRect/>
              </a:stretch>
            </p:blipFill>
            <p:spPr>
              <a:xfrm>
                <a:off x="7817553" y="1655411"/>
                <a:ext cx="29520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0" name="墨迹 39">
                <a:extLst>
                  <a:ext uri="{FF2B5EF4-FFF2-40B4-BE49-F238E27FC236}">
                    <a16:creationId xmlns:a16="http://schemas.microsoft.com/office/drawing/2014/main" id="{8759662F-3057-46B5-9131-E5218E7F2355}"/>
                  </a:ext>
                </a:extLst>
              </p14:cNvPr>
              <p14:cNvContentPartPr/>
              <p14:nvPr/>
            </p14:nvContentPartPr>
            <p14:xfrm>
              <a:off x="8229393" y="2064371"/>
              <a:ext cx="29520" cy="168480"/>
            </p14:xfrm>
          </p:contentPart>
        </mc:Choice>
        <mc:Fallback>
          <p:pic>
            <p:nvPicPr>
              <p:cNvPr id="40" name="墨迹 39">
                <a:extLst>
                  <a:ext uri="{FF2B5EF4-FFF2-40B4-BE49-F238E27FC236}">
                    <a16:creationId xmlns:a16="http://schemas.microsoft.com/office/drawing/2014/main" id="{8759662F-3057-46B5-9131-E5218E7F2355}"/>
                  </a:ext>
                </a:extLst>
              </p:cNvPr>
              <p:cNvPicPr/>
              <p:nvPr/>
            </p:nvPicPr>
            <p:blipFill>
              <a:blip r:embed="rId30"/>
              <a:stretch>
                <a:fillRect/>
              </a:stretch>
            </p:blipFill>
            <p:spPr>
              <a:xfrm>
                <a:off x="8220393" y="2055371"/>
                <a:ext cx="471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1" name="墨迹 40">
                <a:extLst>
                  <a:ext uri="{FF2B5EF4-FFF2-40B4-BE49-F238E27FC236}">
                    <a16:creationId xmlns:a16="http://schemas.microsoft.com/office/drawing/2014/main" id="{8213D89B-2F51-47E9-9109-2DB458112EF8}"/>
                  </a:ext>
                </a:extLst>
              </p14:cNvPr>
              <p14:cNvContentPartPr/>
              <p14:nvPr/>
            </p14:nvContentPartPr>
            <p14:xfrm>
              <a:off x="8236593" y="1976171"/>
              <a:ext cx="360" cy="11880"/>
            </p14:xfrm>
          </p:contentPart>
        </mc:Choice>
        <mc:Fallback>
          <p:pic>
            <p:nvPicPr>
              <p:cNvPr id="41" name="墨迹 40">
                <a:extLst>
                  <a:ext uri="{FF2B5EF4-FFF2-40B4-BE49-F238E27FC236}">
                    <a16:creationId xmlns:a16="http://schemas.microsoft.com/office/drawing/2014/main" id="{8213D89B-2F51-47E9-9109-2DB458112EF8}"/>
                  </a:ext>
                </a:extLst>
              </p:cNvPr>
              <p:cNvPicPr/>
              <p:nvPr/>
            </p:nvPicPr>
            <p:blipFill>
              <a:blip r:embed="rId32"/>
              <a:stretch>
                <a:fillRect/>
              </a:stretch>
            </p:blipFill>
            <p:spPr>
              <a:xfrm>
                <a:off x="8227593" y="1967531"/>
                <a:ext cx="180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2" name="墨迹 41">
                <a:extLst>
                  <a:ext uri="{FF2B5EF4-FFF2-40B4-BE49-F238E27FC236}">
                    <a16:creationId xmlns:a16="http://schemas.microsoft.com/office/drawing/2014/main" id="{931643CA-922B-438F-AE6C-71B2E5D14485}"/>
                  </a:ext>
                </a:extLst>
              </p14:cNvPr>
              <p14:cNvContentPartPr/>
              <p14:nvPr/>
            </p14:nvContentPartPr>
            <p14:xfrm>
              <a:off x="6939513" y="1822451"/>
              <a:ext cx="326160" cy="206280"/>
            </p14:xfrm>
          </p:contentPart>
        </mc:Choice>
        <mc:Fallback>
          <p:pic>
            <p:nvPicPr>
              <p:cNvPr id="42" name="墨迹 41">
                <a:extLst>
                  <a:ext uri="{FF2B5EF4-FFF2-40B4-BE49-F238E27FC236}">
                    <a16:creationId xmlns:a16="http://schemas.microsoft.com/office/drawing/2014/main" id="{931643CA-922B-438F-AE6C-71B2E5D14485}"/>
                  </a:ext>
                </a:extLst>
              </p:cNvPr>
              <p:cNvPicPr/>
              <p:nvPr/>
            </p:nvPicPr>
            <p:blipFill>
              <a:blip r:embed="rId34"/>
              <a:stretch>
                <a:fillRect/>
              </a:stretch>
            </p:blipFill>
            <p:spPr>
              <a:xfrm>
                <a:off x="6930513" y="1813796"/>
                <a:ext cx="343800" cy="223951"/>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3" name="墨迹 42">
                <a:extLst>
                  <a:ext uri="{FF2B5EF4-FFF2-40B4-BE49-F238E27FC236}">
                    <a16:creationId xmlns:a16="http://schemas.microsoft.com/office/drawing/2014/main" id="{A592BDEC-8301-424B-AE7E-964531FDF85A}"/>
                  </a:ext>
                </a:extLst>
              </p14:cNvPr>
              <p14:cNvContentPartPr/>
              <p14:nvPr/>
            </p14:nvContentPartPr>
            <p14:xfrm>
              <a:off x="8693433" y="1511771"/>
              <a:ext cx="17280" cy="594360"/>
            </p14:xfrm>
          </p:contentPart>
        </mc:Choice>
        <mc:Fallback>
          <p:pic>
            <p:nvPicPr>
              <p:cNvPr id="43" name="墨迹 42">
                <a:extLst>
                  <a:ext uri="{FF2B5EF4-FFF2-40B4-BE49-F238E27FC236}">
                    <a16:creationId xmlns:a16="http://schemas.microsoft.com/office/drawing/2014/main" id="{A592BDEC-8301-424B-AE7E-964531FDF85A}"/>
                  </a:ext>
                </a:extLst>
              </p:cNvPr>
              <p:cNvPicPr/>
              <p:nvPr/>
            </p:nvPicPr>
            <p:blipFill>
              <a:blip r:embed="rId36"/>
              <a:stretch>
                <a:fillRect/>
              </a:stretch>
            </p:blipFill>
            <p:spPr>
              <a:xfrm>
                <a:off x="8684793" y="1502771"/>
                <a:ext cx="3492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6" name="墨迹 45">
                <a:extLst>
                  <a:ext uri="{FF2B5EF4-FFF2-40B4-BE49-F238E27FC236}">
                    <a16:creationId xmlns:a16="http://schemas.microsoft.com/office/drawing/2014/main" id="{4838E4BC-3A24-4F55-A6CB-8AB7A9F95C0D}"/>
                  </a:ext>
                </a:extLst>
              </p14:cNvPr>
              <p14:cNvContentPartPr/>
              <p14:nvPr/>
            </p14:nvContentPartPr>
            <p14:xfrm>
              <a:off x="8820513" y="1864931"/>
              <a:ext cx="210960" cy="563400"/>
            </p14:xfrm>
          </p:contentPart>
        </mc:Choice>
        <mc:Fallback>
          <p:pic>
            <p:nvPicPr>
              <p:cNvPr id="46" name="墨迹 45">
                <a:extLst>
                  <a:ext uri="{FF2B5EF4-FFF2-40B4-BE49-F238E27FC236}">
                    <a16:creationId xmlns:a16="http://schemas.microsoft.com/office/drawing/2014/main" id="{4838E4BC-3A24-4F55-A6CB-8AB7A9F95C0D}"/>
                  </a:ext>
                </a:extLst>
              </p:cNvPr>
              <p:cNvPicPr/>
              <p:nvPr/>
            </p:nvPicPr>
            <p:blipFill>
              <a:blip r:embed="rId38"/>
              <a:stretch>
                <a:fillRect/>
              </a:stretch>
            </p:blipFill>
            <p:spPr>
              <a:xfrm>
                <a:off x="8811498" y="1856285"/>
                <a:ext cx="228630" cy="581051"/>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4" name="墨迹 53">
                <a:extLst>
                  <a:ext uri="{FF2B5EF4-FFF2-40B4-BE49-F238E27FC236}">
                    <a16:creationId xmlns:a16="http://schemas.microsoft.com/office/drawing/2014/main" id="{96822625-31E8-4F92-B655-739B388462B2}"/>
                  </a:ext>
                </a:extLst>
              </p14:cNvPr>
              <p14:cNvContentPartPr/>
              <p14:nvPr/>
            </p14:nvContentPartPr>
            <p14:xfrm>
              <a:off x="9999873" y="1731731"/>
              <a:ext cx="59040" cy="281160"/>
            </p14:xfrm>
          </p:contentPart>
        </mc:Choice>
        <mc:Fallback>
          <p:pic>
            <p:nvPicPr>
              <p:cNvPr id="54" name="墨迹 53">
                <a:extLst>
                  <a:ext uri="{FF2B5EF4-FFF2-40B4-BE49-F238E27FC236}">
                    <a16:creationId xmlns:a16="http://schemas.microsoft.com/office/drawing/2014/main" id="{96822625-31E8-4F92-B655-739B388462B2}"/>
                  </a:ext>
                </a:extLst>
              </p:cNvPr>
              <p:cNvPicPr/>
              <p:nvPr/>
            </p:nvPicPr>
            <p:blipFill>
              <a:blip r:embed="rId40"/>
              <a:stretch>
                <a:fillRect/>
              </a:stretch>
            </p:blipFill>
            <p:spPr>
              <a:xfrm>
                <a:off x="9990873" y="1722731"/>
                <a:ext cx="766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5" name="墨迹 54">
                <a:extLst>
                  <a:ext uri="{FF2B5EF4-FFF2-40B4-BE49-F238E27FC236}">
                    <a16:creationId xmlns:a16="http://schemas.microsoft.com/office/drawing/2014/main" id="{719946DC-F41D-4BA0-B249-1E0F047D9F3F}"/>
                  </a:ext>
                </a:extLst>
              </p14:cNvPr>
              <p14:cNvContentPartPr/>
              <p14:nvPr/>
            </p14:nvContentPartPr>
            <p14:xfrm>
              <a:off x="9502713" y="1759811"/>
              <a:ext cx="368640" cy="404640"/>
            </p14:xfrm>
          </p:contentPart>
        </mc:Choice>
        <mc:Fallback>
          <p:pic>
            <p:nvPicPr>
              <p:cNvPr id="55" name="墨迹 54">
                <a:extLst>
                  <a:ext uri="{FF2B5EF4-FFF2-40B4-BE49-F238E27FC236}">
                    <a16:creationId xmlns:a16="http://schemas.microsoft.com/office/drawing/2014/main" id="{719946DC-F41D-4BA0-B249-1E0F047D9F3F}"/>
                  </a:ext>
                </a:extLst>
              </p:cNvPr>
              <p:cNvPicPr/>
              <p:nvPr/>
            </p:nvPicPr>
            <p:blipFill>
              <a:blip r:embed="rId42"/>
              <a:stretch>
                <a:fillRect/>
              </a:stretch>
            </p:blipFill>
            <p:spPr>
              <a:xfrm>
                <a:off x="9494073" y="1750819"/>
                <a:ext cx="386280" cy="422264"/>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6" name="墨迹 55">
                <a:extLst>
                  <a:ext uri="{FF2B5EF4-FFF2-40B4-BE49-F238E27FC236}">
                    <a16:creationId xmlns:a16="http://schemas.microsoft.com/office/drawing/2014/main" id="{3268FF2D-250E-4DC6-B281-9DA0D066906E}"/>
                  </a:ext>
                </a:extLst>
              </p14:cNvPr>
              <p14:cNvContentPartPr/>
              <p14:nvPr/>
            </p14:nvContentPartPr>
            <p14:xfrm>
              <a:off x="9150633" y="1546691"/>
              <a:ext cx="246960" cy="707760"/>
            </p14:xfrm>
          </p:contentPart>
        </mc:Choice>
        <mc:Fallback>
          <p:pic>
            <p:nvPicPr>
              <p:cNvPr id="56" name="墨迹 55">
                <a:extLst>
                  <a:ext uri="{FF2B5EF4-FFF2-40B4-BE49-F238E27FC236}">
                    <a16:creationId xmlns:a16="http://schemas.microsoft.com/office/drawing/2014/main" id="{3268FF2D-250E-4DC6-B281-9DA0D066906E}"/>
                  </a:ext>
                </a:extLst>
              </p:cNvPr>
              <p:cNvPicPr/>
              <p:nvPr/>
            </p:nvPicPr>
            <p:blipFill>
              <a:blip r:embed="rId44"/>
              <a:stretch>
                <a:fillRect/>
              </a:stretch>
            </p:blipFill>
            <p:spPr>
              <a:xfrm>
                <a:off x="9141993" y="1537691"/>
                <a:ext cx="264600" cy="7254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8" name="墨迹 57">
                <a:extLst>
                  <a:ext uri="{FF2B5EF4-FFF2-40B4-BE49-F238E27FC236}">
                    <a16:creationId xmlns:a16="http://schemas.microsoft.com/office/drawing/2014/main" id="{B168D79A-28B0-4FAC-8544-31ADAECE0440}"/>
                  </a:ext>
                </a:extLst>
              </p14:cNvPr>
              <p14:cNvContentPartPr/>
              <p14:nvPr/>
            </p14:nvContentPartPr>
            <p14:xfrm>
              <a:off x="5270193" y="2787611"/>
              <a:ext cx="205560" cy="38880"/>
            </p14:xfrm>
          </p:contentPart>
        </mc:Choice>
        <mc:Fallback>
          <p:pic>
            <p:nvPicPr>
              <p:cNvPr id="58" name="墨迹 57">
                <a:extLst>
                  <a:ext uri="{FF2B5EF4-FFF2-40B4-BE49-F238E27FC236}">
                    <a16:creationId xmlns:a16="http://schemas.microsoft.com/office/drawing/2014/main" id="{B168D79A-28B0-4FAC-8544-31ADAECE0440}"/>
                  </a:ext>
                </a:extLst>
              </p:cNvPr>
              <p:cNvPicPr/>
              <p:nvPr/>
            </p:nvPicPr>
            <p:blipFill>
              <a:blip r:embed="rId46"/>
              <a:stretch>
                <a:fillRect/>
              </a:stretch>
            </p:blipFill>
            <p:spPr>
              <a:xfrm>
                <a:off x="5261193" y="2778971"/>
                <a:ext cx="2232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5" name="墨迹 64">
                <a:extLst>
                  <a:ext uri="{FF2B5EF4-FFF2-40B4-BE49-F238E27FC236}">
                    <a16:creationId xmlns:a16="http://schemas.microsoft.com/office/drawing/2014/main" id="{E80E23AA-3540-4032-BA4B-71DA3CFAC90A}"/>
                  </a:ext>
                </a:extLst>
              </p14:cNvPr>
              <p14:cNvContentPartPr/>
              <p14:nvPr/>
            </p14:nvContentPartPr>
            <p14:xfrm>
              <a:off x="5230233" y="2902451"/>
              <a:ext cx="380160" cy="487080"/>
            </p14:xfrm>
          </p:contentPart>
        </mc:Choice>
        <mc:Fallback>
          <p:pic>
            <p:nvPicPr>
              <p:cNvPr id="65" name="墨迹 64">
                <a:extLst>
                  <a:ext uri="{FF2B5EF4-FFF2-40B4-BE49-F238E27FC236}">
                    <a16:creationId xmlns:a16="http://schemas.microsoft.com/office/drawing/2014/main" id="{E80E23AA-3540-4032-BA4B-71DA3CFAC90A}"/>
                  </a:ext>
                </a:extLst>
              </p:cNvPr>
              <p:cNvPicPr/>
              <p:nvPr/>
            </p:nvPicPr>
            <p:blipFill>
              <a:blip r:embed="rId48"/>
              <a:stretch>
                <a:fillRect/>
              </a:stretch>
            </p:blipFill>
            <p:spPr>
              <a:xfrm>
                <a:off x="5221242" y="2893458"/>
                <a:ext cx="397783" cy="504707"/>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80" name="墨迹 79">
                <a:extLst>
                  <a:ext uri="{FF2B5EF4-FFF2-40B4-BE49-F238E27FC236}">
                    <a16:creationId xmlns:a16="http://schemas.microsoft.com/office/drawing/2014/main" id="{CE45AA4B-757C-4EBF-B6C4-E0054C838F62}"/>
                  </a:ext>
                </a:extLst>
              </p14:cNvPr>
              <p14:cNvContentPartPr/>
              <p14:nvPr/>
            </p14:nvContentPartPr>
            <p14:xfrm>
              <a:off x="11817873" y="4454051"/>
              <a:ext cx="242640" cy="64440"/>
            </p14:xfrm>
          </p:contentPart>
        </mc:Choice>
        <mc:Fallback>
          <p:pic>
            <p:nvPicPr>
              <p:cNvPr id="80" name="墨迹 79">
                <a:extLst>
                  <a:ext uri="{FF2B5EF4-FFF2-40B4-BE49-F238E27FC236}">
                    <a16:creationId xmlns:a16="http://schemas.microsoft.com/office/drawing/2014/main" id="{CE45AA4B-757C-4EBF-B6C4-E0054C838F62}"/>
                  </a:ext>
                </a:extLst>
              </p:cNvPr>
              <p:cNvPicPr/>
              <p:nvPr/>
            </p:nvPicPr>
            <p:blipFill>
              <a:blip r:embed="rId50"/>
              <a:stretch>
                <a:fillRect/>
              </a:stretch>
            </p:blipFill>
            <p:spPr>
              <a:xfrm>
                <a:off x="11808873" y="4445411"/>
                <a:ext cx="26028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81" name="墨迹 80">
                <a:extLst>
                  <a:ext uri="{FF2B5EF4-FFF2-40B4-BE49-F238E27FC236}">
                    <a16:creationId xmlns:a16="http://schemas.microsoft.com/office/drawing/2014/main" id="{79DA7357-CCEB-49FC-AEB4-AE3B9F421DEA}"/>
                  </a:ext>
                </a:extLst>
              </p14:cNvPr>
              <p14:cNvContentPartPr/>
              <p14:nvPr/>
            </p14:nvContentPartPr>
            <p14:xfrm>
              <a:off x="8797473" y="3258131"/>
              <a:ext cx="274680" cy="46440"/>
            </p14:xfrm>
          </p:contentPart>
        </mc:Choice>
        <mc:Fallback>
          <p:pic>
            <p:nvPicPr>
              <p:cNvPr id="81" name="墨迹 80">
                <a:extLst>
                  <a:ext uri="{FF2B5EF4-FFF2-40B4-BE49-F238E27FC236}">
                    <a16:creationId xmlns:a16="http://schemas.microsoft.com/office/drawing/2014/main" id="{79DA7357-CCEB-49FC-AEB4-AE3B9F421DEA}"/>
                  </a:ext>
                </a:extLst>
              </p:cNvPr>
              <p:cNvPicPr/>
              <p:nvPr/>
            </p:nvPicPr>
            <p:blipFill>
              <a:blip r:embed="rId52"/>
              <a:stretch>
                <a:fillRect/>
              </a:stretch>
            </p:blipFill>
            <p:spPr>
              <a:xfrm>
                <a:off x="8788833" y="3249491"/>
                <a:ext cx="2923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82" name="墨迹 81">
                <a:extLst>
                  <a:ext uri="{FF2B5EF4-FFF2-40B4-BE49-F238E27FC236}">
                    <a16:creationId xmlns:a16="http://schemas.microsoft.com/office/drawing/2014/main" id="{6873BE1B-804D-46A8-9619-8DAF325CD25A}"/>
                  </a:ext>
                </a:extLst>
              </p14:cNvPr>
              <p14:cNvContentPartPr/>
              <p14:nvPr/>
            </p14:nvContentPartPr>
            <p14:xfrm>
              <a:off x="9349353" y="3252731"/>
              <a:ext cx="237600" cy="37440"/>
            </p14:xfrm>
          </p:contentPart>
        </mc:Choice>
        <mc:Fallback>
          <p:pic>
            <p:nvPicPr>
              <p:cNvPr id="82" name="墨迹 81">
                <a:extLst>
                  <a:ext uri="{FF2B5EF4-FFF2-40B4-BE49-F238E27FC236}">
                    <a16:creationId xmlns:a16="http://schemas.microsoft.com/office/drawing/2014/main" id="{6873BE1B-804D-46A8-9619-8DAF325CD25A}"/>
                  </a:ext>
                </a:extLst>
              </p:cNvPr>
              <p:cNvPicPr/>
              <p:nvPr/>
            </p:nvPicPr>
            <p:blipFill>
              <a:blip r:embed="rId54"/>
              <a:stretch>
                <a:fillRect/>
              </a:stretch>
            </p:blipFill>
            <p:spPr>
              <a:xfrm>
                <a:off x="9340713" y="3244091"/>
                <a:ext cx="2552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83" name="墨迹 82">
                <a:extLst>
                  <a:ext uri="{FF2B5EF4-FFF2-40B4-BE49-F238E27FC236}">
                    <a16:creationId xmlns:a16="http://schemas.microsoft.com/office/drawing/2014/main" id="{08A2C280-FE10-45F1-979A-BEFBF2B974AC}"/>
                  </a:ext>
                </a:extLst>
              </p14:cNvPr>
              <p14:cNvContentPartPr/>
              <p14:nvPr/>
            </p14:nvContentPartPr>
            <p14:xfrm>
              <a:off x="9379233" y="3407891"/>
              <a:ext cx="180000" cy="271440"/>
            </p14:xfrm>
          </p:contentPart>
        </mc:Choice>
        <mc:Fallback>
          <p:pic>
            <p:nvPicPr>
              <p:cNvPr id="83" name="墨迹 82">
                <a:extLst>
                  <a:ext uri="{FF2B5EF4-FFF2-40B4-BE49-F238E27FC236}">
                    <a16:creationId xmlns:a16="http://schemas.microsoft.com/office/drawing/2014/main" id="{08A2C280-FE10-45F1-979A-BEFBF2B974AC}"/>
                  </a:ext>
                </a:extLst>
              </p:cNvPr>
              <p:cNvPicPr/>
              <p:nvPr/>
            </p:nvPicPr>
            <p:blipFill>
              <a:blip r:embed="rId56"/>
              <a:stretch>
                <a:fillRect/>
              </a:stretch>
            </p:blipFill>
            <p:spPr>
              <a:xfrm>
                <a:off x="9370593" y="3398891"/>
                <a:ext cx="1976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84" name="墨迹 83">
                <a:extLst>
                  <a:ext uri="{FF2B5EF4-FFF2-40B4-BE49-F238E27FC236}">
                    <a16:creationId xmlns:a16="http://schemas.microsoft.com/office/drawing/2014/main" id="{70F968A1-60AA-4CEC-B90B-2D72ACAFD68F}"/>
                  </a:ext>
                </a:extLst>
              </p14:cNvPr>
              <p14:cNvContentPartPr/>
              <p14:nvPr/>
            </p14:nvContentPartPr>
            <p14:xfrm>
              <a:off x="9477873" y="2775371"/>
              <a:ext cx="26640" cy="258480"/>
            </p14:xfrm>
          </p:contentPart>
        </mc:Choice>
        <mc:Fallback>
          <p:pic>
            <p:nvPicPr>
              <p:cNvPr id="84" name="墨迹 83">
                <a:extLst>
                  <a:ext uri="{FF2B5EF4-FFF2-40B4-BE49-F238E27FC236}">
                    <a16:creationId xmlns:a16="http://schemas.microsoft.com/office/drawing/2014/main" id="{70F968A1-60AA-4CEC-B90B-2D72ACAFD68F}"/>
                  </a:ext>
                </a:extLst>
              </p:cNvPr>
              <p:cNvPicPr/>
              <p:nvPr/>
            </p:nvPicPr>
            <p:blipFill>
              <a:blip r:embed="rId58"/>
              <a:stretch>
                <a:fillRect/>
              </a:stretch>
            </p:blipFill>
            <p:spPr>
              <a:xfrm>
                <a:off x="9468873" y="2766371"/>
                <a:ext cx="442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85" name="墨迹 84">
                <a:extLst>
                  <a:ext uri="{FF2B5EF4-FFF2-40B4-BE49-F238E27FC236}">
                    <a16:creationId xmlns:a16="http://schemas.microsoft.com/office/drawing/2014/main" id="{7B910B86-F422-4B86-8ACB-27A3367CBBDC}"/>
                  </a:ext>
                </a:extLst>
              </p14:cNvPr>
              <p14:cNvContentPartPr/>
              <p14:nvPr/>
            </p14:nvContentPartPr>
            <p14:xfrm>
              <a:off x="9982593" y="2846651"/>
              <a:ext cx="46080" cy="364680"/>
            </p14:xfrm>
          </p:contentPart>
        </mc:Choice>
        <mc:Fallback>
          <p:pic>
            <p:nvPicPr>
              <p:cNvPr id="85" name="墨迹 84">
                <a:extLst>
                  <a:ext uri="{FF2B5EF4-FFF2-40B4-BE49-F238E27FC236}">
                    <a16:creationId xmlns:a16="http://schemas.microsoft.com/office/drawing/2014/main" id="{7B910B86-F422-4B86-8ACB-27A3367CBBDC}"/>
                  </a:ext>
                </a:extLst>
              </p:cNvPr>
              <p:cNvPicPr/>
              <p:nvPr/>
            </p:nvPicPr>
            <p:blipFill>
              <a:blip r:embed="rId60"/>
              <a:stretch>
                <a:fillRect/>
              </a:stretch>
            </p:blipFill>
            <p:spPr>
              <a:xfrm>
                <a:off x="9973953" y="2838011"/>
                <a:ext cx="6372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94" name="墨迹 93">
                <a:extLst>
                  <a:ext uri="{FF2B5EF4-FFF2-40B4-BE49-F238E27FC236}">
                    <a16:creationId xmlns:a16="http://schemas.microsoft.com/office/drawing/2014/main" id="{74717DE2-BD49-4675-9FC7-4E5786A5827D}"/>
                  </a:ext>
                </a:extLst>
              </p14:cNvPr>
              <p14:cNvContentPartPr/>
              <p14:nvPr/>
            </p14:nvContentPartPr>
            <p14:xfrm>
              <a:off x="10999233" y="2853851"/>
              <a:ext cx="77040" cy="520200"/>
            </p14:xfrm>
          </p:contentPart>
        </mc:Choice>
        <mc:Fallback>
          <p:pic>
            <p:nvPicPr>
              <p:cNvPr id="94" name="墨迹 93">
                <a:extLst>
                  <a:ext uri="{FF2B5EF4-FFF2-40B4-BE49-F238E27FC236}">
                    <a16:creationId xmlns:a16="http://schemas.microsoft.com/office/drawing/2014/main" id="{74717DE2-BD49-4675-9FC7-4E5786A5827D}"/>
                  </a:ext>
                </a:extLst>
              </p:cNvPr>
              <p:cNvPicPr/>
              <p:nvPr/>
            </p:nvPicPr>
            <p:blipFill>
              <a:blip r:embed="rId62"/>
              <a:stretch>
                <a:fillRect/>
              </a:stretch>
            </p:blipFill>
            <p:spPr>
              <a:xfrm>
                <a:off x="10990593" y="2844851"/>
                <a:ext cx="9468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95" name="墨迹 94">
                <a:extLst>
                  <a:ext uri="{FF2B5EF4-FFF2-40B4-BE49-F238E27FC236}">
                    <a16:creationId xmlns:a16="http://schemas.microsoft.com/office/drawing/2014/main" id="{A71E5B49-19EE-4163-B100-715C311C7A68}"/>
                  </a:ext>
                </a:extLst>
              </p14:cNvPr>
              <p14:cNvContentPartPr/>
              <p14:nvPr/>
            </p14:nvContentPartPr>
            <p14:xfrm>
              <a:off x="11249793" y="2590691"/>
              <a:ext cx="147240" cy="254160"/>
            </p14:xfrm>
          </p:contentPart>
        </mc:Choice>
        <mc:Fallback>
          <p:pic>
            <p:nvPicPr>
              <p:cNvPr id="95" name="墨迹 94">
                <a:extLst>
                  <a:ext uri="{FF2B5EF4-FFF2-40B4-BE49-F238E27FC236}">
                    <a16:creationId xmlns:a16="http://schemas.microsoft.com/office/drawing/2014/main" id="{A71E5B49-19EE-4163-B100-715C311C7A68}"/>
                  </a:ext>
                </a:extLst>
              </p:cNvPr>
              <p:cNvPicPr/>
              <p:nvPr/>
            </p:nvPicPr>
            <p:blipFill>
              <a:blip r:embed="rId64"/>
              <a:stretch>
                <a:fillRect/>
              </a:stretch>
            </p:blipFill>
            <p:spPr>
              <a:xfrm>
                <a:off x="11241153" y="2581691"/>
                <a:ext cx="1648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96" name="墨迹 95">
                <a:extLst>
                  <a:ext uri="{FF2B5EF4-FFF2-40B4-BE49-F238E27FC236}">
                    <a16:creationId xmlns:a16="http://schemas.microsoft.com/office/drawing/2014/main" id="{D25BB78F-D61B-4F82-8117-91A8015616F8}"/>
                  </a:ext>
                </a:extLst>
              </p14:cNvPr>
              <p14:cNvContentPartPr/>
              <p14:nvPr/>
            </p14:nvContentPartPr>
            <p14:xfrm>
              <a:off x="10182753" y="2851331"/>
              <a:ext cx="700560" cy="598320"/>
            </p14:xfrm>
          </p:contentPart>
        </mc:Choice>
        <mc:Fallback>
          <p:pic>
            <p:nvPicPr>
              <p:cNvPr id="96" name="墨迹 95">
                <a:extLst>
                  <a:ext uri="{FF2B5EF4-FFF2-40B4-BE49-F238E27FC236}">
                    <a16:creationId xmlns:a16="http://schemas.microsoft.com/office/drawing/2014/main" id="{D25BB78F-D61B-4F82-8117-91A8015616F8}"/>
                  </a:ext>
                </a:extLst>
              </p:cNvPr>
              <p:cNvPicPr/>
              <p:nvPr/>
            </p:nvPicPr>
            <p:blipFill>
              <a:blip r:embed="rId66"/>
              <a:stretch>
                <a:fillRect/>
              </a:stretch>
            </p:blipFill>
            <p:spPr>
              <a:xfrm>
                <a:off x="10174113" y="2842691"/>
                <a:ext cx="71820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97" name="墨迹 96">
                <a:extLst>
                  <a:ext uri="{FF2B5EF4-FFF2-40B4-BE49-F238E27FC236}">
                    <a16:creationId xmlns:a16="http://schemas.microsoft.com/office/drawing/2014/main" id="{0D03C72E-6812-4EE4-89C6-F48E03E033E2}"/>
                  </a:ext>
                </a:extLst>
              </p14:cNvPr>
              <p14:cNvContentPartPr/>
              <p14:nvPr/>
            </p14:nvContentPartPr>
            <p14:xfrm>
              <a:off x="9809073" y="3536051"/>
              <a:ext cx="1665360" cy="59400"/>
            </p14:xfrm>
          </p:contentPart>
        </mc:Choice>
        <mc:Fallback>
          <p:pic>
            <p:nvPicPr>
              <p:cNvPr id="97" name="墨迹 96">
                <a:extLst>
                  <a:ext uri="{FF2B5EF4-FFF2-40B4-BE49-F238E27FC236}">
                    <a16:creationId xmlns:a16="http://schemas.microsoft.com/office/drawing/2014/main" id="{0D03C72E-6812-4EE4-89C6-F48E03E033E2}"/>
                  </a:ext>
                </a:extLst>
              </p:cNvPr>
              <p:cNvPicPr/>
              <p:nvPr/>
            </p:nvPicPr>
            <p:blipFill>
              <a:blip r:embed="rId68"/>
              <a:stretch>
                <a:fillRect/>
              </a:stretch>
            </p:blipFill>
            <p:spPr>
              <a:xfrm>
                <a:off x="9800073" y="3527051"/>
                <a:ext cx="16830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2" name="墨迹 101">
                <a:extLst>
                  <a:ext uri="{FF2B5EF4-FFF2-40B4-BE49-F238E27FC236}">
                    <a16:creationId xmlns:a16="http://schemas.microsoft.com/office/drawing/2014/main" id="{53F4F3E9-1B1F-4C8E-B15E-3666C57AF30D}"/>
                  </a:ext>
                </a:extLst>
              </p14:cNvPr>
              <p14:cNvContentPartPr/>
              <p14:nvPr/>
            </p14:nvContentPartPr>
            <p14:xfrm>
              <a:off x="10891233" y="3845291"/>
              <a:ext cx="241200" cy="318240"/>
            </p14:xfrm>
          </p:contentPart>
        </mc:Choice>
        <mc:Fallback>
          <p:pic>
            <p:nvPicPr>
              <p:cNvPr id="102" name="墨迹 101">
                <a:extLst>
                  <a:ext uri="{FF2B5EF4-FFF2-40B4-BE49-F238E27FC236}">
                    <a16:creationId xmlns:a16="http://schemas.microsoft.com/office/drawing/2014/main" id="{53F4F3E9-1B1F-4C8E-B15E-3666C57AF30D}"/>
                  </a:ext>
                </a:extLst>
              </p:cNvPr>
              <p:cNvPicPr/>
              <p:nvPr/>
            </p:nvPicPr>
            <p:blipFill>
              <a:blip r:embed="rId70"/>
              <a:stretch>
                <a:fillRect/>
              </a:stretch>
            </p:blipFill>
            <p:spPr>
              <a:xfrm>
                <a:off x="10882233" y="3836651"/>
                <a:ext cx="25884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03" name="墨迹 102">
                <a:extLst>
                  <a:ext uri="{FF2B5EF4-FFF2-40B4-BE49-F238E27FC236}">
                    <a16:creationId xmlns:a16="http://schemas.microsoft.com/office/drawing/2014/main" id="{1D80A20E-F4F1-4DCA-B4A8-50F93E469FE8}"/>
                  </a:ext>
                </a:extLst>
              </p14:cNvPr>
              <p14:cNvContentPartPr/>
              <p14:nvPr/>
            </p14:nvContentPartPr>
            <p14:xfrm>
              <a:off x="10369953" y="3718571"/>
              <a:ext cx="268920" cy="379440"/>
            </p14:xfrm>
          </p:contentPart>
        </mc:Choice>
        <mc:Fallback>
          <p:pic>
            <p:nvPicPr>
              <p:cNvPr id="103" name="墨迹 102">
                <a:extLst>
                  <a:ext uri="{FF2B5EF4-FFF2-40B4-BE49-F238E27FC236}">
                    <a16:creationId xmlns:a16="http://schemas.microsoft.com/office/drawing/2014/main" id="{1D80A20E-F4F1-4DCA-B4A8-50F93E469FE8}"/>
                  </a:ext>
                </a:extLst>
              </p:cNvPr>
              <p:cNvPicPr/>
              <p:nvPr/>
            </p:nvPicPr>
            <p:blipFill>
              <a:blip r:embed="rId72"/>
              <a:stretch>
                <a:fillRect/>
              </a:stretch>
            </p:blipFill>
            <p:spPr>
              <a:xfrm>
                <a:off x="10361313" y="3709580"/>
                <a:ext cx="286560" cy="397063"/>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4" name="墨迹 103">
                <a:extLst>
                  <a:ext uri="{FF2B5EF4-FFF2-40B4-BE49-F238E27FC236}">
                    <a16:creationId xmlns:a16="http://schemas.microsoft.com/office/drawing/2014/main" id="{C5D53B4B-D505-4E64-BD4D-2B046BE55BBD}"/>
                  </a:ext>
                </a:extLst>
              </p14:cNvPr>
              <p14:cNvContentPartPr/>
              <p14:nvPr/>
            </p14:nvContentPartPr>
            <p14:xfrm>
              <a:off x="11233593" y="3711371"/>
              <a:ext cx="135000" cy="163800"/>
            </p14:xfrm>
          </p:contentPart>
        </mc:Choice>
        <mc:Fallback>
          <p:pic>
            <p:nvPicPr>
              <p:cNvPr id="104" name="墨迹 103">
                <a:extLst>
                  <a:ext uri="{FF2B5EF4-FFF2-40B4-BE49-F238E27FC236}">
                    <a16:creationId xmlns:a16="http://schemas.microsoft.com/office/drawing/2014/main" id="{C5D53B4B-D505-4E64-BD4D-2B046BE55BBD}"/>
                  </a:ext>
                </a:extLst>
              </p:cNvPr>
              <p:cNvPicPr/>
              <p:nvPr/>
            </p:nvPicPr>
            <p:blipFill>
              <a:blip r:embed="rId74"/>
              <a:stretch>
                <a:fillRect/>
              </a:stretch>
            </p:blipFill>
            <p:spPr>
              <a:xfrm>
                <a:off x="11224953" y="3702371"/>
                <a:ext cx="1526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08" name="墨迹 107">
                <a:extLst>
                  <a:ext uri="{FF2B5EF4-FFF2-40B4-BE49-F238E27FC236}">
                    <a16:creationId xmlns:a16="http://schemas.microsoft.com/office/drawing/2014/main" id="{E8C1DB80-D2A2-4142-B545-7DA9F2865F82}"/>
                  </a:ext>
                </a:extLst>
              </p14:cNvPr>
              <p14:cNvContentPartPr/>
              <p14:nvPr/>
            </p14:nvContentPartPr>
            <p14:xfrm>
              <a:off x="6381873" y="2507171"/>
              <a:ext cx="2300040" cy="1377360"/>
            </p14:xfrm>
          </p:contentPart>
        </mc:Choice>
        <mc:Fallback>
          <p:pic>
            <p:nvPicPr>
              <p:cNvPr id="108" name="墨迹 107">
                <a:extLst>
                  <a:ext uri="{FF2B5EF4-FFF2-40B4-BE49-F238E27FC236}">
                    <a16:creationId xmlns:a16="http://schemas.microsoft.com/office/drawing/2014/main" id="{E8C1DB80-D2A2-4142-B545-7DA9F2865F82}"/>
                  </a:ext>
                </a:extLst>
              </p:cNvPr>
              <p:cNvPicPr/>
              <p:nvPr/>
            </p:nvPicPr>
            <p:blipFill>
              <a:blip r:embed="rId76"/>
              <a:stretch>
                <a:fillRect/>
              </a:stretch>
            </p:blipFill>
            <p:spPr>
              <a:xfrm>
                <a:off x="6372873" y="2498171"/>
                <a:ext cx="2317680" cy="1395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44" name="墨迹 143">
                <a:extLst>
                  <a:ext uri="{FF2B5EF4-FFF2-40B4-BE49-F238E27FC236}">
                    <a16:creationId xmlns:a16="http://schemas.microsoft.com/office/drawing/2014/main" id="{5D6F30F0-4954-449D-9D25-5283BBFBD420}"/>
                  </a:ext>
                </a:extLst>
              </p14:cNvPr>
              <p14:cNvContentPartPr/>
              <p14:nvPr/>
            </p14:nvContentPartPr>
            <p14:xfrm>
              <a:off x="7416513" y="4308251"/>
              <a:ext cx="3867840" cy="1463760"/>
            </p14:xfrm>
          </p:contentPart>
        </mc:Choice>
        <mc:Fallback>
          <p:pic>
            <p:nvPicPr>
              <p:cNvPr id="144" name="墨迹 143">
                <a:extLst>
                  <a:ext uri="{FF2B5EF4-FFF2-40B4-BE49-F238E27FC236}">
                    <a16:creationId xmlns:a16="http://schemas.microsoft.com/office/drawing/2014/main" id="{5D6F30F0-4954-449D-9D25-5283BBFBD420}"/>
                  </a:ext>
                </a:extLst>
              </p:cNvPr>
              <p:cNvPicPr/>
              <p:nvPr/>
            </p:nvPicPr>
            <p:blipFill>
              <a:blip r:embed="rId78"/>
              <a:stretch>
                <a:fillRect/>
              </a:stretch>
            </p:blipFill>
            <p:spPr>
              <a:xfrm>
                <a:off x="7407513" y="4299609"/>
                <a:ext cx="3885480" cy="1481404"/>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45" name="墨迹 144">
                <a:extLst>
                  <a:ext uri="{FF2B5EF4-FFF2-40B4-BE49-F238E27FC236}">
                    <a16:creationId xmlns:a16="http://schemas.microsoft.com/office/drawing/2014/main" id="{A4028E5A-7CE2-4DC4-B05A-BC0658D72C5D}"/>
                  </a:ext>
                </a:extLst>
              </p14:cNvPr>
              <p14:cNvContentPartPr/>
              <p14:nvPr/>
            </p14:nvContentPartPr>
            <p14:xfrm>
              <a:off x="8453673" y="6283211"/>
              <a:ext cx="298800" cy="494640"/>
            </p14:xfrm>
          </p:contentPart>
        </mc:Choice>
        <mc:Fallback>
          <p:pic>
            <p:nvPicPr>
              <p:cNvPr id="145" name="墨迹 144">
                <a:extLst>
                  <a:ext uri="{FF2B5EF4-FFF2-40B4-BE49-F238E27FC236}">
                    <a16:creationId xmlns:a16="http://schemas.microsoft.com/office/drawing/2014/main" id="{A4028E5A-7CE2-4DC4-B05A-BC0658D72C5D}"/>
                  </a:ext>
                </a:extLst>
              </p:cNvPr>
              <p:cNvPicPr/>
              <p:nvPr/>
            </p:nvPicPr>
            <p:blipFill>
              <a:blip r:embed="rId80"/>
              <a:stretch>
                <a:fillRect/>
              </a:stretch>
            </p:blipFill>
            <p:spPr>
              <a:xfrm>
                <a:off x="8444673" y="6274571"/>
                <a:ext cx="316440" cy="5122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46" name="墨迹 145">
                <a:extLst>
                  <a:ext uri="{FF2B5EF4-FFF2-40B4-BE49-F238E27FC236}">
                    <a16:creationId xmlns:a16="http://schemas.microsoft.com/office/drawing/2014/main" id="{87DFD514-776E-4E1D-9443-6B6EE3873E02}"/>
                  </a:ext>
                </a:extLst>
              </p14:cNvPr>
              <p14:cNvContentPartPr/>
              <p14:nvPr/>
            </p14:nvContentPartPr>
            <p14:xfrm>
              <a:off x="8931753" y="6331451"/>
              <a:ext cx="172800" cy="62640"/>
            </p14:xfrm>
          </p:contentPart>
        </mc:Choice>
        <mc:Fallback>
          <p:pic>
            <p:nvPicPr>
              <p:cNvPr id="146" name="墨迹 145">
                <a:extLst>
                  <a:ext uri="{FF2B5EF4-FFF2-40B4-BE49-F238E27FC236}">
                    <a16:creationId xmlns:a16="http://schemas.microsoft.com/office/drawing/2014/main" id="{87DFD514-776E-4E1D-9443-6B6EE3873E02}"/>
                  </a:ext>
                </a:extLst>
              </p:cNvPr>
              <p:cNvPicPr/>
              <p:nvPr/>
            </p:nvPicPr>
            <p:blipFill>
              <a:blip r:embed="rId82"/>
              <a:stretch>
                <a:fillRect/>
              </a:stretch>
            </p:blipFill>
            <p:spPr>
              <a:xfrm>
                <a:off x="8923113" y="6322451"/>
                <a:ext cx="1904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47" name="墨迹 146">
                <a:extLst>
                  <a:ext uri="{FF2B5EF4-FFF2-40B4-BE49-F238E27FC236}">
                    <a16:creationId xmlns:a16="http://schemas.microsoft.com/office/drawing/2014/main" id="{6A2CEC41-D8CD-4C61-A930-D8C201B6272B}"/>
                  </a:ext>
                </a:extLst>
              </p14:cNvPr>
              <p14:cNvContentPartPr/>
              <p14:nvPr/>
            </p14:nvContentPartPr>
            <p14:xfrm>
              <a:off x="8950833" y="6462851"/>
              <a:ext cx="145080" cy="48240"/>
            </p14:xfrm>
          </p:contentPart>
        </mc:Choice>
        <mc:Fallback>
          <p:pic>
            <p:nvPicPr>
              <p:cNvPr id="147" name="墨迹 146">
                <a:extLst>
                  <a:ext uri="{FF2B5EF4-FFF2-40B4-BE49-F238E27FC236}">
                    <a16:creationId xmlns:a16="http://schemas.microsoft.com/office/drawing/2014/main" id="{6A2CEC41-D8CD-4C61-A930-D8C201B6272B}"/>
                  </a:ext>
                </a:extLst>
              </p:cNvPr>
              <p:cNvPicPr/>
              <p:nvPr/>
            </p:nvPicPr>
            <p:blipFill>
              <a:blip r:embed="rId84"/>
              <a:stretch>
                <a:fillRect/>
              </a:stretch>
            </p:blipFill>
            <p:spPr>
              <a:xfrm>
                <a:off x="8941833" y="6454211"/>
                <a:ext cx="1627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53" name="墨迹 152">
                <a:extLst>
                  <a:ext uri="{FF2B5EF4-FFF2-40B4-BE49-F238E27FC236}">
                    <a16:creationId xmlns:a16="http://schemas.microsoft.com/office/drawing/2014/main" id="{77F7A26C-D769-4311-8A1C-071C58B396A7}"/>
                  </a:ext>
                </a:extLst>
              </p14:cNvPr>
              <p14:cNvContentPartPr/>
              <p14:nvPr/>
            </p14:nvContentPartPr>
            <p14:xfrm>
              <a:off x="9427833" y="5994131"/>
              <a:ext cx="567720" cy="72000"/>
            </p14:xfrm>
          </p:contentPart>
        </mc:Choice>
        <mc:Fallback>
          <p:pic>
            <p:nvPicPr>
              <p:cNvPr id="153" name="墨迹 152">
                <a:extLst>
                  <a:ext uri="{FF2B5EF4-FFF2-40B4-BE49-F238E27FC236}">
                    <a16:creationId xmlns:a16="http://schemas.microsoft.com/office/drawing/2014/main" id="{77F7A26C-D769-4311-8A1C-071C58B396A7}"/>
                  </a:ext>
                </a:extLst>
              </p:cNvPr>
              <p:cNvPicPr/>
              <p:nvPr/>
            </p:nvPicPr>
            <p:blipFill>
              <a:blip r:embed="rId86"/>
              <a:stretch>
                <a:fillRect/>
              </a:stretch>
            </p:blipFill>
            <p:spPr>
              <a:xfrm>
                <a:off x="9418833" y="5985131"/>
                <a:ext cx="5853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54" name="墨迹 153">
                <a:extLst>
                  <a:ext uri="{FF2B5EF4-FFF2-40B4-BE49-F238E27FC236}">
                    <a16:creationId xmlns:a16="http://schemas.microsoft.com/office/drawing/2014/main" id="{3F7DEE36-B1F1-42B0-897D-FDC041CAAE96}"/>
                  </a:ext>
                </a:extLst>
              </p14:cNvPr>
              <p14:cNvContentPartPr/>
              <p14:nvPr/>
            </p14:nvContentPartPr>
            <p14:xfrm>
              <a:off x="9494073" y="6231731"/>
              <a:ext cx="380160" cy="446400"/>
            </p14:xfrm>
          </p:contentPart>
        </mc:Choice>
        <mc:Fallback>
          <p:pic>
            <p:nvPicPr>
              <p:cNvPr id="154" name="墨迹 153">
                <a:extLst>
                  <a:ext uri="{FF2B5EF4-FFF2-40B4-BE49-F238E27FC236}">
                    <a16:creationId xmlns:a16="http://schemas.microsoft.com/office/drawing/2014/main" id="{3F7DEE36-B1F1-42B0-897D-FDC041CAAE96}"/>
                  </a:ext>
                </a:extLst>
              </p:cNvPr>
              <p:cNvPicPr/>
              <p:nvPr/>
            </p:nvPicPr>
            <p:blipFill>
              <a:blip r:embed="rId88"/>
              <a:stretch>
                <a:fillRect/>
              </a:stretch>
            </p:blipFill>
            <p:spPr>
              <a:xfrm>
                <a:off x="9485073" y="6222731"/>
                <a:ext cx="397800" cy="464040"/>
              </a:xfrm>
              <a:prstGeom prst="rect">
                <a:avLst/>
              </a:prstGeom>
            </p:spPr>
          </p:pic>
        </mc:Fallback>
      </mc:AlternateContent>
    </p:spTree>
    <p:extLst>
      <p:ext uri="{BB962C8B-B14F-4D97-AF65-F5344CB8AC3E}">
        <p14:creationId xmlns:p14="http://schemas.microsoft.com/office/powerpoint/2010/main" val="183894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7. </a:t>
            </a:r>
            <a:r>
              <a:rPr kumimoji="1" lang="zh-CN" altLang="en-US" dirty="0"/>
              <a:t>回顾：极大似然估计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：线性回归的极大似然估计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正态分布，</a:t>
            </a:r>
            <a:r>
              <a:rPr lang="en-US" altLang="zh-CN" sz="2400" dirty="0">
                <a:latin typeface="Cambria" panose="02040503050406030204" pitchFamily="18" charset="0"/>
                <a:ea typeface="Cambria" panose="02040503050406030204" pitchFamily="18" charset="0"/>
              </a:rPr>
              <a:t>N(β1X1+β2X2+…+β</a:t>
            </a:r>
            <a:r>
              <a:rPr lang="en-US" altLang="zh-CN" sz="2400" dirty="0" err="1">
                <a:latin typeface="Cambria" panose="02040503050406030204" pitchFamily="18" charset="0"/>
                <a:ea typeface="Cambria" panose="02040503050406030204" pitchFamily="18" charset="0"/>
              </a:rPr>
              <a:t>nXn</a:t>
            </a:r>
            <a:r>
              <a:rPr lang="en-US" altLang="zh-CN" sz="2400" dirty="0">
                <a:latin typeface="Cambria" panose="02040503050406030204" pitchFamily="18" charset="0"/>
                <a:ea typeface="Cambria" panose="02040503050406030204" pitchFamily="18" charset="0"/>
              </a:rPr>
              <a:t>, variance)</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个样本，所有样本的取值均已知</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a:t>
            </a:r>
            <a:r>
              <a:rPr lang="en-US" altLang="zh-CN" sz="2400" dirty="0">
                <a:latin typeface="Cambria" panose="02040503050406030204" pitchFamily="18" charset="0"/>
                <a:ea typeface="Cambria" panose="02040503050406030204" pitchFamily="18" charset="0"/>
              </a:rPr>
              <a:t>β1</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β2</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βn</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FCCAED7-5601-493C-9BAB-86C20DA899DF}"/>
              </a:ext>
            </a:extLst>
          </p:cNvPr>
          <p:cNvPicPr>
            <a:picLocks noChangeAspect="1"/>
          </p:cNvPicPr>
          <p:nvPr/>
        </p:nvPicPr>
        <p:blipFill>
          <a:blip r:embed="rId2"/>
          <a:stretch>
            <a:fillRect/>
          </a:stretch>
        </p:blipFill>
        <p:spPr>
          <a:xfrm>
            <a:off x="1629916" y="3346482"/>
            <a:ext cx="3705225" cy="9620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F88135C1-5495-4B0D-8749-258A88F7738A}"/>
                  </a:ext>
                </a:extLst>
              </p14:cNvPr>
              <p14:cNvContentPartPr/>
              <p14:nvPr/>
            </p14:nvContentPartPr>
            <p14:xfrm>
              <a:off x="2812113" y="1778891"/>
              <a:ext cx="2703960" cy="117720"/>
            </p14:xfrm>
          </p:contentPart>
        </mc:Choice>
        <mc:Fallback>
          <p:pic>
            <p:nvPicPr>
              <p:cNvPr id="3" name="墨迹 2">
                <a:extLst>
                  <a:ext uri="{FF2B5EF4-FFF2-40B4-BE49-F238E27FC236}">
                    <a16:creationId xmlns:a16="http://schemas.microsoft.com/office/drawing/2014/main" id="{F88135C1-5495-4B0D-8749-258A88F7738A}"/>
                  </a:ext>
                </a:extLst>
              </p:cNvPr>
              <p:cNvPicPr/>
              <p:nvPr/>
            </p:nvPicPr>
            <p:blipFill>
              <a:blip r:embed="rId4"/>
              <a:stretch>
                <a:fillRect/>
              </a:stretch>
            </p:blipFill>
            <p:spPr>
              <a:xfrm>
                <a:off x="2803473" y="1769891"/>
                <a:ext cx="27216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16C6D4D6-25F2-47EC-B893-E9EF4D7F1B0A}"/>
                  </a:ext>
                </a:extLst>
              </p14:cNvPr>
              <p14:cNvContentPartPr/>
              <p14:nvPr/>
            </p14:nvContentPartPr>
            <p14:xfrm>
              <a:off x="10606473" y="4100531"/>
              <a:ext cx="710640" cy="689040"/>
            </p14:xfrm>
          </p:contentPart>
        </mc:Choice>
        <mc:Fallback>
          <p:pic>
            <p:nvPicPr>
              <p:cNvPr id="5" name="墨迹 4">
                <a:extLst>
                  <a:ext uri="{FF2B5EF4-FFF2-40B4-BE49-F238E27FC236}">
                    <a16:creationId xmlns:a16="http://schemas.microsoft.com/office/drawing/2014/main" id="{16C6D4D6-25F2-47EC-B893-E9EF4D7F1B0A}"/>
                  </a:ext>
                </a:extLst>
              </p:cNvPr>
              <p:cNvPicPr/>
              <p:nvPr/>
            </p:nvPicPr>
            <p:blipFill>
              <a:blip r:embed="rId6"/>
              <a:stretch>
                <a:fillRect/>
              </a:stretch>
            </p:blipFill>
            <p:spPr>
              <a:xfrm>
                <a:off x="10597473" y="4091891"/>
                <a:ext cx="728280" cy="706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1" name="墨迹 60">
                <a:extLst>
                  <a:ext uri="{FF2B5EF4-FFF2-40B4-BE49-F238E27FC236}">
                    <a16:creationId xmlns:a16="http://schemas.microsoft.com/office/drawing/2014/main" id="{0A9A7F68-543F-4DD9-8EBC-9EA9A858F1B3}"/>
                  </a:ext>
                </a:extLst>
              </p14:cNvPr>
              <p14:cNvContentPartPr/>
              <p14:nvPr/>
            </p14:nvContentPartPr>
            <p14:xfrm>
              <a:off x="5303673" y="4542971"/>
              <a:ext cx="857520" cy="618840"/>
            </p14:xfrm>
          </p:contentPart>
        </mc:Choice>
        <mc:Fallback>
          <p:pic>
            <p:nvPicPr>
              <p:cNvPr id="61" name="墨迹 60">
                <a:extLst>
                  <a:ext uri="{FF2B5EF4-FFF2-40B4-BE49-F238E27FC236}">
                    <a16:creationId xmlns:a16="http://schemas.microsoft.com/office/drawing/2014/main" id="{0A9A7F68-543F-4DD9-8EBC-9EA9A858F1B3}"/>
                  </a:ext>
                </a:extLst>
              </p:cNvPr>
              <p:cNvPicPr/>
              <p:nvPr/>
            </p:nvPicPr>
            <p:blipFill>
              <a:blip r:embed="rId8"/>
              <a:stretch>
                <a:fillRect/>
              </a:stretch>
            </p:blipFill>
            <p:spPr>
              <a:xfrm>
                <a:off x="5294677" y="4533971"/>
                <a:ext cx="875153" cy="636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8" name="墨迹 67">
                <a:extLst>
                  <a:ext uri="{FF2B5EF4-FFF2-40B4-BE49-F238E27FC236}">
                    <a16:creationId xmlns:a16="http://schemas.microsoft.com/office/drawing/2014/main" id="{E3FA0C69-F19C-4675-A335-7107BD8F5940}"/>
                  </a:ext>
                </a:extLst>
              </p14:cNvPr>
              <p14:cNvContentPartPr/>
              <p14:nvPr/>
            </p14:nvContentPartPr>
            <p14:xfrm>
              <a:off x="7332993" y="1654331"/>
              <a:ext cx="862200" cy="304560"/>
            </p14:xfrm>
          </p:contentPart>
        </mc:Choice>
        <mc:Fallback>
          <p:pic>
            <p:nvPicPr>
              <p:cNvPr id="68" name="墨迹 67">
                <a:extLst>
                  <a:ext uri="{FF2B5EF4-FFF2-40B4-BE49-F238E27FC236}">
                    <a16:creationId xmlns:a16="http://schemas.microsoft.com/office/drawing/2014/main" id="{E3FA0C69-F19C-4675-A335-7107BD8F5940}"/>
                  </a:ext>
                </a:extLst>
              </p:cNvPr>
              <p:cNvPicPr/>
              <p:nvPr/>
            </p:nvPicPr>
            <p:blipFill>
              <a:blip r:embed="rId10"/>
              <a:stretch>
                <a:fillRect/>
              </a:stretch>
            </p:blipFill>
            <p:spPr>
              <a:xfrm>
                <a:off x="7324353" y="1645701"/>
                <a:ext cx="879840" cy="32217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9" name="墨迹 68">
                <a:extLst>
                  <a:ext uri="{FF2B5EF4-FFF2-40B4-BE49-F238E27FC236}">
                    <a16:creationId xmlns:a16="http://schemas.microsoft.com/office/drawing/2014/main" id="{C5C91E0B-675A-4197-867D-799438E58E4B}"/>
                  </a:ext>
                </a:extLst>
              </p14:cNvPr>
              <p14:cNvContentPartPr/>
              <p14:nvPr/>
            </p14:nvContentPartPr>
            <p14:xfrm>
              <a:off x="7037793" y="4483211"/>
              <a:ext cx="254520" cy="162000"/>
            </p14:xfrm>
          </p:contentPart>
        </mc:Choice>
        <mc:Fallback>
          <p:pic>
            <p:nvPicPr>
              <p:cNvPr id="69" name="墨迹 68">
                <a:extLst>
                  <a:ext uri="{FF2B5EF4-FFF2-40B4-BE49-F238E27FC236}">
                    <a16:creationId xmlns:a16="http://schemas.microsoft.com/office/drawing/2014/main" id="{C5C91E0B-675A-4197-867D-799438E58E4B}"/>
                  </a:ext>
                </a:extLst>
              </p:cNvPr>
              <p:cNvPicPr/>
              <p:nvPr/>
            </p:nvPicPr>
            <p:blipFill>
              <a:blip r:embed="rId12"/>
              <a:stretch>
                <a:fillRect/>
              </a:stretch>
            </p:blipFill>
            <p:spPr>
              <a:xfrm>
                <a:off x="7029153" y="4474211"/>
                <a:ext cx="2721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0" name="墨迹 69">
                <a:extLst>
                  <a:ext uri="{FF2B5EF4-FFF2-40B4-BE49-F238E27FC236}">
                    <a16:creationId xmlns:a16="http://schemas.microsoft.com/office/drawing/2014/main" id="{5158DF11-A791-4154-BEA6-D281DF421134}"/>
                  </a:ext>
                </a:extLst>
              </p14:cNvPr>
              <p14:cNvContentPartPr/>
              <p14:nvPr/>
            </p14:nvContentPartPr>
            <p14:xfrm>
              <a:off x="7425873" y="4502651"/>
              <a:ext cx="26640" cy="85320"/>
            </p14:xfrm>
          </p:contentPart>
        </mc:Choice>
        <mc:Fallback>
          <p:pic>
            <p:nvPicPr>
              <p:cNvPr id="70" name="墨迹 69">
                <a:extLst>
                  <a:ext uri="{FF2B5EF4-FFF2-40B4-BE49-F238E27FC236}">
                    <a16:creationId xmlns:a16="http://schemas.microsoft.com/office/drawing/2014/main" id="{5158DF11-A791-4154-BEA6-D281DF421134}"/>
                  </a:ext>
                </a:extLst>
              </p:cNvPr>
              <p:cNvPicPr/>
              <p:nvPr/>
            </p:nvPicPr>
            <p:blipFill>
              <a:blip r:embed="rId14"/>
              <a:stretch>
                <a:fillRect/>
              </a:stretch>
            </p:blipFill>
            <p:spPr>
              <a:xfrm>
                <a:off x="7416873" y="4493651"/>
                <a:ext cx="442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1" name="墨迹 70">
                <a:extLst>
                  <a:ext uri="{FF2B5EF4-FFF2-40B4-BE49-F238E27FC236}">
                    <a16:creationId xmlns:a16="http://schemas.microsoft.com/office/drawing/2014/main" id="{06E9E7D0-04CC-4191-8A37-FCF4F1084E49}"/>
                  </a:ext>
                </a:extLst>
              </p14:cNvPr>
              <p14:cNvContentPartPr/>
              <p14:nvPr/>
            </p14:nvContentPartPr>
            <p14:xfrm>
              <a:off x="7411833" y="4307171"/>
              <a:ext cx="5400" cy="2880"/>
            </p14:xfrm>
          </p:contentPart>
        </mc:Choice>
        <mc:Fallback>
          <p:pic>
            <p:nvPicPr>
              <p:cNvPr id="71" name="墨迹 70">
                <a:extLst>
                  <a:ext uri="{FF2B5EF4-FFF2-40B4-BE49-F238E27FC236}">
                    <a16:creationId xmlns:a16="http://schemas.microsoft.com/office/drawing/2014/main" id="{06E9E7D0-04CC-4191-8A37-FCF4F1084E49}"/>
                  </a:ext>
                </a:extLst>
              </p:cNvPr>
              <p:cNvPicPr/>
              <p:nvPr/>
            </p:nvPicPr>
            <p:blipFill>
              <a:blip r:embed="rId16"/>
              <a:stretch>
                <a:fillRect/>
              </a:stretch>
            </p:blipFill>
            <p:spPr>
              <a:xfrm>
                <a:off x="7403193" y="4298531"/>
                <a:ext cx="230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2" name="墨迹 71">
                <a:extLst>
                  <a:ext uri="{FF2B5EF4-FFF2-40B4-BE49-F238E27FC236}">
                    <a16:creationId xmlns:a16="http://schemas.microsoft.com/office/drawing/2014/main" id="{96D961AD-59EA-4F48-8C47-74B869D46632}"/>
                  </a:ext>
                </a:extLst>
              </p14:cNvPr>
              <p14:cNvContentPartPr/>
              <p14:nvPr/>
            </p14:nvContentPartPr>
            <p14:xfrm>
              <a:off x="7602993" y="4466651"/>
              <a:ext cx="181080" cy="174240"/>
            </p14:xfrm>
          </p:contentPart>
        </mc:Choice>
        <mc:Fallback>
          <p:pic>
            <p:nvPicPr>
              <p:cNvPr id="72" name="墨迹 71">
                <a:extLst>
                  <a:ext uri="{FF2B5EF4-FFF2-40B4-BE49-F238E27FC236}">
                    <a16:creationId xmlns:a16="http://schemas.microsoft.com/office/drawing/2014/main" id="{96D961AD-59EA-4F48-8C47-74B869D46632}"/>
                  </a:ext>
                </a:extLst>
              </p:cNvPr>
              <p:cNvPicPr/>
              <p:nvPr/>
            </p:nvPicPr>
            <p:blipFill>
              <a:blip r:embed="rId18"/>
              <a:stretch>
                <a:fillRect/>
              </a:stretch>
            </p:blipFill>
            <p:spPr>
              <a:xfrm>
                <a:off x="7593993" y="4458011"/>
                <a:ext cx="1987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5" name="墨迹 74">
                <a:extLst>
                  <a:ext uri="{FF2B5EF4-FFF2-40B4-BE49-F238E27FC236}">
                    <a16:creationId xmlns:a16="http://schemas.microsoft.com/office/drawing/2014/main" id="{2C159D73-8B70-4175-BB19-B9D524B38B86}"/>
                  </a:ext>
                </a:extLst>
              </p14:cNvPr>
              <p14:cNvContentPartPr/>
              <p14:nvPr/>
            </p14:nvContentPartPr>
            <p14:xfrm>
              <a:off x="7321833" y="5118971"/>
              <a:ext cx="19080" cy="249120"/>
            </p14:xfrm>
          </p:contentPart>
        </mc:Choice>
        <mc:Fallback>
          <p:pic>
            <p:nvPicPr>
              <p:cNvPr id="75" name="墨迹 74">
                <a:extLst>
                  <a:ext uri="{FF2B5EF4-FFF2-40B4-BE49-F238E27FC236}">
                    <a16:creationId xmlns:a16="http://schemas.microsoft.com/office/drawing/2014/main" id="{2C159D73-8B70-4175-BB19-B9D524B38B86}"/>
                  </a:ext>
                </a:extLst>
              </p:cNvPr>
              <p:cNvPicPr/>
              <p:nvPr/>
            </p:nvPicPr>
            <p:blipFill>
              <a:blip r:embed="rId20"/>
              <a:stretch>
                <a:fillRect/>
              </a:stretch>
            </p:blipFill>
            <p:spPr>
              <a:xfrm>
                <a:off x="7312833" y="5110331"/>
                <a:ext cx="367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9" name="墨迹 78">
                <a:extLst>
                  <a:ext uri="{FF2B5EF4-FFF2-40B4-BE49-F238E27FC236}">
                    <a16:creationId xmlns:a16="http://schemas.microsoft.com/office/drawing/2014/main" id="{ADD8AF92-A2DA-44E7-A643-522B9213E247}"/>
                  </a:ext>
                </a:extLst>
              </p14:cNvPr>
              <p14:cNvContentPartPr/>
              <p14:nvPr/>
            </p14:nvContentPartPr>
            <p14:xfrm>
              <a:off x="6012153" y="2341211"/>
              <a:ext cx="5854680" cy="1448280"/>
            </p14:xfrm>
          </p:contentPart>
        </mc:Choice>
        <mc:Fallback>
          <p:pic>
            <p:nvPicPr>
              <p:cNvPr id="79" name="墨迹 78">
                <a:extLst>
                  <a:ext uri="{FF2B5EF4-FFF2-40B4-BE49-F238E27FC236}">
                    <a16:creationId xmlns:a16="http://schemas.microsoft.com/office/drawing/2014/main" id="{ADD8AF92-A2DA-44E7-A643-522B9213E247}"/>
                  </a:ext>
                </a:extLst>
              </p:cNvPr>
              <p:cNvPicPr/>
              <p:nvPr/>
            </p:nvPicPr>
            <p:blipFill>
              <a:blip r:embed="rId22"/>
              <a:stretch>
                <a:fillRect/>
              </a:stretch>
            </p:blipFill>
            <p:spPr>
              <a:xfrm>
                <a:off x="6003153" y="2332571"/>
                <a:ext cx="5872320" cy="1465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86" name="墨迹 85">
                <a:extLst>
                  <a:ext uri="{FF2B5EF4-FFF2-40B4-BE49-F238E27FC236}">
                    <a16:creationId xmlns:a16="http://schemas.microsoft.com/office/drawing/2014/main" id="{3036512D-D942-404E-B41D-5ED7CE5A3262}"/>
                  </a:ext>
                </a:extLst>
              </p14:cNvPr>
              <p14:cNvContentPartPr/>
              <p14:nvPr/>
            </p14:nvContentPartPr>
            <p14:xfrm>
              <a:off x="6331473" y="5243891"/>
              <a:ext cx="638280" cy="426240"/>
            </p14:xfrm>
          </p:contentPart>
        </mc:Choice>
        <mc:Fallback>
          <p:pic>
            <p:nvPicPr>
              <p:cNvPr id="86" name="墨迹 85">
                <a:extLst>
                  <a:ext uri="{FF2B5EF4-FFF2-40B4-BE49-F238E27FC236}">
                    <a16:creationId xmlns:a16="http://schemas.microsoft.com/office/drawing/2014/main" id="{3036512D-D942-404E-B41D-5ED7CE5A3262}"/>
                  </a:ext>
                </a:extLst>
              </p:cNvPr>
              <p:cNvPicPr/>
              <p:nvPr/>
            </p:nvPicPr>
            <p:blipFill>
              <a:blip r:embed="rId24"/>
              <a:stretch>
                <a:fillRect/>
              </a:stretch>
            </p:blipFill>
            <p:spPr>
              <a:xfrm>
                <a:off x="6322473" y="5235251"/>
                <a:ext cx="65592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88" name="墨迹 87">
                <a:extLst>
                  <a:ext uri="{FF2B5EF4-FFF2-40B4-BE49-F238E27FC236}">
                    <a16:creationId xmlns:a16="http://schemas.microsoft.com/office/drawing/2014/main" id="{1C77D7ED-4E49-4B02-8E58-58AB93710AB8}"/>
                  </a:ext>
                </a:extLst>
              </p14:cNvPr>
              <p14:cNvContentPartPr/>
              <p14:nvPr/>
            </p14:nvContentPartPr>
            <p14:xfrm>
              <a:off x="7120233" y="5486171"/>
              <a:ext cx="343440" cy="312120"/>
            </p14:xfrm>
          </p:contentPart>
        </mc:Choice>
        <mc:Fallback>
          <p:pic>
            <p:nvPicPr>
              <p:cNvPr id="88" name="墨迹 87">
                <a:extLst>
                  <a:ext uri="{FF2B5EF4-FFF2-40B4-BE49-F238E27FC236}">
                    <a16:creationId xmlns:a16="http://schemas.microsoft.com/office/drawing/2014/main" id="{1C77D7ED-4E49-4B02-8E58-58AB93710AB8}"/>
                  </a:ext>
                </a:extLst>
              </p:cNvPr>
              <p:cNvPicPr/>
              <p:nvPr/>
            </p:nvPicPr>
            <p:blipFill>
              <a:blip r:embed="rId26"/>
              <a:stretch>
                <a:fillRect/>
              </a:stretch>
            </p:blipFill>
            <p:spPr>
              <a:xfrm>
                <a:off x="7111593" y="5477531"/>
                <a:ext cx="36108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91" name="墨迹 90">
                <a:extLst>
                  <a:ext uri="{FF2B5EF4-FFF2-40B4-BE49-F238E27FC236}">
                    <a16:creationId xmlns:a16="http://schemas.microsoft.com/office/drawing/2014/main" id="{EDE51305-B292-4BDD-ACF0-0793E4E9908F}"/>
                  </a:ext>
                </a:extLst>
              </p14:cNvPr>
              <p14:cNvContentPartPr/>
              <p14:nvPr/>
            </p14:nvContentPartPr>
            <p14:xfrm>
              <a:off x="8419473" y="5562491"/>
              <a:ext cx="208440" cy="7560"/>
            </p14:xfrm>
          </p:contentPart>
        </mc:Choice>
        <mc:Fallback>
          <p:pic>
            <p:nvPicPr>
              <p:cNvPr id="91" name="墨迹 90">
                <a:extLst>
                  <a:ext uri="{FF2B5EF4-FFF2-40B4-BE49-F238E27FC236}">
                    <a16:creationId xmlns:a16="http://schemas.microsoft.com/office/drawing/2014/main" id="{EDE51305-B292-4BDD-ACF0-0793E4E9908F}"/>
                  </a:ext>
                </a:extLst>
              </p:cNvPr>
              <p:cNvPicPr/>
              <p:nvPr/>
            </p:nvPicPr>
            <p:blipFill>
              <a:blip r:embed="rId28"/>
              <a:stretch>
                <a:fillRect/>
              </a:stretch>
            </p:blipFill>
            <p:spPr>
              <a:xfrm>
                <a:off x="8410473" y="5553491"/>
                <a:ext cx="2260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2" name="墨迹 91">
                <a:extLst>
                  <a:ext uri="{FF2B5EF4-FFF2-40B4-BE49-F238E27FC236}">
                    <a16:creationId xmlns:a16="http://schemas.microsoft.com/office/drawing/2014/main" id="{53B5511B-B0B7-4B09-95FC-A8671D9F3B74}"/>
                  </a:ext>
                </a:extLst>
              </p14:cNvPr>
              <p14:cNvContentPartPr/>
              <p14:nvPr/>
            </p14:nvContentPartPr>
            <p14:xfrm>
              <a:off x="7827993" y="5299331"/>
              <a:ext cx="402480" cy="586440"/>
            </p14:xfrm>
          </p:contentPart>
        </mc:Choice>
        <mc:Fallback>
          <p:pic>
            <p:nvPicPr>
              <p:cNvPr id="92" name="墨迹 91">
                <a:extLst>
                  <a:ext uri="{FF2B5EF4-FFF2-40B4-BE49-F238E27FC236}">
                    <a16:creationId xmlns:a16="http://schemas.microsoft.com/office/drawing/2014/main" id="{53B5511B-B0B7-4B09-95FC-A8671D9F3B74}"/>
                  </a:ext>
                </a:extLst>
              </p:cNvPr>
              <p:cNvPicPr/>
              <p:nvPr/>
            </p:nvPicPr>
            <p:blipFill>
              <a:blip r:embed="rId30"/>
              <a:stretch>
                <a:fillRect/>
              </a:stretch>
            </p:blipFill>
            <p:spPr>
              <a:xfrm>
                <a:off x="7818993" y="5290331"/>
                <a:ext cx="420120" cy="604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98" name="墨迹 97">
                <a:extLst>
                  <a:ext uri="{FF2B5EF4-FFF2-40B4-BE49-F238E27FC236}">
                    <a16:creationId xmlns:a16="http://schemas.microsoft.com/office/drawing/2014/main" id="{DD740D16-3A17-4273-9AE3-E87B6D7D4E86}"/>
                  </a:ext>
                </a:extLst>
              </p14:cNvPr>
              <p14:cNvContentPartPr/>
              <p14:nvPr/>
            </p14:nvContentPartPr>
            <p14:xfrm>
              <a:off x="9516753" y="5493371"/>
              <a:ext cx="132480" cy="7200"/>
            </p14:xfrm>
          </p:contentPart>
        </mc:Choice>
        <mc:Fallback>
          <p:pic>
            <p:nvPicPr>
              <p:cNvPr id="98" name="墨迹 97">
                <a:extLst>
                  <a:ext uri="{FF2B5EF4-FFF2-40B4-BE49-F238E27FC236}">
                    <a16:creationId xmlns:a16="http://schemas.microsoft.com/office/drawing/2014/main" id="{DD740D16-3A17-4273-9AE3-E87B6D7D4E86}"/>
                  </a:ext>
                </a:extLst>
              </p:cNvPr>
              <p:cNvPicPr/>
              <p:nvPr/>
            </p:nvPicPr>
            <p:blipFill>
              <a:blip r:embed="rId32"/>
              <a:stretch>
                <a:fillRect/>
              </a:stretch>
            </p:blipFill>
            <p:spPr>
              <a:xfrm>
                <a:off x="9507753" y="5484371"/>
                <a:ext cx="1501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 name="墨迹 101">
                <a:extLst>
                  <a:ext uri="{FF2B5EF4-FFF2-40B4-BE49-F238E27FC236}">
                    <a16:creationId xmlns:a16="http://schemas.microsoft.com/office/drawing/2014/main" id="{1038A7F0-F641-4427-9320-91B19839A8B9}"/>
                  </a:ext>
                </a:extLst>
              </p14:cNvPr>
              <p14:cNvContentPartPr/>
              <p14:nvPr/>
            </p14:nvContentPartPr>
            <p14:xfrm>
              <a:off x="9898713" y="5430731"/>
              <a:ext cx="234720" cy="46800"/>
            </p14:xfrm>
          </p:contentPart>
        </mc:Choice>
        <mc:Fallback>
          <p:pic>
            <p:nvPicPr>
              <p:cNvPr id="102" name="墨迹 101">
                <a:extLst>
                  <a:ext uri="{FF2B5EF4-FFF2-40B4-BE49-F238E27FC236}">
                    <a16:creationId xmlns:a16="http://schemas.microsoft.com/office/drawing/2014/main" id="{1038A7F0-F641-4427-9320-91B19839A8B9}"/>
                  </a:ext>
                </a:extLst>
              </p:cNvPr>
              <p:cNvPicPr/>
              <p:nvPr/>
            </p:nvPicPr>
            <p:blipFill>
              <a:blip r:embed="rId34"/>
              <a:stretch>
                <a:fillRect/>
              </a:stretch>
            </p:blipFill>
            <p:spPr>
              <a:xfrm>
                <a:off x="9890060" y="5422091"/>
                <a:ext cx="252387"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3" name="墨迹 102">
                <a:extLst>
                  <a:ext uri="{FF2B5EF4-FFF2-40B4-BE49-F238E27FC236}">
                    <a16:creationId xmlns:a16="http://schemas.microsoft.com/office/drawing/2014/main" id="{25D79BD1-A341-45E9-B46F-059576D088F9}"/>
                  </a:ext>
                </a:extLst>
              </p14:cNvPr>
              <p14:cNvContentPartPr/>
              <p14:nvPr/>
            </p14:nvContentPartPr>
            <p14:xfrm>
              <a:off x="8791713" y="5310851"/>
              <a:ext cx="556920" cy="569880"/>
            </p14:xfrm>
          </p:contentPart>
        </mc:Choice>
        <mc:Fallback>
          <p:pic>
            <p:nvPicPr>
              <p:cNvPr id="103" name="墨迹 102">
                <a:extLst>
                  <a:ext uri="{FF2B5EF4-FFF2-40B4-BE49-F238E27FC236}">
                    <a16:creationId xmlns:a16="http://schemas.microsoft.com/office/drawing/2014/main" id="{25D79BD1-A341-45E9-B46F-059576D088F9}"/>
                  </a:ext>
                </a:extLst>
              </p:cNvPr>
              <p:cNvPicPr/>
              <p:nvPr/>
            </p:nvPicPr>
            <p:blipFill>
              <a:blip r:embed="rId36"/>
              <a:stretch>
                <a:fillRect/>
              </a:stretch>
            </p:blipFill>
            <p:spPr>
              <a:xfrm>
                <a:off x="8783073" y="5301851"/>
                <a:ext cx="574560" cy="5875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10" name="墨迹 109">
                <a:extLst>
                  <a:ext uri="{FF2B5EF4-FFF2-40B4-BE49-F238E27FC236}">
                    <a16:creationId xmlns:a16="http://schemas.microsoft.com/office/drawing/2014/main" id="{42646938-7280-4408-BA79-81F99F425715}"/>
                  </a:ext>
                </a:extLst>
              </p14:cNvPr>
              <p14:cNvContentPartPr/>
              <p14:nvPr/>
            </p14:nvContentPartPr>
            <p14:xfrm>
              <a:off x="10460673" y="5118971"/>
              <a:ext cx="1264320" cy="928800"/>
            </p14:xfrm>
          </p:contentPart>
        </mc:Choice>
        <mc:Fallback>
          <p:pic>
            <p:nvPicPr>
              <p:cNvPr id="110" name="墨迹 109">
                <a:extLst>
                  <a:ext uri="{FF2B5EF4-FFF2-40B4-BE49-F238E27FC236}">
                    <a16:creationId xmlns:a16="http://schemas.microsoft.com/office/drawing/2014/main" id="{42646938-7280-4408-BA79-81F99F425715}"/>
                  </a:ext>
                </a:extLst>
              </p:cNvPr>
              <p:cNvPicPr/>
              <p:nvPr/>
            </p:nvPicPr>
            <p:blipFill>
              <a:blip r:embed="rId38"/>
              <a:stretch>
                <a:fillRect/>
              </a:stretch>
            </p:blipFill>
            <p:spPr>
              <a:xfrm>
                <a:off x="10451673" y="5110331"/>
                <a:ext cx="1281960" cy="946440"/>
              </a:xfrm>
              <a:prstGeom prst="rect">
                <a:avLst/>
              </a:prstGeom>
            </p:spPr>
          </p:pic>
        </mc:Fallback>
      </mc:AlternateContent>
    </p:spTree>
    <p:extLst>
      <p:ext uri="{BB962C8B-B14F-4D97-AF65-F5344CB8AC3E}">
        <p14:creationId xmlns:p14="http://schemas.microsoft.com/office/powerpoint/2010/main" val="149761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7. </a:t>
            </a:r>
            <a:r>
              <a:rPr kumimoji="1" lang="zh-CN" altLang="en-US" dirty="0"/>
              <a:t>回顾：极大似然估计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4037" y="1023045"/>
            <a:ext cx="10736212" cy="504056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线性回归的极大似然法：</a:t>
            </a:r>
            <a:r>
              <a:rPr lang="zh-CN" altLang="en-US" sz="2400" dirty="0">
                <a:latin typeface="+mj-ea"/>
                <a:ea typeface="+mj-ea"/>
              </a:rPr>
              <a:t>在数据集给定的情况下，找出使该数据集发生的可能性最大的模型参数</a:t>
            </a:r>
            <a:endParaRPr lang="en-US" altLang="zh-CN" sz="2400" dirty="0">
              <a:solidFill>
                <a:prstClr val="black"/>
              </a:solidFill>
              <a:latin typeface="+mj-ea"/>
              <a:ea typeface="+mj-ea"/>
            </a:endParaRPr>
          </a:p>
          <a:p>
            <a:pPr marL="0" indent="0">
              <a:buNone/>
              <a:defRPr/>
            </a:pPr>
            <a:r>
              <a:rPr lang="zh-CN" altLang="en-US" sz="2400" dirty="0">
                <a:solidFill>
                  <a:prstClr val="black"/>
                </a:solidFill>
                <a:latin typeface="宋体" panose="02010600030101010101" pitchFamily="2" charset="-122"/>
                <a:ea typeface="宋体" panose="02010600030101010101" pitchFamily="2" charset="-122"/>
              </a:rPr>
              <a:t>一组</a:t>
            </a:r>
            <a:r>
              <a:rPr lang="en-US" altLang="zh-CN" sz="2400" dirty="0">
                <a:solidFill>
                  <a:prstClr val="black"/>
                </a:solidFill>
                <a:latin typeface="Cambria" panose="02040503050406030204" pitchFamily="18" charset="0"/>
                <a:ea typeface="Cambria" panose="02040503050406030204" pitchFamily="18" charset="0"/>
              </a:rPr>
              <a:t>β1</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β2</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a:t>
            </a:r>
            <a:r>
              <a:rPr lang="zh-CN" altLang="en-US" sz="2400" dirty="0">
                <a:solidFill>
                  <a:prstClr val="black"/>
                </a:solidFill>
                <a:latin typeface="Cambria" panose="02040503050406030204" pitchFamily="18" charset="0"/>
                <a:ea typeface="宋体" panose="02010600030101010101" pitchFamily="2" charset="-122"/>
              </a:rPr>
              <a:t>、</a:t>
            </a:r>
            <a:r>
              <a:rPr lang="en-US" altLang="zh-CN" sz="2400" dirty="0">
                <a:solidFill>
                  <a:prstClr val="black"/>
                </a:solidFill>
                <a:latin typeface="Cambria" panose="02040503050406030204" pitchFamily="18" charset="0"/>
                <a:ea typeface="Cambria" panose="02040503050406030204" pitchFamily="18" charset="0"/>
              </a:rPr>
              <a:t>βn</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mj-ea"/>
              <a:ea typeface="+mj-ea"/>
            </a:endParaRPr>
          </a:p>
          <a:p>
            <a:pPr marL="0" indent="0">
              <a:buNone/>
              <a:defRPr/>
            </a:pPr>
            <a:r>
              <a:rPr lang="zh-CN" altLang="en-US" sz="2400" dirty="0">
                <a:latin typeface="黑体" panose="02010609060101010101" pitchFamily="49" charset="-122"/>
                <a:ea typeface="黑体" panose="02010609060101010101" pitchFamily="49" charset="-122"/>
              </a:rPr>
              <a:t>在正态分布假设下，极大似然法等价于最小二乘法</a:t>
            </a: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（回答了之前的问题：为什么线性模型选择均方误差作为优化目标）</a:t>
            </a:r>
            <a:endParaRPr lang="en-US" altLang="zh-CN" sz="2400" dirty="0">
              <a:latin typeface="黑体" panose="02010609060101010101" pitchFamily="49" charset="-122"/>
              <a:ea typeface="黑体" panose="02010609060101010101" pitchFamily="49" charset="-122"/>
            </a:endParaRPr>
          </a:p>
          <a:p>
            <a:pPr marL="0" indent="0">
              <a:buNone/>
              <a:defRPr/>
            </a:pPr>
            <a:endParaRPr lang="en-US" altLang="zh-CN" sz="2400" dirty="0">
              <a:latin typeface="+mj-ea"/>
              <a:ea typeface="+mj-ea"/>
            </a:endParaRPr>
          </a:p>
          <a:p>
            <a:pPr marL="0" indent="0">
              <a:buNone/>
              <a:defRPr/>
            </a:pPr>
            <a:r>
              <a:rPr lang="zh-CN" altLang="en-US" sz="2400" dirty="0">
                <a:latin typeface="+mj-ea"/>
                <a:ea typeface="+mj-ea"/>
              </a:rPr>
              <a:t>正态分布概率密度函数：</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推导思路：</a:t>
            </a:r>
            <a:r>
              <a:rPr lang="zh-CN" altLang="en-US" sz="2400" dirty="0">
                <a:latin typeface="+mj-ea"/>
                <a:ea typeface="+mj-ea"/>
              </a:rPr>
              <a:t>最大化         </a:t>
            </a:r>
            <a:r>
              <a:rPr lang="zh-CN" altLang="en-US" sz="2400" dirty="0">
                <a:solidFill>
                  <a:prstClr val="black"/>
                </a:solidFill>
                <a:latin typeface="宋体" panose="02010600030101010101" pitchFamily="2" charset="-122"/>
                <a:ea typeface="宋体" panose="02010600030101010101" pitchFamily="2" charset="-122"/>
              </a:rPr>
              <a:t>→</a:t>
            </a:r>
            <a:r>
              <a:rPr lang="zh-CN" altLang="en-US" sz="2400" dirty="0">
                <a:latin typeface="+mj-ea"/>
                <a:ea typeface="+mj-ea"/>
              </a:rPr>
              <a:t> 最大化          →最小化</a:t>
            </a:r>
            <a:endParaRPr lang="en-US" altLang="zh-CN" sz="2400" dirty="0">
              <a:latin typeface="+mj-ea"/>
              <a:ea typeface="+mj-ea"/>
            </a:endParaRPr>
          </a:p>
        </p:txBody>
      </p:sp>
      <p:pic>
        <p:nvPicPr>
          <p:cNvPr id="3" name="图片 2">
            <a:extLst>
              <a:ext uri="{FF2B5EF4-FFF2-40B4-BE49-F238E27FC236}">
                <a16:creationId xmlns:a16="http://schemas.microsoft.com/office/drawing/2014/main" id="{39B10392-FAF1-44E2-A1D2-95730E35CD81}"/>
              </a:ext>
            </a:extLst>
          </p:cNvPr>
          <p:cNvPicPr>
            <a:picLocks noChangeAspect="1"/>
          </p:cNvPicPr>
          <p:nvPr/>
        </p:nvPicPr>
        <p:blipFill>
          <a:blip r:embed="rId3"/>
          <a:stretch>
            <a:fillRect/>
          </a:stretch>
        </p:blipFill>
        <p:spPr>
          <a:xfrm>
            <a:off x="1629916" y="4725144"/>
            <a:ext cx="3705225" cy="962025"/>
          </a:xfrm>
          <a:prstGeom prst="rect">
            <a:avLst/>
          </a:prstGeom>
        </p:spPr>
      </p:pic>
      <p:pic>
        <p:nvPicPr>
          <p:cNvPr id="4" name="图片 3">
            <a:extLst>
              <a:ext uri="{FF2B5EF4-FFF2-40B4-BE49-F238E27FC236}">
                <a16:creationId xmlns:a16="http://schemas.microsoft.com/office/drawing/2014/main" id="{99096F26-95E6-4DA9-8BC2-AC08B0843671}"/>
              </a:ext>
            </a:extLst>
          </p:cNvPr>
          <p:cNvPicPr>
            <a:picLocks noChangeAspect="1"/>
          </p:cNvPicPr>
          <p:nvPr/>
        </p:nvPicPr>
        <p:blipFill rotWithShape="1">
          <a:blip r:embed="rId4"/>
          <a:srcRect l="9178"/>
          <a:stretch/>
        </p:blipFill>
        <p:spPr>
          <a:xfrm>
            <a:off x="3023104" y="6022225"/>
            <a:ext cx="1240294" cy="741066"/>
          </a:xfrm>
          <a:prstGeom prst="rect">
            <a:avLst/>
          </a:prstGeom>
        </p:spPr>
      </p:pic>
      <p:pic>
        <p:nvPicPr>
          <p:cNvPr id="5" name="图片 4">
            <a:extLst>
              <a:ext uri="{FF2B5EF4-FFF2-40B4-BE49-F238E27FC236}">
                <a16:creationId xmlns:a16="http://schemas.microsoft.com/office/drawing/2014/main" id="{B9DBC52D-3B9C-4C95-A36A-1DDD9D3B729F}"/>
              </a:ext>
            </a:extLst>
          </p:cNvPr>
          <p:cNvPicPr>
            <a:picLocks noChangeAspect="1"/>
          </p:cNvPicPr>
          <p:nvPr/>
        </p:nvPicPr>
        <p:blipFill rotWithShape="1">
          <a:blip r:embed="rId5"/>
          <a:srcRect l="8666" b="2918"/>
          <a:stretch/>
        </p:blipFill>
        <p:spPr>
          <a:xfrm>
            <a:off x="5842143" y="6029934"/>
            <a:ext cx="1444366" cy="741066"/>
          </a:xfrm>
          <a:prstGeom prst="rect">
            <a:avLst/>
          </a:prstGeom>
        </p:spPr>
      </p:pic>
      <p:pic>
        <p:nvPicPr>
          <p:cNvPr id="6" name="图片 5">
            <a:extLst>
              <a:ext uri="{FF2B5EF4-FFF2-40B4-BE49-F238E27FC236}">
                <a16:creationId xmlns:a16="http://schemas.microsoft.com/office/drawing/2014/main" id="{A88ECA2B-8FFD-40D5-B025-84FD04669983}"/>
              </a:ext>
            </a:extLst>
          </p:cNvPr>
          <p:cNvPicPr>
            <a:picLocks noChangeAspect="1"/>
          </p:cNvPicPr>
          <p:nvPr/>
        </p:nvPicPr>
        <p:blipFill>
          <a:blip r:embed="rId6"/>
          <a:stretch>
            <a:fillRect/>
          </a:stretch>
        </p:blipFill>
        <p:spPr>
          <a:xfrm>
            <a:off x="8568921" y="6022225"/>
            <a:ext cx="1581419" cy="783923"/>
          </a:xfrm>
          <a:prstGeom prst="rect">
            <a:avLst/>
          </a:prstGeom>
        </p:spPr>
      </p:pic>
    </p:spTree>
    <p:extLst>
      <p:ext uri="{BB962C8B-B14F-4D97-AF65-F5344CB8AC3E}">
        <p14:creationId xmlns:p14="http://schemas.microsoft.com/office/powerpoint/2010/main" val="79857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8. </a:t>
            </a:r>
            <a:r>
              <a:rPr kumimoji="1" lang="zh-CN" altLang="en-US" dirty="0"/>
              <a:t>逻辑回归的极大似然估计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：伯努利分布的极大似然估计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伯努利分布，</a:t>
            </a:r>
            <a:r>
              <a:rPr lang="en-US" altLang="zh-CN" sz="2400" dirty="0">
                <a:latin typeface="Cambria" panose="02040503050406030204" pitchFamily="18" charset="0"/>
                <a:ea typeface="Cambria" panose="02040503050406030204" pitchFamily="18" charset="0"/>
              </a:rPr>
              <a:t>B(p)</a:t>
            </a: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个样本，所有样本的取值均已知</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使用极大似然法估计概率</a:t>
            </a:r>
            <a:r>
              <a:rPr lang="en-US" altLang="zh-CN" sz="2400" dirty="0">
                <a:latin typeface="Cambria" panose="02040503050406030204" pitchFamily="18" charset="0"/>
                <a:ea typeface="Cambria" panose="02040503050406030204" pitchFamily="18" charset="0"/>
              </a:rPr>
              <a:t>p</a:t>
            </a: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213" name="墨迹 212">
                <a:extLst>
                  <a:ext uri="{FF2B5EF4-FFF2-40B4-BE49-F238E27FC236}">
                    <a16:creationId xmlns:a16="http://schemas.microsoft.com/office/drawing/2014/main" id="{D08D020C-F916-4177-9535-6D2C033EAC29}"/>
                  </a:ext>
                </a:extLst>
              </p14:cNvPr>
              <p14:cNvContentPartPr/>
              <p14:nvPr/>
            </p14:nvContentPartPr>
            <p14:xfrm>
              <a:off x="3045033" y="183731"/>
              <a:ext cx="9379145" cy="6300360"/>
            </p14:xfrm>
          </p:contentPart>
        </mc:Choice>
        <mc:Fallback>
          <p:pic>
            <p:nvPicPr>
              <p:cNvPr id="213" name="墨迹 212">
                <a:extLst>
                  <a:ext uri="{FF2B5EF4-FFF2-40B4-BE49-F238E27FC236}">
                    <a16:creationId xmlns:a16="http://schemas.microsoft.com/office/drawing/2014/main" id="{D08D020C-F916-4177-9535-6D2C033EAC29}"/>
                  </a:ext>
                </a:extLst>
              </p:cNvPr>
              <p:cNvPicPr/>
              <p:nvPr/>
            </p:nvPicPr>
            <p:blipFill>
              <a:blip r:embed="rId3"/>
              <a:stretch>
                <a:fillRect/>
              </a:stretch>
            </p:blipFill>
            <p:spPr>
              <a:xfrm>
                <a:off x="3036033" y="175091"/>
                <a:ext cx="9396784" cy="6318000"/>
              </a:xfrm>
              <a:prstGeom prst="rect">
                <a:avLst/>
              </a:prstGeom>
            </p:spPr>
          </p:pic>
        </mc:Fallback>
      </mc:AlternateContent>
    </p:spTree>
    <p:extLst>
      <p:ext uri="{BB962C8B-B14F-4D97-AF65-F5344CB8AC3E}">
        <p14:creationId xmlns:p14="http://schemas.microsoft.com/office/powerpoint/2010/main" val="123533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8. </a:t>
            </a:r>
            <a:r>
              <a:rPr kumimoji="1" lang="zh-CN" altLang="en-US" dirty="0"/>
              <a:t>逻辑回归的极大似然估计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：逻辑回归的极大似然估计</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Cambria" panose="02040503050406030204" pitchFamily="18" charset="0"/>
              </a:rPr>
              <a:t>伯努利分布，</a:t>
            </a:r>
            <a:r>
              <a:rPr lang="en-US" altLang="zh-CN" sz="2400" dirty="0">
                <a:latin typeface="Cambria" panose="02040503050406030204" pitchFamily="18" charset="0"/>
                <a:ea typeface="Cambria" panose="02040503050406030204" pitchFamily="18" charset="0"/>
              </a:rPr>
              <a:t>B(pi)</a:t>
            </a: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观察到</a:t>
            </a:r>
            <a:r>
              <a:rPr lang="en-US" altLang="zh-CN" sz="2400" dirty="0">
                <a:latin typeface="Cambria" panose="02040503050406030204" pitchFamily="18" charset="0"/>
                <a:ea typeface="Cambria" panose="02040503050406030204" pitchFamily="18" charset="0"/>
              </a:rPr>
              <a:t>N</a:t>
            </a:r>
            <a:r>
              <a:rPr lang="zh-CN" altLang="en-US" sz="2400" dirty="0">
                <a:latin typeface="Cambria" panose="02040503050406030204" pitchFamily="18" charset="0"/>
                <a:ea typeface="Cambria" panose="02040503050406030204" pitchFamily="18" charset="0"/>
              </a:rPr>
              <a:t>个样本，所有样本的取值均已知</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Cambria" panose="02040503050406030204" pitchFamily="18" charset="0"/>
              </a:rPr>
              <a:t>使用极大似然法估计</a:t>
            </a:r>
            <a:r>
              <a:rPr lang="en-US" altLang="zh-CN" sz="2400" dirty="0">
                <a:latin typeface="Cambria" panose="02040503050406030204" pitchFamily="18" charset="0"/>
                <a:ea typeface="Cambria" panose="02040503050406030204" pitchFamily="18" charset="0"/>
              </a:rPr>
              <a:t>β1</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β2</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a:t>
            </a:r>
            <a:r>
              <a:rPr lang="zh-CN" altLang="en-US" sz="2400" dirty="0">
                <a:latin typeface="Cambria" panose="02040503050406030204" pitchFamily="18" charset="0"/>
                <a:ea typeface="Cambria" panose="02040503050406030204" pitchFamily="18" charset="0"/>
              </a:rPr>
              <a:t>、</a:t>
            </a:r>
            <a:r>
              <a:rPr lang="en-US" altLang="zh-CN" sz="2400" dirty="0">
                <a:latin typeface="Cambria" panose="02040503050406030204" pitchFamily="18" charset="0"/>
                <a:ea typeface="Cambria" panose="02040503050406030204" pitchFamily="18" charset="0"/>
              </a:rPr>
              <a:t> βn</a:t>
            </a:r>
          </a:p>
          <a:p>
            <a:pPr>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F541326D-6C2C-48B7-A7EB-1C4C39412768}"/>
              </a:ext>
            </a:extLst>
          </p:cNvPr>
          <p:cNvPicPr>
            <a:picLocks noChangeAspect="1"/>
          </p:cNvPicPr>
          <p:nvPr/>
        </p:nvPicPr>
        <p:blipFill>
          <a:blip r:embed="rId2"/>
          <a:stretch>
            <a:fillRect/>
          </a:stretch>
        </p:blipFill>
        <p:spPr>
          <a:xfrm>
            <a:off x="2998069" y="1844824"/>
            <a:ext cx="5184576" cy="1829850"/>
          </a:xfrm>
          <a:prstGeom prst="rect">
            <a:avLst/>
          </a:prstGeom>
        </p:spPr>
      </p:pic>
    </p:spTree>
    <p:extLst>
      <p:ext uri="{BB962C8B-B14F-4D97-AF65-F5344CB8AC3E}">
        <p14:creationId xmlns:p14="http://schemas.microsoft.com/office/powerpoint/2010/main" val="201372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9. </a:t>
            </a:r>
            <a:r>
              <a:rPr kumimoji="1" lang="zh-CN" altLang="en-US" dirty="0"/>
              <a:t>交叉熵</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mj-ea"/>
                <a:ea typeface="+mj-ea"/>
              </a:rPr>
              <a:t>在逻辑回归推导极大似然估计的推导过程中，最大化的目标函数为：</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r>
              <a:rPr lang="zh-CN" altLang="en-US" sz="2400" dirty="0">
                <a:latin typeface="+mj-ea"/>
                <a:ea typeface="+mj-ea"/>
              </a:rPr>
              <a:t>其等价于最小化：</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r>
              <a:rPr lang="zh-CN" altLang="en-US" sz="2400" dirty="0">
                <a:latin typeface="+mj-ea"/>
                <a:ea typeface="+mj-ea"/>
              </a:rPr>
              <a:t>该损失函数又称为“交叉熵”</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996020FB-F695-45E5-BF5A-E67C2429A090}"/>
              </a:ext>
            </a:extLst>
          </p:cNvPr>
          <p:cNvPicPr>
            <a:picLocks noChangeAspect="1"/>
          </p:cNvPicPr>
          <p:nvPr/>
        </p:nvPicPr>
        <p:blipFill>
          <a:blip r:embed="rId2"/>
          <a:stretch>
            <a:fillRect/>
          </a:stretch>
        </p:blipFill>
        <p:spPr>
          <a:xfrm>
            <a:off x="3591717" y="3418655"/>
            <a:ext cx="4987257" cy="697143"/>
          </a:xfrm>
          <a:prstGeom prst="rect">
            <a:avLst/>
          </a:prstGeom>
        </p:spPr>
      </p:pic>
      <p:pic>
        <p:nvPicPr>
          <p:cNvPr id="6" name="图片 5">
            <a:extLst>
              <a:ext uri="{FF2B5EF4-FFF2-40B4-BE49-F238E27FC236}">
                <a16:creationId xmlns:a16="http://schemas.microsoft.com/office/drawing/2014/main" id="{3CB3AF4D-99D3-4E02-9D33-D24547DAB6E7}"/>
              </a:ext>
            </a:extLst>
          </p:cNvPr>
          <p:cNvPicPr>
            <a:picLocks noChangeAspect="1"/>
          </p:cNvPicPr>
          <p:nvPr/>
        </p:nvPicPr>
        <p:blipFill rotWithShape="1">
          <a:blip r:embed="rId2"/>
          <a:srcRect l="9754"/>
          <a:stretch/>
        </p:blipFill>
        <p:spPr>
          <a:xfrm>
            <a:off x="4131476" y="1412776"/>
            <a:ext cx="4500787" cy="697143"/>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墨迹 8">
                <a:extLst>
                  <a:ext uri="{FF2B5EF4-FFF2-40B4-BE49-F238E27FC236}">
                    <a16:creationId xmlns:a16="http://schemas.microsoft.com/office/drawing/2014/main" id="{9A994C9B-3BE2-4FDD-974C-060696DBC397}"/>
                  </a:ext>
                </a:extLst>
              </p14:cNvPr>
              <p14:cNvContentPartPr/>
              <p14:nvPr/>
            </p14:nvContentPartPr>
            <p14:xfrm>
              <a:off x="3386313" y="1608611"/>
              <a:ext cx="497160" cy="527040"/>
            </p14:xfrm>
          </p:contentPart>
        </mc:Choice>
        <mc:Fallback>
          <p:pic>
            <p:nvPicPr>
              <p:cNvPr id="9" name="墨迹 8">
                <a:extLst>
                  <a:ext uri="{FF2B5EF4-FFF2-40B4-BE49-F238E27FC236}">
                    <a16:creationId xmlns:a16="http://schemas.microsoft.com/office/drawing/2014/main" id="{9A994C9B-3BE2-4FDD-974C-060696DBC397}"/>
                  </a:ext>
                </a:extLst>
              </p:cNvPr>
              <p:cNvPicPr/>
              <p:nvPr/>
            </p:nvPicPr>
            <p:blipFill>
              <a:blip r:embed="rId4"/>
              <a:stretch>
                <a:fillRect/>
              </a:stretch>
            </p:blipFill>
            <p:spPr>
              <a:xfrm>
                <a:off x="3377320" y="1599971"/>
                <a:ext cx="514787" cy="544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墨迹 9">
                <a:extLst>
                  <a:ext uri="{FF2B5EF4-FFF2-40B4-BE49-F238E27FC236}">
                    <a16:creationId xmlns:a16="http://schemas.microsoft.com/office/drawing/2014/main" id="{F9346B8F-BAFE-405F-8080-05A32CDA57B8}"/>
                  </a:ext>
                </a:extLst>
              </p14:cNvPr>
              <p14:cNvContentPartPr/>
              <p14:nvPr/>
            </p14:nvContentPartPr>
            <p14:xfrm>
              <a:off x="3640833" y="4260371"/>
              <a:ext cx="4973400" cy="170640"/>
            </p14:xfrm>
          </p:contentPart>
        </mc:Choice>
        <mc:Fallback>
          <p:pic>
            <p:nvPicPr>
              <p:cNvPr id="10" name="墨迹 9">
                <a:extLst>
                  <a:ext uri="{FF2B5EF4-FFF2-40B4-BE49-F238E27FC236}">
                    <a16:creationId xmlns:a16="http://schemas.microsoft.com/office/drawing/2014/main" id="{F9346B8F-BAFE-405F-8080-05A32CDA57B8}"/>
                  </a:ext>
                </a:extLst>
              </p:cNvPr>
              <p:cNvPicPr/>
              <p:nvPr/>
            </p:nvPicPr>
            <p:blipFill>
              <a:blip r:embed="rId6"/>
              <a:stretch>
                <a:fillRect/>
              </a:stretch>
            </p:blipFill>
            <p:spPr>
              <a:xfrm>
                <a:off x="3632193" y="4251371"/>
                <a:ext cx="4991040" cy="188280"/>
              </a:xfrm>
              <a:prstGeom prst="rect">
                <a:avLst/>
              </a:prstGeom>
            </p:spPr>
          </p:pic>
        </mc:Fallback>
      </mc:AlternateContent>
    </p:spTree>
    <p:extLst>
      <p:ext uri="{BB962C8B-B14F-4D97-AF65-F5344CB8AC3E}">
        <p14:creationId xmlns:p14="http://schemas.microsoft.com/office/powerpoint/2010/main" val="345325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10. </a:t>
            </a:r>
            <a:r>
              <a:rPr kumimoji="1" lang="zh-CN" altLang="en-US" dirty="0"/>
              <a:t>交叉熵的梯度下降</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课堂练习：</a:t>
            </a:r>
            <a:r>
              <a:rPr lang="zh-CN" altLang="en-US" sz="2400" dirty="0">
                <a:latin typeface="+mj-ea"/>
                <a:ea typeface="+mj-ea"/>
              </a:rPr>
              <a:t>求解逻辑回归的梯度</a:t>
            </a:r>
            <a:endParaRPr lang="en-US" altLang="zh-CN" sz="2400" dirty="0">
              <a:latin typeface="+mj-ea"/>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提示：</a:t>
            </a: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mj-ea"/>
                <a:ea typeface="+mj-ea"/>
              </a:rPr>
              <a:t>逻辑变换</a:t>
            </a:r>
            <a:r>
              <a:rPr lang="en-US" altLang="zh-CN" sz="2400" dirty="0">
                <a:latin typeface="Cambria" panose="02040503050406030204" pitchFamily="18" charset="0"/>
                <a:ea typeface="Cambria" panose="02040503050406030204" pitchFamily="18" charset="0"/>
              </a:rPr>
              <a:t>g(z)</a:t>
            </a:r>
            <a:r>
              <a:rPr lang="zh-CN" altLang="en-US" sz="2400" dirty="0">
                <a:latin typeface="+mj-ea"/>
                <a:ea typeface="+mj-ea"/>
              </a:rPr>
              <a:t>有以下性质：</a:t>
            </a:r>
            <a:endParaRPr lang="en-US" altLang="zh-CN" sz="2400" dirty="0">
              <a:latin typeface="+mj-ea"/>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01F5F780-C2BA-43A9-B4E3-489DC9FE2E88}"/>
              </a:ext>
            </a:extLst>
          </p:cNvPr>
          <p:cNvPicPr>
            <a:picLocks noChangeAspect="1"/>
          </p:cNvPicPr>
          <p:nvPr/>
        </p:nvPicPr>
        <p:blipFill>
          <a:blip r:embed="rId2"/>
          <a:stretch>
            <a:fillRect/>
          </a:stretch>
        </p:blipFill>
        <p:spPr>
          <a:xfrm>
            <a:off x="3574132" y="3356992"/>
            <a:ext cx="3427803" cy="835792"/>
          </a:xfrm>
          <a:prstGeom prst="rect">
            <a:avLst/>
          </a:prstGeom>
        </p:spPr>
      </p:pic>
    </p:spTree>
    <p:extLst>
      <p:ext uri="{BB962C8B-B14F-4D97-AF65-F5344CB8AC3E}">
        <p14:creationId xmlns:p14="http://schemas.microsoft.com/office/powerpoint/2010/main" val="3463840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11. </a:t>
            </a:r>
            <a:r>
              <a:rPr kumimoji="1" lang="zh-CN" altLang="en-US" dirty="0"/>
              <a:t>使用</a:t>
            </a:r>
            <a:r>
              <a:rPr kumimoji="1" lang="en-US" altLang="zh-CN" dirty="0"/>
              <a:t>Python</a:t>
            </a:r>
            <a:r>
              <a:rPr kumimoji="1" lang="zh-CN" altLang="en-US" dirty="0"/>
              <a:t>实现逻辑回归模型</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课堂练习：</a:t>
            </a:r>
            <a:r>
              <a:rPr lang="zh-CN" altLang="en-US" sz="2400" dirty="0">
                <a:latin typeface="+mj-ea"/>
                <a:ea typeface="+mj-ea"/>
              </a:rPr>
              <a:t>使用</a:t>
            </a:r>
            <a:r>
              <a:rPr lang="en-US" altLang="zh-CN" sz="2400" dirty="0">
                <a:latin typeface="Cambria" panose="02040503050406030204" pitchFamily="18" charset="0"/>
                <a:ea typeface="Cambria" panose="02040503050406030204" pitchFamily="18" charset="0"/>
              </a:rPr>
              <a:t>Python</a:t>
            </a:r>
            <a:r>
              <a:rPr lang="zh-CN" altLang="en-US" sz="2400" dirty="0">
                <a:latin typeface="+mj-ea"/>
                <a:ea typeface="+mj-ea"/>
              </a:rPr>
              <a:t>实现逻辑回归模型</a:t>
            </a:r>
            <a:endParaRPr lang="en-US" altLang="zh-CN" sz="2400" dirty="0">
              <a:latin typeface="+mj-ea"/>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提示</a:t>
            </a:r>
            <a:r>
              <a:rPr lang="en-US" altLang="zh-CN" sz="2400" dirty="0">
                <a:latin typeface="Cambria" panose="02040503050406030204" pitchFamily="18" charset="0"/>
                <a:ea typeface="Cambria" panose="02040503050406030204" pitchFamily="18" charset="0"/>
              </a:rPr>
              <a:t>1</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mj-ea"/>
                <a:ea typeface="+mj-ea"/>
              </a:rPr>
              <a:t>逻辑回归的最终梯度形式</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r>
              <a:rPr lang="zh-CN" altLang="en-US" sz="2400" dirty="0">
                <a:latin typeface="+mj-ea"/>
                <a:ea typeface="+mj-ea"/>
              </a:rPr>
              <a:t>与线性回归最小二乘法中的梯度形式一致：</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lvl="0" indent="0">
              <a:spcBef>
                <a:spcPts val="0"/>
              </a:spcBef>
              <a:buNone/>
              <a:defRPr/>
            </a:pPr>
            <a:r>
              <a:rPr lang="zh-CN" altLang="en-US" sz="2400" dirty="0">
                <a:solidFill>
                  <a:prstClr val="black"/>
                </a:solidFill>
                <a:latin typeface="黑体" panose="02010609060101010101" pitchFamily="49" charset="-122"/>
                <a:ea typeface="黑体" panose="02010609060101010101" pitchFamily="49" charset="-122"/>
              </a:rPr>
              <a:t>提示</a:t>
            </a:r>
            <a:r>
              <a:rPr lang="en-US" altLang="zh-CN" sz="2400" dirty="0">
                <a:solidFill>
                  <a:prstClr val="black"/>
                </a:solidFill>
                <a:latin typeface="Cambria" panose="02040503050406030204" pitchFamily="18" charset="0"/>
                <a:ea typeface="Cambria" panose="02040503050406030204" pitchFamily="18" charset="0"/>
              </a:rPr>
              <a:t>2</a:t>
            </a:r>
            <a:r>
              <a:rPr lang="zh-CN" altLang="en-US" sz="2400" dirty="0">
                <a:solidFill>
                  <a:prstClr val="black"/>
                </a:solidFill>
                <a:latin typeface="黑体" panose="02010609060101010101" pitchFamily="49" charset="-122"/>
                <a:ea typeface="黑体" panose="02010609060101010101" pitchFamily="49" charset="-122"/>
              </a:rPr>
              <a:t>：</a:t>
            </a:r>
            <a:endParaRPr lang="en-US" altLang="zh-CN" sz="2400" dirty="0">
              <a:solidFill>
                <a:prstClr val="black"/>
              </a:solidFill>
              <a:latin typeface="黑体" panose="02010609060101010101" pitchFamily="49" charset="-122"/>
              <a:ea typeface="黑体" panose="02010609060101010101" pitchFamily="49" charset="-122"/>
            </a:endParaRPr>
          </a:p>
          <a:p>
            <a:pPr marL="0" lvl="0" indent="0">
              <a:spcBef>
                <a:spcPts val="0"/>
              </a:spcBef>
              <a:buNone/>
              <a:defRPr/>
            </a:pPr>
            <a:r>
              <a:rPr lang="zh-CN" altLang="en-US" sz="2400" dirty="0">
                <a:solidFill>
                  <a:prstClr val="black"/>
                </a:solidFill>
                <a:latin typeface="宋体" panose="02010600030101010101" pitchFamily="2" charset="-122"/>
                <a:ea typeface="宋体" panose="02010600030101010101" pitchFamily="2" charset="-122"/>
              </a:rPr>
              <a:t>为使最终的梯度大小不受数据集大小的影响，在梯度上除以样本数量做标准化</a:t>
            </a: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mj-ea"/>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70744751-12CC-4E8C-A6BA-72AD0A29D0E7}"/>
              </a:ext>
            </a:extLst>
          </p:cNvPr>
          <p:cNvPicPr>
            <a:picLocks noChangeAspect="1"/>
          </p:cNvPicPr>
          <p:nvPr/>
        </p:nvPicPr>
        <p:blipFill>
          <a:blip r:embed="rId2"/>
          <a:stretch>
            <a:fillRect/>
          </a:stretch>
        </p:blipFill>
        <p:spPr>
          <a:xfrm>
            <a:off x="4078188" y="3284984"/>
            <a:ext cx="2389646" cy="620688"/>
          </a:xfrm>
          <a:prstGeom prst="rect">
            <a:avLst/>
          </a:prstGeom>
        </p:spPr>
      </p:pic>
      <p:pic>
        <p:nvPicPr>
          <p:cNvPr id="5" name="图片 4">
            <a:extLst>
              <a:ext uri="{FF2B5EF4-FFF2-40B4-BE49-F238E27FC236}">
                <a16:creationId xmlns:a16="http://schemas.microsoft.com/office/drawing/2014/main" id="{032F1B80-CA2B-4BAD-8141-11306E39B5FE}"/>
              </a:ext>
            </a:extLst>
          </p:cNvPr>
          <p:cNvPicPr>
            <a:picLocks noChangeAspect="1"/>
          </p:cNvPicPr>
          <p:nvPr/>
        </p:nvPicPr>
        <p:blipFill>
          <a:blip r:embed="rId3"/>
          <a:stretch>
            <a:fillRect/>
          </a:stretch>
        </p:blipFill>
        <p:spPr>
          <a:xfrm>
            <a:off x="4510236" y="4509023"/>
            <a:ext cx="1800995" cy="792891"/>
          </a:xfrm>
          <a:prstGeom prst="rect">
            <a:avLst/>
          </a:prstGeom>
        </p:spPr>
      </p:pic>
    </p:spTree>
    <p:extLst>
      <p:ext uri="{BB962C8B-B14F-4D97-AF65-F5344CB8AC3E}">
        <p14:creationId xmlns:p14="http://schemas.microsoft.com/office/powerpoint/2010/main" val="414958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1. </a:t>
            </a:r>
            <a:r>
              <a:rPr kumimoji="1" lang="zh-CN" altLang="en-US" dirty="0"/>
              <a:t>思路</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76710"/>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lvl="0" indent="0">
              <a:spcBef>
                <a:spcPts val="0"/>
              </a:spcBef>
              <a:buNone/>
              <a:defRPr/>
            </a:pPr>
            <a:r>
              <a:rPr lang="zh-CN" altLang="en-US" sz="2400" dirty="0">
                <a:solidFill>
                  <a:prstClr val="black"/>
                </a:solidFill>
                <a:latin typeface="黑体" panose="02010609060101010101" pitchFamily="49" charset="-122"/>
                <a:ea typeface="黑体" panose="02010609060101010101" pitchFamily="49" charset="-122"/>
              </a:rPr>
              <a:t>思路：</a:t>
            </a:r>
            <a:r>
              <a:rPr lang="zh-CN" altLang="en-US" sz="2400" dirty="0">
                <a:solidFill>
                  <a:prstClr val="black"/>
                </a:solidFill>
                <a:latin typeface="+mj-ea"/>
                <a:ea typeface="+mj-ea"/>
              </a:rPr>
              <a:t>仿照线性回归的估计思路，实现逻辑回归的模型估计</a:t>
            </a:r>
            <a:endParaRPr lang="en-US" altLang="zh-CN" sz="2400" dirty="0">
              <a:solidFill>
                <a:prstClr val="black"/>
              </a:solidFill>
              <a:latin typeface="黑体" panose="02010609060101010101" pitchFamily="49" charset="-122"/>
              <a:ea typeface="黑体" panose="02010609060101010101" pitchFamily="49" charset="-122"/>
            </a:endParaRPr>
          </a:p>
          <a:p>
            <a:pPr marL="0" lvl="0" indent="0">
              <a:spcBef>
                <a:spcPts val="0"/>
              </a:spcBef>
              <a:buNone/>
              <a:defRPr/>
            </a:pPr>
            <a:endParaRPr lang="en-US" altLang="zh-CN" sz="2400" dirty="0">
              <a:solidFill>
                <a:prstClr val="black"/>
              </a:solidFill>
              <a:latin typeface="黑体" panose="02010609060101010101" pitchFamily="49" charset="-122"/>
              <a:ea typeface="黑体" panose="02010609060101010101" pitchFamily="49" charset="-122"/>
            </a:endParaRPr>
          </a:p>
          <a:p>
            <a:pPr marL="0" lvl="0" indent="0">
              <a:spcBef>
                <a:spcPts val="0"/>
              </a:spcBef>
              <a:buNone/>
              <a:defRPr/>
            </a:pPr>
            <a:endParaRPr lang="en-US" altLang="zh-CN" sz="2400" dirty="0">
              <a:solidFill>
                <a:prstClr val="black"/>
              </a:solidFill>
              <a:latin typeface="黑体" panose="02010609060101010101" pitchFamily="49" charset="-122"/>
              <a:ea typeface="黑体" panose="02010609060101010101" pitchFamily="49" charset="-122"/>
            </a:endParaRPr>
          </a:p>
          <a:p>
            <a:pPr marL="0" lvl="0" indent="0">
              <a:spcBef>
                <a:spcPts val="0"/>
              </a:spcBef>
              <a:buNone/>
              <a:defRPr/>
            </a:pPr>
            <a:r>
              <a:rPr lang="zh-CN" altLang="en-US" sz="2400" dirty="0">
                <a:solidFill>
                  <a:prstClr val="black"/>
                </a:solidFill>
                <a:latin typeface="黑体" panose="02010609060101010101" pitchFamily="49" charset="-122"/>
                <a:ea typeface="黑体" panose="02010609060101010101" pitchFamily="49" charset="-122"/>
              </a:rPr>
              <a:t>线性回归的模型估计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算法实现</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Cambria" panose="02040503050406030204" pitchFamily="18" charset="0"/>
                <a:ea typeface="宋体" panose="02010600030101010101" pitchFamily="2" charset="-122"/>
              </a:rPr>
              <a:t>：</a:t>
            </a:r>
            <a:endParaRPr lang="en-US" altLang="zh-CN" sz="2400" dirty="0">
              <a:solidFill>
                <a:prstClr val="black"/>
              </a:solidFill>
              <a:latin typeface="Cambria" panose="02040503050406030204" pitchFamily="18" charset="0"/>
              <a:ea typeface="宋体" panose="02010600030101010101" pitchFamily="2" charset="-122"/>
            </a:endParaRPr>
          </a:p>
          <a:p>
            <a:pPr marL="457200" lvl="0" indent="-457200">
              <a:spcBef>
                <a:spcPts val="0"/>
              </a:spcBef>
              <a:buFont typeface="+mj-lt"/>
              <a:buAutoNum type="arabicPeriod"/>
              <a:defRPr/>
            </a:pPr>
            <a:r>
              <a:rPr lang="zh-CN" altLang="en-US" sz="2400" dirty="0">
                <a:solidFill>
                  <a:prstClr val="black"/>
                </a:solidFill>
                <a:latin typeface="Cambria" panose="02040503050406030204" pitchFamily="18" charset="0"/>
                <a:ea typeface="宋体" panose="02010600030101010101" pitchFamily="2" charset="-122"/>
              </a:rPr>
              <a:t>转化为最小二乘问题</a:t>
            </a:r>
            <a:endParaRPr lang="en-US" altLang="zh-CN" sz="2400" dirty="0">
              <a:solidFill>
                <a:prstClr val="black"/>
              </a:solidFill>
              <a:latin typeface="Cambria" panose="02040503050406030204" pitchFamily="18" charset="0"/>
              <a:ea typeface="宋体" panose="02010600030101010101" pitchFamily="2" charset="-122"/>
            </a:endParaRPr>
          </a:p>
          <a:p>
            <a:pPr marL="457200" lvl="0" indent="-457200">
              <a:spcBef>
                <a:spcPts val="0"/>
              </a:spcBef>
              <a:buFont typeface="+mj-lt"/>
              <a:buAutoNum type="arabicPeriod"/>
              <a:defRPr/>
            </a:pPr>
            <a:r>
              <a:rPr lang="zh-CN" altLang="en-US" sz="2400" dirty="0">
                <a:solidFill>
                  <a:prstClr val="black"/>
                </a:solidFill>
                <a:latin typeface="Cambria" panose="02040503050406030204" pitchFamily="18" charset="0"/>
                <a:ea typeface="宋体" panose="02010600030101010101" pitchFamily="2" charset="-122"/>
              </a:rPr>
              <a:t>使用梯度下降求解最小二乘问题</a:t>
            </a:r>
            <a:endParaRPr lang="en-US" altLang="zh-CN" sz="2400" dirty="0">
              <a:latin typeface="黑体" panose="02010609060101010101" pitchFamily="49" charset="-122"/>
              <a:ea typeface="黑体" panose="02010609060101010101" pitchFamily="49" charset="-122"/>
            </a:endParaRPr>
          </a:p>
          <a:p>
            <a:pPr marL="0" indent="0">
              <a:buNone/>
              <a:defRPr/>
            </a:pP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在广义线性模型的框架下，重新理解上述过程</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在广义线性模型的框架下，实现逻辑回归的模型估计</a:t>
            </a:r>
            <a:endParaRPr lang="en-US" altLang="zh-CN" sz="2400" dirty="0">
              <a:latin typeface="黑体" panose="02010609060101010101" pitchFamily="49" charset="-122"/>
              <a:ea typeface="黑体"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FD72280E-E4B0-4DCA-9BBE-CD2DA3C2F16A}"/>
                  </a:ext>
                </a:extLst>
              </p14:cNvPr>
              <p14:cNvContentPartPr/>
              <p14:nvPr/>
            </p14:nvContentPartPr>
            <p14:xfrm>
              <a:off x="1131633" y="2826131"/>
              <a:ext cx="2638080" cy="120600"/>
            </p14:xfrm>
          </p:contentPart>
        </mc:Choice>
        <mc:Fallback>
          <p:pic>
            <p:nvPicPr>
              <p:cNvPr id="3" name="墨迹 2">
                <a:extLst>
                  <a:ext uri="{FF2B5EF4-FFF2-40B4-BE49-F238E27FC236}">
                    <a16:creationId xmlns:a16="http://schemas.microsoft.com/office/drawing/2014/main" id="{FD72280E-E4B0-4DCA-9BBE-CD2DA3C2F16A}"/>
                  </a:ext>
                </a:extLst>
              </p:cNvPr>
              <p:cNvPicPr/>
              <p:nvPr/>
            </p:nvPicPr>
            <p:blipFill>
              <a:blip r:embed="rId3"/>
              <a:stretch>
                <a:fillRect/>
              </a:stretch>
            </p:blipFill>
            <p:spPr>
              <a:xfrm>
                <a:off x="1122993" y="2817131"/>
                <a:ext cx="2655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37565FF5-07A0-4BFC-8896-9FD37DFB1C1F}"/>
                  </a:ext>
                </a:extLst>
              </p14:cNvPr>
              <p14:cNvContentPartPr/>
              <p14:nvPr/>
            </p14:nvContentPartPr>
            <p14:xfrm>
              <a:off x="1108953" y="3202691"/>
              <a:ext cx="4211640" cy="188280"/>
            </p14:xfrm>
          </p:contentPart>
        </mc:Choice>
        <mc:Fallback>
          <p:pic>
            <p:nvPicPr>
              <p:cNvPr id="4" name="墨迹 3">
                <a:extLst>
                  <a:ext uri="{FF2B5EF4-FFF2-40B4-BE49-F238E27FC236}">
                    <a16:creationId xmlns:a16="http://schemas.microsoft.com/office/drawing/2014/main" id="{37565FF5-07A0-4BFC-8896-9FD37DFB1C1F}"/>
                  </a:ext>
                </a:extLst>
              </p:cNvPr>
              <p:cNvPicPr/>
              <p:nvPr/>
            </p:nvPicPr>
            <p:blipFill>
              <a:blip r:embed="rId5"/>
              <a:stretch>
                <a:fillRect/>
              </a:stretch>
            </p:blipFill>
            <p:spPr>
              <a:xfrm>
                <a:off x="1100313" y="3194051"/>
                <a:ext cx="42292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4" name="墨迹 83">
                <a:extLst>
                  <a:ext uri="{FF2B5EF4-FFF2-40B4-BE49-F238E27FC236}">
                    <a16:creationId xmlns:a16="http://schemas.microsoft.com/office/drawing/2014/main" id="{085F309A-803F-41BE-9AD7-56B57D253469}"/>
                  </a:ext>
                </a:extLst>
              </p14:cNvPr>
              <p14:cNvContentPartPr/>
              <p14:nvPr/>
            </p14:nvContentPartPr>
            <p14:xfrm>
              <a:off x="1193193" y="4132211"/>
              <a:ext cx="5513040" cy="3494760"/>
            </p14:xfrm>
          </p:contentPart>
        </mc:Choice>
        <mc:Fallback>
          <p:pic>
            <p:nvPicPr>
              <p:cNvPr id="84" name="墨迹 83">
                <a:extLst>
                  <a:ext uri="{FF2B5EF4-FFF2-40B4-BE49-F238E27FC236}">
                    <a16:creationId xmlns:a16="http://schemas.microsoft.com/office/drawing/2014/main" id="{085F309A-803F-41BE-9AD7-56B57D253469}"/>
                  </a:ext>
                </a:extLst>
              </p:cNvPr>
              <p:cNvPicPr/>
              <p:nvPr/>
            </p:nvPicPr>
            <p:blipFill>
              <a:blip r:embed="rId7"/>
              <a:stretch>
                <a:fillRect/>
              </a:stretch>
            </p:blipFill>
            <p:spPr>
              <a:xfrm>
                <a:off x="1184193" y="4123211"/>
                <a:ext cx="5530680" cy="3512399"/>
              </a:xfrm>
              <a:prstGeom prst="rect">
                <a:avLst/>
              </a:prstGeom>
            </p:spPr>
          </p:pic>
        </mc:Fallback>
      </mc:AlternateContent>
    </p:spTree>
    <p:extLst>
      <p:ext uri="{BB962C8B-B14F-4D97-AF65-F5344CB8AC3E}">
        <p14:creationId xmlns:p14="http://schemas.microsoft.com/office/powerpoint/2010/main" val="66921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2. </a:t>
            </a:r>
            <a:r>
              <a:rPr kumimoji="1" lang="zh-CN" altLang="en-US" dirty="0"/>
              <a:t>线性模型的模型设定</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40060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mj-ea"/>
              </a:rPr>
              <a:t>在之前的课程中，我们已经介绍了线性模型的模型设定：</a:t>
            </a:r>
            <a:endParaRPr lang="en-US" altLang="zh-CN" sz="2400" dirty="0">
              <a:latin typeface="Cambria" panose="02040503050406030204" pitchFamily="18" charset="0"/>
              <a:ea typeface="+mj-ea"/>
            </a:endParaRPr>
          </a:p>
          <a:p>
            <a:pPr marL="0" indent="0">
              <a:buNone/>
              <a:defRPr/>
            </a:pPr>
            <a:r>
              <a:rPr lang="zh-CN" altLang="en-US" sz="2400" dirty="0">
                <a:latin typeface="Cambria" panose="02040503050406030204" pitchFamily="18" charset="0"/>
                <a:ea typeface="+mj-ea"/>
              </a:rPr>
              <a:t>含有随机项的表达式：</a:t>
            </a: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Cambria" panose="02040503050406030204" pitchFamily="18" charset="0"/>
                <a:ea typeface="Cambria" panose="02040503050406030204" pitchFamily="18" charset="0"/>
              </a:rPr>
              <a:t>基于期望的表达式：</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p:pic>
        <p:nvPicPr>
          <p:cNvPr id="7" name="图片 6">
            <a:extLst>
              <a:ext uri="{FF2B5EF4-FFF2-40B4-BE49-F238E27FC236}">
                <a16:creationId xmlns:a16="http://schemas.microsoft.com/office/drawing/2014/main" id="{DDF7143B-44DE-4278-851A-47A024C54923}"/>
              </a:ext>
            </a:extLst>
          </p:cNvPr>
          <p:cNvPicPr>
            <a:picLocks noChangeAspect="1"/>
          </p:cNvPicPr>
          <p:nvPr/>
        </p:nvPicPr>
        <p:blipFill>
          <a:blip r:embed="rId2"/>
          <a:stretch>
            <a:fillRect/>
          </a:stretch>
        </p:blipFill>
        <p:spPr>
          <a:xfrm>
            <a:off x="2494012" y="1988840"/>
            <a:ext cx="6543675" cy="1123950"/>
          </a:xfrm>
          <a:prstGeom prst="rect">
            <a:avLst/>
          </a:prstGeom>
        </p:spPr>
      </p:pic>
      <p:pic>
        <p:nvPicPr>
          <p:cNvPr id="9" name="图片 8">
            <a:extLst>
              <a:ext uri="{FF2B5EF4-FFF2-40B4-BE49-F238E27FC236}">
                <a16:creationId xmlns:a16="http://schemas.microsoft.com/office/drawing/2014/main" id="{B97921B8-8022-45F7-8F07-9F35D9B111BF}"/>
              </a:ext>
            </a:extLst>
          </p:cNvPr>
          <p:cNvPicPr>
            <a:picLocks noChangeAspect="1"/>
          </p:cNvPicPr>
          <p:nvPr/>
        </p:nvPicPr>
        <p:blipFill>
          <a:blip r:embed="rId3"/>
          <a:stretch>
            <a:fillRect/>
          </a:stretch>
        </p:blipFill>
        <p:spPr>
          <a:xfrm>
            <a:off x="2360662" y="3861048"/>
            <a:ext cx="6677025" cy="695325"/>
          </a:xfrm>
          <a:prstGeom prst="rect">
            <a:avLst/>
          </a:prstGeom>
        </p:spPr>
      </p:pic>
      <mc:AlternateContent xmlns:mc="http://schemas.openxmlformats.org/markup-compatibility/2006">
        <mc:Choice xmlns:p14="http://schemas.microsoft.com/office/powerpoint/2010/main" Requires="p14">
          <p:contentPart p14:bwMode="auto" r:id="rId4">
            <p14:nvContentPartPr>
              <p14:cNvPr id="12" name="墨迹 11">
                <a:extLst>
                  <a:ext uri="{FF2B5EF4-FFF2-40B4-BE49-F238E27FC236}">
                    <a16:creationId xmlns:a16="http://schemas.microsoft.com/office/drawing/2014/main" id="{B1941835-8357-4CC0-90D4-382B7D62E421}"/>
                  </a:ext>
                </a:extLst>
              </p14:cNvPr>
              <p14:cNvContentPartPr/>
              <p14:nvPr/>
            </p14:nvContentPartPr>
            <p14:xfrm>
              <a:off x="2624193" y="4476011"/>
              <a:ext cx="6349320" cy="164880"/>
            </p14:xfrm>
          </p:contentPart>
        </mc:Choice>
        <mc:Fallback>
          <p:pic>
            <p:nvPicPr>
              <p:cNvPr id="12" name="墨迹 11">
                <a:extLst>
                  <a:ext uri="{FF2B5EF4-FFF2-40B4-BE49-F238E27FC236}">
                    <a16:creationId xmlns:a16="http://schemas.microsoft.com/office/drawing/2014/main" id="{B1941835-8357-4CC0-90D4-382B7D62E421}"/>
                  </a:ext>
                </a:extLst>
              </p:cNvPr>
              <p:cNvPicPr/>
              <p:nvPr/>
            </p:nvPicPr>
            <p:blipFill>
              <a:blip r:embed="rId5"/>
              <a:stretch>
                <a:fillRect/>
              </a:stretch>
            </p:blipFill>
            <p:spPr>
              <a:xfrm>
                <a:off x="2615193" y="4467371"/>
                <a:ext cx="63669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墨迹 14">
                <a:extLst>
                  <a:ext uri="{FF2B5EF4-FFF2-40B4-BE49-F238E27FC236}">
                    <a16:creationId xmlns:a16="http://schemas.microsoft.com/office/drawing/2014/main" id="{B611C58A-49EA-43EB-B674-79ECCEE7A1B9}"/>
                  </a:ext>
                </a:extLst>
              </p14:cNvPr>
              <p14:cNvContentPartPr/>
              <p14:nvPr/>
            </p14:nvContentPartPr>
            <p14:xfrm>
              <a:off x="9867753" y="5567891"/>
              <a:ext cx="301680" cy="43560"/>
            </p14:xfrm>
          </p:contentPart>
        </mc:Choice>
        <mc:Fallback>
          <p:pic>
            <p:nvPicPr>
              <p:cNvPr id="15" name="墨迹 14">
                <a:extLst>
                  <a:ext uri="{FF2B5EF4-FFF2-40B4-BE49-F238E27FC236}">
                    <a16:creationId xmlns:a16="http://schemas.microsoft.com/office/drawing/2014/main" id="{B611C58A-49EA-43EB-B674-79ECCEE7A1B9}"/>
                  </a:ext>
                </a:extLst>
              </p:cNvPr>
              <p:cNvPicPr/>
              <p:nvPr/>
            </p:nvPicPr>
            <p:blipFill>
              <a:blip r:embed="rId7"/>
              <a:stretch>
                <a:fillRect/>
              </a:stretch>
            </p:blipFill>
            <p:spPr>
              <a:xfrm>
                <a:off x="9858753" y="5558891"/>
                <a:ext cx="3193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墨迹 23">
                <a:extLst>
                  <a:ext uri="{FF2B5EF4-FFF2-40B4-BE49-F238E27FC236}">
                    <a16:creationId xmlns:a16="http://schemas.microsoft.com/office/drawing/2014/main" id="{4E45A050-086A-42A5-B4E4-D0F2375B4BEE}"/>
                  </a:ext>
                </a:extLst>
              </p14:cNvPr>
              <p14:cNvContentPartPr/>
              <p14:nvPr/>
            </p14:nvContentPartPr>
            <p14:xfrm>
              <a:off x="2485593" y="1989851"/>
              <a:ext cx="8212680" cy="1161360"/>
            </p14:xfrm>
          </p:contentPart>
        </mc:Choice>
        <mc:Fallback>
          <p:pic>
            <p:nvPicPr>
              <p:cNvPr id="24" name="墨迹 23">
                <a:extLst>
                  <a:ext uri="{FF2B5EF4-FFF2-40B4-BE49-F238E27FC236}">
                    <a16:creationId xmlns:a16="http://schemas.microsoft.com/office/drawing/2014/main" id="{4E45A050-086A-42A5-B4E4-D0F2375B4BEE}"/>
                  </a:ext>
                </a:extLst>
              </p:cNvPr>
              <p:cNvPicPr/>
              <p:nvPr/>
            </p:nvPicPr>
            <p:blipFill>
              <a:blip r:embed="rId9"/>
              <a:stretch>
                <a:fillRect/>
              </a:stretch>
            </p:blipFill>
            <p:spPr>
              <a:xfrm>
                <a:off x="2476593" y="1980854"/>
                <a:ext cx="8230321" cy="1178995"/>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4" name="墨迹 33">
                <a:extLst>
                  <a:ext uri="{FF2B5EF4-FFF2-40B4-BE49-F238E27FC236}">
                    <a16:creationId xmlns:a16="http://schemas.microsoft.com/office/drawing/2014/main" id="{AB7F1755-33C5-40CE-A0A8-373D2AFAB0E1}"/>
                  </a:ext>
                </a:extLst>
              </p14:cNvPr>
              <p14:cNvContentPartPr/>
              <p14:nvPr/>
            </p14:nvContentPartPr>
            <p14:xfrm>
              <a:off x="10068633" y="3227891"/>
              <a:ext cx="517680" cy="530640"/>
            </p14:xfrm>
          </p:contentPart>
        </mc:Choice>
        <mc:Fallback>
          <p:pic>
            <p:nvPicPr>
              <p:cNvPr id="34" name="墨迹 33">
                <a:extLst>
                  <a:ext uri="{FF2B5EF4-FFF2-40B4-BE49-F238E27FC236}">
                    <a16:creationId xmlns:a16="http://schemas.microsoft.com/office/drawing/2014/main" id="{AB7F1755-33C5-40CE-A0A8-373D2AFAB0E1}"/>
                  </a:ext>
                </a:extLst>
              </p:cNvPr>
              <p:cNvPicPr/>
              <p:nvPr/>
            </p:nvPicPr>
            <p:blipFill>
              <a:blip r:embed="rId11"/>
              <a:stretch>
                <a:fillRect/>
              </a:stretch>
            </p:blipFill>
            <p:spPr>
              <a:xfrm>
                <a:off x="10059639" y="3219251"/>
                <a:ext cx="535308"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0" name="墨迹 59">
                <a:extLst>
                  <a:ext uri="{FF2B5EF4-FFF2-40B4-BE49-F238E27FC236}">
                    <a16:creationId xmlns:a16="http://schemas.microsoft.com/office/drawing/2014/main" id="{55FEAF8D-FCAD-482C-A8A2-8A3EB5E93196}"/>
                  </a:ext>
                </a:extLst>
              </p14:cNvPr>
              <p14:cNvContentPartPr/>
              <p14:nvPr/>
            </p14:nvContentPartPr>
            <p14:xfrm>
              <a:off x="5471433" y="3292691"/>
              <a:ext cx="4439880" cy="687960"/>
            </p14:xfrm>
          </p:contentPart>
        </mc:Choice>
        <mc:Fallback>
          <p:pic>
            <p:nvPicPr>
              <p:cNvPr id="60" name="墨迹 59">
                <a:extLst>
                  <a:ext uri="{FF2B5EF4-FFF2-40B4-BE49-F238E27FC236}">
                    <a16:creationId xmlns:a16="http://schemas.microsoft.com/office/drawing/2014/main" id="{55FEAF8D-FCAD-482C-A8A2-8A3EB5E93196}"/>
                  </a:ext>
                </a:extLst>
              </p:cNvPr>
              <p:cNvPicPr/>
              <p:nvPr/>
            </p:nvPicPr>
            <p:blipFill>
              <a:blip r:embed="rId13"/>
              <a:stretch>
                <a:fillRect/>
              </a:stretch>
            </p:blipFill>
            <p:spPr>
              <a:xfrm>
                <a:off x="5462434" y="3283691"/>
                <a:ext cx="4457519" cy="705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1" name="墨迹 60">
                <a:extLst>
                  <a:ext uri="{FF2B5EF4-FFF2-40B4-BE49-F238E27FC236}">
                    <a16:creationId xmlns:a16="http://schemas.microsoft.com/office/drawing/2014/main" id="{BFB6CE09-E9CF-4D49-8190-187EFB240286}"/>
                  </a:ext>
                </a:extLst>
              </p14:cNvPr>
              <p14:cNvContentPartPr/>
              <p14:nvPr/>
            </p14:nvContentPartPr>
            <p14:xfrm>
              <a:off x="10103913" y="3842411"/>
              <a:ext cx="250920" cy="29160"/>
            </p14:xfrm>
          </p:contentPart>
        </mc:Choice>
        <mc:Fallback>
          <p:pic>
            <p:nvPicPr>
              <p:cNvPr id="61" name="墨迹 60">
                <a:extLst>
                  <a:ext uri="{FF2B5EF4-FFF2-40B4-BE49-F238E27FC236}">
                    <a16:creationId xmlns:a16="http://schemas.microsoft.com/office/drawing/2014/main" id="{BFB6CE09-E9CF-4D49-8190-187EFB240286}"/>
                  </a:ext>
                </a:extLst>
              </p:cNvPr>
              <p:cNvPicPr/>
              <p:nvPr/>
            </p:nvPicPr>
            <p:blipFill>
              <a:blip r:embed="rId15"/>
              <a:stretch>
                <a:fillRect/>
              </a:stretch>
            </p:blipFill>
            <p:spPr>
              <a:xfrm>
                <a:off x="10095273" y="3833411"/>
                <a:ext cx="2685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4" name="墨迹 63">
                <a:extLst>
                  <a:ext uri="{FF2B5EF4-FFF2-40B4-BE49-F238E27FC236}">
                    <a16:creationId xmlns:a16="http://schemas.microsoft.com/office/drawing/2014/main" id="{BAF70278-8811-4BEC-A2E3-DF91C6EE8BB9}"/>
                  </a:ext>
                </a:extLst>
              </p14:cNvPr>
              <p14:cNvContentPartPr/>
              <p14:nvPr/>
            </p14:nvContentPartPr>
            <p14:xfrm>
              <a:off x="6029073" y="4986131"/>
              <a:ext cx="570960" cy="333720"/>
            </p14:xfrm>
          </p:contentPart>
        </mc:Choice>
        <mc:Fallback>
          <p:pic>
            <p:nvPicPr>
              <p:cNvPr id="64" name="墨迹 63">
                <a:extLst>
                  <a:ext uri="{FF2B5EF4-FFF2-40B4-BE49-F238E27FC236}">
                    <a16:creationId xmlns:a16="http://schemas.microsoft.com/office/drawing/2014/main" id="{BAF70278-8811-4BEC-A2E3-DF91C6EE8BB9}"/>
                  </a:ext>
                </a:extLst>
              </p:cNvPr>
              <p:cNvPicPr/>
              <p:nvPr/>
            </p:nvPicPr>
            <p:blipFill>
              <a:blip r:embed="rId17"/>
              <a:stretch>
                <a:fillRect/>
              </a:stretch>
            </p:blipFill>
            <p:spPr>
              <a:xfrm>
                <a:off x="6020073" y="4977131"/>
                <a:ext cx="58860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9" name="墨迹 68">
                <a:extLst>
                  <a:ext uri="{FF2B5EF4-FFF2-40B4-BE49-F238E27FC236}">
                    <a16:creationId xmlns:a16="http://schemas.microsoft.com/office/drawing/2014/main" id="{CEDE8D9A-D5A6-46B4-A82B-5BC825C6F90A}"/>
                  </a:ext>
                </a:extLst>
              </p14:cNvPr>
              <p14:cNvContentPartPr/>
              <p14:nvPr/>
            </p14:nvContentPartPr>
            <p14:xfrm>
              <a:off x="8400393" y="5048771"/>
              <a:ext cx="195120" cy="185760"/>
            </p14:xfrm>
          </p:contentPart>
        </mc:Choice>
        <mc:Fallback>
          <p:pic>
            <p:nvPicPr>
              <p:cNvPr id="69" name="墨迹 68">
                <a:extLst>
                  <a:ext uri="{FF2B5EF4-FFF2-40B4-BE49-F238E27FC236}">
                    <a16:creationId xmlns:a16="http://schemas.microsoft.com/office/drawing/2014/main" id="{CEDE8D9A-D5A6-46B4-A82B-5BC825C6F90A}"/>
                  </a:ext>
                </a:extLst>
              </p:cNvPr>
              <p:cNvPicPr/>
              <p:nvPr/>
            </p:nvPicPr>
            <p:blipFill>
              <a:blip r:embed="rId19"/>
              <a:stretch>
                <a:fillRect/>
              </a:stretch>
            </p:blipFill>
            <p:spPr>
              <a:xfrm>
                <a:off x="8391753" y="5039771"/>
                <a:ext cx="2127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墨迹 69">
                <a:extLst>
                  <a:ext uri="{FF2B5EF4-FFF2-40B4-BE49-F238E27FC236}">
                    <a16:creationId xmlns:a16="http://schemas.microsoft.com/office/drawing/2014/main" id="{F95A1A83-E53A-41B1-A61D-AD528BC2EEA4}"/>
                  </a:ext>
                </a:extLst>
              </p14:cNvPr>
              <p14:cNvContentPartPr/>
              <p14:nvPr/>
            </p14:nvContentPartPr>
            <p14:xfrm>
              <a:off x="8745273" y="4848971"/>
              <a:ext cx="114480" cy="191160"/>
            </p14:xfrm>
          </p:contentPart>
        </mc:Choice>
        <mc:Fallback>
          <p:pic>
            <p:nvPicPr>
              <p:cNvPr id="70" name="墨迹 69">
                <a:extLst>
                  <a:ext uri="{FF2B5EF4-FFF2-40B4-BE49-F238E27FC236}">
                    <a16:creationId xmlns:a16="http://schemas.microsoft.com/office/drawing/2014/main" id="{F95A1A83-E53A-41B1-A61D-AD528BC2EEA4}"/>
                  </a:ext>
                </a:extLst>
              </p:cNvPr>
              <p:cNvPicPr/>
              <p:nvPr/>
            </p:nvPicPr>
            <p:blipFill>
              <a:blip r:embed="rId21"/>
              <a:stretch>
                <a:fillRect/>
              </a:stretch>
            </p:blipFill>
            <p:spPr>
              <a:xfrm>
                <a:off x="8736633" y="4839971"/>
                <a:ext cx="1321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1" name="墨迹 70">
                <a:extLst>
                  <a:ext uri="{FF2B5EF4-FFF2-40B4-BE49-F238E27FC236}">
                    <a16:creationId xmlns:a16="http://schemas.microsoft.com/office/drawing/2014/main" id="{FA0F4B35-0023-449B-9904-EA6B8B4BABCB}"/>
                  </a:ext>
                </a:extLst>
              </p14:cNvPr>
              <p14:cNvContentPartPr/>
              <p14:nvPr/>
            </p14:nvContentPartPr>
            <p14:xfrm>
              <a:off x="9018873" y="4842131"/>
              <a:ext cx="91440" cy="433800"/>
            </p14:xfrm>
          </p:contentPart>
        </mc:Choice>
        <mc:Fallback>
          <p:pic>
            <p:nvPicPr>
              <p:cNvPr id="71" name="墨迹 70">
                <a:extLst>
                  <a:ext uri="{FF2B5EF4-FFF2-40B4-BE49-F238E27FC236}">
                    <a16:creationId xmlns:a16="http://schemas.microsoft.com/office/drawing/2014/main" id="{FA0F4B35-0023-449B-9904-EA6B8B4BABCB}"/>
                  </a:ext>
                </a:extLst>
              </p:cNvPr>
              <p:cNvPicPr/>
              <p:nvPr/>
            </p:nvPicPr>
            <p:blipFill>
              <a:blip r:embed="rId23"/>
              <a:stretch>
                <a:fillRect/>
              </a:stretch>
            </p:blipFill>
            <p:spPr>
              <a:xfrm>
                <a:off x="9010233" y="4833131"/>
                <a:ext cx="10908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2" name="墨迹 71">
                <a:extLst>
                  <a:ext uri="{FF2B5EF4-FFF2-40B4-BE49-F238E27FC236}">
                    <a16:creationId xmlns:a16="http://schemas.microsoft.com/office/drawing/2014/main" id="{EB4584DB-B624-480E-BC5E-83D988BC8BAD}"/>
                  </a:ext>
                </a:extLst>
              </p14:cNvPr>
              <p14:cNvContentPartPr/>
              <p14:nvPr/>
            </p14:nvContentPartPr>
            <p14:xfrm>
              <a:off x="7763553" y="5039411"/>
              <a:ext cx="410760" cy="420480"/>
            </p14:xfrm>
          </p:contentPart>
        </mc:Choice>
        <mc:Fallback>
          <p:pic>
            <p:nvPicPr>
              <p:cNvPr id="72" name="墨迹 71">
                <a:extLst>
                  <a:ext uri="{FF2B5EF4-FFF2-40B4-BE49-F238E27FC236}">
                    <a16:creationId xmlns:a16="http://schemas.microsoft.com/office/drawing/2014/main" id="{EB4584DB-B624-480E-BC5E-83D988BC8BAD}"/>
                  </a:ext>
                </a:extLst>
              </p:cNvPr>
              <p:cNvPicPr/>
              <p:nvPr/>
            </p:nvPicPr>
            <p:blipFill>
              <a:blip r:embed="rId25"/>
              <a:stretch>
                <a:fillRect/>
              </a:stretch>
            </p:blipFill>
            <p:spPr>
              <a:xfrm>
                <a:off x="7754553" y="5030411"/>
                <a:ext cx="42840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3" name="墨迹 72">
                <a:extLst>
                  <a:ext uri="{FF2B5EF4-FFF2-40B4-BE49-F238E27FC236}">
                    <a16:creationId xmlns:a16="http://schemas.microsoft.com/office/drawing/2014/main" id="{4ED7AC00-664B-470C-BCAD-6DED68CF68C8}"/>
                  </a:ext>
                </a:extLst>
              </p14:cNvPr>
              <p14:cNvContentPartPr/>
              <p14:nvPr/>
            </p14:nvContentPartPr>
            <p14:xfrm>
              <a:off x="6920073" y="4872371"/>
              <a:ext cx="575280" cy="378360"/>
            </p14:xfrm>
          </p:contentPart>
        </mc:Choice>
        <mc:Fallback>
          <p:pic>
            <p:nvPicPr>
              <p:cNvPr id="73" name="墨迹 72">
                <a:extLst>
                  <a:ext uri="{FF2B5EF4-FFF2-40B4-BE49-F238E27FC236}">
                    <a16:creationId xmlns:a16="http://schemas.microsoft.com/office/drawing/2014/main" id="{4ED7AC00-664B-470C-BCAD-6DED68CF68C8}"/>
                  </a:ext>
                </a:extLst>
              </p:cNvPr>
              <p:cNvPicPr/>
              <p:nvPr/>
            </p:nvPicPr>
            <p:blipFill>
              <a:blip r:embed="rId27"/>
              <a:stretch>
                <a:fillRect/>
              </a:stretch>
            </p:blipFill>
            <p:spPr>
              <a:xfrm>
                <a:off x="6911073" y="4863731"/>
                <a:ext cx="59292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8" name="墨迹 97">
                <a:extLst>
                  <a:ext uri="{FF2B5EF4-FFF2-40B4-BE49-F238E27FC236}">
                    <a16:creationId xmlns:a16="http://schemas.microsoft.com/office/drawing/2014/main" id="{1932C1AA-A231-4922-9FBF-F49997636132}"/>
                  </a:ext>
                </a:extLst>
              </p14:cNvPr>
              <p14:cNvContentPartPr/>
              <p14:nvPr/>
            </p14:nvContentPartPr>
            <p14:xfrm>
              <a:off x="5965713" y="5774531"/>
              <a:ext cx="884160" cy="658080"/>
            </p14:xfrm>
          </p:contentPart>
        </mc:Choice>
        <mc:Fallback>
          <p:pic>
            <p:nvPicPr>
              <p:cNvPr id="98" name="墨迹 97">
                <a:extLst>
                  <a:ext uri="{FF2B5EF4-FFF2-40B4-BE49-F238E27FC236}">
                    <a16:creationId xmlns:a16="http://schemas.microsoft.com/office/drawing/2014/main" id="{1932C1AA-A231-4922-9FBF-F49997636132}"/>
                  </a:ext>
                </a:extLst>
              </p:cNvPr>
              <p:cNvPicPr/>
              <p:nvPr/>
            </p:nvPicPr>
            <p:blipFill>
              <a:blip r:embed="rId29"/>
              <a:stretch>
                <a:fillRect/>
              </a:stretch>
            </p:blipFill>
            <p:spPr>
              <a:xfrm>
                <a:off x="5956713" y="5765891"/>
                <a:ext cx="901800" cy="67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8" name="墨迹 107">
                <a:extLst>
                  <a:ext uri="{FF2B5EF4-FFF2-40B4-BE49-F238E27FC236}">
                    <a16:creationId xmlns:a16="http://schemas.microsoft.com/office/drawing/2014/main" id="{1E7F325E-3D73-48F5-95EA-174FE8C99BEF}"/>
                  </a:ext>
                </a:extLst>
              </p14:cNvPr>
              <p14:cNvContentPartPr/>
              <p14:nvPr/>
            </p14:nvContentPartPr>
            <p14:xfrm>
              <a:off x="7079553" y="5723411"/>
              <a:ext cx="3613320" cy="1127880"/>
            </p14:xfrm>
          </p:contentPart>
        </mc:Choice>
        <mc:Fallback>
          <p:pic>
            <p:nvPicPr>
              <p:cNvPr id="108" name="墨迹 107">
                <a:extLst>
                  <a:ext uri="{FF2B5EF4-FFF2-40B4-BE49-F238E27FC236}">
                    <a16:creationId xmlns:a16="http://schemas.microsoft.com/office/drawing/2014/main" id="{1E7F325E-3D73-48F5-95EA-174FE8C99BEF}"/>
                  </a:ext>
                </a:extLst>
              </p:cNvPr>
              <p:cNvPicPr/>
              <p:nvPr/>
            </p:nvPicPr>
            <p:blipFill>
              <a:blip r:embed="rId31"/>
              <a:stretch>
                <a:fillRect/>
              </a:stretch>
            </p:blipFill>
            <p:spPr>
              <a:xfrm>
                <a:off x="7070553" y="5714771"/>
                <a:ext cx="3630960" cy="1145520"/>
              </a:xfrm>
              <a:prstGeom prst="rect">
                <a:avLst/>
              </a:prstGeom>
            </p:spPr>
          </p:pic>
        </mc:Fallback>
      </mc:AlternateContent>
    </p:spTree>
    <p:extLst>
      <p:ext uri="{BB962C8B-B14F-4D97-AF65-F5344CB8AC3E}">
        <p14:creationId xmlns:p14="http://schemas.microsoft.com/office/powerpoint/2010/main" val="85662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3. </a:t>
            </a:r>
            <a:r>
              <a:rPr kumimoji="1" lang="zh-CN" altLang="en-US" dirty="0"/>
              <a:t>广义线性模型</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40060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a:defRPr/>
            </a:pPr>
            <a:r>
              <a:rPr lang="zh-CN" altLang="en-US" sz="2400" dirty="0">
                <a:latin typeface="Cambria" panose="02040503050406030204" pitchFamily="18" charset="0"/>
                <a:ea typeface="+mj-ea"/>
              </a:rPr>
              <a:t>本节中，我们介绍线性模型的另一种表示方法：“广义线性模型”表示法</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广义线性模型是一类模型，其假设标签（</a:t>
            </a:r>
            <a:r>
              <a:rPr lang="en-US" altLang="zh-CN" sz="2400" dirty="0">
                <a:latin typeface="Cambria" panose="02040503050406030204" pitchFamily="18" charset="0"/>
                <a:ea typeface="+mj-ea"/>
              </a:rPr>
              <a:t>label</a:t>
            </a:r>
            <a:r>
              <a:rPr lang="zh-CN" altLang="en-US" sz="2400" dirty="0">
                <a:latin typeface="Cambria" panose="02040503050406030204" pitchFamily="18" charset="0"/>
                <a:ea typeface="+mj-ea"/>
              </a:rPr>
              <a:t>）服从某种</a:t>
            </a:r>
            <a:r>
              <a:rPr lang="zh-CN" altLang="en-US" sz="2400" dirty="0">
                <a:latin typeface="黑体" panose="02010609060101010101" pitchFamily="49" charset="-122"/>
                <a:ea typeface="黑体" panose="02010609060101010101" pitchFamily="49" charset="-122"/>
              </a:rPr>
              <a:t>分布</a:t>
            </a:r>
            <a:r>
              <a:rPr lang="zh-CN" altLang="en-US" sz="2400" dirty="0">
                <a:latin typeface="Cambria" panose="02040503050406030204" pitchFamily="18" charset="0"/>
                <a:ea typeface="+mj-ea"/>
              </a:rPr>
              <a:t>，该分布中的</a:t>
            </a:r>
            <a:r>
              <a:rPr lang="zh-CN" altLang="en-US" sz="2400" dirty="0">
                <a:latin typeface="黑体" panose="02010609060101010101" pitchFamily="49" charset="-122"/>
                <a:ea typeface="黑体" panose="02010609060101010101" pitchFamily="49" charset="-122"/>
              </a:rPr>
              <a:t>参数线性的依赖于样本特征</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Cambria" panose="02040503050406030204" pitchFamily="18" charset="0"/>
                <a:ea typeface="+mj-ea"/>
              </a:rPr>
              <a:t>当我们假设</a:t>
            </a:r>
            <a:r>
              <a:rPr lang="en-US" altLang="zh-CN" sz="2400" dirty="0">
                <a:latin typeface="Cambria" panose="02040503050406030204" pitchFamily="18" charset="0"/>
                <a:ea typeface="+mj-ea"/>
              </a:rPr>
              <a:t>y</a:t>
            </a:r>
            <a:r>
              <a:rPr lang="zh-CN" altLang="en-US" sz="2400" dirty="0">
                <a:latin typeface="Cambria" panose="02040503050406030204" pitchFamily="18" charset="0"/>
                <a:ea typeface="+mj-ea"/>
              </a:rPr>
              <a:t>服从正态分布时，广义线性模型就是我们熟知的线性回归</a:t>
            </a:r>
            <a:endParaRPr lang="en-US" altLang="zh-CN" sz="2400" dirty="0">
              <a:latin typeface="Cambria" panose="02040503050406030204" pitchFamily="18" charset="0"/>
              <a:ea typeface="+mj-ea"/>
            </a:endParaRPr>
          </a:p>
          <a:p>
            <a:pPr>
              <a:defRPr/>
            </a:pPr>
            <a:endParaRPr lang="en-US" altLang="zh-CN" sz="2400" dirty="0">
              <a:latin typeface="Cambria" panose="02040503050406030204" pitchFamily="18" charset="0"/>
              <a:ea typeface="+mj-ea"/>
            </a:endParaRPr>
          </a:p>
          <a:p>
            <a:pPr marL="0" indent="0">
              <a:buNone/>
              <a:defRPr/>
            </a:pPr>
            <a:r>
              <a:rPr lang="zh-CN" altLang="en-US" sz="2400" dirty="0">
                <a:latin typeface="黑体" panose="02010609060101010101" pitchFamily="49" charset="-122"/>
                <a:ea typeface="黑体" panose="02010609060101010101" pitchFamily="49" charset="-122"/>
              </a:rPr>
              <a:t>线性回归基于广义线性模型的表达式</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r>
              <a:rPr lang="zh-CN" altLang="en-US" sz="2400" dirty="0">
                <a:latin typeface="Cambria" panose="02040503050406030204" pitchFamily="18" charset="0"/>
                <a:ea typeface="+mj-ea"/>
              </a:rPr>
              <a:t>可以看到，正态分布的参数</a:t>
            </a:r>
            <a:r>
              <a:rPr lang="en-US" altLang="zh-CN" sz="2400" dirty="0">
                <a:latin typeface="Cambria" panose="02040503050406030204" pitchFamily="18" charset="0"/>
                <a:ea typeface="+mj-ea"/>
              </a:rPr>
              <a:t>μ</a:t>
            </a:r>
            <a:r>
              <a:rPr lang="zh-CN" altLang="en-US" sz="2400" dirty="0">
                <a:latin typeface="Cambria" panose="02040503050406030204" pitchFamily="18" charset="0"/>
                <a:ea typeface="+mj-ea"/>
              </a:rPr>
              <a:t>线性的依赖于输入模型的特征</a:t>
            </a:r>
            <a:endParaRPr lang="en-US" altLang="zh-CN" sz="2400" dirty="0">
              <a:latin typeface="Cambria" panose="02040503050406030204" pitchFamily="18" charset="0"/>
              <a:ea typeface="+mj-ea"/>
            </a:endParaRPr>
          </a:p>
        </p:txBody>
      </p:sp>
      <p:pic>
        <p:nvPicPr>
          <p:cNvPr id="3" name="图片 2">
            <a:extLst>
              <a:ext uri="{FF2B5EF4-FFF2-40B4-BE49-F238E27FC236}">
                <a16:creationId xmlns:a16="http://schemas.microsoft.com/office/drawing/2014/main" id="{99EF0512-A06B-4F80-9D88-BF6A13C7500D}"/>
              </a:ext>
            </a:extLst>
          </p:cNvPr>
          <p:cNvPicPr>
            <a:picLocks noChangeAspect="1"/>
          </p:cNvPicPr>
          <p:nvPr/>
        </p:nvPicPr>
        <p:blipFill>
          <a:blip r:embed="rId2"/>
          <a:stretch>
            <a:fillRect/>
          </a:stretch>
        </p:blipFill>
        <p:spPr>
          <a:xfrm>
            <a:off x="2566020" y="3789040"/>
            <a:ext cx="6353175" cy="12954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98925E15-69FC-4DF3-8D6F-B2A6673CA109}"/>
                  </a:ext>
                </a:extLst>
              </p14:cNvPr>
              <p14:cNvContentPartPr/>
              <p14:nvPr/>
            </p14:nvContentPartPr>
            <p14:xfrm>
              <a:off x="9032913" y="3537131"/>
              <a:ext cx="428400" cy="3240"/>
            </p14:xfrm>
          </p:contentPart>
        </mc:Choice>
        <mc:Fallback>
          <p:pic>
            <p:nvPicPr>
              <p:cNvPr id="4" name="墨迹 3">
                <a:extLst>
                  <a:ext uri="{FF2B5EF4-FFF2-40B4-BE49-F238E27FC236}">
                    <a16:creationId xmlns:a16="http://schemas.microsoft.com/office/drawing/2014/main" id="{98925E15-69FC-4DF3-8D6F-B2A6673CA109}"/>
                  </a:ext>
                </a:extLst>
              </p:cNvPr>
              <p:cNvPicPr/>
              <p:nvPr/>
            </p:nvPicPr>
            <p:blipFill>
              <a:blip r:embed="rId4"/>
              <a:stretch>
                <a:fillRect/>
              </a:stretch>
            </p:blipFill>
            <p:spPr>
              <a:xfrm>
                <a:off x="9023913" y="3528131"/>
                <a:ext cx="4460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0374C899-3359-4D74-BCD8-795D1296DFA6}"/>
                  </a:ext>
                </a:extLst>
              </p14:cNvPr>
              <p14:cNvContentPartPr/>
              <p14:nvPr/>
            </p14:nvContentPartPr>
            <p14:xfrm>
              <a:off x="4878513" y="1841171"/>
              <a:ext cx="4360320" cy="162360"/>
            </p14:xfrm>
          </p:contentPart>
        </mc:Choice>
        <mc:Fallback>
          <p:pic>
            <p:nvPicPr>
              <p:cNvPr id="5" name="墨迹 4">
                <a:extLst>
                  <a:ext uri="{FF2B5EF4-FFF2-40B4-BE49-F238E27FC236}">
                    <a16:creationId xmlns:a16="http://schemas.microsoft.com/office/drawing/2014/main" id="{0374C899-3359-4D74-BCD8-795D1296DFA6}"/>
                  </a:ext>
                </a:extLst>
              </p:cNvPr>
              <p:cNvPicPr/>
              <p:nvPr/>
            </p:nvPicPr>
            <p:blipFill>
              <a:blip r:embed="rId6"/>
              <a:stretch>
                <a:fillRect/>
              </a:stretch>
            </p:blipFill>
            <p:spPr>
              <a:xfrm>
                <a:off x="4869513" y="1832531"/>
                <a:ext cx="43779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墨迹 5">
                <a:extLst>
                  <a:ext uri="{FF2B5EF4-FFF2-40B4-BE49-F238E27FC236}">
                    <a16:creationId xmlns:a16="http://schemas.microsoft.com/office/drawing/2014/main" id="{81AB0F9E-CD51-4345-8B3D-FB841BF7553F}"/>
                  </a:ext>
                </a:extLst>
              </p14:cNvPr>
              <p14:cNvContentPartPr/>
              <p14:nvPr/>
            </p14:nvContentPartPr>
            <p14:xfrm>
              <a:off x="1060713" y="2212691"/>
              <a:ext cx="3398760" cy="107280"/>
            </p14:xfrm>
          </p:contentPart>
        </mc:Choice>
        <mc:Fallback>
          <p:pic>
            <p:nvPicPr>
              <p:cNvPr id="6" name="墨迹 5">
                <a:extLst>
                  <a:ext uri="{FF2B5EF4-FFF2-40B4-BE49-F238E27FC236}">
                    <a16:creationId xmlns:a16="http://schemas.microsoft.com/office/drawing/2014/main" id="{81AB0F9E-CD51-4345-8B3D-FB841BF7553F}"/>
                  </a:ext>
                </a:extLst>
              </p:cNvPr>
              <p:cNvPicPr/>
              <p:nvPr/>
            </p:nvPicPr>
            <p:blipFill>
              <a:blip r:embed="rId8"/>
              <a:stretch>
                <a:fillRect/>
              </a:stretch>
            </p:blipFill>
            <p:spPr>
              <a:xfrm>
                <a:off x="1052073" y="2203691"/>
                <a:ext cx="34164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墨迹 6">
                <a:extLst>
                  <a:ext uri="{FF2B5EF4-FFF2-40B4-BE49-F238E27FC236}">
                    <a16:creationId xmlns:a16="http://schemas.microsoft.com/office/drawing/2014/main" id="{A09842AD-F911-4BF5-9E75-1F82208156DE}"/>
                  </a:ext>
                </a:extLst>
              </p14:cNvPr>
              <p14:cNvContentPartPr/>
              <p14:nvPr/>
            </p14:nvContentPartPr>
            <p14:xfrm>
              <a:off x="5003793" y="4428851"/>
              <a:ext cx="1613160" cy="99360"/>
            </p14:xfrm>
          </p:contentPart>
        </mc:Choice>
        <mc:Fallback>
          <p:pic>
            <p:nvPicPr>
              <p:cNvPr id="7" name="墨迹 6">
                <a:extLst>
                  <a:ext uri="{FF2B5EF4-FFF2-40B4-BE49-F238E27FC236}">
                    <a16:creationId xmlns:a16="http://schemas.microsoft.com/office/drawing/2014/main" id="{A09842AD-F911-4BF5-9E75-1F82208156DE}"/>
                  </a:ext>
                </a:extLst>
              </p:cNvPr>
              <p:cNvPicPr/>
              <p:nvPr/>
            </p:nvPicPr>
            <p:blipFill>
              <a:blip r:embed="rId10"/>
              <a:stretch>
                <a:fillRect/>
              </a:stretch>
            </p:blipFill>
            <p:spPr>
              <a:xfrm>
                <a:off x="4994793" y="4419851"/>
                <a:ext cx="16308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墨迹 8">
                <a:extLst>
                  <a:ext uri="{FF2B5EF4-FFF2-40B4-BE49-F238E27FC236}">
                    <a16:creationId xmlns:a16="http://schemas.microsoft.com/office/drawing/2014/main" id="{308899A5-6064-422C-84BB-921359223D2A}"/>
                  </a:ext>
                </a:extLst>
              </p14:cNvPr>
              <p14:cNvContentPartPr/>
              <p14:nvPr/>
            </p14:nvContentPartPr>
            <p14:xfrm>
              <a:off x="2911113" y="4993691"/>
              <a:ext cx="5646600" cy="143280"/>
            </p14:xfrm>
          </p:contentPart>
        </mc:Choice>
        <mc:Fallback>
          <p:pic>
            <p:nvPicPr>
              <p:cNvPr id="9" name="墨迹 8">
                <a:extLst>
                  <a:ext uri="{FF2B5EF4-FFF2-40B4-BE49-F238E27FC236}">
                    <a16:creationId xmlns:a16="http://schemas.microsoft.com/office/drawing/2014/main" id="{308899A5-6064-422C-84BB-921359223D2A}"/>
                  </a:ext>
                </a:extLst>
              </p:cNvPr>
              <p:cNvPicPr/>
              <p:nvPr/>
            </p:nvPicPr>
            <p:blipFill>
              <a:blip r:embed="rId12"/>
              <a:stretch>
                <a:fillRect/>
              </a:stretch>
            </p:blipFill>
            <p:spPr>
              <a:xfrm>
                <a:off x="2902473" y="4985051"/>
                <a:ext cx="5664240" cy="160920"/>
              </a:xfrm>
              <a:prstGeom prst="rect">
                <a:avLst/>
              </a:prstGeom>
            </p:spPr>
          </p:pic>
        </mc:Fallback>
      </mc:AlternateContent>
    </p:spTree>
    <p:extLst>
      <p:ext uri="{BB962C8B-B14F-4D97-AF65-F5344CB8AC3E}">
        <p14:creationId xmlns:p14="http://schemas.microsoft.com/office/powerpoint/2010/main" val="168495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4. </a:t>
            </a:r>
            <a:r>
              <a:rPr kumimoji="1" lang="zh-CN" altLang="en-US" dirty="0"/>
              <a:t>逻辑回归的广义线性模型表示</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72190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lvl="0" indent="0">
              <a:spcBef>
                <a:spcPts val="0"/>
              </a:spcBef>
              <a:buNone/>
              <a:defRPr/>
            </a:pPr>
            <a:r>
              <a:rPr lang="zh-CN" altLang="en-US" sz="2400" dirty="0">
                <a:solidFill>
                  <a:prstClr val="black"/>
                </a:solidFill>
                <a:latin typeface="Cambria" panose="02040503050406030204" pitchFamily="18" charset="0"/>
                <a:ea typeface="宋体" panose="02010600030101010101" pitchFamily="2" charset="-122"/>
              </a:rPr>
              <a:t>广义线性模型是一类模型，其假设标签（</a:t>
            </a:r>
            <a:r>
              <a:rPr lang="en-US" altLang="zh-CN" sz="2400" dirty="0">
                <a:solidFill>
                  <a:prstClr val="black"/>
                </a:solidFill>
                <a:latin typeface="Cambria" panose="02040503050406030204" pitchFamily="18" charset="0"/>
                <a:ea typeface="宋体" panose="02010600030101010101" pitchFamily="2" charset="-122"/>
              </a:rPr>
              <a:t>label</a:t>
            </a:r>
            <a:r>
              <a:rPr lang="zh-CN" altLang="en-US" sz="2400" dirty="0">
                <a:solidFill>
                  <a:prstClr val="black"/>
                </a:solidFill>
                <a:latin typeface="Cambria" panose="02040503050406030204" pitchFamily="18" charset="0"/>
                <a:ea typeface="宋体" panose="02010600030101010101" pitchFamily="2" charset="-122"/>
              </a:rPr>
              <a:t>）服从某种分布，该分布中的参数线性的依赖于样本</a:t>
            </a: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r>
              <a:rPr lang="zh-CN" altLang="en-US" sz="2400" b="1" dirty="0">
                <a:latin typeface="+mj-ea"/>
                <a:ea typeface="+mj-ea"/>
              </a:rPr>
              <a:t>逻辑回归的模型设定（基于广义线性模型）：</a:t>
            </a: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我们希望伯努利分布的参数</a:t>
            </a:r>
            <a:r>
              <a:rPr lang="en-US" altLang="zh-CN" sz="2400" dirty="0">
                <a:latin typeface="Cambria" panose="02040503050406030204" pitchFamily="18" charset="0"/>
                <a:ea typeface="+mj-ea"/>
              </a:rPr>
              <a:t>p</a:t>
            </a:r>
            <a:r>
              <a:rPr lang="zh-CN" altLang="en-US" sz="2400" dirty="0">
                <a:latin typeface="Cambria" panose="02040503050406030204" pitchFamily="18" charset="0"/>
                <a:ea typeface="+mj-ea"/>
              </a:rPr>
              <a:t>线性的依赖于输入模型的特征</a:t>
            </a:r>
            <a:r>
              <a:rPr lang="en-US" altLang="zh-CN" sz="2400" dirty="0">
                <a:latin typeface="Cambria" panose="02040503050406030204" pitchFamily="18" charset="0"/>
                <a:ea typeface="+mj-ea"/>
              </a:rPr>
              <a:t>X</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由于函数取值范围的原因，需要构建中间值</a:t>
            </a:r>
            <a:r>
              <a:rPr lang="en-US" altLang="zh-CN" sz="2400" dirty="0">
                <a:latin typeface="Cambria" panose="02040503050406030204" pitchFamily="18" charset="0"/>
                <a:ea typeface="+mj-ea"/>
              </a:rPr>
              <a:t>z</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mj-ea"/>
              </a:rPr>
              <a:t>z</a:t>
            </a:r>
            <a:r>
              <a:rPr lang="zh-CN" altLang="en-US" sz="2400" dirty="0">
                <a:latin typeface="Cambria" panose="02040503050406030204" pitchFamily="18" charset="0"/>
                <a:ea typeface="+mj-ea"/>
              </a:rPr>
              <a:t>是线性模型的输出，</a:t>
            </a:r>
            <a:r>
              <a:rPr lang="en-US" altLang="zh-CN" sz="2400" dirty="0">
                <a:latin typeface="Cambria" panose="02040503050406030204" pitchFamily="18" charset="0"/>
                <a:ea typeface="+mj-ea"/>
              </a:rPr>
              <a:t>z</a:t>
            </a:r>
            <a:r>
              <a:rPr lang="zh-CN" altLang="en-US" sz="2400" dirty="0">
                <a:latin typeface="Cambria" panose="02040503050406030204" pitchFamily="18" charset="0"/>
                <a:ea typeface="+mj-ea"/>
              </a:rPr>
              <a:t>通过一个函数变换得到</a:t>
            </a:r>
            <a:r>
              <a:rPr lang="en-US" altLang="zh-CN" sz="2400" dirty="0">
                <a:latin typeface="Cambria" panose="02040503050406030204" pitchFamily="18" charset="0"/>
                <a:ea typeface="+mj-ea"/>
              </a:rPr>
              <a:t>p</a:t>
            </a: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dirty="0">
              <a:latin typeface="+mj-ea"/>
              <a:ea typeface="+mj-ea"/>
            </a:endParaRPr>
          </a:p>
        </p:txBody>
      </p:sp>
      <p:pic>
        <p:nvPicPr>
          <p:cNvPr id="4" name="图片 3">
            <a:extLst>
              <a:ext uri="{FF2B5EF4-FFF2-40B4-BE49-F238E27FC236}">
                <a16:creationId xmlns:a16="http://schemas.microsoft.com/office/drawing/2014/main" id="{136D2D25-6ACF-44D2-B3FB-B7D16EBD735F}"/>
              </a:ext>
            </a:extLst>
          </p:cNvPr>
          <p:cNvPicPr>
            <a:picLocks noChangeAspect="1"/>
          </p:cNvPicPr>
          <p:nvPr/>
        </p:nvPicPr>
        <p:blipFill>
          <a:blip r:embed="rId3"/>
          <a:stretch>
            <a:fillRect/>
          </a:stretch>
        </p:blipFill>
        <p:spPr>
          <a:xfrm>
            <a:off x="2926060" y="2852936"/>
            <a:ext cx="5343525" cy="188595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D2C30A1F-DD13-4F34-8A2E-24C9D429A462}"/>
                  </a:ext>
                </a:extLst>
              </p14:cNvPr>
              <p14:cNvContentPartPr/>
              <p14:nvPr/>
            </p14:nvContentPartPr>
            <p14:xfrm>
              <a:off x="5049153" y="3442811"/>
              <a:ext cx="1140480" cy="44280"/>
            </p14:xfrm>
          </p:contentPart>
        </mc:Choice>
        <mc:Fallback>
          <p:pic>
            <p:nvPicPr>
              <p:cNvPr id="3" name="墨迹 2">
                <a:extLst>
                  <a:ext uri="{FF2B5EF4-FFF2-40B4-BE49-F238E27FC236}">
                    <a16:creationId xmlns:a16="http://schemas.microsoft.com/office/drawing/2014/main" id="{D2C30A1F-DD13-4F34-8A2E-24C9D429A462}"/>
                  </a:ext>
                </a:extLst>
              </p:cNvPr>
              <p:cNvPicPr/>
              <p:nvPr/>
            </p:nvPicPr>
            <p:blipFill>
              <a:blip r:embed="rId5"/>
              <a:stretch>
                <a:fillRect/>
              </a:stretch>
            </p:blipFill>
            <p:spPr>
              <a:xfrm>
                <a:off x="5040153" y="3434171"/>
                <a:ext cx="11581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7EFFF2FE-AC13-440D-B2D0-1CB3A4B161A0}"/>
                  </a:ext>
                </a:extLst>
              </p14:cNvPr>
              <p14:cNvContentPartPr/>
              <p14:nvPr/>
            </p14:nvContentPartPr>
            <p14:xfrm>
              <a:off x="9761553" y="5430371"/>
              <a:ext cx="110160" cy="381960"/>
            </p14:xfrm>
          </p:contentPart>
        </mc:Choice>
        <mc:Fallback>
          <p:pic>
            <p:nvPicPr>
              <p:cNvPr id="6" name="墨迹 5">
                <a:extLst>
                  <a:ext uri="{FF2B5EF4-FFF2-40B4-BE49-F238E27FC236}">
                    <a16:creationId xmlns:a16="http://schemas.microsoft.com/office/drawing/2014/main" id="{7EFFF2FE-AC13-440D-B2D0-1CB3A4B161A0}"/>
                  </a:ext>
                </a:extLst>
              </p:cNvPr>
              <p:cNvPicPr/>
              <p:nvPr/>
            </p:nvPicPr>
            <p:blipFill>
              <a:blip r:embed="rId7"/>
              <a:stretch>
                <a:fillRect/>
              </a:stretch>
            </p:blipFill>
            <p:spPr>
              <a:xfrm>
                <a:off x="9752553" y="5421371"/>
                <a:ext cx="12780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墨迹 8">
                <a:extLst>
                  <a:ext uri="{FF2B5EF4-FFF2-40B4-BE49-F238E27FC236}">
                    <a16:creationId xmlns:a16="http://schemas.microsoft.com/office/drawing/2014/main" id="{E3655E41-3F6C-4B14-8AD0-46A09FF93097}"/>
                  </a:ext>
                </a:extLst>
              </p14:cNvPr>
              <p14:cNvContentPartPr/>
              <p14:nvPr/>
            </p14:nvContentPartPr>
            <p14:xfrm>
              <a:off x="3408993" y="4189451"/>
              <a:ext cx="4347720" cy="523080"/>
            </p14:xfrm>
          </p:contentPart>
        </mc:Choice>
        <mc:Fallback>
          <p:pic>
            <p:nvPicPr>
              <p:cNvPr id="9" name="墨迹 8">
                <a:extLst>
                  <a:ext uri="{FF2B5EF4-FFF2-40B4-BE49-F238E27FC236}">
                    <a16:creationId xmlns:a16="http://schemas.microsoft.com/office/drawing/2014/main" id="{E3655E41-3F6C-4B14-8AD0-46A09FF93097}"/>
                  </a:ext>
                </a:extLst>
              </p:cNvPr>
              <p:cNvPicPr/>
              <p:nvPr/>
            </p:nvPicPr>
            <p:blipFill>
              <a:blip r:embed="rId9"/>
              <a:stretch>
                <a:fillRect/>
              </a:stretch>
            </p:blipFill>
            <p:spPr>
              <a:xfrm>
                <a:off x="3399993" y="4180811"/>
                <a:ext cx="436536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墨迹 9">
                <a:extLst>
                  <a:ext uri="{FF2B5EF4-FFF2-40B4-BE49-F238E27FC236}">
                    <a16:creationId xmlns:a16="http://schemas.microsoft.com/office/drawing/2014/main" id="{503DE2B4-6630-4830-950F-CCDF62A0BDD4}"/>
                  </a:ext>
                </a:extLst>
              </p14:cNvPr>
              <p14:cNvContentPartPr/>
              <p14:nvPr/>
            </p14:nvContentPartPr>
            <p14:xfrm>
              <a:off x="5918193" y="3675731"/>
              <a:ext cx="247320" cy="356040"/>
            </p14:xfrm>
          </p:contentPart>
        </mc:Choice>
        <mc:Fallback>
          <p:pic>
            <p:nvPicPr>
              <p:cNvPr id="10" name="墨迹 9">
                <a:extLst>
                  <a:ext uri="{FF2B5EF4-FFF2-40B4-BE49-F238E27FC236}">
                    <a16:creationId xmlns:a16="http://schemas.microsoft.com/office/drawing/2014/main" id="{503DE2B4-6630-4830-950F-CCDF62A0BDD4}"/>
                  </a:ext>
                </a:extLst>
              </p:cNvPr>
              <p:cNvPicPr/>
              <p:nvPr/>
            </p:nvPicPr>
            <p:blipFill>
              <a:blip r:embed="rId11"/>
              <a:stretch>
                <a:fillRect/>
              </a:stretch>
            </p:blipFill>
            <p:spPr>
              <a:xfrm>
                <a:off x="5909193" y="3667091"/>
                <a:ext cx="264960" cy="373680"/>
              </a:xfrm>
              <a:prstGeom prst="rect">
                <a:avLst/>
              </a:prstGeom>
            </p:spPr>
          </p:pic>
        </mc:Fallback>
      </mc:AlternateContent>
    </p:spTree>
    <p:extLst>
      <p:ext uri="{BB962C8B-B14F-4D97-AF65-F5344CB8AC3E}">
        <p14:creationId xmlns:p14="http://schemas.microsoft.com/office/powerpoint/2010/main" val="261440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5. </a:t>
            </a:r>
            <a:r>
              <a:rPr kumimoji="1" lang="zh-CN" altLang="en-US" dirty="0"/>
              <a:t>逻辑回归的广义线性模型表示</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721904"/>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b="1" dirty="0">
                <a:latin typeface="+mj-ea"/>
                <a:ea typeface="+mj-ea"/>
              </a:rPr>
              <a:t>逻辑回归的模型设定（基于广义线性模型）：</a:t>
            </a: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dirty="0">
              <a:latin typeface="Cambria" panose="02040503050406030204" pitchFamily="18" charset="0"/>
              <a:ea typeface="+mj-ea"/>
            </a:endParaRPr>
          </a:p>
          <a:p>
            <a:pPr marL="0" indent="0">
              <a:buNone/>
              <a:defRPr/>
            </a:pPr>
            <a:r>
              <a:rPr lang="zh-CN" altLang="en-US" sz="2400" dirty="0">
                <a:latin typeface="Cambria" panose="02040503050406030204" pitchFamily="18" charset="0"/>
                <a:ea typeface="+mj-ea"/>
              </a:rPr>
              <a:t>函数</a:t>
            </a:r>
            <a:r>
              <a:rPr lang="en-US" altLang="zh-CN" sz="2400" dirty="0">
                <a:latin typeface="Cambria" panose="02040503050406030204" pitchFamily="18" charset="0"/>
                <a:ea typeface="Cambria" panose="02040503050406030204" pitchFamily="18" charset="0"/>
              </a:rPr>
              <a:t>g</a:t>
            </a:r>
            <a:r>
              <a:rPr lang="zh-CN" altLang="en-US" sz="2400" dirty="0">
                <a:latin typeface="Cambria" panose="02040503050406030204" pitchFamily="18" charset="0"/>
                <a:ea typeface="+mj-ea"/>
              </a:rPr>
              <a:t>需要满足的条件：</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mj-ea"/>
              </a:rPr>
              <a:t>单调递增</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mj-ea"/>
              </a:rPr>
              <a:t>定义域</a:t>
            </a:r>
            <a:r>
              <a:rPr lang="en-US" altLang="zh-CN" sz="2400" dirty="0">
                <a:latin typeface="Cambria" panose="02040503050406030204" pitchFamily="18" charset="0"/>
                <a:ea typeface="Cambria" panose="02040503050406030204" pitchFamily="18" charset="0"/>
              </a:rPr>
              <a:t>(-∞,+∞)</a:t>
            </a:r>
          </a:p>
          <a:p>
            <a:pPr marL="457200" indent="-457200">
              <a:buAutoNum type="arabicPeriod"/>
              <a:defRPr/>
            </a:pPr>
            <a:r>
              <a:rPr lang="zh-CN" altLang="en-US" sz="2400" dirty="0">
                <a:latin typeface="Cambria" panose="02040503050406030204" pitchFamily="18" charset="0"/>
                <a:ea typeface="+mj-ea"/>
              </a:rPr>
              <a:t>值域</a:t>
            </a:r>
            <a:r>
              <a:rPr lang="en-US" altLang="zh-CN" sz="2400" dirty="0">
                <a:latin typeface="Cambria" panose="02040503050406030204" pitchFamily="18" charset="0"/>
                <a:ea typeface="Cambria" panose="02040503050406030204" pitchFamily="18" charset="0"/>
              </a:rPr>
              <a:t>(0,1)</a:t>
            </a:r>
            <a:endParaRPr lang="en-US" altLang="zh-CN" sz="2400" b="1" dirty="0">
              <a:latin typeface="Cambria" panose="02040503050406030204" pitchFamily="18" charset="0"/>
              <a:ea typeface="Cambria" panose="02040503050406030204" pitchFamily="18" charset="0"/>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dirty="0">
              <a:latin typeface="+mj-ea"/>
              <a:ea typeface="+mj-ea"/>
            </a:endParaRPr>
          </a:p>
        </p:txBody>
      </p:sp>
      <p:pic>
        <p:nvPicPr>
          <p:cNvPr id="4" name="图片 3">
            <a:extLst>
              <a:ext uri="{FF2B5EF4-FFF2-40B4-BE49-F238E27FC236}">
                <a16:creationId xmlns:a16="http://schemas.microsoft.com/office/drawing/2014/main" id="{136D2D25-6ACF-44D2-B3FB-B7D16EBD735F}"/>
              </a:ext>
            </a:extLst>
          </p:cNvPr>
          <p:cNvPicPr>
            <a:picLocks noChangeAspect="1"/>
          </p:cNvPicPr>
          <p:nvPr/>
        </p:nvPicPr>
        <p:blipFill>
          <a:blip r:embed="rId3"/>
          <a:stretch>
            <a:fillRect/>
          </a:stretch>
        </p:blipFill>
        <p:spPr>
          <a:xfrm>
            <a:off x="3350641" y="1412776"/>
            <a:ext cx="5343525" cy="1885950"/>
          </a:xfrm>
          <a:prstGeom prst="rect">
            <a:avLst/>
          </a:prstGeom>
        </p:spPr>
      </p:pic>
    </p:spTree>
    <p:extLst>
      <p:ext uri="{BB962C8B-B14F-4D97-AF65-F5344CB8AC3E}">
        <p14:creationId xmlns:p14="http://schemas.microsoft.com/office/powerpoint/2010/main" val="109420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5. </a:t>
            </a:r>
            <a:r>
              <a:rPr kumimoji="1" lang="zh-CN" altLang="en-US" dirty="0"/>
              <a:t>逻辑回归的广义线性模型表示</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90319" y="980728"/>
            <a:ext cx="10736212" cy="540060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b="1" dirty="0">
                <a:latin typeface="+mj-ea"/>
                <a:ea typeface="+mj-ea"/>
              </a:rPr>
              <a:t>逻辑回归的模型设定（基于广义线性模型）：</a:t>
            </a: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b="1" dirty="0">
              <a:latin typeface="+mj-ea"/>
              <a:ea typeface="+mj-ea"/>
            </a:endParaRPr>
          </a:p>
          <a:p>
            <a:pPr marL="0" indent="0">
              <a:buNone/>
              <a:defRPr/>
            </a:pPr>
            <a:endParaRPr lang="en-US" altLang="zh-CN" sz="2400" dirty="0">
              <a:latin typeface="Cambria" panose="02040503050406030204" pitchFamily="18" charset="0"/>
              <a:ea typeface="+mj-ea"/>
            </a:endParaRPr>
          </a:p>
          <a:p>
            <a:pPr marL="0" indent="0">
              <a:buNone/>
              <a:defRPr/>
            </a:pPr>
            <a:r>
              <a:rPr lang="zh-CN" altLang="en-US" sz="2400" dirty="0">
                <a:latin typeface="Cambria" panose="02040503050406030204" pitchFamily="18" charset="0"/>
                <a:ea typeface="+mj-ea"/>
              </a:rPr>
              <a:t>                   常用</a:t>
            </a:r>
            <a:r>
              <a:rPr lang="en-US" altLang="zh-CN" sz="2400" dirty="0">
                <a:latin typeface="Cambria" panose="02040503050406030204" pitchFamily="18" charset="0"/>
                <a:ea typeface="Cambria" panose="02040503050406030204" pitchFamily="18" charset="0"/>
              </a:rPr>
              <a:t>g()</a:t>
            </a:r>
            <a:r>
              <a:rPr lang="zh-CN" altLang="en-US" sz="2400" dirty="0">
                <a:latin typeface="Cambria" panose="02040503050406030204" pitchFamily="18" charset="0"/>
                <a:ea typeface="+mj-ea"/>
              </a:rPr>
              <a:t>表达式：</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b="1" dirty="0">
              <a:latin typeface="+mj-ea"/>
              <a:ea typeface="+mj-ea"/>
            </a:endParaRPr>
          </a:p>
          <a:p>
            <a:pPr>
              <a:defRPr/>
            </a:pPr>
            <a:r>
              <a:rPr lang="zh-CN" altLang="en-US" sz="2400" dirty="0">
                <a:latin typeface="Cambria" panose="02040503050406030204" pitchFamily="18" charset="0"/>
                <a:ea typeface="+mj-ea"/>
              </a:rPr>
              <a:t>该函数称为</a:t>
            </a:r>
            <a:r>
              <a:rPr lang="en-US" altLang="zh-CN" sz="2400" dirty="0">
                <a:latin typeface="Cambria" panose="02040503050406030204" pitchFamily="18" charset="0"/>
                <a:ea typeface="Cambria" panose="02040503050406030204" pitchFamily="18" charset="0"/>
              </a:rPr>
              <a:t>sigmoid</a:t>
            </a:r>
            <a:r>
              <a:rPr lang="zh-CN" altLang="en-US" sz="2400" dirty="0">
                <a:latin typeface="Cambria" panose="02040503050406030204" pitchFamily="18" charset="0"/>
                <a:ea typeface="+mj-ea"/>
              </a:rPr>
              <a:t>函数，又称为逻辑函数。逻辑回归因此得名</a:t>
            </a:r>
            <a:endParaRPr lang="en-US" altLang="zh-CN" sz="2400" dirty="0">
              <a:latin typeface="Cambria" panose="02040503050406030204" pitchFamily="18" charset="0"/>
              <a:ea typeface="Cambria" panose="02040503050406030204" pitchFamily="18" charset="0"/>
            </a:endParaRPr>
          </a:p>
          <a:p>
            <a:pPr>
              <a:defRPr/>
            </a:pPr>
            <a:r>
              <a:rPr lang="zh-CN" altLang="en-US" sz="2400" dirty="0">
                <a:latin typeface="Cambria" panose="02040503050406030204" pitchFamily="18" charset="0"/>
                <a:ea typeface="+mj-ea"/>
              </a:rPr>
              <a:t>注意到，由于</a:t>
            </a:r>
            <a:r>
              <a:rPr lang="en-US" altLang="zh-CN" sz="2400" dirty="0">
                <a:latin typeface="Cambria" panose="02040503050406030204" pitchFamily="18" charset="0"/>
                <a:ea typeface="Cambria" panose="02040503050406030204" pitchFamily="18" charset="0"/>
              </a:rPr>
              <a:t>p</a:t>
            </a:r>
            <a:r>
              <a:rPr lang="zh-CN" altLang="en-US" sz="2400" dirty="0">
                <a:latin typeface="Cambria" panose="02040503050406030204" pitchFamily="18" charset="0"/>
                <a:ea typeface="+mj-ea"/>
              </a:rPr>
              <a:t>的取值范围与线性模型的输出范围不同，我们构建了一个中间值</a:t>
            </a:r>
            <a:r>
              <a:rPr lang="en-US" altLang="zh-CN" sz="2400" dirty="0">
                <a:latin typeface="Cambria" panose="02040503050406030204" pitchFamily="18" charset="0"/>
                <a:ea typeface="Cambria" panose="02040503050406030204" pitchFamily="18" charset="0"/>
              </a:rPr>
              <a:t>z</a:t>
            </a:r>
            <a:r>
              <a:rPr lang="zh-CN" altLang="en-US" sz="2400" dirty="0">
                <a:latin typeface="Cambria" panose="02040503050406030204" pitchFamily="18" charset="0"/>
                <a:ea typeface="+mj-ea"/>
              </a:rPr>
              <a:t>，</a:t>
            </a:r>
            <a:r>
              <a:rPr lang="en-US" altLang="zh-CN" sz="2400" dirty="0">
                <a:latin typeface="Cambria" panose="02040503050406030204" pitchFamily="18" charset="0"/>
                <a:ea typeface="Cambria" panose="02040503050406030204" pitchFamily="18" charset="0"/>
              </a:rPr>
              <a:t>z</a:t>
            </a:r>
            <a:r>
              <a:rPr lang="zh-CN" altLang="en-US" sz="2400" dirty="0">
                <a:latin typeface="Cambria" panose="02040503050406030204" pitchFamily="18" charset="0"/>
                <a:ea typeface="+mj-ea"/>
              </a:rPr>
              <a:t>是线性模型的输出，</a:t>
            </a:r>
            <a:r>
              <a:rPr lang="en-US" altLang="zh-CN" sz="2400" dirty="0">
                <a:latin typeface="Cambria" panose="02040503050406030204" pitchFamily="18" charset="0"/>
                <a:ea typeface="Cambria" panose="02040503050406030204" pitchFamily="18" charset="0"/>
              </a:rPr>
              <a:t>z</a:t>
            </a:r>
            <a:r>
              <a:rPr lang="zh-CN" altLang="en-US" sz="2400" dirty="0">
                <a:latin typeface="Cambria" panose="02040503050406030204" pitchFamily="18" charset="0"/>
                <a:ea typeface="+mj-ea"/>
              </a:rPr>
              <a:t>通过一个公式变换后得到</a:t>
            </a:r>
            <a:r>
              <a:rPr lang="en-US" altLang="zh-CN" sz="2400" dirty="0">
                <a:latin typeface="Cambria" panose="02040503050406030204" pitchFamily="18" charset="0"/>
                <a:ea typeface="Cambria" panose="02040503050406030204" pitchFamily="18" charset="0"/>
              </a:rPr>
              <a:t>p</a:t>
            </a:r>
          </a:p>
          <a:p>
            <a:pPr>
              <a:defRPr/>
            </a:pPr>
            <a:r>
              <a:rPr lang="en-US" altLang="zh-CN" sz="2400" dirty="0">
                <a:latin typeface="Cambria" panose="02040503050406030204" pitchFamily="18" charset="0"/>
                <a:ea typeface="Cambria" panose="02040503050406030204" pitchFamily="18" charset="0"/>
              </a:rPr>
              <a:t>sigmoid</a:t>
            </a:r>
            <a:r>
              <a:rPr lang="zh-CN" altLang="en-US" sz="2400" dirty="0">
                <a:latin typeface="Cambria" panose="02040503050406030204" pitchFamily="18" charset="0"/>
                <a:ea typeface="+mj-ea"/>
              </a:rPr>
              <a:t>函数并不是</a:t>
            </a:r>
            <a:r>
              <a:rPr lang="en-US" altLang="zh-CN" sz="2400" dirty="0">
                <a:latin typeface="Cambria" panose="02040503050406030204" pitchFamily="18" charset="0"/>
                <a:ea typeface="Cambria" panose="02040503050406030204" pitchFamily="18" charset="0"/>
              </a:rPr>
              <a:t>g</a:t>
            </a:r>
            <a:r>
              <a:rPr lang="zh-CN" altLang="en-US" sz="2400" dirty="0">
                <a:latin typeface="Cambria" panose="02040503050406030204" pitchFamily="18" charset="0"/>
                <a:ea typeface="+mj-ea"/>
              </a:rPr>
              <a:t>函数的唯一选择。也有使用其他函数的模型，比如</a:t>
            </a:r>
            <a:r>
              <a:rPr lang="en-US" altLang="zh-CN" sz="2400" dirty="0" err="1">
                <a:latin typeface="Cambria" panose="02040503050406030204" pitchFamily="18" charset="0"/>
                <a:ea typeface="Cambria" panose="02040503050406030204" pitchFamily="18" charset="0"/>
              </a:rPr>
              <a:t>probit</a:t>
            </a:r>
            <a:r>
              <a:rPr lang="zh-CN" altLang="en-US" sz="2400" dirty="0">
                <a:latin typeface="Cambria" panose="02040503050406030204" pitchFamily="18" charset="0"/>
                <a:ea typeface="+mj-ea"/>
              </a:rPr>
              <a:t>回归（维基百科：</a:t>
            </a:r>
            <a:r>
              <a:rPr lang="en-US" altLang="zh-CN" sz="2400" dirty="0">
                <a:latin typeface="Cambria" panose="02040503050406030204" pitchFamily="18" charset="0"/>
                <a:ea typeface="Cambria" panose="02040503050406030204" pitchFamily="18" charset="0"/>
              </a:rPr>
              <a:t>https://en.wikipedia.org/wiki/Probit_model</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b="1" dirty="0">
              <a:latin typeface="+mj-ea"/>
              <a:ea typeface="+mj-ea"/>
            </a:endParaRPr>
          </a:p>
          <a:p>
            <a:pPr marL="0" indent="0">
              <a:buNone/>
              <a:defRPr/>
            </a:pPr>
            <a:endParaRPr lang="en-US" altLang="zh-CN" sz="2400" dirty="0">
              <a:latin typeface="+mj-ea"/>
              <a:ea typeface="+mj-ea"/>
            </a:endParaRPr>
          </a:p>
        </p:txBody>
      </p:sp>
      <p:pic>
        <p:nvPicPr>
          <p:cNvPr id="4" name="图片 3">
            <a:extLst>
              <a:ext uri="{FF2B5EF4-FFF2-40B4-BE49-F238E27FC236}">
                <a16:creationId xmlns:a16="http://schemas.microsoft.com/office/drawing/2014/main" id="{136D2D25-6ACF-44D2-B3FB-B7D16EBD735F}"/>
              </a:ext>
            </a:extLst>
          </p:cNvPr>
          <p:cNvPicPr>
            <a:picLocks noChangeAspect="1"/>
          </p:cNvPicPr>
          <p:nvPr/>
        </p:nvPicPr>
        <p:blipFill>
          <a:blip r:embed="rId3"/>
          <a:stretch>
            <a:fillRect/>
          </a:stretch>
        </p:blipFill>
        <p:spPr>
          <a:xfrm>
            <a:off x="3358108" y="1425123"/>
            <a:ext cx="5343525" cy="1885950"/>
          </a:xfrm>
          <a:prstGeom prst="rect">
            <a:avLst/>
          </a:prstGeom>
        </p:spPr>
      </p:pic>
      <p:pic>
        <p:nvPicPr>
          <p:cNvPr id="6" name="图片 5">
            <a:extLst>
              <a:ext uri="{FF2B5EF4-FFF2-40B4-BE49-F238E27FC236}">
                <a16:creationId xmlns:a16="http://schemas.microsoft.com/office/drawing/2014/main" id="{59ABF2C6-49FA-4CDA-BA56-5116FCCB29EA}"/>
              </a:ext>
            </a:extLst>
          </p:cNvPr>
          <p:cNvPicPr>
            <a:picLocks noChangeAspect="1"/>
          </p:cNvPicPr>
          <p:nvPr/>
        </p:nvPicPr>
        <p:blipFill>
          <a:blip r:embed="rId4"/>
          <a:stretch>
            <a:fillRect/>
          </a:stretch>
        </p:blipFill>
        <p:spPr>
          <a:xfrm>
            <a:off x="4793336" y="3311073"/>
            <a:ext cx="2130177" cy="839401"/>
          </a:xfrm>
          <a:prstGeom prst="rect">
            <a:avLst/>
          </a:prstGeom>
        </p:spPr>
      </p:pic>
      <mc:AlternateContent xmlns:mc="http://schemas.openxmlformats.org/markup-compatibility/2006">
        <mc:Choice xmlns:p14="http://schemas.microsoft.com/office/powerpoint/2010/main" Requires="p14">
          <p:contentPart p14:bwMode="auto" r:id="rId5">
            <p14:nvContentPartPr>
              <p14:cNvPr id="18" name="墨迹 17">
                <a:extLst>
                  <a:ext uri="{FF2B5EF4-FFF2-40B4-BE49-F238E27FC236}">
                    <a16:creationId xmlns:a16="http://schemas.microsoft.com/office/drawing/2014/main" id="{9AE2194B-9F96-4122-B15D-7CBF9A29C28A}"/>
                  </a:ext>
                </a:extLst>
              </p14:cNvPr>
              <p14:cNvContentPartPr/>
              <p14:nvPr/>
            </p14:nvContentPartPr>
            <p14:xfrm>
              <a:off x="7004313" y="462011"/>
              <a:ext cx="4479840" cy="2949840"/>
            </p14:xfrm>
          </p:contentPart>
        </mc:Choice>
        <mc:Fallback>
          <p:pic>
            <p:nvPicPr>
              <p:cNvPr id="18" name="墨迹 17">
                <a:extLst>
                  <a:ext uri="{FF2B5EF4-FFF2-40B4-BE49-F238E27FC236}">
                    <a16:creationId xmlns:a16="http://schemas.microsoft.com/office/drawing/2014/main" id="{9AE2194B-9F96-4122-B15D-7CBF9A29C28A}"/>
                  </a:ext>
                </a:extLst>
              </p:cNvPr>
              <p:cNvPicPr/>
              <p:nvPr/>
            </p:nvPicPr>
            <p:blipFill>
              <a:blip r:embed="rId6"/>
              <a:stretch>
                <a:fillRect/>
              </a:stretch>
            </p:blipFill>
            <p:spPr>
              <a:xfrm>
                <a:off x="6995674" y="453011"/>
                <a:ext cx="4497479" cy="2967480"/>
              </a:xfrm>
              <a:prstGeom prst="rect">
                <a:avLst/>
              </a:prstGeom>
            </p:spPr>
          </p:pic>
        </mc:Fallback>
      </mc:AlternateContent>
    </p:spTree>
    <p:extLst>
      <p:ext uri="{BB962C8B-B14F-4D97-AF65-F5344CB8AC3E}">
        <p14:creationId xmlns:p14="http://schemas.microsoft.com/office/powerpoint/2010/main" val="129030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6. </a:t>
            </a:r>
            <a:r>
              <a:rPr kumimoji="1" lang="zh-CN" altLang="en-US" dirty="0"/>
              <a:t>广义线性模型的估计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836712"/>
            <a:ext cx="10736212" cy="5865920"/>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Cambria" panose="02040503050406030204" pitchFamily="18" charset="0"/>
                <a:ea typeface="+mj-ea"/>
              </a:rPr>
              <a:t>广义线性模型是一类模型，其假设标签（</a:t>
            </a:r>
            <a:r>
              <a:rPr lang="en-US" altLang="zh-CN" sz="2400" dirty="0">
                <a:latin typeface="Cambria" panose="02040503050406030204" pitchFamily="18" charset="0"/>
                <a:ea typeface="+mj-ea"/>
              </a:rPr>
              <a:t>label</a:t>
            </a:r>
            <a:r>
              <a:rPr lang="zh-CN" altLang="en-US" sz="2400" dirty="0">
                <a:latin typeface="Cambria" panose="02040503050406030204" pitchFamily="18" charset="0"/>
                <a:ea typeface="+mj-ea"/>
              </a:rPr>
              <a:t>）服从某种分布，该分布中的参数线性的依赖于样本特征</a:t>
            </a: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r>
              <a:rPr lang="zh-CN" altLang="en-US" sz="2400" dirty="0">
                <a:latin typeface="黑体" panose="02010609060101010101" pitchFamily="49" charset="-122"/>
                <a:ea typeface="黑体" panose="02010609060101010101" pitchFamily="49" charset="-122"/>
              </a:rPr>
              <a:t>线性回归</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r>
              <a:rPr lang="zh-CN" altLang="en-US" sz="2400" dirty="0">
                <a:latin typeface="黑体" panose="02010609060101010101" pitchFamily="49" charset="-122"/>
                <a:ea typeface="黑体" panose="02010609060101010101" pitchFamily="49" charset="-122"/>
              </a:rPr>
              <a:t>逻辑回归：</a:t>
            </a: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endParaRPr lang="en-US" altLang="zh-CN" sz="2400" dirty="0">
              <a:latin typeface="Cambria" panose="02040503050406030204" pitchFamily="18" charset="0"/>
              <a:ea typeface="+mj-ea"/>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endParaRPr lang="en-US" altLang="zh-CN" sz="2400" dirty="0">
              <a:latin typeface="黑体" panose="02010609060101010101" pitchFamily="49" charset="-122"/>
              <a:ea typeface="黑体" panose="02010609060101010101" pitchFamily="49" charset="-122"/>
            </a:endParaRPr>
          </a:p>
          <a:p>
            <a:pPr marL="0" indent="0">
              <a:buNone/>
              <a:defRPr/>
            </a:pPr>
            <a:r>
              <a:rPr lang="zh-CN" altLang="en-US" sz="2400" dirty="0">
                <a:latin typeface="黑体" panose="02010609060101010101" pitchFamily="49" charset="-122"/>
                <a:ea typeface="黑体" panose="02010609060101010101" pitchFamily="49" charset="-122"/>
              </a:rPr>
              <a:t>广义线性模型的估计方法</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marL="0" indent="0">
              <a:buNone/>
              <a:defRPr/>
            </a:pPr>
            <a:r>
              <a:rPr lang="zh-CN" altLang="en-US" sz="2400" dirty="0">
                <a:latin typeface="Cambria" panose="02040503050406030204" pitchFamily="18" charset="0"/>
                <a:ea typeface="+mj-ea"/>
              </a:rPr>
              <a:t>由于假设标签</a:t>
            </a:r>
            <a:r>
              <a:rPr lang="en-US" altLang="zh-CN" sz="2400" dirty="0">
                <a:latin typeface="Cambria" panose="02040503050406030204" pitchFamily="18" charset="0"/>
                <a:ea typeface="+mj-ea"/>
              </a:rPr>
              <a:t>(label)</a:t>
            </a:r>
            <a:r>
              <a:rPr lang="zh-CN" altLang="en-US" sz="2400" dirty="0">
                <a:latin typeface="Cambria" panose="02040503050406030204" pitchFamily="18" charset="0"/>
                <a:ea typeface="+mj-ea"/>
              </a:rPr>
              <a:t>服从某种分布，可以使用极大似然估计</a:t>
            </a:r>
            <a:endParaRPr lang="en-US" altLang="zh-CN" sz="2400" dirty="0">
              <a:latin typeface="Cambria" panose="02040503050406030204" pitchFamily="18" charset="0"/>
              <a:ea typeface="+mj-ea"/>
            </a:endParaRPr>
          </a:p>
        </p:txBody>
      </p:sp>
      <p:pic>
        <p:nvPicPr>
          <p:cNvPr id="3" name="图片 2">
            <a:extLst>
              <a:ext uri="{FF2B5EF4-FFF2-40B4-BE49-F238E27FC236}">
                <a16:creationId xmlns:a16="http://schemas.microsoft.com/office/drawing/2014/main" id="{99EF0512-A06B-4F80-9D88-BF6A13C7500D}"/>
              </a:ext>
            </a:extLst>
          </p:cNvPr>
          <p:cNvPicPr>
            <a:picLocks noChangeAspect="1"/>
          </p:cNvPicPr>
          <p:nvPr/>
        </p:nvPicPr>
        <p:blipFill>
          <a:blip r:embed="rId2"/>
          <a:stretch>
            <a:fillRect/>
          </a:stretch>
        </p:blipFill>
        <p:spPr>
          <a:xfrm>
            <a:off x="2638028" y="1973435"/>
            <a:ext cx="5489077" cy="1119212"/>
          </a:xfrm>
          <a:prstGeom prst="rect">
            <a:avLst/>
          </a:prstGeom>
        </p:spPr>
      </p:pic>
      <p:pic>
        <p:nvPicPr>
          <p:cNvPr id="5" name="图片 4">
            <a:extLst>
              <a:ext uri="{FF2B5EF4-FFF2-40B4-BE49-F238E27FC236}">
                <a16:creationId xmlns:a16="http://schemas.microsoft.com/office/drawing/2014/main" id="{F9E89633-3A10-464D-B297-434985DC7669}"/>
              </a:ext>
            </a:extLst>
          </p:cNvPr>
          <p:cNvPicPr>
            <a:picLocks noChangeAspect="1"/>
          </p:cNvPicPr>
          <p:nvPr/>
        </p:nvPicPr>
        <p:blipFill>
          <a:blip r:embed="rId3"/>
          <a:stretch>
            <a:fillRect/>
          </a:stretch>
        </p:blipFill>
        <p:spPr>
          <a:xfrm>
            <a:off x="3574132" y="3284984"/>
            <a:ext cx="4192165" cy="1479588"/>
          </a:xfrm>
          <a:prstGeom prst="rect">
            <a:avLst/>
          </a:prstGeom>
        </p:spPr>
      </p:pic>
    </p:spTree>
    <p:extLst>
      <p:ext uri="{BB962C8B-B14F-4D97-AF65-F5344CB8AC3E}">
        <p14:creationId xmlns:p14="http://schemas.microsoft.com/office/powerpoint/2010/main" val="58108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155368"/>
            <a:ext cx="11521280" cy="605471"/>
          </a:xfrm>
        </p:spPr>
        <p:txBody>
          <a:bodyPr/>
          <a:lstStyle/>
          <a:p>
            <a:r>
              <a:rPr kumimoji="1" lang="en-US" altLang="zh-CN" dirty="0"/>
              <a:t>7. </a:t>
            </a:r>
            <a:r>
              <a:rPr kumimoji="1" lang="zh-CN" altLang="en-US" dirty="0"/>
              <a:t>回顾：极大似然估计</a:t>
            </a:r>
          </a:p>
        </p:txBody>
      </p:sp>
      <p:sp>
        <p:nvSpPr>
          <p:cNvPr id="8" name="内容占位符 2">
            <a:extLst>
              <a:ext uri="{FF2B5EF4-FFF2-40B4-BE49-F238E27FC236}">
                <a16:creationId xmlns:a16="http://schemas.microsoft.com/office/drawing/2014/main" id="{F12D1702-A796-409D-A677-0CA0DE389277}"/>
              </a:ext>
            </a:extLst>
          </p:cNvPr>
          <p:cNvSpPr txBox="1">
            <a:spLocks/>
          </p:cNvSpPr>
          <p:nvPr/>
        </p:nvSpPr>
        <p:spPr>
          <a:xfrm>
            <a:off x="477788" y="956832"/>
            <a:ext cx="10736212" cy="5741326"/>
          </a:xfrm>
          <a:prstGeom prst="rect">
            <a:avLst/>
          </a:prstGeom>
        </p:spPr>
        <p:txBody>
          <a:bodyPr/>
          <a:lstStyle>
            <a:lvl1pPr marL="342774" indent="-342774" algn="l" defTabSz="914064" rtl="0" eaLnBrk="1" latinLnBrk="0" hangingPunct="1">
              <a:spcBef>
                <a:spcPct val="20000"/>
              </a:spcBef>
              <a:buFont typeface="Arial"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1pPr>
            <a:lvl2pPr marL="742677" indent="-285646"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2pPr>
            <a:lvl3pPr marL="1142581" indent="-228515" algn="l" defTabSz="914064" rtl="0" eaLnBrk="1" latinLnBrk="0" hangingPunct="1">
              <a:spcBef>
                <a:spcPct val="20000"/>
              </a:spcBef>
              <a:buFont typeface="Arial"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599612"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6644" indent="-228515" algn="l" defTabSz="914064" rtl="0" eaLnBrk="1" latinLnBrk="0" hangingPunct="1">
              <a:spcBef>
                <a:spcPct val="20000"/>
              </a:spcBef>
              <a:buFont typeface="Arial"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3675"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709"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74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771" indent="-228515" algn="l" defTabSz="914064"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0" indent="0">
              <a:buNone/>
              <a:defRPr/>
            </a:pPr>
            <a:r>
              <a:rPr lang="zh-CN" altLang="en-US" sz="2400" dirty="0">
                <a:latin typeface="黑体" panose="02010609060101010101" pitchFamily="49" charset="-122"/>
                <a:ea typeface="黑体" panose="02010609060101010101" pitchFamily="49" charset="-122"/>
              </a:rPr>
              <a:t>极大似然估计</a:t>
            </a:r>
            <a:r>
              <a:rPr lang="zh-CN" altLang="en-US" sz="2400" dirty="0">
                <a:latin typeface="Cambria" panose="02040503050406030204" pitchFamily="18" charset="0"/>
                <a:ea typeface="+mj-ea"/>
              </a:rPr>
              <a:t>：</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极大似然估计是一种估计分布中未知参数的方法</a:t>
            </a:r>
            <a:endParaRPr lang="en-US" altLang="zh-CN" sz="2400" dirty="0">
              <a:latin typeface="Cambria" panose="02040503050406030204" pitchFamily="18" charset="0"/>
              <a:ea typeface="+mj-ea"/>
            </a:endParaRPr>
          </a:p>
          <a:p>
            <a:pPr>
              <a:defRPr/>
            </a:pPr>
            <a:r>
              <a:rPr lang="zh-CN" altLang="en-US" sz="2400" dirty="0">
                <a:latin typeface="Cambria" panose="02040503050406030204" pitchFamily="18" charset="0"/>
                <a:ea typeface="+mj-ea"/>
              </a:rPr>
              <a:t>极大似然估计使用给定样本发生的可能性最大的一组参数作为对于未知参数的估计</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a:p>
            <a:pPr marL="0" indent="0">
              <a:buNone/>
              <a:defRPr/>
            </a:pPr>
            <a:r>
              <a:rPr lang="zh-CN" altLang="en-US" sz="2400" dirty="0">
                <a:latin typeface="黑体" panose="02010609060101010101" pitchFamily="49" charset="-122"/>
                <a:ea typeface="黑体" panose="02010609060101010101" pitchFamily="49" charset="-122"/>
              </a:rPr>
              <a:t>求解步骤</a:t>
            </a:r>
            <a:r>
              <a:rPr lang="zh-CN" altLang="en-US" sz="2400" dirty="0">
                <a:latin typeface="Cambria" panose="02040503050406030204" pitchFamily="18" charset="0"/>
                <a:ea typeface="Cambria" panose="02040503050406030204" pitchFamily="18" charset="0"/>
              </a:rPr>
              <a:t>：</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写出似然函数（概率或概率密度的乘积）</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求似然函数的对数</a:t>
            </a:r>
            <a:endParaRPr lang="en-US" altLang="zh-CN" sz="2400" dirty="0">
              <a:latin typeface="Cambria" panose="02040503050406030204" pitchFamily="18" charset="0"/>
              <a:ea typeface="Cambria" panose="02040503050406030204" pitchFamily="18" charset="0"/>
            </a:endParaRPr>
          </a:p>
          <a:p>
            <a:pPr marL="457200" indent="-457200">
              <a:buAutoNum type="arabicPeriod"/>
              <a:defRPr/>
            </a:pPr>
            <a:r>
              <a:rPr lang="zh-CN" altLang="en-US" sz="2400" dirty="0">
                <a:latin typeface="Cambria" panose="02040503050406030204" pitchFamily="18" charset="0"/>
                <a:ea typeface="Cambria" panose="02040503050406030204" pitchFamily="18" charset="0"/>
              </a:rPr>
              <a:t>求对数似然函数的极大值点</a:t>
            </a:r>
            <a:endParaRPr lang="en-US" altLang="zh-CN" sz="2400" dirty="0">
              <a:latin typeface="Cambria" panose="02040503050406030204" pitchFamily="18" charset="0"/>
              <a:ea typeface="Cambria" panose="02040503050406030204" pitchFamily="18" charset="0"/>
            </a:endParaRPr>
          </a:p>
          <a:p>
            <a:pPr marL="0" indent="0">
              <a:buNone/>
              <a:defRPr/>
            </a:pPr>
            <a:endParaRPr lang="en-US" altLang="zh-CN" sz="2400" dirty="0">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B3EC9B6C-74D9-427F-A1AC-830D3F1E7688}"/>
                  </a:ext>
                </a:extLst>
              </p14:cNvPr>
              <p14:cNvContentPartPr/>
              <p14:nvPr/>
            </p14:nvContentPartPr>
            <p14:xfrm>
              <a:off x="9525033" y="3802811"/>
              <a:ext cx="360" cy="360"/>
            </p14:xfrm>
          </p:contentPart>
        </mc:Choice>
        <mc:Fallback>
          <p:pic>
            <p:nvPicPr>
              <p:cNvPr id="3" name="墨迹 2">
                <a:extLst>
                  <a:ext uri="{FF2B5EF4-FFF2-40B4-BE49-F238E27FC236}">
                    <a16:creationId xmlns:a16="http://schemas.microsoft.com/office/drawing/2014/main" id="{B3EC9B6C-74D9-427F-A1AC-830D3F1E7688}"/>
                  </a:ext>
                </a:extLst>
              </p:cNvPr>
              <p:cNvPicPr/>
              <p:nvPr/>
            </p:nvPicPr>
            <p:blipFill>
              <a:blip r:embed="rId3"/>
              <a:stretch>
                <a:fillRect/>
              </a:stretch>
            </p:blipFill>
            <p:spPr>
              <a:xfrm>
                <a:off x="9516033" y="379417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C88132ED-9789-48A6-90B4-A1A813155D9E}"/>
                  </a:ext>
                </a:extLst>
              </p14:cNvPr>
              <p14:cNvContentPartPr/>
              <p14:nvPr/>
            </p14:nvContentPartPr>
            <p14:xfrm>
              <a:off x="3161313" y="3907931"/>
              <a:ext cx="507960" cy="44640"/>
            </p14:xfrm>
          </p:contentPart>
        </mc:Choice>
        <mc:Fallback>
          <p:pic>
            <p:nvPicPr>
              <p:cNvPr id="4" name="墨迹 3">
                <a:extLst>
                  <a:ext uri="{FF2B5EF4-FFF2-40B4-BE49-F238E27FC236}">
                    <a16:creationId xmlns:a16="http://schemas.microsoft.com/office/drawing/2014/main" id="{C88132ED-9789-48A6-90B4-A1A813155D9E}"/>
                  </a:ext>
                </a:extLst>
              </p:cNvPr>
              <p:cNvPicPr/>
              <p:nvPr/>
            </p:nvPicPr>
            <p:blipFill>
              <a:blip r:embed="rId5"/>
              <a:stretch>
                <a:fillRect/>
              </a:stretch>
            </p:blipFill>
            <p:spPr>
              <a:xfrm>
                <a:off x="3152673" y="3898931"/>
                <a:ext cx="5256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墨迹 4">
                <a:extLst>
                  <a:ext uri="{FF2B5EF4-FFF2-40B4-BE49-F238E27FC236}">
                    <a16:creationId xmlns:a16="http://schemas.microsoft.com/office/drawing/2014/main" id="{16DBA03A-62C6-442D-A27E-D370D6A8D37C}"/>
                  </a:ext>
                </a:extLst>
              </p14:cNvPr>
              <p14:cNvContentPartPr/>
              <p14:nvPr/>
            </p14:nvContentPartPr>
            <p14:xfrm>
              <a:off x="4142313" y="3934571"/>
              <a:ext cx="1087200" cy="65520"/>
            </p14:xfrm>
          </p:contentPart>
        </mc:Choice>
        <mc:Fallback>
          <p:pic>
            <p:nvPicPr>
              <p:cNvPr id="5" name="墨迹 4">
                <a:extLst>
                  <a:ext uri="{FF2B5EF4-FFF2-40B4-BE49-F238E27FC236}">
                    <a16:creationId xmlns:a16="http://schemas.microsoft.com/office/drawing/2014/main" id="{16DBA03A-62C6-442D-A27E-D370D6A8D37C}"/>
                  </a:ext>
                </a:extLst>
              </p:cNvPr>
              <p:cNvPicPr/>
              <p:nvPr/>
            </p:nvPicPr>
            <p:blipFill>
              <a:blip r:embed="rId7"/>
              <a:stretch>
                <a:fillRect/>
              </a:stretch>
            </p:blipFill>
            <p:spPr>
              <a:xfrm>
                <a:off x="4133313" y="3925571"/>
                <a:ext cx="11048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墨迹 14">
                <a:extLst>
                  <a:ext uri="{FF2B5EF4-FFF2-40B4-BE49-F238E27FC236}">
                    <a16:creationId xmlns:a16="http://schemas.microsoft.com/office/drawing/2014/main" id="{3982CE77-739D-487F-8646-1C57A1FFA7F9}"/>
                  </a:ext>
                </a:extLst>
              </p14:cNvPr>
              <p14:cNvContentPartPr/>
              <p14:nvPr/>
            </p14:nvContentPartPr>
            <p14:xfrm>
              <a:off x="4916313" y="2665931"/>
              <a:ext cx="485640" cy="780840"/>
            </p14:xfrm>
          </p:contentPart>
        </mc:Choice>
        <mc:Fallback>
          <p:pic>
            <p:nvPicPr>
              <p:cNvPr id="15" name="墨迹 14">
                <a:extLst>
                  <a:ext uri="{FF2B5EF4-FFF2-40B4-BE49-F238E27FC236}">
                    <a16:creationId xmlns:a16="http://schemas.microsoft.com/office/drawing/2014/main" id="{3982CE77-739D-487F-8646-1C57A1FFA7F9}"/>
                  </a:ext>
                </a:extLst>
              </p:cNvPr>
              <p:cNvPicPr/>
              <p:nvPr/>
            </p:nvPicPr>
            <p:blipFill>
              <a:blip r:embed="rId9"/>
              <a:stretch>
                <a:fillRect/>
              </a:stretch>
            </p:blipFill>
            <p:spPr>
              <a:xfrm>
                <a:off x="4907673" y="2657291"/>
                <a:ext cx="503280" cy="798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墨迹 15">
                <a:extLst>
                  <a:ext uri="{FF2B5EF4-FFF2-40B4-BE49-F238E27FC236}">
                    <a16:creationId xmlns:a16="http://schemas.microsoft.com/office/drawing/2014/main" id="{3FA6ED97-F18D-4F2D-8011-8D4E020212D8}"/>
                  </a:ext>
                </a:extLst>
              </p14:cNvPr>
              <p14:cNvContentPartPr/>
              <p14:nvPr/>
            </p14:nvContentPartPr>
            <p14:xfrm>
              <a:off x="4553793" y="3053651"/>
              <a:ext cx="239760" cy="433800"/>
            </p14:xfrm>
          </p:contentPart>
        </mc:Choice>
        <mc:Fallback>
          <p:pic>
            <p:nvPicPr>
              <p:cNvPr id="16" name="墨迹 15">
                <a:extLst>
                  <a:ext uri="{FF2B5EF4-FFF2-40B4-BE49-F238E27FC236}">
                    <a16:creationId xmlns:a16="http://schemas.microsoft.com/office/drawing/2014/main" id="{3FA6ED97-F18D-4F2D-8011-8D4E020212D8}"/>
                  </a:ext>
                </a:extLst>
              </p:cNvPr>
              <p:cNvPicPr/>
              <p:nvPr/>
            </p:nvPicPr>
            <p:blipFill>
              <a:blip r:embed="rId11"/>
              <a:stretch>
                <a:fillRect/>
              </a:stretch>
            </p:blipFill>
            <p:spPr>
              <a:xfrm>
                <a:off x="4545153" y="3045011"/>
                <a:ext cx="25740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墨迹 19">
                <a:extLst>
                  <a:ext uri="{FF2B5EF4-FFF2-40B4-BE49-F238E27FC236}">
                    <a16:creationId xmlns:a16="http://schemas.microsoft.com/office/drawing/2014/main" id="{599055CB-1765-41A9-8C4F-866548BA9CC4}"/>
                  </a:ext>
                </a:extLst>
              </p14:cNvPr>
              <p14:cNvContentPartPr/>
              <p14:nvPr/>
            </p14:nvContentPartPr>
            <p14:xfrm>
              <a:off x="3047553" y="3193331"/>
              <a:ext cx="243360" cy="483120"/>
            </p14:xfrm>
          </p:contentPart>
        </mc:Choice>
        <mc:Fallback>
          <p:pic>
            <p:nvPicPr>
              <p:cNvPr id="20" name="墨迹 19">
                <a:extLst>
                  <a:ext uri="{FF2B5EF4-FFF2-40B4-BE49-F238E27FC236}">
                    <a16:creationId xmlns:a16="http://schemas.microsoft.com/office/drawing/2014/main" id="{599055CB-1765-41A9-8C4F-866548BA9CC4}"/>
                  </a:ext>
                </a:extLst>
              </p:cNvPr>
              <p:cNvPicPr/>
              <p:nvPr/>
            </p:nvPicPr>
            <p:blipFill>
              <a:blip r:embed="rId13"/>
              <a:stretch>
                <a:fillRect/>
              </a:stretch>
            </p:blipFill>
            <p:spPr>
              <a:xfrm>
                <a:off x="3038900" y="3184331"/>
                <a:ext cx="261026"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墨迹 23">
                <a:extLst>
                  <a:ext uri="{FF2B5EF4-FFF2-40B4-BE49-F238E27FC236}">
                    <a16:creationId xmlns:a16="http://schemas.microsoft.com/office/drawing/2014/main" id="{27937B4D-610C-4C84-9D07-CE1B88745576}"/>
                  </a:ext>
                </a:extLst>
              </p14:cNvPr>
              <p14:cNvContentPartPr/>
              <p14:nvPr/>
            </p14:nvContentPartPr>
            <p14:xfrm>
              <a:off x="3392433" y="2901011"/>
              <a:ext cx="250200" cy="764640"/>
            </p14:xfrm>
          </p:contentPart>
        </mc:Choice>
        <mc:Fallback>
          <p:pic>
            <p:nvPicPr>
              <p:cNvPr id="24" name="墨迹 23">
                <a:extLst>
                  <a:ext uri="{FF2B5EF4-FFF2-40B4-BE49-F238E27FC236}">
                    <a16:creationId xmlns:a16="http://schemas.microsoft.com/office/drawing/2014/main" id="{27937B4D-610C-4C84-9D07-CE1B88745576}"/>
                  </a:ext>
                </a:extLst>
              </p:cNvPr>
              <p:cNvPicPr/>
              <p:nvPr/>
            </p:nvPicPr>
            <p:blipFill>
              <a:blip r:embed="rId15"/>
              <a:stretch>
                <a:fillRect/>
              </a:stretch>
            </p:blipFill>
            <p:spPr>
              <a:xfrm>
                <a:off x="3383793" y="2892011"/>
                <a:ext cx="267840" cy="782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墨迹 26">
                <a:extLst>
                  <a:ext uri="{FF2B5EF4-FFF2-40B4-BE49-F238E27FC236}">
                    <a16:creationId xmlns:a16="http://schemas.microsoft.com/office/drawing/2014/main" id="{4BA5E875-FD58-44D2-907D-6B54A0F312C6}"/>
                  </a:ext>
                </a:extLst>
              </p14:cNvPr>
              <p14:cNvContentPartPr/>
              <p14:nvPr/>
            </p14:nvContentPartPr>
            <p14:xfrm>
              <a:off x="4858713" y="4577891"/>
              <a:ext cx="507960" cy="1420560"/>
            </p14:xfrm>
          </p:contentPart>
        </mc:Choice>
        <mc:Fallback>
          <p:pic>
            <p:nvPicPr>
              <p:cNvPr id="27" name="墨迹 26">
                <a:extLst>
                  <a:ext uri="{FF2B5EF4-FFF2-40B4-BE49-F238E27FC236}">
                    <a16:creationId xmlns:a16="http://schemas.microsoft.com/office/drawing/2014/main" id="{4BA5E875-FD58-44D2-907D-6B54A0F312C6}"/>
                  </a:ext>
                </a:extLst>
              </p:cNvPr>
              <p:cNvPicPr/>
              <p:nvPr/>
            </p:nvPicPr>
            <p:blipFill>
              <a:blip r:embed="rId17"/>
              <a:stretch>
                <a:fillRect/>
              </a:stretch>
            </p:blipFill>
            <p:spPr>
              <a:xfrm>
                <a:off x="4850073" y="4569251"/>
                <a:ext cx="525600" cy="1438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0" name="墨迹 49">
                <a:extLst>
                  <a:ext uri="{FF2B5EF4-FFF2-40B4-BE49-F238E27FC236}">
                    <a16:creationId xmlns:a16="http://schemas.microsoft.com/office/drawing/2014/main" id="{93E9BD3C-3E8A-4C68-BBD9-09AA4277FD96}"/>
                  </a:ext>
                </a:extLst>
              </p14:cNvPr>
              <p14:cNvContentPartPr/>
              <p14:nvPr/>
            </p14:nvContentPartPr>
            <p14:xfrm>
              <a:off x="5895153" y="4114931"/>
              <a:ext cx="1031040" cy="778680"/>
            </p14:xfrm>
          </p:contentPart>
        </mc:Choice>
        <mc:Fallback>
          <p:pic>
            <p:nvPicPr>
              <p:cNvPr id="50" name="墨迹 49">
                <a:extLst>
                  <a:ext uri="{FF2B5EF4-FFF2-40B4-BE49-F238E27FC236}">
                    <a16:creationId xmlns:a16="http://schemas.microsoft.com/office/drawing/2014/main" id="{93E9BD3C-3E8A-4C68-BBD9-09AA4277FD96}"/>
                  </a:ext>
                </a:extLst>
              </p:cNvPr>
              <p:cNvPicPr/>
              <p:nvPr/>
            </p:nvPicPr>
            <p:blipFill>
              <a:blip r:embed="rId19"/>
              <a:stretch>
                <a:fillRect/>
              </a:stretch>
            </p:blipFill>
            <p:spPr>
              <a:xfrm>
                <a:off x="5886153" y="4105931"/>
                <a:ext cx="1048680" cy="796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9" name="墨迹 58">
                <a:extLst>
                  <a:ext uri="{FF2B5EF4-FFF2-40B4-BE49-F238E27FC236}">
                    <a16:creationId xmlns:a16="http://schemas.microsoft.com/office/drawing/2014/main" id="{8A8B6F59-B3EE-453C-9CEE-659D3A1EADA3}"/>
                  </a:ext>
                </a:extLst>
              </p14:cNvPr>
              <p14:cNvContentPartPr/>
              <p14:nvPr/>
            </p14:nvContentPartPr>
            <p14:xfrm>
              <a:off x="7273593" y="3891011"/>
              <a:ext cx="573480" cy="1041480"/>
            </p14:xfrm>
          </p:contentPart>
        </mc:Choice>
        <mc:Fallback>
          <p:pic>
            <p:nvPicPr>
              <p:cNvPr id="59" name="墨迹 58">
                <a:extLst>
                  <a:ext uri="{FF2B5EF4-FFF2-40B4-BE49-F238E27FC236}">
                    <a16:creationId xmlns:a16="http://schemas.microsoft.com/office/drawing/2014/main" id="{8A8B6F59-B3EE-453C-9CEE-659D3A1EADA3}"/>
                  </a:ext>
                </a:extLst>
              </p:cNvPr>
              <p:cNvPicPr/>
              <p:nvPr/>
            </p:nvPicPr>
            <p:blipFill>
              <a:blip r:embed="rId21"/>
              <a:stretch>
                <a:fillRect/>
              </a:stretch>
            </p:blipFill>
            <p:spPr>
              <a:xfrm>
                <a:off x="7264948" y="3882371"/>
                <a:ext cx="591131" cy="105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1" name="墨迹 80">
                <a:extLst>
                  <a:ext uri="{FF2B5EF4-FFF2-40B4-BE49-F238E27FC236}">
                    <a16:creationId xmlns:a16="http://schemas.microsoft.com/office/drawing/2014/main" id="{5FCB5E71-5A43-4445-8FAA-DD7C46483905}"/>
                  </a:ext>
                </a:extLst>
              </p14:cNvPr>
              <p14:cNvContentPartPr/>
              <p14:nvPr/>
            </p14:nvContentPartPr>
            <p14:xfrm>
              <a:off x="7825833" y="5612891"/>
              <a:ext cx="109800" cy="636840"/>
            </p14:xfrm>
          </p:contentPart>
        </mc:Choice>
        <mc:Fallback>
          <p:pic>
            <p:nvPicPr>
              <p:cNvPr id="81" name="墨迹 80">
                <a:extLst>
                  <a:ext uri="{FF2B5EF4-FFF2-40B4-BE49-F238E27FC236}">
                    <a16:creationId xmlns:a16="http://schemas.microsoft.com/office/drawing/2014/main" id="{5FCB5E71-5A43-4445-8FAA-DD7C46483905}"/>
                  </a:ext>
                </a:extLst>
              </p:cNvPr>
              <p:cNvPicPr/>
              <p:nvPr/>
            </p:nvPicPr>
            <p:blipFill>
              <a:blip r:embed="rId23"/>
              <a:stretch>
                <a:fillRect/>
              </a:stretch>
            </p:blipFill>
            <p:spPr>
              <a:xfrm>
                <a:off x="7817193" y="5604251"/>
                <a:ext cx="127440" cy="654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2" name="墨迹 81">
                <a:extLst>
                  <a:ext uri="{FF2B5EF4-FFF2-40B4-BE49-F238E27FC236}">
                    <a16:creationId xmlns:a16="http://schemas.microsoft.com/office/drawing/2014/main" id="{FC7E584F-0364-4CDD-AC0B-8426CA4131EF}"/>
                  </a:ext>
                </a:extLst>
              </p14:cNvPr>
              <p14:cNvContentPartPr/>
              <p14:nvPr/>
            </p14:nvContentPartPr>
            <p14:xfrm>
              <a:off x="7320753" y="5680211"/>
              <a:ext cx="359280" cy="524520"/>
            </p14:xfrm>
          </p:contentPart>
        </mc:Choice>
        <mc:Fallback>
          <p:pic>
            <p:nvPicPr>
              <p:cNvPr id="82" name="墨迹 81">
                <a:extLst>
                  <a:ext uri="{FF2B5EF4-FFF2-40B4-BE49-F238E27FC236}">
                    <a16:creationId xmlns:a16="http://schemas.microsoft.com/office/drawing/2014/main" id="{FC7E584F-0364-4CDD-AC0B-8426CA4131EF}"/>
                  </a:ext>
                </a:extLst>
              </p:cNvPr>
              <p:cNvPicPr/>
              <p:nvPr/>
            </p:nvPicPr>
            <p:blipFill>
              <a:blip r:embed="rId25"/>
              <a:stretch>
                <a:fillRect/>
              </a:stretch>
            </p:blipFill>
            <p:spPr>
              <a:xfrm>
                <a:off x="7311753" y="5671571"/>
                <a:ext cx="37692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4" name="墨迹 83">
                <a:extLst>
                  <a:ext uri="{FF2B5EF4-FFF2-40B4-BE49-F238E27FC236}">
                    <a16:creationId xmlns:a16="http://schemas.microsoft.com/office/drawing/2014/main" id="{2ED092BC-1183-48D4-8C91-6E996391F90B}"/>
                  </a:ext>
                </a:extLst>
              </p14:cNvPr>
              <p14:cNvContentPartPr/>
              <p14:nvPr/>
            </p14:nvContentPartPr>
            <p14:xfrm>
              <a:off x="6726393" y="5516411"/>
              <a:ext cx="438480" cy="903240"/>
            </p14:xfrm>
          </p:contentPart>
        </mc:Choice>
        <mc:Fallback>
          <p:pic>
            <p:nvPicPr>
              <p:cNvPr id="84" name="墨迹 83">
                <a:extLst>
                  <a:ext uri="{FF2B5EF4-FFF2-40B4-BE49-F238E27FC236}">
                    <a16:creationId xmlns:a16="http://schemas.microsoft.com/office/drawing/2014/main" id="{2ED092BC-1183-48D4-8C91-6E996391F90B}"/>
                  </a:ext>
                </a:extLst>
              </p:cNvPr>
              <p:cNvPicPr/>
              <p:nvPr/>
            </p:nvPicPr>
            <p:blipFill>
              <a:blip r:embed="rId27"/>
              <a:stretch>
                <a:fillRect/>
              </a:stretch>
            </p:blipFill>
            <p:spPr>
              <a:xfrm>
                <a:off x="6717393" y="5507411"/>
                <a:ext cx="456120" cy="920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5" name="墨迹 84">
                <a:extLst>
                  <a:ext uri="{FF2B5EF4-FFF2-40B4-BE49-F238E27FC236}">
                    <a16:creationId xmlns:a16="http://schemas.microsoft.com/office/drawing/2014/main" id="{2A0EC5F6-A4FF-42BD-9DE1-1616BFBF7D22}"/>
                  </a:ext>
                </a:extLst>
              </p14:cNvPr>
              <p14:cNvContentPartPr/>
              <p14:nvPr/>
            </p14:nvContentPartPr>
            <p14:xfrm>
              <a:off x="5971113" y="5439011"/>
              <a:ext cx="596880" cy="869760"/>
            </p14:xfrm>
          </p:contentPart>
        </mc:Choice>
        <mc:Fallback>
          <p:pic>
            <p:nvPicPr>
              <p:cNvPr id="85" name="墨迹 84">
                <a:extLst>
                  <a:ext uri="{FF2B5EF4-FFF2-40B4-BE49-F238E27FC236}">
                    <a16:creationId xmlns:a16="http://schemas.microsoft.com/office/drawing/2014/main" id="{2A0EC5F6-A4FF-42BD-9DE1-1616BFBF7D22}"/>
                  </a:ext>
                </a:extLst>
              </p:cNvPr>
              <p:cNvPicPr/>
              <p:nvPr/>
            </p:nvPicPr>
            <p:blipFill>
              <a:blip r:embed="rId29"/>
              <a:stretch>
                <a:fillRect/>
              </a:stretch>
            </p:blipFill>
            <p:spPr>
              <a:xfrm>
                <a:off x="5962468" y="5430011"/>
                <a:ext cx="614531" cy="887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6" name="墨迹 85">
                <a:extLst>
                  <a:ext uri="{FF2B5EF4-FFF2-40B4-BE49-F238E27FC236}">
                    <a16:creationId xmlns:a16="http://schemas.microsoft.com/office/drawing/2014/main" id="{92DE7BF7-59EE-4F88-A64D-D3E0563463C1}"/>
                  </a:ext>
                </a:extLst>
              </p14:cNvPr>
              <p14:cNvContentPartPr/>
              <p14:nvPr/>
            </p14:nvContentPartPr>
            <p14:xfrm>
              <a:off x="7785873" y="5518571"/>
              <a:ext cx="209880" cy="342720"/>
            </p14:xfrm>
          </p:contentPart>
        </mc:Choice>
        <mc:Fallback>
          <p:pic>
            <p:nvPicPr>
              <p:cNvPr id="86" name="墨迹 85">
                <a:extLst>
                  <a:ext uri="{FF2B5EF4-FFF2-40B4-BE49-F238E27FC236}">
                    <a16:creationId xmlns:a16="http://schemas.microsoft.com/office/drawing/2014/main" id="{92DE7BF7-59EE-4F88-A64D-D3E0563463C1}"/>
                  </a:ext>
                </a:extLst>
              </p:cNvPr>
              <p:cNvPicPr/>
              <p:nvPr/>
            </p:nvPicPr>
            <p:blipFill>
              <a:blip r:embed="rId31"/>
              <a:stretch>
                <a:fillRect/>
              </a:stretch>
            </p:blipFill>
            <p:spPr>
              <a:xfrm>
                <a:off x="7777233" y="5509931"/>
                <a:ext cx="22752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7" name="墨迹 86">
                <a:extLst>
                  <a:ext uri="{FF2B5EF4-FFF2-40B4-BE49-F238E27FC236}">
                    <a16:creationId xmlns:a16="http://schemas.microsoft.com/office/drawing/2014/main" id="{BA23BD8C-4047-4359-915C-E2A2D27115C0}"/>
                  </a:ext>
                </a:extLst>
              </p14:cNvPr>
              <p14:cNvContentPartPr/>
              <p14:nvPr/>
            </p14:nvContentPartPr>
            <p14:xfrm>
              <a:off x="8041473" y="5443331"/>
              <a:ext cx="28800" cy="211320"/>
            </p14:xfrm>
          </p:contentPart>
        </mc:Choice>
        <mc:Fallback>
          <p:pic>
            <p:nvPicPr>
              <p:cNvPr id="87" name="墨迹 86">
                <a:extLst>
                  <a:ext uri="{FF2B5EF4-FFF2-40B4-BE49-F238E27FC236}">
                    <a16:creationId xmlns:a16="http://schemas.microsoft.com/office/drawing/2014/main" id="{BA23BD8C-4047-4359-915C-E2A2D27115C0}"/>
                  </a:ext>
                </a:extLst>
              </p:cNvPr>
              <p:cNvPicPr/>
              <p:nvPr/>
            </p:nvPicPr>
            <p:blipFill>
              <a:blip r:embed="rId33"/>
              <a:stretch>
                <a:fillRect/>
              </a:stretch>
            </p:blipFill>
            <p:spPr>
              <a:xfrm>
                <a:off x="8032473" y="5434691"/>
                <a:ext cx="464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8" name="墨迹 87">
                <a:extLst>
                  <a:ext uri="{FF2B5EF4-FFF2-40B4-BE49-F238E27FC236}">
                    <a16:creationId xmlns:a16="http://schemas.microsoft.com/office/drawing/2014/main" id="{947E9E53-8223-4052-AB69-29A6ABCF06FF}"/>
                  </a:ext>
                </a:extLst>
              </p14:cNvPr>
              <p14:cNvContentPartPr/>
              <p14:nvPr/>
            </p14:nvContentPartPr>
            <p14:xfrm>
              <a:off x="8042553" y="5563571"/>
              <a:ext cx="154800" cy="280440"/>
            </p14:xfrm>
          </p:contentPart>
        </mc:Choice>
        <mc:Fallback>
          <p:pic>
            <p:nvPicPr>
              <p:cNvPr id="88" name="墨迹 87">
                <a:extLst>
                  <a:ext uri="{FF2B5EF4-FFF2-40B4-BE49-F238E27FC236}">
                    <a16:creationId xmlns:a16="http://schemas.microsoft.com/office/drawing/2014/main" id="{947E9E53-8223-4052-AB69-29A6ABCF06FF}"/>
                  </a:ext>
                </a:extLst>
              </p:cNvPr>
              <p:cNvPicPr/>
              <p:nvPr/>
            </p:nvPicPr>
            <p:blipFill>
              <a:blip r:embed="rId35"/>
              <a:stretch>
                <a:fillRect/>
              </a:stretch>
            </p:blipFill>
            <p:spPr>
              <a:xfrm>
                <a:off x="8033553" y="5554931"/>
                <a:ext cx="1724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9" name="墨迹 88">
                <a:extLst>
                  <a:ext uri="{FF2B5EF4-FFF2-40B4-BE49-F238E27FC236}">
                    <a16:creationId xmlns:a16="http://schemas.microsoft.com/office/drawing/2014/main" id="{51861FE0-395E-46F7-B024-E5A74477B3C9}"/>
                  </a:ext>
                </a:extLst>
              </p14:cNvPr>
              <p14:cNvContentPartPr/>
              <p14:nvPr/>
            </p14:nvContentPartPr>
            <p14:xfrm>
              <a:off x="8063073" y="5680211"/>
              <a:ext cx="244440" cy="69840"/>
            </p14:xfrm>
          </p:contentPart>
        </mc:Choice>
        <mc:Fallback>
          <p:pic>
            <p:nvPicPr>
              <p:cNvPr id="89" name="墨迹 88">
                <a:extLst>
                  <a:ext uri="{FF2B5EF4-FFF2-40B4-BE49-F238E27FC236}">
                    <a16:creationId xmlns:a16="http://schemas.microsoft.com/office/drawing/2014/main" id="{51861FE0-395E-46F7-B024-E5A74477B3C9}"/>
                  </a:ext>
                </a:extLst>
              </p:cNvPr>
              <p:cNvPicPr/>
              <p:nvPr/>
            </p:nvPicPr>
            <p:blipFill>
              <a:blip r:embed="rId37"/>
              <a:stretch>
                <a:fillRect/>
              </a:stretch>
            </p:blipFill>
            <p:spPr>
              <a:xfrm>
                <a:off x="8054433" y="5671571"/>
                <a:ext cx="2620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0" name="墨迹 89">
                <a:extLst>
                  <a:ext uri="{FF2B5EF4-FFF2-40B4-BE49-F238E27FC236}">
                    <a16:creationId xmlns:a16="http://schemas.microsoft.com/office/drawing/2014/main" id="{11D47994-6202-4EC5-9AC5-39FBD6CF1B52}"/>
                  </a:ext>
                </a:extLst>
              </p14:cNvPr>
              <p14:cNvContentPartPr/>
              <p14:nvPr/>
            </p14:nvContentPartPr>
            <p14:xfrm>
              <a:off x="8146593" y="5916371"/>
              <a:ext cx="95400" cy="13680"/>
            </p14:xfrm>
          </p:contentPart>
        </mc:Choice>
        <mc:Fallback>
          <p:pic>
            <p:nvPicPr>
              <p:cNvPr id="90" name="墨迹 89">
                <a:extLst>
                  <a:ext uri="{FF2B5EF4-FFF2-40B4-BE49-F238E27FC236}">
                    <a16:creationId xmlns:a16="http://schemas.microsoft.com/office/drawing/2014/main" id="{11D47994-6202-4EC5-9AC5-39FBD6CF1B52}"/>
                  </a:ext>
                </a:extLst>
              </p:cNvPr>
              <p:cNvPicPr/>
              <p:nvPr/>
            </p:nvPicPr>
            <p:blipFill>
              <a:blip r:embed="rId39"/>
              <a:stretch>
                <a:fillRect/>
              </a:stretch>
            </p:blipFill>
            <p:spPr>
              <a:xfrm>
                <a:off x="8137593" y="5907371"/>
                <a:ext cx="1130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1" name="墨迹 90">
                <a:extLst>
                  <a:ext uri="{FF2B5EF4-FFF2-40B4-BE49-F238E27FC236}">
                    <a16:creationId xmlns:a16="http://schemas.microsoft.com/office/drawing/2014/main" id="{26DB7C2E-CE9E-4F2C-A4CB-BBBB47A9A9E9}"/>
                  </a:ext>
                </a:extLst>
              </p14:cNvPr>
              <p14:cNvContentPartPr/>
              <p14:nvPr/>
            </p14:nvContentPartPr>
            <p14:xfrm>
              <a:off x="8136153" y="6019691"/>
              <a:ext cx="169920" cy="94680"/>
            </p14:xfrm>
          </p:contentPart>
        </mc:Choice>
        <mc:Fallback>
          <p:pic>
            <p:nvPicPr>
              <p:cNvPr id="91" name="墨迹 90">
                <a:extLst>
                  <a:ext uri="{FF2B5EF4-FFF2-40B4-BE49-F238E27FC236}">
                    <a16:creationId xmlns:a16="http://schemas.microsoft.com/office/drawing/2014/main" id="{26DB7C2E-CE9E-4F2C-A4CB-BBBB47A9A9E9}"/>
                  </a:ext>
                </a:extLst>
              </p:cNvPr>
              <p:cNvPicPr/>
              <p:nvPr/>
            </p:nvPicPr>
            <p:blipFill>
              <a:blip r:embed="rId41"/>
              <a:stretch>
                <a:fillRect/>
              </a:stretch>
            </p:blipFill>
            <p:spPr>
              <a:xfrm>
                <a:off x="8127153" y="6010691"/>
                <a:ext cx="187560" cy="112320"/>
              </a:xfrm>
              <a:prstGeom prst="rect">
                <a:avLst/>
              </a:prstGeom>
            </p:spPr>
          </p:pic>
        </mc:Fallback>
      </mc:AlternateContent>
    </p:spTree>
    <p:extLst>
      <p:ext uri="{BB962C8B-B14F-4D97-AF65-F5344CB8AC3E}">
        <p14:creationId xmlns:p14="http://schemas.microsoft.com/office/powerpoint/2010/main" val="23558457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67241</TotalTime>
  <Words>1007</Words>
  <Application>Microsoft Office PowerPoint</Application>
  <PresentationFormat>自定义</PresentationFormat>
  <Paragraphs>194</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黑体</vt:lpstr>
      <vt:lpstr>宋体</vt:lpstr>
      <vt:lpstr>Microsoft YaHei</vt:lpstr>
      <vt:lpstr>Microsoft YaHei</vt:lpstr>
      <vt:lpstr>Arial</vt:lpstr>
      <vt:lpstr>Calibri</vt:lpstr>
      <vt:lpstr>Cambria</vt:lpstr>
      <vt:lpstr>Office 主题</vt:lpstr>
      <vt:lpstr>从Kaggle比赛深入数据科学  ——广义线性模型与逻辑回归实现</vt:lpstr>
      <vt:lpstr>1. 思路</vt:lpstr>
      <vt:lpstr>2. 线性模型的模型设定</vt:lpstr>
      <vt:lpstr>3. 广义线性模型</vt:lpstr>
      <vt:lpstr>4. 逻辑回归的广义线性模型表示</vt:lpstr>
      <vt:lpstr>5. 逻辑回归的广义线性模型表示</vt:lpstr>
      <vt:lpstr>5. 逻辑回归的广义线性模型表示</vt:lpstr>
      <vt:lpstr>6. 广义线性模型的估计</vt:lpstr>
      <vt:lpstr>7. 回顾：极大似然估计</vt:lpstr>
      <vt:lpstr>7. 回顾：极大似然估计</vt:lpstr>
      <vt:lpstr>7. 回顾：极大似然估计</vt:lpstr>
      <vt:lpstr>7. 回顾：极大似然估计</vt:lpstr>
      <vt:lpstr>8. 逻辑回归的极大似然估计</vt:lpstr>
      <vt:lpstr>8. 逻辑回归的极大似然估计</vt:lpstr>
      <vt:lpstr>9. 交叉熵</vt:lpstr>
      <vt:lpstr>10. 交叉熵的梯度下降</vt:lpstr>
      <vt:lpstr>11. 使用Python实现逻辑回归模型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Office 365</cp:lastModifiedBy>
  <cp:revision>9102</cp:revision>
  <dcterms:modified xsi:type="dcterms:W3CDTF">2019-10-20T04:09:05Z</dcterms:modified>
</cp:coreProperties>
</file>