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Zihan Yan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Overall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analysis applies a Logistic Regression model on an admissions dataset.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Features: GPA, GMAT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Target: Admission Decision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4"/>
          <p:cNvSpPr txBox="1"/>
          <p:nvPr/>
        </p:nvSpPr>
        <p:spPr>
          <a:xfrm>
            <a:off x="7413675" y="3235575"/>
            <a:ext cx="175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5800"/>
            <a:ext cx="8839199" cy="439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1" name="Google Shape;91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852050" y="687400"/>
            <a:ext cx="7554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Data Splitting and Logistic Regression Model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intercept and coefficients obtained from the model: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Intercept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-16.63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Coefficient for GPA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2.74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Coefficient for GMAT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0.018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450" y="2860100"/>
            <a:ext cx="2978250" cy="17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Conclusion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GPA is more significant in determining admission decision.</a:t>
            </a:r>
            <a:endParaRPr b="0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