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3DC5-4BAC-7A4D-9CF7-D42284B96D2A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3128C-B9C3-2749-A983-C4CB21ECA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7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Cloud computing between android peers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Zijiang Yang (zy2743)</a:t>
            </a:r>
          </a:p>
          <a:p>
            <a:r>
              <a:rPr lang="en-US" dirty="0" smtClean="0"/>
              <a:t>Yue Zhao (yz9234)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Migrate method execution from one Android device to another Android device.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Flexible, can migrate MOST methods to ANY Android devices.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 need to change existing source code, only need to add annotations to source code and change build script.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3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4735422"/>
            <a:ext cx="4572000" cy="93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2344707"/>
            <a:ext cx="4826000" cy="78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8175" y="4335312"/>
            <a:ext cx="3208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Remote executable method: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908175" y="1923990"/>
            <a:ext cx="1967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Original method:</a:t>
            </a:r>
            <a:endParaRPr lang="en-US" sz="2000" dirty="0"/>
          </a:p>
        </p:txBody>
      </p:sp>
      <p:sp>
        <p:nvSpPr>
          <p:cNvPr id="9" name="Down Arrow 8"/>
          <p:cNvSpPr/>
          <p:nvPr/>
        </p:nvSpPr>
        <p:spPr>
          <a:xfrm>
            <a:off x="3640214" y="3357563"/>
            <a:ext cx="471487" cy="977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15275" y="3367088"/>
            <a:ext cx="2278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That’s all!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240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during method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Check if an invocation is eligible to be migrated.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Check if current invocation is scheduled to run remotely.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Send class name, method name, invoker, parameters to peer device. (Send </a:t>
            </a:r>
            <a:r>
              <a:rPr lang="en-US" sz="2400" dirty="0" err="1" smtClean="0"/>
              <a:t>apk</a:t>
            </a:r>
            <a:r>
              <a:rPr lang="en-US" sz="2400" dirty="0" smtClean="0"/>
              <a:t> if have not sent it before)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Wait until execution is completed in remote device.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Receive back the result, synchronize local objects.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485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326946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125</TotalTime>
  <Words>138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Cloud computing between android peers</vt:lpstr>
      <vt:lpstr>Goals</vt:lpstr>
      <vt:lpstr>Example</vt:lpstr>
      <vt:lpstr>Steps during method migration</vt:lpstr>
      <vt:lpstr>Demo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between android peers</dc:title>
  <dc:creator>Zijiang Yang</dc:creator>
  <cp:lastModifiedBy>Zijiang Yang</cp:lastModifiedBy>
  <cp:revision>4</cp:revision>
  <dcterms:created xsi:type="dcterms:W3CDTF">2016-11-01T01:36:50Z</dcterms:created>
  <dcterms:modified xsi:type="dcterms:W3CDTF">2016-11-01T03:42:28Z</dcterms:modified>
</cp:coreProperties>
</file>