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8" r:id="rId3"/>
    <p:sldId id="256" r:id="rId4"/>
    <p:sldId id="257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7295"/>
            <a:ext cx="10515600" cy="1325563"/>
          </a:xfrm>
        </p:spPr>
        <p:txBody>
          <a:bodyPr/>
          <a:p>
            <a:pPr algn="ctr"/>
            <a:r>
              <a:rPr lang="en-US" altLang="zh-CN" sz="6000"/>
              <a:t>RN </a:t>
            </a:r>
            <a:r>
              <a:rPr lang="zh-CN" altLang="en-US" sz="6000"/>
              <a:t>架构</a:t>
            </a:r>
            <a:r>
              <a:rPr lang="zh-CN" altLang="en-US" sz="6000"/>
              <a:t>介绍</a:t>
            </a:r>
            <a:endParaRPr lang="zh-CN" altLang="en-US"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530" y="89090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缺点：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7530" y="1863090"/>
            <a:ext cx="1087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有两个不同的领域：JS和Native，他们彼此之间并不能真正互相感知，并且也不能共享相同的内存。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7530" y="2760980"/>
            <a:ext cx="11179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它们之间的通信是基于Bridge的异步通信。但是这也意味着，并不能保证数据100%并及时地到达另一侧。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530" y="3658870"/>
            <a:ext cx="10368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传输大数据非常慢，因为内存不能共享，所有在js和native之间传输的数据都是一次新的复制。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7530" y="4395470"/>
            <a:ext cx="10719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无法同步更新UI。比方说有个FlatList，当我滑动的时候会加载大量的数据。在某些边界场景，当有用户界面交互，但数据还没有返回，屏幕可能会发生闪烁。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7530" y="5454650"/>
            <a:ext cx="9859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RN代码仓库太大了。导致库更重，开源社区贡献代码或发布修复也更慢。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架构示意图（</a:t>
            </a:r>
            <a:r>
              <a:rPr lang="zh-CN" altLang="en-US"/>
              <a:t>新）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865" y="1268095"/>
            <a:ext cx="8726805" cy="5208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架构示意图（新旧</a:t>
            </a:r>
            <a:r>
              <a:rPr lang="zh-CN" altLang="en-US"/>
              <a:t>对比）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一些新的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9895" y="1108710"/>
            <a:ext cx="106654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JSI是Javascript Interface的缩写，一个用C++写成的轻量级框架，它作用就是通过JSI，JS对象可以直接获得C++对象(Host Objects)引用，并调用对应方法。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9620" y="2885440"/>
            <a:ext cx="4276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JSI 将支持其他 JS 引擎；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9620" y="3783965"/>
            <a:ext cx="886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JSI 允许线程之间的同步相互执行，不需要 JSON 序列号等耗费性能的操作；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69620" y="4706620"/>
            <a:ext cx="9417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 </a:t>
            </a:r>
            <a:r>
              <a:rPr lang="zh-CN" altLang="en-US"/>
              <a:t>JSI 是用 C++ 编写，以后如果针对电视、手表等其他系统，也可以很方便地移植；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46100" y="2205355"/>
            <a:ext cx="9965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将不再需要通过Bridge传输序列化JSON。将允许Native对象被导出成Js对象，反过来也可以。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/>
      <p:bldP spid="15" grpId="1"/>
      <p:bldP spid="11" grpId="0"/>
      <p:bldP spid="11" grpId="1"/>
      <p:bldP spid="13" grpId="0"/>
      <p:bldP spid="13" grpId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一些新的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4205" y="1102995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Fabric 是新的渲染系统，它将取代当前的 UI Manager。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8015" y="178879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UI Manager：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8015" y="2474595"/>
            <a:ext cx="11077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当 App 运行时，React 会执行你的代码并在 JS 中创建一个 ReactElementTree ，基于这棵树渲染器会在 C++ 中创建一个 ReactShadowTree。UI Manager 会使用 Shadow Tree 来计算 UI 元素的位置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3570" y="3427095"/>
            <a:ext cx="10942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一旦 Layout 完成，Shadow Tree 就会被转换为由 Native Elements 组成的 HostViewTree（例如：RN 里的 &lt;View/&gt; 会变成 Android 中的 ViewGroup 和 iOS 中的 UIView）。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3570" y="4379595"/>
            <a:ext cx="10627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而之前线程之间的通信都发生在 Bridge 上，这就意味着需要在传输和数据复制上耗费时间。通过JSON格式来传递消息，每次都要经历序列化和反序列化。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3570" y="5892800"/>
            <a:ext cx="108292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得益于前面的 JSI， JS 可以直接调用 Native 方法，其实就包括了 UI 方法，所以 JS 和 UI 线程可以同步执行从而提高列表、跳转、手势处理等的性能。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8015" y="5284470"/>
            <a:ext cx="1113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Fabric：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10" grpId="0"/>
      <p:bldP spid="10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一些新的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6575" y="14382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Turbo Modules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6575" y="2355215"/>
            <a:ext cx="11213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在之前的架构中 JS 使用的所有 Native Modules（例如蓝牙、地理位置、文件存储等）都必须在应用程序打开之前进行初始化，这意味着即使用户不需要某些模块，但是它仍然必须在启动时进行初始化。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6575" y="3700145"/>
            <a:ext cx="113042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Turbo Modules 基本上是对这些旧的 Native 模块的增强，正如在前面介绍的那样，现在 JS 将能够持有这些模块的引用，所以 JS 代码可以仅在需要时才加载对应模块，这样可以将显着缩短 RN 应用的启动时间。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0" grpId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一些新的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8015" y="12865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Codegen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4205" y="2070100"/>
            <a:ext cx="107715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Fabric和Turbo Modules听起来很有前途，但是JavaScript是一门动态语言，而JSI是用C++写的，C++是一门静态语言，因此需要保证两者间的顺利通信。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205" y="3025775"/>
            <a:ext cx="6666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这就是新架构还包括一个名为CodeGen的静态类型检查器的原因。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8015" y="3704590"/>
            <a:ext cx="10943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CodeGen使用类型确定后的JavaScript来为Turbo Modules和Fabric定义供他们使用的接口元素，并且它会在构建时生成更多的native代码，而非运行时。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6238240" y="1583055"/>
            <a:ext cx="5467350" cy="369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7005" y="1557020"/>
            <a:ext cx="5655945" cy="3668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324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新架构下的整体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8015" y="14033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用户点击App的图标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8015" y="2139315"/>
            <a:ext cx="508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Fabric加载Native侧(没有Native组件)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8015" y="2875280"/>
            <a:ext cx="9104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 </a:t>
            </a:r>
            <a:r>
              <a:rPr lang="zh-CN" altLang="en-US"/>
              <a:t>然后通知JS线程Native侧准备好了，JS侧会加载所有的main.bundle.js，里面包含了所有的js和react逻辑+组件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8015" y="3888105"/>
            <a:ext cx="9800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 </a:t>
            </a:r>
            <a:r>
              <a:rPr lang="zh-CN" altLang="en-US"/>
              <a:t>JS通过一个Native函数的引用(JSI API导出的)调用到Fabric，同时Shadow Node创建一个和以前一样的UI树。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28015" y="4900930"/>
            <a:ext cx="8872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5. </a:t>
            </a:r>
            <a:r>
              <a:rPr lang="zh-CN" altLang="en-US"/>
              <a:t>Yog</a:t>
            </a:r>
            <a:r>
              <a:rPr lang="en-US" altLang="zh-CN"/>
              <a:t>a</a:t>
            </a:r>
            <a:r>
              <a:rPr lang="zh-CN" altLang="en-US"/>
              <a:t>执行布局计算，把基于Flexbox的布局转化成终端的布局。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8015" y="5706745"/>
            <a:ext cx="5977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6. </a:t>
            </a:r>
            <a:r>
              <a:rPr lang="zh-CN" altLang="en-US"/>
              <a:t>Fabric执行操作并且显示UI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1017905"/>
            <a:ext cx="10261600" cy="5530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015" y="521335"/>
            <a:ext cx="677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使用</a:t>
            </a:r>
            <a:r>
              <a:rPr lang="en-US" altLang="zh-CN"/>
              <a:t> React </a:t>
            </a:r>
            <a:r>
              <a:rPr lang="zh-CN" altLang="en-US"/>
              <a:t>语法来书写组件，最终会被映射为原生平台的</a:t>
            </a:r>
            <a:r>
              <a:rPr lang="zh-CN" altLang="en-US"/>
              <a:t>组件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015" y="521335"/>
            <a:ext cx="677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使用</a:t>
            </a:r>
            <a:r>
              <a:rPr lang="en-US" altLang="zh-CN"/>
              <a:t> React </a:t>
            </a:r>
            <a:r>
              <a:rPr lang="zh-CN" altLang="en-US"/>
              <a:t>语法来书写组件，最终会被映射为原生平台的</a:t>
            </a:r>
            <a:r>
              <a:rPr lang="zh-CN" altLang="en-US"/>
              <a:t>组件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1009650"/>
            <a:ext cx="8326120" cy="557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015" y="521335"/>
            <a:ext cx="6777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使用</a:t>
            </a:r>
            <a:r>
              <a:rPr lang="en-US" altLang="zh-CN"/>
              <a:t> React </a:t>
            </a:r>
            <a:r>
              <a:rPr lang="zh-CN" altLang="en-US"/>
              <a:t>语法来书写组件，最终会被映射为原生平台的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555115" y="3754755"/>
            <a:ext cx="1704975" cy="15913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uFillTx/>
              </a:rPr>
              <a:t>JS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引擎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8440" y="1950720"/>
            <a:ext cx="1828800" cy="782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JS</a:t>
            </a:r>
            <a:r>
              <a:rPr lang="zh-CN" altLang="en-US">
                <a:solidFill>
                  <a:schemeClr val="tx1"/>
                </a:solidFill>
              </a:rPr>
              <a:t>代码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247900" y="2893060"/>
            <a:ext cx="310515" cy="70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3693795" y="4199890"/>
            <a:ext cx="310515" cy="70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34840" y="4159250"/>
            <a:ext cx="1828800" cy="782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执行后生成的</a:t>
            </a:r>
            <a:r>
              <a:rPr lang="en-US" altLang="zh-CN">
                <a:solidFill>
                  <a:schemeClr val="tx1"/>
                </a:solidFill>
              </a:rPr>
              <a:t>Code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49820" y="3743325"/>
            <a:ext cx="1704975" cy="15913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uFillTx/>
              </a:rPr>
              <a:t>原生平台</a:t>
            </a:r>
            <a:r>
              <a:rPr lang="zh-CN" altLang="en-US" sz="2400">
                <a:solidFill>
                  <a:schemeClr val="tx1"/>
                </a:solidFill>
                <a:uFillTx/>
              </a:rPr>
              <a:t>组件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10" name="下箭头 9"/>
          <p:cNvSpPr/>
          <p:nvPr/>
        </p:nvSpPr>
        <p:spPr>
          <a:xfrm rot="16200000">
            <a:off x="6696075" y="4199890"/>
            <a:ext cx="310515" cy="70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98590" y="39408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映射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1" grpId="0"/>
      <p:bldP spid="10" grpId="1" animBg="1"/>
      <p:bldP spid="11" grpId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940" y="1315720"/>
            <a:ext cx="8834755" cy="51695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8015" y="521335"/>
            <a:ext cx="171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架构</a:t>
            </a:r>
            <a:r>
              <a:rPr lang="zh-CN" altLang="en-US"/>
              <a:t>示意图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28015" y="521335"/>
            <a:ext cx="171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 </a:t>
            </a:r>
            <a:r>
              <a:rPr lang="zh-CN" altLang="en-US"/>
              <a:t>架构</a:t>
            </a:r>
            <a:r>
              <a:rPr lang="zh-CN" altLang="en-US"/>
              <a:t>示意图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1414145"/>
            <a:ext cx="982726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530" y="890905"/>
            <a:ext cx="3383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我们先需要解释一些基础概念：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7530" y="1844675"/>
            <a:ext cx="10062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UIManager：在Native侧，是在iOS/Android里主要运行的线程。只有它有权限可以修改客户端UI。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7530" y="2798445"/>
            <a:ext cx="10121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JS Thread：运行打包好的main.bundle.js文件，这个文件包含了RN的所有业务逻辑、行为和组件。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" y="3757930"/>
            <a:ext cx="10476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Shadow Node/Tree：在Native层的一个组件树，可以帮助监听App内的UI变化，有点像ReactJS里的虚拟Dom和Dom之间的关系。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4888230"/>
            <a:ext cx="110566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Yoga：用来计算layout。是Facebook写的一个C引擎，用来把基于Flexbox的布局转换到Native的布局系统。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alphaModFix amt="19000"/>
          </a:blip>
          <a:stretch>
            <a:fillRect/>
          </a:stretch>
        </p:blipFill>
        <p:spPr>
          <a:xfrm>
            <a:off x="1621155" y="1453515"/>
            <a:ext cx="8799195" cy="5148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7530" y="890905"/>
            <a:ext cx="2468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此架构下的整体</a:t>
            </a:r>
            <a:r>
              <a:rPr lang="zh-CN" altLang="en-US">
                <a:sym typeface="+mn-ea"/>
              </a:rPr>
              <a:t>流程：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7530" y="3808095"/>
            <a:ext cx="10528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 </a:t>
            </a:r>
            <a:r>
              <a:rPr lang="zh-CN" altLang="en-US"/>
              <a:t>JS侧通过Bridge发送一条JSON消息到Native侧，告诉Native怎么创建UI。值得一提的是：所有经过Bridge的通信都是异步的，并且是打包发送的。这是为了避免阻塞UI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7530" y="6113145"/>
            <a:ext cx="7276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7. </a:t>
            </a:r>
            <a:r>
              <a:rPr lang="zh-CN" altLang="en-US"/>
              <a:t>之后UIManager执行一些操作并且像这样在屏幕上展示UI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7530" y="1604010"/>
            <a:ext cx="2580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用户点击App的图标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7530" y="2259965"/>
            <a:ext cx="900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UIManager线程：加载所有的Native库和Native组件比如 Text、Button、Image等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7530" y="2930525"/>
            <a:ext cx="106559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告诉JS线程，Native部分准备好了，JS侧开始加载main.bundle.js，这里面包含了所有的js和react逻辑以及组件。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7530" y="4637405"/>
            <a:ext cx="4699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Shadow线程最先拿到消息，然后创建UI树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7530" y="5281295"/>
            <a:ext cx="10114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然后，它使用Yoga布局引擎去获取所有基于flex样式的布局，并且转化成Native的布局，宽、高、间距等。。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  <p:bldP spid="2" grpId="0"/>
      <p:bldP spid="2" grpId="1"/>
      <p:bldP spid="12" grpId="0"/>
      <p:bldP spid="12" grpId="1"/>
      <p:bldP spid="13" grpId="0"/>
      <p:bldP spid="13" grpId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7530" y="89090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优点：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4880" y="1882775"/>
            <a:ext cx="5756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UI不会被阻塞：用户感觉到更加流畅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4880" y="2760980"/>
            <a:ext cx="8543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不需要写Native侧的代码：使用RN库的话，很多代码可以只写JavaScript的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4880" y="37693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性能更加接近Native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9970" y="4681855"/>
            <a:ext cx="5939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整个流程是完整的。开发者不用去控制并且完全了解它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WPS 演示</Application>
  <PresentationFormat>宽屏</PresentationFormat>
  <Paragraphs>134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RN 架构介绍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</dc:creator>
  <cp:lastModifiedBy>谢杰</cp:lastModifiedBy>
  <cp:revision>15</cp:revision>
  <dcterms:created xsi:type="dcterms:W3CDTF">2022-07-19T07:28:23Z</dcterms:created>
  <dcterms:modified xsi:type="dcterms:W3CDTF">2022-07-19T07:28:23Z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2052-4.1.1.6664</vt:lpwstr>
  </property>
  <property fmtid="{D5CDD505-2E9C-101B-9397-08002B2CF9AE}" pid="3" name="ICV">
    <vt:lpwstr>71490615957057C71DCBD062A90EDBD2</vt:lpwstr>
  </property>
</Properties>
</file>