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7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DD873-DDF7-4D67-A8E0-57A490093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57AC6-3547-465D-8E2C-46903DAF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9121B-2437-416F-BCC7-4DCB0EF8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4C066-BA39-4993-8BBD-7D1C0D83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641C8-7EA8-4220-B6F7-6FDCDCC4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8CAB2-00A7-43E5-B913-289B706D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E220C-2AF8-4DE3-9A11-45E31627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D7957-7D0B-4479-A954-A364128E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1789E-3D25-48A3-B028-620B0B3E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9841A-AD38-4196-BC27-189E6CC7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5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5D53D3-5245-4DFA-A7FF-D2C94EE0A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0E2BD-F30F-4E55-9F97-56390E597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686D-87D7-4840-AEEB-FEBC31D5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61FA3-61CB-471D-A713-B8EDBE53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97670-ADA8-4F9B-AD5F-627B35DD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3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85263-B59C-4A88-827E-7B22F9F7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5A725-F76E-4B02-AEF6-521FA95C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D900E-59A0-4023-8AAC-5AADEFB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F8A00-DC05-4178-A3A6-EDAD88BC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D90C7-36D4-4259-A1CB-F20C46D7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1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3D48E-EE50-480D-AFFE-D4A11293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491015-DC06-47F4-98F9-55024F8D7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18288-9025-4634-9ECE-FD70D2EA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ADBD3-16D6-43B3-A79E-302FC49F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CC70E-1512-44C9-9DE6-3455769D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70D4B-0193-46F5-9DE6-E573644E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C839E-6C9D-4B45-86C4-78D992392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57970-FFE6-4B7A-824E-695567746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EDA9F-F97B-4CB0-B563-35EAD224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E4DEA-C1A2-4F82-B110-AE10A163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165A3-8D93-4E20-9C62-ACA1B5DC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8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DB7AE-72B0-48E9-B96A-A8BF742C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D20B9-4BAE-4EB5-A668-5B612108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28EF-2A16-477D-A380-148699E4D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16EAA-5D87-44DE-A12F-539796A6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8337A8-2B43-43DA-8331-9BBBBFD71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B84665-34CB-4FEB-BA16-5DC2CE32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C7BB3-0A0C-4DEE-B40B-8FD85BF6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32E2A-5EFE-47F1-9CFF-1F0E2337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469B5-F69E-4B5A-8124-9205EC38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3A5CF5-B474-48AD-9CC6-649CAF82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0D02DE-9BF7-4526-8CA2-58CC725B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F0CA58-3779-4DF7-8D40-75358FF9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4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E91218-251A-4BE4-B74D-FA86DB13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22DF60-2434-4A14-8659-D4A3BC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E64FCB-1769-4BD7-A6BA-EABCE49A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8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8BD5C-4A2D-4FDE-A0AB-BF1A9556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8FFD2-34F6-40C7-997B-6659734F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3E75C-EC00-4B30-8179-CF88A5AF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EB53A-B74C-4926-BAAF-90AD81A9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EDEEE-5284-4C23-9459-39524003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BEF63-2967-489D-8E9E-741E529E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8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A843C-F0B1-45E2-B922-9DB73F6E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4F8419-DD98-40F8-9138-DBF679E9A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FC7B8-D4A2-4623-91E2-0597D2B94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50FC7-C18D-4289-82A0-2ED583CF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8A6B7-4C99-4FBD-ABF6-0141D92B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A0001-BA06-498D-90A4-A48C0F6C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AE7A68-9736-40D1-8F35-E985D23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98EF1-E307-476F-8704-BDD59991F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4D773-6C09-46E8-8C7D-EBD8A5B46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DE09-8461-48C2-995C-52562F9A91F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776CA-FE24-45BE-AA27-3EADFB45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64228-8728-4CA8-8061-A8054908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9FF8-AD5B-40D5-A68C-9CDA3C6F4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8F42B43-0815-4D40-8EAF-C9A6505F540B}"/>
              </a:ext>
            </a:extLst>
          </p:cNvPr>
          <p:cNvSpPr/>
          <p:nvPr/>
        </p:nvSpPr>
        <p:spPr>
          <a:xfrm>
            <a:off x="358219" y="1338606"/>
            <a:ext cx="2422689" cy="114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React</a:t>
            </a:r>
            <a:r>
              <a:rPr lang="zh-CN" altLang="en-US"/>
              <a:t>元素</a:t>
            </a:r>
            <a:endParaRPr lang="en-US" altLang="zh-CN"/>
          </a:p>
          <a:p>
            <a:pPr algn="ctr"/>
            <a:r>
              <a:rPr lang="en-US" altLang="zh-CN"/>
              <a:t>React.createElement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09C772-F876-438C-ABBB-D916A7F97D78}"/>
              </a:ext>
            </a:extLst>
          </p:cNvPr>
          <p:cNvCxnSpPr>
            <a:stCxn id="20" idx="3"/>
          </p:cNvCxnSpPr>
          <p:nvPr/>
        </p:nvCxnSpPr>
        <p:spPr>
          <a:xfrm>
            <a:off x="2780908" y="1908928"/>
            <a:ext cx="18193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525547E-50C5-48B4-8AD7-1CC192AE9657}"/>
              </a:ext>
            </a:extLst>
          </p:cNvPr>
          <p:cNvSpPr/>
          <p:nvPr/>
        </p:nvSpPr>
        <p:spPr>
          <a:xfrm>
            <a:off x="4600281" y="1338606"/>
            <a:ext cx="2422689" cy="114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React</a:t>
            </a:r>
            <a:r>
              <a:rPr lang="zh-CN" altLang="en-US"/>
              <a:t>节点</a:t>
            </a:r>
            <a:endParaRPr lang="en-US" altLang="zh-CN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7783FE9-0651-4A4F-B8E8-9EB199129FE8}"/>
              </a:ext>
            </a:extLst>
          </p:cNvPr>
          <p:cNvCxnSpPr/>
          <p:nvPr/>
        </p:nvCxnSpPr>
        <p:spPr>
          <a:xfrm>
            <a:off x="7022970" y="1908928"/>
            <a:ext cx="18193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0E42BD9-5512-489D-B359-86FE4FA00FE1}"/>
              </a:ext>
            </a:extLst>
          </p:cNvPr>
          <p:cNvSpPr/>
          <p:nvPr/>
        </p:nvSpPr>
        <p:spPr>
          <a:xfrm>
            <a:off x="8842343" y="1338606"/>
            <a:ext cx="2422689" cy="114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2615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774B05-5D99-4AED-8939-D5C53DA3A0CC}"/>
              </a:ext>
            </a:extLst>
          </p:cNvPr>
          <p:cNvSpPr/>
          <p:nvPr/>
        </p:nvSpPr>
        <p:spPr>
          <a:xfrm>
            <a:off x="2413264" y="122546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818EF8-2361-413E-9639-004D8492FC87}"/>
              </a:ext>
            </a:extLst>
          </p:cNvPr>
          <p:cNvSpPr/>
          <p:nvPr/>
        </p:nvSpPr>
        <p:spPr>
          <a:xfrm>
            <a:off x="4242064" y="263947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9F41DC-C6ED-4F02-A3D5-EF9AFFC60078}"/>
              </a:ext>
            </a:extLst>
          </p:cNvPr>
          <p:cNvSpPr/>
          <p:nvPr/>
        </p:nvSpPr>
        <p:spPr>
          <a:xfrm>
            <a:off x="669306" y="1725102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59DD6D-716E-40FD-AF4A-185933CDEB1C}"/>
              </a:ext>
            </a:extLst>
          </p:cNvPr>
          <p:cNvSpPr/>
          <p:nvPr/>
        </p:nvSpPr>
        <p:spPr>
          <a:xfrm>
            <a:off x="2413264" y="186650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610E31-D2DE-48CA-BB37-E483F8B3C31A}"/>
              </a:ext>
            </a:extLst>
          </p:cNvPr>
          <p:cNvSpPr/>
          <p:nvPr/>
        </p:nvSpPr>
        <p:spPr>
          <a:xfrm>
            <a:off x="197966" y="3327658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zh-CN" altLang="en-US"/>
              <a:t>标题</a:t>
            </a:r>
            <a:endParaRPr lang="en-US" altLang="zh-CN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4BD01A6-8D02-48B7-8A44-520B22468C7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715681" y="895544"/>
            <a:ext cx="1743958" cy="829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F60BA59-2BD3-4D99-A3C3-488CFFCEF92E}"/>
              </a:ext>
            </a:extLst>
          </p:cNvPr>
          <p:cNvSpPr/>
          <p:nvPr/>
        </p:nvSpPr>
        <p:spPr>
          <a:xfrm>
            <a:off x="1819377" y="3469060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251BA9-C6A4-4C1E-86A6-8E251E1A762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44341" y="2498100"/>
            <a:ext cx="471340" cy="829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084ABF9-DAE3-4C87-9A3B-363CD2DFF960}"/>
              </a:ext>
            </a:extLst>
          </p:cNvPr>
          <p:cNvSpPr/>
          <p:nvPr/>
        </p:nvSpPr>
        <p:spPr>
          <a:xfrm>
            <a:off x="3789576" y="3327658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数组节点</a:t>
            </a:r>
            <a:endParaRPr lang="en-US" altLang="zh-CN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398D546-F112-47F9-8A98-8512DDC642C4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1715681" y="2498100"/>
            <a:ext cx="3120270" cy="829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0AFBD52-D25B-499C-B9C4-1B88CA22A3A3}"/>
              </a:ext>
            </a:extLst>
          </p:cNvPr>
          <p:cNvSpPr/>
          <p:nvPr/>
        </p:nvSpPr>
        <p:spPr>
          <a:xfrm>
            <a:off x="1597847" y="4859517"/>
            <a:ext cx="157899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abc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82C2E1-37ED-4D3E-A0F0-7387417BB113}"/>
              </a:ext>
            </a:extLst>
          </p:cNvPr>
          <p:cNvSpPr/>
          <p:nvPr/>
        </p:nvSpPr>
        <p:spPr>
          <a:xfrm>
            <a:off x="197966" y="5000918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EBA917C-9C1B-45CC-9B7E-36260DA4DBE8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387342" y="4100656"/>
            <a:ext cx="2238866" cy="758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C2E0DAD-E41D-4FFF-AEBB-1207C8231F1C}"/>
              </a:ext>
            </a:extLst>
          </p:cNvPr>
          <p:cNvSpPr/>
          <p:nvPr/>
        </p:nvSpPr>
        <p:spPr>
          <a:xfrm>
            <a:off x="3886202" y="4859517"/>
            <a:ext cx="157899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空节点</a:t>
            </a:r>
            <a:endParaRPr lang="en-US" altLang="zh-CN"/>
          </a:p>
          <a:p>
            <a:pPr algn="ctr"/>
            <a:r>
              <a:rPr lang="en-US" altLang="zh-CN"/>
              <a:t>null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BFBAD3C-6DBD-4BFD-8DA7-F54D49ADD665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flipH="1">
            <a:off x="4675697" y="4100656"/>
            <a:ext cx="160254" cy="758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5768816-258A-4575-BD6A-BD765C95970B}"/>
              </a:ext>
            </a:extLst>
          </p:cNvPr>
          <p:cNvSpPr/>
          <p:nvPr/>
        </p:nvSpPr>
        <p:spPr>
          <a:xfrm>
            <a:off x="5891755" y="4859517"/>
            <a:ext cx="157899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p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DA2783-3E57-4FA3-91EF-E6C9554877BF}"/>
              </a:ext>
            </a:extLst>
          </p:cNvPr>
          <p:cNvSpPr/>
          <p:nvPr/>
        </p:nvSpPr>
        <p:spPr>
          <a:xfrm>
            <a:off x="7239789" y="5000918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474EAF3-9529-4F16-8091-8F37C17849A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153519" y="4100656"/>
            <a:ext cx="1527731" cy="758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FB14358C-9A9E-4877-BDA1-C4F0BA784E04}"/>
              </a:ext>
            </a:extLst>
          </p:cNvPr>
          <p:cNvSpPr/>
          <p:nvPr/>
        </p:nvSpPr>
        <p:spPr>
          <a:xfrm>
            <a:off x="5882326" y="6004877"/>
            <a:ext cx="157899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zh-CN" altLang="en-US"/>
              <a:t>段落</a:t>
            </a:r>
            <a:endParaRPr lang="en-US" altLang="zh-CN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77BA58F-1388-4846-BD40-7BC2CF3ABEDB}"/>
              </a:ext>
            </a:extLst>
          </p:cNvPr>
          <p:cNvSpPr/>
          <p:nvPr/>
        </p:nvSpPr>
        <p:spPr>
          <a:xfrm>
            <a:off x="7239789" y="6146278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D9D3E-F094-4EF9-9884-F00ADBF61D94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 flipH="1">
            <a:off x="6671821" y="5632515"/>
            <a:ext cx="9429" cy="372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7A0D1087-186B-4F21-B0E8-C67B1E03925B}"/>
              </a:ext>
            </a:extLst>
          </p:cNvPr>
          <p:cNvSpPr/>
          <p:nvPr/>
        </p:nvSpPr>
        <p:spPr>
          <a:xfrm>
            <a:off x="5377995" y="1725102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p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D92945D-FE09-4075-85D9-EA6E9523ED99}"/>
              </a:ext>
            </a:extLst>
          </p:cNvPr>
          <p:cNvSpPr/>
          <p:nvPr/>
        </p:nvSpPr>
        <p:spPr>
          <a:xfrm>
            <a:off x="7154952" y="1857082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F6DFF24-670F-4F7E-8762-EEB1F087929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646405" y="912043"/>
            <a:ext cx="2777965" cy="813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CAEB48D-1D3A-4876-BCC2-24891C759D8F}"/>
              </a:ext>
            </a:extLst>
          </p:cNvPr>
          <p:cNvSpPr/>
          <p:nvPr/>
        </p:nvSpPr>
        <p:spPr>
          <a:xfrm>
            <a:off x="6681250" y="3106138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空节点</a:t>
            </a:r>
            <a:endParaRPr lang="en-US" altLang="zh-CN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7DDBEFB-DB83-4715-A830-9887E85F98B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424370" y="2528737"/>
            <a:ext cx="1303255" cy="577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0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774B05-5D99-4AED-8939-D5C53DA3A0CC}"/>
              </a:ext>
            </a:extLst>
          </p:cNvPr>
          <p:cNvSpPr/>
          <p:nvPr/>
        </p:nvSpPr>
        <p:spPr>
          <a:xfrm>
            <a:off x="2413264" y="122546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function App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4BD01A6-8D02-48B7-8A44-520B22468C7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459639" y="895544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4F6DA55-D279-4EE2-9ED9-336938A0D7AC}"/>
              </a:ext>
            </a:extLst>
          </p:cNvPr>
          <p:cNvSpPr/>
          <p:nvPr/>
        </p:nvSpPr>
        <p:spPr>
          <a:xfrm>
            <a:off x="2413264" y="1414021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A3A49A-DA6E-412E-867F-D5F2523260B0}"/>
              </a:ext>
            </a:extLst>
          </p:cNvPr>
          <p:cNvSpPr/>
          <p:nvPr/>
        </p:nvSpPr>
        <p:spPr>
          <a:xfrm>
            <a:off x="4232644" y="1555422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27946F5-D837-4A27-B374-1FA9B28399AA}"/>
              </a:ext>
            </a:extLst>
          </p:cNvPr>
          <p:cNvSpPr/>
          <p:nvPr/>
        </p:nvSpPr>
        <p:spPr>
          <a:xfrm>
            <a:off x="2413264" y="2656002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function Comp1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2B77BAA-EEAB-4F6C-94DF-D4736721079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459639" y="3429000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EDD9C3-DDEE-4DB9-BAC2-106E9AA0AA5E}"/>
              </a:ext>
            </a:extLst>
          </p:cNvPr>
          <p:cNvCxnSpPr>
            <a:cxnSpLocks/>
          </p:cNvCxnSpPr>
          <p:nvPr/>
        </p:nvCxnSpPr>
        <p:spPr>
          <a:xfrm>
            <a:off x="3459639" y="2187019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9A18BE0-96BF-4248-A931-307744FFE136}"/>
              </a:ext>
            </a:extLst>
          </p:cNvPr>
          <p:cNvSpPr/>
          <p:nvPr/>
        </p:nvSpPr>
        <p:spPr>
          <a:xfrm>
            <a:off x="2413264" y="3934513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7BCDBE5-B8A5-4B19-8515-F27880B326F7}"/>
              </a:ext>
            </a:extLst>
          </p:cNvPr>
          <p:cNvSpPr/>
          <p:nvPr/>
        </p:nvSpPr>
        <p:spPr>
          <a:xfrm>
            <a:off x="4232644" y="407591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F35C29-F001-44F9-BD5A-12D86AEE803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413264" y="4712220"/>
            <a:ext cx="1046376" cy="505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C438810-8FEB-49C0-AF53-AFDEB7204369}"/>
              </a:ext>
            </a:extLst>
          </p:cNvPr>
          <p:cNvSpPr/>
          <p:nvPr/>
        </p:nvSpPr>
        <p:spPr>
          <a:xfrm>
            <a:off x="1366889" y="5217733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Comp1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03CD8C0-3B10-41D4-9C03-AADFC140EC22}"/>
              </a:ext>
            </a:extLst>
          </p:cNvPr>
          <p:cNvSpPr/>
          <p:nvPr/>
        </p:nvSpPr>
        <p:spPr>
          <a:xfrm>
            <a:off x="4143085" y="5217733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5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671F0C-CBF0-4E1A-9AC7-FD899948B92E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3459639" y="4707511"/>
            <a:ext cx="1729821" cy="510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84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774B05-5D99-4AED-8939-D5C53DA3A0CC}"/>
              </a:ext>
            </a:extLst>
          </p:cNvPr>
          <p:cNvSpPr/>
          <p:nvPr/>
        </p:nvSpPr>
        <p:spPr>
          <a:xfrm>
            <a:off x="2017338" y="1207811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App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4BD01A6-8D02-48B7-8A44-520B22468C7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63713" y="1980809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4F6DA55-D279-4EE2-9ED9-336938A0D7AC}"/>
              </a:ext>
            </a:extLst>
          </p:cNvPr>
          <p:cNvSpPr/>
          <p:nvPr/>
        </p:nvSpPr>
        <p:spPr>
          <a:xfrm>
            <a:off x="2017338" y="2499286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A3A49A-DA6E-412E-867F-D5F2523260B0}"/>
              </a:ext>
            </a:extLst>
          </p:cNvPr>
          <p:cNvSpPr/>
          <p:nvPr/>
        </p:nvSpPr>
        <p:spPr>
          <a:xfrm>
            <a:off x="3836718" y="2640687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27946F5-D837-4A27-B374-1FA9B28399AA}"/>
              </a:ext>
            </a:extLst>
          </p:cNvPr>
          <p:cNvSpPr/>
          <p:nvPr/>
        </p:nvSpPr>
        <p:spPr>
          <a:xfrm>
            <a:off x="2017338" y="3741267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Comp1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2B77BAA-EEAB-4F6C-94DF-D4736721079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063713" y="4514265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EDD9C3-DDEE-4DB9-BAC2-106E9AA0AA5E}"/>
              </a:ext>
            </a:extLst>
          </p:cNvPr>
          <p:cNvCxnSpPr>
            <a:cxnSpLocks/>
          </p:cNvCxnSpPr>
          <p:nvPr/>
        </p:nvCxnSpPr>
        <p:spPr>
          <a:xfrm>
            <a:off x="3063713" y="3272284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9A18BE0-96BF-4248-A931-307744FFE136}"/>
              </a:ext>
            </a:extLst>
          </p:cNvPr>
          <p:cNvSpPr/>
          <p:nvPr/>
        </p:nvSpPr>
        <p:spPr>
          <a:xfrm>
            <a:off x="2017338" y="5019778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7BCDBE5-B8A5-4B19-8515-F27880B326F7}"/>
              </a:ext>
            </a:extLst>
          </p:cNvPr>
          <p:cNvSpPr/>
          <p:nvPr/>
        </p:nvSpPr>
        <p:spPr>
          <a:xfrm>
            <a:off x="3836718" y="5161179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F35C29-F001-44F9-BD5A-12D86AEE8033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3063712" y="5792776"/>
            <a:ext cx="1" cy="230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C438810-8FEB-49C0-AF53-AFDEB7204369}"/>
              </a:ext>
            </a:extLst>
          </p:cNvPr>
          <p:cNvSpPr/>
          <p:nvPr/>
        </p:nvSpPr>
        <p:spPr>
          <a:xfrm>
            <a:off x="2017337" y="6023735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Comp1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029676-77EF-4383-A6C2-487016639E90}"/>
              </a:ext>
            </a:extLst>
          </p:cNvPr>
          <p:cNvSpPr/>
          <p:nvPr/>
        </p:nvSpPr>
        <p:spPr>
          <a:xfrm>
            <a:off x="3836718" y="1349212"/>
            <a:ext cx="1640262" cy="490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  <a:r>
              <a:rPr lang="zh-CN" altLang="en-US"/>
              <a:t>的实例</a:t>
            </a:r>
            <a:endParaRPr lang="en-US" altLang="zh-CN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CCA660-F812-4375-B3A4-DE5DCD2D2A04}"/>
              </a:ext>
            </a:extLst>
          </p:cNvPr>
          <p:cNvSpPr/>
          <p:nvPr/>
        </p:nvSpPr>
        <p:spPr>
          <a:xfrm>
            <a:off x="3836718" y="3912124"/>
            <a:ext cx="1640262" cy="490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Comp1</a:t>
            </a:r>
            <a:r>
              <a:rPr lang="zh-CN" altLang="en-US"/>
              <a:t>的实例</a:t>
            </a:r>
            <a:endParaRPr lang="en-US" altLang="zh-CN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247559-9AC8-4C9F-AA40-FE1D91740585}"/>
              </a:ext>
            </a:extLst>
          </p:cNvPr>
          <p:cNvSpPr/>
          <p:nvPr/>
        </p:nvSpPr>
        <p:spPr>
          <a:xfrm>
            <a:off x="4886223" y="61267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70B987-646B-45AC-A36F-4C48A1BB6EEB}"/>
              </a:ext>
            </a:extLst>
          </p:cNvPr>
          <p:cNvSpPr/>
          <p:nvPr/>
        </p:nvSpPr>
        <p:spPr>
          <a:xfrm>
            <a:off x="6627052" y="202668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1BD4B9A-DAA4-4055-B141-BDA1E370C164}"/>
              </a:ext>
            </a:extLst>
          </p:cNvPr>
          <p:cNvCxnSpPr>
            <a:stCxn id="18" idx="2"/>
            <a:endCxn id="7" idx="0"/>
          </p:cNvCxnSpPr>
          <p:nvPr/>
        </p:nvCxnSpPr>
        <p:spPr>
          <a:xfrm flipH="1">
            <a:off x="3063713" y="834265"/>
            <a:ext cx="2868885" cy="37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56F8AF5-8F5A-4B4F-962B-78BDEAFC7324}"/>
              </a:ext>
            </a:extLst>
          </p:cNvPr>
          <p:cNvSpPr/>
          <p:nvPr/>
        </p:nvSpPr>
        <p:spPr>
          <a:xfrm>
            <a:off x="7456113" y="1207811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App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F0D31C-4AB8-4D08-BAA1-F29C007E76A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502488" y="1980809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981AFB1-EA93-424A-ABE5-308E7C3E3BF8}"/>
              </a:ext>
            </a:extLst>
          </p:cNvPr>
          <p:cNvSpPr/>
          <p:nvPr/>
        </p:nvSpPr>
        <p:spPr>
          <a:xfrm>
            <a:off x="7456113" y="2499286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2C17B8-2D35-4005-B2F5-523EA76A8E04}"/>
              </a:ext>
            </a:extLst>
          </p:cNvPr>
          <p:cNvSpPr/>
          <p:nvPr/>
        </p:nvSpPr>
        <p:spPr>
          <a:xfrm>
            <a:off x="9275493" y="2640687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B9BE2D-8714-490E-960D-51E72BD7C918}"/>
              </a:ext>
            </a:extLst>
          </p:cNvPr>
          <p:cNvSpPr/>
          <p:nvPr/>
        </p:nvSpPr>
        <p:spPr>
          <a:xfrm>
            <a:off x="7456113" y="3741267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Comp1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78796E-9F40-43A2-A322-C81FDB05533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502488" y="4514265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D93E2C-4DC2-4C5C-B43C-4B349B5BC0C7}"/>
              </a:ext>
            </a:extLst>
          </p:cNvPr>
          <p:cNvCxnSpPr>
            <a:cxnSpLocks/>
          </p:cNvCxnSpPr>
          <p:nvPr/>
        </p:nvCxnSpPr>
        <p:spPr>
          <a:xfrm>
            <a:off x="8502488" y="3272284"/>
            <a:ext cx="0" cy="51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F04D4AC-E2F0-45FE-9F5A-36599DCFD008}"/>
              </a:ext>
            </a:extLst>
          </p:cNvPr>
          <p:cNvSpPr/>
          <p:nvPr/>
        </p:nvSpPr>
        <p:spPr>
          <a:xfrm>
            <a:off x="7456113" y="5019778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4A9A0C-F48D-4053-A578-EFC586505954}"/>
              </a:ext>
            </a:extLst>
          </p:cNvPr>
          <p:cNvSpPr/>
          <p:nvPr/>
        </p:nvSpPr>
        <p:spPr>
          <a:xfrm>
            <a:off x="9275493" y="5161179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3E587A-7000-4985-B25C-46765A1A0C42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 flipH="1">
            <a:off x="8502487" y="5792776"/>
            <a:ext cx="1" cy="230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E23B999-FF4A-4ADC-BF9F-90935F15195B}"/>
              </a:ext>
            </a:extLst>
          </p:cNvPr>
          <p:cNvSpPr/>
          <p:nvPr/>
        </p:nvSpPr>
        <p:spPr>
          <a:xfrm>
            <a:off x="7456112" y="6023735"/>
            <a:ext cx="2092750" cy="7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Comp1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4D308B-191D-4516-B450-1E58626810F5}"/>
              </a:ext>
            </a:extLst>
          </p:cNvPr>
          <p:cNvSpPr/>
          <p:nvPr/>
        </p:nvSpPr>
        <p:spPr>
          <a:xfrm>
            <a:off x="9275493" y="1349212"/>
            <a:ext cx="1640262" cy="490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  <a:r>
              <a:rPr lang="zh-CN" altLang="en-US"/>
              <a:t>的实例</a:t>
            </a:r>
            <a:endParaRPr lang="en-US" altLang="zh-CN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EB85EA-D6DA-441D-9BA0-272AC1D46541}"/>
              </a:ext>
            </a:extLst>
          </p:cNvPr>
          <p:cNvSpPr/>
          <p:nvPr/>
        </p:nvSpPr>
        <p:spPr>
          <a:xfrm>
            <a:off x="9275493" y="3912124"/>
            <a:ext cx="1640262" cy="490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Comp1</a:t>
            </a:r>
            <a:r>
              <a:rPr lang="zh-CN" altLang="en-US"/>
              <a:t>的实例</a:t>
            </a:r>
            <a:endParaRPr lang="en-US" altLang="zh-CN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6BBFD5-C27F-4C45-B5BB-BA96C1785E9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5932598" y="834265"/>
            <a:ext cx="2569890" cy="37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9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B8247559-9AC8-4C9F-AA40-FE1D91740585}"/>
              </a:ext>
            </a:extLst>
          </p:cNvPr>
          <p:cNvSpPr/>
          <p:nvPr/>
        </p:nvSpPr>
        <p:spPr>
          <a:xfrm>
            <a:off x="2819298" y="131967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App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70B987-646B-45AC-A36F-4C48A1BB6EEB}"/>
              </a:ext>
            </a:extLst>
          </p:cNvPr>
          <p:cNvSpPr/>
          <p:nvPr/>
        </p:nvSpPr>
        <p:spPr>
          <a:xfrm>
            <a:off x="4560127" y="202668"/>
            <a:ext cx="1640262" cy="490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  <a:r>
              <a:rPr lang="zh-CN" altLang="en-US"/>
              <a:t>实例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2F25298-B184-4006-833D-4DCF25DD0124}"/>
              </a:ext>
            </a:extLst>
          </p:cNvPr>
          <p:cNvSpPr/>
          <p:nvPr/>
        </p:nvSpPr>
        <p:spPr>
          <a:xfrm>
            <a:off x="2819298" y="979692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BF7B7B6-03C1-4014-AF57-C02ECDCB07DA}"/>
              </a:ext>
            </a:extLst>
          </p:cNvPr>
          <p:cNvCxnSpPr>
            <a:cxnSpLocks/>
          </p:cNvCxnSpPr>
          <p:nvPr/>
        </p:nvCxnSpPr>
        <p:spPr>
          <a:xfrm>
            <a:off x="3882863" y="763563"/>
            <a:ext cx="0" cy="216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B9BB5FC-3489-4EFF-9E55-A4DCDF96C9A7}"/>
              </a:ext>
            </a:extLst>
          </p:cNvPr>
          <p:cNvSpPr/>
          <p:nvPr/>
        </p:nvSpPr>
        <p:spPr>
          <a:xfrm>
            <a:off x="4560127" y="1050392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6CBAD20-F18B-461A-8002-6740162195C8}"/>
              </a:ext>
            </a:extLst>
          </p:cNvPr>
          <p:cNvSpPr/>
          <p:nvPr/>
        </p:nvSpPr>
        <p:spPr>
          <a:xfrm>
            <a:off x="2819298" y="1828979"/>
            <a:ext cx="2092750" cy="6315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CompA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32582A1-E910-4AD4-9B27-B09E38A527A3}"/>
              </a:ext>
            </a:extLst>
          </p:cNvPr>
          <p:cNvCxnSpPr>
            <a:cxnSpLocks/>
          </p:cNvCxnSpPr>
          <p:nvPr/>
        </p:nvCxnSpPr>
        <p:spPr>
          <a:xfrm>
            <a:off x="3870001" y="1612850"/>
            <a:ext cx="0" cy="216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9134FCA-E313-48DA-B600-8F28B76E86FC}"/>
              </a:ext>
            </a:extLst>
          </p:cNvPr>
          <p:cNvSpPr/>
          <p:nvPr/>
        </p:nvSpPr>
        <p:spPr>
          <a:xfrm>
            <a:off x="2819298" y="2676704"/>
            <a:ext cx="2092750" cy="631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</a:p>
          <a:p>
            <a:pPr algn="ctr"/>
            <a:r>
              <a:rPr lang="en-US" altLang="zh-CN"/>
              <a:t>div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8CB2485-2177-4E54-824F-4E9E8C8A198B}"/>
              </a:ext>
            </a:extLst>
          </p:cNvPr>
          <p:cNvSpPr/>
          <p:nvPr/>
        </p:nvSpPr>
        <p:spPr>
          <a:xfrm>
            <a:off x="4560127" y="1889957"/>
            <a:ext cx="1640262" cy="490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CompA</a:t>
            </a:r>
            <a:r>
              <a:rPr lang="zh-CN" altLang="en-US"/>
              <a:t>实例</a:t>
            </a:r>
            <a:endParaRPr lang="en-US" altLang="zh-CN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B1720EB-3E78-42A2-94DD-529886BC4803}"/>
              </a:ext>
            </a:extLst>
          </p:cNvPr>
          <p:cNvCxnSpPr>
            <a:cxnSpLocks/>
          </p:cNvCxnSpPr>
          <p:nvPr/>
        </p:nvCxnSpPr>
        <p:spPr>
          <a:xfrm>
            <a:off x="3870001" y="2460575"/>
            <a:ext cx="0" cy="216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98067A75-930C-4E20-8424-A1AA55623591}"/>
              </a:ext>
            </a:extLst>
          </p:cNvPr>
          <p:cNvSpPr/>
          <p:nvPr/>
        </p:nvSpPr>
        <p:spPr>
          <a:xfrm>
            <a:off x="4560127" y="274740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B221177-68FB-4C79-8D85-671831A74798}"/>
              </a:ext>
            </a:extLst>
          </p:cNvPr>
          <p:cNvSpPr/>
          <p:nvPr/>
        </p:nvSpPr>
        <p:spPr>
          <a:xfrm>
            <a:off x="1571523" y="3648254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B38708-3405-4A7F-BA38-8FBF256F402B}"/>
              </a:ext>
            </a:extLst>
          </p:cNvPr>
          <p:cNvSpPr/>
          <p:nvPr/>
        </p:nvSpPr>
        <p:spPr>
          <a:xfrm>
            <a:off x="350077" y="371895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EDB6FE4-70CE-402F-B5BF-E3CCA69F543E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flipH="1">
            <a:off x="2617898" y="3308300"/>
            <a:ext cx="1247775" cy="33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63DF36C-B130-4C0C-A604-223AA3478B2B}"/>
              </a:ext>
            </a:extLst>
          </p:cNvPr>
          <p:cNvSpPr/>
          <p:nvPr/>
        </p:nvSpPr>
        <p:spPr>
          <a:xfrm>
            <a:off x="4200423" y="3657976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function CompB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7C29DD8-D37E-4CA7-ACD9-D08721A386B9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>
          <a:xfrm>
            <a:off x="3865673" y="3308300"/>
            <a:ext cx="1381125" cy="349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D166F41-46F4-4693-A8F6-15745C6FD99C}"/>
              </a:ext>
            </a:extLst>
          </p:cNvPr>
          <p:cNvSpPr/>
          <p:nvPr/>
        </p:nvSpPr>
        <p:spPr>
          <a:xfrm>
            <a:off x="4219473" y="4695585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8BDEF44-F0B8-4AC7-9752-75D6F4CEEE63}"/>
              </a:ext>
            </a:extLst>
          </p:cNvPr>
          <p:cNvSpPr/>
          <p:nvPr/>
        </p:nvSpPr>
        <p:spPr>
          <a:xfrm>
            <a:off x="5960302" y="476628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2A76FEB-0CAB-4048-B4D1-68E77A71EB21}"/>
              </a:ext>
            </a:extLst>
          </p:cNvPr>
          <p:cNvSpPr/>
          <p:nvPr/>
        </p:nvSpPr>
        <p:spPr>
          <a:xfrm>
            <a:off x="2971698" y="5667135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EC2DCB6-EA38-463D-88CC-A931EFDA3683}"/>
              </a:ext>
            </a:extLst>
          </p:cNvPr>
          <p:cNvSpPr/>
          <p:nvPr/>
        </p:nvSpPr>
        <p:spPr>
          <a:xfrm>
            <a:off x="1750252" y="573783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6BFFEB2-0AD5-4CF1-B735-7277942FEB7F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flipH="1">
            <a:off x="4018073" y="5327181"/>
            <a:ext cx="1247775" cy="33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833F2999-6B71-49A9-A600-8309AD3E5A98}"/>
              </a:ext>
            </a:extLst>
          </p:cNvPr>
          <p:cNvSpPr/>
          <p:nvPr/>
        </p:nvSpPr>
        <p:spPr>
          <a:xfrm>
            <a:off x="5600598" y="5676857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CompC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51B69EB-368A-44B0-8F5A-AF363CFB70E3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283038" y="5218905"/>
            <a:ext cx="1363935" cy="457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ABC0207-1C27-44E9-96CD-75BE6FDB7B51}"/>
              </a:ext>
            </a:extLst>
          </p:cNvPr>
          <p:cNvCxnSpPr>
            <a:cxnSpLocks/>
          </p:cNvCxnSpPr>
          <p:nvPr/>
        </p:nvCxnSpPr>
        <p:spPr>
          <a:xfrm>
            <a:off x="5283038" y="4289572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6FB27BB8-8764-4E09-8219-7401C92AB1A5}"/>
              </a:ext>
            </a:extLst>
          </p:cNvPr>
          <p:cNvSpPr/>
          <p:nvPr/>
        </p:nvSpPr>
        <p:spPr>
          <a:xfrm>
            <a:off x="1571523" y="4619804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123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522AF90-8CF6-4384-B776-AF1CBA547D3C}"/>
              </a:ext>
            </a:extLst>
          </p:cNvPr>
          <p:cNvCxnSpPr>
            <a:cxnSpLocks/>
          </p:cNvCxnSpPr>
          <p:nvPr/>
        </p:nvCxnSpPr>
        <p:spPr>
          <a:xfrm>
            <a:off x="2617898" y="4270282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BCEF9EA0-1C5A-4B95-AA11-F47362F32739}"/>
              </a:ext>
            </a:extLst>
          </p:cNvPr>
          <p:cNvSpPr/>
          <p:nvPr/>
        </p:nvSpPr>
        <p:spPr>
          <a:xfrm>
            <a:off x="350077" y="471487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F2C696B-2764-4F04-8219-CA1EADAD413C}"/>
              </a:ext>
            </a:extLst>
          </p:cNvPr>
          <p:cNvSpPr/>
          <p:nvPr/>
        </p:nvSpPr>
        <p:spPr>
          <a:xfrm>
            <a:off x="7409367" y="5747557"/>
            <a:ext cx="1640262" cy="490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CompC</a:t>
            </a:r>
            <a:r>
              <a:rPr lang="zh-CN" altLang="en-US"/>
              <a:t>实例</a:t>
            </a:r>
            <a:endParaRPr lang="en-US" altLang="zh-CN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301ECB9-AF3F-4095-BA6A-FE1CFD252558}"/>
              </a:ext>
            </a:extLst>
          </p:cNvPr>
          <p:cNvCxnSpPr>
            <a:cxnSpLocks/>
            <a:stCxn id="53" idx="2"/>
            <a:endCxn id="82" idx="0"/>
          </p:cNvCxnSpPr>
          <p:nvPr/>
        </p:nvCxnSpPr>
        <p:spPr>
          <a:xfrm>
            <a:off x="3865673" y="3308300"/>
            <a:ext cx="5727093" cy="349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6B0FA7CD-F40D-4753-85E4-DCBDAB5F0076}"/>
              </a:ext>
            </a:extLst>
          </p:cNvPr>
          <p:cNvSpPr/>
          <p:nvPr/>
        </p:nvSpPr>
        <p:spPr>
          <a:xfrm>
            <a:off x="8546391" y="3657976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button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A0D1D78-6152-40ED-9B44-263920A3659D}"/>
              </a:ext>
            </a:extLst>
          </p:cNvPr>
          <p:cNvSpPr/>
          <p:nvPr/>
        </p:nvSpPr>
        <p:spPr>
          <a:xfrm>
            <a:off x="7246177" y="371895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D263D42-B455-47CB-9DBF-C2DDE6AC76EB}"/>
              </a:ext>
            </a:extLst>
          </p:cNvPr>
          <p:cNvSpPr/>
          <p:nvPr/>
        </p:nvSpPr>
        <p:spPr>
          <a:xfrm>
            <a:off x="8546391" y="4619804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zh-CN" altLang="en-US"/>
              <a:t>点击</a:t>
            </a:r>
            <a:endParaRPr lang="en-US" altLang="zh-CN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579D2D3-DFA9-4969-B667-6573F80BDF69}"/>
              </a:ext>
            </a:extLst>
          </p:cNvPr>
          <p:cNvCxnSpPr>
            <a:cxnSpLocks/>
          </p:cNvCxnSpPr>
          <p:nvPr/>
        </p:nvCxnSpPr>
        <p:spPr>
          <a:xfrm>
            <a:off x="9592766" y="4270282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28DA394-795B-4EE7-962F-49CBFB2E8C73}"/>
              </a:ext>
            </a:extLst>
          </p:cNvPr>
          <p:cNvSpPr/>
          <p:nvPr/>
        </p:nvSpPr>
        <p:spPr>
          <a:xfrm>
            <a:off x="10270029" y="4690504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74231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A6E5BD49-C84F-4BAF-ACC6-D15DDB145931}"/>
              </a:ext>
            </a:extLst>
          </p:cNvPr>
          <p:cNvSpPr/>
          <p:nvPr/>
        </p:nvSpPr>
        <p:spPr>
          <a:xfrm>
            <a:off x="2657373" y="456960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550A1E0-DC3A-4997-804D-C03E19305A7A}"/>
              </a:ext>
            </a:extLst>
          </p:cNvPr>
          <p:cNvSpPr/>
          <p:nvPr/>
        </p:nvSpPr>
        <p:spPr>
          <a:xfrm>
            <a:off x="1435927" y="527660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68B7253-085D-4EC4-BF21-B458BC2C5C44}"/>
              </a:ext>
            </a:extLst>
          </p:cNvPr>
          <p:cNvSpPr/>
          <p:nvPr/>
        </p:nvSpPr>
        <p:spPr>
          <a:xfrm>
            <a:off x="5286273" y="466682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组件节点</a:t>
            </a:r>
            <a:endParaRPr lang="en-US" altLang="zh-CN"/>
          </a:p>
          <a:p>
            <a:pPr algn="ctr"/>
            <a:r>
              <a:rPr lang="en-US" altLang="zh-CN"/>
              <a:t>class CompC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6A5829-12B0-46C1-8CF5-10EE03B213A0}"/>
              </a:ext>
            </a:extLst>
          </p:cNvPr>
          <p:cNvSpPr/>
          <p:nvPr/>
        </p:nvSpPr>
        <p:spPr>
          <a:xfrm>
            <a:off x="7095042" y="537382"/>
            <a:ext cx="1640262" cy="4901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CompC</a:t>
            </a:r>
            <a:r>
              <a:rPr lang="zh-CN" altLang="en-US"/>
              <a:t>实例</a:t>
            </a:r>
            <a:endParaRPr lang="en-US" altLang="zh-CN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B23A4E-2620-4BED-9F5E-0959D5256566}"/>
              </a:ext>
            </a:extLst>
          </p:cNvPr>
          <p:cNvSpPr/>
          <p:nvPr/>
        </p:nvSpPr>
        <p:spPr>
          <a:xfrm>
            <a:off x="2657373" y="1457504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abc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973011A-0DB8-459F-BD85-0A536AFB602C}"/>
              </a:ext>
            </a:extLst>
          </p:cNvPr>
          <p:cNvCxnSpPr>
            <a:cxnSpLocks/>
          </p:cNvCxnSpPr>
          <p:nvPr/>
        </p:nvCxnSpPr>
        <p:spPr>
          <a:xfrm>
            <a:off x="3703748" y="1107982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0F30E79-EAC4-423B-A6F8-A1342DD647CE}"/>
              </a:ext>
            </a:extLst>
          </p:cNvPr>
          <p:cNvSpPr/>
          <p:nvPr/>
        </p:nvSpPr>
        <p:spPr>
          <a:xfrm>
            <a:off x="1435927" y="155257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FD769E-5659-406D-99CE-783ECCD436A6}"/>
              </a:ext>
            </a:extLst>
          </p:cNvPr>
          <p:cNvCxnSpPr>
            <a:cxnSpLocks/>
          </p:cNvCxnSpPr>
          <p:nvPr/>
        </p:nvCxnSpPr>
        <p:spPr>
          <a:xfrm>
            <a:off x="3703748" y="31657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68EE2F-1D15-4943-B51C-496F5879924D}"/>
              </a:ext>
            </a:extLst>
          </p:cNvPr>
          <p:cNvCxnSpPr>
            <a:cxnSpLocks/>
          </p:cNvCxnSpPr>
          <p:nvPr/>
        </p:nvCxnSpPr>
        <p:spPr>
          <a:xfrm>
            <a:off x="6342173" y="31657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B83333E-632D-4333-9835-9D8D3979E7E0}"/>
              </a:ext>
            </a:extLst>
          </p:cNvPr>
          <p:cNvSpPr/>
          <p:nvPr/>
        </p:nvSpPr>
        <p:spPr>
          <a:xfrm>
            <a:off x="5242379" y="1552575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63A02D4-0A25-4802-8422-32FA968B704D}"/>
              </a:ext>
            </a:extLst>
          </p:cNvPr>
          <p:cNvSpPr/>
          <p:nvPr/>
        </p:nvSpPr>
        <p:spPr>
          <a:xfrm>
            <a:off x="6983208" y="162327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28F16C-2DDF-402C-865A-F190799E9004}"/>
              </a:ext>
            </a:extLst>
          </p:cNvPr>
          <p:cNvSpPr/>
          <p:nvPr/>
        </p:nvSpPr>
        <p:spPr>
          <a:xfrm>
            <a:off x="5242379" y="2524125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h1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D94EB54-9DC4-40A6-A19F-8040087D1761}"/>
              </a:ext>
            </a:extLst>
          </p:cNvPr>
          <p:cNvSpPr/>
          <p:nvPr/>
        </p:nvSpPr>
        <p:spPr>
          <a:xfrm>
            <a:off x="6983208" y="2594825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E69FA6D-D5EA-4D48-97CD-B972EE88364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6288754" y="2184171"/>
            <a:ext cx="0" cy="33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72FEA880-10B8-4660-BA31-DD2D925E3DC3}"/>
              </a:ext>
            </a:extLst>
          </p:cNvPr>
          <p:cNvSpPr/>
          <p:nvPr/>
        </p:nvSpPr>
        <p:spPr>
          <a:xfrm>
            <a:off x="5242379" y="3495675"/>
            <a:ext cx="2092750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文本节点</a:t>
            </a:r>
            <a:endParaRPr lang="en-US" altLang="zh-CN"/>
          </a:p>
          <a:p>
            <a:pPr algn="ctr"/>
            <a:r>
              <a:rPr lang="en-US" altLang="zh-CN"/>
              <a:t>abc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AEEB0E7-7F50-4089-A776-3D3AEB493E38}"/>
              </a:ext>
            </a:extLst>
          </p:cNvPr>
          <p:cNvCxnSpPr>
            <a:cxnSpLocks/>
          </p:cNvCxnSpPr>
          <p:nvPr/>
        </p:nvCxnSpPr>
        <p:spPr>
          <a:xfrm>
            <a:off x="6288754" y="3146153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C02F58A-7038-4F06-AB62-2B871CE95FF8}"/>
              </a:ext>
            </a:extLst>
          </p:cNvPr>
          <p:cNvSpPr/>
          <p:nvPr/>
        </p:nvSpPr>
        <p:spPr>
          <a:xfrm>
            <a:off x="6983208" y="3590746"/>
            <a:ext cx="1640262" cy="490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真实</a:t>
            </a:r>
            <a:r>
              <a:rPr lang="en-US" altLang="zh-CN"/>
              <a:t>DOM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D174FE5-810E-4601-B724-2BA086C77132}"/>
              </a:ext>
            </a:extLst>
          </p:cNvPr>
          <p:cNvCxnSpPr>
            <a:cxnSpLocks/>
          </p:cNvCxnSpPr>
          <p:nvPr/>
        </p:nvCxnSpPr>
        <p:spPr>
          <a:xfrm>
            <a:off x="6342173" y="1127272"/>
            <a:ext cx="0" cy="425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1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FBF4EF5-EF4A-44CD-9681-78E8AC812AE3}"/>
              </a:ext>
            </a:extLst>
          </p:cNvPr>
          <p:cNvSpPr/>
          <p:nvPr/>
        </p:nvSpPr>
        <p:spPr>
          <a:xfrm>
            <a:off x="1990623" y="257354"/>
            <a:ext cx="2092750" cy="631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r>
              <a:rPr lang="zh-CN" altLang="en-US"/>
              <a:t>节点</a:t>
            </a:r>
            <a:endParaRPr lang="en-US" altLang="zh-CN"/>
          </a:p>
          <a:p>
            <a:pPr algn="ctr"/>
            <a:r>
              <a:rPr lang="en-US" altLang="zh-CN"/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88051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229</Words>
  <Application>Microsoft Office PowerPoint</Application>
  <PresentationFormat>宽屏</PresentationFormat>
  <Paragraphs>129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34</cp:revision>
  <dcterms:created xsi:type="dcterms:W3CDTF">2019-07-24T02:03:46Z</dcterms:created>
  <dcterms:modified xsi:type="dcterms:W3CDTF">2019-07-26T03:27:19Z</dcterms:modified>
</cp:coreProperties>
</file>