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0390" y="302260"/>
            <a:ext cx="10075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单线程是什么？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例子，就好像是只有一个工人，这个功能在某一个时刻，只能做一件事，不能同时做两件事。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96895" y="2160905"/>
            <a:ext cx="1315720" cy="401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执行队列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96590" y="6472555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196590" y="6014720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296285" y="5499735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196590" y="5004435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196590" y="4364990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603115" y="4622800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867535" y="3021330"/>
            <a:ext cx="1057910" cy="198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26965" y="1912620"/>
            <a:ext cx="3573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谁把任务放进去的？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的回调是谁来接收的？</a:t>
            </a: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603115" y="5699760"/>
            <a:ext cx="3622675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49615" y="5499735"/>
            <a:ext cx="156337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发给百度</a:t>
            </a:r>
            <a:endParaRPr lang="zh-CN" altLang="en-US"/>
          </a:p>
          <a:p>
            <a:pPr algn="ctr"/>
            <a:r>
              <a:rPr lang="zh-CN" altLang="en-US"/>
              <a:t>一个请求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349615" y="4489450"/>
            <a:ext cx="156337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返回数据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077085" y="1770380"/>
            <a:ext cx="1315720" cy="401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执行队列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44340" y="5488940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176780" y="5575300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276475" y="4961255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176780" y="3346450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176780" y="2013585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857250" y="2667000"/>
            <a:ext cx="1057910" cy="198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</a:t>
            </a:r>
            <a:endParaRPr lang="en-US" altLang="zh-CN"/>
          </a:p>
          <a:p>
            <a:pPr algn="ctr"/>
            <a:r>
              <a:rPr lang="zh-CN" altLang="en-US"/>
              <a:t>主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3850" y="149225"/>
            <a:ext cx="7043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我们所说的</a:t>
            </a:r>
            <a:r>
              <a:rPr lang="en-US" altLang="zh-CN"/>
              <a:t>JS</a:t>
            </a:r>
            <a:r>
              <a:rPr lang="zh-CN" altLang="en-US"/>
              <a:t>是单线程的，指的是</a:t>
            </a:r>
            <a:r>
              <a:rPr lang="en-US" altLang="zh-CN"/>
              <a:t>JS</a:t>
            </a:r>
            <a:r>
              <a:rPr lang="zh-CN" altLang="en-US"/>
              <a:t>只有一个线程负责执行任务。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但是整个</a:t>
            </a:r>
            <a:r>
              <a:rPr lang="en-US" altLang="zh-CN"/>
              <a:t>JS</a:t>
            </a:r>
            <a:r>
              <a:rPr lang="zh-CN" altLang="en-US"/>
              <a:t>的引擎是不可能只有一个线程</a:t>
            </a:r>
            <a:r>
              <a:rPr lang="zh-CN" altLang="en-US"/>
              <a:t>的。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06315" y="1744980"/>
            <a:ext cx="1057910" cy="198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调度</a:t>
            </a:r>
            <a:endParaRPr lang="zh-CN" altLang="en-US"/>
          </a:p>
          <a:p>
            <a:pPr algn="ctr"/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88630" y="2013585"/>
            <a:ext cx="1487805" cy="3046730"/>
          </a:xfrm>
          <a:prstGeom prst="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864225" y="6118225"/>
            <a:ext cx="1114425" cy="51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5864225" y="5421630"/>
            <a:ext cx="1114425" cy="51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275320" y="3609975"/>
            <a:ext cx="1114425" cy="51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8275320" y="4365625"/>
            <a:ext cx="1114425" cy="51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2176780" y="2667000"/>
            <a:ext cx="1116330" cy="3816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回调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088630" y="13030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62075" y="702310"/>
            <a:ext cx="7197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现在的</a:t>
            </a:r>
            <a:r>
              <a:rPr lang="en-US" altLang="zh-CN"/>
              <a:t>JS</a:t>
            </a:r>
            <a:r>
              <a:rPr lang="zh-CN" altLang="en-US"/>
              <a:t>引擎，在执行上，也不是单线程的。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Worker</a:t>
            </a:r>
            <a:r>
              <a:rPr lang="zh-CN" altLang="en-US"/>
              <a:t>，本质就是异步的，这个东西就是多线程的。但是，不能执行</a:t>
            </a:r>
            <a:r>
              <a:rPr lang="en-US" altLang="zh-CN"/>
              <a:t>dom</a:t>
            </a:r>
            <a:r>
              <a:rPr lang="zh-CN" altLang="en-US"/>
              <a:t>操作，只能执行数学计算。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15</cp:revision>
  <dcterms:created xsi:type="dcterms:W3CDTF">2019-09-03T13:45:46Z</dcterms:created>
  <dcterms:modified xsi:type="dcterms:W3CDTF">2019-09-03T14:01:09Z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