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9C05B324-EB09-6AC6-15DA-1745DD0F4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80760" y="2529000"/>
            <a:ext cx="1800000" cy="1800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图片占位符 9">
            <a:extLst>
              <a:ext uri="{FF2B5EF4-FFF2-40B4-BE49-F238E27FC236}">
                <a16:creationId xmlns:a16="http://schemas.microsoft.com/office/drawing/2014/main" id="{ABFE5263-0A96-239E-C9CE-D1545FECAF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80760" y="2529000"/>
            <a:ext cx="1800000" cy="1800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图片占位符 9">
            <a:extLst>
              <a:ext uri="{FF2B5EF4-FFF2-40B4-BE49-F238E27FC236}">
                <a16:creationId xmlns:a16="http://schemas.microsoft.com/office/drawing/2014/main" id="{B0924D94-9539-61AA-E896-6B242951F3C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0760" y="2529000"/>
            <a:ext cx="1800000" cy="1800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3" name="图片占位符 9">
            <a:extLst>
              <a:ext uri="{FF2B5EF4-FFF2-40B4-BE49-F238E27FC236}">
                <a16:creationId xmlns:a16="http://schemas.microsoft.com/office/drawing/2014/main" id="{9B0EC58A-31E9-9A56-4108-2AC2D7A2B9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80760" y="2529000"/>
            <a:ext cx="1800000" cy="18000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CCF4E-FB5B-C315-0ABF-305827777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600" y="2468245"/>
            <a:ext cx="4876800" cy="1325563"/>
          </a:xfrm>
        </p:spPr>
        <p:txBody>
          <a:bodyPr/>
          <a:lstStyle/>
          <a:p>
            <a:r>
              <a:rPr lang="zh-CN" altLang="en-US" dirty="0"/>
              <a:t>答案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DCAE42-EA95-D7DD-2549-4FECDBC0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F5D0-010A-41EC-9F75-A53A215DF0AE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8941D4-5DF3-488B-B5AF-04C32672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191526-7ED6-72FB-00CC-0279C31B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9DE0-4B66-4C0E-B7AA-9E48D4F84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8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956605-6456-5DD9-0684-980CC157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0480B-1BA3-8AC0-4720-A7D966D81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B3C41-6D80-D377-EE18-250C9F973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2F5D0-010A-41EC-9F75-A53A215DF0AE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D315D-99C9-5FDC-4543-237BE85A7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A75F7-4AE9-E13C-EA30-1E8DBDE43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89DE0-4B66-4C0E-B7AA-9E48D4F84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3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C4FA8E-BD58-CCF1-BD1E-6227AB81DFB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oji 🦶 | 脚 | apple | 60 x 60">
            <a:extLst>
              <a:ext uri="{FF2B5EF4-FFF2-40B4-BE49-F238E27FC236}">
                <a16:creationId xmlns:a16="http://schemas.microsoft.com/office/drawing/2014/main" id="{0507E97D-E33F-4777-8B34-D88CCF4E213B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r="4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moji ❌ | 叉号 | apple | 60 x 60">
            <a:extLst>
              <a:ext uri="{FF2B5EF4-FFF2-40B4-BE49-F238E27FC236}">
                <a16:creationId xmlns:a16="http://schemas.microsoft.com/office/drawing/2014/main" id="{F65CB98D-CAA8-AC8D-4FC6-C6182332F998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moji 🈚 | 日文的“免费”按钮 | apple | 60 x 60">
            <a:extLst>
              <a:ext uri="{FF2B5EF4-FFF2-40B4-BE49-F238E27FC236}">
                <a16:creationId xmlns:a16="http://schemas.microsoft.com/office/drawing/2014/main" id="{45000B8F-0A69-1C85-87A5-F1A2929CE13C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0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0372A-9B00-A78F-70A0-0FB03A4B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白头偕老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190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DD258D30-2916-54F6-4430-E6CB4E0F44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809746AA-1298-08C2-9FA2-2F2926F4333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r="44"/>
          <a:stretch>
            <a:fillRect/>
          </a:stretch>
        </p:blipFill>
        <p:spPr/>
      </p:pic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6A606F43-B0DD-964C-5E7E-1AA0D0C4C25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0323460F-7630-59E1-5E4A-D4BB27655E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390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0372A-9B00-A78F-70A0-0FB03A4B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一扫而空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3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19D09E32-006A-8A13-9801-3A7C4A65456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FE48372A-5CDD-B575-AB54-3C145FC6CA6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r="44"/>
          <a:stretch>
            <a:fillRect/>
          </a:stretch>
        </p:blipFill>
        <p:spPr/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4FFA2313-4BF8-39B7-13FC-6A3706F1C9C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D8CD3C9A-6838-20DB-7BAB-680F8C35A0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013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0372A-9B00-A78F-70A0-0FB03A4B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三教九流</a:t>
            </a:r>
          </a:p>
        </p:txBody>
      </p:sp>
    </p:spTree>
    <p:extLst>
      <p:ext uri="{BB962C8B-B14F-4D97-AF65-F5344CB8AC3E}">
        <p14:creationId xmlns:p14="http://schemas.microsoft.com/office/powerpoint/2010/main" val="330352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323405A0-F6B7-9CA1-E7E5-BA649C3456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BA574586-3497-74CD-1C82-70AA8A425A6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r="44"/>
          <a:stretch>
            <a:fillRect/>
          </a:stretch>
        </p:blipFill>
        <p:spPr/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3E0B845D-80D8-D662-6DDD-5B80D484914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33BF02A9-309D-4F0D-14B9-BC614FB3B6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0294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0372A-9B00-A78F-70A0-0FB03A4B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起死回生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323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BAD2F7E0-5D3C-A294-10D8-6F6601D8C98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EB7373A6-D9FC-9AAF-35B1-500D7B2E764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r="44"/>
          <a:stretch>
            <a:fillRect/>
          </a:stretch>
        </p:blipFill>
        <p:spPr/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3376E51D-1926-F4F4-F51D-B82B837AB8E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3C1C66E5-C361-59ED-2F94-6455E97D7F3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280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0372A-9B00-A78F-70A0-0FB03A4B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无人问津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6617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41EE2486-67E0-B8A6-DA99-88CCBB3841C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2C8D0080-AC72-E755-5BBD-0DB4D1253A0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r="44"/>
          <a:stretch>
            <a:fillRect/>
          </a:stretch>
        </p:blipFill>
        <p:spPr/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5FEB73E5-3076-3575-0385-1B79FBE0E1C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B4A4329B-7B9F-83CF-678A-97719269CB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43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BE27B-8D6B-50A0-57FD-B5A190FF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手足无措</a:t>
            </a:r>
          </a:p>
        </p:txBody>
      </p:sp>
    </p:spTree>
    <p:extLst>
      <p:ext uri="{BB962C8B-B14F-4D97-AF65-F5344CB8AC3E}">
        <p14:creationId xmlns:p14="http://schemas.microsoft.com/office/powerpoint/2010/main" val="3336441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0372A-9B00-A78F-70A0-0FB03A4B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无所事事</a:t>
            </a:r>
          </a:p>
        </p:txBody>
      </p:sp>
    </p:spTree>
    <p:extLst>
      <p:ext uri="{BB962C8B-B14F-4D97-AF65-F5344CB8AC3E}">
        <p14:creationId xmlns:p14="http://schemas.microsoft.com/office/powerpoint/2010/main" val="1326164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765E60E6-DCEA-E82A-5BEA-F7DB676D15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64C40544-0BA9-8382-5E95-AF6857ADB2A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r="44"/>
          <a:stretch>
            <a:fillRect/>
          </a:stretch>
        </p:blipFill>
        <p:spPr/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729C2633-2BDB-0B0F-88B8-24FE332BB8F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438F48C6-813C-E18C-B289-E821D2B641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60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0372A-9B00-A78F-70A0-0FB03A4B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炙手可热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1195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161B54E8-17B5-33C3-D2F8-4A3F0BA2EF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F9D51A5E-768C-95C0-B5EB-D369B79E76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r="44"/>
          <a:stretch>
            <a:fillRect/>
          </a:stretch>
        </p:blipFill>
        <p:spPr/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081A9272-FC63-F602-72F9-2A482FC4B62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F45CE95F-A5C1-6362-236B-BA9B8EF482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161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0372A-9B00-A78F-70A0-0FB03A4B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有恃无恐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123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8BD10EC8-55F1-BAC9-619C-57E1180F2B4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787101BD-F3C9-E932-0D82-374F4BE49B5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r="44"/>
          <a:stretch>
            <a:fillRect/>
          </a:stretch>
        </p:blipFill>
        <p:spPr/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203C2FA2-3EDB-EA13-1DEA-7FB81A88D9D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F1180975-D73C-7FAC-507A-EDA5A7B7A5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6960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0372A-9B00-A78F-70A0-0FB03A4B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有目共睹</a:t>
            </a:r>
          </a:p>
        </p:txBody>
      </p:sp>
    </p:spTree>
    <p:extLst>
      <p:ext uri="{BB962C8B-B14F-4D97-AF65-F5344CB8AC3E}">
        <p14:creationId xmlns:p14="http://schemas.microsoft.com/office/powerpoint/2010/main" val="3372884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8AE2F5DB-8445-AEE6-63A5-3942A1BE21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6F31D73D-40C8-507B-1C6B-196F7AF1F04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r="44"/>
          <a:stretch>
            <a:fillRect/>
          </a:stretch>
        </p:blipFill>
        <p:spPr/>
      </p:pic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1189CC84-C0AA-2ABF-DFFD-F26F7DC06E5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图片占位符 16">
            <a:extLst>
              <a:ext uri="{FF2B5EF4-FFF2-40B4-BE49-F238E27FC236}">
                <a16:creationId xmlns:a16="http://schemas.microsoft.com/office/drawing/2014/main" id="{8190C90B-7051-AC7D-7713-D7A78EFB6CB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23578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0372A-9B00-A78F-70A0-0FB03A4B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得不偿失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75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🍋|柠檬|facebook">
            <a:extLst>
              <a:ext uri="{FF2B5EF4-FFF2-40B4-BE49-F238E27FC236}">
                <a16:creationId xmlns:a16="http://schemas.microsoft.com/office/drawing/2014/main" id="{909FB10F-AFED-C054-2526-6BF108CA515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moji 4️⃣ | 键帽：4 | apple | 60 x 60">
            <a:extLst>
              <a:ext uri="{FF2B5EF4-FFF2-40B4-BE49-F238E27FC236}">
                <a16:creationId xmlns:a16="http://schemas.microsoft.com/office/drawing/2014/main" id="{C71E6B57-2297-F4C0-207C-315E858A46E3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r="4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🙅|禁止手势|apple">
            <a:extLst>
              <a:ext uri="{FF2B5EF4-FFF2-40B4-BE49-F238E27FC236}">
                <a16:creationId xmlns:a16="http://schemas.microsoft.com/office/drawing/2014/main" id="{C72CABCE-AE39-21BD-71F5-0F4FE030BE3C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🍪|饼干|huawei">
            <a:extLst>
              <a:ext uri="{FF2B5EF4-FFF2-40B4-BE49-F238E27FC236}">
                <a16:creationId xmlns:a16="http://schemas.microsoft.com/office/drawing/2014/main" id="{80962157-845B-CBD2-9ADB-3FAB67505EA5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" r="291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65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0BAEE-EFB2-1BD5-FC58-C2302EFF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宁死不屈</a:t>
            </a:r>
          </a:p>
        </p:txBody>
      </p:sp>
    </p:spTree>
    <p:extLst>
      <p:ext uri="{BB962C8B-B14F-4D97-AF65-F5344CB8AC3E}">
        <p14:creationId xmlns:p14="http://schemas.microsoft.com/office/powerpoint/2010/main" val="163133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46B68515-C7C2-4B98-5154-9928C4B916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C9E421B6-F6D7-F337-9AA9-BE2DDA0C8F7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r="44"/>
          <a:stretch>
            <a:fillRect/>
          </a:stretch>
        </p:blipFill>
        <p:spPr/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6F24DBD6-BF2A-119B-5842-DCF85541593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BA52AD5C-3E61-6F72-6042-0AED4D1D05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362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0372A-9B00-A78F-70A0-0FB03A4B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信誓旦旦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264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92FFDD1C-D43F-9677-6094-088E4966001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F87FF964-6A3F-F9F6-D0CA-CBAB1022889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r="44"/>
          <a:stretch>
            <a:fillRect/>
          </a:stretch>
        </p:blipFill>
        <p:spPr/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7505E1FD-579A-ABA5-2F61-A1354C4CF2D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42A6CCE6-492A-EE28-C241-1712338E54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733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0372A-9B00-A78F-70A0-0FB03A4B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称心如意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91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CA0C0954-5F8C-6A22-A025-2D987DB49DD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F97FEE26-63F6-C96D-F5EA-3409021294A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r="44"/>
          <a:stretch>
            <a:fillRect/>
          </a:stretch>
        </p:blipFill>
        <p:spPr/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08052536-E07C-1F95-4E89-8172493672B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1CA2460C-6A49-52FC-E195-6CCE9D39EDB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397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</Words>
  <Application>Microsoft Office PowerPoint</Application>
  <PresentationFormat>宽屏</PresentationFormat>
  <Paragraphs>14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PowerPoint 演示文稿</vt:lpstr>
      <vt:lpstr>手足无措</vt:lpstr>
      <vt:lpstr>PowerPoint 演示文稿</vt:lpstr>
      <vt:lpstr>宁死不屈</vt:lpstr>
      <vt:lpstr>PowerPoint 演示文稿</vt:lpstr>
      <vt:lpstr>信誓旦旦 </vt:lpstr>
      <vt:lpstr>PowerPoint 演示文稿</vt:lpstr>
      <vt:lpstr>称心如意</vt:lpstr>
      <vt:lpstr>PowerPoint 演示文稿</vt:lpstr>
      <vt:lpstr>白头偕老 </vt:lpstr>
      <vt:lpstr>PowerPoint 演示文稿</vt:lpstr>
      <vt:lpstr>一扫而空</vt:lpstr>
      <vt:lpstr>PowerPoint 演示文稿</vt:lpstr>
      <vt:lpstr>三教九流</vt:lpstr>
      <vt:lpstr>PowerPoint 演示文稿</vt:lpstr>
      <vt:lpstr>起死回生 </vt:lpstr>
      <vt:lpstr>PowerPoint 演示文稿</vt:lpstr>
      <vt:lpstr>无人问津 </vt:lpstr>
      <vt:lpstr>PowerPoint 演示文稿</vt:lpstr>
      <vt:lpstr>无所事事</vt:lpstr>
      <vt:lpstr>PowerPoint 演示文稿</vt:lpstr>
      <vt:lpstr>炙手可热 </vt:lpstr>
      <vt:lpstr>PowerPoint 演示文稿</vt:lpstr>
      <vt:lpstr>有恃无恐</vt:lpstr>
      <vt:lpstr>PowerPoint 演示文稿</vt:lpstr>
      <vt:lpstr>有目共睹</vt:lpstr>
      <vt:lpstr>PowerPoint 演示文稿</vt:lpstr>
      <vt:lpstr>得不偿失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志俊 殷</dc:creator>
  <cp:lastModifiedBy>志俊 殷</cp:lastModifiedBy>
  <cp:revision>5</cp:revision>
  <dcterms:created xsi:type="dcterms:W3CDTF">2023-12-30T06:56:19Z</dcterms:created>
  <dcterms:modified xsi:type="dcterms:W3CDTF">2023-12-30T08:53:15Z</dcterms:modified>
</cp:coreProperties>
</file>