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B2F"/>
    <a:srgbClr val="26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8F5BBB7-97B8-4439-BDFF-E16CA0C5EDF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DC84C9A-FCB1-4699-8B6E-EB079D76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3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sira\Documents\Python%20Scripts\Excel-Excel\GUI\gui.p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ssira\Documents\Python%20Scripts\Excel-Excel\GUI\gui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1B2F"/>
            </a:gs>
            <a:gs pos="57000">
              <a:srgbClr val="262335"/>
            </a:gs>
            <a:gs pos="77000">
              <a:srgbClr val="262335"/>
            </a:gs>
            <a:gs pos="100000">
              <a:srgbClr val="241B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DFE3-3521-4868-8ADD-EEBFAF2B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559326"/>
            <a:ext cx="11471565" cy="173934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 to Excel</a:t>
            </a:r>
          </a:p>
        </p:txBody>
      </p:sp>
    </p:spTree>
    <p:extLst>
      <p:ext uri="{BB962C8B-B14F-4D97-AF65-F5344CB8AC3E}">
        <p14:creationId xmlns:p14="http://schemas.microsoft.com/office/powerpoint/2010/main" val="2261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rgbClr val="241B2F"/>
            </a:gs>
            <a:gs pos="75000">
              <a:srgbClr val="262335"/>
            </a:gs>
            <a:gs pos="82000">
              <a:srgbClr val="262335"/>
            </a:gs>
            <a:gs pos="100000">
              <a:srgbClr val="241B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D21C17-89C1-406B-8CC1-120B90CDA777}"/>
              </a:ext>
            </a:extLst>
          </p:cNvPr>
          <p:cNvSpPr/>
          <p:nvPr/>
        </p:nvSpPr>
        <p:spPr>
          <a:xfrm>
            <a:off x="0" y="-1"/>
            <a:ext cx="12192000" cy="1875453"/>
          </a:xfrm>
          <a:prstGeom prst="rect">
            <a:avLst/>
          </a:prstGeom>
          <a:gradFill>
            <a:gsLst>
              <a:gs pos="0">
                <a:srgbClr val="241B2F"/>
              </a:gs>
              <a:gs pos="0">
                <a:srgbClr val="262335"/>
              </a:gs>
              <a:gs pos="100000">
                <a:srgbClr val="241B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54A13-E1E2-4A24-8E41-2E64BBB95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505239" y="102637"/>
            <a:ext cx="11181522" cy="675536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AF2EC3C-E0A3-4E7D-A1B2-9081142324B9}"/>
              </a:ext>
            </a:extLst>
          </p:cNvPr>
          <p:cNvSpPr/>
          <p:nvPr/>
        </p:nvSpPr>
        <p:spPr>
          <a:xfrm>
            <a:off x="3033309" y="1772816"/>
            <a:ext cx="5937381" cy="1203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7C207-98A0-4B66-9248-FEEEE8161096}"/>
              </a:ext>
            </a:extLst>
          </p:cNvPr>
          <p:cNvSpPr/>
          <p:nvPr/>
        </p:nvSpPr>
        <p:spPr>
          <a:xfrm>
            <a:off x="3033309" y="5153608"/>
            <a:ext cx="5937381" cy="1203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6C43A9F-44E8-42C4-BC38-59BC18A52784}"/>
              </a:ext>
            </a:extLst>
          </p:cNvPr>
          <p:cNvSpPr/>
          <p:nvPr/>
        </p:nvSpPr>
        <p:spPr>
          <a:xfrm rot="3369602">
            <a:off x="10049069" y="6092891"/>
            <a:ext cx="699796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rgbClr val="241B2F"/>
            </a:gs>
            <a:gs pos="75000">
              <a:srgbClr val="262335"/>
            </a:gs>
            <a:gs pos="82000">
              <a:srgbClr val="262335"/>
            </a:gs>
            <a:gs pos="100000">
              <a:srgbClr val="241B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D21C17-89C1-406B-8CC1-120B90CDA777}"/>
              </a:ext>
            </a:extLst>
          </p:cNvPr>
          <p:cNvSpPr/>
          <p:nvPr/>
        </p:nvSpPr>
        <p:spPr>
          <a:xfrm>
            <a:off x="0" y="-1"/>
            <a:ext cx="12192000" cy="1875453"/>
          </a:xfrm>
          <a:prstGeom prst="rect">
            <a:avLst/>
          </a:prstGeom>
          <a:gradFill>
            <a:gsLst>
              <a:gs pos="0">
                <a:srgbClr val="241B2F"/>
              </a:gs>
              <a:gs pos="0">
                <a:srgbClr val="262335"/>
              </a:gs>
              <a:gs pos="100000">
                <a:srgbClr val="241B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C762D-F51B-4D7A-9435-A62AA8B43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7035" y="-1"/>
            <a:ext cx="11217930" cy="685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0EAD7F0-9B4F-4F4A-8BE4-031DEFD1B235}"/>
              </a:ext>
            </a:extLst>
          </p:cNvPr>
          <p:cNvSpPr/>
          <p:nvPr/>
        </p:nvSpPr>
        <p:spPr>
          <a:xfrm>
            <a:off x="5309978" y="2183364"/>
            <a:ext cx="4888382" cy="811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33A74-E785-4ABD-9418-DA2EA9B43A12}"/>
              </a:ext>
            </a:extLst>
          </p:cNvPr>
          <p:cNvSpPr/>
          <p:nvPr/>
        </p:nvSpPr>
        <p:spPr>
          <a:xfrm>
            <a:off x="4799905" y="4413379"/>
            <a:ext cx="1946128" cy="15613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3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B2F"/>
            </a:gs>
            <a:gs pos="0">
              <a:srgbClr val="262335"/>
            </a:gs>
            <a:gs pos="100000">
              <a:srgbClr val="241B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D21C17-89C1-406B-8CC1-120B90CDA777}"/>
              </a:ext>
            </a:extLst>
          </p:cNvPr>
          <p:cNvSpPr/>
          <p:nvPr/>
        </p:nvSpPr>
        <p:spPr>
          <a:xfrm>
            <a:off x="0" y="-1"/>
            <a:ext cx="12192000" cy="1875453"/>
          </a:xfrm>
          <a:prstGeom prst="rect">
            <a:avLst/>
          </a:prstGeom>
          <a:gradFill>
            <a:gsLst>
              <a:gs pos="0">
                <a:srgbClr val="241B2F"/>
              </a:gs>
              <a:gs pos="0">
                <a:srgbClr val="262335"/>
              </a:gs>
              <a:gs pos="100000">
                <a:srgbClr val="241B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CACA10-2DA4-4429-8639-DD8EC893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6" y="-1"/>
            <a:ext cx="11211988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2D929B-15D6-419B-8599-9F0C1AB9D6A4}"/>
              </a:ext>
            </a:extLst>
          </p:cNvPr>
          <p:cNvSpPr/>
          <p:nvPr/>
        </p:nvSpPr>
        <p:spPr>
          <a:xfrm>
            <a:off x="4881378" y="2214009"/>
            <a:ext cx="546558" cy="455492"/>
          </a:xfrm>
          <a:prstGeom prst="rect">
            <a:avLst/>
          </a:prstGeom>
          <a:solidFill>
            <a:srgbClr val="24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155486-0138-4CE7-BED2-C361437D076C}"/>
              </a:ext>
            </a:extLst>
          </p:cNvPr>
          <p:cNvGrpSpPr/>
          <p:nvPr/>
        </p:nvGrpSpPr>
        <p:grpSpPr>
          <a:xfrm>
            <a:off x="4894868" y="2118465"/>
            <a:ext cx="988497" cy="509732"/>
            <a:chOff x="4894868" y="2118465"/>
            <a:chExt cx="988497" cy="5097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E14FBE-BC3B-4C06-A765-675B08AFC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4868" y="2266196"/>
              <a:ext cx="466790" cy="362001"/>
            </a:xfrm>
            <a:prstGeom prst="rect">
              <a:avLst/>
            </a:prstGeom>
          </p:spPr>
        </p:pic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4051BD3E-3BFE-4C07-B20E-51174CFE51DF}"/>
                </a:ext>
              </a:extLst>
            </p:cNvPr>
            <p:cNvSpPr/>
            <p:nvPr/>
          </p:nvSpPr>
          <p:spPr>
            <a:xfrm rot="3992810">
              <a:off x="5442459" y="1973021"/>
              <a:ext cx="295462" cy="5863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15312 -4.81481E-6 C 0.22161 -4.81481E-6 0.30625 0.04237 0.30625 0.07686 L 0.30625 0.1539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B2F"/>
            </a:gs>
            <a:gs pos="0">
              <a:srgbClr val="262335"/>
            </a:gs>
            <a:gs pos="100000">
              <a:srgbClr val="241B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D21C17-89C1-406B-8CC1-120B90CDA777}"/>
              </a:ext>
            </a:extLst>
          </p:cNvPr>
          <p:cNvSpPr/>
          <p:nvPr/>
        </p:nvSpPr>
        <p:spPr>
          <a:xfrm>
            <a:off x="0" y="-1"/>
            <a:ext cx="12192000" cy="1875453"/>
          </a:xfrm>
          <a:prstGeom prst="rect">
            <a:avLst/>
          </a:prstGeom>
          <a:gradFill>
            <a:gsLst>
              <a:gs pos="0">
                <a:srgbClr val="241B2F"/>
              </a:gs>
              <a:gs pos="0">
                <a:srgbClr val="262335"/>
              </a:gs>
              <a:gs pos="100000">
                <a:srgbClr val="241B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D5F4E-0FBD-496A-97EA-F048C8DB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2" y="0"/>
            <a:ext cx="11270075" cy="6858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8DEE15-E82C-4C71-B190-AD713C8D4196}"/>
              </a:ext>
            </a:extLst>
          </p:cNvPr>
          <p:cNvSpPr/>
          <p:nvPr/>
        </p:nvSpPr>
        <p:spPr>
          <a:xfrm rot="3369602">
            <a:off x="10114384" y="5971593"/>
            <a:ext cx="699796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Blank 10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87444B42-F97B-43EE-B5F6-C5A1F83E1346}"/>
              </a:ext>
            </a:extLst>
          </p:cNvPr>
          <p:cNvSpPr/>
          <p:nvPr/>
        </p:nvSpPr>
        <p:spPr>
          <a:xfrm>
            <a:off x="10515600" y="6363478"/>
            <a:ext cx="1026367" cy="36389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B2F"/>
            </a:gs>
            <a:gs pos="0">
              <a:srgbClr val="262335"/>
            </a:gs>
            <a:gs pos="100000">
              <a:srgbClr val="241B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D21C17-89C1-406B-8CC1-120B90CDA777}"/>
              </a:ext>
            </a:extLst>
          </p:cNvPr>
          <p:cNvSpPr/>
          <p:nvPr/>
        </p:nvSpPr>
        <p:spPr>
          <a:xfrm>
            <a:off x="0" y="-1"/>
            <a:ext cx="12192000" cy="1875453"/>
          </a:xfrm>
          <a:prstGeom prst="rect">
            <a:avLst/>
          </a:prstGeom>
          <a:gradFill>
            <a:gsLst>
              <a:gs pos="0">
                <a:srgbClr val="241B2F"/>
              </a:gs>
              <a:gs pos="0">
                <a:srgbClr val="262335"/>
              </a:gs>
              <a:gs pos="100000">
                <a:srgbClr val="241B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8DEE15-E82C-4C71-B190-AD713C8D4196}"/>
              </a:ext>
            </a:extLst>
          </p:cNvPr>
          <p:cNvSpPr/>
          <p:nvPr/>
        </p:nvSpPr>
        <p:spPr>
          <a:xfrm rot="3369602">
            <a:off x="10114384" y="5971593"/>
            <a:ext cx="699796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Blank 10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87444B42-F97B-43EE-B5F6-C5A1F83E1346}"/>
              </a:ext>
            </a:extLst>
          </p:cNvPr>
          <p:cNvSpPr/>
          <p:nvPr/>
        </p:nvSpPr>
        <p:spPr>
          <a:xfrm>
            <a:off x="10515600" y="6363478"/>
            <a:ext cx="1026367" cy="36389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18033-0CB9-4DA0-A614-1695390A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2" y="223390"/>
            <a:ext cx="1140301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16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101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Banded</vt:lpstr>
      <vt:lpstr>Excel to Excel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to Excel</dc:title>
  <dc:creator>Sira, Santiago</dc:creator>
  <cp:lastModifiedBy>Sira, Santiago</cp:lastModifiedBy>
  <cp:revision>12</cp:revision>
  <dcterms:created xsi:type="dcterms:W3CDTF">2022-12-13T18:48:36Z</dcterms:created>
  <dcterms:modified xsi:type="dcterms:W3CDTF">2022-12-13T23:04:46Z</dcterms:modified>
</cp:coreProperties>
</file>