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1"/>
  </p:notesMasterIdLst>
  <p:sldIdLst>
    <p:sldId id="256" r:id="rId10"/>
    <p:sldId id="509" r:id="rId12"/>
    <p:sldId id="257" r:id="rId13"/>
    <p:sldId id="353" r:id="rId14"/>
    <p:sldId id="352" r:id="rId15"/>
    <p:sldId id="301" r:id="rId16"/>
    <p:sldId id="258" r:id="rId17"/>
    <p:sldId id="513" r:id="rId18"/>
    <p:sldId id="510" r:id="rId19"/>
    <p:sldId id="511" r:id="rId20"/>
    <p:sldId id="512" r:id="rId21"/>
    <p:sldId id="570" r:id="rId22"/>
    <p:sldId id="514" r:id="rId23"/>
    <p:sldId id="565" r:id="rId24"/>
    <p:sldId id="517" r:id="rId25"/>
    <p:sldId id="518" r:id="rId26"/>
    <p:sldId id="519" r:id="rId27"/>
    <p:sldId id="520" r:id="rId28"/>
    <p:sldId id="521" r:id="rId29"/>
    <p:sldId id="568" r:id="rId30"/>
    <p:sldId id="569" r:id="rId31"/>
    <p:sldId id="515" r:id="rId32"/>
    <p:sldId id="571" r:id="rId33"/>
    <p:sldId id="522" r:id="rId34"/>
    <p:sldId id="572" r:id="rId35"/>
    <p:sldId id="523" r:id="rId36"/>
    <p:sldId id="524" r:id="rId37"/>
    <p:sldId id="504" r:id="rId38"/>
    <p:sldId id="505" r:id="rId39"/>
    <p:sldId id="412" r:id="rId40"/>
    <p:sldId id="596" r:id="rId41"/>
    <p:sldId id="597" r:id="rId42"/>
    <p:sldId id="364" r:id="rId43"/>
    <p:sldId id="525" r:id="rId44"/>
    <p:sldId id="526" r:id="rId45"/>
    <p:sldId id="605" r:id="rId46"/>
    <p:sldId id="606" r:id="rId47"/>
    <p:sldId id="607" r:id="rId48"/>
    <p:sldId id="527" r:id="rId49"/>
    <p:sldId id="528" r:id="rId50"/>
    <p:sldId id="529" r:id="rId51"/>
    <p:sldId id="530" r:id="rId52"/>
  </p:sldIdLst>
  <p:sldSz cx="9144000" cy="6858000" type="screen4x3"/>
  <p:notesSz cx="6858000" cy="9144000"/>
  <p:custDataLst>
    <p:tags r:id="rId56"/>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13"/>
    <p:restoredTop sz="94660"/>
  </p:normalViewPr>
  <p:slideViewPr>
    <p:cSldViewPr showGuides="1">
      <p:cViewPr varScale="1">
        <p:scale>
          <a:sx n="88" d="100"/>
          <a:sy n="88" d="100"/>
        </p:scale>
        <p:origin x="-126" y="-414"/>
      </p:cViewPr>
      <p:guideLst>
        <p:guide orient="horz" pos="2159"/>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45720" cy="4572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6" Type="http://schemas.openxmlformats.org/officeDocument/2006/relationships/tags" Target="tags/tag2.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2.xml"/><Relationship Id="rId51" Type="http://schemas.openxmlformats.org/officeDocument/2006/relationships/slide" Target="slides/slide41.xml"/><Relationship Id="rId50" Type="http://schemas.openxmlformats.org/officeDocument/2006/relationships/slide" Target="slides/slide40.xml"/><Relationship Id="rId5" Type="http://schemas.openxmlformats.org/officeDocument/2006/relationships/slideMaster" Target="slideMasters/slideMaster4.xml"/><Relationship Id="rId49" Type="http://schemas.openxmlformats.org/officeDocument/2006/relationships/slide" Target="slides/slide39.xml"/><Relationship Id="rId48" Type="http://schemas.openxmlformats.org/officeDocument/2006/relationships/slide" Target="slides/slide38.xml"/><Relationship Id="rId47" Type="http://schemas.openxmlformats.org/officeDocument/2006/relationships/slide" Target="slides/slide37.xml"/><Relationship Id="rId46" Type="http://schemas.openxmlformats.org/officeDocument/2006/relationships/slide" Target="slides/slide36.xml"/><Relationship Id="rId45" Type="http://schemas.openxmlformats.org/officeDocument/2006/relationships/slide" Target="slides/slide35.xml"/><Relationship Id="rId44" Type="http://schemas.openxmlformats.org/officeDocument/2006/relationships/slide" Target="slides/slide34.xml"/><Relationship Id="rId43" Type="http://schemas.openxmlformats.org/officeDocument/2006/relationships/slide" Target="slides/slide33.xml"/><Relationship Id="rId42" Type="http://schemas.openxmlformats.org/officeDocument/2006/relationships/slide" Target="slides/slide32.xml"/><Relationship Id="rId41" Type="http://schemas.openxmlformats.org/officeDocument/2006/relationships/slide" Target="slides/slide31.xml"/><Relationship Id="rId40" Type="http://schemas.openxmlformats.org/officeDocument/2006/relationships/slide" Target="slides/slide30.xml"/><Relationship Id="rId4" Type="http://schemas.openxmlformats.org/officeDocument/2006/relationships/slideMaster" Target="slideMasters/slideMaster3.xml"/><Relationship Id="rId39" Type="http://schemas.openxmlformats.org/officeDocument/2006/relationships/slide" Target="slides/slide29.xml"/><Relationship Id="rId38" Type="http://schemas.openxmlformats.org/officeDocument/2006/relationships/slide" Target="slides/slide28.xml"/><Relationship Id="rId37" Type="http://schemas.openxmlformats.org/officeDocument/2006/relationships/slide" Target="slides/slide27.xml"/><Relationship Id="rId36" Type="http://schemas.openxmlformats.org/officeDocument/2006/relationships/slide" Target="slides/slide26.xml"/><Relationship Id="rId35" Type="http://schemas.openxmlformats.org/officeDocument/2006/relationships/slide" Target="slides/slide25.xml"/><Relationship Id="rId34" Type="http://schemas.openxmlformats.org/officeDocument/2006/relationships/slide" Target="slides/slide24.xml"/><Relationship Id="rId33" Type="http://schemas.openxmlformats.org/officeDocument/2006/relationships/slide" Target="slides/slide23.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notesMaster" Target="notesMasters/notesMaster1.xml"/><Relationship Id="rId10" Type="http://schemas.openxmlformats.org/officeDocument/2006/relationships/slide" Target="slides/slid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0658" name="页眉占位符 70657"/>
          <p:cNvSpPr>
            <a:spLocks noGrp="1"/>
          </p:cNvSpPr>
          <p:nvPr>
            <p:ph type="hdr" sz="quarter"/>
          </p:nvPr>
        </p:nvSpPr>
        <p:spPr>
          <a:xfrm>
            <a:off x="0" y="0"/>
            <a:ext cx="2971800" cy="457200"/>
          </a:xfrm>
          <a:prstGeom prst="rect">
            <a:avLst/>
          </a:prstGeom>
          <a:noFill/>
          <a:ln w="9525">
            <a:noFill/>
          </a:ln>
        </p:spPr>
        <p:txBody>
          <a:bodyPr/>
          <a:p>
            <a:pPr lvl="0" fontAlgn="base"/>
            <a:endParaRPr lang="en-US" sz="1200" strike="noStrike" noProof="1" dirty="0"/>
          </a:p>
        </p:txBody>
      </p:sp>
      <p:sp>
        <p:nvSpPr>
          <p:cNvPr id="70659" name="日期占位符 70658"/>
          <p:cNvSpPr>
            <a:spLocks noGrp="1"/>
          </p:cNvSpPr>
          <p:nvPr>
            <p:ph type="dt" idx="1"/>
          </p:nvPr>
        </p:nvSpPr>
        <p:spPr>
          <a:xfrm>
            <a:off x="3884613" y="0"/>
            <a:ext cx="2971800" cy="457200"/>
          </a:xfrm>
          <a:prstGeom prst="rect">
            <a:avLst/>
          </a:prstGeom>
          <a:noFill/>
          <a:ln w="9525">
            <a:noFill/>
          </a:ln>
        </p:spPr>
        <p:txBody>
          <a:bodyPr/>
          <a:p>
            <a:pPr lvl="0" algn="r" fontAlgn="base"/>
            <a:endParaRPr lang="en-US" sz="1200" strike="noStrike" noProof="1" dirty="0"/>
          </a:p>
        </p:txBody>
      </p:sp>
      <p:sp>
        <p:nvSpPr>
          <p:cNvPr id="107524" name="幻灯片图像占位符 70659"/>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7525" name="文本占位符 70660"/>
          <p:cNvSpPr>
            <a:spLocks noGrp="1"/>
          </p:cNvSpPr>
          <p:nvPr>
            <p:ph type="body" sz="quarter"/>
          </p:nvPr>
        </p:nvSpPr>
        <p:spPr>
          <a:xfrm>
            <a:off x="685800" y="4343400"/>
            <a:ext cx="5486400" cy="4114800"/>
          </a:xfrm>
          <a:prstGeom prst="rect">
            <a:avLst/>
          </a:prstGeom>
          <a:noFill/>
          <a:ln w="9525">
            <a:noFill/>
          </a:ln>
        </p:spPr>
        <p:txBody>
          <a:bodyPr anchor="t" anchorCtr="0"/>
          <a:p>
            <a:pPr lvl="0"/>
            <a:r>
              <a:rPr lang="en-US" altLang="zh-CN" dirty="0"/>
              <a:t>Click to edit Master text styles</a:t>
            </a:r>
            <a:endParaRPr lang="en-US" altLang="zh-CN" dirty="0"/>
          </a:p>
          <a:p>
            <a:pPr lvl="1" indent="0"/>
            <a:r>
              <a:rPr lang="en-US" altLang="zh-CN" dirty="0"/>
              <a:t>Second level</a:t>
            </a:r>
            <a:endParaRPr lang="en-US" altLang="zh-CN" dirty="0"/>
          </a:p>
          <a:p>
            <a:pPr lvl="2" indent="0"/>
            <a:r>
              <a:rPr lang="en-US" altLang="zh-CN" dirty="0"/>
              <a:t>Third level</a:t>
            </a:r>
            <a:endParaRPr lang="en-US" altLang="zh-CN" dirty="0"/>
          </a:p>
          <a:p>
            <a:pPr lvl="3" indent="0"/>
            <a:r>
              <a:rPr lang="en-US" altLang="zh-CN" dirty="0"/>
              <a:t>Fourth level</a:t>
            </a:r>
            <a:endParaRPr lang="en-US" altLang="zh-CN" dirty="0"/>
          </a:p>
          <a:p>
            <a:pPr lvl="4" indent="0"/>
            <a:r>
              <a:rPr lang="en-US" altLang="zh-CN" dirty="0"/>
              <a:t>Fifth level</a:t>
            </a:r>
            <a:endParaRPr lang="en-US" altLang="zh-CN" dirty="0"/>
          </a:p>
        </p:txBody>
      </p:sp>
      <p:sp>
        <p:nvSpPr>
          <p:cNvPr id="70662" name="页脚占位符 70661"/>
          <p:cNvSpPr>
            <a:spLocks noGrp="1"/>
          </p:cNvSpPr>
          <p:nvPr>
            <p:ph type="ftr" sz="quarter" idx="4"/>
          </p:nvPr>
        </p:nvSpPr>
        <p:spPr>
          <a:xfrm>
            <a:off x="0" y="8685213"/>
            <a:ext cx="2971800" cy="457200"/>
          </a:xfrm>
          <a:prstGeom prst="rect">
            <a:avLst/>
          </a:prstGeom>
          <a:noFill/>
          <a:ln w="9525">
            <a:noFill/>
          </a:ln>
        </p:spPr>
        <p:txBody>
          <a:bodyPr anchor="b"/>
          <a:p>
            <a:pPr lvl="0" fontAlgn="base"/>
            <a:endParaRPr lang="en-US" sz="1200" strike="noStrike" noProof="1" dirty="0"/>
          </a:p>
        </p:txBody>
      </p:sp>
      <p:sp>
        <p:nvSpPr>
          <p:cNvPr id="70663" name="灯片编号占位符 70662"/>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en-US" sz="1200" strike="noStrike" noProof="1" dirty="0">
                <a:latin typeface="Arial" panose="020B0604020202020204" pitchFamily="34" charset="0"/>
                <a:ea typeface="+mn-ea"/>
                <a:cs typeface="+mn-cs"/>
              </a:rPr>
            </a:fld>
            <a:endParaRPr 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幻灯片图像占位符 130049"/>
          <p:cNvSpPr>
            <a:spLocks noRot="1" noTextEdit="1"/>
          </p:cNvSpPr>
          <p:nvPr>
            <p:ph type="sldImg"/>
          </p:nvPr>
        </p:nvSpPr>
        <p:spPr>
          <a:ln/>
        </p:spPr>
      </p:sp>
      <p:sp>
        <p:nvSpPr>
          <p:cNvPr id="109570" name="文本占位符 130050"/>
          <p:cNvSpPr>
            <a:spLocks noGrp="1"/>
          </p:cNvSpPr>
          <p:nvPr>
            <p:ph type="body"/>
          </p:nvPr>
        </p:nvSpPr>
        <p:spPr>
          <a:ln/>
        </p:spPr>
        <p:txBody>
          <a:bodyPr anchor="t" anchorCtr="0"/>
          <a:p>
            <a:pPr lvl="0"/>
            <a:endParaRPr lang="zh-CN" altLang="zh-CN">
              <a:ea typeface="Arial" panose="020B0604020202020204" pitchFamily="34" charset="0"/>
            </a:endParaRPr>
          </a:p>
        </p:txBody>
      </p:sp>
      <p:sp>
        <p:nvSpPr>
          <p:cNvPr id="109571" name="灯片编号占位符 1"/>
          <p:cNvSpPr/>
          <p:nvPr>
            <p:ph type="sldNum" sz="quarter"/>
          </p:nvPr>
        </p:nvSpPr>
        <p:spPr>
          <a:xfrm>
            <a:off x="3884613" y="8685213"/>
            <a:ext cx="2971800" cy="457200"/>
          </a:xfrm>
          <a:prstGeom prst="rect">
            <a:avLst/>
          </a:prstGeom>
          <a:noFill/>
          <a:ln w="9525">
            <a:noFill/>
          </a:ln>
        </p:spPr>
        <p:txBody>
          <a:bodyPr anchor="b" anchorCtr="0"/>
          <a:p>
            <a:pPr lvl="0"/>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幻灯片图像占位符 126977"/>
          <p:cNvSpPr>
            <a:spLocks noRot="1" noTextEdit="1"/>
          </p:cNvSpPr>
          <p:nvPr>
            <p:ph type="sldImg"/>
          </p:nvPr>
        </p:nvSpPr>
        <p:spPr>
          <a:ln/>
        </p:spPr>
      </p:sp>
      <p:sp>
        <p:nvSpPr>
          <p:cNvPr id="111618" name="文本占位符 126978"/>
          <p:cNvSpPr>
            <a:spLocks noGrp="1"/>
          </p:cNvSpPr>
          <p:nvPr>
            <p:ph type="body"/>
          </p:nvPr>
        </p:nvSpPr>
        <p:spPr>
          <a:ln/>
        </p:spPr>
        <p:txBody>
          <a:bodyPr anchor="t" anchorCtr="0"/>
          <a:p>
            <a:pPr lvl="0"/>
            <a:endParaRPr lang="zh-CN" altLang="zh-CN">
              <a:ea typeface="Arial" panose="020B0604020202020204" pitchFamily="34" charset="0"/>
            </a:endParaRPr>
          </a:p>
        </p:txBody>
      </p:sp>
      <p:sp>
        <p:nvSpPr>
          <p:cNvPr id="111619" name="灯片编号占位符 1"/>
          <p:cNvSpPr/>
          <p:nvPr>
            <p:ph type="sldNum" sz="quarter"/>
          </p:nvPr>
        </p:nvSpPr>
        <p:spPr>
          <a:xfrm>
            <a:off x="3884613" y="8685213"/>
            <a:ext cx="2971800" cy="457200"/>
          </a:xfrm>
          <a:prstGeom prst="rect">
            <a:avLst/>
          </a:prstGeom>
          <a:noFill/>
          <a:ln w="9525">
            <a:noFill/>
          </a:ln>
        </p:spPr>
        <p:txBody>
          <a:bodyPr anchor="b" anchorCtr="0"/>
          <a:p>
            <a:pPr lvl="0"/>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幻灯片图像占位符 129025"/>
          <p:cNvSpPr>
            <a:spLocks noRot="1" noTextEdit="1"/>
          </p:cNvSpPr>
          <p:nvPr>
            <p:ph type="sldImg"/>
          </p:nvPr>
        </p:nvSpPr>
        <p:spPr>
          <a:ln/>
        </p:spPr>
      </p:sp>
      <p:sp>
        <p:nvSpPr>
          <p:cNvPr id="113666" name="文本占位符 129026"/>
          <p:cNvSpPr>
            <a:spLocks noGrp="1"/>
          </p:cNvSpPr>
          <p:nvPr>
            <p:ph type="body"/>
          </p:nvPr>
        </p:nvSpPr>
        <p:spPr>
          <a:ln/>
        </p:spPr>
        <p:txBody>
          <a:bodyPr anchor="t" anchorCtr="0"/>
          <a:p>
            <a:pPr lvl="0"/>
            <a:endParaRPr lang="zh-CN" altLang="zh-CN">
              <a:ea typeface="Arial" panose="020B0604020202020204" pitchFamily="34" charset="0"/>
            </a:endParaRPr>
          </a:p>
        </p:txBody>
      </p:sp>
      <p:sp>
        <p:nvSpPr>
          <p:cNvPr id="113667" name="灯片编号占位符 1"/>
          <p:cNvSpPr/>
          <p:nvPr>
            <p:ph type="sldNum" sz="quarter"/>
          </p:nvPr>
        </p:nvSpPr>
        <p:spPr>
          <a:xfrm>
            <a:off x="3884613" y="8685213"/>
            <a:ext cx="2971800" cy="457200"/>
          </a:xfrm>
          <a:prstGeom prst="rect">
            <a:avLst/>
          </a:prstGeom>
          <a:noFill/>
          <a:ln w="9525">
            <a:noFill/>
          </a:ln>
        </p:spPr>
        <p:txBody>
          <a:bodyPr anchor="b" anchorCtr="0"/>
          <a:p>
            <a:pPr lvl="0"/>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幻灯片图像占位符 129025"/>
          <p:cNvSpPr>
            <a:spLocks noRot="1" noTextEdit="1"/>
          </p:cNvSpPr>
          <p:nvPr>
            <p:ph type="sldImg"/>
          </p:nvPr>
        </p:nvSpPr>
        <p:spPr>
          <a:ln/>
        </p:spPr>
      </p:sp>
      <p:sp>
        <p:nvSpPr>
          <p:cNvPr id="116738" name="文本占位符 129026"/>
          <p:cNvSpPr>
            <a:spLocks noGrp="1"/>
          </p:cNvSpPr>
          <p:nvPr>
            <p:ph type="body"/>
          </p:nvPr>
        </p:nvSpPr>
        <p:spPr>
          <a:ln/>
        </p:spPr>
        <p:txBody>
          <a:bodyPr anchor="t" anchorCtr="0"/>
          <a:p>
            <a:pPr lvl="0"/>
            <a:endParaRPr lang="zh-CN" altLang="zh-CN">
              <a:ea typeface="Arial" panose="020B0604020202020204" pitchFamily="34" charset="0"/>
            </a:endParaRPr>
          </a:p>
        </p:txBody>
      </p:sp>
      <p:sp>
        <p:nvSpPr>
          <p:cNvPr id="116739" name="灯片编号占位符 1"/>
          <p:cNvSpPr/>
          <p:nvPr>
            <p:ph type="sldNum" sz="quarter"/>
          </p:nvPr>
        </p:nvSpPr>
        <p:spPr>
          <a:xfrm>
            <a:off x="3884613" y="8685213"/>
            <a:ext cx="2971800" cy="457200"/>
          </a:xfrm>
          <a:prstGeom prst="rect">
            <a:avLst/>
          </a:prstGeom>
          <a:noFill/>
          <a:ln w="9525">
            <a:noFill/>
          </a:ln>
        </p:spPr>
        <p:txBody>
          <a:bodyPr anchor="b" anchorCtr="0"/>
          <a:p>
            <a:pPr lvl="0"/>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幻灯片图像占位符 128001"/>
          <p:cNvSpPr>
            <a:spLocks noRot="1" noTextEdit="1"/>
          </p:cNvSpPr>
          <p:nvPr>
            <p:ph type="sldImg"/>
          </p:nvPr>
        </p:nvSpPr>
        <p:spPr>
          <a:ln/>
        </p:spPr>
      </p:sp>
      <p:sp>
        <p:nvSpPr>
          <p:cNvPr id="119810" name="文本占位符 128002"/>
          <p:cNvSpPr>
            <a:spLocks noGrp="1"/>
          </p:cNvSpPr>
          <p:nvPr>
            <p:ph type="body"/>
          </p:nvPr>
        </p:nvSpPr>
        <p:spPr>
          <a:ln/>
        </p:spPr>
        <p:txBody>
          <a:bodyPr anchor="t" anchorCtr="0"/>
          <a:p>
            <a:pPr lvl="0"/>
            <a:endParaRPr lang="zh-CN" altLang="zh-CN">
              <a:ea typeface="Arial" panose="020B0604020202020204" pitchFamily="34" charset="0"/>
            </a:endParaRPr>
          </a:p>
        </p:txBody>
      </p:sp>
      <p:sp>
        <p:nvSpPr>
          <p:cNvPr id="119811" name="灯片编号占位符 1"/>
          <p:cNvSpPr/>
          <p:nvPr>
            <p:ph type="sldNum" sz="quarter"/>
          </p:nvPr>
        </p:nvSpPr>
        <p:spPr>
          <a:xfrm>
            <a:off x="3884613" y="8685213"/>
            <a:ext cx="2971800" cy="457200"/>
          </a:xfrm>
          <a:prstGeom prst="rect">
            <a:avLst/>
          </a:prstGeom>
          <a:noFill/>
          <a:ln w="9525">
            <a:noFill/>
          </a:ln>
        </p:spPr>
        <p:txBody>
          <a:bodyPr anchor="b" anchorCtr="0"/>
          <a:p>
            <a:pPr lvl="0"/>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幻灯片图像占位符 1"/>
          <p:cNvSpPr>
            <a:spLocks noRot="1" noTextEdit="1"/>
          </p:cNvSpPr>
          <p:nvPr>
            <p:ph type="sldImg"/>
          </p:nvPr>
        </p:nvSpPr>
        <p:spPr>
          <a:ln/>
        </p:spPr>
      </p:sp>
      <p:sp>
        <p:nvSpPr>
          <p:cNvPr id="126978" name="文本占位符 2"/>
          <p:cNvSpPr>
            <a:spLocks noGrp="1"/>
          </p:cNvSpPr>
          <p:nvPr>
            <p:ph type="body"/>
          </p:nvPr>
        </p:nvSpPr>
        <p:spPr>
          <a:ln/>
        </p:spPr>
        <p:txBody>
          <a:bodyPr anchor="t" anchorCtr="0"/>
          <a:p>
            <a:pPr lvl="0"/>
            <a:endParaRPr lang="zh-CN" altLang="en-US">
              <a:ea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幻灯片图像占位符 126977"/>
          <p:cNvSpPr>
            <a:spLocks noRot="1" noTextEdit="1"/>
          </p:cNvSpPr>
          <p:nvPr>
            <p:ph type="sldImg"/>
          </p:nvPr>
        </p:nvSpPr>
        <p:spPr>
          <a:ln/>
        </p:spPr>
      </p:sp>
      <p:sp>
        <p:nvSpPr>
          <p:cNvPr id="149506" name="文本占位符 126978"/>
          <p:cNvSpPr>
            <a:spLocks noGrp="1"/>
          </p:cNvSpPr>
          <p:nvPr>
            <p:ph type="body"/>
          </p:nvPr>
        </p:nvSpPr>
        <p:spPr>
          <a:ln/>
        </p:spPr>
        <p:txBody>
          <a:bodyPr anchor="t" anchorCtr="0"/>
          <a:p>
            <a:pPr lvl="0"/>
            <a:endParaRPr lang="zh-CN" altLang="zh-CN">
              <a:ea typeface="Arial" panose="020B0604020202020204" pitchFamily="34" charset="0"/>
            </a:endParaRPr>
          </a:p>
        </p:txBody>
      </p:sp>
      <p:sp>
        <p:nvSpPr>
          <p:cNvPr id="149507" name="灯片编号占位符 1"/>
          <p:cNvSpPr/>
          <p:nvPr>
            <p:ph type="sldNum" sz="quarter"/>
          </p:nvPr>
        </p:nvSpPr>
        <p:spPr>
          <a:xfrm>
            <a:off x="3884613" y="8685213"/>
            <a:ext cx="2971800" cy="457200"/>
          </a:xfrm>
          <a:prstGeom prst="rect">
            <a:avLst/>
          </a:prstGeom>
          <a:noFill/>
          <a:ln w="9525">
            <a:noFill/>
          </a:ln>
        </p:spPr>
        <p:txBody>
          <a:bodyPr anchor="b" anchorCtr="0"/>
          <a:p>
            <a:pPr lvl="0"/>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9218" name="组合 44033"/>
          <p:cNvGrpSpPr/>
          <p:nvPr/>
        </p:nvGrpSpPr>
        <p:grpSpPr>
          <a:xfrm>
            <a:off x="0" y="0"/>
            <a:ext cx="9144000" cy="6858000"/>
            <a:chOff x="0" y="0"/>
            <a:chExt cx="5760" cy="4320"/>
          </a:xfrm>
        </p:grpSpPr>
        <p:sp>
          <p:nvSpPr>
            <p:cNvPr id="9219" name="矩形 44034"/>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zh-CN" altLang="zh-CN" sz="2400">
                <a:latin typeface="Times New Roman" panose="02020603050405020304" pitchFamily="18" charset="0"/>
              </a:endParaRPr>
            </a:p>
          </p:txBody>
        </p:sp>
        <p:sp>
          <p:nvSpPr>
            <p:cNvPr id="9220" name="矩形 44035"/>
            <p:cNvSpPr/>
            <p:nvPr/>
          </p:nvSpPr>
          <p:spPr>
            <a:xfrm>
              <a:off x="1081" y="1065"/>
              <a:ext cx="4679" cy="1596"/>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ndParaRPr>
            </a:p>
          </p:txBody>
        </p:sp>
        <p:grpSp>
          <p:nvGrpSpPr>
            <p:cNvPr id="9221" name="组合 44036"/>
            <p:cNvGrpSpPr/>
            <p:nvPr/>
          </p:nvGrpSpPr>
          <p:grpSpPr>
            <a:xfrm>
              <a:off x="0" y="672"/>
              <a:ext cx="1806" cy="1989"/>
              <a:chOff x="0" y="672"/>
              <a:chExt cx="1806" cy="1989"/>
            </a:xfrm>
          </p:grpSpPr>
          <p:sp>
            <p:nvSpPr>
              <p:cNvPr id="9222" name="矩形 44037"/>
              <p:cNvSpPr/>
              <p:nvPr userDrawn="1"/>
            </p:nvSpPr>
            <p:spPr>
              <a:xfrm>
                <a:off x="361" y="2257"/>
                <a:ext cx="363" cy="404"/>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ndParaRPr>
              </a:p>
            </p:txBody>
          </p:sp>
          <p:sp>
            <p:nvSpPr>
              <p:cNvPr id="9223" name="矩形 44038"/>
              <p:cNvSpPr/>
              <p:nvPr userDrawn="1"/>
            </p:nvSpPr>
            <p:spPr>
              <a:xfrm>
                <a:off x="1081" y="1065"/>
                <a:ext cx="362" cy="405"/>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ndParaRPr>
              </a:p>
            </p:txBody>
          </p:sp>
          <p:sp>
            <p:nvSpPr>
              <p:cNvPr id="9224" name="矩形 44039"/>
              <p:cNvSpPr/>
              <p:nvPr userDrawn="1"/>
            </p:nvSpPr>
            <p:spPr>
              <a:xfrm>
                <a:off x="1437" y="672"/>
                <a:ext cx="369" cy="400"/>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ndParaRPr>
              </a:p>
            </p:txBody>
          </p:sp>
          <p:sp>
            <p:nvSpPr>
              <p:cNvPr id="9225" name="矩形 44040"/>
              <p:cNvSpPr/>
              <p:nvPr userDrawn="1"/>
            </p:nvSpPr>
            <p:spPr>
              <a:xfrm>
                <a:off x="719" y="2257"/>
                <a:ext cx="368" cy="404"/>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ndParaRPr>
              </a:p>
            </p:txBody>
          </p:sp>
          <p:sp>
            <p:nvSpPr>
              <p:cNvPr id="9226" name="矩形 44041"/>
              <p:cNvSpPr/>
              <p:nvPr userDrawn="1"/>
            </p:nvSpPr>
            <p:spPr>
              <a:xfrm>
                <a:off x="1437" y="1065"/>
                <a:ext cx="369" cy="405"/>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ndParaRPr>
              </a:p>
            </p:txBody>
          </p:sp>
          <p:sp>
            <p:nvSpPr>
              <p:cNvPr id="9227" name="矩形 44042"/>
              <p:cNvSpPr/>
              <p:nvPr userDrawn="1"/>
            </p:nvSpPr>
            <p:spPr>
              <a:xfrm>
                <a:off x="719" y="1464"/>
                <a:ext cx="368" cy="399"/>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ndParaRPr>
              </a:p>
            </p:txBody>
          </p:sp>
          <p:sp>
            <p:nvSpPr>
              <p:cNvPr id="9228" name="矩形 44043"/>
              <p:cNvSpPr/>
              <p:nvPr userDrawn="1"/>
            </p:nvSpPr>
            <p:spPr>
              <a:xfrm>
                <a:off x="0" y="1464"/>
                <a:ext cx="367" cy="399"/>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ndParaRPr>
              </a:p>
            </p:txBody>
          </p:sp>
          <p:sp>
            <p:nvSpPr>
              <p:cNvPr id="9229" name="矩形 44044"/>
              <p:cNvSpPr/>
              <p:nvPr userDrawn="1"/>
            </p:nvSpPr>
            <p:spPr>
              <a:xfrm>
                <a:off x="1081" y="1464"/>
                <a:ext cx="362" cy="399"/>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ndParaRPr>
              </a:p>
            </p:txBody>
          </p:sp>
          <p:sp>
            <p:nvSpPr>
              <p:cNvPr id="9230" name="矩形 44045"/>
              <p:cNvSpPr/>
              <p:nvPr userDrawn="1"/>
            </p:nvSpPr>
            <p:spPr>
              <a:xfrm>
                <a:off x="361" y="1857"/>
                <a:ext cx="363" cy="406"/>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ndParaRPr>
              </a:p>
            </p:txBody>
          </p:sp>
          <p:sp>
            <p:nvSpPr>
              <p:cNvPr id="9231" name="矩形 44046"/>
              <p:cNvSpPr/>
              <p:nvPr userDrawn="1"/>
            </p:nvSpPr>
            <p:spPr>
              <a:xfrm>
                <a:off x="719" y="1857"/>
                <a:ext cx="368" cy="406"/>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ndParaRPr>
              </a:p>
            </p:txBody>
          </p:sp>
        </p:grpSp>
      </p:grpSp>
      <p:sp>
        <p:nvSpPr>
          <p:cNvPr id="44051" name="标题 44050"/>
          <p:cNvSpPr>
            <a:spLocks noGrp="1"/>
          </p:cNvSpPr>
          <p:nvPr>
            <p:ph type="ctrTitle"/>
          </p:nvPr>
        </p:nvSpPr>
        <p:spPr>
          <a:xfrm>
            <a:off x="2971800" y="1828800"/>
            <a:ext cx="6019800" cy="2209800"/>
          </a:xfrm>
          <a:prstGeom prst="rect">
            <a:avLst/>
          </a:prstGeom>
          <a:noFill/>
          <a:ln w="9525">
            <a:noFill/>
          </a:ln>
        </p:spPr>
        <p:txBody>
          <a:bodyPr anchor="ctr"/>
          <a:lstStyle>
            <a:lvl1pPr lvl="0">
              <a:defRPr sz="5000">
                <a:solidFill>
                  <a:srgbClr val="FFFFFF"/>
                </a:solidFill>
              </a:defRPr>
            </a:lvl1pPr>
          </a:lstStyle>
          <a:p>
            <a:pPr lvl="0" fontAlgn="base"/>
            <a:r>
              <a:rPr lang="en-US" altLang="zh-CN" strike="noStrike" noProof="1" dirty="0"/>
              <a:t>Click to edit Master title style</a:t>
            </a:r>
            <a:endParaRPr lang="en-US" altLang="zh-CN" strike="noStrike" noProof="1" dirty="0"/>
          </a:p>
        </p:txBody>
      </p:sp>
      <p:sp>
        <p:nvSpPr>
          <p:cNvPr id="44052" name="副标题 44051"/>
          <p:cNvSpPr>
            <a:spLocks noGrp="1"/>
          </p:cNvSpPr>
          <p:nvPr>
            <p:ph type="subTitle" idx="1"/>
          </p:nvPr>
        </p:nvSpPr>
        <p:spPr>
          <a:xfrm>
            <a:off x="2971800" y="4267200"/>
            <a:ext cx="6019800" cy="1752600"/>
          </a:xfrm>
          <a:prstGeom prst="rect">
            <a:avLst/>
          </a:prstGeom>
          <a:noFill/>
          <a:ln w="9525">
            <a:noFill/>
          </a:ln>
        </p:spPr>
        <p:txBody>
          <a:bodyPr anchor="t"/>
          <a:lstStyle>
            <a:lvl1pPr marL="0" lvl="0" indent="0">
              <a:buNone/>
              <a:defRPr sz="3400"/>
            </a:lvl1pPr>
            <a:lvl2pPr marL="457200" lvl="1" indent="0" algn="ctr">
              <a:buNone/>
              <a:defRPr sz="3400"/>
            </a:lvl2pPr>
            <a:lvl3pPr marL="914400" lvl="2" indent="0" algn="ctr">
              <a:buNone/>
              <a:defRPr sz="3400"/>
            </a:lvl3pPr>
            <a:lvl4pPr marL="1371600" lvl="3" indent="0" algn="ctr">
              <a:buNone/>
              <a:defRPr sz="3400"/>
            </a:lvl4pPr>
            <a:lvl5pPr marL="1828800" lvl="4" indent="0" algn="ctr">
              <a:buNone/>
              <a:defRPr sz="3400"/>
            </a:lvl5pPr>
          </a:lstStyle>
          <a:p>
            <a:pPr lvl="0" fontAlgn="base"/>
            <a:r>
              <a:rPr lang="en-US" altLang="zh-CN" strike="noStrike" noProof="1" dirty="0"/>
              <a:t>Click to edit Master subtitle style</a:t>
            </a:r>
            <a:endParaRPr lang="en-US" altLang="zh-CN" strike="noStrike" noProof="1" dirty="0"/>
          </a:p>
        </p:txBody>
      </p:sp>
      <p:sp>
        <p:nvSpPr>
          <p:cNvPr id="44048" name="日期占位符 44047"/>
          <p:cNvSpPr>
            <a:spLocks noGrp="1"/>
          </p:cNvSpPr>
          <p:nvPr>
            <p:ph type="dt" sz="half" idx="2"/>
          </p:nvPr>
        </p:nvSpPr>
        <p:spPr>
          <a:xfrm>
            <a:off x="457200" y="6248400"/>
            <a:ext cx="2133600" cy="457200"/>
          </a:xfrm>
          <a:prstGeom prst="rect">
            <a:avLst/>
          </a:prstGeom>
          <a:noFill/>
          <a:ln w="9525">
            <a:noFill/>
          </a:ln>
        </p:spPr>
        <p:txBody>
          <a:bodyPr anchor="b"/>
          <a:lstStyle>
            <a:lvl1pPr>
              <a:defRPr sz="1200"/>
            </a:lvl1pPr>
          </a:lstStyle>
          <a:p>
            <a:pPr fontAlgn="base"/>
            <a:endParaRPr lang="en-US" strike="noStrike" noProof="1"/>
          </a:p>
        </p:txBody>
      </p:sp>
      <p:sp>
        <p:nvSpPr>
          <p:cNvPr id="44049" name="页脚占位符 44048"/>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vl1pPr>
          </a:lstStyle>
          <a:p>
            <a:pPr fontAlgn="base"/>
            <a:r>
              <a:rPr lang="en-US" strike="noStrike" noProof="1">
                <a:latin typeface="Arial" panose="020B0604020202020204" pitchFamily="34" charset="0"/>
                <a:ea typeface="+mn-ea"/>
                <a:cs typeface="+mn-cs"/>
              </a:rPr>
              <a:t>Robotic Control</a:t>
            </a:r>
            <a:endParaRPr lang="en-US" strike="noStrike" noProof="1"/>
          </a:p>
        </p:txBody>
      </p:sp>
      <p:sp>
        <p:nvSpPr>
          <p:cNvPr id="44050" name="灯片编号占位符 44049"/>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7" name="页脚占位符 6"/>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52930"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7" name="页脚占位符 6"/>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1506" name="组合 44033"/>
          <p:cNvGrpSpPr/>
          <p:nvPr/>
        </p:nvGrpSpPr>
        <p:grpSpPr>
          <a:xfrm>
            <a:off x="0" y="0"/>
            <a:ext cx="9144000" cy="6858000"/>
            <a:chOff x="0" y="0"/>
            <a:chExt cx="5760" cy="4320"/>
          </a:xfrm>
        </p:grpSpPr>
        <p:sp>
          <p:nvSpPr>
            <p:cNvPr id="21507" name="矩形 44034"/>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buClr>
                  <a:schemeClr val="bg1"/>
                </a:buClr>
              </a:pPr>
              <a:endParaRPr lang="zh-CN" altLang="zh-CN" sz="2400">
                <a:latin typeface="Times New Roman" panose="02020603050405020304" pitchFamily="18" charset="0"/>
              </a:endParaRPr>
            </a:p>
          </p:txBody>
        </p:sp>
        <p:sp>
          <p:nvSpPr>
            <p:cNvPr id="21508" name="矩形 44035"/>
            <p:cNvSpPr/>
            <p:nvPr/>
          </p:nvSpPr>
          <p:spPr>
            <a:xfrm>
              <a:off x="1081" y="1065"/>
              <a:ext cx="4679" cy="1596"/>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grpSp>
          <p:nvGrpSpPr>
            <p:cNvPr id="21509" name="组合 44036"/>
            <p:cNvGrpSpPr/>
            <p:nvPr/>
          </p:nvGrpSpPr>
          <p:grpSpPr>
            <a:xfrm>
              <a:off x="0" y="672"/>
              <a:ext cx="1806" cy="1989"/>
              <a:chOff x="0" y="672"/>
              <a:chExt cx="1806" cy="1989"/>
            </a:xfrm>
          </p:grpSpPr>
          <p:sp>
            <p:nvSpPr>
              <p:cNvPr id="21510" name="矩形 44037"/>
              <p:cNvSpPr/>
              <p:nvPr userDrawn="1"/>
            </p:nvSpPr>
            <p:spPr>
              <a:xfrm>
                <a:off x="361" y="2257"/>
                <a:ext cx="363" cy="404"/>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21511" name="矩形 44038"/>
              <p:cNvSpPr/>
              <p:nvPr userDrawn="1"/>
            </p:nvSpPr>
            <p:spPr>
              <a:xfrm>
                <a:off x="1081" y="1065"/>
                <a:ext cx="362" cy="405"/>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21512" name="矩形 44039"/>
              <p:cNvSpPr/>
              <p:nvPr userDrawn="1"/>
            </p:nvSpPr>
            <p:spPr>
              <a:xfrm>
                <a:off x="1437" y="672"/>
                <a:ext cx="369" cy="400"/>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21513" name="矩形 44040"/>
              <p:cNvSpPr/>
              <p:nvPr userDrawn="1"/>
            </p:nvSpPr>
            <p:spPr>
              <a:xfrm>
                <a:off x="719" y="2257"/>
                <a:ext cx="368" cy="404"/>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21514" name="矩形 44041"/>
              <p:cNvSpPr/>
              <p:nvPr userDrawn="1"/>
            </p:nvSpPr>
            <p:spPr>
              <a:xfrm>
                <a:off x="1437" y="1065"/>
                <a:ext cx="369" cy="405"/>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21515" name="矩形 44042"/>
              <p:cNvSpPr/>
              <p:nvPr userDrawn="1"/>
            </p:nvSpPr>
            <p:spPr>
              <a:xfrm>
                <a:off x="719" y="1464"/>
                <a:ext cx="368" cy="399"/>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21516" name="矩形 44043"/>
              <p:cNvSpPr/>
              <p:nvPr userDrawn="1"/>
            </p:nvSpPr>
            <p:spPr>
              <a:xfrm>
                <a:off x="0" y="1464"/>
                <a:ext cx="367" cy="399"/>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21517" name="矩形 44044"/>
              <p:cNvSpPr/>
              <p:nvPr userDrawn="1"/>
            </p:nvSpPr>
            <p:spPr>
              <a:xfrm>
                <a:off x="1081" y="1464"/>
                <a:ext cx="362" cy="399"/>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21518" name="矩形 44045"/>
              <p:cNvSpPr/>
              <p:nvPr userDrawn="1"/>
            </p:nvSpPr>
            <p:spPr>
              <a:xfrm>
                <a:off x="361" y="1857"/>
                <a:ext cx="363" cy="406"/>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21519" name="矩形 44046"/>
              <p:cNvSpPr/>
              <p:nvPr userDrawn="1"/>
            </p:nvSpPr>
            <p:spPr>
              <a:xfrm>
                <a:off x="719" y="1857"/>
                <a:ext cx="368" cy="406"/>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grpSp>
      </p:grpSp>
      <p:sp>
        <p:nvSpPr>
          <p:cNvPr id="44051" name="标题 44050"/>
          <p:cNvSpPr>
            <a:spLocks noGrp="1"/>
          </p:cNvSpPr>
          <p:nvPr>
            <p:ph type="ctrTitle"/>
          </p:nvPr>
        </p:nvSpPr>
        <p:spPr>
          <a:xfrm>
            <a:off x="2971800" y="1828800"/>
            <a:ext cx="6019800" cy="2209800"/>
          </a:xfrm>
          <a:prstGeom prst="rect">
            <a:avLst/>
          </a:prstGeom>
          <a:noFill/>
          <a:ln w="9525">
            <a:noFill/>
          </a:ln>
        </p:spPr>
        <p:txBody>
          <a:bodyPr anchor="ctr"/>
          <a:lstStyle>
            <a:lvl1pPr lvl="0">
              <a:defRPr sz="5000">
                <a:solidFill>
                  <a:srgbClr val="FFFFFF"/>
                </a:solidFill>
              </a:defRPr>
            </a:lvl1pPr>
          </a:lstStyle>
          <a:p>
            <a:pPr lvl="0" fontAlgn="base"/>
            <a:r>
              <a:rPr lang="en-US" altLang="zh-CN" strike="noStrike" noProof="1" dirty="0"/>
              <a:t>Click to edit Master title style</a:t>
            </a:r>
            <a:endParaRPr lang="en-US" altLang="zh-CN" strike="noStrike" noProof="1" dirty="0"/>
          </a:p>
        </p:txBody>
      </p:sp>
      <p:sp>
        <p:nvSpPr>
          <p:cNvPr id="44052" name="副标题 44051"/>
          <p:cNvSpPr>
            <a:spLocks noGrp="1"/>
          </p:cNvSpPr>
          <p:nvPr>
            <p:ph type="subTitle" idx="1"/>
          </p:nvPr>
        </p:nvSpPr>
        <p:spPr>
          <a:xfrm>
            <a:off x="2971800" y="4267200"/>
            <a:ext cx="6019800" cy="1752600"/>
          </a:xfrm>
          <a:prstGeom prst="rect">
            <a:avLst/>
          </a:prstGeom>
          <a:noFill/>
          <a:ln w="9525">
            <a:noFill/>
          </a:ln>
        </p:spPr>
        <p:txBody>
          <a:bodyPr anchor="t"/>
          <a:lstStyle>
            <a:lvl1pPr marL="0" lvl="0" indent="0">
              <a:buNone/>
              <a:defRPr sz="3400"/>
            </a:lvl1pPr>
            <a:lvl2pPr marL="457200" lvl="1" indent="0" algn="ctr">
              <a:buNone/>
              <a:defRPr sz="3400"/>
            </a:lvl2pPr>
            <a:lvl3pPr marL="914400" lvl="2" indent="0" algn="ctr">
              <a:buNone/>
              <a:defRPr sz="3400"/>
            </a:lvl3pPr>
            <a:lvl4pPr marL="1371600" lvl="3" indent="0" algn="ctr">
              <a:buNone/>
              <a:defRPr sz="3400"/>
            </a:lvl4pPr>
            <a:lvl5pPr marL="1828800" lvl="4" indent="0" algn="ctr">
              <a:buNone/>
              <a:defRPr sz="3400"/>
            </a:lvl5pPr>
          </a:lstStyle>
          <a:p>
            <a:pPr lvl="0" fontAlgn="base"/>
            <a:r>
              <a:rPr lang="en-US" altLang="zh-CN" strike="noStrike" noProof="1" dirty="0"/>
              <a:t>Click to edit Master subtitle style</a:t>
            </a:r>
            <a:endParaRPr lang="en-US" altLang="zh-CN" strike="noStrike" noProof="1" dirty="0"/>
          </a:p>
        </p:txBody>
      </p:sp>
      <p:sp>
        <p:nvSpPr>
          <p:cNvPr id="44048" name="日期占位符 44047"/>
          <p:cNvSpPr>
            <a:spLocks noGrp="1"/>
          </p:cNvSpPr>
          <p:nvPr>
            <p:ph type="dt" sz="half" idx="2"/>
          </p:nvPr>
        </p:nvSpPr>
        <p:spPr>
          <a:xfrm>
            <a:off x="457200" y="6248400"/>
            <a:ext cx="2133600" cy="457200"/>
          </a:xfrm>
          <a:prstGeom prst="rect">
            <a:avLst/>
          </a:prstGeom>
          <a:noFill/>
          <a:ln w="9525">
            <a:noFill/>
          </a:ln>
        </p:spPr>
        <p:txBody>
          <a:bodyPr anchor="b"/>
          <a:lstStyle>
            <a:lvl1pPr>
              <a:defRPr sz="1200"/>
            </a:lvl1pPr>
          </a:lstStyle>
          <a:p>
            <a:pPr fontAlgn="base"/>
            <a:endParaRPr lang="en-US" strike="noStrike" noProof="1"/>
          </a:p>
        </p:txBody>
      </p:sp>
      <p:sp>
        <p:nvSpPr>
          <p:cNvPr id="44049" name="页脚占位符 44048"/>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vl1pPr>
          </a:lstStyle>
          <a:p>
            <a:pPr fontAlgn="base"/>
            <a:r>
              <a:rPr lang="en-US" strike="noStrike" noProof="1">
                <a:latin typeface="Arial" panose="020B0604020202020204" pitchFamily="34" charset="0"/>
                <a:ea typeface="+mn-ea"/>
                <a:cs typeface="+mn-cs"/>
              </a:rPr>
              <a:t>Robotic Control</a:t>
            </a:r>
            <a:endParaRPr lang="en-US" strike="noStrike" noProof="1"/>
          </a:p>
        </p:txBody>
      </p:sp>
      <p:sp>
        <p:nvSpPr>
          <p:cNvPr id="44050" name="灯片编号占位符 44049"/>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a:ea typeface="宋体" panose="02010600030101010101" pitchFamily="2" charset="-122"/>
              </a:defRPr>
            </a:lvl1pPr>
          </a:lstStyle>
          <a:p>
            <a:pPr lvl="0" fontAlgn="base"/>
            <a:r>
              <a:rPr lang="en-US" strike="noStrike" noProof="1">
                <a:latin typeface="Arial" panose="020B0604020202020204" pitchFamily="34" charset="0"/>
                <a:ea typeface="宋体" panose="02010600030101010101" pitchFamily="2" charset="-122"/>
                <a:cs typeface="+mn-cs"/>
              </a:rPr>
              <a:t>燕山</a:t>
            </a:r>
            <a:r>
              <a:rPr lang="zh-CN" altLang="en-US" strike="noStrike" noProof="1">
                <a:latin typeface="Arial" panose="020B0604020202020204" pitchFamily="34" charset="0"/>
                <a:ea typeface="宋体" panose="02010600030101010101" pitchFamily="2" charset="-122"/>
                <a:cs typeface="+mn-cs"/>
              </a:rPr>
              <a:t>大学电气工程学院</a:t>
            </a:r>
            <a:endParaRPr lang="zh-CN" alt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981200"/>
            <a:ext cx="4032504"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981200"/>
            <a:ext cx="4032504"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9" name="灯片编号占位符 8"/>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10" name="页脚占位符 9"/>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灯片编号占位符 4"/>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6" name="页脚占位符 5"/>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4" name="灯片编号占位符 3"/>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a:ea typeface="宋体" panose="02010600030101010101" pitchFamily="2" charset="-122"/>
              </a:defRPr>
            </a:lvl1pPr>
          </a:lstStyle>
          <a:p>
            <a:pPr lvl="0" fontAlgn="base"/>
            <a:r>
              <a:rPr lang="en-US" strike="noStrike" noProof="1">
                <a:latin typeface="Arial" panose="020B0604020202020204" pitchFamily="34" charset="0"/>
                <a:ea typeface="宋体" panose="02010600030101010101" pitchFamily="2" charset="-122"/>
                <a:cs typeface="+mn-cs"/>
              </a:rPr>
              <a:t>燕山</a:t>
            </a:r>
            <a:r>
              <a:rPr lang="zh-CN" altLang="en-US" strike="noStrike" noProof="1">
                <a:latin typeface="Arial" panose="020B0604020202020204" pitchFamily="34" charset="0"/>
                <a:ea typeface="宋体" panose="02010600030101010101" pitchFamily="2" charset="-122"/>
                <a:cs typeface="+mn-cs"/>
              </a:rPr>
              <a:t>大学电气工程学院</a:t>
            </a:r>
            <a:endParaRPr lang="zh-CN" alt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7" name="页脚占位符 6"/>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52930"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7" name="页脚占位符 6"/>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33794" name="组合 44033"/>
          <p:cNvGrpSpPr/>
          <p:nvPr/>
        </p:nvGrpSpPr>
        <p:grpSpPr>
          <a:xfrm>
            <a:off x="0" y="0"/>
            <a:ext cx="9144000" cy="6858000"/>
            <a:chOff x="0" y="0"/>
            <a:chExt cx="5760" cy="4320"/>
          </a:xfrm>
        </p:grpSpPr>
        <p:sp>
          <p:nvSpPr>
            <p:cNvPr id="33795" name="矩形 44034"/>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buClr>
                  <a:schemeClr val="bg1"/>
                </a:buClr>
              </a:pPr>
              <a:endParaRPr lang="zh-CN" altLang="zh-CN" sz="2400">
                <a:latin typeface="Times New Roman" panose="02020603050405020304" pitchFamily="18" charset="0"/>
              </a:endParaRPr>
            </a:p>
          </p:txBody>
        </p:sp>
        <p:sp>
          <p:nvSpPr>
            <p:cNvPr id="33796" name="矩形 44035"/>
            <p:cNvSpPr/>
            <p:nvPr/>
          </p:nvSpPr>
          <p:spPr>
            <a:xfrm>
              <a:off x="1081" y="1065"/>
              <a:ext cx="4679" cy="1596"/>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grpSp>
          <p:nvGrpSpPr>
            <p:cNvPr id="33797" name="组合 44036"/>
            <p:cNvGrpSpPr/>
            <p:nvPr/>
          </p:nvGrpSpPr>
          <p:grpSpPr>
            <a:xfrm>
              <a:off x="0" y="672"/>
              <a:ext cx="1806" cy="1989"/>
              <a:chOff x="0" y="672"/>
              <a:chExt cx="1806" cy="1989"/>
            </a:xfrm>
          </p:grpSpPr>
          <p:sp>
            <p:nvSpPr>
              <p:cNvPr id="33798" name="矩形 44037"/>
              <p:cNvSpPr/>
              <p:nvPr userDrawn="1"/>
            </p:nvSpPr>
            <p:spPr>
              <a:xfrm>
                <a:off x="361" y="2257"/>
                <a:ext cx="363" cy="404"/>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33799" name="矩形 44038"/>
              <p:cNvSpPr/>
              <p:nvPr userDrawn="1"/>
            </p:nvSpPr>
            <p:spPr>
              <a:xfrm>
                <a:off x="1081" y="1065"/>
                <a:ext cx="362" cy="405"/>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33800" name="矩形 44039"/>
              <p:cNvSpPr/>
              <p:nvPr userDrawn="1"/>
            </p:nvSpPr>
            <p:spPr>
              <a:xfrm>
                <a:off x="1437" y="672"/>
                <a:ext cx="369" cy="400"/>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33801" name="矩形 44040"/>
              <p:cNvSpPr/>
              <p:nvPr userDrawn="1"/>
            </p:nvSpPr>
            <p:spPr>
              <a:xfrm>
                <a:off x="719" y="2257"/>
                <a:ext cx="368" cy="404"/>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33802" name="矩形 44041"/>
              <p:cNvSpPr/>
              <p:nvPr userDrawn="1"/>
            </p:nvSpPr>
            <p:spPr>
              <a:xfrm>
                <a:off x="1437" y="1065"/>
                <a:ext cx="369" cy="405"/>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33803" name="矩形 44042"/>
              <p:cNvSpPr/>
              <p:nvPr userDrawn="1"/>
            </p:nvSpPr>
            <p:spPr>
              <a:xfrm>
                <a:off x="719" y="1464"/>
                <a:ext cx="368" cy="399"/>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33804" name="矩形 44043"/>
              <p:cNvSpPr/>
              <p:nvPr userDrawn="1"/>
            </p:nvSpPr>
            <p:spPr>
              <a:xfrm>
                <a:off x="0" y="1464"/>
                <a:ext cx="367" cy="399"/>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33805" name="矩形 44044"/>
              <p:cNvSpPr/>
              <p:nvPr userDrawn="1"/>
            </p:nvSpPr>
            <p:spPr>
              <a:xfrm>
                <a:off x="1081" y="1464"/>
                <a:ext cx="362" cy="399"/>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33806" name="矩形 44045"/>
              <p:cNvSpPr/>
              <p:nvPr userDrawn="1"/>
            </p:nvSpPr>
            <p:spPr>
              <a:xfrm>
                <a:off x="361" y="1857"/>
                <a:ext cx="363" cy="406"/>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33807" name="矩形 44046"/>
              <p:cNvSpPr/>
              <p:nvPr userDrawn="1"/>
            </p:nvSpPr>
            <p:spPr>
              <a:xfrm>
                <a:off x="719" y="1857"/>
                <a:ext cx="368" cy="406"/>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grpSp>
      </p:grpSp>
      <p:sp>
        <p:nvSpPr>
          <p:cNvPr id="44051" name="标题 44050"/>
          <p:cNvSpPr>
            <a:spLocks noGrp="1"/>
          </p:cNvSpPr>
          <p:nvPr>
            <p:ph type="ctrTitle"/>
          </p:nvPr>
        </p:nvSpPr>
        <p:spPr>
          <a:xfrm>
            <a:off x="2971800" y="1828800"/>
            <a:ext cx="6019800" cy="2209800"/>
          </a:xfrm>
          <a:prstGeom prst="rect">
            <a:avLst/>
          </a:prstGeom>
          <a:noFill/>
          <a:ln w="9525">
            <a:noFill/>
          </a:ln>
        </p:spPr>
        <p:txBody>
          <a:bodyPr anchor="ctr"/>
          <a:lstStyle>
            <a:lvl1pPr lvl="0">
              <a:defRPr sz="5000">
                <a:solidFill>
                  <a:srgbClr val="FFFFFF"/>
                </a:solidFill>
              </a:defRPr>
            </a:lvl1pPr>
          </a:lstStyle>
          <a:p>
            <a:pPr lvl="0" fontAlgn="base"/>
            <a:r>
              <a:rPr lang="en-US" altLang="zh-CN" strike="noStrike" noProof="1" dirty="0"/>
              <a:t>Click to edit Master title style</a:t>
            </a:r>
            <a:endParaRPr lang="en-US" altLang="zh-CN" strike="noStrike" noProof="1" dirty="0"/>
          </a:p>
        </p:txBody>
      </p:sp>
      <p:sp>
        <p:nvSpPr>
          <p:cNvPr id="44052" name="副标题 44051"/>
          <p:cNvSpPr>
            <a:spLocks noGrp="1"/>
          </p:cNvSpPr>
          <p:nvPr>
            <p:ph type="subTitle" idx="1"/>
          </p:nvPr>
        </p:nvSpPr>
        <p:spPr>
          <a:xfrm>
            <a:off x="2971800" y="4267200"/>
            <a:ext cx="6019800" cy="1752600"/>
          </a:xfrm>
          <a:prstGeom prst="rect">
            <a:avLst/>
          </a:prstGeom>
          <a:noFill/>
          <a:ln w="9525">
            <a:noFill/>
          </a:ln>
        </p:spPr>
        <p:txBody>
          <a:bodyPr anchor="t"/>
          <a:lstStyle>
            <a:lvl1pPr marL="0" lvl="0" indent="0">
              <a:buNone/>
              <a:defRPr sz="3400"/>
            </a:lvl1pPr>
            <a:lvl2pPr marL="457200" lvl="1" indent="0" algn="ctr">
              <a:buNone/>
              <a:defRPr sz="3400"/>
            </a:lvl2pPr>
            <a:lvl3pPr marL="914400" lvl="2" indent="0" algn="ctr">
              <a:buNone/>
              <a:defRPr sz="3400"/>
            </a:lvl3pPr>
            <a:lvl4pPr marL="1371600" lvl="3" indent="0" algn="ctr">
              <a:buNone/>
              <a:defRPr sz="3400"/>
            </a:lvl4pPr>
            <a:lvl5pPr marL="1828800" lvl="4" indent="0" algn="ctr">
              <a:buNone/>
              <a:defRPr sz="3400"/>
            </a:lvl5pPr>
          </a:lstStyle>
          <a:p>
            <a:pPr lvl="0" fontAlgn="base"/>
            <a:r>
              <a:rPr lang="en-US" altLang="zh-CN" strike="noStrike" noProof="1" dirty="0"/>
              <a:t>Click to edit Master subtitle style</a:t>
            </a:r>
            <a:endParaRPr lang="en-US" altLang="zh-CN" strike="noStrike" noProof="1" dirty="0"/>
          </a:p>
        </p:txBody>
      </p:sp>
      <p:sp>
        <p:nvSpPr>
          <p:cNvPr id="44048" name="日期占位符 44047"/>
          <p:cNvSpPr>
            <a:spLocks noGrp="1"/>
          </p:cNvSpPr>
          <p:nvPr>
            <p:ph type="dt" sz="half" idx="2"/>
          </p:nvPr>
        </p:nvSpPr>
        <p:spPr>
          <a:xfrm>
            <a:off x="457200" y="6248400"/>
            <a:ext cx="2133600" cy="457200"/>
          </a:xfrm>
          <a:prstGeom prst="rect">
            <a:avLst/>
          </a:prstGeom>
          <a:noFill/>
          <a:ln w="9525">
            <a:noFill/>
          </a:ln>
        </p:spPr>
        <p:txBody>
          <a:bodyPr anchor="b"/>
          <a:lstStyle>
            <a:lvl1pPr>
              <a:defRPr sz="1200"/>
            </a:lvl1pPr>
          </a:lstStyle>
          <a:p>
            <a:pPr fontAlgn="base"/>
            <a:endParaRPr lang="en-US" strike="noStrike" noProof="1"/>
          </a:p>
        </p:txBody>
      </p:sp>
      <p:sp>
        <p:nvSpPr>
          <p:cNvPr id="44049" name="页脚占位符 44048"/>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vl1pPr>
          </a:lstStyle>
          <a:p>
            <a:pPr fontAlgn="base"/>
            <a:r>
              <a:rPr lang="en-US" strike="noStrike" noProof="1">
                <a:latin typeface="Arial" panose="020B0604020202020204" pitchFamily="34" charset="0"/>
                <a:ea typeface="+mn-ea"/>
                <a:cs typeface="+mn-cs"/>
              </a:rPr>
              <a:t>Robotic Control</a:t>
            </a:r>
            <a:endParaRPr lang="en-US" strike="noStrike" noProof="1"/>
          </a:p>
        </p:txBody>
      </p:sp>
      <p:sp>
        <p:nvSpPr>
          <p:cNvPr id="44050" name="灯片编号占位符 44049"/>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a:ea typeface="宋体" panose="02010600030101010101" pitchFamily="2" charset="-122"/>
              </a:defRPr>
            </a:lvl1pPr>
          </a:lstStyle>
          <a:p>
            <a:pPr lvl="0" fontAlgn="base"/>
            <a:r>
              <a:rPr lang="en-US" strike="noStrike" noProof="1">
                <a:latin typeface="Arial" panose="020B0604020202020204" pitchFamily="34" charset="0"/>
                <a:ea typeface="宋体" panose="02010600030101010101" pitchFamily="2" charset="-122"/>
                <a:cs typeface="+mn-cs"/>
              </a:rPr>
              <a:t>燕山</a:t>
            </a:r>
            <a:r>
              <a:rPr lang="zh-CN" altLang="en-US" strike="noStrike" noProof="1">
                <a:latin typeface="Arial" panose="020B0604020202020204" pitchFamily="34" charset="0"/>
                <a:ea typeface="宋体" panose="02010600030101010101" pitchFamily="2" charset="-122"/>
                <a:cs typeface="+mn-cs"/>
              </a:rPr>
              <a:t>大学电气工程学院</a:t>
            </a:r>
            <a:endParaRPr lang="zh-CN" alt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981200"/>
            <a:ext cx="4032504"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981200"/>
            <a:ext cx="4032504"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9" name="灯片编号占位符 8"/>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10" name="页脚占位符 9"/>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灯片编号占位符 4"/>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6" name="页脚占位符 5"/>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4" name="灯片编号占位符 3"/>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7" name="页脚占位符 6"/>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52930"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7" name="页脚占位符 6"/>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46082" name="组合 44033"/>
          <p:cNvGrpSpPr/>
          <p:nvPr/>
        </p:nvGrpSpPr>
        <p:grpSpPr>
          <a:xfrm>
            <a:off x="0" y="0"/>
            <a:ext cx="9144000" cy="6858000"/>
            <a:chOff x="0" y="0"/>
            <a:chExt cx="5760" cy="4320"/>
          </a:xfrm>
        </p:grpSpPr>
        <p:sp>
          <p:nvSpPr>
            <p:cNvPr id="46083" name="矩形 44034"/>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buClr>
                  <a:schemeClr val="bg1"/>
                </a:buClr>
              </a:pPr>
              <a:endParaRPr lang="zh-CN" altLang="zh-CN" sz="2400">
                <a:latin typeface="Times New Roman" panose="02020603050405020304" pitchFamily="18" charset="0"/>
              </a:endParaRPr>
            </a:p>
          </p:txBody>
        </p:sp>
        <p:sp>
          <p:nvSpPr>
            <p:cNvPr id="46084" name="矩形 44035"/>
            <p:cNvSpPr/>
            <p:nvPr/>
          </p:nvSpPr>
          <p:spPr>
            <a:xfrm>
              <a:off x="1081" y="1065"/>
              <a:ext cx="4679" cy="1596"/>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grpSp>
          <p:nvGrpSpPr>
            <p:cNvPr id="46085" name="组合 44036"/>
            <p:cNvGrpSpPr/>
            <p:nvPr/>
          </p:nvGrpSpPr>
          <p:grpSpPr>
            <a:xfrm>
              <a:off x="0" y="672"/>
              <a:ext cx="1806" cy="1989"/>
              <a:chOff x="0" y="672"/>
              <a:chExt cx="1806" cy="1989"/>
            </a:xfrm>
          </p:grpSpPr>
          <p:sp>
            <p:nvSpPr>
              <p:cNvPr id="46086" name="矩形 44037"/>
              <p:cNvSpPr/>
              <p:nvPr userDrawn="1"/>
            </p:nvSpPr>
            <p:spPr>
              <a:xfrm>
                <a:off x="361" y="2257"/>
                <a:ext cx="363" cy="404"/>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46087" name="矩形 44038"/>
              <p:cNvSpPr/>
              <p:nvPr userDrawn="1"/>
            </p:nvSpPr>
            <p:spPr>
              <a:xfrm>
                <a:off x="1081" y="1065"/>
                <a:ext cx="362" cy="405"/>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46088" name="矩形 44039"/>
              <p:cNvSpPr/>
              <p:nvPr userDrawn="1"/>
            </p:nvSpPr>
            <p:spPr>
              <a:xfrm>
                <a:off x="1437" y="672"/>
                <a:ext cx="369" cy="400"/>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46089" name="矩形 44040"/>
              <p:cNvSpPr/>
              <p:nvPr userDrawn="1"/>
            </p:nvSpPr>
            <p:spPr>
              <a:xfrm>
                <a:off x="719" y="2257"/>
                <a:ext cx="368" cy="404"/>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46090" name="矩形 44041"/>
              <p:cNvSpPr/>
              <p:nvPr userDrawn="1"/>
            </p:nvSpPr>
            <p:spPr>
              <a:xfrm>
                <a:off x="1437" y="1065"/>
                <a:ext cx="369" cy="405"/>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46091" name="矩形 44042"/>
              <p:cNvSpPr/>
              <p:nvPr userDrawn="1"/>
            </p:nvSpPr>
            <p:spPr>
              <a:xfrm>
                <a:off x="719" y="1464"/>
                <a:ext cx="368" cy="399"/>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46092" name="矩形 44043"/>
              <p:cNvSpPr/>
              <p:nvPr userDrawn="1"/>
            </p:nvSpPr>
            <p:spPr>
              <a:xfrm>
                <a:off x="0" y="1464"/>
                <a:ext cx="367" cy="399"/>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46093" name="矩形 44044"/>
              <p:cNvSpPr/>
              <p:nvPr userDrawn="1"/>
            </p:nvSpPr>
            <p:spPr>
              <a:xfrm>
                <a:off x="1081" y="1464"/>
                <a:ext cx="362" cy="399"/>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46094" name="矩形 44045"/>
              <p:cNvSpPr/>
              <p:nvPr userDrawn="1"/>
            </p:nvSpPr>
            <p:spPr>
              <a:xfrm>
                <a:off x="361" y="1857"/>
                <a:ext cx="363" cy="406"/>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46095" name="矩形 44046"/>
              <p:cNvSpPr/>
              <p:nvPr userDrawn="1"/>
            </p:nvSpPr>
            <p:spPr>
              <a:xfrm>
                <a:off x="719" y="1857"/>
                <a:ext cx="368" cy="406"/>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grpSp>
      </p:grpSp>
      <p:sp>
        <p:nvSpPr>
          <p:cNvPr id="44051" name="标题 44050"/>
          <p:cNvSpPr>
            <a:spLocks noGrp="1"/>
          </p:cNvSpPr>
          <p:nvPr>
            <p:ph type="ctrTitle"/>
          </p:nvPr>
        </p:nvSpPr>
        <p:spPr>
          <a:xfrm>
            <a:off x="2971800" y="1828800"/>
            <a:ext cx="6019800" cy="2209800"/>
          </a:xfrm>
          <a:prstGeom prst="rect">
            <a:avLst/>
          </a:prstGeom>
          <a:noFill/>
          <a:ln w="9525">
            <a:noFill/>
          </a:ln>
        </p:spPr>
        <p:txBody>
          <a:bodyPr anchor="ctr"/>
          <a:lstStyle>
            <a:lvl1pPr lvl="0">
              <a:defRPr sz="5000">
                <a:solidFill>
                  <a:srgbClr val="FFFFFF"/>
                </a:solidFill>
              </a:defRPr>
            </a:lvl1pPr>
          </a:lstStyle>
          <a:p>
            <a:pPr lvl="0" fontAlgn="base"/>
            <a:r>
              <a:rPr lang="en-US" altLang="zh-CN" strike="noStrike" noProof="1" dirty="0"/>
              <a:t>Click to edit Master title style</a:t>
            </a:r>
            <a:endParaRPr lang="en-US" altLang="zh-CN" strike="noStrike" noProof="1" dirty="0"/>
          </a:p>
        </p:txBody>
      </p:sp>
      <p:sp>
        <p:nvSpPr>
          <p:cNvPr id="44052" name="副标题 44051"/>
          <p:cNvSpPr>
            <a:spLocks noGrp="1"/>
          </p:cNvSpPr>
          <p:nvPr>
            <p:ph type="subTitle" idx="1"/>
          </p:nvPr>
        </p:nvSpPr>
        <p:spPr>
          <a:xfrm>
            <a:off x="2971800" y="4267200"/>
            <a:ext cx="6019800" cy="1752600"/>
          </a:xfrm>
          <a:prstGeom prst="rect">
            <a:avLst/>
          </a:prstGeom>
          <a:noFill/>
          <a:ln w="9525">
            <a:noFill/>
          </a:ln>
        </p:spPr>
        <p:txBody>
          <a:bodyPr anchor="t"/>
          <a:lstStyle>
            <a:lvl1pPr marL="0" lvl="0" indent="0">
              <a:buNone/>
              <a:defRPr sz="3400"/>
            </a:lvl1pPr>
            <a:lvl2pPr marL="457200" lvl="1" indent="0" algn="ctr">
              <a:buNone/>
              <a:defRPr sz="3400"/>
            </a:lvl2pPr>
            <a:lvl3pPr marL="914400" lvl="2" indent="0" algn="ctr">
              <a:buNone/>
              <a:defRPr sz="3400"/>
            </a:lvl3pPr>
            <a:lvl4pPr marL="1371600" lvl="3" indent="0" algn="ctr">
              <a:buNone/>
              <a:defRPr sz="3400"/>
            </a:lvl4pPr>
            <a:lvl5pPr marL="1828800" lvl="4" indent="0" algn="ctr">
              <a:buNone/>
              <a:defRPr sz="3400"/>
            </a:lvl5pPr>
          </a:lstStyle>
          <a:p>
            <a:pPr lvl="0" fontAlgn="base"/>
            <a:r>
              <a:rPr lang="en-US" altLang="zh-CN" strike="noStrike" noProof="1" dirty="0"/>
              <a:t>Click to edit Master subtitle style</a:t>
            </a:r>
            <a:endParaRPr lang="en-US" altLang="zh-CN" strike="noStrike" noProof="1" dirty="0"/>
          </a:p>
        </p:txBody>
      </p:sp>
      <p:sp>
        <p:nvSpPr>
          <p:cNvPr id="44048" name="日期占位符 44047"/>
          <p:cNvSpPr>
            <a:spLocks noGrp="1"/>
          </p:cNvSpPr>
          <p:nvPr>
            <p:ph type="dt" sz="half" idx="2"/>
          </p:nvPr>
        </p:nvSpPr>
        <p:spPr>
          <a:xfrm>
            <a:off x="457200" y="6248400"/>
            <a:ext cx="2133600" cy="457200"/>
          </a:xfrm>
          <a:prstGeom prst="rect">
            <a:avLst/>
          </a:prstGeom>
          <a:noFill/>
          <a:ln w="9525">
            <a:noFill/>
          </a:ln>
        </p:spPr>
        <p:txBody>
          <a:bodyPr anchor="b"/>
          <a:lstStyle>
            <a:lvl1pPr>
              <a:defRPr sz="1200"/>
            </a:lvl1pPr>
          </a:lstStyle>
          <a:p>
            <a:pPr fontAlgn="base"/>
            <a:endParaRPr lang="en-US" strike="noStrike" noProof="1"/>
          </a:p>
        </p:txBody>
      </p:sp>
      <p:sp>
        <p:nvSpPr>
          <p:cNvPr id="44049" name="页脚占位符 44048"/>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vl1pPr>
          </a:lstStyle>
          <a:p>
            <a:pPr fontAlgn="base"/>
            <a:r>
              <a:rPr lang="en-US" strike="noStrike" noProof="1">
                <a:latin typeface="Arial" panose="020B0604020202020204" pitchFamily="34" charset="0"/>
                <a:ea typeface="+mn-ea"/>
                <a:cs typeface="+mn-cs"/>
              </a:rPr>
              <a:t>Robotic Control</a:t>
            </a:r>
            <a:endParaRPr lang="en-US" strike="noStrike" noProof="1"/>
          </a:p>
        </p:txBody>
      </p:sp>
      <p:sp>
        <p:nvSpPr>
          <p:cNvPr id="44050" name="灯片编号占位符 44049"/>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a:ea typeface="宋体" panose="02010600030101010101" pitchFamily="2" charset="-122"/>
              </a:defRPr>
            </a:lvl1pPr>
          </a:lstStyle>
          <a:p>
            <a:pPr lvl="0" fontAlgn="base"/>
            <a:r>
              <a:rPr lang="en-US" strike="noStrike" noProof="1">
                <a:latin typeface="Arial" panose="020B0604020202020204" pitchFamily="34" charset="0"/>
                <a:ea typeface="宋体" panose="02010600030101010101" pitchFamily="2" charset="-122"/>
                <a:cs typeface="+mn-cs"/>
              </a:rPr>
              <a:t>燕山</a:t>
            </a:r>
            <a:r>
              <a:rPr lang="zh-CN" altLang="en-US" strike="noStrike" noProof="1">
                <a:latin typeface="Arial" panose="020B0604020202020204" pitchFamily="34" charset="0"/>
                <a:ea typeface="宋体" panose="02010600030101010101" pitchFamily="2" charset="-122"/>
                <a:cs typeface="+mn-cs"/>
              </a:rPr>
              <a:t>大学电气工程学院</a:t>
            </a:r>
            <a:endParaRPr lang="zh-CN" alt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981200"/>
            <a:ext cx="4032504"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981200"/>
            <a:ext cx="4032504"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981200"/>
            <a:ext cx="4032504"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981200"/>
            <a:ext cx="4032504"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9" name="灯片编号占位符 8"/>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10" name="页脚占位符 9"/>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灯片编号占位符 4"/>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6" name="页脚占位符 5"/>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4" name="灯片编号占位符 3"/>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7" name="页脚占位符 6"/>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52930"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7" name="页脚占位符 6"/>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58370" name="组合 44033"/>
          <p:cNvGrpSpPr/>
          <p:nvPr/>
        </p:nvGrpSpPr>
        <p:grpSpPr>
          <a:xfrm>
            <a:off x="0" y="0"/>
            <a:ext cx="9144000" cy="6858000"/>
            <a:chOff x="0" y="0"/>
            <a:chExt cx="5760" cy="4320"/>
          </a:xfrm>
        </p:grpSpPr>
        <p:sp>
          <p:nvSpPr>
            <p:cNvPr id="58371" name="矩形 44034"/>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zh-CN" altLang="zh-CN" sz="2400">
                <a:latin typeface="Times New Roman" panose="02020603050405020304" pitchFamily="18" charset="0"/>
              </a:endParaRPr>
            </a:p>
          </p:txBody>
        </p:sp>
        <p:sp>
          <p:nvSpPr>
            <p:cNvPr id="58372" name="矩形 44035"/>
            <p:cNvSpPr/>
            <p:nvPr/>
          </p:nvSpPr>
          <p:spPr>
            <a:xfrm>
              <a:off x="1081" y="1065"/>
              <a:ext cx="4679" cy="1596"/>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ndParaRPr>
            </a:p>
          </p:txBody>
        </p:sp>
        <p:grpSp>
          <p:nvGrpSpPr>
            <p:cNvPr id="58373" name="组合 44036"/>
            <p:cNvGrpSpPr/>
            <p:nvPr/>
          </p:nvGrpSpPr>
          <p:grpSpPr>
            <a:xfrm>
              <a:off x="0" y="672"/>
              <a:ext cx="1806" cy="1989"/>
              <a:chOff x="0" y="672"/>
              <a:chExt cx="1806" cy="1989"/>
            </a:xfrm>
          </p:grpSpPr>
          <p:sp>
            <p:nvSpPr>
              <p:cNvPr id="58374" name="矩形 44037"/>
              <p:cNvSpPr/>
              <p:nvPr userDrawn="1"/>
            </p:nvSpPr>
            <p:spPr>
              <a:xfrm>
                <a:off x="361" y="2257"/>
                <a:ext cx="363" cy="404"/>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ndParaRPr>
              </a:p>
            </p:txBody>
          </p:sp>
          <p:sp>
            <p:nvSpPr>
              <p:cNvPr id="58375" name="矩形 44038"/>
              <p:cNvSpPr/>
              <p:nvPr userDrawn="1"/>
            </p:nvSpPr>
            <p:spPr>
              <a:xfrm>
                <a:off x="1081" y="1065"/>
                <a:ext cx="362" cy="405"/>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ndParaRPr>
              </a:p>
            </p:txBody>
          </p:sp>
          <p:sp>
            <p:nvSpPr>
              <p:cNvPr id="58376" name="矩形 44039"/>
              <p:cNvSpPr/>
              <p:nvPr userDrawn="1"/>
            </p:nvSpPr>
            <p:spPr>
              <a:xfrm>
                <a:off x="1437" y="672"/>
                <a:ext cx="369" cy="400"/>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ndParaRPr>
              </a:p>
            </p:txBody>
          </p:sp>
          <p:sp>
            <p:nvSpPr>
              <p:cNvPr id="58377" name="矩形 44040"/>
              <p:cNvSpPr/>
              <p:nvPr userDrawn="1"/>
            </p:nvSpPr>
            <p:spPr>
              <a:xfrm>
                <a:off x="719" y="2257"/>
                <a:ext cx="368" cy="404"/>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ndParaRPr>
              </a:p>
            </p:txBody>
          </p:sp>
          <p:sp>
            <p:nvSpPr>
              <p:cNvPr id="58378" name="矩形 44041"/>
              <p:cNvSpPr/>
              <p:nvPr userDrawn="1"/>
            </p:nvSpPr>
            <p:spPr>
              <a:xfrm>
                <a:off x="1437" y="1065"/>
                <a:ext cx="369" cy="405"/>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ndParaRPr>
              </a:p>
            </p:txBody>
          </p:sp>
          <p:sp>
            <p:nvSpPr>
              <p:cNvPr id="58379" name="矩形 44042"/>
              <p:cNvSpPr/>
              <p:nvPr userDrawn="1"/>
            </p:nvSpPr>
            <p:spPr>
              <a:xfrm>
                <a:off x="719" y="1464"/>
                <a:ext cx="368" cy="399"/>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ndParaRPr>
              </a:p>
            </p:txBody>
          </p:sp>
          <p:sp>
            <p:nvSpPr>
              <p:cNvPr id="58380" name="矩形 44043"/>
              <p:cNvSpPr/>
              <p:nvPr userDrawn="1"/>
            </p:nvSpPr>
            <p:spPr>
              <a:xfrm>
                <a:off x="0" y="1464"/>
                <a:ext cx="367" cy="399"/>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ndParaRPr>
              </a:p>
            </p:txBody>
          </p:sp>
          <p:sp>
            <p:nvSpPr>
              <p:cNvPr id="58381" name="矩形 44044"/>
              <p:cNvSpPr/>
              <p:nvPr userDrawn="1"/>
            </p:nvSpPr>
            <p:spPr>
              <a:xfrm>
                <a:off x="1081" y="1464"/>
                <a:ext cx="362" cy="399"/>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ndParaRPr>
              </a:p>
            </p:txBody>
          </p:sp>
          <p:sp>
            <p:nvSpPr>
              <p:cNvPr id="58382" name="矩形 44045"/>
              <p:cNvSpPr/>
              <p:nvPr userDrawn="1"/>
            </p:nvSpPr>
            <p:spPr>
              <a:xfrm>
                <a:off x="361" y="1857"/>
                <a:ext cx="363" cy="406"/>
              </a:xfrm>
              <a:prstGeom prst="rect">
                <a:avLst/>
              </a:prstGeom>
              <a:solidFill>
                <a:schemeClr val="folHlink"/>
              </a:solidFill>
              <a:ln w="9525">
                <a:noFill/>
              </a:ln>
            </p:spPr>
            <p:txBody>
              <a:bodyPr anchor="t" anchorCtr="0"/>
              <a:p>
                <a:pPr lvl="0"/>
                <a:endParaRPr lang="zh-CN" altLang="zh-CN" sz="2400">
                  <a:latin typeface="Times New Roman" panose="02020603050405020304" pitchFamily="18" charset="0"/>
                </a:endParaRPr>
              </a:p>
            </p:txBody>
          </p:sp>
          <p:sp>
            <p:nvSpPr>
              <p:cNvPr id="58383" name="矩形 44046"/>
              <p:cNvSpPr/>
              <p:nvPr userDrawn="1"/>
            </p:nvSpPr>
            <p:spPr>
              <a:xfrm>
                <a:off x="719" y="1857"/>
                <a:ext cx="368" cy="406"/>
              </a:xfrm>
              <a:prstGeom prst="rect">
                <a:avLst/>
              </a:prstGeom>
              <a:solidFill>
                <a:schemeClr val="accent2"/>
              </a:solidFill>
              <a:ln w="9525">
                <a:noFill/>
              </a:ln>
            </p:spPr>
            <p:txBody>
              <a:bodyPr anchor="t" anchorCtr="0"/>
              <a:p>
                <a:pPr lvl="0"/>
                <a:endParaRPr lang="zh-CN" altLang="zh-CN" sz="2400">
                  <a:latin typeface="Times New Roman" panose="02020603050405020304" pitchFamily="18" charset="0"/>
                </a:endParaRPr>
              </a:p>
            </p:txBody>
          </p:sp>
        </p:grpSp>
      </p:grpSp>
      <p:sp>
        <p:nvSpPr>
          <p:cNvPr id="44051" name="标题 44050"/>
          <p:cNvSpPr>
            <a:spLocks noGrp="1"/>
          </p:cNvSpPr>
          <p:nvPr>
            <p:ph type="ctrTitle"/>
          </p:nvPr>
        </p:nvSpPr>
        <p:spPr>
          <a:xfrm>
            <a:off x="2971800" y="1828800"/>
            <a:ext cx="6019800" cy="2209800"/>
          </a:xfrm>
          <a:prstGeom prst="rect">
            <a:avLst/>
          </a:prstGeom>
          <a:noFill/>
          <a:ln w="9525">
            <a:noFill/>
          </a:ln>
        </p:spPr>
        <p:txBody>
          <a:bodyPr anchor="ctr"/>
          <a:lstStyle>
            <a:lvl1pPr lvl="0">
              <a:defRPr sz="5000">
                <a:solidFill>
                  <a:srgbClr val="FFFFFF"/>
                </a:solidFill>
              </a:defRPr>
            </a:lvl1pPr>
          </a:lstStyle>
          <a:p>
            <a:pPr lvl="0" fontAlgn="base"/>
            <a:r>
              <a:rPr lang="en-US" altLang="zh-CN" strike="noStrike" noProof="1" dirty="0"/>
              <a:t>Click to edit Master title style</a:t>
            </a:r>
            <a:endParaRPr lang="en-US" altLang="zh-CN" strike="noStrike" noProof="1" dirty="0"/>
          </a:p>
        </p:txBody>
      </p:sp>
      <p:sp>
        <p:nvSpPr>
          <p:cNvPr id="44052" name="副标题 44051"/>
          <p:cNvSpPr>
            <a:spLocks noGrp="1"/>
          </p:cNvSpPr>
          <p:nvPr>
            <p:ph type="subTitle" idx="1"/>
          </p:nvPr>
        </p:nvSpPr>
        <p:spPr>
          <a:xfrm>
            <a:off x="2971800" y="4267200"/>
            <a:ext cx="6019800" cy="1752600"/>
          </a:xfrm>
          <a:prstGeom prst="rect">
            <a:avLst/>
          </a:prstGeom>
          <a:noFill/>
          <a:ln w="9525">
            <a:noFill/>
          </a:ln>
        </p:spPr>
        <p:txBody>
          <a:bodyPr anchor="t"/>
          <a:lstStyle>
            <a:lvl1pPr marL="0" lvl="0" indent="0">
              <a:buNone/>
              <a:defRPr sz="3400"/>
            </a:lvl1pPr>
            <a:lvl2pPr marL="457200" lvl="1" indent="0" algn="ctr">
              <a:buNone/>
              <a:defRPr sz="3400"/>
            </a:lvl2pPr>
            <a:lvl3pPr marL="914400" lvl="2" indent="0" algn="ctr">
              <a:buNone/>
              <a:defRPr sz="3400"/>
            </a:lvl3pPr>
            <a:lvl4pPr marL="1371600" lvl="3" indent="0" algn="ctr">
              <a:buNone/>
              <a:defRPr sz="3400"/>
            </a:lvl4pPr>
            <a:lvl5pPr marL="1828800" lvl="4" indent="0" algn="ctr">
              <a:buNone/>
              <a:defRPr sz="3400"/>
            </a:lvl5pPr>
          </a:lstStyle>
          <a:p>
            <a:pPr lvl="0" fontAlgn="base"/>
            <a:r>
              <a:rPr lang="en-US" altLang="zh-CN" strike="noStrike" noProof="1" dirty="0"/>
              <a:t>Click to edit Master subtitle style</a:t>
            </a:r>
            <a:endParaRPr lang="en-US" altLang="zh-CN" strike="noStrike" noProof="1" dirty="0"/>
          </a:p>
        </p:txBody>
      </p:sp>
      <p:sp>
        <p:nvSpPr>
          <p:cNvPr id="44048" name="日期占位符 44047"/>
          <p:cNvSpPr>
            <a:spLocks noGrp="1"/>
          </p:cNvSpPr>
          <p:nvPr>
            <p:ph type="dt" sz="half" idx="2"/>
          </p:nvPr>
        </p:nvSpPr>
        <p:spPr>
          <a:xfrm>
            <a:off x="457200" y="6248400"/>
            <a:ext cx="2133600" cy="457200"/>
          </a:xfrm>
          <a:prstGeom prst="rect">
            <a:avLst/>
          </a:prstGeom>
          <a:noFill/>
          <a:ln w="9525">
            <a:noFill/>
          </a:ln>
        </p:spPr>
        <p:txBody>
          <a:bodyPr anchor="b"/>
          <a:lstStyle>
            <a:lvl1pPr>
              <a:defRPr sz="1200"/>
            </a:lvl1pPr>
          </a:lstStyle>
          <a:p>
            <a:pPr fontAlgn="base"/>
            <a:endParaRPr lang="en-US" strike="noStrike" noProof="1"/>
          </a:p>
        </p:txBody>
      </p:sp>
      <p:sp>
        <p:nvSpPr>
          <p:cNvPr id="44049" name="页脚占位符 44048"/>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vl1pPr>
          </a:lstStyle>
          <a:p>
            <a:pPr fontAlgn="base"/>
            <a:r>
              <a:rPr lang="en-US" strike="noStrike" noProof="1">
                <a:latin typeface="Arial" panose="020B0604020202020204" pitchFamily="34" charset="0"/>
                <a:ea typeface="+mn-ea"/>
                <a:cs typeface="+mn-cs"/>
              </a:rPr>
              <a:t>Robotic Control</a:t>
            </a:r>
            <a:endParaRPr lang="en-US" strike="noStrike" noProof="1"/>
          </a:p>
        </p:txBody>
      </p:sp>
      <p:sp>
        <p:nvSpPr>
          <p:cNvPr id="44050" name="灯片编号占位符 44049"/>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9" name="灯片编号占位符 8"/>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10" name="页脚占位符 9"/>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a:ea typeface="宋体" panose="02010600030101010101" pitchFamily="2" charset="-122"/>
              </a:defRPr>
            </a:lvl1pPr>
          </a:lstStyle>
          <a:p>
            <a:pPr lvl="0" fontAlgn="base"/>
            <a:r>
              <a:rPr lang="en-US" strike="noStrike" noProof="1">
                <a:latin typeface="Arial" panose="020B0604020202020204" pitchFamily="34" charset="0"/>
                <a:ea typeface="宋体" panose="02010600030101010101" pitchFamily="2" charset="-122"/>
                <a:cs typeface="+mn-cs"/>
              </a:rPr>
              <a:t>燕山</a:t>
            </a:r>
            <a:r>
              <a:rPr lang="zh-CN" altLang="en-US" strike="noStrike" noProof="1">
                <a:latin typeface="Arial" panose="020B0604020202020204" pitchFamily="34" charset="0"/>
                <a:ea typeface="宋体" panose="02010600030101010101" pitchFamily="2" charset="-122"/>
                <a:cs typeface="+mn-cs"/>
              </a:rPr>
              <a:t>大学电气工程学院</a:t>
            </a:r>
            <a:endParaRPr lang="zh-CN" alt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981200"/>
            <a:ext cx="4032504"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981200"/>
            <a:ext cx="4032504"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9" name="灯片编号占位符 8"/>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10" name="页脚占位符 9"/>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灯片编号占位符 4"/>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6" name="页脚占位符 5"/>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4" name="灯片编号占位符 3"/>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7" name="页脚占位符 6"/>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52930"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7" name="页脚占位符 6"/>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灯片编号占位符 4"/>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6" name="页脚占位符 5"/>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70658" name="组合 44033"/>
          <p:cNvGrpSpPr/>
          <p:nvPr/>
        </p:nvGrpSpPr>
        <p:grpSpPr>
          <a:xfrm>
            <a:off x="0" y="0"/>
            <a:ext cx="9144000" cy="6858000"/>
            <a:chOff x="0" y="0"/>
            <a:chExt cx="5760" cy="4320"/>
          </a:xfrm>
        </p:grpSpPr>
        <p:sp>
          <p:nvSpPr>
            <p:cNvPr id="70659" name="矩形 44034"/>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buClr>
                  <a:schemeClr val="bg1"/>
                </a:buClr>
              </a:pPr>
              <a:endParaRPr lang="zh-CN" altLang="zh-CN" sz="2400">
                <a:latin typeface="Times New Roman" panose="02020603050405020304" pitchFamily="18" charset="0"/>
              </a:endParaRPr>
            </a:p>
          </p:txBody>
        </p:sp>
        <p:sp>
          <p:nvSpPr>
            <p:cNvPr id="70660" name="矩形 44035"/>
            <p:cNvSpPr/>
            <p:nvPr/>
          </p:nvSpPr>
          <p:spPr>
            <a:xfrm>
              <a:off x="1081" y="1065"/>
              <a:ext cx="4679" cy="1596"/>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grpSp>
          <p:nvGrpSpPr>
            <p:cNvPr id="70661" name="组合 44036"/>
            <p:cNvGrpSpPr/>
            <p:nvPr/>
          </p:nvGrpSpPr>
          <p:grpSpPr>
            <a:xfrm>
              <a:off x="0" y="672"/>
              <a:ext cx="1806" cy="1989"/>
              <a:chOff x="0" y="672"/>
              <a:chExt cx="1806" cy="1989"/>
            </a:xfrm>
          </p:grpSpPr>
          <p:sp>
            <p:nvSpPr>
              <p:cNvPr id="70662" name="矩形 44037"/>
              <p:cNvSpPr/>
              <p:nvPr userDrawn="1"/>
            </p:nvSpPr>
            <p:spPr>
              <a:xfrm>
                <a:off x="361" y="2257"/>
                <a:ext cx="363" cy="404"/>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70663" name="矩形 44038"/>
              <p:cNvSpPr/>
              <p:nvPr userDrawn="1"/>
            </p:nvSpPr>
            <p:spPr>
              <a:xfrm>
                <a:off x="1081" y="1065"/>
                <a:ext cx="362" cy="405"/>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70664" name="矩形 44039"/>
              <p:cNvSpPr/>
              <p:nvPr userDrawn="1"/>
            </p:nvSpPr>
            <p:spPr>
              <a:xfrm>
                <a:off x="1437" y="672"/>
                <a:ext cx="369" cy="400"/>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70665" name="矩形 44040"/>
              <p:cNvSpPr/>
              <p:nvPr userDrawn="1"/>
            </p:nvSpPr>
            <p:spPr>
              <a:xfrm>
                <a:off x="719" y="2257"/>
                <a:ext cx="368" cy="404"/>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70666" name="矩形 44041"/>
              <p:cNvSpPr/>
              <p:nvPr userDrawn="1"/>
            </p:nvSpPr>
            <p:spPr>
              <a:xfrm>
                <a:off x="1437" y="1065"/>
                <a:ext cx="369" cy="405"/>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70667" name="矩形 44042"/>
              <p:cNvSpPr/>
              <p:nvPr userDrawn="1"/>
            </p:nvSpPr>
            <p:spPr>
              <a:xfrm>
                <a:off x="719" y="1464"/>
                <a:ext cx="368" cy="399"/>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70668" name="矩形 44043"/>
              <p:cNvSpPr/>
              <p:nvPr userDrawn="1"/>
            </p:nvSpPr>
            <p:spPr>
              <a:xfrm>
                <a:off x="0" y="1464"/>
                <a:ext cx="367" cy="399"/>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70669" name="矩形 44044"/>
              <p:cNvSpPr/>
              <p:nvPr userDrawn="1"/>
            </p:nvSpPr>
            <p:spPr>
              <a:xfrm>
                <a:off x="1081" y="1464"/>
                <a:ext cx="362" cy="399"/>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70670" name="矩形 44045"/>
              <p:cNvSpPr/>
              <p:nvPr userDrawn="1"/>
            </p:nvSpPr>
            <p:spPr>
              <a:xfrm>
                <a:off x="361" y="1857"/>
                <a:ext cx="363" cy="406"/>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70671" name="矩形 44046"/>
              <p:cNvSpPr/>
              <p:nvPr userDrawn="1"/>
            </p:nvSpPr>
            <p:spPr>
              <a:xfrm>
                <a:off x="719" y="1857"/>
                <a:ext cx="368" cy="406"/>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grpSp>
      </p:grpSp>
      <p:sp>
        <p:nvSpPr>
          <p:cNvPr id="44051" name="标题 44050"/>
          <p:cNvSpPr>
            <a:spLocks noGrp="1"/>
          </p:cNvSpPr>
          <p:nvPr>
            <p:ph type="ctrTitle"/>
          </p:nvPr>
        </p:nvSpPr>
        <p:spPr>
          <a:xfrm>
            <a:off x="2971800" y="1828800"/>
            <a:ext cx="6019800" cy="2209800"/>
          </a:xfrm>
          <a:prstGeom prst="rect">
            <a:avLst/>
          </a:prstGeom>
          <a:noFill/>
          <a:ln w="9525">
            <a:noFill/>
          </a:ln>
        </p:spPr>
        <p:txBody>
          <a:bodyPr anchor="ctr"/>
          <a:lstStyle>
            <a:lvl1pPr lvl="0">
              <a:defRPr sz="5000">
                <a:solidFill>
                  <a:srgbClr val="FFFFFF"/>
                </a:solidFill>
              </a:defRPr>
            </a:lvl1pPr>
          </a:lstStyle>
          <a:p>
            <a:pPr lvl="0" fontAlgn="base"/>
            <a:r>
              <a:rPr lang="en-US" altLang="zh-CN" strike="noStrike" noProof="1" dirty="0"/>
              <a:t>Click to edit Master title style</a:t>
            </a:r>
            <a:endParaRPr lang="en-US" altLang="zh-CN" strike="noStrike" noProof="1" dirty="0"/>
          </a:p>
        </p:txBody>
      </p:sp>
      <p:sp>
        <p:nvSpPr>
          <p:cNvPr id="44052" name="副标题 44051"/>
          <p:cNvSpPr>
            <a:spLocks noGrp="1"/>
          </p:cNvSpPr>
          <p:nvPr>
            <p:ph type="subTitle" idx="1"/>
          </p:nvPr>
        </p:nvSpPr>
        <p:spPr>
          <a:xfrm>
            <a:off x="2971800" y="4267200"/>
            <a:ext cx="6019800" cy="1752600"/>
          </a:xfrm>
          <a:prstGeom prst="rect">
            <a:avLst/>
          </a:prstGeom>
          <a:noFill/>
          <a:ln w="9525">
            <a:noFill/>
          </a:ln>
        </p:spPr>
        <p:txBody>
          <a:bodyPr anchor="t"/>
          <a:lstStyle>
            <a:lvl1pPr marL="0" lvl="0" indent="0">
              <a:buNone/>
              <a:defRPr sz="3400"/>
            </a:lvl1pPr>
            <a:lvl2pPr marL="457200" lvl="1" indent="0" algn="ctr">
              <a:buNone/>
              <a:defRPr sz="3400"/>
            </a:lvl2pPr>
            <a:lvl3pPr marL="914400" lvl="2" indent="0" algn="ctr">
              <a:buNone/>
              <a:defRPr sz="3400"/>
            </a:lvl3pPr>
            <a:lvl4pPr marL="1371600" lvl="3" indent="0" algn="ctr">
              <a:buNone/>
              <a:defRPr sz="3400"/>
            </a:lvl4pPr>
            <a:lvl5pPr marL="1828800" lvl="4" indent="0" algn="ctr">
              <a:buNone/>
              <a:defRPr sz="3400"/>
            </a:lvl5pPr>
          </a:lstStyle>
          <a:p>
            <a:pPr lvl="0" fontAlgn="base"/>
            <a:r>
              <a:rPr lang="en-US" altLang="zh-CN" strike="noStrike" noProof="1" dirty="0"/>
              <a:t>Click to edit Master subtitle style</a:t>
            </a:r>
            <a:endParaRPr lang="en-US" altLang="zh-CN" strike="noStrike" noProof="1" dirty="0"/>
          </a:p>
        </p:txBody>
      </p:sp>
      <p:sp>
        <p:nvSpPr>
          <p:cNvPr id="44048" name="日期占位符 44047"/>
          <p:cNvSpPr>
            <a:spLocks noGrp="1"/>
          </p:cNvSpPr>
          <p:nvPr>
            <p:ph type="dt" sz="half" idx="2"/>
          </p:nvPr>
        </p:nvSpPr>
        <p:spPr>
          <a:xfrm>
            <a:off x="457200" y="6248400"/>
            <a:ext cx="2133600" cy="457200"/>
          </a:xfrm>
          <a:prstGeom prst="rect">
            <a:avLst/>
          </a:prstGeom>
          <a:noFill/>
          <a:ln w="9525">
            <a:noFill/>
          </a:ln>
        </p:spPr>
        <p:txBody>
          <a:bodyPr anchor="b"/>
          <a:lstStyle>
            <a:lvl1pPr>
              <a:defRPr sz="1200"/>
            </a:lvl1pPr>
          </a:lstStyle>
          <a:p>
            <a:pPr fontAlgn="base"/>
            <a:endParaRPr lang="en-US" strike="noStrike" noProof="1"/>
          </a:p>
        </p:txBody>
      </p:sp>
      <p:sp>
        <p:nvSpPr>
          <p:cNvPr id="44049" name="页脚占位符 44048"/>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vl1pPr>
          </a:lstStyle>
          <a:p>
            <a:pPr fontAlgn="base"/>
            <a:r>
              <a:rPr lang="en-US" strike="noStrike" noProof="1">
                <a:latin typeface="Arial" panose="020B0604020202020204" pitchFamily="34" charset="0"/>
                <a:ea typeface="+mn-ea"/>
                <a:cs typeface="+mn-cs"/>
              </a:rPr>
              <a:t>Robotic Control</a:t>
            </a:r>
            <a:endParaRPr lang="en-US" strike="noStrike" noProof="1"/>
          </a:p>
        </p:txBody>
      </p:sp>
      <p:sp>
        <p:nvSpPr>
          <p:cNvPr id="44050" name="灯片编号占位符 44049"/>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hf hd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a:ea typeface="宋体" panose="02010600030101010101" pitchFamily="2" charset="-122"/>
              </a:defRPr>
            </a:lvl1pPr>
          </a:lstStyle>
          <a:p>
            <a:pPr lvl="0" fontAlgn="base"/>
            <a:r>
              <a:rPr lang="en-US" strike="noStrike" noProof="1">
                <a:latin typeface="Arial" panose="020B0604020202020204" pitchFamily="34" charset="0"/>
                <a:ea typeface="宋体" panose="02010600030101010101" pitchFamily="2" charset="-122"/>
                <a:cs typeface="+mn-cs"/>
              </a:rPr>
              <a:t>燕山</a:t>
            </a:r>
            <a:r>
              <a:rPr lang="zh-CN" altLang="en-US" strike="noStrike" noProof="1">
                <a:latin typeface="Arial" panose="020B0604020202020204" pitchFamily="34" charset="0"/>
                <a:ea typeface="宋体" panose="02010600030101010101" pitchFamily="2" charset="-122"/>
                <a:cs typeface="+mn-cs"/>
              </a:rPr>
              <a:t>大学电气工程学院</a:t>
            </a:r>
            <a:endParaRPr lang="zh-CN" alt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981200"/>
            <a:ext cx="4032504"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981200"/>
            <a:ext cx="4032504"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9" name="灯片编号占位符 8"/>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10" name="页脚占位符 9"/>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灯片编号占位符 4"/>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6" name="页脚占位符 5"/>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4" name="灯片编号占位符 3"/>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4" name="灯片编号占位符 3"/>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7" name="页脚占位符 6"/>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52930"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7" name="页脚占位符 6"/>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82946" name="组合 44033"/>
          <p:cNvGrpSpPr/>
          <p:nvPr/>
        </p:nvGrpSpPr>
        <p:grpSpPr>
          <a:xfrm>
            <a:off x="0" y="0"/>
            <a:ext cx="9144000" cy="6858000"/>
            <a:chOff x="0" y="0"/>
            <a:chExt cx="5760" cy="4320"/>
          </a:xfrm>
        </p:grpSpPr>
        <p:sp>
          <p:nvSpPr>
            <p:cNvPr id="82947" name="矩形 44034"/>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buClr>
                  <a:schemeClr val="bg1"/>
                </a:buClr>
              </a:pPr>
              <a:endParaRPr lang="zh-CN" altLang="zh-CN" sz="2400">
                <a:latin typeface="Times New Roman" panose="02020603050405020304" pitchFamily="18" charset="0"/>
              </a:endParaRPr>
            </a:p>
          </p:txBody>
        </p:sp>
        <p:sp>
          <p:nvSpPr>
            <p:cNvPr id="82948" name="矩形 44035"/>
            <p:cNvSpPr/>
            <p:nvPr/>
          </p:nvSpPr>
          <p:spPr>
            <a:xfrm>
              <a:off x="1081" y="1065"/>
              <a:ext cx="4679" cy="1596"/>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grpSp>
          <p:nvGrpSpPr>
            <p:cNvPr id="82949" name="组合 44036"/>
            <p:cNvGrpSpPr/>
            <p:nvPr/>
          </p:nvGrpSpPr>
          <p:grpSpPr>
            <a:xfrm>
              <a:off x="0" y="672"/>
              <a:ext cx="1806" cy="1989"/>
              <a:chOff x="0" y="672"/>
              <a:chExt cx="1806" cy="1989"/>
            </a:xfrm>
          </p:grpSpPr>
          <p:sp>
            <p:nvSpPr>
              <p:cNvPr id="82950" name="矩形 44037"/>
              <p:cNvSpPr/>
              <p:nvPr userDrawn="1"/>
            </p:nvSpPr>
            <p:spPr>
              <a:xfrm>
                <a:off x="361" y="2257"/>
                <a:ext cx="363" cy="404"/>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82951" name="矩形 44038"/>
              <p:cNvSpPr/>
              <p:nvPr userDrawn="1"/>
            </p:nvSpPr>
            <p:spPr>
              <a:xfrm>
                <a:off x="1081" y="1065"/>
                <a:ext cx="362" cy="405"/>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82952" name="矩形 44039"/>
              <p:cNvSpPr/>
              <p:nvPr userDrawn="1"/>
            </p:nvSpPr>
            <p:spPr>
              <a:xfrm>
                <a:off x="1437" y="672"/>
                <a:ext cx="369" cy="400"/>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82953" name="矩形 44040"/>
              <p:cNvSpPr/>
              <p:nvPr userDrawn="1"/>
            </p:nvSpPr>
            <p:spPr>
              <a:xfrm>
                <a:off x="719" y="2257"/>
                <a:ext cx="368" cy="404"/>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82954" name="矩形 44041"/>
              <p:cNvSpPr/>
              <p:nvPr userDrawn="1"/>
            </p:nvSpPr>
            <p:spPr>
              <a:xfrm>
                <a:off x="1437" y="1065"/>
                <a:ext cx="369" cy="405"/>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82955" name="矩形 44042"/>
              <p:cNvSpPr/>
              <p:nvPr userDrawn="1"/>
            </p:nvSpPr>
            <p:spPr>
              <a:xfrm>
                <a:off x="719" y="1464"/>
                <a:ext cx="368" cy="399"/>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82956" name="矩形 44043"/>
              <p:cNvSpPr/>
              <p:nvPr userDrawn="1"/>
            </p:nvSpPr>
            <p:spPr>
              <a:xfrm>
                <a:off x="0" y="1464"/>
                <a:ext cx="367" cy="399"/>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82957" name="矩形 44044"/>
              <p:cNvSpPr/>
              <p:nvPr userDrawn="1"/>
            </p:nvSpPr>
            <p:spPr>
              <a:xfrm>
                <a:off x="1081" y="1464"/>
                <a:ext cx="362" cy="399"/>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82958" name="矩形 44045"/>
              <p:cNvSpPr/>
              <p:nvPr userDrawn="1"/>
            </p:nvSpPr>
            <p:spPr>
              <a:xfrm>
                <a:off x="361" y="1857"/>
                <a:ext cx="363" cy="406"/>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82959" name="矩形 44046"/>
              <p:cNvSpPr/>
              <p:nvPr userDrawn="1"/>
            </p:nvSpPr>
            <p:spPr>
              <a:xfrm>
                <a:off x="719" y="1857"/>
                <a:ext cx="368" cy="406"/>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grpSp>
      </p:grpSp>
      <p:sp>
        <p:nvSpPr>
          <p:cNvPr id="44051" name="标题 44050"/>
          <p:cNvSpPr>
            <a:spLocks noGrp="1"/>
          </p:cNvSpPr>
          <p:nvPr>
            <p:ph type="ctrTitle"/>
          </p:nvPr>
        </p:nvSpPr>
        <p:spPr>
          <a:xfrm>
            <a:off x="2971800" y="1828800"/>
            <a:ext cx="6019800" cy="2209800"/>
          </a:xfrm>
          <a:prstGeom prst="rect">
            <a:avLst/>
          </a:prstGeom>
          <a:noFill/>
          <a:ln w="9525">
            <a:noFill/>
          </a:ln>
        </p:spPr>
        <p:txBody>
          <a:bodyPr anchor="ctr"/>
          <a:lstStyle>
            <a:lvl1pPr lvl="0">
              <a:defRPr sz="5000">
                <a:solidFill>
                  <a:srgbClr val="FFFFFF"/>
                </a:solidFill>
              </a:defRPr>
            </a:lvl1pPr>
          </a:lstStyle>
          <a:p>
            <a:pPr lvl="0" fontAlgn="base"/>
            <a:r>
              <a:rPr lang="en-US" altLang="zh-CN" strike="noStrike" noProof="1" dirty="0"/>
              <a:t>Click to edit Master title style</a:t>
            </a:r>
            <a:endParaRPr lang="en-US" altLang="zh-CN" strike="noStrike" noProof="1" dirty="0"/>
          </a:p>
        </p:txBody>
      </p:sp>
      <p:sp>
        <p:nvSpPr>
          <p:cNvPr id="44052" name="副标题 44051"/>
          <p:cNvSpPr>
            <a:spLocks noGrp="1"/>
          </p:cNvSpPr>
          <p:nvPr>
            <p:ph type="subTitle" idx="1"/>
          </p:nvPr>
        </p:nvSpPr>
        <p:spPr>
          <a:xfrm>
            <a:off x="2971800" y="4267200"/>
            <a:ext cx="6019800" cy="1752600"/>
          </a:xfrm>
          <a:prstGeom prst="rect">
            <a:avLst/>
          </a:prstGeom>
          <a:noFill/>
          <a:ln w="9525">
            <a:noFill/>
          </a:ln>
        </p:spPr>
        <p:txBody>
          <a:bodyPr anchor="t"/>
          <a:lstStyle>
            <a:lvl1pPr marL="0" lvl="0" indent="0">
              <a:buNone/>
              <a:defRPr sz="3400"/>
            </a:lvl1pPr>
            <a:lvl2pPr marL="457200" lvl="1" indent="0" algn="ctr">
              <a:buNone/>
              <a:defRPr sz="3400"/>
            </a:lvl2pPr>
            <a:lvl3pPr marL="914400" lvl="2" indent="0" algn="ctr">
              <a:buNone/>
              <a:defRPr sz="3400"/>
            </a:lvl3pPr>
            <a:lvl4pPr marL="1371600" lvl="3" indent="0" algn="ctr">
              <a:buNone/>
              <a:defRPr sz="3400"/>
            </a:lvl4pPr>
            <a:lvl5pPr marL="1828800" lvl="4" indent="0" algn="ctr">
              <a:buNone/>
              <a:defRPr sz="3400"/>
            </a:lvl5pPr>
          </a:lstStyle>
          <a:p>
            <a:pPr lvl="0" fontAlgn="base"/>
            <a:r>
              <a:rPr lang="en-US" altLang="zh-CN" strike="noStrike" noProof="1" dirty="0"/>
              <a:t>Click to edit Master subtitle style</a:t>
            </a:r>
            <a:endParaRPr lang="en-US" altLang="zh-CN" strike="noStrike" noProof="1" dirty="0"/>
          </a:p>
        </p:txBody>
      </p:sp>
      <p:sp>
        <p:nvSpPr>
          <p:cNvPr id="44048" name="日期占位符 44047"/>
          <p:cNvSpPr>
            <a:spLocks noGrp="1"/>
          </p:cNvSpPr>
          <p:nvPr>
            <p:ph type="dt" sz="half" idx="2"/>
          </p:nvPr>
        </p:nvSpPr>
        <p:spPr>
          <a:xfrm>
            <a:off x="457200" y="6248400"/>
            <a:ext cx="2133600" cy="457200"/>
          </a:xfrm>
          <a:prstGeom prst="rect">
            <a:avLst/>
          </a:prstGeom>
          <a:noFill/>
          <a:ln w="9525">
            <a:noFill/>
          </a:ln>
        </p:spPr>
        <p:txBody>
          <a:bodyPr anchor="b"/>
          <a:lstStyle>
            <a:lvl1pPr>
              <a:defRPr sz="1200"/>
            </a:lvl1pPr>
          </a:lstStyle>
          <a:p>
            <a:pPr fontAlgn="base"/>
            <a:endParaRPr lang="en-US" strike="noStrike" noProof="1"/>
          </a:p>
        </p:txBody>
      </p:sp>
      <p:sp>
        <p:nvSpPr>
          <p:cNvPr id="44049" name="页脚占位符 44048"/>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vl1pPr>
          </a:lstStyle>
          <a:p>
            <a:pPr fontAlgn="base"/>
            <a:r>
              <a:rPr lang="en-US" strike="noStrike" noProof="1">
                <a:latin typeface="Arial" panose="020B0604020202020204" pitchFamily="34" charset="0"/>
                <a:ea typeface="+mn-ea"/>
                <a:cs typeface="+mn-cs"/>
              </a:rPr>
              <a:t>Robotic Control</a:t>
            </a:r>
            <a:endParaRPr lang="en-US" strike="noStrike" noProof="1"/>
          </a:p>
        </p:txBody>
      </p:sp>
      <p:sp>
        <p:nvSpPr>
          <p:cNvPr id="44050" name="灯片编号占位符 44049"/>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hf hd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a:ea typeface="宋体" panose="02010600030101010101" pitchFamily="2" charset="-122"/>
              </a:defRPr>
            </a:lvl1pPr>
          </a:lstStyle>
          <a:p>
            <a:pPr lvl="0" fontAlgn="base"/>
            <a:r>
              <a:rPr lang="en-US" strike="noStrike" noProof="1">
                <a:latin typeface="Arial" panose="020B0604020202020204" pitchFamily="34" charset="0"/>
                <a:ea typeface="宋体" panose="02010600030101010101" pitchFamily="2" charset="-122"/>
                <a:cs typeface="+mn-cs"/>
              </a:rPr>
              <a:t>燕山</a:t>
            </a:r>
            <a:r>
              <a:rPr lang="zh-CN" altLang="en-US" strike="noStrike" noProof="1">
                <a:latin typeface="Arial" panose="020B0604020202020204" pitchFamily="34" charset="0"/>
                <a:ea typeface="宋体" panose="02010600030101010101" pitchFamily="2" charset="-122"/>
                <a:cs typeface="+mn-cs"/>
              </a:rPr>
              <a:t>大学电气工程学院</a:t>
            </a:r>
            <a:endParaRPr lang="zh-CN" alt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981200"/>
            <a:ext cx="4032504"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981200"/>
            <a:ext cx="4032504"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9" name="灯片编号占位符 8"/>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10" name="页脚占位符 9"/>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灯片编号占位符 4"/>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6" name="页脚占位符 5"/>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4" name="灯片编号占位符 3"/>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7" name="页脚占位符 6"/>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52930"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7" name="页脚占位符 6"/>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95234" name="组合 44033"/>
          <p:cNvGrpSpPr/>
          <p:nvPr/>
        </p:nvGrpSpPr>
        <p:grpSpPr>
          <a:xfrm>
            <a:off x="0" y="0"/>
            <a:ext cx="9144000" cy="6858000"/>
            <a:chOff x="0" y="0"/>
            <a:chExt cx="5760" cy="4320"/>
          </a:xfrm>
        </p:grpSpPr>
        <p:sp>
          <p:nvSpPr>
            <p:cNvPr id="95235" name="矩形 44034"/>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buClr>
                  <a:schemeClr val="bg1"/>
                </a:buClr>
              </a:pPr>
              <a:endParaRPr lang="zh-CN" altLang="zh-CN" sz="2400">
                <a:latin typeface="Times New Roman" panose="02020603050405020304" pitchFamily="18" charset="0"/>
              </a:endParaRPr>
            </a:p>
          </p:txBody>
        </p:sp>
        <p:sp>
          <p:nvSpPr>
            <p:cNvPr id="95236" name="矩形 44035"/>
            <p:cNvSpPr/>
            <p:nvPr/>
          </p:nvSpPr>
          <p:spPr>
            <a:xfrm>
              <a:off x="1081" y="1065"/>
              <a:ext cx="4679" cy="1596"/>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grpSp>
          <p:nvGrpSpPr>
            <p:cNvPr id="95237" name="组合 44036"/>
            <p:cNvGrpSpPr/>
            <p:nvPr/>
          </p:nvGrpSpPr>
          <p:grpSpPr>
            <a:xfrm>
              <a:off x="0" y="672"/>
              <a:ext cx="1806" cy="1989"/>
              <a:chOff x="0" y="672"/>
              <a:chExt cx="1806" cy="1989"/>
            </a:xfrm>
          </p:grpSpPr>
          <p:sp>
            <p:nvSpPr>
              <p:cNvPr id="95238" name="矩形 44037"/>
              <p:cNvSpPr/>
              <p:nvPr userDrawn="1"/>
            </p:nvSpPr>
            <p:spPr>
              <a:xfrm>
                <a:off x="361" y="2257"/>
                <a:ext cx="363" cy="404"/>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95239" name="矩形 44038"/>
              <p:cNvSpPr/>
              <p:nvPr userDrawn="1"/>
            </p:nvSpPr>
            <p:spPr>
              <a:xfrm>
                <a:off x="1081" y="1065"/>
                <a:ext cx="362" cy="405"/>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95240" name="矩形 44039"/>
              <p:cNvSpPr/>
              <p:nvPr userDrawn="1"/>
            </p:nvSpPr>
            <p:spPr>
              <a:xfrm>
                <a:off x="1437" y="672"/>
                <a:ext cx="369" cy="400"/>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95241" name="矩形 44040"/>
              <p:cNvSpPr/>
              <p:nvPr userDrawn="1"/>
            </p:nvSpPr>
            <p:spPr>
              <a:xfrm>
                <a:off x="719" y="2257"/>
                <a:ext cx="368" cy="404"/>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95242" name="矩形 44041"/>
              <p:cNvSpPr/>
              <p:nvPr userDrawn="1"/>
            </p:nvSpPr>
            <p:spPr>
              <a:xfrm>
                <a:off x="1437" y="1065"/>
                <a:ext cx="369" cy="405"/>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95243" name="矩形 44042"/>
              <p:cNvSpPr/>
              <p:nvPr userDrawn="1"/>
            </p:nvSpPr>
            <p:spPr>
              <a:xfrm>
                <a:off x="719" y="1464"/>
                <a:ext cx="368" cy="399"/>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95244" name="矩形 44043"/>
              <p:cNvSpPr/>
              <p:nvPr userDrawn="1"/>
            </p:nvSpPr>
            <p:spPr>
              <a:xfrm>
                <a:off x="0" y="1464"/>
                <a:ext cx="367" cy="399"/>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95245" name="矩形 44044"/>
              <p:cNvSpPr/>
              <p:nvPr userDrawn="1"/>
            </p:nvSpPr>
            <p:spPr>
              <a:xfrm>
                <a:off x="1081" y="1464"/>
                <a:ext cx="362" cy="399"/>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95246" name="矩形 44045"/>
              <p:cNvSpPr/>
              <p:nvPr userDrawn="1"/>
            </p:nvSpPr>
            <p:spPr>
              <a:xfrm>
                <a:off x="361" y="1857"/>
                <a:ext cx="363" cy="406"/>
              </a:xfrm>
              <a:prstGeom prst="rect">
                <a:avLst/>
              </a:prstGeom>
              <a:solidFill>
                <a:schemeClr val="folHlink"/>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95247" name="矩形 44046"/>
              <p:cNvSpPr/>
              <p:nvPr userDrawn="1"/>
            </p:nvSpPr>
            <p:spPr>
              <a:xfrm>
                <a:off x="719" y="1857"/>
                <a:ext cx="368" cy="406"/>
              </a:xfrm>
              <a:prstGeom prst="rect">
                <a:avLst/>
              </a:prstGeom>
              <a:solidFill>
                <a:schemeClr val="accent2"/>
              </a:solidFill>
              <a:ln w="9525">
                <a:noFill/>
              </a:ln>
            </p:spPr>
            <p:txBody>
              <a:bodyPr anchor="t" anchorCtr="0"/>
              <a:p>
                <a:pPr lvl="0">
                  <a:buClr>
                    <a:schemeClr val="bg1"/>
                  </a:buClr>
                </a:pPr>
                <a:endParaRPr lang="zh-CN" altLang="zh-CN" sz="2400">
                  <a:latin typeface="Times New Roman" panose="02020603050405020304" pitchFamily="18" charset="0"/>
                </a:endParaRPr>
              </a:p>
            </p:txBody>
          </p:sp>
        </p:grpSp>
      </p:grpSp>
      <p:sp>
        <p:nvSpPr>
          <p:cNvPr id="44051" name="标题 44050"/>
          <p:cNvSpPr>
            <a:spLocks noGrp="1"/>
          </p:cNvSpPr>
          <p:nvPr>
            <p:ph type="ctrTitle"/>
          </p:nvPr>
        </p:nvSpPr>
        <p:spPr>
          <a:xfrm>
            <a:off x="2971800" y="1828800"/>
            <a:ext cx="6019800" cy="2209800"/>
          </a:xfrm>
          <a:prstGeom prst="rect">
            <a:avLst/>
          </a:prstGeom>
          <a:noFill/>
          <a:ln w="9525">
            <a:noFill/>
          </a:ln>
        </p:spPr>
        <p:txBody>
          <a:bodyPr anchor="ctr"/>
          <a:lstStyle>
            <a:lvl1pPr lvl="0">
              <a:defRPr sz="5000">
                <a:solidFill>
                  <a:srgbClr val="FFFFFF"/>
                </a:solidFill>
              </a:defRPr>
            </a:lvl1pPr>
          </a:lstStyle>
          <a:p>
            <a:pPr lvl="0" fontAlgn="base"/>
            <a:r>
              <a:rPr lang="en-US" altLang="zh-CN" strike="noStrike" noProof="1" dirty="0"/>
              <a:t>Click to edit Master title style</a:t>
            </a:r>
            <a:endParaRPr lang="en-US" altLang="zh-CN" strike="noStrike" noProof="1" dirty="0"/>
          </a:p>
        </p:txBody>
      </p:sp>
      <p:sp>
        <p:nvSpPr>
          <p:cNvPr id="44052" name="副标题 44051"/>
          <p:cNvSpPr>
            <a:spLocks noGrp="1"/>
          </p:cNvSpPr>
          <p:nvPr>
            <p:ph type="subTitle" idx="1"/>
          </p:nvPr>
        </p:nvSpPr>
        <p:spPr>
          <a:xfrm>
            <a:off x="2971800" y="4267200"/>
            <a:ext cx="6019800" cy="1752600"/>
          </a:xfrm>
          <a:prstGeom prst="rect">
            <a:avLst/>
          </a:prstGeom>
          <a:noFill/>
          <a:ln w="9525">
            <a:noFill/>
          </a:ln>
        </p:spPr>
        <p:txBody>
          <a:bodyPr anchor="t"/>
          <a:lstStyle>
            <a:lvl1pPr marL="0" lvl="0" indent="0">
              <a:buNone/>
              <a:defRPr sz="3400"/>
            </a:lvl1pPr>
            <a:lvl2pPr marL="457200" lvl="1" indent="0" algn="ctr">
              <a:buNone/>
              <a:defRPr sz="3400"/>
            </a:lvl2pPr>
            <a:lvl3pPr marL="914400" lvl="2" indent="0" algn="ctr">
              <a:buNone/>
              <a:defRPr sz="3400"/>
            </a:lvl3pPr>
            <a:lvl4pPr marL="1371600" lvl="3" indent="0" algn="ctr">
              <a:buNone/>
              <a:defRPr sz="3400"/>
            </a:lvl4pPr>
            <a:lvl5pPr marL="1828800" lvl="4" indent="0" algn="ctr">
              <a:buNone/>
              <a:defRPr sz="3400"/>
            </a:lvl5pPr>
          </a:lstStyle>
          <a:p>
            <a:pPr lvl="0" fontAlgn="base"/>
            <a:r>
              <a:rPr lang="en-US" altLang="zh-CN" strike="noStrike" noProof="1" dirty="0"/>
              <a:t>Click to edit Master subtitle style</a:t>
            </a:r>
            <a:endParaRPr lang="en-US" altLang="zh-CN" strike="noStrike" noProof="1" dirty="0"/>
          </a:p>
        </p:txBody>
      </p:sp>
      <p:sp>
        <p:nvSpPr>
          <p:cNvPr id="44048" name="日期占位符 44047"/>
          <p:cNvSpPr>
            <a:spLocks noGrp="1"/>
          </p:cNvSpPr>
          <p:nvPr>
            <p:ph type="dt" sz="half" idx="2"/>
          </p:nvPr>
        </p:nvSpPr>
        <p:spPr>
          <a:xfrm>
            <a:off x="457200" y="6248400"/>
            <a:ext cx="2133600" cy="457200"/>
          </a:xfrm>
          <a:prstGeom prst="rect">
            <a:avLst/>
          </a:prstGeom>
          <a:noFill/>
          <a:ln w="9525">
            <a:noFill/>
          </a:ln>
        </p:spPr>
        <p:txBody>
          <a:bodyPr anchor="b"/>
          <a:lstStyle>
            <a:lvl1pPr>
              <a:defRPr sz="1200"/>
            </a:lvl1pPr>
          </a:lstStyle>
          <a:p>
            <a:pPr fontAlgn="base"/>
            <a:endParaRPr lang="en-US" strike="noStrike" noProof="1"/>
          </a:p>
        </p:txBody>
      </p:sp>
      <p:sp>
        <p:nvSpPr>
          <p:cNvPr id="44049" name="页脚占位符 44048"/>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vl1pPr>
          </a:lstStyle>
          <a:p>
            <a:pPr fontAlgn="base"/>
            <a:r>
              <a:rPr lang="en-US" strike="noStrike" noProof="1">
                <a:latin typeface="Arial" panose="020B0604020202020204" pitchFamily="34" charset="0"/>
                <a:ea typeface="+mn-ea"/>
                <a:cs typeface="+mn-cs"/>
              </a:rPr>
              <a:t>Robotic Control</a:t>
            </a:r>
            <a:endParaRPr lang="en-US" strike="noStrike" noProof="1"/>
          </a:p>
        </p:txBody>
      </p:sp>
      <p:sp>
        <p:nvSpPr>
          <p:cNvPr id="44050" name="灯片编号占位符 44049"/>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hf hd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a:ea typeface="宋体" panose="02010600030101010101" pitchFamily="2" charset="-122"/>
              </a:defRPr>
            </a:lvl1pPr>
          </a:lstStyle>
          <a:p>
            <a:pPr lvl="0" fontAlgn="base"/>
            <a:r>
              <a:rPr lang="en-US" strike="noStrike" noProof="1">
                <a:latin typeface="Arial" panose="020B0604020202020204" pitchFamily="34" charset="0"/>
                <a:ea typeface="宋体" panose="02010600030101010101" pitchFamily="2" charset="-122"/>
                <a:cs typeface="+mn-cs"/>
              </a:rPr>
              <a:t>燕山</a:t>
            </a:r>
            <a:r>
              <a:rPr lang="zh-CN" altLang="en-US" strike="noStrike" noProof="1">
                <a:latin typeface="Arial" panose="020B0604020202020204" pitchFamily="34" charset="0"/>
                <a:ea typeface="宋体" panose="02010600030101010101" pitchFamily="2" charset="-122"/>
                <a:cs typeface="+mn-cs"/>
              </a:rPr>
              <a:t>大学电气工程学院</a:t>
            </a:r>
            <a:endParaRPr lang="zh-CN" alt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981200"/>
            <a:ext cx="4032504"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981200"/>
            <a:ext cx="4032504"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9" name="灯片编号占位符 8"/>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10" name="页脚占位符 9"/>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5" name="灯片编号占位符 4"/>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6" name="页脚占位符 5"/>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4" name="灯片编号占位符 3"/>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5" name="页脚占位符 4"/>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7" name="页脚占位符 6"/>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52930"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6" name="灯片编号占位符 5"/>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7" name="页脚占位符 6"/>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nchor="b"/>
          <a:lstStyle/>
          <a:p>
            <a:pPr lvl="0" fontAlgn="base"/>
            <a:endParaRPr lang="en-US" strike="noStrike" noProof="1"/>
          </a:p>
        </p:txBody>
      </p:sp>
      <p:sp>
        <p:nvSpPr>
          <p:cNvPr id="7" name="灯片编号占位符 6"/>
          <p:cNvSpPr>
            <a:spLocks noGrp="1"/>
          </p:cNvSpPr>
          <p:nvPr>
            <p:ph type="sldNum" sz="quarter" idx="12"/>
          </p:nvPr>
        </p:nvSpPr>
        <p:spPr>
          <a:xfrm>
            <a:off x="6553200" y="6248400"/>
            <a:ext cx="2133600" cy="457200"/>
          </a:xfrm>
          <a:prstGeom prst="rect">
            <a:avLst/>
          </a:prstGeom>
          <a:noFill/>
          <a:ln w="9525">
            <a:noFill/>
          </a:ln>
        </p:spPr>
        <p:txBody>
          <a:bodyPr anchor="b"/>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sp>
        <p:nvSpPr>
          <p:cNvPr id="8" name="页脚占位符 7"/>
          <p:cNvSpPr>
            <a:spLocks noGrp="1"/>
          </p:cNvSpPr>
          <p:nvPr>
            <p:ph type="ftr" sz="quarter" idx="11"/>
          </p:nvPr>
        </p:nvSpPr>
        <p:spPr>
          <a:xfrm>
            <a:off x="3124200" y="6248400"/>
            <a:ext cx="2895600" cy="457200"/>
          </a:xfrm>
        </p:spPr>
        <p:txBody>
          <a:bodyPr/>
          <a:lstStyle>
            <a:lvl1pPr>
              <a:defRPr b="1">
                <a:latin typeface="微软雅黑" panose="020B0503020204020204" charset="-122"/>
                <a:ea typeface="微软雅黑" panose="020B0503020204020204" charset="-122"/>
              </a:defRPr>
            </a:lvl1pPr>
          </a:lstStyle>
          <a:p>
            <a:pPr lvl="0" fontAlgn="base"/>
            <a:r>
              <a:rPr lang="en-US" strike="noStrike" noProof="1">
                <a:latin typeface="微软雅黑" panose="020B0503020204020204" charset="-122"/>
                <a:ea typeface="微软雅黑" panose="020B0503020204020204" charset="-122"/>
                <a:cs typeface="+mn-cs"/>
                <a:sym typeface="+mn-ea"/>
              </a:rPr>
              <a:t>燕山</a:t>
            </a:r>
            <a:r>
              <a:rPr lang="zh-CN" altLang="en-US" strike="noStrike" noProof="1">
                <a:latin typeface="微软雅黑" panose="020B0503020204020204" charset="-122"/>
                <a:ea typeface="微软雅黑" panose="020B0503020204020204" charset="-122"/>
                <a:cs typeface="+mn-cs"/>
                <a:sym typeface="+mn-ea"/>
              </a:rPr>
              <a:t>大学电气工程学院</a:t>
            </a:r>
            <a:endParaRPr 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3" Type="http://schemas.openxmlformats.org/officeDocument/2006/relationships/theme" Target="../theme/theme6.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3" Type="http://schemas.openxmlformats.org/officeDocument/2006/relationships/theme" Target="../theme/theme7.xml"/><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3" Type="http://schemas.openxmlformats.org/officeDocument/2006/relationships/theme" Target="../theme/theme8.xml"/><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3011" name="灯片编号占位符 43010"/>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grpSp>
        <p:nvGrpSpPr>
          <p:cNvPr id="1027" name="组合 43011"/>
          <p:cNvGrpSpPr/>
          <p:nvPr/>
        </p:nvGrpSpPr>
        <p:grpSpPr>
          <a:xfrm>
            <a:off x="0" y="0"/>
            <a:ext cx="9144000" cy="546100"/>
            <a:chOff x="0" y="0"/>
            <a:chExt cx="5760" cy="344"/>
          </a:xfrm>
        </p:grpSpPr>
        <p:sp>
          <p:nvSpPr>
            <p:cNvPr id="1028" name="矩形 43012"/>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zh-CN" altLang="zh-CN" sz="2400">
                <a:latin typeface="Times New Roman" panose="02020603050405020304" pitchFamily="18" charset="0"/>
              </a:endParaRPr>
            </a:p>
          </p:txBody>
        </p:sp>
        <p:sp>
          <p:nvSpPr>
            <p:cNvPr id="1029" name="矩形 43013"/>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nchor="t" anchorCtr="0"/>
            <a:p>
              <a:pPr lvl="0"/>
              <a:endParaRPr lang="zh-CN" altLang="zh-CN" sz="2400">
                <a:latin typeface="Times New Roman" panose="02020603050405020304" pitchFamily="18" charset="0"/>
              </a:endParaRPr>
            </a:p>
          </p:txBody>
        </p:sp>
        <p:sp>
          <p:nvSpPr>
            <p:cNvPr id="1030" name="矩形 43014"/>
            <p:cNvSpPr/>
            <p:nvPr/>
          </p:nvSpPr>
          <p:spPr>
            <a:xfrm>
              <a:off x="258" y="85"/>
              <a:ext cx="87" cy="89"/>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1031" name="矩形 43015"/>
            <p:cNvSpPr/>
            <p:nvPr/>
          </p:nvSpPr>
          <p:spPr>
            <a:xfrm>
              <a:off x="345" y="0"/>
              <a:ext cx="88"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1032" name="矩形 43016"/>
            <p:cNvSpPr/>
            <p:nvPr/>
          </p:nvSpPr>
          <p:spPr>
            <a:xfrm>
              <a:off x="345" y="85"/>
              <a:ext cx="88" cy="89"/>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sp>
          <p:nvSpPr>
            <p:cNvPr id="1033" name="矩形 43017"/>
            <p:cNvSpPr/>
            <p:nvPr/>
          </p:nvSpPr>
          <p:spPr>
            <a:xfrm>
              <a:off x="173" y="173"/>
              <a:ext cx="86"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1034" name="矩形 43018"/>
            <p:cNvSpPr/>
            <p:nvPr/>
          </p:nvSpPr>
          <p:spPr>
            <a:xfrm>
              <a:off x="83" y="86"/>
              <a:ext cx="89" cy="87"/>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ndParaRPr>
            </a:p>
          </p:txBody>
        </p:sp>
        <p:sp>
          <p:nvSpPr>
            <p:cNvPr id="1035" name="矩形 43019"/>
            <p:cNvSpPr/>
            <p:nvPr/>
          </p:nvSpPr>
          <p:spPr>
            <a:xfrm>
              <a:off x="258" y="171"/>
              <a:ext cx="87" cy="87"/>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sp>
          <p:nvSpPr>
            <p:cNvPr id="1036" name="矩形 43020"/>
            <p:cNvSpPr/>
            <p:nvPr/>
          </p:nvSpPr>
          <p:spPr>
            <a:xfrm>
              <a:off x="173" y="258"/>
              <a:ext cx="86" cy="86"/>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grpSp>
      <p:sp>
        <p:nvSpPr>
          <p:cNvPr id="1037" name="标题 43021"/>
          <p:cNvSpPr>
            <a:spLocks noGrp="1"/>
          </p:cNvSpPr>
          <p:nvPr>
            <p:ph type="title"/>
          </p:nvPr>
        </p:nvSpPr>
        <p:spPr>
          <a:xfrm>
            <a:off x="457200" y="457200"/>
            <a:ext cx="8229600" cy="13716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38" name="文本占位符 43022"/>
          <p:cNvSpPr>
            <a:spLocks noGrp="1"/>
          </p:cNvSpPr>
          <p:nvPr>
            <p:ph type="body"/>
          </p:nvPr>
        </p:nvSpPr>
        <p:spPr>
          <a:xfrm>
            <a:off x="457200" y="1981200"/>
            <a:ext cx="8229600" cy="3886200"/>
          </a:xfrm>
          <a:prstGeom prst="rect">
            <a:avLst/>
          </a:prstGeom>
          <a:noFill/>
          <a:ln w="9525">
            <a:noFill/>
          </a:ln>
        </p:spPr>
        <p:txBody>
          <a:bodyPr anchor="t" anchorCtr="0"/>
          <a:p>
            <a:pPr lvl="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43024" name="日期占位符 43023"/>
          <p:cNvSpPr>
            <a:spLocks noGrp="1"/>
          </p:cNvSpPr>
          <p:nvPr>
            <p:ph type="dt" sz="half" idx="2"/>
          </p:nvPr>
        </p:nvSpPr>
        <p:spPr>
          <a:xfrm>
            <a:off x="457200" y="6245225"/>
            <a:ext cx="2133600" cy="476250"/>
          </a:xfrm>
          <a:prstGeom prst="rect">
            <a:avLst/>
          </a:prstGeom>
          <a:noFill/>
          <a:ln w="9525">
            <a:noFill/>
          </a:ln>
        </p:spPr>
        <p:txBody>
          <a:bodyPr anchor="b"/>
          <a:lstStyle>
            <a:lvl1pPr>
              <a:defRPr sz="1200"/>
            </a:lvl1pPr>
          </a:lstStyle>
          <a:p>
            <a:pPr lvl="0" fontAlgn="base"/>
            <a:endParaRPr 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3011" name="灯片编号占位符 43010"/>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grpSp>
        <p:nvGrpSpPr>
          <p:cNvPr id="2051" name="组合 43011"/>
          <p:cNvGrpSpPr/>
          <p:nvPr/>
        </p:nvGrpSpPr>
        <p:grpSpPr>
          <a:xfrm>
            <a:off x="0" y="0"/>
            <a:ext cx="9144000" cy="546100"/>
            <a:chOff x="0" y="0"/>
            <a:chExt cx="5760" cy="344"/>
          </a:xfrm>
        </p:grpSpPr>
        <p:sp>
          <p:nvSpPr>
            <p:cNvPr id="2052" name="矩形 43012"/>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buClr>
                  <a:schemeClr val="bg1"/>
                </a:buClr>
              </a:pPr>
              <a:endParaRPr lang="zh-CN" altLang="zh-CN" sz="2400">
                <a:latin typeface="Times New Roman" panose="02020603050405020304" pitchFamily="18" charset="0"/>
              </a:endParaRPr>
            </a:p>
          </p:txBody>
        </p:sp>
        <p:sp>
          <p:nvSpPr>
            <p:cNvPr id="2053" name="矩形 43013"/>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2054" name="矩形 43014"/>
            <p:cNvSpPr/>
            <p:nvPr/>
          </p:nvSpPr>
          <p:spPr>
            <a:xfrm>
              <a:off x="258" y="85"/>
              <a:ext cx="87" cy="89"/>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2055" name="矩形 43015"/>
            <p:cNvSpPr/>
            <p:nvPr/>
          </p:nvSpPr>
          <p:spPr>
            <a:xfrm>
              <a:off x="345" y="0"/>
              <a:ext cx="88"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2056" name="矩形 43016"/>
            <p:cNvSpPr/>
            <p:nvPr/>
          </p:nvSpPr>
          <p:spPr>
            <a:xfrm>
              <a:off x="345" y="85"/>
              <a:ext cx="88" cy="89"/>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sp>
          <p:nvSpPr>
            <p:cNvPr id="2057" name="矩形 43017"/>
            <p:cNvSpPr/>
            <p:nvPr/>
          </p:nvSpPr>
          <p:spPr>
            <a:xfrm>
              <a:off x="173" y="173"/>
              <a:ext cx="86"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2058" name="矩形 43018"/>
            <p:cNvSpPr/>
            <p:nvPr/>
          </p:nvSpPr>
          <p:spPr>
            <a:xfrm>
              <a:off x="83" y="86"/>
              <a:ext cx="89" cy="87"/>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2059" name="矩形 43019"/>
            <p:cNvSpPr/>
            <p:nvPr/>
          </p:nvSpPr>
          <p:spPr>
            <a:xfrm>
              <a:off x="258" y="171"/>
              <a:ext cx="87" cy="87"/>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sp>
          <p:nvSpPr>
            <p:cNvPr id="2060" name="矩形 43020"/>
            <p:cNvSpPr/>
            <p:nvPr/>
          </p:nvSpPr>
          <p:spPr>
            <a:xfrm>
              <a:off x="173" y="258"/>
              <a:ext cx="86" cy="86"/>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grpSp>
      <p:sp>
        <p:nvSpPr>
          <p:cNvPr id="2061" name="标题 43021"/>
          <p:cNvSpPr>
            <a:spLocks noGrp="1"/>
          </p:cNvSpPr>
          <p:nvPr>
            <p:ph type="title"/>
          </p:nvPr>
        </p:nvSpPr>
        <p:spPr>
          <a:xfrm>
            <a:off x="457200" y="457200"/>
            <a:ext cx="8229600" cy="13716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2062" name="文本占位符 43022"/>
          <p:cNvSpPr>
            <a:spLocks noGrp="1"/>
          </p:cNvSpPr>
          <p:nvPr>
            <p:ph type="body"/>
          </p:nvPr>
        </p:nvSpPr>
        <p:spPr>
          <a:xfrm>
            <a:off x="457200" y="1981200"/>
            <a:ext cx="8229600" cy="3886200"/>
          </a:xfrm>
          <a:prstGeom prst="rect">
            <a:avLst/>
          </a:prstGeom>
          <a:noFill/>
          <a:ln w="9525">
            <a:noFill/>
          </a:ln>
        </p:spPr>
        <p:txBody>
          <a:bodyPr anchor="t" anchorCtr="0"/>
          <a:p>
            <a:pPr lvl="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43024" name="日期占位符 43023"/>
          <p:cNvSpPr>
            <a:spLocks noGrp="1"/>
          </p:cNvSpPr>
          <p:nvPr>
            <p:ph type="dt" sz="half" idx="2"/>
          </p:nvPr>
        </p:nvSpPr>
        <p:spPr>
          <a:xfrm>
            <a:off x="457200" y="6245225"/>
            <a:ext cx="2133600" cy="476250"/>
          </a:xfrm>
          <a:prstGeom prst="rect">
            <a:avLst/>
          </a:prstGeom>
          <a:noFill/>
          <a:ln w="9525">
            <a:noFill/>
          </a:ln>
        </p:spPr>
        <p:txBody>
          <a:bodyPr anchor="b"/>
          <a:lstStyle>
            <a:lvl1pPr>
              <a:defRPr sz="1200"/>
            </a:lvl1pPr>
          </a:lstStyle>
          <a:p>
            <a:pPr lvl="0" fontAlgn="base"/>
            <a:endParaRPr lang="en-US"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3011" name="灯片编号占位符 43010"/>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grpSp>
        <p:nvGrpSpPr>
          <p:cNvPr id="3075" name="组合 43011"/>
          <p:cNvGrpSpPr/>
          <p:nvPr/>
        </p:nvGrpSpPr>
        <p:grpSpPr>
          <a:xfrm>
            <a:off x="0" y="0"/>
            <a:ext cx="9144000" cy="546100"/>
            <a:chOff x="0" y="0"/>
            <a:chExt cx="5760" cy="344"/>
          </a:xfrm>
        </p:grpSpPr>
        <p:sp>
          <p:nvSpPr>
            <p:cNvPr id="3076" name="矩形 43012"/>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buClr>
                  <a:schemeClr val="bg1"/>
                </a:buClr>
              </a:pPr>
              <a:endParaRPr lang="zh-CN" altLang="zh-CN" sz="2400">
                <a:latin typeface="Times New Roman" panose="02020603050405020304" pitchFamily="18" charset="0"/>
              </a:endParaRPr>
            </a:p>
          </p:txBody>
        </p:sp>
        <p:sp>
          <p:nvSpPr>
            <p:cNvPr id="3077" name="矩形 43013"/>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3078" name="矩形 43014"/>
            <p:cNvSpPr/>
            <p:nvPr/>
          </p:nvSpPr>
          <p:spPr>
            <a:xfrm>
              <a:off x="258" y="85"/>
              <a:ext cx="87" cy="89"/>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3079" name="矩形 43015"/>
            <p:cNvSpPr/>
            <p:nvPr/>
          </p:nvSpPr>
          <p:spPr>
            <a:xfrm>
              <a:off x="345" y="0"/>
              <a:ext cx="88"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3080" name="矩形 43016"/>
            <p:cNvSpPr/>
            <p:nvPr/>
          </p:nvSpPr>
          <p:spPr>
            <a:xfrm>
              <a:off x="345" y="85"/>
              <a:ext cx="88" cy="89"/>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sp>
          <p:nvSpPr>
            <p:cNvPr id="3081" name="矩形 43017"/>
            <p:cNvSpPr/>
            <p:nvPr/>
          </p:nvSpPr>
          <p:spPr>
            <a:xfrm>
              <a:off x="173" y="173"/>
              <a:ext cx="86"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3082" name="矩形 43018"/>
            <p:cNvSpPr/>
            <p:nvPr/>
          </p:nvSpPr>
          <p:spPr>
            <a:xfrm>
              <a:off x="83" y="86"/>
              <a:ext cx="89" cy="87"/>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3083" name="矩形 43019"/>
            <p:cNvSpPr/>
            <p:nvPr/>
          </p:nvSpPr>
          <p:spPr>
            <a:xfrm>
              <a:off x="258" y="171"/>
              <a:ext cx="87" cy="87"/>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sp>
          <p:nvSpPr>
            <p:cNvPr id="3084" name="矩形 43020"/>
            <p:cNvSpPr/>
            <p:nvPr/>
          </p:nvSpPr>
          <p:spPr>
            <a:xfrm>
              <a:off x="173" y="258"/>
              <a:ext cx="86" cy="86"/>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grpSp>
      <p:sp>
        <p:nvSpPr>
          <p:cNvPr id="3085" name="标题 43021"/>
          <p:cNvSpPr>
            <a:spLocks noGrp="1"/>
          </p:cNvSpPr>
          <p:nvPr>
            <p:ph type="title"/>
          </p:nvPr>
        </p:nvSpPr>
        <p:spPr>
          <a:xfrm>
            <a:off x="457200" y="457200"/>
            <a:ext cx="8229600" cy="13716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3086" name="文本占位符 43022"/>
          <p:cNvSpPr>
            <a:spLocks noGrp="1"/>
          </p:cNvSpPr>
          <p:nvPr>
            <p:ph type="body"/>
          </p:nvPr>
        </p:nvSpPr>
        <p:spPr>
          <a:xfrm>
            <a:off x="457200" y="1981200"/>
            <a:ext cx="8229600" cy="3886200"/>
          </a:xfrm>
          <a:prstGeom prst="rect">
            <a:avLst/>
          </a:prstGeom>
          <a:noFill/>
          <a:ln w="9525">
            <a:noFill/>
          </a:ln>
        </p:spPr>
        <p:txBody>
          <a:bodyPr anchor="t" anchorCtr="0"/>
          <a:p>
            <a:pPr lvl="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43024" name="日期占位符 43023"/>
          <p:cNvSpPr>
            <a:spLocks noGrp="1"/>
          </p:cNvSpPr>
          <p:nvPr>
            <p:ph type="dt" sz="half" idx="2"/>
          </p:nvPr>
        </p:nvSpPr>
        <p:spPr>
          <a:xfrm>
            <a:off x="457200" y="6245225"/>
            <a:ext cx="2133600" cy="476250"/>
          </a:xfrm>
          <a:prstGeom prst="rect">
            <a:avLst/>
          </a:prstGeom>
          <a:noFill/>
          <a:ln w="9525">
            <a:noFill/>
          </a:ln>
        </p:spPr>
        <p:txBody>
          <a:bodyPr anchor="b"/>
          <a:lstStyle>
            <a:lvl1pPr>
              <a:defRPr sz="1200"/>
            </a:lvl1pPr>
          </a:lstStyle>
          <a:p>
            <a:pPr lvl="0" fontAlgn="base"/>
            <a:endParaRPr lang="en-US" strike="noStrike" noProof="1"/>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3011" name="灯片编号占位符 43010"/>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grpSp>
        <p:nvGrpSpPr>
          <p:cNvPr id="4099" name="组合 43011"/>
          <p:cNvGrpSpPr/>
          <p:nvPr/>
        </p:nvGrpSpPr>
        <p:grpSpPr>
          <a:xfrm>
            <a:off x="0" y="0"/>
            <a:ext cx="9144000" cy="546100"/>
            <a:chOff x="0" y="0"/>
            <a:chExt cx="5760" cy="344"/>
          </a:xfrm>
        </p:grpSpPr>
        <p:sp>
          <p:nvSpPr>
            <p:cNvPr id="4100" name="矩形 43012"/>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buClr>
                  <a:schemeClr val="bg1"/>
                </a:buClr>
              </a:pPr>
              <a:endParaRPr lang="zh-CN" altLang="zh-CN" sz="2400">
                <a:latin typeface="Times New Roman" panose="02020603050405020304" pitchFamily="18" charset="0"/>
              </a:endParaRPr>
            </a:p>
          </p:txBody>
        </p:sp>
        <p:sp>
          <p:nvSpPr>
            <p:cNvPr id="4101" name="矩形 43013"/>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4102" name="矩形 43014"/>
            <p:cNvSpPr/>
            <p:nvPr/>
          </p:nvSpPr>
          <p:spPr>
            <a:xfrm>
              <a:off x="258" y="85"/>
              <a:ext cx="87" cy="89"/>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4103" name="矩形 43015"/>
            <p:cNvSpPr/>
            <p:nvPr/>
          </p:nvSpPr>
          <p:spPr>
            <a:xfrm>
              <a:off x="345" y="0"/>
              <a:ext cx="88"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4104" name="矩形 43016"/>
            <p:cNvSpPr/>
            <p:nvPr/>
          </p:nvSpPr>
          <p:spPr>
            <a:xfrm>
              <a:off x="345" y="85"/>
              <a:ext cx="88" cy="89"/>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sp>
          <p:nvSpPr>
            <p:cNvPr id="4105" name="矩形 43017"/>
            <p:cNvSpPr/>
            <p:nvPr/>
          </p:nvSpPr>
          <p:spPr>
            <a:xfrm>
              <a:off x="173" y="173"/>
              <a:ext cx="86"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4106" name="矩形 43018"/>
            <p:cNvSpPr/>
            <p:nvPr/>
          </p:nvSpPr>
          <p:spPr>
            <a:xfrm>
              <a:off x="83" y="86"/>
              <a:ext cx="89" cy="87"/>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4107" name="矩形 43019"/>
            <p:cNvSpPr/>
            <p:nvPr/>
          </p:nvSpPr>
          <p:spPr>
            <a:xfrm>
              <a:off x="258" y="171"/>
              <a:ext cx="87" cy="87"/>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sp>
          <p:nvSpPr>
            <p:cNvPr id="4108" name="矩形 43020"/>
            <p:cNvSpPr/>
            <p:nvPr/>
          </p:nvSpPr>
          <p:spPr>
            <a:xfrm>
              <a:off x="173" y="258"/>
              <a:ext cx="86" cy="86"/>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grpSp>
      <p:sp>
        <p:nvSpPr>
          <p:cNvPr id="4109" name="标题 43021"/>
          <p:cNvSpPr>
            <a:spLocks noGrp="1"/>
          </p:cNvSpPr>
          <p:nvPr>
            <p:ph type="title"/>
          </p:nvPr>
        </p:nvSpPr>
        <p:spPr>
          <a:xfrm>
            <a:off x="457200" y="457200"/>
            <a:ext cx="8229600" cy="13716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4110" name="文本占位符 43022"/>
          <p:cNvSpPr>
            <a:spLocks noGrp="1"/>
          </p:cNvSpPr>
          <p:nvPr>
            <p:ph type="body"/>
          </p:nvPr>
        </p:nvSpPr>
        <p:spPr>
          <a:xfrm>
            <a:off x="457200" y="1981200"/>
            <a:ext cx="8229600" cy="3886200"/>
          </a:xfrm>
          <a:prstGeom prst="rect">
            <a:avLst/>
          </a:prstGeom>
          <a:noFill/>
          <a:ln w="9525">
            <a:noFill/>
          </a:ln>
        </p:spPr>
        <p:txBody>
          <a:bodyPr anchor="t" anchorCtr="0"/>
          <a:p>
            <a:pPr lvl="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43024" name="日期占位符 43023"/>
          <p:cNvSpPr>
            <a:spLocks noGrp="1"/>
          </p:cNvSpPr>
          <p:nvPr>
            <p:ph type="dt" sz="half" idx="2"/>
          </p:nvPr>
        </p:nvSpPr>
        <p:spPr>
          <a:xfrm>
            <a:off x="457200" y="6245225"/>
            <a:ext cx="2133600" cy="476250"/>
          </a:xfrm>
          <a:prstGeom prst="rect">
            <a:avLst/>
          </a:prstGeom>
          <a:noFill/>
          <a:ln w="9525">
            <a:noFill/>
          </a:ln>
        </p:spPr>
        <p:txBody>
          <a:bodyPr anchor="b"/>
          <a:lstStyle>
            <a:lvl1pPr>
              <a:defRPr sz="1200"/>
            </a:lvl1pPr>
          </a:lstStyle>
          <a:p>
            <a:pPr lvl="0" fontAlgn="base"/>
            <a:endParaRPr lang="en-US" strike="noStrike" noProof="1"/>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3011" name="灯片编号占位符 43010"/>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grpSp>
        <p:nvGrpSpPr>
          <p:cNvPr id="5123" name="组合 43011"/>
          <p:cNvGrpSpPr/>
          <p:nvPr/>
        </p:nvGrpSpPr>
        <p:grpSpPr>
          <a:xfrm>
            <a:off x="0" y="0"/>
            <a:ext cx="9144000" cy="546100"/>
            <a:chOff x="0" y="0"/>
            <a:chExt cx="5760" cy="344"/>
          </a:xfrm>
        </p:grpSpPr>
        <p:sp>
          <p:nvSpPr>
            <p:cNvPr id="5124" name="矩形 43012"/>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zh-CN" altLang="zh-CN" sz="2400">
                <a:latin typeface="Times New Roman" panose="02020603050405020304" pitchFamily="18" charset="0"/>
              </a:endParaRPr>
            </a:p>
          </p:txBody>
        </p:sp>
        <p:sp>
          <p:nvSpPr>
            <p:cNvPr id="5125" name="矩形 43013"/>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nchor="t" anchorCtr="0"/>
            <a:p>
              <a:pPr lvl="0"/>
              <a:endParaRPr lang="zh-CN" altLang="zh-CN" sz="2400">
                <a:latin typeface="Times New Roman" panose="02020603050405020304" pitchFamily="18" charset="0"/>
              </a:endParaRPr>
            </a:p>
          </p:txBody>
        </p:sp>
        <p:sp>
          <p:nvSpPr>
            <p:cNvPr id="5126" name="矩形 43014"/>
            <p:cNvSpPr/>
            <p:nvPr/>
          </p:nvSpPr>
          <p:spPr>
            <a:xfrm>
              <a:off x="258" y="85"/>
              <a:ext cx="87" cy="89"/>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5127" name="矩形 43015"/>
            <p:cNvSpPr/>
            <p:nvPr/>
          </p:nvSpPr>
          <p:spPr>
            <a:xfrm>
              <a:off x="345" y="0"/>
              <a:ext cx="88"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5128" name="矩形 43016"/>
            <p:cNvSpPr/>
            <p:nvPr/>
          </p:nvSpPr>
          <p:spPr>
            <a:xfrm>
              <a:off x="345" y="85"/>
              <a:ext cx="88" cy="89"/>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sp>
          <p:nvSpPr>
            <p:cNvPr id="5129" name="矩形 43017"/>
            <p:cNvSpPr/>
            <p:nvPr/>
          </p:nvSpPr>
          <p:spPr>
            <a:xfrm>
              <a:off x="173" y="173"/>
              <a:ext cx="86"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5130" name="矩形 43018"/>
            <p:cNvSpPr/>
            <p:nvPr/>
          </p:nvSpPr>
          <p:spPr>
            <a:xfrm>
              <a:off x="83" y="86"/>
              <a:ext cx="89" cy="87"/>
            </a:xfrm>
            <a:prstGeom prst="rect">
              <a:avLst/>
            </a:prstGeom>
            <a:solidFill>
              <a:schemeClr val="bg2"/>
            </a:solidFill>
            <a:ln w="9525">
              <a:noFill/>
            </a:ln>
          </p:spPr>
          <p:txBody>
            <a:bodyPr anchor="t" anchorCtr="0"/>
            <a:p>
              <a:pPr lvl="0"/>
              <a:endParaRPr lang="zh-CN" altLang="zh-CN" sz="2400">
                <a:latin typeface="Times New Roman" panose="02020603050405020304" pitchFamily="18" charset="0"/>
              </a:endParaRPr>
            </a:p>
          </p:txBody>
        </p:sp>
        <p:sp>
          <p:nvSpPr>
            <p:cNvPr id="5131" name="矩形 43019"/>
            <p:cNvSpPr/>
            <p:nvPr/>
          </p:nvSpPr>
          <p:spPr>
            <a:xfrm>
              <a:off x="258" y="171"/>
              <a:ext cx="87" cy="87"/>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sp>
          <p:nvSpPr>
            <p:cNvPr id="5132" name="矩形 43020"/>
            <p:cNvSpPr/>
            <p:nvPr/>
          </p:nvSpPr>
          <p:spPr>
            <a:xfrm>
              <a:off x="173" y="258"/>
              <a:ext cx="86" cy="86"/>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grpSp>
      <p:sp>
        <p:nvSpPr>
          <p:cNvPr id="5133" name="标题 43021"/>
          <p:cNvSpPr>
            <a:spLocks noGrp="1"/>
          </p:cNvSpPr>
          <p:nvPr>
            <p:ph type="title"/>
          </p:nvPr>
        </p:nvSpPr>
        <p:spPr>
          <a:xfrm>
            <a:off x="457200" y="457200"/>
            <a:ext cx="8229600" cy="13716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5134" name="文本占位符 43022"/>
          <p:cNvSpPr>
            <a:spLocks noGrp="1"/>
          </p:cNvSpPr>
          <p:nvPr>
            <p:ph type="body"/>
          </p:nvPr>
        </p:nvSpPr>
        <p:spPr>
          <a:xfrm>
            <a:off x="457200" y="1981200"/>
            <a:ext cx="8229600" cy="3886200"/>
          </a:xfrm>
          <a:prstGeom prst="rect">
            <a:avLst/>
          </a:prstGeom>
          <a:noFill/>
          <a:ln w="9525">
            <a:noFill/>
          </a:ln>
        </p:spPr>
        <p:txBody>
          <a:bodyPr anchor="t" anchorCtr="0"/>
          <a:p>
            <a:pPr lvl="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43024" name="日期占位符 43023"/>
          <p:cNvSpPr>
            <a:spLocks noGrp="1"/>
          </p:cNvSpPr>
          <p:nvPr>
            <p:ph type="dt" sz="half" idx="2"/>
          </p:nvPr>
        </p:nvSpPr>
        <p:spPr>
          <a:xfrm>
            <a:off x="457200" y="6245225"/>
            <a:ext cx="2133600" cy="476250"/>
          </a:xfrm>
          <a:prstGeom prst="rect">
            <a:avLst/>
          </a:prstGeom>
          <a:noFill/>
          <a:ln w="9525">
            <a:noFill/>
          </a:ln>
        </p:spPr>
        <p:txBody>
          <a:bodyPr anchor="b"/>
          <a:lstStyle>
            <a:lvl1pPr>
              <a:defRPr sz="1200"/>
            </a:lvl1pPr>
          </a:lstStyle>
          <a:p>
            <a:pPr lvl="0" fontAlgn="base"/>
            <a:endParaRPr lang="en-US" strike="noStrike" noProof="1"/>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3011" name="灯片编号占位符 43010"/>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grpSp>
        <p:nvGrpSpPr>
          <p:cNvPr id="6147" name="组合 43011"/>
          <p:cNvGrpSpPr/>
          <p:nvPr/>
        </p:nvGrpSpPr>
        <p:grpSpPr>
          <a:xfrm>
            <a:off x="0" y="0"/>
            <a:ext cx="9144000" cy="546100"/>
            <a:chOff x="0" y="0"/>
            <a:chExt cx="5760" cy="344"/>
          </a:xfrm>
        </p:grpSpPr>
        <p:sp>
          <p:nvSpPr>
            <p:cNvPr id="6148" name="矩形 43012"/>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buClr>
                  <a:schemeClr val="bg1"/>
                </a:buClr>
              </a:pPr>
              <a:endParaRPr lang="zh-CN" altLang="zh-CN" sz="2400">
                <a:latin typeface="Times New Roman" panose="02020603050405020304" pitchFamily="18" charset="0"/>
              </a:endParaRPr>
            </a:p>
          </p:txBody>
        </p:sp>
        <p:sp>
          <p:nvSpPr>
            <p:cNvPr id="6149" name="矩形 43013"/>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6150" name="矩形 43014"/>
            <p:cNvSpPr/>
            <p:nvPr/>
          </p:nvSpPr>
          <p:spPr>
            <a:xfrm>
              <a:off x="258" y="85"/>
              <a:ext cx="87" cy="89"/>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6151" name="矩形 43015"/>
            <p:cNvSpPr/>
            <p:nvPr/>
          </p:nvSpPr>
          <p:spPr>
            <a:xfrm>
              <a:off x="345" y="0"/>
              <a:ext cx="88"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6152" name="矩形 43016"/>
            <p:cNvSpPr/>
            <p:nvPr/>
          </p:nvSpPr>
          <p:spPr>
            <a:xfrm>
              <a:off x="345" y="85"/>
              <a:ext cx="88" cy="89"/>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sp>
          <p:nvSpPr>
            <p:cNvPr id="6153" name="矩形 43017"/>
            <p:cNvSpPr/>
            <p:nvPr/>
          </p:nvSpPr>
          <p:spPr>
            <a:xfrm>
              <a:off x="173" y="173"/>
              <a:ext cx="86"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6154" name="矩形 43018"/>
            <p:cNvSpPr/>
            <p:nvPr/>
          </p:nvSpPr>
          <p:spPr>
            <a:xfrm>
              <a:off x="83" y="86"/>
              <a:ext cx="89" cy="87"/>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6155" name="矩形 43019"/>
            <p:cNvSpPr/>
            <p:nvPr/>
          </p:nvSpPr>
          <p:spPr>
            <a:xfrm>
              <a:off x="258" y="171"/>
              <a:ext cx="87" cy="87"/>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sp>
          <p:nvSpPr>
            <p:cNvPr id="6156" name="矩形 43020"/>
            <p:cNvSpPr/>
            <p:nvPr/>
          </p:nvSpPr>
          <p:spPr>
            <a:xfrm>
              <a:off x="173" y="258"/>
              <a:ext cx="86" cy="86"/>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grpSp>
      <p:sp>
        <p:nvSpPr>
          <p:cNvPr id="6157" name="标题 43021"/>
          <p:cNvSpPr>
            <a:spLocks noGrp="1"/>
          </p:cNvSpPr>
          <p:nvPr>
            <p:ph type="title"/>
          </p:nvPr>
        </p:nvSpPr>
        <p:spPr>
          <a:xfrm>
            <a:off x="457200" y="457200"/>
            <a:ext cx="8229600" cy="13716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6158" name="文本占位符 43022"/>
          <p:cNvSpPr>
            <a:spLocks noGrp="1"/>
          </p:cNvSpPr>
          <p:nvPr>
            <p:ph type="body"/>
          </p:nvPr>
        </p:nvSpPr>
        <p:spPr>
          <a:xfrm>
            <a:off x="457200" y="1981200"/>
            <a:ext cx="8229600" cy="3886200"/>
          </a:xfrm>
          <a:prstGeom prst="rect">
            <a:avLst/>
          </a:prstGeom>
          <a:noFill/>
          <a:ln w="9525">
            <a:noFill/>
          </a:ln>
        </p:spPr>
        <p:txBody>
          <a:bodyPr anchor="t" anchorCtr="0"/>
          <a:p>
            <a:pPr lvl="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43024" name="日期占位符 43023"/>
          <p:cNvSpPr>
            <a:spLocks noGrp="1"/>
          </p:cNvSpPr>
          <p:nvPr>
            <p:ph type="dt" sz="half" idx="2"/>
          </p:nvPr>
        </p:nvSpPr>
        <p:spPr>
          <a:xfrm>
            <a:off x="457200" y="6245225"/>
            <a:ext cx="2133600" cy="476250"/>
          </a:xfrm>
          <a:prstGeom prst="rect">
            <a:avLst/>
          </a:prstGeom>
          <a:noFill/>
          <a:ln w="9525">
            <a:noFill/>
          </a:ln>
        </p:spPr>
        <p:txBody>
          <a:bodyPr anchor="b"/>
          <a:lstStyle>
            <a:lvl1pPr>
              <a:defRPr sz="1200"/>
            </a:lvl1pPr>
          </a:lstStyle>
          <a:p>
            <a:pPr lvl="0" fontAlgn="base"/>
            <a:endParaRPr lang="en-US" strike="noStrike" noProof="1"/>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3011" name="灯片编号占位符 43010"/>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grpSp>
        <p:nvGrpSpPr>
          <p:cNvPr id="7171" name="组合 43011"/>
          <p:cNvGrpSpPr/>
          <p:nvPr/>
        </p:nvGrpSpPr>
        <p:grpSpPr>
          <a:xfrm>
            <a:off x="0" y="0"/>
            <a:ext cx="9144000" cy="546100"/>
            <a:chOff x="0" y="0"/>
            <a:chExt cx="5760" cy="344"/>
          </a:xfrm>
        </p:grpSpPr>
        <p:sp>
          <p:nvSpPr>
            <p:cNvPr id="7172" name="矩形 43012"/>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buClr>
                  <a:schemeClr val="bg1"/>
                </a:buClr>
              </a:pPr>
              <a:endParaRPr lang="zh-CN" altLang="zh-CN" sz="2400">
                <a:latin typeface="Times New Roman" panose="02020603050405020304" pitchFamily="18" charset="0"/>
              </a:endParaRPr>
            </a:p>
          </p:txBody>
        </p:sp>
        <p:sp>
          <p:nvSpPr>
            <p:cNvPr id="7173" name="矩形 43013"/>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7174" name="矩形 43014"/>
            <p:cNvSpPr/>
            <p:nvPr/>
          </p:nvSpPr>
          <p:spPr>
            <a:xfrm>
              <a:off x="258" y="85"/>
              <a:ext cx="87" cy="89"/>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7175" name="矩形 43015"/>
            <p:cNvSpPr/>
            <p:nvPr/>
          </p:nvSpPr>
          <p:spPr>
            <a:xfrm>
              <a:off x="345" y="0"/>
              <a:ext cx="88"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7176" name="矩形 43016"/>
            <p:cNvSpPr/>
            <p:nvPr/>
          </p:nvSpPr>
          <p:spPr>
            <a:xfrm>
              <a:off x="345" y="85"/>
              <a:ext cx="88" cy="89"/>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sp>
          <p:nvSpPr>
            <p:cNvPr id="7177" name="矩形 43017"/>
            <p:cNvSpPr/>
            <p:nvPr/>
          </p:nvSpPr>
          <p:spPr>
            <a:xfrm>
              <a:off x="173" y="173"/>
              <a:ext cx="86"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7178" name="矩形 43018"/>
            <p:cNvSpPr/>
            <p:nvPr/>
          </p:nvSpPr>
          <p:spPr>
            <a:xfrm>
              <a:off x="83" y="86"/>
              <a:ext cx="89" cy="87"/>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7179" name="矩形 43019"/>
            <p:cNvSpPr/>
            <p:nvPr/>
          </p:nvSpPr>
          <p:spPr>
            <a:xfrm>
              <a:off x="258" y="171"/>
              <a:ext cx="87" cy="87"/>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sp>
          <p:nvSpPr>
            <p:cNvPr id="7180" name="矩形 43020"/>
            <p:cNvSpPr/>
            <p:nvPr/>
          </p:nvSpPr>
          <p:spPr>
            <a:xfrm>
              <a:off x="173" y="258"/>
              <a:ext cx="86" cy="86"/>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grpSp>
      <p:sp>
        <p:nvSpPr>
          <p:cNvPr id="7181" name="标题 43021"/>
          <p:cNvSpPr>
            <a:spLocks noGrp="1"/>
          </p:cNvSpPr>
          <p:nvPr>
            <p:ph type="title"/>
          </p:nvPr>
        </p:nvSpPr>
        <p:spPr>
          <a:xfrm>
            <a:off x="457200" y="457200"/>
            <a:ext cx="8229600" cy="13716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7182" name="文本占位符 43022"/>
          <p:cNvSpPr>
            <a:spLocks noGrp="1"/>
          </p:cNvSpPr>
          <p:nvPr>
            <p:ph type="body"/>
          </p:nvPr>
        </p:nvSpPr>
        <p:spPr>
          <a:xfrm>
            <a:off x="457200" y="1981200"/>
            <a:ext cx="8229600" cy="3886200"/>
          </a:xfrm>
          <a:prstGeom prst="rect">
            <a:avLst/>
          </a:prstGeom>
          <a:noFill/>
          <a:ln w="9525">
            <a:noFill/>
          </a:ln>
        </p:spPr>
        <p:txBody>
          <a:bodyPr anchor="t" anchorCtr="0"/>
          <a:p>
            <a:pPr lvl="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43024" name="日期占位符 43023"/>
          <p:cNvSpPr>
            <a:spLocks noGrp="1"/>
          </p:cNvSpPr>
          <p:nvPr>
            <p:ph type="dt" sz="half" idx="2"/>
          </p:nvPr>
        </p:nvSpPr>
        <p:spPr>
          <a:xfrm>
            <a:off x="457200" y="6245225"/>
            <a:ext cx="2133600" cy="476250"/>
          </a:xfrm>
          <a:prstGeom prst="rect">
            <a:avLst/>
          </a:prstGeom>
          <a:noFill/>
          <a:ln w="9525">
            <a:noFill/>
          </a:ln>
        </p:spPr>
        <p:txBody>
          <a:bodyPr anchor="b"/>
          <a:lstStyle>
            <a:lvl1pPr>
              <a:defRPr sz="1200"/>
            </a:lvl1pPr>
          </a:lstStyle>
          <a:p>
            <a:pPr lvl="0" fontAlgn="base"/>
            <a:endParaRPr lang="en-US" strike="noStrike" noProof="1"/>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3011" name="灯片编号占位符 43010"/>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lvl="0" fontAlgn="base"/>
            <a:fld id="{9A0DB2DC-4C9A-4742-B13C-FB6460FD3503}" type="slidenum">
              <a:rPr lang="en-US" strike="noStrike" noProof="1">
                <a:latin typeface="Arial Black" panose="020B0A04020102020204" pitchFamily="34" charset="0"/>
                <a:ea typeface="+mn-ea"/>
                <a:cs typeface="+mn-cs"/>
              </a:rPr>
            </a:fld>
            <a:endParaRPr lang="en-US" strike="noStrike" noProof="1"/>
          </a:p>
        </p:txBody>
      </p:sp>
      <p:grpSp>
        <p:nvGrpSpPr>
          <p:cNvPr id="8195" name="组合 43011"/>
          <p:cNvGrpSpPr/>
          <p:nvPr/>
        </p:nvGrpSpPr>
        <p:grpSpPr>
          <a:xfrm>
            <a:off x="0" y="0"/>
            <a:ext cx="9144000" cy="546100"/>
            <a:chOff x="0" y="0"/>
            <a:chExt cx="5760" cy="344"/>
          </a:xfrm>
        </p:grpSpPr>
        <p:sp>
          <p:nvSpPr>
            <p:cNvPr id="8196" name="矩形 43012"/>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buClr>
                  <a:schemeClr val="bg1"/>
                </a:buClr>
              </a:pPr>
              <a:endParaRPr lang="zh-CN" altLang="zh-CN" sz="2400">
                <a:latin typeface="Times New Roman" panose="02020603050405020304" pitchFamily="18" charset="0"/>
              </a:endParaRPr>
            </a:p>
          </p:txBody>
        </p:sp>
        <p:sp>
          <p:nvSpPr>
            <p:cNvPr id="8197" name="矩形 43013"/>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8198" name="矩形 43014"/>
            <p:cNvSpPr/>
            <p:nvPr/>
          </p:nvSpPr>
          <p:spPr>
            <a:xfrm>
              <a:off x="258" y="85"/>
              <a:ext cx="87" cy="89"/>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8199" name="矩形 43015"/>
            <p:cNvSpPr/>
            <p:nvPr/>
          </p:nvSpPr>
          <p:spPr>
            <a:xfrm>
              <a:off x="345" y="0"/>
              <a:ext cx="88"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8200" name="矩形 43016"/>
            <p:cNvSpPr/>
            <p:nvPr/>
          </p:nvSpPr>
          <p:spPr>
            <a:xfrm>
              <a:off x="345" y="85"/>
              <a:ext cx="88" cy="89"/>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sp>
          <p:nvSpPr>
            <p:cNvPr id="8201" name="矩形 43017"/>
            <p:cNvSpPr/>
            <p:nvPr/>
          </p:nvSpPr>
          <p:spPr>
            <a:xfrm>
              <a:off x="173" y="173"/>
              <a:ext cx="86" cy="87"/>
            </a:xfrm>
            <a:prstGeom prst="rect">
              <a:avLst/>
            </a:prstGeom>
            <a:solidFill>
              <a:schemeClr val="folHlink"/>
            </a:solidFill>
            <a:ln w="9525">
              <a:noFill/>
            </a:ln>
          </p:spPr>
          <p:txBody>
            <a:bodyPr anchor="t" anchorCtr="0"/>
            <a:p>
              <a:pPr lvl="0"/>
              <a:endParaRPr lang="zh-CN" altLang="zh-CN">
                <a:solidFill>
                  <a:schemeClr val="hlink"/>
                </a:solidFill>
                <a:latin typeface="Arial" panose="020B0604020202020204" pitchFamily="34" charset="0"/>
              </a:endParaRPr>
            </a:p>
          </p:txBody>
        </p:sp>
        <p:sp>
          <p:nvSpPr>
            <p:cNvPr id="8202" name="矩形 43018"/>
            <p:cNvSpPr/>
            <p:nvPr/>
          </p:nvSpPr>
          <p:spPr>
            <a:xfrm>
              <a:off x="83" y="86"/>
              <a:ext cx="89" cy="87"/>
            </a:xfrm>
            <a:prstGeom prst="rect">
              <a:avLst/>
            </a:prstGeom>
            <a:solidFill>
              <a:schemeClr val="bg2"/>
            </a:solidFill>
            <a:ln w="9525">
              <a:noFill/>
            </a:ln>
          </p:spPr>
          <p:txBody>
            <a:bodyPr anchor="t" anchorCtr="0"/>
            <a:p>
              <a:pPr lvl="0">
                <a:buClr>
                  <a:schemeClr val="bg1"/>
                </a:buClr>
              </a:pPr>
              <a:endParaRPr lang="zh-CN" altLang="zh-CN" sz="2400">
                <a:latin typeface="Times New Roman" panose="02020603050405020304" pitchFamily="18" charset="0"/>
              </a:endParaRPr>
            </a:p>
          </p:txBody>
        </p:sp>
        <p:sp>
          <p:nvSpPr>
            <p:cNvPr id="8203" name="矩形 43019"/>
            <p:cNvSpPr/>
            <p:nvPr/>
          </p:nvSpPr>
          <p:spPr>
            <a:xfrm>
              <a:off x="258" y="171"/>
              <a:ext cx="87" cy="87"/>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sp>
          <p:nvSpPr>
            <p:cNvPr id="8204" name="矩形 43020"/>
            <p:cNvSpPr/>
            <p:nvPr/>
          </p:nvSpPr>
          <p:spPr>
            <a:xfrm>
              <a:off x="173" y="258"/>
              <a:ext cx="86" cy="86"/>
            </a:xfrm>
            <a:prstGeom prst="rect">
              <a:avLst/>
            </a:prstGeom>
            <a:solidFill>
              <a:schemeClr val="accent2"/>
            </a:solidFill>
            <a:ln w="9525">
              <a:noFill/>
            </a:ln>
          </p:spPr>
          <p:txBody>
            <a:bodyPr anchor="t" anchorCtr="0"/>
            <a:p>
              <a:pPr lvl="0"/>
              <a:endParaRPr lang="zh-CN" altLang="zh-CN">
                <a:solidFill>
                  <a:schemeClr val="accent2"/>
                </a:solidFill>
                <a:latin typeface="Arial" panose="020B0604020202020204" pitchFamily="34" charset="0"/>
              </a:endParaRPr>
            </a:p>
          </p:txBody>
        </p:sp>
      </p:grpSp>
      <p:sp>
        <p:nvSpPr>
          <p:cNvPr id="8205" name="标题 43021"/>
          <p:cNvSpPr>
            <a:spLocks noGrp="1"/>
          </p:cNvSpPr>
          <p:nvPr>
            <p:ph type="title"/>
          </p:nvPr>
        </p:nvSpPr>
        <p:spPr>
          <a:xfrm>
            <a:off x="457200" y="457200"/>
            <a:ext cx="8229600" cy="13716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8206" name="文本占位符 43022"/>
          <p:cNvSpPr>
            <a:spLocks noGrp="1"/>
          </p:cNvSpPr>
          <p:nvPr>
            <p:ph type="body"/>
          </p:nvPr>
        </p:nvSpPr>
        <p:spPr>
          <a:xfrm>
            <a:off x="457200" y="1981200"/>
            <a:ext cx="8229600" cy="3886200"/>
          </a:xfrm>
          <a:prstGeom prst="rect">
            <a:avLst/>
          </a:prstGeom>
          <a:noFill/>
          <a:ln w="9525">
            <a:noFill/>
          </a:ln>
        </p:spPr>
        <p:txBody>
          <a:bodyPr anchor="t" anchorCtr="0"/>
          <a:p>
            <a:pPr lvl="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43024" name="日期占位符 43023"/>
          <p:cNvSpPr>
            <a:spLocks noGrp="1"/>
          </p:cNvSpPr>
          <p:nvPr>
            <p:ph type="dt" sz="half" idx="2"/>
          </p:nvPr>
        </p:nvSpPr>
        <p:spPr>
          <a:xfrm>
            <a:off x="457200" y="6245225"/>
            <a:ext cx="2133600" cy="476250"/>
          </a:xfrm>
          <a:prstGeom prst="rect">
            <a:avLst/>
          </a:prstGeom>
          <a:noFill/>
          <a:ln w="9525">
            <a:noFill/>
          </a:ln>
        </p:spPr>
        <p:txBody>
          <a:bodyPr anchor="b"/>
          <a:lstStyle>
            <a:lvl1pPr>
              <a:defRPr sz="1200"/>
            </a:lvl1pPr>
          </a:lstStyle>
          <a:p>
            <a:pPr lvl="0" fontAlgn="base"/>
            <a:endParaRPr lang="en-US" strike="noStrike" noProof="1"/>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r"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6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62.xml"/><Relationship Id="rId5" Type="http://schemas.openxmlformats.org/officeDocument/2006/relationships/image" Target="../media/image12.jpe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6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6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6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0.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6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62.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62.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62.xml"/><Relationship Id="rId4" Type="http://schemas.openxmlformats.org/officeDocument/2006/relationships/image" Target="../media/image39.wmf"/><Relationship Id="rId3" Type="http://schemas.openxmlformats.org/officeDocument/2006/relationships/oleObject" Target="../embeddings/oleObject2.bin"/><Relationship Id="rId2" Type="http://schemas.openxmlformats.org/officeDocument/2006/relationships/image" Target="../media/image38.wmf"/><Relationship Id="rId1"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62.xml"/><Relationship Id="rId2" Type="http://schemas.openxmlformats.org/officeDocument/2006/relationships/image" Target="../media/image40.wmf"/><Relationship Id="rId1"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42.png"/><Relationship Id="rId1"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43.png"/></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6.xml"/><Relationship Id="rId2" Type="http://schemas.openxmlformats.org/officeDocument/2006/relationships/image" Target="../media/image44.wmf"/><Relationship Id="rId1"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image" Target="../media/image46.png"/><Relationship Id="rId1"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image" Target="../media/image48.png"/><Relationship Id="rId1" Type="http://schemas.openxmlformats.org/officeDocument/2006/relationships/image" Target="../media/image4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4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5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blipFill>
        <a:effectLst/>
      </p:bgPr>
    </p:bg>
    <p:spTree>
      <p:nvGrpSpPr>
        <p:cNvPr id="1" name=""/>
        <p:cNvGrpSpPr/>
        <p:nvPr/>
      </p:nvGrpSpPr>
      <p:grpSpPr/>
      <p:sp>
        <p:nvSpPr>
          <p:cNvPr id="108546" name="标题 2049"/>
          <p:cNvSpPr>
            <a:spLocks noGrp="1"/>
          </p:cNvSpPr>
          <p:nvPr>
            <p:ph type="ctrTitle"/>
          </p:nvPr>
        </p:nvSpPr>
        <p:spPr>
          <a:xfrm>
            <a:off x="2822575" y="1828800"/>
            <a:ext cx="6019800" cy="2209800"/>
          </a:xfrm>
          <a:ln/>
        </p:spPr>
        <p:txBody>
          <a:bodyPr anchor="ctr" anchorCtr="0"/>
          <a:p>
            <a:pPr algn="ctr" defTabSz="914400">
              <a:buClrTx/>
              <a:buSzTx/>
              <a:buFontTx/>
              <a:buNone/>
            </a:pPr>
            <a:r>
              <a:rPr lang="zh-CN" altLang="en-US" b="1" kern="1200" baseline="0">
                <a:solidFill>
                  <a:srgbClr val="FFFFFF"/>
                </a:solidFill>
                <a:latin typeface="微软雅黑" panose="020B0503020204020204" charset="-122"/>
                <a:ea typeface="微软雅黑" panose="020B0503020204020204" charset="-122"/>
                <a:cs typeface="+mj-cs"/>
              </a:rPr>
              <a:t>非线性系统分析</a:t>
            </a:r>
            <a:br>
              <a:rPr lang="zh-CN" altLang="en-US" b="1" kern="1200" baseline="0">
                <a:solidFill>
                  <a:srgbClr val="FFFFFF"/>
                </a:solidFill>
                <a:latin typeface="微软雅黑" panose="020B0503020204020204" charset="-122"/>
                <a:ea typeface="微软雅黑" panose="020B0503020204020204" charset="-122"/>
                <a:cs typeface="+mj-cs"/>
              </a:rPr>
            </a:br>
            <a:r>
              <a:rPr lang="zh-CN" altLang="en-US" b="1" kern="1200" baseline="0">
                <a:solidFill>
                  <a:srgbClr val="FFFFFF"/>
                </a:solidFill>
                <a:latin typeface="微软雅黑" panose="020B0503020204020204" charset="-122"/>
                <a:ea typeface="微软雅黑" panose="020B0503020204020204" charset="-122"/>
                <a:cs typeface="+mj-cs"/>
              </a:rPr>
              <a:t>与设计</a:t>
            </a:r>
            <a:endParaRPr lang="zh-CN" altLang="en-US" b="1" kern="1200" baseline="0">
              <a:solidFill>
                <a:srgbClr val="FFFFFF"/>
              </a:solidFill>
              <a:latin typeface="微软雅黑" panose="020B0503020204020204" charset="-122"/>
              <a:ea typeface="微软雅黑" panose="020B0503020204020204" charset="-122"/>
              <a:cs typeface="+mj-cs"/>
            </a:endParaRPr>
          </a:p>
        </p:txBody>
      </p:sp>
      <p:sp>
        <p:nvSpPr>
          <p:cNvPr id="108547" name="副标题 2050"/>
          <p:cNvSpPr>
            <a:spLocks noGrp="1"/>
          </p:cNvSpPr>
          <p:nvPr>
            <p:ph type="subTitle" idx="1"/>
          </p:nvPr>
        </p:nvSpPr>
        <p:spPr>
          <a:xfrm>
            <a:off x="2352675" y="4768850"/>
            <a:ext cx="6019800" cy="1295400"/>
          </a:xfrm>
          <a:ln/>
        </p:spPr>
        <p:txBody>
          <a:bodyPr anchor="t" anchorCtr="0"/>
          <a:p>
            <a:pPr defTabSz="914400">
              <a:buSzPct val="75000"/>
            </a:pPr>
            <a:r>
              <a:rPr lang="zh-CN" altLang="en-US" b="1" kern="1200" baseline="0">
                <a:latin typeface="+mn-lt"/>
                <a:ea typeface="宋体" panose="02010600030101010101" pitchFamily="2" charset="-122"/>
                <a:cs typeface="+mn-cs"/>
              </a:rPr>
              <a:t>主讲： 杨亚娜</a:t>
            </a:r>
            <a:endParaRPr lang="zh-CN" altLang="en-US" b="1" kern="1200" baseline="0">
              <a:latin typeface="+mn-lt"/>
              <a:ea typeface="宋体" panose="02010600030101010101" pitchFamily="2" charset="-122"/>
              <a:cs typeface="+mn-cs"/>
            </a:endParaRPr>
          </a:p>
          <a:p>
            <a:pPr defTabSz="914400">
              <a:buSzPct val="75000"/>
            </a:pPr>
            <a:r>
              <a:rPr lang="zh-CN" altLang="en-US" b="1" kern="1200" baseline="0">
                <a:latin typeface="+mn-lt"/>
                <a:ea typeface="宋体" panose="02010600030101010101" pitchFamily="2" charset="-122"/>
                <a:cs typeface="+mn-cs"/>
              </a:rPr>
              <a:t>时间：</a:t>
            </a:r>
            <a:r>
              <a:rPr lang="en-US" altLang="zh-CN" b="1" kern="1200" baseline="0">
                <a:latin typeface="+mn-lt"/>
                <a:ea typeface="宋体" panose="02010600030101010101" pitchFamily="2" charset="-122"/>
                <a:cs typeface="+mn-cs"/>
              </a:rPr>
              <a:t>2022</a:t>
            </a:r>
            <a:r>
              <a:rPr lang="zh-CN" altLang="en-US" b="1" kern="1200" baseline="0">
                <a:latin typeface="+mn-lt"/>
                <a:ea typeface="宋体" panose="02010600030101010101" pitchFamily="2" charset="-122"/>
                <a:cs typeface="+mn-cs"/>
              </a:rPr>
              <a:t>年</a:t>
            </a:r>
            <a:r>
              <a:rPr lang="en-US" altLang="zh-CN" b="1" kern="1200" baseline="0">
                <a:latin typeface="+mn-lt"/>
                <a:ea typeface="宋体" panose="02010600030101010101" pitchFamily="2" charset="-122"/>
                <a:cs typeface="+mn-cs"/>
              </a:rPr>
              <a:t>11</a:t>
            </a:r>
            <a:r>
              <a:rPr lang="zh-CN" altLang="en-US" b="1" kern="1200" baseline="0">
                <a:latin typeface="+mn-lt"/>
                <a:ea typeface="宋体" panose="02010600030101010101" pitchFamily="2" charset="-122"/>
                <a:cs typeface="+mn-cs"/>
              </a:rPr>
              <a:t>月</a:t>
            </a:r>
            <a:endParaRPr lang="zh-CN" altLang="en-US" b="1" kern="1200" baseline="0">
              <a:latin typeface="+mn-lt"/>
              <a:ea typeface="宋体" panose="02010600030101010101" pitchFamily="2" charset="-122"/>
              <a:cs typeface="+mn-cs"/>
            </a:endParaRPr>
          </a:p>
        </p:txBody>
      </p:sp>
    </p:spTree>
    <p:custDataLst>
      <p:tags r:id="rId2"/>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2882" name="灯片编号占位符 8"/>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22883" name="文本框 1"/>
          <p:cNvSpPr txBox="1"/>
          <p:nvPr/>
        </p:nvSpPr>
        <p:spPr>
          <a:xfrm>
            <a:off x="295275" y="1441450"/>
            <a:ext cx="8553450" cy="3784600"/>
          </a:xfrm>
          <a:prstGeom prst="rect">
            <a:avLst/>
          </a:prstGeom>
          <a:noFill/>
          <a:ln w="9525">
            <a:noFill/>
          </a:ln>
        </p:spPr>
        <p:txBody>
          <a:bodyPr wrap="square" anchor="t" anchorCtr="0">
            <a:spAutoFit/>
          </a:bodyPr>
          <a:p>
            <a:pPr>
              <a:lnSpc>
                <a:spcPct val="150000"/>
              </a:lnSpc>
            </a:pPr>
            <a:r>
              <a:rPr lang="zh-CN" altLang="en-US" sz="2000">
                <a:latin typeface="微软雅黑" panose="020B0503020204020204" charset="-122"/>
                <a:ea typeface="微软雅黑" panose="020B0503020204020204" charset="-122"/>
              </a:rPr>
              <a:t>以</a:t>
            </a:r>
            <a:r>
              <a:rPr lang="zh-CN" altLang="en-US" sz="2000">
                <a:solidFill>
                  <a:srgbClr val="FF0000"/>
                </a:solidFill>
                <a:latin typeface="微软雅黑" panose="020B0503020204020204" charset="-122"/>
                <a:ea typeface="微软雅黑" panose="020B0503020204020204" charset="-122"/>
              </a:rPr>
              <a:t>状态空间法</a:t>
            </a:r>
            <a:r>
              <a:rPr lang="zh-CN" altLang="en-US" sz="2000">
                <a:latin typeface="微软雅黑" panose="020B0503020204020204" charset="-122"/>
                <a:ea typeface="微软雅黑" panose="020B0503020204020204" charset="-122"/>
              </a:rPr>
              <a:t>为主的控制理论。通过将高阶常微分方程转化为一阶微分方程组来描述系统的动态过程。这种方法可以解决</a:t>
            </a:r>
            <a:r>
              <a:rPr lang="zh-CN" altLang="en-US" sz="2000">
                <a:solidFill>
                  <a:srgbClr val="FF0000"/>
                </a:solidFill>
                <a:latin typeface="微软雅黑" panose="020B0503020204020204" charset="-122"/>
                <a:ea typeface="微软雅黑" panose="020B0503020204020204" charset="-122"/>
              </a:rPr>
              <a:t>多输入</a:t>
            </a:r>
            <a:r>
              <a:rPr lang="en-US" altLang="zh-CN" sz="2000">
                <a:solidFill>
                  <a:srgbClr val="FF0000"/>
                </a:solidFill>
                <a:latin typeface="微软雅黑" panose="020B0503020204020204" charset="-122"/>
                <a:ea typeface="微软雅黑" panose="020B0503020204020204" charset="-122"/>
              </a:rPr>
              <a:t>-</a:t>
            </a:r>
            <a:r>
              <a:rPr lang="zh-CN" altLang="en-US" sz="2000">
                <a:solidFill>
                  <a:srgbClr val="FF0000"/>
                </a:solidFill>
                <a:latin typeface="微软雅黑" panose="020B0503020204020204" charset="-122"/>
                <a:ea typeface="微软雅黑" panose="020B0503020204020204" charset="-122"/>
              </a:rPr>
              <a:t>多输出系统</a:t>
            </a:r>
            <a:r>
              <a:rPr lang="zh-CN" altLang="en-US" sz="2000">
                <a:latin typeface="微软雅黑" panose="020B0503020204020204" charset="-122"/>
                <a:ea typeface="微软雅黑" panose="020B0503020204020204" charset="-122"/>
              </a:rPr>
              <a:t>的分析和控制问题，所研究的系统既可以</a:t>
            </a:r>
            <a:r>
              <a:rPr lang="zh-CN" altLang="en-US" sz="2000">
                <a:solidFill>
                  <a:srgbClr val="FF0000"/>
                </a:solidFill>
                <a:latin typeface="微软雅黑" panose="020B0503020204020204" charset="-122"/>
                <a:ea typeface="微软雅黑" panose="020B0503020204020204" charset="-122"/>
              </a:rPr>
              <a:t>是线性的、定常的，也可以是非线性的 、时变的</a:t>
            </a:r>
            <a:r>
              <a:rPr lang="zh-CN" altLang="en-US"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a:p>
            <a:pPr>
              <a:lnSpc>
                <a:spcPct val="150000"/>
              </a:lnSpc>
            </a:pPr>
            <a:r>
              <a:rPr lang="zh-CN" altLang="en-US" sz="2000">
                <a:latin typeface="微软雅黑" panose="020B0503020204020204" charset="-122"/>
                <a:ea typeface="微软雅黑" panose="020B0503020204020204" charset="-122"/>
              </a:rPr>
              <a:t>这时期的主要代表人物有庞特里亚金(Pontryagin)、贝尔曼</a:t>
            </a:r>
            <a:endParaRPr lang="zh-CN" altLang="en-US" sz="2000">
              <a:latin typeface="微软雅黑" panose="020B0503020204020204" charset="-122"/>
              <a:ea typeface="微软雅黑" panose="020B0503020204020204" charset="-122"/>
            </a:endParaRPr>
          </a:p>
          <a:p>
            <a:pPr>
              <a:lnSpc>
                <a:spcPct val="150000"/>
              </a:lnSpc>
            </a:pPr>
            <a:r>
              <a:rPr lang="zh-CN" altLang="en-US" sz="2000">
                <a:latin typeface="微软雅黑" panose="020B0503020204020204" charset="-122"/>
                <a:ea typeface="微软雅黑" panose="020B0503020204020204" charset="-122"/>
              </a:rPr>
              <a:t>(Bellman) 及卡尔曼(R. E. Kalman)等人。庞特里亚金于 1961年发表了极大值原理；贝尔曼在1957年提出了动态规化原则；1959 年，卡尔曼和布西发表了关于线性滤波器和估计器的论文，即著名的卡尔曼滤波。</a:t>
            </a:r>
            <a:endParaRPr lang="zh-CN" altLang="en-US" sz="2000">
              <a:latin typeface="微软雅黑" panose="020B0503020204020204" charset="-122"/>
              <a:ea typeface="微软雅黑" panose="020B0503020204020204" charset="-122"/>
            </a:endParaRPr>
          </a:p>
        </p:txBody>
      </p:sp>
      <p:sp>
        <p:nvSpPr>
          <p:cNvPr id="122884" name="文本框 2"/>
          <p:cNvSpPr txBox="1"/>
          <p:nvPr/>
        </p:nvSpPr>
        <p:spPr>
          <a:xfrm>
            <a:off x="371475" y="612775"/>
            <a:ext cx="5584825" cy="460375"/>
          </a:xfrm>
          <a:prstGeom prst="rect">
            <a:avLst/>
          </a:prstGeom>
          <a:noFill/>
          <a:ln w="9525">
            <a:noFill/>
          </a:ln>
        </p:spPr>
        <p:txBody>
          <a:bodyPr wrap="square" anchor="t" anchorCtr="0">
            <a:spAutoFit/>
          </a:bodyPr>
          <a:p>
            <a:pPr marL="342900" indent="-342900">
              <a:buFont typeface="Wingdings" panose="05000000000000000000" charset="0"/>
              <a:buChar char="p"/>
            </a:pPr>
            <a:r>
              <a:rPr lang="zh-CN" altLang="en-US" sz="2400">
                <a:latin typeface="微软雅黑" panose="020B0503020204020204" charset="-122"/>
                <a:ea typeface="微软雅黑" panose="020B0503020204020204" charset="-122"/>
              </a:rPr>
              <a:t>现代控制理论：上世纪60-70年代</a:t>
            </a:r>
            <a:endParaRPr lang="zh-CN" altLang="en-US" sz="240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3906"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23907" name="文本框 2"/>
          <p:cNvSpPr txBox="1"/>
          <p:nvPr/>
        </p:nvSpPr>
        <p:spPr>
          <a:xfrm>
            <a:off x="415925" y="508000"/>
            <a:ext cx="7331075" cy="460375"/>
          </a:xfrm>
          <a:prstGeom prst="rect">
            <a:avLst/>
          </a:prstGeom>
          <a:noFill/>
          <a:ln w="9525">
            <a:noFill/>
          </a:ln>
        </p:spPr>
        <p:txBody>
          <a:bodyPr wrap="square" anchor="t" anchorCtr="0">
            <a:spAutoFit/>
          </a:bodyPr>
          <a:p>
            <a:pPr marL="342900" indent="-342900">
              <a:buFont typeface="Wingdings" panose="05000000000000000000" charset="0"/>
              <a:buChar char="p"/>
            </a:pPr>
            <a:r>
              <a:rPr lang="zh-CN" altLang="en-US" sz="2400">
                <a:latin typeface="微软雅黑" panose="020B0503020204020204" charset="-122"/>
                <a:ea typeface="微软雅黑" panose="020B0503020204020204" charset="-122"/>
              </a:rPr>
              <a:t>复杂系统控制和智能控制阶段：上世纪70年代至今</a:t>
            </a:r>
            <a:endParaRPr lang="zh-CN" altLang="en-US" sz="2400">
              <a:latin typeface="微软雅黑" panose="020B0503020204020204" charset="-122"/>
              <a:ea typeface="微软雅黑" panose="020B0503020204020204" charset="-122"/>
            </a:endParaRPr>
          </a:p>
        </p:txBody>
      </p:sp>
      <p:sp>
        <p:nvSpPr>
          <p:cNvPr id="123908" name="文本框 3"/>
          <p:cNvSpPr txBox="1"/>
          <p:nvPr/>
        </p:nvSpPr>
        <p:spPr>
          <a:xfrm>
            <a:off x="415925" y="1019175"/>
            <a:ext cx="8081963" cy="5630863"/>
          </a:xfrm>
          <a:prstGeom prst="rect">
            <a:avLst/>
          </a:prstGeom>
          <a:noFill/>
          <a:ln w="9525">
            <a:noFill/>
          </a:ln>
        </p:spPr>
        <p:txBody>
          <a:bodyPr wrap="square" anchor="t" anchorCtr="0">
            <a:spAutoFit/>
          </a:bodyPr>
          <a:p>
            <a:pPr>
              <a:lnSpc>
                <a:spcPct val="150000"/>
              </a:lnSpc>
            </a:pPr>
            <a:r>
              <a:rPr lang="zh-CN" altLang="en-US" sz="2000">
                <a:latin typeface="微软雅黑" panose="020B0503020204020204" charset="-122"/>
                <a:ea typeface="微软雅黑" panose="020B0503020204020204" charset="-122"/>
              </a:rPr>
              <a:t>70年代末以来，控制理论进一步向</a:t>
            </a:r>
            <a:r>
              <a:rPr lang="zh-CN" altLang="en-US" sz="2000">
                <a:solidFill>
                  <a:srgbClr val="FF0000"/>
                </a:solidFill>
                <a:latin typeface="微软雅黑" panose="020B0503020204020204" charset="-122"/>
                <a:ea typeface="微软雅黑" panose="020B0503020204020204" charset="-122"/>
              </a:rPr>
              <a:t>纵深</a:t>
            </a:r>
            <a:r>
              <a:rPr lang="zh-CN" altLang="en-US" sz="2000">
                <a:latin typeface="微软雅黑" panose="020B0503020204020204" charset="-122"/>
                <a:ea typeface="微软雅黑" panose="020B0503020204020204" charset="-122"/>
              </a:rPr>
              <a:t>方向发展。复杂系统控制理论中的代表性分支是</a:t>
            </a:r>
            <a:r>
              <a:rPr lang="zh-CN" altLang="en-US" sz="2000">
                <a:solidFill>
                  <a:srgbClr val="FF0000"/>
                </a:solidFill>
                <a:latin typeface="微软雅黑" panose="020B0503020204020204" charset="-122"/>
                <a:ea typeface="微软雅黑" panose="020B0503020204020204" charset="-122"/>
              </a:rPr>
              <a:t>非线性系统控制理论</a:t>
            </a:r>
            <a:r>
              <a:rPr lang="zh-CN" altLang="en-US"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a:p>
            <a:pPr>
              <a:lnSpc>
                <a:spcPct val="150000"/>
              </a:lnSpc>
            </a:pPr>
            <a:r>
              <a:rPr lang="zh-CN" altLang="en-US" sz="2000">
                <a:latin typeface="微软雅黑" panose="020B0503020204020204" charset="-122"/>
                <a:ea typeface="微软雅黑" panose="020B0503020204020204" charset="-122"/>
              </a:rPr>
              <a:t>智能控制的研究对象具备以下的一些特点：</a:t>
            </a:r>
            <a:endParaRPr lang="zh-CN" altLang="en-US" sz="2000">
              <a:solidFill>
                <a:schemeClr val="bg1"/>
              </a:solidFill>
              <a:latin typeface="微软雅黑" panose="020B0503020204020204" charset="-122"/>
              <a:ea typeface="微软雅黑" panose="020B0503020204020204" charset="-122"/>
            </a:endParaRPr>
          </a:p>
          <a:p>
            <a:pPr>
              <a:lnSpc>
                <a:spcPct val="150000"/>
              </a:lnSpc>
            </a:pPr>
            <a:r>
              <a:rPr lang="zh-CN" altLang="en-US" sz="2000">
                <a:solidFill>
                  <a:srgbClr val="FF0000"/>
                </a:solidFill>
                <a:latin typeface="微软雅黑" panose="020B0503020204020204" charset="-122"/>
                <a:ea typeface="微软雅黑" panose="020B0503020204020204" charset="-122"/>
              </a:rPr>
              <a:t>1.不确定性的模型</a:t>
            </a:r>
            <a:endParaRPr lang="zh-CN" altLang="en-US" sz="2000">
              <a:solidFill>
                <a:schemeClr val="bg1"/>
              </a:solidFill>
              <a:latin typeface="微软雅黑" panose="020B0503020204020204" charset="-122"/>
              <a:ea typeface="微软雅黑" panose="020B0503020204020204" charset="-122"/>
            </a:endParaRPr>
          </a:p>
          <a:p>
            <a:pPr>
              <a:lnSpc>
                <a:spcPct val="150000"/>
              </a:lnSpc>
            </a:pPr>
            <a:r>
              <a:rPr lang="zh-CN" altLang="en-US" sz="2000">
                <a:latin typeface="微软雅黑" panose="020B0503020204020204" charset="-122"/>
                <a:ea typeface="微软雅黑" panose="020B0503020204020204" charset="-122"/>
              </a:rPr>
              <a:t>智能控制的研究对象通常存在严重的不确定性。这里所说的模型不确定性包含两层意思：一是模型未知或知之甚少；二是模型的结构和参数可能在很大范围内变化。</a:t>
            </a:r>
            <a:endParaRPr lang="zh-CN" altLang="en-US" sz="2000">
              <a:solidFill>
                <a:schemeClr val="bg1"/>
              </a:solidFill>
              <a:latin typeface="微软雅黑" panose="020B0503020204020204" charset="-122"/>
              <a:ea typeface="微软雅黑" panose="020B0503020204020204" charset="-122"/>
            </a:endParaRPr>
          </a:p>
          <a:p>
            <a:pPr>
              <a:lnSpc>
                <a:spcPct val="150000"/>
              </a:lnSpc>
            </a:pPr>
            <a:r>
              <a:rPr lang="zh-CN" altLang="en-US" sz="2000">
                <a:solidFill>
                  <a:srgbClr val="FF0000"/>
                </a:solidFill>
                <a:latin typeface="微软雅黑" panose="020B0503020204020204" charset="-122"/>
                <a:ea typeface="微软雅黑" panose="020B0503020204020204" charset="-122"/>
              </a:rPr>
              <a:t>2.高度的非线性</a:t>
            </a:r>
            <a:endParaRPr lang="zh-CN" altLang="en-US" sz="2000">
              <a:solidFill>
                <a:schemeClr val="bg1"/>
              </a:solidFill>
              <a:latin typeface="微软雅黑" panose="020B0503020204020204" charset="-122"/>
              <a:ea typeface="微软雅黑" panose="020B0503020204020204" charset="-122"/>
            </a:endParaRPr>
          </a:p>
          <a:p>
            <a:pPr>
              <a:lnSpc>
                <a:spcPct val="150000"/>
              </a:lnSpc>
            </a:pPr>
            <a:r>
              <a:rPr lang="zh-CN" altLang="en-US" sz="2000">
                <a:latin typeface="微软雅黑" panose="020B0503020204020204" charset="-122"/>
                <a:ea typeface="微软雅黑" panose="020B0503020204020204" charset="-122"/>
              </a:rPr>
              <a:t>对于具有高度非线性的控制对象，采用智能控制的方法往往可以较好地解决非线性系统的控制问题。</a:t>
            </a:r>
            <a:endParaRPr lang="zh-CN" altLang="en-US" sz="2000">
              <a:solidFill>
                <a:schemeClr val="bg1"/>
              </a:solidFill>
              <a:latin typeface="微软雅黑" panose="020B0503020204020204" charset="-122"/>
              <a:ea typeface="微软雅黑" panose="020B0503020204020204" charset="-122"/>
            </a:endParaRPr>
          </a:p>
          <a:p>
            <a:pPr>
              <a:lnSpc>
                <a:spcPct val="150000"/>
              </a:lnSpc>
            </a:pPr>
            <a:r>
              <a:rPr lang="zh-CN" altLang="en-US" sz="2000">
                <a:solidFill>
                  <a:srgbClr val="FF0000"/>
                </a:solidFill>
                <a:latin typeface="微软雅黑" panose="020B0503020204020204" charset="-122"/>
                <a:ea typeface="微软雅黑" panose="020B0503020204020204" charset="-122"/>
              </a:rPr>
              <a:t>3.复杂的任务要求</a:t>
            </a:r>
            <a:endParaRPr lang="zh-CN" altLang="en-US" sz="2000">
              <a:solidFill>
                <a:schemeClr val="bg1"/>
              </a:solidFill>
              <a:latin typeface="微软雅黑" panose="020B0503020204020204" charset="-122"/>
              <a:ea typeface="微软雅黑" panose="020B0503020204020204" charset="-122"/>
            </a:endParaRPr>
          </a:p>
          <a:p>
            <a:pPr>
              <a:lnSpc>
                <a:spcPct val="150000"/>
              </a:lnSpc>
            </a:pPr>
            <a:r>
              <a:rPr lang="zh-CN" altLang="en-US" sz="2000">
                <a:latin typeface="微软雅黑" panose="020B0503020204020204" charset="-122"/>
                <a:ea typeface="微软雅黑" panose="020B0503020204020204" charset="-122"/>
              </a:rPr>
              <a:t>对于智能控制系统，任务的要求往往比较复杂。</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4930" name="文本框 7"/>
          <p:cNvSpPr txBox="1"/>
          <p:nvPr/>
        </p:nvSpPr>
        <p:spPr>
          <a:xfrm>
            <a:off x="371475" y="574675"/>
            <a:ext cx="6181725" cy="522288"/>
          </a:xfrm>
          <a:prstGeom prst="rect">
            <a:avLst/>
          </a:prstGeom>
          <a:noFill/>
          <a:ln w="9525">
            <a:noFill/>
          </a:ln>
        </p:spPr>
        <p:txBody>
          <a:bodyPr wrap="square" anchor="t" anchorCtr="0">
            <a:spAutoFit/>
          </a:bodyPr>
          <a:p>
            <a:pPr eaLnBrk="0" hangingPunct="0"/>
            <a:r>
              <a:rPr lang="zh-CN" altLang="en-US" sz="2800" b="1">
                <a:solidFill>
                  <a:srgbClr val="FF0000"/>
                </a:solidFill>
                <a:latin typeface="微软雅黑" panose="020B0503020204020204" charset="-122"/>
                <a:ea typeface="微软雅黑" panose="020B0503020204020204" charset="-122"/>
              </a:rPr>
              <a:t>为什么需要研究非线性控制问题</a:t>
            </a:r>
            <a:endParaRPr lang="zh-CN" altLang="en-US" sz="2800" b="1">
              <a:solidFill>
                <a:srgbClr val="FF0000"/>
              </a:solidFill>
              <a:latin typeface="微软雅黑" panose="020B0503020204020204" charset="-122"/>
              <a:ea typeface="微软雅黑" panose="020B0503020204020204" charset="-122"/>
            </a:endParaRPr>
          </a:p>
        </p:txBody>
      </p:sp>
      <p:sp>
        <p:nvSpPr>
          <p:cNvPr id="124931" name="灯片编号占位符 13"/>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24932" name="文本框 3"/>
          <p:cNvSpPr txBox="1"/>
          <p:nvPr/>
        </p:nvSpPr>
        <p:spPr>
          <a:xfrm>
            <a:off x="549275" y="3273425"/>
            <a:ext cx="8051800" cy="460375"/>
          </a:xfrm>
          <a:prstGeom prst="rect">
            <a:avLst/>
          </a:prstGeom>
          <a:noFill/>
          <a:ln w="9525">
            <a:noFill/>
          </a:ln>
        </p:spPr>
        <p:txBody>
          <a:bodyPr wrap="square" anchor="t" anchorCtr="0">
            <a:spAutoFit/>
          </a:bodyPr>
          <a:p>
            <a:r>
              <a:rPr lang="zh-CN" altLang="en-US" sz="2400" b="1">
                <a:solidFill>
                  <a:srgbClr val="FF0000"/>
                </a:solidFill>
                <a:latin typeface="微软雅黑" panose="020B0503020204020204" charset="-122"/>
                <a:ea typeface="微软雅黑" panose="020B0503020204020204" charset="-122"/>
              </a:rPr>
              <a:t>非线性系统线性化是存在条件限制的：</a:t>
            </a:r>
            <a:r>
              <a:rPr lang="zh-CN" altLang="en-US" sz="2400" b="1">
                <a:latin typeface="微软雅黑" panose="020B0503020204020204" charset="-122"/>
                <a:ea typeface="微软雅黑" panose="020B0503020204020204" charset="-122"/>
              </a:rPr>
              <a:t>平衡点附近</a:t>
            </a:r>
            <a:endParaRPr lang="zh-CN" altLang="en-US" sz="2400" b="1">
              <a:latin typeface="微软雅黑" panose="020B0503020204020204" charset="-122"/>
              <a:ea typeface="微软雅黑" panose="020B0503020204020204" charset="-122"/>
            </a:endParaRPr>
          </a:p>
        </p:txBody>
      </p:sp>
      <p:sp>
        <p:nvSpPr>
          <p:cNvPr id="124933" name="文本框 3"/>
          <p:cNvSpPr txBox="1"/>
          <p:nvPr/>
        </p:nvSpPr>
        <p:spPr>
          <a:xfrm>
            <a:off x="549275" y="4797425"/>
            <a:ext cx="8051800" cy="460375"/>
          </a:xfrm>
          <a:prstGeom prst="rect">
            <a:avLst/>
          </a:prstGeom>
          <a:noFill/>
          <a:ln w="9525">
            <a:noFill/>
          </a:ln>
        </p:spPr>
        <p:txBody>
          <a:bodyPr wrap="square" anchor="t" anchorCtr="0">
            <a:spAutoFit/>
          </a:bodyPr>
          <a:p>
            <a:r>
              <a:rPr lang="zh-CN" altLang="en-US" sz="2400" b="1">
                <a:solidFill>
                  <a:srgbClr val="FF0000"/>
                </a:solidFill>
                <a:latin typeface="微软雅黑" panose="020B0503020204020204" charset="-122"/>
                <a:ea typeface="微软雅黑" panose="020B0503020204020204" charset="-122"/>
              </a:rPr>
              <a:t>利用非线性改善系统的性能：</a:t>
            </a:r>
            <a:r>
              <a:rPr lang="zh-CN" altLang="en-US" sz="2400" b="1">
                <a:latin typeface="微软雅黑" panose="020B0503020204020204" charset="-122"/>
                <a:ea typeface="微软雅黑" panose="020B0503020204020204" charset="-122"/>
              </a:rPr>
              <a:t>先进的非线性控制方法</a:t>
            </a:r>
            <a:endParaRPr lang="zh-CN" altLang="en-US" sz="2400" b="1">
              <a:latin typeface="微软雅黑" panose="020B0503020204020204" charset="-122"/>
              <a:ea typeface="微软雅黑" panose="020B0503020204020204" charset="-122"/>
            </a:endParaRPr>
          </a:p>
        </p:txBody>
      </p:sp>
      <p:sp>
        <p:nvSpPr>
          <p:cNvPr id="124934" name="文本框 3"/>
          <p:cNvSpPr txBox="1"/>
          <p:nvPr/>
        </p:nvSpPr>
        <p:spPr>
          <a:xfrm>
            <a:off x="549275" y="1670050"/>
            <a:ext cx="8375650" cy="828675"/>
          </a:xfrm>
          <a:prstGeom prst="rect">
            <a:avLst/>
          </a:prstGeom>
          <a:noFill/>
          <a:ln w="9525">
            <a:noFill/>
          </a:ln>
        </p:spPr>
        <p:txBody>
          <a:bodyPr wrap="square" anchor="t" anchorCtr="0">
            <a:spAutoFit/>
          </a:bodyPr>
          <a:p>
            <a:r>
              <a:rPr lang="zh-CN" altLang="en-US" sz="2400" b="1">
                <a:solidFill>
                  <a:srgbClr val="FF0000"/>
                </a:solidFill>
                <a:latin typeface="微软雅黑" panose="020B0503020204020204" charset="-122"/>
                <a:ea typeface="微软雅黑" panose="020B0503020204020204" charset="-122"/>
              </a:rPr>
              <a:t>现有控制系统的改进：</a:t>
            </a:r>
            <a:r>
              <a:rPr lang="zh-CN" altLang="en-US" sz="2400" b="1">
                <a:latin typeface="微软雅黑" panose="020B0503020204020204" charset="-122"/>
                <a:ea typeface="微软雅黑" panose="020B0503020204020204" charset="-122"/>
              </a:rPr>
              <a:t>物理世界具有本质非线性特性，线性控制方法仅在小范围内有效</a:t>
            </a:r>
            <a:endParaRPr lang="zh-CN" altLang="en-US" sz="2400" b="1">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文本框 4"/>
          <p:cNvSpPr txBox="1"/>
          <p:nvPr/>
        </p:nvSpPr>
        <p:spPr>
          <a:xfrm>
            <a:off x="371475" y="1306513"/>
            <a:ext cx="4948238" cy="522287"/>
          </a:xfrm>
          <a:prstGeom prst="rect">
            <a:avLst/>
          </a:prstGeom>
          <a:noFill/>
          <a:ln w="9525">
            <a:noFill/>
          </a:ln>
        </p:spPr>
        <p:txBody>
          <a:bodyPr wrap="square" anchor="t" anchorCtr="0">
            <a:spAutoFit/>
          </a:bodyPr>
          <a:p>
            <a:pPr eaLnBrk="0" hangingPunct="0"/>
            <a:r>
              <a:rPr lang="zh-CN" altLang="en-US" sz="2800" b="1">
                <a:solidFill>
                  <a:srgbClr val="FF0000"/>
                </a:solidFill>
                <a:latin typeface="微软雅黑" panose="020B0503020204020204" charset="-122"/>
                <a:ea typeface="微软雅黑" panose="020B0503020204020204" charset="-122"/>
              </a:rPr>
              <a:t>非线性系统的概念和实例</a:t>
            </a:r>
            <a:endParaRPr lang="zh-CN" altLang="en-US" sz="2800" b="1">
              <a:solidFill>
                <a:srgbClr val="FF0000"/>
              </a:solidFill>
              <a:latin typeface="微软雅黑" panose="020B0503020204020204" charset="-122"/>
              <a:ea typeface="微软雅黑" panose="020B0503020204020204" charset="-122"/>
            </a:endParaRPr>
          </a:p>
        </p:txBody>
      </p:sp>
      <p:sp>
        <p:nvSpPr>
          <p:cNvPr id="125954" name="文本框 3"/>
          <p:cNvSpPr txBox="1"/>
          <p:nvPr/>
        </p:nvSpPr>
        <p:spPr>
          <a:xfrm>
            <a:off x="371475" y="1828800"/>
            <a:ext cx="8359775" cy="1752600"/>
          </a:xfrm>
          <a:prstGeom prst="rect">
            <a:avLst/>
          </a:prstGeom>
          <a:noFill/>
          <a:ln w="9525">
            <a:noFill/>
          </a:ln>
        </p:spPr>
        <p:txBody>
          <a:bodyPr wrap="square" anchor="t" anchorCtr="0">
            <a:spAutoFit/>
          </a:bodyPr>
          <a:p>
            <a:pPr>
              <a:lnSpc>
                <a:spcPct val="150000"/>
              </a:lnSpc>
            </a:pPr>
            <a:r>
              <a:rPr lang="zh-CN" altLang="en-US" sz="2400" b="1">
                <a:latin typeface="微软雅黑" panose="020B0503020204020204" charset="-122"/>
                <a:ea typeface="微软雅黑" panose="020B0503020204020204" charset="-122"/>
              </a:rPr>
              <a:t>运动微分方程是由非线性的常微分方程描述的系统，或者说，含有非线性元件的系统，均称为非线性系统</a:t>
            </a:r>
            <a:r>
              <a:rPr lang="en-US" altLang="zh-CN" sz="2400" b="1">
                <a:latin typeface="Arial" panose="020B0604020202020204" pitchFamily="34" charset="0"/>
              </a:rPr>
              <a:t>(nonlinear system)</a:t>
            </a:r>
            <a:endParaRPr lang="en-US" altLang="zh-CN" sz="2400" b="1">
              <a:latin typeface="Arial" panose="020B0604020202020204" pitchFamily="34" charset="0"/>
            </a:endParaRPr>
          </a:p>
        </p:txBody>
      </p:sp>
      <p:sp>
        <p:nvSpPr>
          <p:cNvPr id="125955" name="文本框 4"/>
          <p:cNvSpPr txBox="1"/>
          <p:nvPr/>
        </p:nvSpPr>
        <p:spPr>
          <a:xfrm>
            <a:off x="1100138" y="3784600"/>
            <a:ext cx="7172325" cy="2249488"/>
          </a:xfrm>
          <a:prstGeom prst="rect">
            <a:avLst/>
          </a:prstGeom>
          <a:noFill/>
          <a:ln w="9525">
            <a:noFill/>
          </a:ln>
        </p:spPr>
        <p:txBody>
          <a:bodyPr wrap="square" anchor="t" anchorCtr="0">
            <a:spAutoFit/>
          </a:bodyPr>
          <a:p>
            <a:pPr>
              <a:lnSpc>
                <a:spcPct val="130000"/>
              </a:lnSpc>
            </a:pPr>
            <a:r>
              <a:rPr lang="zh-CN" altLang="en-US">
                <a:latin typeface="微软雅黑" panose="020B0503020204020204" charset="-122"/>
                <a:ea typeface="微软雅黑" panose="020B0503020204020204" charset="-122"/>
              </a:rPr>
              <a:t>严格地说，大部分系统都是非线性的。在过去出现的控制系统大多被视为线性的，实际上是采用了系统的一个线性模型来代替了真实的系统，系统中的一些非线性关系被线性关系代替了，或者是被忽略了。但是，对于非线性程度比较严重，且系统工作范围较大的非线性系统，必须针对它固有的非线性数学模型，采用非线性系统的控制理论进行分析和设计研究。</a:t>
            </a:r>
            <a:endParaRPr lang="zh-CN" altLang="en-US">
              <a:latin typeface="微软雅黑" panose="020B0503020204020204" charset="-122"/>
              <a:ea typeface="微软雅黑" panose="020B0503020204020204" charset="-122"/>
            </a:endParaRPr>
          </a:p>
        </p:txBody>
      </p:sp>
      <p:sp>
        <p:nvSpPr>
          <p:cNvPr id="125956" name="文本框 4"/>
          <p:cNvSpPr txBox="1"/>
          <p:nvPr/>
        </p:nvSpPr>
        <p:spPr>
          <a:xfrm>
            <a:off x="517525" y="500063"/>
            <a:ext cx="4948238" cy="522287"/>
          </a:xfrm>
          <a:prstGeom prst="rect">
            <a:avLst/>
          </a:prstGeom>
          <a:noFill/>
          <a:ln w="9525">
            <a:noFill/>
          </a:ln>
        </p:spPr>
        <p:txBody>
          <a:bodyPr wrap="square" anchor="t" anchorCtr="0">
            <a:spAutoFit/>
          </a:bodyPr>
          <a:p>
            <a:pPr eaLnBrk="0" hangingPunct="0"/>
            <a:r>
              <a:rPr lang="zh-CN" altLang="en-US" sz="2800" b="1">
                <a:solidFill>
                  <a:srgbClr val="FF0000"/>
                </a:solidFill>
                <a:latin typeface="微软雅黑" panose="020B0503020204020204" charset="-122"/>
                <a:ea typeface="微软雅黑" panose="020B0503020204020204" charset="-122"/>
              </a:rPr>
              <a:t>二、</a:t>
            </a:r>
            <a:r>
              <a:rPr lang="en-US" altLang="zh-CN" sz="2800" b="1">
                <a:solidFill>
                  <a:srgbClr val="FF0000"/>
                </a:solidFill>
                <a:latin typeface="微软雅黑" panose="020B0503020204020204" charset="-122"/>
                <a:ea typeface="微软雅黑" panose="020B0503020204020204" charset="-122"/>
              </a:rPr>
              <a:t> </a:t>
            </a:r>
            <a:r>
              <a:rPr lang="zh-CN" altLang="en-US" sz="2800" b="1">
                <a:solidFill>
                  <a:srgbClr val="FF0000"/>
                </a:solidFill>
                <a:latin typeface="微软雅黑" panose="020B0503020204020204" charset="-122"/>
                <a:ea typeface="微软雅黑" panose="020B0503020204020204" charset="-122"/>
              </a:rPr>
              <a:t>非线性系统描述</a:t>
            </a:r>
            <a:endParaRPr lang="zh-CN" altLang="en-US" sz="2800" b="1">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文本框 3"/>
          <p:cNvSpPr txBox="1"/>
          <p:nvPr/>
        </p:nvSpPr>
        <p:spPr>
          <a:xfrm>
            <a:off x="463550" y="706438"/>
            <a:ext cx="8086725" cy="5630862"/>
          </a:xfrm>
          <a:prstGeom prst="rect">
            <a:avLst/>
          </a:prstGeom>
          <a:noFill/>
          <a:ln w="9525">
            <a:noFill/>
          </a:ln>
        </p:spPr>
        <p:txBody>
          <a:bodyPr wrap="square" anchor="t" anchorCtr="0">
            <a:spAutoFit/>
          </a:bodyPr>
          <a:p>
            <a:pPr>
              <a:lnSpc>
                <a:spcPct val="180000"/>
              </a:lnSpc>
            </a:pPr>
            <a:r>
              <a:rPr lang="zh-CN" altLang="en-US" sz="2000" b="1">
                <a:latin typeface="微软雅黑" panose="020B0503020204020204" charset="-122"/>
                <a:ea typeface="微软雅黑" panose="020B0503020204020204" charset="-122"/>
              </a:rPr>
              <a:t>在本科《反馈控制理论》课程中曾接触过一些非线性系统的分析问题，那里所讲的非线性系统主要是指含有典型非线性特性（</a:t>
            </a:r>
            <a:r>
              <a:rPr lang="zh-CN" altLang="en-US" sz="2000" b="1">
                <a:solidFill>
                  <a:srgbClr val="FF0000"/>
                </a:solidFill>
                <a:latin typeface="微软雅黑" panose="020B0503020204020204" charset="-122"/>
                <a:ea typeface="微软雅黑" panose="020B0503020204020204" charset="-122"/>
              </a:rPr>
              <a:t>死区、 饱和、 间隙和继电器特性等</a:t>
            </a:r>
            <a:r>
              <a:rPr lang="zh-CN" altLang="en-US" sz="2000" b="1">
                <a:latin typeface="微软雅黑" panose="020B0503020204020204" charset="-122"/>
                <a:ea typeface="微软雅黑" panose="020B0503020204020204" charset="-122"/>
              </a:rPr>
              <a:t>） 的系统。所谓</a:t>
            </a:r>
            <a:r>
              <a:rPr lang="zh-CN" altLang="en-US" sz="2000" b="1">
                <a:solidFill>
                  <a:srgbClr val="FF0000"/>
                </a:solidFill>
                <a:latin typeface="微软雅黑" panose="020B0503020204020204" charset="-122"/>
                <a:ea typeface="微软雅黑" panose="020B0503020204020204" charset="-122"/>
              </a:rPr>
              <a:t>典型非线性特性，是指可以用分段折线来代替其实际的非线性曲线，而由此所产生的误差是处于工程所允许的范围之内的</a:t>
            </a:r>
            <a:r>
              <a:rPr lang="zh-CN" altLang="en-US" sz="2000" b="1">
                <a:latin typeface="微软雅黑" panose="020B0503020204020204" charset="-122"/>
                <a:ea typeface="微软雅黑" panose="020B0503020204020204" charset="-122"/>
              </a:rPr>
              <a:t>。用折线代替了非线性特性曲线后，系统就变成了分段线性化的系统， 在每个分段内均可采用线性系统（ linear system） 的方法理论进行分析。 本书中所研究的非线性系统， 主要是用一般的非线性解析函数描述的非线性系统。</a:t>
            </a:r>
            <a:endParaRPr lang="zh-CN" altLang="en-US" sz="2000" b="1">
              <a:latin typeface="微软雅黑" panose="020B0503020204020204" charset="-122"/>
              <a:ea typeface="微软雅黑" panose="020B0503020204020204" charset="-122"/>
            </a:endParaRPr>
          </a:p>
          <a:p>
            <a:pPr>
              <a:lnSpc>
                <a:spcPct val="180000"/>
              </a:lnSpc>
            </a:pPr>
            <a:r>
              <a:rPr lang="zh-CN" altLang="en-US" sz="2000" b="1">
                <a:latin typeface="微软雅黑" panose="020B0503020204020204" charset="-122"/>
                <a:ea typeface="微软雅黑" panose="020B0503020204020204" charset="-122"/>
              </a:rPr>
              <a:t>实际中有许多非线性系统的例子，典型的有机器人系统、倒立摆系统、电力系统、宇宙飞船控制系统和生物医学工程系统等。</a:t>
            </a:r>
            <a:endParaRPr lang="zh-CN" altLang="en-US" sz="2000" b="1">
              <a:latin typeface="微软雅黑" panose="020B0503020204020204" charset="-122"/>
              <a:ea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9026"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pic>
        <p:nvPicPr>
          <p:cNvPr id="129027" name="图片 7"/>
          <p:cNvPicPr>
            <a:picLocks noChangeAspect="1"/>
          </p:cNvPicPr>
          <p:nvPr/>
        </p:nvPicPr>
        <p:blipFill>
          <a:blip r:embed="rId1"/>
          <a:stretch>
            <a:fillRect/>
          </a:stretch>
        </p:blipFill>
        <p:spPr>
          <a:xfrm>
            <a:off x="282575" y="633413"/>
            <a:ext cx="4438650" cy="781050"/>
          </a:xfrm>
          <a:prstGeom prst="rect">
            <a:avLst/>
          </a:prstGeom>
          <a:noFill/>
          <a:ln w="9525">
            <a:noFill/>
          </a:ln>
        </p:spPr>
      </p:pic>
      <p:pic>
        <p:nvPicPr>
          <p:cNvPr id="129028" name="图片 9"/>
          <p:cNvPicPr>
            <a:picLocks noChangeAspect="1"/>
          </p:cNvPicPr>
          <p:nvPr/>
        </p:nvPicPr>
        <p:blipFill>
          <a:blip r:embed="rId2"/>
          <a:stretch>
            <a:fillRect/>
          </a:stretch>
        </p:blipFill>
        <p:spPr>
          <a:xfrm>
            <a:off x="766763" y="1609725"/>
            <a:ext cx="3281362" cy="2143125"/>
          </a:xfrm>
          <a:prstGeom prst="rect">
            <a:avLst/>
          </a:prstGeom>
          <a:noFill/>
          <a:ln w="9525">
            <a:noFill/>
          </a:ln>
        </p:spPr>
      </p:pic>
      <p:sp>
        <p:nvSpPr>
          <p:cNvPr id="129029" name="文本框 11"/>
          <p:cNvSpPr txBox="1"/>
          <p:nvPr/>
        </p:nvSpPr>
        <p:spPr>
          <a:xfrm>
            <a:off x="1398588" y="3870325"/>
            <a:ext cx="1628775" cy="368300"/>
          </a:xfrm>
          <a:prstGeom prst="rect">
            <a:avLst/>
          </a:prstGeom>
          <a:noFill/>
          <a:ln w="9525">
            <a:noFill/>
          </a:ln>
        </p:spPr>
        <p:txBody>
          <a:bodyPr wrap="square" anchor="t" anchorCtr="0">
            <a:spAutoFit/>
          </a:bodyPr>
          <a:p>
            <a:pPr algn="ctr" eaLnBrk="0" hangingPunct="0"/>
            <a:r>
              <a:rPr lang="zh-CN" altLang="en-US" b="1">
                <a:solidFill>
                  <a:srgbClr val="FF0000"/>
                </a:solidFill>
                <a:latin typeface="微软雅黑" panose="020B0503020204020204" charset="-122"/>
                <a:ea typeface="微软雅黑" panose="020B0503020204020204" charset="-122"/>
              </a:rPr>
              <a:t>高超飞行器</a:t>
            </a:r>
            <a:endParaRPr lang="zh-CN" altLang="en-US" b="1">
              <a:solidFill>
                <a:srgbClr val="FF0000"/>
              </a:solidFill>
              <a:latin typeface="微软雅黑" panose="020B0503020204020204" charset="-122"/>
              <a:ea typeface="微软雅黑" panose="020B0503020204020204" charset="-122"/>
            </a:endParaRPr>
          </a:p>
        </p:txBody>
      </p:sp>
      <p:pic>
        <p:nvPicPr>
          <p:cNvPr id="129030" name="图片 12"/>
          <p:cNvPicPr>
            <a:picLocks noChangeAspect="1"/>
          </p:cNvPicPr>
          <p:nvPr/>
        </p:nvPicPr>
        <p:blipFill>
          <a:blip r:embed="rId3"/>
          <a:stretch>
            <a:fillRect/>
          </a:stretch>
        </p:blipFill>
        <p:spPr>
          <a:xfrm>
            <a:off x="5453063" y="1609725"/>
            <a:ext cx="2713037" cy="2143125"/>
          </a:xfrm>
          <a:prstGeom prst="rect">
            <a:avLst/>
          </a:prstGeom>
          <a:noFill/>
          <a:ln w="9525">
            <a:noFill/>
          </a:ln>
        </p:spPr>
      </p:pic>
      <p:sp>
        <p:nvSpPr>
          <p:cNvPr id="129031" name="文本框 14"/>
          <p:cNvSpPr txBox="1"/>
          <p:nvPr/>
        </p:nvSpPr>
        <p:spPr>
          <a:xfrm>
            <a:off x="5799138" y="3870325"/>
            <a:ext cx="2366962" cy="368300"/>
          </a:xfrm>
          <a:prstGeom prst="rect">
            <a:avLst/>
          </a:prstGeom>
          <a:noFill/>
          <a:ln w="9525">
            <a:noFill/>
          </a:ln>
        </p:spPr>
        <p:txBody>
          <a:bodyPr wrap="square" anchor="t" anchorCtr="0">
            <a:spAutoFit/>
          </a:bodyPr>
          <a:p>
            <a:pPr algn="ctr" eaLnBrk="0" hangingPunct="0"/>
            <a:r>
              <a:rPr lang="zh-CN" altLang="en-US" b="1">
                <a:solidFill>
                  <a:srgbClr val="FF0000"/>
                </a:solidFill>
                <a:latin typeface="微软雅黑" panose="020B0503020204020204" charset="-122"/>
                <a:ea typeface="微软雅黑" panose="020B0503020204020204" charset="-122"/>
              </a:rPr>
              <a:t>军用小型移动机器人</a:t>
            </a:r>
            <a:endParaRPr lang="zh-CN" altLang="en-US" b="1">
              <a:solidFill>
                <a:srgbClr val="FF0000"/>
              </a:solidFill>
              <a:latin typeface="微软雅黑" panose="020B0503020204020204" charset="-122"/>
              <a:ea typeface="微软雅黑" panose="020B0503020204020204" charset="-122"/>
            </a:endParaRPr>
          </a:p>
        </p:txBody>
      </p:sp>
      <p:pic>
        <p:nvPicPr>
          <p:cNvPr id="129032" name="图片 15"/>
          <p:cNvPicPr>
            <a:picLocks noChangeAspect="1"/>
          </p:cNvPicPr>
          <p:nvPr/>
        </p:nvPicPr>
        <p:blipFill>
          <a:blip r:embed="rId4"/>
          <a:stretch>
            <a:fillRect/>
          </a:stretch>
        </p:blipFill>
        <p:spPr>
          <a:xfrm>
            <a:off x="3027363" y="4238625"/>
            <a:ext cx="2998787" cy="2173288"/>
          </a:xfrm>
          <a:prstGeom prst="rect">
            <a:avLst/>
          </a:prstGeom>
          <a:noFill/>
          <a:ln w="9525">
            <a:noFill/>
          </a:ln>
        </p:spPr>
      </p:pic>
      <p:sp>
        <p:nvSpPr>
          <p:cNvPr id="129033" name="文本框 17"/>
          <p:cNvSpPr txBox="1"/>
          <p:nvPr/>
        </p:nvSpPr>
        <p:spPr>
          <a:xfrm>
            <a:off x="3343275" y="6469063"/>
            <a:ext cx="2366963" cy="368300"/>
          </a:xfrm>
          <a:prstGeom prst="rect">
            <a:avLst/>
          </a:prstGeom>
          <a:noFill/>
          <a:ln w="9525">
            <a:noFill/>
          </a:ln>
        </p:spPr>
        <p:txBody>
          <a:bodyPr wrap="square" anchor="t" anchorCtr="0">
            <a:spAutoFit/>
          </a:bodyPr>
          <a:p>
            <a:pPr algn="ctr" eaLnBrk="0" hangingPunct="0"/>
            <a:r>
              <a:rPr lang="zh-CN" altLang="en-US" b="1">
                <a:solidFill>
                  <a:srgbClr val="FF0000"/>
                </a:solidFill>
                <a:latin typeface="微软雅黑" panose="020B0503020204020204" charset="-122"/>
                <a:ea typeface="微软雅黑" panose="020B0503020204020204" charset="-122"/>
              </a:rPr>
              <a:t>机器人玉兔号</a:t>
            </a:r>
            <a:endParaRPr lang="zh-CN" altLang="en-US" b="1">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0050"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pic>
        <p:nvPicPr>
          <p:cNvPr id="130051" name="图片 1"/>
          <p:cNvPicPr>
            <a:picLocks noChangeAspect="1"/>
          </p:cNvPicPr>
          <p:nvPr/>
        </p:nvPicPr>
        <p:blipFill>
          <a:blip r:embed="rId1"/>
          <a:stretch>
            <a:fillRect/>
          </a:stretch>
        </p:blipFill>
        <p:spPr>
          <a:xfrm>
            <a:off x="419100" y="663575"/>
            <a:ext cx="2533650" cy="561975"/>
          </a:xfrm>
          <a:prstGeom prst="rect">
            <a:avLst/>
          </a:prstGeom>
          <a:noFill/>
          <a:ln w="9525">
            <a:noFill/>
          </a:ln>
        </p:spPr>
      </p:pic>
      <p:pic>
        <p:nvPicPr>
          <p:cNvPr id="130052" name="图片 48131" descr="Industrial_Robotics_in_car_production"/>
          <p:cNvPicPr>
            <a:picLocks noChangeAspect="1"/>
          </p:cNvPicPr>
          <p:nvPr/>
        </p:nvPicPr>
        <p:blipFill>
          <a:blip r:embed="rId2"/>
          <a:stretch>
            <a:fillRect/>
          </a:stretch>
        </p:blipFill>
        <p:spPr>
          <a:xfrm>
            <a:off x="1136650" y="1333500"/>
            <a:ext cx="2157413" cy="2695575"/>
          </a:xfrm>
          <a:prstGeom prst="rect">
            <a:avLst/>
          </a:prstGeom>
          <a:noFill/>
          <a:ln w="9525">
            <a:noFill/>
          </a:ln>
        </p:spPr>
      </p:pic>
      <p:sp>
        <p:nvSpPr>
          <p:cNvPr id="130053" name="文本框 11"/>
          <p:cNvSpPr txBox="1"/>
          <p:nvPr/>
        </p:nvSpPr>
        <p:spPr>
          <a:xfrm>
            <a:off x="1044575" y="4160838"/>
            <a:ext cx="2343150" cy="368300"/>
          </a:xfrm>
          <a:prstGeom prst="rect">
            <a:avLst/>
          </a:prstGeom>
          <a:noFill/>
          <a:ln w="9525">
            <a:noFill/>
          </a:ln>
        </p:spPr>
        <p:txBody>
          <a:bodyPr wrap="square" anchor="t" anchorCtr="0">
            <a:spAutoFit/>
          </a:bodyPr>
          <a:p>
            <a:pPr algn="ctr" eaLnBrk="0" hangingPunct="0"/>
            <a:r>
              <a:rPr lang="zh-CN" altLang="en-US" b="1">
                <a:solidFill>
                  <a:srgbClr val="FF0000"/>
                </a:solidFill>
                <a:latin typeface="微软雅黑" panose="020B0503020204020204" charset="-122"/>
                <a:ea typeface="微软雅黑" panose="020B0503020204020204" charset="-122"/>
              </a:rPr>
              <a:t>机器人自动组装车辆</a:t>
            </a:r>
            <a:endParaRPr lang="zh-CN" altLang="en-US" b="1">
              <a:solidFill>
                <a:srgbClr val="FF0000"/>
              </a:solidFill>
              <a:latin typeface="微软雅黑" panose="020B0503020204020204" charset="-122"/>
              <a:ea typeface="微软雅黑" panose="020B0503020204020204" charset="-122"/>
            </a:endParaRPr>
          </a:p>
        </p:txBody>
      </p:sp>
      <p:pic>
        <p:nvPicPr>
          <p:cNvPr id="130054" name="图片 48132" descr="painting"/>
          <p:cNvPicPr>
            <a:picLocks noChangeAspect="1"/>
          </p:cNvPicPr>
          <p:nvPr/>
        </p:nvPicPr>
        <p:blipFill>
          <a:blip r:embed="rId3"/>
          <a:stretch>
            <a:fillRect/>
          </a:stretch>
        </p:blipFill>
        <p:spPr>
          <a:xfrm>
            <a:off x="5056188" y="482600"/>
            <a:ext cx="3200400" cy="2251075"/>
          </a:xfrm>
          <a:prstGeom prst="rect">
            <a:avLst/>
          </a:prstGeom>
          <a:noFill/>
          <a:ln w="9525">
            <a:noFill/>
          </a:ln>
        </p:spPr>
      </p:pic>
      <p:sp>
        <p:nvSpPr>
          <p:cNvPr id="130055" name="文本框 5"/>
          <p:cNvSpPr txBox="1"/>
          <p:nvPr/>
        </p:nvSpPr>
        <p:spPr>
          <a:xfrm>
            <a:off x="5684838" y="2733675"/>
            <a:ext cx="1628775" cy="368300"/>
          </a:xfrm>
          <a:prstGeom prst="rect">
            <a:avLst/>
          </a:prstGeom>
          <a:noFill/>
          <a:ln w="9525">
            <a:noFill/>
          </a:ln>
        </p:spPr>
        <p:txBody>
          <a:bodyPr wrap="square" anchor="t" anchorCtr="0">
            <a:spAutoFit/>
          </a:bodyPr>
          <a:p>
            <a:pPr algn="ctr" eaLnBrk="0" hangingPunct="0"/>
            <a:r>
              <a:rPr lang="zh-CN" altLang="en-US" b="1">
                <a:solidFill>
                  <a:srgbClr val="FF0000"/>
                </a:solidFill>
                <a:latin typeface="微软雅黑" panose="020B0503020204020204" charset="-122"/>
                <a:ea typeface="微软雅黑" panose="020B0503020204020204" charset="-122"/>
              </a:rPr>
              <a:t>机器人喷涂</a:t>
            </a:r>
            <a:endParaRPr lang="zh-CN" altLang="en-US" b="1">
              <a:solidFill>
                <a:srgbClr val="FF0000"/>
              </a:solidFill>
              <a:latin typeface="微软雅黑" panose="020B0503020204020204" charset="-122"/>
              <a:ea typeface="微软雅黑" panose="020B0503020204020204" charset="-122"/>
            </a:endParaRPr>
          </a:p>
        </p:txBody>
      </p:sp>
      <p:pic>
        <p:nvPicPr>
          <p:cNvPr id="130056" name="图片 10"/>
          <p:cNvPicPr>
            <a:picLocks noChangeAspect="1"/>
          </p:cNvPicPr>
          <p:nvPr/>
        </p:nvPicPr>
        <p:blipFill>
          <a:blip r:embed="rId4"/>
          <a:stretch>
            <a:fillRect/>
          </a:stretch>
        </p:blipFill>
        <p:spPr>
          <a:xfrm>
            <a:off x="506413" y="4529138"/>
            <a:ext cx="3419475" cy="1981200"/>
          </a:xfrm>
          <a:prstGeom prst="rect">
            <a:avLst/>
          </a:prstGeom>
          <a:noFill/>
          <a:ln w="9525">
            <a:noFill/>
          </a:ln>
        </p:spPr>
      </p:pic>
      <p:sp>
        <p:nvSpPr>
          <p:cNvPr id="130057" name="文本框 13"/>
          <p:cNvSpPr txBox="1"/>
          <p:nvPr/>
        </p:nvSpPr>
        <p:spPr>
          <a:xfrm>
            <a:off x="1487488" y="6510338"/>
            <a:ext cx="1628775" cy="368300"/>
          </a:xfrm>
          <a:prstGeom prst="rect">
            <a:avLst/>
          </a:prstGeom>
          <a:noFill/>
          <a:ln w="9525">
            <a:noFill/>
          </a:ln>
        </p:spPr>
        <p:txBody>
          <a:bodyPr wrap="square" anchor="t" anchorCtr="0">
            <a:spAutoFit/>
          </a:bodyPr>
          <a:p>
            <a:pPr algn="ctr" eaLnBrk="0" hangingPunct="0"/>
            <a:r>
              <a:rPr lang="zh-CN" altLang="en-US" b="1">
                <a:solidFill>
                  <a:srgbClr val="FF0000"/>
                </a:solidFill>
                <a:latin typeface="微软雅黑" panose="020B0503020204020204" charset="-122"/>
                <a:ea typeface="微软雅黑" panose="020B0503020204020204" charset="-122"/>
              </a:rPr>
              <a:t>水下机器人</a:t>
            </a:r>
            <a:endParaRPr lang="zh-CN" altLang="en-US" b="1">
              <a:solidFill>
                <a:srgbClr val="FF0000"/>
              </a:solidFill>
              <a:latin typeface="微软雅黑" panose="020B0503020204020204" charset="-122"/>
              <a:ea typeface="微软雅黑" panose="020B0503020204020204" charset="-122"/>
            </a:endParaRPr>
          </a:p>
        </p:txBody>
      </p:sp>
      <p:pic>
        <p:nvPicPr>
          <p:cNvPr id="130058" name="图片 95235" descr="home"/>
          <p:cNvPicPr>
            <a:picLocks noChangeAspect="1"/>
          </p:cNvPicPr>
          <p:nvPr/>
        </p:nvPicPr>
        <p:blipFill>
          <a:blip r:embed="rId5"/>
          <a:stretch>
            <a:fillRect/>
          </a:stretch>
        </p:blipFill>
        <p:spPr>
          <a:xfrm>
            <a:off x="5499100" y="3201988"/>
            <a:ext cx="2314575" cy="3001962"/>
          </a:xfrm>
          <a:prstGeom prst="rect">
            <a:avLst/>
          </a:prstGeom>
          <a:noFill/>
          <a:ln w="9525">
            <a:noFill/>
          </a:ln>
        </p:spPr>
      </p:pic>
      <p:sp>
        <p:nvSpPr>
          <p:cNvPr id="130059" name="文本框 15"/>
          <p:cNvSpPr txBox="1"/>
          <p:nvPr/>
        </p:nvSpPr>
        <p:spPr>
          <a:xfrm>
            <a:off x="5908675" y="6303963"/>
            <a:ext cx="1628775" cy="368300"/>
          </a:xfrm>
          <a:prstGeom prst="rect">
            <a:avLst/>
          </a:prstGeom>
          <a:noFill/>
          <a:ln w="9525">
            <a:noFill/>
          </a:ln>
        </p:spPr>
        <p:txBody>
          <a:bodyPr wrap="square" anchor="t" anchorCtr="0">
            <a:spAutoFit/>
          </a:bodyPr>
          <a:p>
            <a:pPr algn="ctr" eaLnBrk="0" hangingPunct="0"/>
            <a:r>
              <a:rPr lang="zh-CN" altLang="en-US" b="1">
                <a:solidFill>
                  <a:srgbClr val="FF0000"/>
                </a:solidFill>
                <a:latin typeface="微软雅黑" panose="020B0503020204020204" charset="-122"/>
                <a:ea typeface="微软雅黑" panose="020B0503020204020204" charset="-122"/>
              </a:rPr>
              <a:t>服务机器人</a:t>
            </a:r>
            <a:endParaRPr lang="zh-CN" altLang="en-US" b="1">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1074"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pic>
        <p:nvPicPr>
          <p:cNvPr id="131075" name="图片 1"/>
          <p:cNvPicPr>
            <a:picLocks noChangeAspect="1"/>
          </p:cNvPicPr>
          <p:nvPr/>
        </p:nvPicPr>
        <p:blipFill>
          <a:blip r:embed="rId1"/>
          <a:stretch>
            <a:fillRect/>
          </a:stretch>
        </p:blipFill>
        <p:spPr>
          <a:xfrm>
            <a:off x="376238" y="679450"/>
            <a:ext cx="3065462" cy="533400"/>
          </a:xfrm>
          <a:prstGeom prst="rect">
            <a:avLst/>
          </a:prstGeom>
          <a:noFill/>
          <a:ln w="9525">
            <a:noFill/>
          </a:ln>
        </p:spPr>
      </p:pic>
      <p:sp>
        <p:nvSpPr>
          <p:cNvPr id="131076" name="文本框 11"/>
          <p:cNvSpPr txBox="1"/>
          <p:nvPr/>
        </p:nvSpPr>
        <p:spPr>
          <a:xfrm>
            <a:off x="1431925" y="3778250"/>
            <a:ext cx="1628775" cy="368300"/>
          </a:xfrm>
          <a:prstGeom prst="rect">
            <a:avLst/>
          </a:prstGeom>
          <a:noFill/>
          <a:ln w="9525">
            <a:noFill/>
          </a:ln>
        </p:spPr>
        <p:txBody>
          <a:bodyPr wrap="square" anchor="t" anchorCtr="0">
            <a:spAutoFit/>
          </a:bodyPr>
          <a:p>
            <a:pPr algn="ctr" eaLnBrk="0" hangingPunct="0"/>
            <a:r>
              <a:rPr lang="zh-CN" altLang="en-US" b="1">
                <a:solidFill>
                  <a:srgbClr val="FF0000"/>
                </a:solidFill>
                <a:latin typeface="微软雅黑" panose="020B0503020204020204" charset="-122"/>
                <a:ea typeface="微软雅黑" panose="020B0503020204020204" charset="-122"/>
              </a:rPr>
              <a:t>手术机器人</a:t>
            </a:r>
            <a:endParaRPr lang="zh-CN" altLang="en-US" b="1">
              <a:solidFill>
                <a:srgbClr val="FF0000"/>
              </a:solidFill>
              <a:latin typeface="微软雅黑" panose="020B0503020204020204" charset="-122"/>
              <a:ea typeface="微软雅黑" panose="020B0503020204020204" charset="-122"/>
            </a:endParaRPr>
          </a:p>
        </p:txBody>
      </p:sp>
      <p:pic>
        <p:nvPicPr>
          <p:cNvPr id="131077" name="图片 1"/>
          <p:cNvPicPr>
            <a:picLocks noChangeAspect="1"/>
          </p:cNvPicPr>
          <p:nvPr/>
        </p:nvPicPr>
        <p:blipFill>
          <a:blip r:embed="rId2"/>
          <a:stretch>
            <a:fillRect/>
          </a:stretch>
        </p:blipFill>
        <p:spPr>
          <a:xfrm>
            <a:off x="833438" y="4149725"/>
            <a:ext cx="3290887" cy="1954213"/>
          </a:xfrm>
          <a:prstGeom prst="rect">
            <a:avLst/>
          </a:prstGeom>
          <a:noFill/>
          <a:ln w="9525">
            <a:noFill/>
          </a:ln>
        </p:spPr>
      </p:pic>
      <p:sp>
        <p:nvSpPr>
          <p:cNvPr id="131078" name="文本框 2"/>
          <p:cNvSpPr txBox="1"/>
          <p:nvPr/>
        </p:nvSpPr>
        <p:spPr>
          <a:xfrm>
            <a:off x="4222750" y="4387850"/>
            <a:ext cx="3635375" cy="1476375"/>
          </a:xfrm>
          <a:prstGeom prst="rect">
            <a:avLst/>
          </a:prstGeom>
          <a:noFill/>
          <a:ln w="9525">
            <a:noFill/>
          </a:ln>
        </p:spPr>
        <p:txBody>
          <a:bodyPr wrap="square" anchor="t" anchorCtr="0">
            <a:spAutoFit/>
          </a:bodyPr>
          <a:p>
            <a:r>
              <a:rPr lang="zh-CN" altLang="en-US" b="1">
                <a:latin typeface="微软雅黑" panose="020B0503020204020204" charset="-122"/>
                <a:ea typeface="微软雅黑" panose="020B0503020204020204" charset="-122"/>
              </a:rPr>
              <a:t>胶囊内镜机器人全称NaviCam™胶囊内镜机器人，通过磁场对胶囊在胃部的控制实现轻松舒适的胃部检查，已应用于北京、上海、广州等地的各大医院及大型体检中心。</a:t>
            </a:r>
            <a:endParaRPr lang="zh-CN" altLang="en-US" b="1">
              <a:latin typeface="微软雅黑" panose="020B0503020204020204" charset="-122"/>
              <a:ea typeface="微软雅黑" panose="020B0503020204020204" charset="-122"/>
            </a:endParaRPr>
          </a:p>
        </p:txBody>
      </p:sp>
      <p:sp>
        <p:nvSpPr>
          <p:cNvPr id="131079" name="文本框 3"/>
          <p:cNvSpPr txBox="1"/>
          <p:nvPr/>
        </p:nvSpPr>
        <p:spPr>
          <a:xfrm>
            <a:off x="4262438" y="1781175"/>
            <a:ext cx="3554412" cy="1752600"/>
          </a:xfrm>
          <a:prstGeom prst="rect">
            <a:avLst/>
          </a:prstGeom>
          <a:noFill/>
          <a:ln w="9525">
            <a:noFill/>
          </a:ln>
        </p:spPr>
        <p:txBody>
          <a:bodyPr wrap="square" anchor="t" anchorCtr="0">
            <a:spAutoFit/>
          </a:bodyPr>
          <a:p>
            <a:r>
              <a:rPr lang="zh-CN" altLang="en-US" b="1">
                <a:latin typeface="微软雅黑" panose="020B0503020204020204" charset="-122"/>
                <a:ea typeface="微软雅黑" panose="020B0503020204020204" charset="-122"/>
              </a:rPr>
              <a:t>达芬奇外科手术系统是一种高级机器人平台，其设计的理念是通过使用微创的方法，实施复杂的外科手术。达芬奇机器人由三部分组成:外科医生控制台、床旁机械臂系统、成像系统。</a:t>
            </a:r>
            <a:endParaRPr lang="zh-CN" altLang="en-US" b="1">
              <a:latin typeface="微软雅黑" panose="020B0503020204020204" charset="-122"/>
              <a:ea typeface="微软雅黑" panose="020B0503020204020204" charset="-122"/>
            </a:endParaRPr>
          </a:p>
        </p:txBody>
      </p:sp>
      <p:sp>
        <p:nvSpPr>
          <p:cNvPr id="131080" name="文本框 11"/>
          <p:cNvSpPr txBox="1"/>
          <p:nvPr/>
        </p:nvSpPr>
        <p:spPr>
          <a:xfrm>
            <a:off x="1587500" y="6188075"/>
            <a:ext cx="1628775" cy="368300"/>
          </a:xfrm>
          <a:prstGeom prst="rect">
            <a:avLst/>
          </a:prstGeom>
          <a:noFill/>
          <a:ln w="9525">
            <a:noFill/>
          </a:ln>
        </p:spPr>
        <p:txBody>
          <a:bodyPr wrap="square" anchor="t" anchorCtr="0">
            <a:spAutoFit/>
          </a:bodyPr>
          <a:p>
            <a:pPr algn="ctr" eaLnBrk="0" hangingPunct="0"/>
            <a:r>
              <a:rPr lang="zh-CN" altLang="en-US" b="1">
                <a:solidFill>
                  <a:srgbClr val="FF0000"/>
                </a:solidFill>
                <a:latin typeface="微软雅黑" panose="020B0503020204020204" charset="-122"/>
                <a:ea typeface="微软雅黑" panose="020B0503020204020204" charset="-122"/>
              </a:rPr>
              <a:t>胶囊机器人</a:t>
            </a:r>
            <a:endParaRPr lang="zh-CN" altLang="en-US" b="1">
              <a:solidFill>
                <a:srgbClr val="FF0000"/>
              </a:solidFill>
              <a:latin typeface="微软雅黑" panose="020B0503020204020204" charset="-122"/>
              <a:ea typeface="微软雅黑" panose="020B0503020204020204" charset="-122"/>
            </a:endParaRPr>
          </a:p>
        </p:txBody>
      </p:sp>
      <p:pic>
        <p:nvPicPr>
          <p:cNvPr id="131081" name="图片 5"/>
          <p:cNvPicPr>
            <a:picLocks noChangeAspect="1"/>
          </p:cNvPicPr>
          <p:nvPr/>
        </p:nvPicPr>
        <p:blipFill>
          <a:blip r:embed="rId3"/>
          <a:stretch>
            <a:fillRect/>
          </a:stretch>
        </p:blipFill>
        <p:spPr>
          <a:xfrm>
            <a:off x="473075" y="1497013"/>
            <a:ext cx="3859213" cy="2322512"/>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2098"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pic>
        <p:nvPicPr>
          <p:cNvPr id="132099" name="图片 1"/>
          <p:cNvPicPr>
            <a:picLocks noChangeAspect="1"/>
          </p:cNvPicPr>
          <p:nvPr/>
        </p:nvPicPr>
        <p:blipFill>
          <a:blip r:embed="rId1"/>
          <a:stretch>
            <a:fillRect/>
          </a:stretch>
        </p:blipFill>
        <p:spPr>
          <a:xfrm>
            <a:off x="317500" y="641350"/>
            <a:ext cx="4189413" cy="561975"/>
          </a:xfrm>
          <a:prstGeom prst="rect">
            <a:avLst/>
          </a:prstGeom>
          <a:noFill/>
          <a:ln w="9525">
            <a:noFill/>
          </a:ln>
        </p:spPr>
      </p:pic>
      <p:pic>
        <p:nvPicPr>
          <p:cNvPr id="132100" name="图片 3"/>
          <p:cNvPicPr>
            <a:picLocks noChangeAspect="1"/>
          </p:cNvPicPr>
          <p:nvPr/>
        </p:nvPicPr>
        <p:blipFill>
          <a:blip r:embed="rId2"/>
          <a:stretch>
            <a:fillRect/>
          </a:stretch>
        </p:blipFill>
        <p:spPr>
          <a:xfrm>
            <a:off x="138113" y="1619250"/>
            <a:ext cx="3759200" cy="2174875"/>
          </a:xfrm>
          <a:prstGeom prst="rect">
            <a:avLst/>
          </a:prstGeom>
          <a:noFill/>
          <a:ln w="9525">
            <a:noFill/>
          </a:ln>
        </p:spPr>
      </p:pic>
      <p:sp>
        <p:nvSpPr>
          <p:cNvPr id="132101" name="文本框 11"/>
          <p:cNvSpPr txBox="1"/>
          <p:nvPr/>
        </p:nvSpPr>
        <p:spPr>
          <a:xfrm>
            <a:off x="1035050" y="3948113"/>
            <a:ext cx="1628775" cy="368300"/>
          </a:xfrm>
          <a:prstGeom prst="rect">
            <a:avLst/>
          </a:prstGeom>
          <a:noFill/>
          <a:ln w="9525">
            <a:noFill/>
          </a:ln>
        </p:spPr>
        <p:txBody>
          <a:bodyPr wrap="square" anchor="t" anchorCtr="0">
            <a:spAutoFit/>
          </a:bodyPr>
          <a:p>
            <a:pPr algn="ctr" eaLnBrk="0" hangingPunct="0"/>
            <a:r>
              <a:rPr lang="zh-CN" altLang="en-US" b="1">
                <a:solidFill>
                  <a:srgbClr val="FF0000"/>
                </a:solidFill>
                <a:latin typeface="微软雅黑" panose="020B0503020204020204" charset="-122"/>
                <a:ea typeface="微软雅黑" panose="020B0503020204020204" charset="-122"/>
              </a:rPr>
              <a:t>输电系统</a:t>
            </a:r>
            <a:endParaRPr lang="zh-CN" altLang="en-US" b="1">
              <a:solidFill>
                <a:srgbClr val="FF0000"/>
              </a:solidFill>
              <a:latin typeface="微软雅黑" panose="020B0503020204020204" charset="-122"/>
              <a:ea typeface="微软雅黑" panose="020B0503020204020204" charset="-122"/>
            </a:endParaRPr>
          </a:p>
        </p:txBody>
      </p:sp>
      <p:pic>
        <p:nvPicPr>
          <p:cNvPr id="132102" name="图片 5"/>
          <p:cNvPicPr>
            <a:picLocks noChangeAspect="1"/>
          </p:cNvPicPr>
          <p:nvPr/>
        </p:nvPicPr>
        <p:blipFill>
          <a:blip r:embed="rId3"/>
          <a:stretch>
            <a:fillRect/>
          </a:stretch>
        </p:blipFill>
        <p:spPr>
          <a:xfrm>
            <a:off x="4583113" y="2660650"/>
            <a:ext cx="4229100" cy="3170238"/>
          </a:xfrm>
          <a:prstGeom prst="rect">
            <a:avLst/>
          </a:prstGeom>
          <a:noFill/>
          <a:ln w="9525">
            <a:noFill/>
          </a:ln>
        </p:spPr>
      </p:pic>
      <p:sp>
        <p:nvSpPr>
          <p:cNvPr id="132103" name="文本框 8"/>
          <p:cNvSpPr txBox="1"/>
          <p:nvPr/>
        </p:nvSpPr>
        <p:spPr>
          <a:xfrm>
            <a:off x="6184900" y="5935663"/>
            <a:ext cx="1628775" cy="368300"/>
          </a:xfrm>
          <a:prstGeom prst="rect">
            <a:avLst/>
          </a:prstGeom>
          <a:noFill/>
          <a:ln w="9525">
            <a:noFill/>
          </a:ln>
        </p:spPr>
        <p:txBody>
          <a:bodyPr wrap="square" anchor="t" anchorCtr="0">
            <a:spAutoFit/>
          </a:bodyPr>
          <a:p>
            <a:pPr algn="ctr" eaLnBrk="0" hangingPunct="0"/>
            <a:r>
              <a:rPr lang="zh-CN" altLang="en-US" b="1">
                <a:solidFill>
                  <a:srgbClr val="FF0000"/>
                </a:solidFill>
                <a:latin typeface="微软雅黑" panose="020B0503020204020204" charset="-122"/>
                <a:ea typeface="微软雅黑" panose="020B0503020204020204" charset="-122"/>
              </a:rPr>
              <a:t>输电系统</a:t>
            </a:r>
            <a:endParaRPr lang="zh-CN" altLang="en-US" b="1">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3122"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pic>
        <p:nvPicPr>
          <p:cNvPr id="133123" name="图片 1"/>
          <p:cNvPicPr>
            <a:picLocks noChangeAspect="1"/>
          </p:cNvPicPr>
          <p:nvPr/>
        </p:nvPicPr>
        <p:blipFill>
          <a:blip r:embed="rId1"/>
          <a:stretch>
            <a:fillRect/>
          </a:stretch>
        </p:blipFill>
        <p:spPr>
          <a:xfrm>
            <a:off x="504825" y="584200"/>
            <a:ext cx="2362200" cy="542925"/>
          </a:xfrm>
          <a:prstGeom prst="rect">
            <a:avLst/>
          </a:prstGeom>
          <a:noFill/>
          <a:ln w="9525">
            <a:noFill/>
          </a:ln>
        </p:spPr>
      </p:pic>
      <p:pic>
        <p:nvPicPr>
          <p:cNvPr id="133124" name="图片 3"/>
          <p:cNvPicPr>
            <a:picLocks noChangeAspect="1"/>
          </p:cNvPicPr>
          <p:nvPr/>
        </p:nvPicPr>
        <p:blipFill>
          <a:blip r:embed="rId2"/>
          <a:stretch>
            <a:fillRect/>
          </a:stretch>
        </p:blipFill>
        <p:spPr>
          <a:xfrm>
            <a:off x="696913" y="1476375"/>
            <a:ext cx="4899025" cy="2293938"/>
          </a:xfrm>
          <a:prstGeom prst="rect">
            <a:avLst/>
          </a:prstGeom>
          <a:noFill/>
          <a:ln w="9525">
            <a:noFill/>
          </a:ln>
        </p:spPr>
      </p:pic>
      <p:pic>
        <p:nvPicPr>
          <p:cNvPr id="133125" name="图片 5"/>
          <p:cNvPicPr>
            <a:picLocks noChangeAspect="1"/>
          </p:cNvPicPr>
          <p:nvPr/>
        </p:nvPicPr>
        <p:blipFill>
          <a:blip r:embed="rId3"/>
          <a:stretch>
            <a:fillRect/>
          </a:stretch>
        </p:blipFill>
        <p:spPr>
          <a:xfrm>
            <a:off x="4543425" y="3863975"/>
            <a:ext cx="3781425" cy="2592388"/>
          </a:xfrm>
          <a:prstGeom prst="rect">
            <a:avLst/>
          </a:prstGeom>
          <a:noFill/>
          <a:ln w="9525">
            <a:noFill/>
          </a:ln>
        </p:spPr>
      </p:pic>
      <p:sp>
        <p:nvSpPr>
          <p:cNvPr id="133126" name="文本框 11"/>
          <p:cNvSpPr txBox="1"/>
          <p:nvPr/>
        </p:nvSpPr>
        <p:spPr>
          <a:xfrm>
            <a:off x="1825625" y="4003675"/>
            <a:ext cx="1628775" cy="368300"/>
          </a:xfrm>
          <a:prstGeom prst="rect">
            <a:avLst/>
          </a:prstGeom>
          <a:noFill/>
          <a:ln w="9525">
            <a:noFill/>
          </a:ln>
        </p:spPr>
        <p:txBody>
          <a:bodyPr wrap="square" anchor="t" anchorCtr="0">
            <a:spAutoFit/>
          </a:bodyPr>
          <a:p>
            <a:pPr algn="ctr" eaLnBrk="0" hangingPunct="0"/>
            <a:r>
              <a:rPr lang="zh-CN" altLang="en-US" b="1">
                <a:solidFill>
                  <a:srgbClr val="FF0000"/>
                </a:solidFill>
                <a:latin typeface="微软雅黑" panose="020B0503020204020204" charset="-122"/>
                <a:ea typeface="微软雅黑" panose="020B0503020204020204" charset="-122"/>
              </a:rPr>
              <a:t>自动驾驶</a:t>
            </a:r>
            <a:endParaRPr lang="zh-CN" altLang="en-US" b="1">
              <a:solidFill>
                <a:srgbClr val="FF0000"/>
              </a:solidFill>
              <a:latin typeface="微软雅黑" panose="020B0503020204020204" charset="-122"/>
              <a:ea typeface="微软雅黑" panose="020B0503020204020204" charset="-122"/>
            </a:endParaRPr>
          </a:p>
        </p:txBody>
      </p:sp>
      <p:sp>
        <p:nvSpPr>
          <p:cNvPr id="133127" name="文本框 8"/>
          <p:cNvSpPr txBox="1"/>
          <p:nvPr/>
        </p:nvSpPr>
        <p:spPr>
          <a:xfrm>
            <a:off x="5845175" y="6456363"/>
            <a:ext cx="1628775" cy="368300"/>
          </a:xfrm>
          <a:prstGeom prst="rect">
            <a:avLst/>
          </a:prstGeom>
          <a:noFill/>
          <a:ln w="9525">
            <a:noFill/>
          </a:ln>
        </p:spPr>
        <p:txBody>
          <a:bodyPr wrap="square" anchor="t" anchorCtr="0">
            <a:spAutoFit/>
          </a:bodyPr>
          <a:p>
            <a:pPr algn="ctr" eaLnBrk="0" hangingPunct="0"/>
            <a:r>
              <a:rPr lang="zh-CN" altLang="en-US" b="1">
                <a:solidFill>
                  <a:srgbClr val="FF0000"/>
                </a:solidFill>
                <a:latin typeface="微软雅黑" panose="020B0503020204020204" charset="-122"/>
                <a:ea typeface="微软雅黑" panose="020B0503020204020204" charset="-122"/>
              </a:rPr>
              <a:t>自动驾驶</a:t>
            </a:r>
            <a:endParaRPr lang="zh-CN" altLang="en-US" b="1">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0594" name="Rectangle 2"/>
          <p:cNvSpPr>
            <a:spLocks noGrp="1"/>
          </p:cNvSpPr>
          <p:nvPr>
            <p:ph type="title"/>
          </p:nvPr>
        </p:nvSpPr>
        <p:spPr>
          <a:xfrm>
            <a:off x="539750" y="844550"/>
            <a:ext cx="8229600" cy="1143000"/>
          </a:xfrm>
          <a:ln/>
        </p:spPr>
        <p:txBody>
          <a:bodyPr anchor="t" anchorCtr="0"/>
          <a:p>
            <a:r>
              <a:rPr lang="zh-CN" altLang="en-US" sz="3200" dirty="0">
                <a:solidFill>
                  <a:srgbClr val="FF0000"/>
                </a:solidFill>
                <a:latin typeface="微软雅黑" panose="020B0503020204020204" charset="-122"/>
                <a:ea typeface="微软雅黑" panose="020B0503020204020204" charset="-122"/>
              </a:rPr>
              <a:t>课堂注意事项：</a:t>
            </a:r>
            <a:r>
              <a:rPr lang="zh-CN" altLang="en-US" sz="4000" dirty="0">
                <a:solidFill>
                  <a:srgbClr val="1F2DA8"/>
                </a:solidFill>
              </a:rPr>
              <a:t> </a:t>
            </a:r>
            <a:endParaRPr lang="zh-CN" altLang="en-US" sz="4000" dirty="0">
              <a:solidFill>
                <a:srgbClr val="1F2DA8"/>
              </a:solidFill>
            </a:endParaRPr>
          </a:p>
        </p:txBody>
      </p:sp>
      <p:sp>
        <p:nvSpPr>
          <p:cNvPr id="110595" name="Rectangle 3"/>
          <p:cNvSpPr/>
          <p:nvPr/>
        </p:nvSpPr>
        <p:spPr>
          <a:xfrm>
            <a:off x="539750" y="1493838"/>
            <a:ext cx="7993063" cy="2087562"/>
          </a:xfrm>
          <a:prstGeom prst="rect">
            <a:avLst/>
          </a:prstGeom>
          <a:noFill/>
          <a:ln w="9525">
            <a:noFill/>
          </a:ln>
        </p:spPr>
        <p:txBody>
          <a:bodyPr anchor="t" anchorCtr="0"/>
          <a:p>
            <a:pPr marL="342900" indent="-342900" eaLnBrk="0" hangingPunct="0">
              <a:spcBef>
                <a:spcPct val="20000"/>
              </a:spcBef>
              <a:buClr>
                <a:schemeClr val="hlink"/>
              </a:buClr>
              <a:buSzPct val="110000"/>
              <a:buFont typeface="Wingdings" panose="05000000000000000000" pitchFamily="2" charset="2"/>
              <a:buBlip>
                <a:blip r:embed="rId1"/>
              </a:buBlip>
            </a:pPr>
            <a:r>
              <a:rPr lang="zh-CN" altLang="en-US" sz="2000" dirty="0">
                <a:solidFill>
                  <a:srgbClr val="1F2DA8"/>
                </a:solidFill>
                <a:latin typeface="微软雅黑" panose="020B0503020204020204" charset="-122"/>
                <a:ea typeface="微软雅黑" panose="020B0503020204020204" charset="-122"/>
              </a:rPr>
              <a:t>不迟到</a:t>
            </a:r>
            <a:endParaRPr lang="zh-CN" altLang="en-US" sz="2000" dirty="0">
              <a:solidFill>
                <a:srgbClr val="1F2DA8"/>
              </a:solidFill>
              <a:latin typeface="微软雅黑" panose="020B0503020204020204" charset="-122"/>
              <a:ea typeface="微软雅黑" panose="020B0503020204020204" charset="-122"/>
            </a:endParaRPr>
          </a:p>
          <a:p>
            <a:pPr marL="342900" indent="-342900" eaLnBrk="0" hangingPunct="0">
              <a:spcBef>
                <a:spcPct val="20000"/>
              </a:spcBef>
              <a:buClr>
                <a:schemeClr val="hlink"/>
              </a:buClr>
              <a:buSzPct val="110000"/>
              <a:buFont typeface="Wingdings" panose="05000000000000000000" pitchFamily="2" charset="2"/>
              <a:buBlip>
                <a:blip r:embed="rId1"/>
              </a:buBlip>
            </a:pPr>
            <a:r>
              <a:rPr lang="zh-CN" altLang="en-US" sz="2000" dirty="0">
                <a:solidFill>
                  <a:srgbClr val="1F2DA8"/>
                </a:solidFill>
                <a:latin typeface="微软雅黑" panose="020B0503020204020204" charset="-122"/>
                <a:ea typeface="微软雅黑" panose="020B0503020204020204" charset="-122"/>
              </a:rPr>
              <a:t>不早退</a:t>
            </a:r>
            <a:endParaRPr lang="zh-CN" altLang="en-US" sz="2000" dirty="0">
              <a:solidFill>
                <a:srgbClr val="1F2DA8"/>
              </a:solidFill>
              <a:latin typeface="微软雅黑" panose="020B0503020204020204" charset="-122"/>
              <a:ea typeface="微软雅黑" panose="020B0503020204020204" charset="-122"/>
            </a:endParaRPr>
          </a:p>
          <a:p>
            <a:pPr marL="342900" indent="-342900" eaLnBrk="0" hangingPunct="0">
              <a:spcBef>
                <a:spcPct val="20000"/>
              </a:spcBef>
              <a:buClr>
                <a:schemeClr val="hlink"/>
              </a:buClr>
              <a:buSzPct val="110000"/>
              <a:buFont typeface="Wingdings" panose="05000000000000000000" pitchFamily="2" charset="2"/>
              <a:buBlip>
                <a:blip r:embed="rId1"/>
              </a:buBlip>
            </a:pPr>
            <a:r>
              <a:rPr lang="zh-CN" altLang="en-US" sz="2000" b="1" dirty="0">
                <a:solidFill>
                  <a:srgbClr val="1F2DA8"/>
                </a:solidFill>
                <a:latin typeface="微软雅黑" panose="020B0503020204020204" charset="-122"/>
                <a:ea typeface="微软雅黑" panose="020B0503020204020204" charset="-122"/>
              </a:rPr>
              <a:t>不要明目张胆的玩手机</a:t>
            </a:r>
            <a:endParaRPr lang="zh-CN" altLang="en-US" sz="2000" b="1" dirty="0">
              <a:solidFill>
                <a:srgbClr val="1F2DA8"/>
              </a:solidFill>
              <a:latin typeface="微软雅黑" panose="020B0503020204020204" charset="-122"/>
              <a:ea typeface="微软雅黑" panose="020B0503020204020204" charset="-122"/>
            </a:endParaRPr>
          </a:p>
          <a:p>
            <a:pPr marL="342900" indent="-342900" eaLnBrk="0" hangingPunct="0">
              <a:spcBef>
                <a:spcPct val="20000"/>
              </a:spcBef>
              <a:buClr>
                <a:schemeClr val="hlink"/>
              </a:buClr>
              <a:buSzPct val="110000"/>
              <a:buFont typeface="Wingdings" panose="05000000000000000000" pitchFamily="2" charset="2"/>
              <a:buBlip>
                <a:blip r:embed="rId1"/>
              </a:buBlip>
            </a:pPr>
            <a:r>
              <a:rPr lang="zh-CN" altLang="en-US" sz="2000" b="1" dirty="0">
                <a:solidFill>
                  <a:srgbClr val="1F2DA8"/>
                </a:solidFill>
                <a:latin typeface="微软雅黑" panose="020B0503020204020204" charset="-122"/>
                <a:ea typeface="微软雅黑" panose="020B0503020204020204" charset="-122"/>
              </a:rPr>
              <a:t>带着书、笔和纸，需要课堂推导，随时交课堂测试</a:t>
            </a:r>
            <a:endParaRPr lang="zh-CN" altLang="en-US" sz="2000" b="1" dirty="0">
              <a:solidFill>
                <a:srgbClr val="1F2DA8"/>
              </a:solidFill>
              <a:latin typeface="微软雅黑" panose="020B0503020204020204" charset="-122"/>
              <a:ea typeface="微软雅黑" panose="020B0503020204020204" charset="-122"/>
            </a:endParaRPr>
          </a:p>
          <a:p>
            <a:pPr marL="342900" indent="-342900" eaLnBrk="0" hangingPunct="0">
              <a:spcBef>
                <a:spcPct val="20000"/>
              </a:spcBef>
              <a:buClr>
                <a:schemeClr val="hlink"/>
              </a:buClr>
              <a:buSzPct val="110000"/>
              <a:buFont typeface="Wingdings" panose="05000000000000000000" pitchFamily="2" charset="2"/>
              <a:buBlip>
                <a:blip r:embed="rId1"/>
              </a:buBlip>
            </a:pPr>
            <a:r>
              <a:rPr lang="zh-CN" altLang="en-US" sz="2000" dirty="0">
                <a:solidFill>
                  <a:srgbClr val="1F2DA8"/>
                </a:solidFill>
                <a:latin typeface="微软雅黑" panose="020B0503020204020204" charset="-122"/>
                <a:ea typeface="微软雅黑" panose="020B0503020204020204" charset="-122"/>
              </a:rPr>
              <a:t>不大声说话，手机打振动</a:t>
            </a:r>
            <a:endParaRPr lang="zh-CN" altLang="en-US" sz="2000" dirty="0">
              <a:solidFill>
                <a:srgbClr val="1F2DA8"/>
              </a:solidFill>
              <a:latin typeface="微软雅黑" panose="020B0503020204020204" charset="-122"/>
              <a:ea typeface="微软雅黑" panose="020B0503020204020204" charset="-122"/>
            </a:endParaRPr>
          </a:p>
          <a:p>
            <a:pPr marL="342900" indent="-342900" eaLnBrk="0" hangingPunct="0">
              <a:spcBef>
                <a:spcPct val="20000"/>
              </a:spcBef>
              <a:buClr>
                <a:schemeClr val="hlink"/>
              </a:buClr>
              <a:buSzPct val="110000"/>
              <a:buFont typeface="Wingdings" panose="05000000000000000000" pitchFamily="2" charset="2"/>
              <a:buBlip>
                <a:blip r:embed="rId1"/>
              </a:buBlip>
            </a:pPr>
            <a:r>
              <a:rPr lang="zh-CN" altLang="en-US" sz="2000" b="1" dirty="0">
                <a:solidFill>
                  <a:srgbClr val="1F2DA8"/>
                </a:solidFill>
                <a:latin typeface="微软雅黑" panose="020B0503020204020204" charset="-122"/>
                <a:ea typeface="微软雅黑" panose="020B0503020204020204" charset="-122"/>
              </a:rPr>
              <a:t>出勤情况、课堂测验将作为考试的重要参考</a:t>
            </a:r>
            <a:endParaRPr lang="zh-CN" altLang="en-US" sz="2000" b="1" dirty="0">
              <a:solidFill>
                <a:srgbClr val="1F2DA8"/>
              </a:solidFill>
              <a:latin typeface="微软雅黑" panose="020B0503020204020204" charset="-122"/>
              <a:ea typeface="微软雅黑" panose="020B0503020204020204" charset="-122"/>
            </a:endParaRPr>
          </a:p>
          <a:p>
            <a:pPr marL="342900" indent="-342900" eaLnBrk="0" hangingPunct="0">
              <a:lnSpc>
                <a:spcPct val="80000"/>
              </a:lnSpc>
              <a:spcBef>
                <a:spcPct val="20000"/>
              </a:spcBef>
              <a:buClr>
                <a:schemeClr val="hlink"/>
              </a:buClr>
              <a:buSzPct val="110000"/>
              <a:buNone/>
            </a:pPr>
            <a:endParaRPr lang="zh-CN" altLang="en-US" sz="1600" b="1" dirty="0">
              <a:solidFill>
                <a:srgbClr val="1F2DA8"/>
              </a:solidFill>
              <a:latin typeface="Tahoma" panose="020B0604030504040204" pitchFamily="34" charset="0"/>
              <a:ea typeface="宋体" panose="02010600030101010101" pitchFamily="2" charset="-122"/>
            </a:endParaRPr>
          </a:p>
          <a:p>
            <a:pPr marL="342900" indent="-342900" eaLnBrk="0" hangingPunct="0">
              <a:lnSpc>
                <a:spcPct val="80000"/>
              </a:lnSpc>
              <a:spcBef>
                <a:spcPct val="20000"/>
              </a:spcBef>
              <a:buClr>
                <a:schemeClr val="hlink"/>
              </a:buClr>
              <a:buSzPct val="110000"/>
              <a:buNone/>
            </a:pPr>
            <a:endParaRPr lang="zh-CN" altLang="en-US" sz="1600" dirty="0">
              <a:solidFill>
                <a:srgbClr val="1F2DA8"/>
              </a:solidFill>
              <a:latin typeface="Tahoma" panose="020B0604030504040204" pitchFamily="34" charset="0"/>
              <a:ea typeface="宋体" panose="02010600030101010101" pitchFamily="2" charset="-122"/>
            </a:endParaRPr>
          </a:p>
          <a:p>
            <a:pPr marL="342900" indent="-342900" eaLnBrk="0" hangingPunct="0">
              <a:lnSpc>
                <a:spcPct val="80000"/>
              </a:lnSpc>
              <a:spcBef>
                <a:spcPct val="20000"/>
              </a:spcBef>
              <a:buClr>
                <a:schemeClr val="hlink"/>
              </a:buClr>
              <a:buSzPct val="110000"/>
              <a:buNone/>
            </a:pPr>
            <a:endParaRPr lang="zh-CN" altLang="en-US" sz="1600" dirty="0">
              <a:solidFill>
                <a:srgbClr val="1F2DA8"/>
              </a:solidFill>
              <a:latin typeface="Tahoma" panose="020B0604030504040204" pitchFamily="34" charset="0"/>
              <a:ea typeface="宋体" panose="02010600030101010101" pitchFamily="2" charset="-122"/>
            </a:endParaRPr>
          </a:p>
          <a:p>
            <a:pPr marL="342900" indent="-342900" eaLnBrk="0" hangingPunct="0">
              <a:lnSpc>
                <a:spcPct val="80000"/>
              </a:lnSpc>
              <a:spcBef>
                <a:spcPct val="20000"/>
              </a:spcBef>
              <a:buClr>
                <a:schemeClr val="hlink"/>
              </a:buClr>
              <a:buSzPct val="110000"/>
              <a:buNone/>
            </a:pPr>
            <a:endParaRPr lang="zh-CN" altLang="en-US" sz="1600" dirty="0">
              <a:solidFill>
                <a:srgbClr val="1F2DA8"/>
              </a:solidFill>
              <a:latin typeface="Tahoma" panose="020B0604030504040204" pitchFamily="34" charset="0"/>
              <a:ea typeface="宋体" panose="02010600030101010101" pitchFamily="2" charset="-122"/>
            </a:endParaRPr>
          </a:p>
        </p:txBody>
      </p:sp>
      <p:sp>
        <p:nvSpPr>
          <p:cNvPr id="110596" name="Rectangle 5"/>
          <p:cNvSpPr/>
          <p:nvPr/>
        </p:nvSpPr>
        <p:spPr>
          <a:xfrm>
            <a:off x="611188" y="4319588"/>
            <a:ext cx="8064500" cy="1727200"/>
          </a:xfrm>
          <a:prstGeom prst="rect">
            <a:avLst/>
          </a:prstGeom>
          <a:noFill/>
          <a:ln w="9525">
            <a:noFill/>
          </a:ln>
        </p:spPr>
        <p:txBody>
          <a:bodyPr anchor="t" anchorCtr="0"/>
          <a:p>
            <a:pPr marL="342900" indent="-342900" eaLnBrk="0" hangingPunct="0">
              <a:spcBef>
                <a:spcPct val="20000"/>
              </a:spcBef>
              <a:buClr>
                <a:schemeClr val="hlink"/>
              </a:buClr>
              <a:buSzPct val="110000"/>
              <a:buNone/>
            </a:pPr>
            <a:endParaRPr lang="zh-CN" altLang="en-US" sz="2000" dirty="0">
              <a:solidFill>
                <a:srgbClr val="1F2DA8"/>
              </a:solidFill>
              <a:latin typeface="Tahoma" panose="020B0604030504040204" pitchFamily="34" charset="0"/>
              <a:ea typeface="宋体" panose="02010600030101010101" pitchFamily="2" charset="-122"/>
            </a:endParaRPr>
          </a:p>
          <a:p>
            <a:pPr marL="342900" indent="-342900" eaLnBrk="0" hangingPunct="0">
              <a:spcBef>
                <a:spcPct val="20000"/>
              </a:spcBef>
              <a:buClr>
                <a:schemeClr val="hlink"/>
              </a:buClr>
              <a:buSzPct val="110000"/>
              <a:buFont typeface="Wingdings" panose="05000000000000000000" pitchFamily="2" charset="2"/>
              <a:buBlip>
                <a:blip r:embed="rId1"/>
              </a:buBlip>
            </a:pPr>
            <a:r>
              <a:rPr lang="en-US" altLang="zh-CN" sz="2400" b="1" dirty="0">
                <a:solidFill>
                  <a:srgbClr val="1F2DA8"/>
                </a:solidFill>
                <a:latin typeface="Tahoma" panose="020B0604030504040204" pitchFamily="34" charset="0"/>
                <a:ea typeface="宋体" panose="02010600030101010101" pitchFamily="2" charset="-122"/>
              </a:rPr>
              <a:t>E-mail:yyn@ysu.edu.cn</a:t>
            </a:r>
            <a:endParaRPr lang="en-US" altLang="zh-CN" sz="2400" b="1" dirty="0">
              <a:solidFill>
                <a:srgbClr val="1F2DA8"/>
              </a:solidFill>
              <a:latin typeface="Tahoma" panose="020B0604030504040204" pitchFamily="34" charset="0"/>
              <a:ea typeface="宋体" panose="02010600030101010101" pitchFamily="2" charset="-122"/>
            </a:endParaRPr>
          </a:p>
          <a:p>
            <a:pPr marL="342900" indent="-342900" eaLnBrk="0" hangingPunct="0">
              <a:spcBef>
                <a:spcPct val="20000"/>
              </a:spcBef>
              <a:buClr>
                <a:schemeClr val="hlink"/>
              </a:buClr>
              <a:buSzPct val="110000"/>
              <a:buFont typeface="Wingdings" panose="05000000000000000000" pitchFamily="2" charset="2"/>
              <a:buBlip>
                <a:blip r:embed="rId1"/>
              </a:buBlip>
            </a:pPr>
            <a:r>
              <a:rPr lang="en-US" altLang="zh-CN" sz="2400" b="1" dirty="0">
                <a:solidFill>
                  <a:srgbClr val="1F2DA8"/>
                </a:solidFill>
                <a:latin typeface="Tahoma" panose="020B0604030504040204" pitchFamily="34" charset="0"/>
                <a:ea typeface="宋体" panose="02010600030101010101" pitchFamily="2" charset="-122"/>
              </a:rPr>
              <a:t>qq:879707008</a:t>
            </a:r>
            <a:endParaRPr lang="en-US" altLang="zh-CN" sz="2400" b="1" dirty="0">
              <a:solidFill>
                <a:srgbClr val="1F2DA8"/>
              </a:solidFill>
              <a:latin typeface="Tahoma" panose="020B0604030504040204" pitchFamily="34" charset="0"/>
              <a:ea typeface="宋体" panose="02010600030101010101" pitchFamily="2" charset="-122"/>
            </a:endParaRPr>
          </a:p>
          <a:p>
            <a:pPr marL="342900" indent="-342900" eaLnBrk="0" hangingPunct="0">
              <a:spcBef>
                <a:spcPct val="20000"/>
              </a:spcBef>
              <a:buClr>
                <a:schemeClr val="hlink"/>
              </a:buClr>
              <a:buSzPct val="110000"/>
              <a:buFont typeface="Wingdings" panose="05000000000000000000" pitchFamily="2" charset="2"/>
              <a:buBlip>
                <a:blip r:embed="rId1"/>
              </a:buBlip>
            </a:pPr>
            <a:r>
              <a:rPr lang="zh-CN" altLang="en-US" sz="2400" b="1" dirty="0">
                <a:solidFill>
                  <a:srgbClr val="1F2DA8"/>
                </a:solidFill>
                <a:latin typeface="Tahoma" panose="020B0604030504040204" pitchFamily="34" charset="0"/>
                <a:ea typeface="宋体" panose="02010600030101010101" pitchFamily="2" charset="-122"/>
              </a:rPr>
              <a:t>办公室：电气学院</a:t>
            </a:r>
            <a:r>
              <a:rPr lang="en-US" altLang="zh-CN" sz="2400" b="1" dirty="0">
                <a:solidFill>
                  <a:srgbClr val="1F2DA8"/>
                </a:solidFill>
                <a:latin typeface="Tahoma" panose="020B0604030504040204" pitchFamily="34" charset="0"/>
                <a:ea typeface="宋体" panose="02010600030101010101" pitchFamily="2" charset="-122"/>
              </a:rPr>
              <a:t>C-425</a:t>
            </a:r>
            <a:endParaRPr lang="en-US" altLang="zh-CN" sz="2400" b="1" dirty="0">
              <a:solidFill>
                <a:srgbClr val="1F2DA8"/>
              </a:solidFill>
              <a:latin typeface="Tahoma" panose="020B0604030504040204" pitchFamily="34" charset="0"/>
              <a:ea typeface="宋体" panose="02010600030101010101" pitchFamily="2" charset="-122"/>
            </a:endParaRPr>
          </a:p>
          <a:p>
            <a:pPr marL="342900" indent="-342900" eaLnBrk="0" hangingPunct="0">
              <a:spcBef>
                <a:spcPct val="20000"/>
              </a:spcBef>
              <a:buClr>
                <a:schemeClr val="hlink"/>
              </a:buClr>
              <a:buSzPct val="110000"/>
              <a:buNone/>
            </a:pPr>
            <a:endParaRPr lang="en-US" altLang="zh-CN" sz="2400" dirty="0">
              <a:solidFill>
                <a:srgbClr val="1F2DA8"/>
              </a:solidFill>
              <a:latin typeface="Tahoma" panose="020B0604030504040204" pitchFamily="34" charset="0"/>
              <a:ea typeface="宋体" panose="02010600030101010101" pitchFamily="2" charset="-122"/>
            </a:endParaRPr>
          </a:p>
          <a:p>
            <a:pPr marL="342900" indent="-342900" eaLnBrk="0" hangingPunct="0">
              <a:lnSpc>
                <a:spcPct val="80000"/>
              </a:lnSpc>
              <a:spcBef>
                <a:spcPct val="20000"/>
              </a:spcBef>
              <a:buClr>
                <a:schemeClr val="hlink"/>
              </a:buClr>
              <a:buSzPct val="110000"/>
              <a:buNone/>
            </a:pPr>
            <a:endParaRPr lang="en-US" altLang="zh-CN" sz="1600" dirty="0">
              <a:solidFill>
                <a:srgbClr val="1F2DA8"/>
              </a:solidFill>
              <a:latin typeface="Tahoma" panose="020B0604030504040204" pitchFamily="34" charset="0"/>
              <a:ea typeface="宋体" panose="02010600030101010101" pitchFamily="2" charset="-122"/>
            </a:endParaRPr>
          </a:p>
          <a:p>
            <a:pPr marL="342900" indent="-342900" eaLnBrk="0" hangingPunct="0">
              <a:lnSpc>
                <a:spcPct val="80000"/>
              </a:lnSpc>
              <a:spcBef>
                <a:spcPct val="20000"/>
              </a:spcBef>
              <a:buClr>
                <a:schemeClr val="hlink"/>
              </a:buClr>
              <a:buSzPct val="110000"/>
              <a:buNone/>
            </a:pPr>
            <a:endParaRPr lang="en-US" altLang="zh-CN" sz="1600" dirty="0">
              <a:solidFill>
                <a:srgbClr val="1F2DA8"/>
              </a:solidFill>
              <a:latin typeface="Tahoma" panose="020B0604030504040204" pitchFamily="34" charset="0"/>
              <a:ea typeface="宋体" panose="02010600030101010101" pitchFamily="2" charset="-122"/>
            </a:endParaRPr>
          </a:p>
          <a:p>
            <a:pPr marL="342900" indent="-342900" eaLnBrk="0" hangingPunct="0">
              <a:lnSpc>
                <a:spcPct val="80000"/>
              </a:lnSpc>
              <a:spcBef>
                <a:spcPct val="20000"/>
              </a:spcBef>
              <a:buClr>
                <a:schemeClr val="hlink"/>
              </a:buClr>
              <a:buSzPct val="110000"/>
              <a:buNone/>
            </a:pPr>
            <a:endParaRPr lang="en-US" altLang="zh-CN" sz="1600" dirty="0">
              <a:solidFill>
                <a:srgbClr val="1F2DA8"/>
              </a:solidFill>
              <a:latin typeface="Tahoma" panose="020B0604030504040204" pitchFamily="34" charset="0"/>
              <a:ea typeface="宋体" panose="02010600030101010101" pitchFamily="2" charset="-122"/>
            </a:endParaRPr>
          </a:p>
          <a:p>
            <a:pPr marL="342900" indent="-342900" eaLnBrk="0" hangingPunct="0">
              <a:lnSpc>
                <a:spcPct val="80000"/>
              </a:lnSpc>
              <a:spcBef>
                <a:spcPct val="20000"/>
              </a:spcBef>
              <a:buClr>
                <a:schemeClr val="hlink"/>
              </a:buClr>
              <a:buSzPct val="110000"/>
              <a:buNone/>
            </a:pPr>
            <a:endParaRPr lang="en-US" altLang="zh-CN" sz="1600" dirty="0">
              <a:solidFill>
                <a:srgbClr val="1F2DA8"/>
              </a:solidFill>
              <a:latin typeface="Tahoma" panose="020B0604030504040204" pitchFamily="34" charset="0"/>
              <a:ea typeface="宋体" panose="02010600030101010101" pitchFamily="2" charset="-122"/>
            </a:endParaRPr>
          </a:p>
        </p:txBody>
      </p:sp>
      <p:sp>
        <p:nvSpPr>
          <p:cNvPr id="110597" name="Rectangle 4"/>
          <p:cNvSpPr/>
          <p:nvPr/>
        </p:nvSpPr>
        <p:spPr>
          <a:xfrm>
            <a:off x="539750" y="3932238"/>
            <a:ext cx="8229600" cy="1143000"/>
          </a:xfrm>
          <a:prstGeom prst="rect">
            <a:avLst/>
          </a:prstGeom>
          <a:noFill/>
          <a:ln w="9525">
            <a:noFill/>
          </a:ln>
        </p:spPr>
        <p:txBody>
          <a:bodyPr anchor="t" anchorCtr="0"/>
          <a:p>
            <a:pPr eaLnBrk="0" hangingPunct="0"/>
            <a:r>
              <a:rPr lang="zh-CN" altLang="en-US" b="1" dirty="0">
                <a:solidFill>
                  <a:srgbClr val="FF0000"/>
                </a:solidFill>
                <a:latin typeface="微软雅黑" panose="020B0503020204020204" charset="-122"/>
                <a:ea typeface="微软雅黑" panose="020B0503020204020204" charset="-122"/>
              </a:rPr>
              <a:t>联系方式：</a:t>
            </a:r>
            <a:r>
              <a:rPr lang="zh-CN" altLang="en-US" sz="4000" dirty="0">
                <a:solidFill>
                  <a:srgbClr val="1F2DA8"/>
                </a:solidFill>
                <a:latin typeface="Tahoma" panose="020B0604030504040204" pitchFamily="34" charset="0"/>
                <a:ea typeface="宋体" panose="02010600030101010101" pitchFamily="2" charset="-122"/>
              </a:rPr>
              <a:t> </a:t>
            </a:r>
            <a:endParaRPr lang="zh-CN" altLang="en-US" sz="4000" dirty="0">
              <a:solidFill>
                <a:srgbClr val="1F2DA8"/>
              </a:solidFill>
              <a:latin typeface="Tahoma" panose="020B0604030504040204" pitchFamily="34" charset="0"/>
              <a:ea typeface="宋体" panose="02010600030101010101" pitchFamily="2" charset="-122"/>
            </a:endParaRPr>
          </a:p>
        </p:txBody>
      </p:sp>
      <p:sp>
        <p:nvSpPr>
          <p:cNvPr id="110598" name="灯片编号占位符 4"/>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4145" name="图片 3"/>
          <p:cNvPicPr>
            <a:picLocks noChangeAspect="1"/>
          </p:cNvPicPr>
          <p:nvPr/>
        </p:nvPicPr>
        <p:blipFill>
          <a:blip r:embed="rId1"/>
          <a:stretch>
            <a:fillRect/>
          </a:stretch>
        </p:blipFill>
        <p:spPr>
          <a:xfrm>
            <a:off x="735013" y="571500"/>
            <a:ext cx="7292975" cy="4718050"/>
          </a:xfrm>
          <a:prstGeom prst="rect">
            <a:avLst/>
          </a:prstGeom>
          <a:noFill/>
          <a:ln w="9525">
            <a:noFill/>
          </a:ln>
        </p:spPr>
      </p:pic>
      <p:pic>
        <p:nvPicPr>
          <p:cNvPr id="134146" name="图片 4"/>
          <p:cNvPicPr>
            <a:picLocks noChangeAspect="1"/>
          </p:cNvPicPr>
          <p:nvPr/>
        </p:nvPicPr>
        <p:blipFill>
          <a:blip r:embed="rId2"/>
          <a:stretch>
            <a:fillRect/>
          </a:stretch>
        </p:blipFill>
        <p:spPr>
          <a:xfrm>
            <a:off x="823913" y="5449888"/>
            <a:ext cx="7821612" cy="722312"/>
          </a:xfrm>
          <a:prstGeom prst="rect">
            <a:avLst/>
          </a:prstGeom>
          <a:noFill/>
          <a:ln w="9525">
            <a:noFill/>
          </a:ln>
        </p:spPr>
      </p:pic>
      <p:pic>
        <p:nvPicPr>
          <p:cNvPr id="134147" name="图片 5"/>
          <p:cNvPicPr>
            <a:picLocks noChangeAspect="1"/>
          </p:cNvPicPr>
          <p:nvPr/>
        </p:nvPicPr>
        <p:blipFill>
          <a:blip r:embed="rId3"/>
          <a:stretch>
            <a:fillRect/>
          </a:stretch>
        </p:blipFill>
        <p:spPr>
          <a:xfrm>
            <a:off x="5826125" y="1851025"/>
            <a:ext cx="3317875" cy="1244600"/>
          </a:xfrm>
          <a:prstGeom prst="rect">
            <a:avLst/>
          </a:prstGeom>
          <a:noFill/>
          <a:ln w="9525">
            <a:noFill/>
          </a:ln>
        </p:spPr>
      </p:pic>
      <p:sp>
        <p:nvSpPr>
          <p:cNvPr id="134148"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5169" name="图片 4"/>
          <p:cNvPicPr>
            <a:picLocks noChangeAspect="1"/>
          </p:cNvPicPr>
          <p:nvPr/>
        </p:nvPicPr>
        <p:blipFill>
          <a:blip r:embed="rId1"/>
          <a:stretch>
            <a:fillRect/>
          </a:stretch>
        </p:blipFill>
        <p:spPr>
          <a:xfrm>
            <a:off x="825500" y="581025"/>
            <a:ext cx="7331075" cy="2651125"/>
          </a:xfrm>
          <a:prstGeom prst="rect">
            <a:avLst/>
          </a:prstGeom>
          <a:noFill/>
          <a:ln w="9525">
            <a:noFill/>
          </a:ln>
        </p:spPr>
      </p:pic>
      <p:pic>
        <p:nvPicPr>
          <p:cNvPr id="135170" name="图片 5"/>
          <p:cNvPicPr>
            <a:picLocks noChangeAspect="1"/>
          </p:cNvPicPr>
          <p:nvPr/>
        </p:nvPicPr>
        <p:blipFill>
          <a:blip r:embed="rId2"/>
          <a:stretch>
            <a:fillRect/>
          </a:stretch>
        </p:blipFill>
        <p:spPr>
          <a:xfrm>
            <a:off x="655638" y="3379788"/>
            <a:ext cx="7669212" cy="2543175"/>
          </a:xfrm>
          <a:prstGeom prst="rect">
            <a:avLst/>
          </a:prstGeom>
          <a:noFill/>
          <a:ln w="9525">
            <a:noFill/>
          </a:ln>
        </p:spPr>
      </p:pic>
      <p:sp>
        <p:nvSpPr>
          <p:cNvPr id="135171"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文本框 7"/>
          <p:cNvSpPr txBox="1"/>
          <p:nvPr/>
        </p:nvSpPr>
        <p:spPr>
          <a:xfrm>
            <a:off x="371475" y="574675"/>
            <a:ext cx="6181725" cy="522288"/>
          </a:xfrm>
          <a:prstGeom prst="rect">
            <a:avLst/>
          </a:prstGeom>
          <a:noFill/>
          <a:ln w="9525">
            <a:noFill/>
          </a:ln>
        </p:spPr>
        <p:txBody>
          <a:bodyPr wrap="square" anchor="t" anchorCtr="0">
            <a:spAutoFit/>
          </a:bodyPr>
          <a:p>
            <a:pPr eaLnBrk="0" hangingPunct="0"/>
            <a:r>
              <a:rPr lang="zh-CN" altLang="en-US" sz="2800" b="1">
                <a:solidFill>
                  <a:srgbClr val="FF0000"/>
                </a:solidFill>
                <a:latin typeface="微软雅黑" panose="020B0503020204020204" charset="-122"/>
                <a:ea typeface="微软雅黑" panose="020B0503020204020204" charset="-122"/>
              </a:rPr>
              <a:t>三、非线性系统的数学模型</a:t>
            </a:r>
            <a:endParaRPr lang="zh-CN" altLang="en-US" sz="2800" b="1">
              <a:solidFill>
                <a:srgbClr val="FF0000"/>
              </a:solidFill>
              <a:latin typeface="微软雅黑" panose="020B0503020204020204" charset="-122"/>
              <a:ea typeface="微软雅黑" panose="020B0503020204020204" charset="-122"/>
            </a:endParaRPr>
          </a:p>
        </p:txBody>
      </p:sp>
      <p:sp>
        <p:nvSpPr>
          <p:cNvPr id="136194" name="文本框 3"/>
          <p:cNvSpPr txBox="1"/>
          <p:nvPr/>
        </p:nvSpPr>
        <p:spPr>
          <a:xfrm>
            <a:off x="544513" y="1204913"/>
            <a:ext cx="8280400" cy="368300"/>
          </a:xfrm>
          <a:prstGeom prst="rect">
            <a:avLst/>
          </a:prstGeom>
          <a:noFill/>
          <a:ln w="9525">
            <a:noFill/>
          </a:ln>
        </p:spPr>
        <p:txBody>
          <a:bodyPr wrap="square" anchor="t" anchorCtr="0">
            <a:spAutoFit/>
          </a:bodyPr>
          <a:p>
            <a:r>
              <a:rPr lang="zh-CN" altLang="en-US" b="1">
                <a:latin typeface="微软雅黑" panose="020B0503020204020204" charset="-122"/>
                <a:ea typeface="微软雅黑" panose="020B0503020204020204" charset="-122"/>
              </a:rPr>
              <a:t>非线性系统的动态方程一般描述为如下的数学表达式</a:t>
            </a:r>
            <a:endParaRPr lang="zh-CN" altLang="en-US" b="1">
              <a:latin typeface="微软雅黑" panose="020B0503020204020204" charset="-122"/>
              <a:ea typeface="微软雅黑" panose="020B0503020204020204" charset="-122"/>
            </a:endParaRPr>
          </a:p>
        </p:txBody>
      </p:sp>
      <p:pic>
        <p:nvPicPr>
          <p:cNvPr id="136195" name="图片 1"/>
          <p:cNvPicPr>
            <a:picLocks noChangeAspect="1"/>
          </p:cNvPicPr>
          <p:nvPr/>
        </p:nvPicPr>
        <p:blipFill>
          <a:blip r:embed="rId1"/>
          <a:stretch>
            <a:fillRect/>
          </a:stretch>
        </p:blipFill>
        <p:spPr>
          <a:xfrm>
            <a:off x="3189288" y="1573213"/>
            <a:ext cx="1458912" cy="700087"/>
          </a:xfrm>
          <a:prstGeom prst="rect">
            <a:avLst/>
          </a:prstGeom>
          <a:noFill/>
          <a:ln w="9525">
            <a:noFill/>
          </a:ln>
        </p:spPr>
      </p:pic>
      <p:pic>
        <p:nvPicPr>
          <p:cNvPr id="136196" name="图片 2"/>
          <p:cNvPicPr>
            <a:picLocks noChangeAspect="1"/>
          </p:cNvPicPr>
          <p:nvPr/>
        </p:nvPicPr>
        <p:blipFill>
          <a:blip r:embed="rId2"/>
          <a:stretch>
            <a:fillRect/>
          </a:stretch>
        </p:blipFill>
        <p:spPr>
          <a:xfrm>
            <a:off x="749300" y="2327275"/>
            <a:ext cx="7645400" cy="790575"/>
          </a:xfrm>
          <a:prstGeom prst="rect">
            <a:avLst/>
          </a:prstGeom>
          <a:noFill/>
          <a:ln w="9525">
            <a:noFill/>
          </a:ln>
        </p:spPr>
      </p:pic>
      <p:pic>
        <p:nvPicPr>
          <p:cNvPr id="136197" name="图片 3"/>
          <p:cNvPicPr>
            <a:picLocks noChangeAspect="1"/>
          </p:cNvPicPr>
          <p:nvPr/>
        </p:nvPicPr>
        <p:blipFill>
          <a:blip r:embed="rId3"/>
          <a:stretch>
            <a:fillRect/>
          </a:stretch>
        </p:blipFill>
        <p:spPr>
          <a:xfrm>
            <a:off x="2117725" y="3117850"/>
            <a:ext cx="4165600" cy="1414463"/>
          </a:xfrm>
          <a:prstGeom prst="rect">
            <a:avLst/>
          </a:prstGeom>
          <a:noFill/>
          <a:ln w="9525">
            <a:noFill/>
          </a:ln>
        </p:spPr>
      </p:pic>
      <p:pic>
        <p:nvPicPr>
          <p:cNvPr id="136198" name="图片 4"/>
          <p:cNvPicPr>
            <a:picLocks noChangeAspect="1"/>
          </p:cNvPicPr>
          <p:nvPr/>
        </p:nvPicPr>
        <p:blipFill>
          <a:blip r:embed="rId4"/>
          <a:stretch>
            <a:fillRect/>
          </a:stretch>
        </p:blipFill>
        <p:spPr>
          <a:xfrm>
            <a:off x="812800" y="4835525"/>
            <a:ext cx="7745413" cy="682625"/>
          </a:xfrm>
          <a:prstGeom prst="rect">
            <a:avLst/>
          </a:prstGeom>
          <a:noFill/>
          <a:ln w="9525">
            <a:noFill/>
          </a:ln>
        </p:spPr>
      </p:pic>
      <p:cxnSp>
        <p:nvCxnSpPr>
          <p:cNvPr id="6" name="直接连接符 5"/>
          <p:cNvCxnSpPr/>
          <p:nvPr/>
        </p:nvCxnSpPr>
        <p:spPr>
          <a:xfrm>
            <a:off x="4324350" y="5570538"/>
            <a:ext cx="1801813" cy="7938"/>
          </a:xfrm>
          <a:prstGeom prst="line">
            <a:avLst/>
          </a:prstGeom>
          <a:ln w="28575" cmpd="sng">
            <a:solidFill>
              <a:srgbClr val="CC3300"/>
            </a:solidFill>
            <a:prstDash val="solid"/>
          </a:ln>
        </p:spPr>
        <p:style>
          <a:lnRef idx="1">
            <a:schemeClr val="accent1"/>
          </a:lnRef>
          <a:fillRef idx="0">
            <a:schemeClr val="accent1"/>
          </a:fillRef>
          <a:effectRef idx="0">
            <a:schemeClr val="accent1"/>
          </a:effectRef>
          <a:fontRef idx="minor">
            <a:schemeClr val="tx1"/>
          </a:fontRef>
        </p:style>
      </p:cxnSp>
      <p:sp>
        <p:nvSpPr>
          <p:cNvPr id="136200"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文本框 4"/>
          <p:cNvSpPr txBox="1"/>
          <p:nvPr/>
        </p:nvSpPr>
        <p:spPr>
          <a:xfrm>
            <a:off x="533400" y="633413"/>
            <a:ext cx="5711825" cy="368300"/>
          </a:xfrm>
          <a:prstGeom prst="rect">
            <a:avLst/>
          </a:prstGeom>
          <a:noFill/>
          <a:ln w="9525">
            <a:noFill/>
          </a:ln>
        </p:spPr>
        <p:txBody>
          <a:bodyPr wrap="square" anchor="t" anchorCtr="0">
            <a:spAutoFit/>
          </a:bodyPr>
          <a:p>
            <a:r>
              <a:rPr lang="zh-CN" altLang="en-US" b="1">
                <a:latin typeface="微软雅黑" panose="020B0503020204020204" charset="-122"/>
                <a:ea typeface="微软雅黑" panose="020B0503020204020204" charset="-122"/>
              </a:rPr>
              <a:t>线性时变系统</a:t>
            </a:r>
            <a:r>
              <a:rPr lang="en-US" altLang="zh-CN" b="1">
                <a:latin typeface="微软雅黑" panose="020B0503020204020204" charset="-122"/>
                <a:ea typeface="微软雅黑" panose="020B0503020204020204" charset="-122"/>
              </a:rPr>
              <a:t>(linear time-varying system)</a:t>
            </a:r>
            <a:endParaRPr lang="en-US" altLang="zh-CN" b="1">
              <a:latin typeface="微软雅黑" panose="020B0503020204020204" charset="-122"/>
              <a:ea typeface="微软雅黑" panose="020B0503020204020204" charset="-122"/>
            </a:endParaRPr>
          </a:p>
        </p:txBody>
      </p:sp>
      <p:pic>
        <p:nvPicPr>
          <p:cNvPr id="137218" name="图片 3"/>
          <p:cNvPicPr>
            <a:picLocks noChangeAspect="1"/>
          </p:cNvPicPr>
          <p:nvPr/>
        </p:nvPicPr>
        <p:blipFill>
          <a:blip r:embed="rId1"/>
          <a:stretch>
            <a:fillRect/>
          </a:stretch>
        </p:blipFill>
        <p:spPr>
          <a:xfrm>
            <a:off x="101600" y="1111250"/>
            <a:ext cx="8451850" cy="3182938"/>
          </a:xfrm>
          <a:prstGeom prst="rect">
            <a:avLst/>
          </a:prstGeom>
          <a:noFill/>
          <a:ln w="9525">
            <a:noFill/>
          </a:ln>
        </p:spPr>
      </p:pic>
      <p:cxnSp>
        <p:nvCxnSpPr>
          <p:cNvPr id="6" name="直接连接符 5"/>
          <p:cNvCxnSpPr/>
          <p:nvPr/>
        </p:nvCxnSpPr>
        <p:spPr>
          <a:xfrm>
            <a:off x="4940300" y="3984625"/>
            <a:ext cx="1801813" cy="7938"/>
          </a:xfrm>
          <a:prstGeom prst="line">
            <a:avLst/>
          </a:prstGeom>
          <a:ln w="28575" cmpd="sng">
            <a:solidFill>
              <a:srgbClr val="CC3300"/>
            </a:solidFill>
            <a:prstDash val="solid"/>
          </a:ln>
        </p:spPr>
        <p:style>
          <a:lnRef idx="1">
            <a:schemeClr val="accent1"/>
          </a:lnRef>
          <a:fillRef idx="0">
            <a:schemeClr val="accent1"/>
          </a:fillRef>
          <a:effectRef idx="0">
            <a:schemeClr val="accent1"/>
          </a:effectRef>
          <a:fontRef idx="minor">
            <a:schemeClr val="tx1"/>
          </a:fontRef>
        </p:style>
      </p:cxnSp>
      <p:sp>
        <p:nvSpPr>
          <p:cNvPr id="137220"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文本框 4"/>
          <p:cNvSpPr txBox="1"/>
          <p:nvPr/>
        </p:nvSpPr>
        <p:spPr>
          <a:xfrm>
            <a:off x="393700" y="633413"/>
            <a:ext cx="8356600" cy="368300"/>
          </a:xfrm>
          <a:prstGeom prst="rect">
            <a:avLst/>
          </a:prstGeom>
          <a:noFill/>
          <a:ln w="9525">
            <a:noFill/>
          </a:ln>
        </p:spPr>
        <p:txBody>
          <a:bodyPr wrap="square" anchor="t" anchorCtr="0">
            <a:spAutoFit/>
          </a:bodyPr>
          <a:p>
            <a:r>
              <a:rPr lang="zh-CN" altLang="en-US" b="1">
                <a:latin typeface="微软雅黑" panose="020B0503020204020204" charset="-122"/>
                <a:ea typeface="微软雅黑" panose="020B0503020204020204" charset="-122"/>
              </a:rPr>
              <a:t>自治系统</a:t>
            </a:r>
            <a:r>
              <a:rPr lang="en-US" altLang="zh-CN" b="1">
                <a:latin typeface="微软雅黑" panose="020B0503020204020204" charset="-122"/>
                <a:ea typeface="微软雅黑" panose="020B0503020204020204" charset="-122"/>
              </a:rPr>
              <a:t>(autonomous system)</a:t>
            </a:r>
            <a:r>
              <a:rPr lang="zh-CN" altLang="en-US" b="1">
                <a:latin typeface="微软雅黑" panose="020B0503020204020204" charset="-122"/>
                <a:ea typeface="微软雅黑" panose="020B0503020204020204" charset="-122"/>
              </a:rPr>
              <a:t>或时不变系统</a:t>
            </a:r>
            <a:r>
              <a:rPr lang="en-US" altLang="zh-CN" b="1">
                <a:latin typeface="微软雅黑" panose="020B0503020204020204" charset="-122"/>
                <a:ea typeface="微软雅黑" panose="020B0503020204020204" charset="-122"/>
              </a:rPr>
              <a:t>(time-invariant system)</a:t>
            </a:r>
            <a:endParaRPr lang="en-US" altLang="zh-CN" b="1">
              <a:latin typeface="微软雅黑" panose="020B0503020204020204" charset="-122"/>
              <a:ea typeface="微软雅黑" panose="020B0503020204020204" charset="-122"/>
            </a:endParaRPr>
          </a:p>
        </p:txBody>
      </p:sp>
      <p:pic>
        <p:nvPicPr>
          <p:cNvPr id="138242" name="图片 1"/>
          <p:cNvPicPr>
            <a:picLocks noChangeAspect="1"/>
          </p:cNvPicPr>
          <p:nvPr/>
        </p:nvPicPr>
        <p:blipFill>
          <a:blip r:embed="rId1"/>
          <a:stretch>
            <a:fillRect/>
          </a:stretch>
        </p:blipFill>
        <p:spPr>
          <a:xfrm>
            <a:off x="136525" y="1074738"/>
            <a:ext cx="8870950" cy="3741737"/>
          </a:xfrm>
          <a:prstGeom prst="rect">
            <a:avLst/>
          </a:prstGeom>
          <a:noFill/>
          <a:ln w="9525">
            <a:noFill/>
          </a:ln>
        </p:spPr>
      </p:pic>
      <p:sp>
        <p:nvSpPr>
          <p:cNvPr id="138243"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文本框 3"/>
          <p:cNvSpPr txBox="1"/>
          <p:nvPr/>
        </p:nvSpPr>
        <p:spPr>
          <a:xfrm>
            <a:off x="268288" y="4086225"/>
            <a:ext cx="8356600" cy="368300"/>
          </a:xfrm>
          <a:prstGeom prst="rect">
            <a:avLst/>
          </a:prstGeom>
          <a:noFill/>
          <a:ln w="9525">
            <a:noFill/>
          </a:ln>
        </p:spPr>
        <p:txBody>
          <a:bodyPr wrap="square" anchor="t" anchorCtr="0">
            <a:spAutoFit/>
          </a:bodyPr>
          <a:p>
            <a:r>
              <a:rPr lang="zh-CN" altLang="en-US" b="1">
                <a:latin typeface="微软雅黑" panose="020B0503020204020204" charset="-122"/>
                <a:ea typeface="微软雅黑" panose="020B0503020204020204" charset="-122"/>
              </a:rPr>
              <a:t>仿射系统</a:t>
            </a:r>
            <a:r>
              <a:rPr lang="en-US" altLang="zh-CN" b="1">
                <a:latin typeface="微软雅黑" panose="020B0503020204020204" charset="-122"/>
                <a:ea typeface="微软雅黑" panose="020B0503020204020204" charset="-122"/>
              </a:rPr>
              <a:t>(affine system)</a:t>
            </a:r>
            <a:endParaRPr lang="en-US" altLang="zh-CN" b="1">
              <a:latin typeface="微软雅黑" panose="020B0503020204020204" charset="-122"/>
              <a:ea typeface="微软雅黑" panose="020B0503020204020204" charset="-122"/>
            </a:endParaRPr>
          </a:p>
        </p:txBody>
      </p:sp>
      <p:pic>
        <p:nvPicPr>
          <p:cNvPr id="139266" name="图片 3"/>
          <p:cNvPicPr>
            <a:picLocks noChangeAspect="1"/>
          </p:cNvPicPr>
          <p:nvPr/>
        </p:nvPicPr>
        <p:blipFill>
          <a:blip r:embed="rId1"/>
          <a:stretch>
            <a:fillRect/>
          </a:stretch>
        </p:blipFill>
        <p:spPr>
          <a:xfrm>
            <a:off x="3025775" y="4962525"/>
            <a:ext cx="2233613" cy="920750"/>
          </a:xfrm>
          <a:prstGeom prst="rect">
            <a:avLst/>
          </a:prstGeom>
          <a:noFill/>
          <a:ln w="9525">
            <a:noFill/>
          </a:ln>
        </p:spPr>
      </p:pic>
      <p:sp>
        <p:nvSpPr>
          <p:cNvPr id="139267" name="文本框 4"/>
          <p:cNvSpPr txBox="1"/>
          <p:nvPr/>
        </p:nvSpPr>
        <p:spPr>
          <a:xfrm>
            <a:off x="955675" y="4521200"/>
            <a:ext cx="4476750" cy="368300"/>
          </a:xfrm>
          <a:prstGeom prst="rect">
            <a:avLst/>
          </a:prstGeom>
          <a:noFill/>
          <a:ln w="9525">
            <a:noFill/>
          </a:ln>
        </p:spPr>
        <p:txBody>
          <a:bodyPr wrap="square" anchor="t" anchorCtr="0">
            <a:spAutoFit/>
          </a:bodyPr>
          <a:p>
            <a:r>
              <a:rPr lang="zh-CN" altLang="en-US">
                <a:latin typeface="微软雅黑" panose="020B0503020204020204" charset="-122"/>
                <a:ea typeface="微软雅黑" panose="020B0503020204020204" charset="-122"/>
              </a:rPr>
              <a:t>关于控制输入</a:t>
            </a:r>
            <a:r>
              <a:rPr lang="zh-CN" altLang="en-US" i="1">
                <a:latin typeface="微软雅黑" panose="020B0503020204020204" charset="-122"/>
                <a:ea typeface="微软雅黑" panose="020B0503020204020204" charset="-122"/>
              </a:rPr>
              <a:t> u </a:t>
            </a:r>
            <a:r>
              <a:rPr lang="zh-CN" altLang="en-US">
                <a:latin typeface="微软雅黑" panose="020B0503020204020204" charset="-122"/>
                <a:ea typeface="微软雅黑" panose="020B0503020204020204" charset="-122"/>
              </a:rPr>
              <a:t>是线性的，其描述为：</a:t>
            </a:r>
            <a:endParaRPr lang="zh-CN" altLang="en-US">
              <a:latin typeface="微软雅黑" panose="020B0503020204020204" charset="-122"/>
              <a:ea typeface="微软雅黑" panose="020B0503020204020204" charset="-122"/>
            </a:endParaRPr>
          </a:p>
        </p:txBody>
      </p:sp>
      <p:sp>
        <p:nvSpPr>
          <p:cNvPr id="139268" name="文本框 5"/>
          <p:cNvSpPr txBox="1"/>
          <p:nvPr/>
        </p:nvSpPr>
        <p:spPr>
          <a:xfrm>
            <a:off x="268288" y="5970588"/>
            <a:ext cx="8799512" cy="644525"/>
          </a:xfrm>
          <a:prstGeom prst="rect">
            <a:avLst/>
          </a:prstGeom>
          <a:noFill/>
          <a:ln w="9525">
            <a:noFill/>
          </a:ln>
        </p:spPr>
        <p:txBody>
          <a:bodyPr wrap="square" anchor="t" anchorCtr="0">
            <a:spAutoFit/>
          </a:bodyPr>
          <a:p>
            <a:r>
              <a:rPr lang="zh-CN" altLang="en-US">
                <a:latin typeface="微软雅黑" panose="020B0503020204020204" charset="-122"/>
                <a:ea typeface="微软雅黑" panose="020B0503020204020204" charset="-122"/>
              </a:rPr>
              <a:t>这类系统称为仿射系统</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affine system</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，是获得分析与设计方法理论最多的一类非线性系统。</a:t>
            </a:r>
            <a:endParaRPr lang="zh-CN" altLang="en-US">
              <a:latin typeface="微软雅黑" panose="020B0503020204020204" charset="-122"/>
              <a:ea typeface="微软雅黑" panose="020B0503020204020204" charset="-122"/>
            </a:endParaRPr>
          </a:p>
        </p:txBody>
      </p:sp>
      <p:pic>
        <p:nvPicPr>
          <p:cNvPr id="139269" name="图片 7"/>
          <p:cNvPicPr>
            <a:picLocks noChangeAspect="1"/>
          </p:cNvPicPr>
          <p:nvPr/>
        </p:nvPicPr>
        <p:blipFill>
          <a:blip r:embed="rId2"/>
          <a:stretch>
            <a:fillRect/>
          </a:stretch>
        </p:blipFill>
        <p:spPr>
          <a:xfrm>
            <a:off x="279400" y="2028825"/>
            <a:ext cx="8585200" cy="1093788"/>
          </a:xfrm>
          <a:prstGeom prst="rect">
            <a:avLst/>
          </a:prstGeom>
          <a:noFill/>
          <a:ln w="9525">
            <a:noFill/>
          </a:ln>
        </p:spPr>
      </p:pic>
      <p:pic>
        <p:nvPicPr>
          <p:cNvPr id="139270" name="图片 8"/>
          <p:cNvPicPr>
            <a:picLocks noChangeAspect="1"/>
          </p:cNvPicPr>
          <p:nvPr/>
        </p:nvPicPr>
        <p:blipFill>
          <a:blip r:embed="rId3"/>
          <a:stretch>
            <a:fillRect/>
          </a:stretch>
        </p:blipFill>
        <p:spPr>
          <a:xfrm>
            <a:off x="3282950" y="1231900"/>
            <a:ext cx="1719263" cy="631825"/>
          </a:xfrm>
          <a:prstGeom prst="rect">
            <a:avLst/>
          </a:prstGeom>
          <a:noFill/>
          <a:ln w="9525">
            <a:noFill/>
          </a:ln>
        </p:spPr>
      </p:pic>
      <p:sp>
        <p:nvSpPr>
          <p:cNvPr id="139271" name="文本框 3"/>
          <p:cNvSpPr txBox="1"/>
          <p:nvPr/>
        </p:nvSpPr>
        <p:spPr>
          <a:xfrm>
            <a:off x="168275" y="525463"/>
            <a:ext cx="8356600" cy="368300"/>
          </a:xfrm>
          <a:prstGeom prst="rect">
            <a:avLst/>
          </a:prstGeom>
          <a:noFill/>
          <a:ln w="9525">
            <a:noFill/>
          </a:ln>
        </p:spPr>
        <p:txBody>
          <a:bodyPr wrap="square" anchor="t" anchorCtr="0">
            <a:spAutoFit/>
          </a:bodyPr>
          <a:p>
            <a:r>
              <a:rPr lang="zh-CN" altLang="en-US" b="1">
                <a:latin typeface="微软雅黑" panose="020B0503020204020204" charset="-122"/>
                <a:ea typeface="微软雅黑" panose="020B0503020204020204" charset="-122"/>
              </a:rPr>
              <a:t>值得注意的是</a:t>
            </a:r>
            <a:endParaRPr lang="zh-CN" altLang="en-US" b="1">
              <a:latin typeface="微软雅黑" panose="020B0503020204020204" charset="-122"/>
              <a:ea typeface="微软雅黑" panose="020B0503020204020204" charset="-122"/>
            </a:endParaRPr>
          </a:p>
        </p:txBody>
      </p:sp>
      <p:pic>
        <p:nvPicPr>
          <p:cNvPr id="139272" name="图片 10"/>
          <p:cNvPicPr>
            <a:picLocks noChangeAspect="1"/>
          </p:cNvPicPr>
          <p:nvPr/>
        </p:nvPicPr>
        <p:blipFill>
          <a:blip r:embed="rId4"/>
          <a:stretch>
            <a:fillRect/>
          </a:stretch>
        </p:blipFill>
        <p:spPr>
          <a:xfrm>
            <a:off x="279400" y="3222625"/>
            <a:ext cx="2058988" cy="268288"/>
          </a:xfrm>
          <a:prstGeom prst="rect">
            <a:avLst/>
          </a:prstGeom>
          <a:noFill/>
          <a:ln w="9525">
            <a:noFill/>
          </a:ln>
        </p:spPr>
      </p:pic>
      <p:pic>
        <p:nvPicPr>
          <p:cNvPr id="139273" name="图片 11"/>
          <p:cNvPicPr>
            <a:picLocks noChangeAspect="1"/>
          </p:cNvPicPr>
          <p:nvPr/>
        </p:nvPicPr>
        <p:blipFill>
          <a:blip r:embed="rId5"/>
          <a:stretch>
            <a:fillRect/>
          </a:stretch>
        </p:blipFill>
        <p:spPr>
          <a:xfrm>
            <a:off x="7550150" y="1412875"/>
            <a:ext cx="822325" cy="396875"/>
          </a:xfrm>
          <a:prstGeom prst="rect">
            <a:avLst/>
          </a:prstGeom>
          <a:noFill/>
          <a:ln w="9525">
            <a:noFill/>
          </a:ln>
        </p:spPr>
      </p:pic>
      <p:sp>
        <p:nvSpPr>
          <p:cNvPr id="139274"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0290" name="文本框 7"/>
          <p:cNvSpPr txBox="1"/>
          <p:nvPr/>
        </p:nvSpPr>
        <p:spPr>
          <a:xfrm>
            <a:off x="371475" y="574675"/>
            <a:ext cx="6181725" cy="522288"/>
          </a:xfrm>
          <a:prstGeom prst="rect">
            <a:avLst/>
          </a:prstGeom>
          <a:noFill/>
          <a:ln w="9525">
            <a:noFill/>
          </a:ln>
        </p:spPr>
        <p:txBody>
          <a:bodyPr wrap="square" anchor="t" anchorCtr="0">
            <a:spAutoFit/>
          </a:bodyPr>
          <a:p>
            <a:pPr eaLnBrk="0" hangingPunct="0"/>
            <a:r>
              <a:rPr lang="zh-CN" altLang="en-US" sz="2800" b="1">
                <a:solidFill>
                  <a:srgbClr val="FF0000"/>
                </a:solidFill>
                <a:latin typeface="微软雅黑" panose="020B0503020204020204" charset="-122"/>
                <a:ea typeface="微软雅黑" panose="020B0503020204020204" charset="-122"/>
              </a:rPr>
              <a:t>四、非线性系统的特点</a:t>
            </a:r>
            <a:endParaRPr lang="zh-CN" altLang="en-US" sz="2800" b="1">
              <a:solidFill>
                <a:srgbClr val="FF0000"/>
              </a:solidFill>
              <a:latin typeface="微软雅黑" panose="020B0503020204020204" charset="-122"/>
              <a:ea typeface="微软雅黑" panose="020B0503020204020204" charset="-122"/>
            </a:endParaRPr>
          </a:p>
        </p:txBody>
      </p:sp>
      <p:sp>
        <p:nvSpPr>
          <p:cNvPr id="140291" name="文本框 1"/>
          <p:cNvSpPr txBox="1"/>
          <p:nvPr/>
        </p:nvSpPr>
        <p:spPr>
          <a:xfrm>
            <a:off x="-11112" y="1195388"/>
            <a:ext cx="8181975" cy="522287"/>
          </a:xfrm>
          <a:prstGeom prst="rect">
            <a:avLst/>
          </a:prstGeom>
          <a:noFill/>
          <a:ln w="9525">
            <a:noFill/>
          </a:ln>
        </p:spPr>
        <p:txBody>
          <a:bodyPr wrap="square" anchor="t" anchorCtr="0">
            <a:spAutoFit/>
          </a:bodyPr>
          <a:p>
            <a:r>
              <a:rPr lang="zh-CN" altLang="en-US" sz="2800" b="1">
                <a:latin typeface="微软雅黑" panose="020B0503020204020204" charset="-122"/>
                <a:ea typeface="微软雅黑" panose="020B0503020204020204" charset="-122"/>
              </a:rPr>
              <a:t>（</a:t>
            </a:r>
            <a:r>
              <a:rPr lang="en-US" altLang="zh-CN" sz="2800" b="1">
                <a:latin typeface="微软雅黑" panose="020B0503020204020204" charset="-122"/>
                <a:ea typeface="微软雅黑" panose="020B0503020204020204" charset="-122"/>
              </a:rPr>
              <a:t>1</a:t>
            </a:r>
            <a:r>
              <a:rPr lang="zh-CN" altLang="en-US" sz="2800" b="1">
                <a:latin typeface="微软雅黑" panose="020B0503020204020204" charset="-122"/>
                <a:ea typeface="微软雅黑" panose="020B0503020204020204" charset="-122"/>
              </a:rPr>
              <a:t>）</a:t>
            </a:r>
            <a:r>
              <a:rPr lang="zh-CN" altLang="en-US" sz="2800" b="1">
                <a:solidFill>
                  <a:srgbClr val="FF0000"/>
                </a:solidFill>
                <a:latin typeface="微软雅黑" panose="020B0503020204020204" charset="-122"/>
                <a:ea typeface="微软雅黑" panose="020B0503020204020204" charset="-122"/>
              </a:rPr>
              <a:t>多平衡点</a:t>
            </a:r>
            <a:r>
              <a:rPr lang="zh-CN" altLang="en-US" sz="2800" b="1">
                <a:latin typeface="微软雅黑" panose="020B0503020204020204" charset="-122"/>
                <a:ea typeface="微软雅黑" panose="020B0503020204020204" charset="-122"/>
              </a:rPr>
              <a:t>（</a:t>
            </a:r>
            <a:r>
              <a:rPr lang="en-US" altLang="zh-CN" sz="2800" b="1">
                <a:latin typeface="微软雅黑" panose="020B0503020204020204" charset="-122"/>
                <a:ea typeface="微软雅黑" panose="020B0503020204020204" charset="-122"/>
              </a:rPr>
              <a:t>Multi-equilibrium points</a:t>
            </a:r>
            <a:r>
              <a:rPr lang="zh-CN" altLang="en-US" sz="2800" b="1">
                <a:latin typeface="微软雅黑" panose="020B0503020204020204" charset="-122"/>
                <a:ea typeface="微软雅黑" panose="020B0503020204020204" charset="-122"/>
              </a:rPr>
              <a:t>）</a:t>
            </a:r>
            <a:endParaRPr lang="zh-CN" altLang="en-US" sz="2800" b="1">
              <a:latin typeface="微软雅黑" panose="020B0503020204020204" charset="-122"/>
              <a:ea typeface="微软雅黑" panose="020B0503020204020204" charset="-122"/>
            </a:endParaRPr>
          </a:p>
        </p:txBody>
      </p:sp>
      <p:sp>
        <p:nvSpPr>
          <p:cNvPr id="140292" name="文本框 1"/>
          <p:cNvSpPr txBox="1"/>
          <p:nvPr/>
        </p:nvSpPr>
        <p:spPr>
          <a:xfrm>
            <a:off x="371475" y="1874838"/>
            <a:ext cx="8488363" cy="708025"/>
          </a:xfrm>
          <a:prstGeom prst="rect">
            <a:avLst/>
          </a:prstGeom>
          <a:noFill/>
          <a:ln w="9525">
            <a:noFill/>
          </a:ln>
        </p:spPr>
        <p:txBody>
          <a:bodyPr wrap="square" anchor="t" anchorCtr="0">
            <a:spAutoFit/>
          </a:bodyPr>
          <a:p>
            <a:r>
              <a:rPr lang="zh-CN" altLang="en-US" sz="2000" b="1">
                <a:latin typeface="微软雅黑" panose="020B0503020204020204" charset="-122"/>
                <a:ea typeface="微软雅黑" panose="020B0503020204020204" charset="-122"/>
              </a:rPr>
              <a:t>在无外作用且系统输出的各阶导数等于零时，系统处于平衡状态。或者说能使导数为零时的状态，成为系统的平衡点(equilibrium)</a:t>
            </a:r>
            <a:endParaRPr lang="zh-CN" altLang="en-US" sz="2000" b="1">
              <a:latin typeface="微软雅黑" panose="020B0503020204020204" charset="-122"/>
              <a:ea typeface="微软雅黑" panose="020B0503020204020204" charset="-122"/>
            </a:endParaRPr>
          </a:p>
        </p:txBody>
      </p:sp>
      <p:sp>
        <p:nvSpPr>
          <p:cNvPr id="140293" name="文本框 1"/>
          <p:cNvSpPr txBox="1"/>
          <p:nvPr/>
        </p:nvSpPr>
        <p:spPr>
          <a:xfrm>
            <a:off x="-66675" y="3081338"/>
            <a:ext cx="6326188" cy="522287"/>
          </a:xfrm>
          <a:prstGeom prst="rect">
            <a:avLst/>
          </a:prstGeom>
          <a:noFill/>
          <a:ln w="9525">
            <a:noFill/>
          </a:ln>
        </p:spPr>
        <p:txBody>
          <a:bodyPr wrap="square" anchor="t" anchorCtr="0">
            <a:spAutoFit/>
          </a:bodyPr>
          <a:p>
            <a:r>
              <a:rPr lang="zh-CN" altLang="en-US" sz="2800" b="1">
                <a:latin typeface="微软雅黑" panose="020B0503020204020204" charset="-122"/>
                <a:ea typeface="微软雅黑" panose="020B0503020204020204" charset="-122"/>
              </a:rPr>
              <a:t>（</a:t>
            </a:r>
            <a:r>
              <a:rPr lang="en-US" altLang="zh-CN" sz="2800" b="1">
                <a:latin typeface="微软雅黑" panose="020B0503020204020204" charset="-122"/>
                <a:ea typeface="微软雅黑" panose="020B0503020204020204" charset="-122"/>
              </a:rPr>
              <a:t>2</a:t>
            </a:r>
            <a:r>
              <a:rPr lang="zh-CN" altLang="en-US" sz="2800" b="1">
                <a:latin typeface="微软雅黑" panose="020B0503020204020204" charset="-122"/>
                <a:ea typeface="微软雅黑" panose="020B0503020204020204" charset="-122"/>
              </a:rPr>
              <a:t>）</a:t>
            </a:r>
            <a:r>
              <a:rPr lang="zh-CN" altLang="en-US" sz="2800" b="1">
                <a:solidFill>
                  <a:srgbClr val="FF0000"/>
                </a:solidFill>
                <a:latin typeface="微软雅黑" panose="020B0503020204020204" charset="-122"/>
                <a:ea typeface="微软雅黑" panose="020B0503020204020204" charset="-122"/>
              </a:rPr>
              <a:t>初始条件对系统的稳定性有影响</a:t>
            </a:r>
            <a:endParaRPr lang="zh-CN" altLang="en-US" sz="2800" b="1">
              <a:solidFill>
                <a:srgbClr val="FF0000"/>
              </a:solidFill>
              <a:latin typeface="微软雅黑" panose="020B0503020204020204" charset="-122"/>
              <a:ea typeface="微软雅黑" panose="020B0503020204020204" charset="-122"/>
            </a:endParaRPr>
          </a:p>
        </p:txBody>
      </p:sp>
      <p:sp>
        <p:nvSpPr>
          <p:cNvPr id="140294" name="文本框 2"/>
          <p:cNvSpPr txBox="1"/>
          <p:nvPr/>
        </p:nvSpPr>
        <p:spPr>
          <a:xfrm>
            <a:off x="268288" y="3708400"/>
            <a:ext cx="8459787" cy="1014413"/>
          </a:xfrm>
          <a:prstGeom prst="rect">
            <a:avLst/>
          </a:prstGeom>
          <a:noFill/>
          <a:ln w="9525">
            <a:noFill/>
          </a:ln>
        </p:spPr>
        <p:txBody>
          <a:bodyPr wrap="square" anchor="t" anchorCtr="0">
            <a:spAutoFit/>
          </a:bodyPr>
          <a:p>
            <a:r>
              <a:rPr lang="zh-CN" altLang="en-US" sz="2000" b="1">
                <a:latin typeface="微软雅黑" panose="020B0503020204020204" charset="-122"/>
                <a:ea typeface="微软雅黑" panose="020B0503020204020204" charset="-122"/>
              </a:rPr>
              <a:t>线性系统的稳定性只取决于系统本身的结构和参数，与外作用和初始条件无关。而非线性系统平衡点处的稳定性不仅与系统的结构和参数有关，而且与系统的初始条件有直接的关系。</a:t>
            </a:r>
            <a:endParaRPr lang="zh-CN" altLang="en-US" sz="2000" b="1">
              <a:latin typeface="微软雅黑" panose="020B0503020204020204" charset="-122"/>
              <a:ea typeface="微软雅黑" panose="020B0503020204020204" charset="-122"/>
            </a:endParaRPr>
          </a:p>
        </p:txBody>
      </p:sp>
      <p:sp>
        <p:nvSpPr>
          <p:cNvPr id="140295" name="文本框 3"/>
          <p:cNvSpPr txBox="1"/>
          <p:nvPr/>
        </p:nvSpPr>
        <p:spPr>
          <a:xfrm>
            <a:off x="-47625" y="5432425"/>
            <a:ext cx="9201150" cy="522288"/>
          </a:xfrm>
          <a:prstGeom prst="rect">
            <a:avLst/>
          </a:prstGeom>
          <a:noFill/>
          <a:ln w="9525">
            <a:noFill/>
          </a:ln>
        </p:spPr>
        <p:txBody>
          <a:bodyPr wrap="square" anchor="t" anchorCtr="0">
            <a:spAutoFit/>
          </a:bodyPr>
          <a:p>
            <a:r>
              <a:rPr lang="zh-CN" altLang="en-US" sz="2800" b="1">
                <a:latin typeface="微软雅黑" panose="020B0503020204020204" charset="-122"/>
                <a:ea typeface="微软雅黑" panose="020B0503020204020204" charset="-122"/>
              </a:rPr>
              <a:t>（</a:t>
            </a:r>
            <a:r>
              <a:rPr lang="en-US" altLang="zh-CN" sz="2800" b="1">
                <a:latin typeface="微软雅黑" panose="020B0503020204020204" charset="-122"/>
                <a:ea typeface="微软雅黑" panose="020B0503020204020204" charset="-122"/>
              </a:rPr>
              <a:t>3</a:t>
            </a:r>
            <a:r>
              <a:rPr lang="zh-CN" altLang="en-US" sz="2800" b="1">
                <a:latin typeface="微软雅黑" panose="020B0503020204020204" charset="-122"/>
                <a:ea typeface="微软雅黑" panose="020B0503020204020204" charset="-122"/>
              </a:rPr>
              <a:t>）</a:t>
            </a:r>
            <a:r>
              <a:rPr lang="zh-CN" altLang="en-US" sz="2800" b="1">
                <a:solidFill>
                  <a:srgbClr val="FF0000"/>
                </a:solidFill>
                <a:latin typeface="微软雅黑" panose="020B0503020204020204" charset="-122"/>
                <a:ea typeface="微软雅黑" panose="020B0503020204020204" charset="-122"/>
              </a:rPr>
              <a:t>可能存在自激振荡（极限环</a:t>
            </a:r>
            <a:r>
              <a:rPr lang="en-US" altLang="zh-CN" sz="2800" b="1">
                <a:solidFill>
                  <a:srgbClr val="FF0000"/>
                </a:solidFill>
                <a:latin typeface="微软雅黑" panose="020B0503020204020204" charset="-122"/>
                <a:ea typeface="微软雅黑" panose="020B0503020204020204" charset="-122"/>
              </a:rPr>
              <a:t>(limited circle)</a:t>
            </a:r>
            <a:r>
              <a:rPr lang="zh-CN" altLang="en-US" sz="2800" b="1">
                <a:solidFill>
                  <a:srgbClr val="FF0000"/>
                </a:solidFill>
                <a:latin typeface="微软雅黑" panose="020B0503020204020204" charset="-122"/>
                <a:ea typeface="微软雅黑" panose="020B0503020204020204" charset="-122"/>
              </a:rPr>
              <a:t>）现象</a:t>
            </a:r>
            <a:endParaRPr lang="zh-CN" altLang="en-US" sz="2800" b="1">
              <a:solidFill>
                <a:srgbClr val="FF0000"/>
              </a:solidFill>
              <a:latin typeface="微软雅黑" panose="020B0503020204020204" charset="-122"/>
              <a:ea typeface="微软雅黑" panose="020B0503020204020204" charset="-122"/>
            </a:endParaRPr>
          </a:p>
        </p:txBody>
      </p:sp>
      <p:sp>
        <p:nvSpPr>
          <p:cNvPr id="140296" name="文本框 1"/>
          <p:cNvSpPr txBox="1"/>
          <p:nvPr/>
        </p:nvSpPr>
        <p:spPr>
          <a:xfrm>
            <a:off x="201613" y="6096000"/>
            <a:ext cx="8488362" cy="706438"/>
          </a:xfrm>
          <a:prstGeom prst="rect">
            <a:avLst/>
          </a:prstGeom>
          <a:noFill/>
          <a:ln w="9525">
            <a:noFill/>
          </a:ln>
        </p:spPr>
        <p:txBody>
          <a:bodyPr wrap="square" anchor="t" anchorCtr="0">
            <a:spAutoFit/>
          </a:bodyPr>
          <a:p>
            <a:r>
              <a:rPr lang="zh-CN" altLang="en-US" sz="2000" b="1">
                <a:latin typeface="微软雅黑" panose="020B0503020204020204" charset="-122"/>
                <a:ea typeface="微软雅黑" panose="020B0503020204020204" charset="-122"/>
              </a:rPr>
              <a:t>在没有外部激励条件下，非线性系统可以表现为固定振幅或固定周期的简谐振荡，称为极限环或者自激振荡。</a:t>
            </a:r>
            <a:endParaRPr lang="zh-CN" altLang="en-US" sz="2000" b="1">
              <a:latin typeface="微软雅黑" panose="020B0503020204020204" charset="-122"/>
              <a:ea typeface="微软雅黑" panose="020B0503020204020204" charset="-122"/>
            </a:endParaRPr>
          </a:p>
        </p:txBody>
      </p:sp>
      <p:graphicFrame>
        <p:nvGraphicFramePr>
          <p:cNvPr id="140297" name="对象 4">
            <a:hlinkClick r:id="" action="ppaction://ole?verb="/>
          </p:cNvPr>
          <p:cNvGraphicFramePr>
            <a:graphicFrameLocks noChangeAspect="1"/>
          </p:cNvGraphicFramePr>
          <p:nvPr/>
        </p:nvGraphicFramePr>
        <p:xfrm>
          <a:off x="2749550" y="2546350"/>
          <a:ext cx="2662238" cy="536575"/>
        </p:xfrm>
        <a:graphic>
          <a:graphicData uri="http://schemas.openxmlformats.org/presentationml/2006/ole">
            <mc:AlternateContent xmlns:mc="http://schemas.openxmlformats.org/markup-compatibility/2006">
              <mc:Choice xmlns:v="urn:schemas-microsoft-com:vml" Requires="v">
                <p:oleObj spid="_x0000_s3076" name="" r:id="rId1" imgW="1550670" imgH="227965" progId="Equation.KSEE3">
                  <p:embed/>
                </p:oleObj>
              </mc:Choice>
              <mc:Fallback>
                <p:oleObj name="" r:id="rId1" imgW="1550670" imgH="227965" progId="Equation.KSEE3">
                  <p:embed/>
                  <p:pic>
                    <p:nvPicPr>
                      <p:cNvPr id="0" name="图片 3075"/>
                      <p:cNvPicPr/>
                      <p:nvPr/>
                    </p:nvPicPr>
                    <p:blipFill>
                      <a:blip r:embed="rId2"/>
                      <a:stretch>
                        <a:fillRect/>
                      </a:stretch>
                    </p:blipFill>
                    <p:spPr>
                      <a:xfrm>
                        <a:off x="2749550" y="2546350"/>
                        <a:ext cx="2662238" cy="536575"/>
                      </a:xfrm>
                      <a:prstGeom prst="rect">
                        <a:avLst/>
                      </a:prstGeom>
                      <a:noFill/>
                      <a:ln w="38100">
                        <a:noFill/>
                        <a:miter/>
                      </a:ln>
                    </p:spPr>
                  </p:pic>
                </p:oleObj>
              </mc:Fallback>
            </mc:AlternateContent>
          </a:graphicData>
        </a:graphic>
      </p:graphicFrame>
      <p:graphicFrame>
        <p:nvGraphicFramePr>
          <p:cNvPr id="140298" name="对象 4">
            <a:hlinkClick r:id="" action="ppaction://ole?verb="/>
          </p:cNvPr>
          <p:cNvGraphicFramePr>
            <a:graphicFrameLocks noGrp="1" noChangeAspect="1"/>
          </p:cNvGraphicFramePr>
          <p:nvPr>
            <p:ph idx="1"/>
          </p:nvPr>
        </p:nvGraphicFramePr>
        <p:xfrm>
          <a:off x="4578350" y="4356100"/>
          <a:ext cx="3013075" cy="1076325"/>
        </p:xfrm>
        <a:graphic>
          <a:graphicData uri="http://schemas.openxmlformats.org/presentationml/2006/ole">
            <mc:AlternateContent xmlns:mc="http://schemas.openxmlformats.org/markup-compatibility/2006">
              <mc:Choice xmlns:v="urn:schemas-microsoft-com:vml" Requires="v">
                <p:oleObj spid="_x0000_s3077" name="" r:id="rId3" imgW="1206500" imgH="457200" progId="Equation.KSEE3">
                  <p:embed/>
                </p:oleObj>
              </mc:Choice>
              <mc:Fallback>
                <p:oleObj name="" r:id="rId3" imgW="1206500" imgH="457200" progId="Equation.KSEE3">
                  <p:embed/>
                  <p:pic>
                    <p:nvPicPr>
                      <p:cNvPr id="0" name="图片 3076"/>
                      <p:cNvPicPr/>
                      <p:nvPr/>
                    </p:nvPicPr>
                    <p:blipFill>
                      <a:blip r:embed="rId4"/>
                      <a:stretch>
                        <a:fillRect/>
                      </a:stretch>
                    </p:blipFill>
                    <p:spPr>
                      <a:xfrm>
                        <a:off x="4578350" y="4356100"/>
                        <a:ext cx="3013075" cy="1076325"/>
                      </a:xfrm>
                      <a:prstGeom prst="rect">
                        <a:avLst/>
                      </a:prstGeom>
                      <a:noFill/>
                      <a:ln w="38100">
                        <a:miter/>
                      </a:ln>
                    </p:spPr>
                  </p:pic>
                </p:oleObj>
              </mc:Fallback>
            </mc:AlternateContent>
          </a:graphicData>
        </a:graphic>
      </p:graphicFrame>
      <p:sp>
        <p:nvSpPr>
          <p:cNvPr id="140299"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1314"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41315" name="文本框 3"/>
          <p:cNvSpPr txBox="1"/>
          <p:nvPr/>
        </p:nvSpPr>
        <p:spPr>
          <a:xfrm>
            <a:off x="301625" y="1171575"/>
            <a:ext cx="6327775" cy="522288"/>
          </a:xfrm>
          <a:prstGeom prst="rect">
            <a:avLst/>
          </a:prstGeom>
          <a:noFill/>
          <a:ln w="9525">
            <a:noFill/>
          </a:ln>
        </p:spPr>
        <p:txBody>
          <a:bodyPr wrap="square" anchor="t" anchorCtr="0">
            <a:spAutoFit/>
          </a:bodyPr>
          <a:p>
            <a:r>
              <a:rPr lang="zh-CN" altLang="en-US" sz="2800" b="1">
                <a:latin typeface="微软雅黑" panose="020B0503020204020204" charset="-122"/>
                <a:ea typeface="微软雅黑" panose="020B0503020204020204" charset="-122"/>
              </a:rPr>
              <a:t>（</a:t>
            </a:r>
            <a:r>
              <a:rPr lang="en-US" altLang="zh-CN" sz="2800" b="1">
                <a:latin typeface="微软雅黑" panose="020B0503020204020204" charset="-122"/>
                <a:ea typeface="微软雅黑" panose="020B0503020204020204" charset="-122"/>
              </a:rPr>
              <a:t>4</a:t>
            </a:r>
            <a:r>
              <a:rPr lang="zh-CN" altLang="en-US" sz="2800" b="1">
                <a:latin typeface="微软雅黑" panose="020B0503020204020204" charset="-122"/>
                <a:ea typeface="微软雅黑" panose="020B0503020204020204" charset="-122"/>
              </a:rPr>
              <a:t>）</a:t>
            </a:r>
            <a:r>
              <a:rPr lang="zh-CN" altLang="en-US" sz="2800" b="1">
                <a:solidFill>
                  <a:srgbClr val="FF0000"/>
                </a:solidFill>
                <a:latin typeface="微软雅黑" panose="020B0503020204020204" charset="-122"/>
                <a:ea typeface="微软雅黑" panose="020B0503020204020204" charset="-122"/>
              </a:rPr>
              <a:t>分歧</a:t>
            </a:r>
            <a:r>
              <a:rPr lang="en-US" altLang="zh-CN" sz="2800" b="1">
                <a:solidFill>
                  <a:srgbClr val="FF0000"/>
                </a:solidFill>
                <a:latin typeface="微软雅黑" panose="020B0503020204020204" charset="-122"/>
                <a:ea typeface="微软雅黑" panose="020B0503020204020204" charset="-122"/>
              </a:rPr>
              <a:t>(Bifurcation)</a:t>
            </a:r>
            <a:r>
              <a:rPr lang="zh-CN" altLang="en-US" sz="2800" b="1">
                <a:solidFill>
                  <a:srgbClr val="FF0000"/>
                </a:solidFill>
                <a:latin typeface="微软雅黑" panose="020B0503020204020204" charset="-122"/>
                <a:ea typeface="微软雅黑" panose="020B0503020204020204" charset="-122"/>
              </a:rPr>
              <a:t>现象</a:t>
            </a:r>
            <a:endParaRPr lang="zh-CN" altLang="en-US" sz="2800" b="1">
              <a:solidFill>
                <a:srgbClr val="FF0000"/>
              </a:solidFill>
              <a:latin typeface="微软雅黑" panose="020B0503020204020204" charset="-122"/>
              <a:ea typeface="微软雅黑" panose="020B0503020204020204" charset="-122"/>
            </a:endParaRPr>
          </a:p>
        </p:txBody>
      </p:sp>
      <p:sp>
        <p:nvSpPr>
          <p:cNvPr id="141316" name="文本框 3"/>
          <p:cNvSpPr txBox="1"/>
          <p:nvPr/>
        </p:nvSpPr>
        <p:spPr>
          <a:xfrm>
            <a:off x="301625" y="3341688"/>
            <a:ext cx="6327775" cy="522287"/>
          </a:xfrm>
          <a:prstGeom prst="rect">
            <a:avLst/>
          </a:prstGeom>
          <a:noFill/>
          <a:ln w="9525">
            <a:noFill/>
          </a:ln>
        </p:spPr>
        <p:txBody>
          <a:bodyPr wrap="square" anchor="t" anchorCtr="0">
            <a:spAutoFit/>
          </a:bodyPr>
          <a:p>
            <a:r>
              <a:rPr lang="zh-CN" altLang="en-US" sz="2800" b="1">
                <a:latin typeface="微软雅黑" panose="020B0503020204020204" charset="-122"/>
                <a:ea typeface="微软雅黑" panose="020B0503020204020204" charset="-122"/>
              </a:rPr>
              <a:t>（</a:t>
            </a:r>
            <a:r>
              <a:rPr lang="en-US" altLang="zh-CN" sz="2800" b="1">
                <a:latin typeface="微软雅黑" panose="020B0503020204020204" charset="-122"/>
                <a:ea typeface="微软雅黑" panose="020B0503020204020204" charset="-122"/>
              </a:rPr>
              <a:t>5</a:t>
            </a:r>
            <a:r>
              <a:rPr lang="zh-CN" altLang="en-US" sz="2800" b="1">
                <a:latin typeface="微软雅黑" panose="020B0503020204020204" charset="-122"/>
                <a:ea typeface="微软雅黑" panose="020B0503020204020204" charset="-122"/>
              </a:rPr>
              <a:t>）</a:t>
            </a:r>
            <a:r>
              <a:rPr lang="zh-CN" altLang="en-US" sz="2800" b="1">
                <a:solidFill>
                  <a:srgbClr val="FF0000"/>
                </a:solidFill>
                <a:latin typeface="微软雅黑" panose="020B0503020204020204" charset="-122"/>
                <a:ea typeface="微软雅黑" panose="020B0503020204020204" charset="-122"/>
              </a:rPr>
              <a:t>混沌</a:t>
            </a:r>
            <a:r>
              <a:rPr lang="en-US" altLang="zh-CN" sz="2800" b="1">
                <a:solidFill>
                  <a:srgbClr val="FF0000"/>
                </a:solidFill>
                <a:latin typeface="微软雅黑" panose="020B0503020204020204" charset="-122"/>
                <a:ea typeface="微软雅黑" panose="020B0503020204020204" charset="-122"/>
              </a:rPr>
              <a:t>(Chaos)</a:t>
            </a:r>
            <a:r>
              <a:rPr lang="zh-CN" altLang="en-US" sz="2800" b="1">
                <a:solidFill>
                  <a:srgbClr val="FF0000"/>
                </a:solidFill>
                <a:latin typeface="微软雅黑" panose="020B0503020204020204" charset="-122"/>
                <a:ea typeface="微软雅黑" panose="020B0503020204020204" charset="-122"/>
              </a:rPr>
              <a:t>现象</a:t>
            </a:r>
            <a:endParaRPr lang="zh-CN" altLang="en-US" sz="2800" b="1">
              <a:solidFill>
                <a:srgbClr val="FF0000"/>
              </a:solidFill>
              <a:latin typeface="微软雅黑" panose="020B0503020204020204" charset="-122"/>
              <a:ea typeface="微软雅黑" panose="020B0503020204020204" charset="-122"/>
            </a:endParaRPr>
          </a:p>
        </p:txBody>
      </p:sp>
      <p:sp>
        <p:nvSpPr>
          <p:cNvPr id="141317" name="文本框 2"/>
          <p:cNvSpPr txBox="1"/>
          <p:nvPr/>
        </p:nvSpPr>
        <p:spPr>
          <a:xfrm>
            <a:off x="301625" y="4133850"/>
            <a:ext cx="8226425" cy="1016000"/>
          </a:xfrm>
          <a:prstGeom prst="rect">
            <a:avLst/>
          </a:prstGeom>
          <a:noFill/>
          <a:ln w="9525">
            <a:noFill/>
          </a:ln>
        </p:spPr>
        <p:txBody>
          <a:bodyPr wrap="square" anchor="t" anchorCtr="0">
            <a:spAutoFit/>
          </a:bodyPr>
          <a:p>
            <a:r>
              <a:rPr lang="zh-CN" altLang="en-US" sz="2000" b="1">
                <a:latin typeface="微软雅黑" panose="020B0503020204020204" charset="-122"/>
                <a:ea typeface="微软雅黑" panose="020B0503020204020204" charset="-122"/>
              </a:rPr>
              <a:t>对稳定的线性系统，初始值的小扰动只能引起输出的微小变化。但对非线性系统，可能发生混沌现象，即系统的输出对初始条件及其敏感。混沌的本质特征是系统输出的不可预测性。</a:t>
            </a:r>
            <a:endParaRPr lang="zh-CN" altLang="en-US" sz="2000" b="1">
              <a:latin typeface="微软雅黑" panose="020B0503020204020204" charset="-122"/>
              <a:ea typeface="微软雅黑" panose="020B0503020204020204" charset="-122"/>
            </a:endParaRPr>
          </a:p>
        </p:txBody>
      </p:sp>
      <p:sp>
        <p:nvSpPr>
          <p:cNvPr id="141318" name="文本框 3"/>
          <p:cNvSpPr txBox="1"/>
          <p:nvPr/>
        </p:nvSpPr>
        <p:spPr>
          <a:xfrm>
            <a:off x="422275" y="1819275"/>
            <a:ext cx="7985125" cy="708025"/>
          </a:xfrm>
          <a:prstGeom prst="rect">
            <a:avLst/>
          </a:prstGeom>
          <a:noFill/>
          <a:ln w="9525">
            <a:noFill/>
          </a:ln>
        </p:spPr>
        <p:txBody>
          <a:bodyPr wrap="square" anchor="t" anchorCtr="0">
            <a:spAutoFit/>
          </a:bodyPr>
          <a:p>
            <a:r>
              <a:rPr lang="zh-CN" altLang="en-US" sz="2000" b="1">
                <a:latin typeface="微软雅黑" panose="020B0503020204020204" charset="-122"/>
                <a:ea typeface="微软雅黑" panose="020B0503020204020204" charset="-122"/>
              </a:rPr>
              <a:t>非线性动力系统的参数发生变化时，平衡点的稳定性和个数都会发生变化 。能使系统运动发生本质性变化的参数值称为临界值或者分岔值。</a:t>
            </a:r>
            <a:endParaRPr lang="zh-CN" altLang="en-US" sz="2000" b="1">
              <a:latin typeface="微软雅黑" panose="020B0503020204020204" charset="-122"/>
              <a:ea typeface="微软雅黑" panose="020B0503020204020204" charset="-122"/>
            </a:endParaRPr>
          </a:p>
        </p:txBody>
      </p:sp>
      <p:graphicFrame>
        <p:nvGraphicFramePr>
          <p:cNvPr id="141319" name="对象 4">
            <a:hlinkClick r:id="" action="ppaction://ole?verb="/>
          </p:cNvPr>
          <p:cNvGraphicFramePr>
            <a:graphicFrameLocks noChangeAspect="1"/>
          </p:cNvGraphicFramePr>
          <p:nvPr/>
        </p:nvGraphicFramePr>
        <p:xfrm>
          <a:off x="2279650" y="2527300"/>
          <a:ext cx="3184525" cy="814388"/>
        </p:xfrm>
        <a:graphic>
          <a:graphicData uri="http://schemas.openxmlformats.org/presentationml/2006/ole">
            <mc:AlternateContent xmlns:mc="http://schemas.openxmlformats.org/markup-compatibility/2006">
              <mc:Choice xmlns:v="urn:schemas-microsoft-com:vml" Requires="v">
                <p:oleObj spid="_x0000_s3078" name="" r:id="rId1" imgW="1110615" imgH="434975" progId="Equation.KSEE3">
                  <p:embed/>
                </p:oleObj>
              </mc:Choice>
              <mc:Fallback>
                <p:oleObj name="" r:id="rId1" imgW="1110615" imgH="434975" progId="Equation.KSEE3">
                  <p:embed/>
                  <p:pic>
                    <p:nvPicPr>
                      <p:cNvPr id="0" name="图片 3077"/>
                      <p:cNvPicPr/>
                      <p:nvPr/>
                    </p:nvPicPr>
                    <p:blipFill>
                      <a:blip r:embed="rId2"/>
                      <a:stretch>
                        <a:fillRect/>
                      </a:stretch>
                    </p:blipFill>
                    <p:spPr>
                      <a:xfrm>
                        <a:off x="2279650" y="2527300"/>
                        <a:ext cx="3184525" cy="814388"/>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2338"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42339" name="文本框 1"/>
          <p:cNvSpPr txBox="1"/>
          <p:nvPr/>
        </p:nvSpPr>
        <p:spPr>
          <a:xfrm>
            <a:off x="254000" y="604838"/>
            <a:ext cx="6746875" cy="522287"/>
          </a:xfrm>
          <a:prstGeom prst="rect">
            <a:avLst/>
          </a:prstGeom>
          <a:noFill/>
          <a:ln w="9525">
            <a:noFill/>
          </a:ln>
        </p:spPr>
        <p:txBody>
          <a:bodyPr wrap="square" anchor="t" anchorCtr="0">
            <a:spAutoFit/>
          </a:bodyPr>
          <a:p>
            <a:pPr eaLnBrk="0" hangingPunct="0">
              <a:buSzTx/>
            </a:pPr>
            <a:r>
              <a:rPr lang="en-US" altLang="zh-CN" sz="2800" b="1">
                <a:solidFill>
                  <a:srgbClr val="FF0000"/>
                </a:solidFill>
                <a:latin typeface="微软雅黑" panose="020B0503020204020204" charset="-122"/>
                <a:ea typeface="微软雅黑" panose="020B0503020204020204" charset="-122"/>
              </a:rPr>
              <a:t>1.2</a:t>
            </a:r>
            <a:r>
              <a:rPr lang="zh-CN" altLang="en-US" sz="2800" b="1">
                <a:solidFill>
                  <a:srgbClr val="FF0000"/>
                </a:solidFill>
                <a:latin typeface="微软雅黑" panose="020B0503020204020204" charset="-122"/>
                <a:ea typeface="微软雅黑" panose="020B0503020204020204" charset="-122"/>
              </a:rPr>
              <a:t>、非线性系统解的存在性和唯一性</a:t>
            </a:r>
            <a:endParaRPr lang="zh-CN" altLang="en-US" sz="2800" b="1">
              <a:solidFill>
                <a:srgbClr val="FF0000"/>
              </a:solidFill>
              <a:latin typeface="微软雅黑" panose="020B0503020204020204" charset="-122"/>
              <a:ea typeface="微软雅黑" panose="020B0503020204020204" charset="-122"/>
            </a:endParaRPr>
          </a:p>
        </p:txBody>
      </p:sp>
      <p:sp>
        <p:nvSpPr>
          <p:cNvPr id="142340" name="文本框 2"/>
          <p:cNvSpPr txBox="1"/>
          <p:nvPr/>
        </p:nvSpPr>
        <p:spPr>
          <a:xfrm>
            <a:off x="495300" y="1317625"/>
            <a:ext cx="7780338" cy="2860675"/>
          </a:xfrm>
          <a:prstGeom prst="rect">
            <a:avLst/>
          </a:prstGeom>
          <a:noFill/>
          <a:ln w="9525">
            <a:noFill/>
          </a:ln>
        </p:spPr>
        <p:txBody>
          <a:bodyPr wrap="square" anchor="t" anchorCtr="0">
            <a:spAutoFit/>
          </a:bodyPr>
          <a:p>
            <a:pPr>
              <a:lnSpc>
                <a:spcPct val="150000"/>
              </a:lnSpc>
            </a:pPr>
            <a:r>
              <a:rPr lang="zh-CN" altLang="en-US" sz="2400">
                <a:latin typeface="微软雅黑" panose="020B0503020204020204" charset="-122"/>
                <a:ea typeface="微软雅黑" panose="020B0503020204020204" charset="-122"/>
              </a:rPr>
              <a:t>由于非线性系统的复杂性，其微分方程的解可能</a:t>
            </a:r>
            <a:r>
              <a:rPr lang="zh-CN" altLang="en-US" sz="2400">
                <a:solidFill>
                  <a:srgbClr val="FF0000"/>
                </a:solidFill>
                <a:latin typeface="微软雅黑" panose="020B0503020204020204" charset="-122"/>
                <a:ea typeface="微软雅黑" panose="020B0503020204020204" charset="-122"/>
              </a:rPr>
              <a:t>不存在</a:t>
            </a:r>
            <a:r>
              <a:rPr lang="zh-CN" altLang="en-US" sz="2400">
                <a:latin typeface="微软雅黑" panose="020B0503020204020204" charset="-122"/>
                <a:ea typeface="微软雅黑" panose="020B0503020204020204" charset="-122"/>
              </a:rPr>
              <a:t>、</a:t>
            </a:r>
            <a:r>
              <a:rPr lang="zh-CN" altLang="en-US" sz="2400">
                <a:solidFill>
                  <a:srgbClr val="FF0000"/>
                </a:solidFill>
                <a:latin typeface="微软雅黑" panose="020B0503020204020204" charset="-122"/>
                <a:ea typeface="微软雅黑" panose="020B0503020204020204" charset="-122"/>
              </a:rPr>
              <a:t>不唯一</a:t>
            </a:r>
            <a:r>
              <a:rPr lang="zh-CN" altLang="en-US" sz="2400">
                <a:latin typeface="微软雅黑" panose="020B0503020204020204" charset="-122"/>
                <a:ea typeface="微软雅黑" panose="020B0503020204020204" charset="-122"/>
              </a:rPr>
              <a:t>或者</a:t>
            </a:r>
            <a:r>
              <a:rPr lang="zh-CN" altLang="en-US" sz="2400">
                <a:solidFill>
                  <a:srgbClr val="FF0000"/>
                </a:solidFill>
                <a:latin typeface="微软雅黑" panose="020B0503020204020204" charset="-122"/>
                <a:ea typeface="微软雅黑" panose="020B0503020204020204" charset="-122"/>
              </a:rPr>
              <a:t>不能延拓到适当大的时间范围</a:t>
            </a:r>
            <a:r>
              <a:rPr lang="zh-CN" altLang="en-US" sz="2400">
                <a:latin typeface="微软雅黑" panose="020B0503020204020204" charset="-122"/>
                <a:ea typeface="微软雅黑" panose="020B0503020204020204" charset="-122"/>
              </a:rPr>
              <a:t>，因此非线性系统理论在建立了系统数学模型后，需要分析系统的解的</a:t>
            </a:r>
            <a:r>
              <a:rPr lang="zh-CN" altLang="en-US" sz="2400">
                <a:solidFill>
                  <a:srgbClr val="FF0000"/>
                </a:solidFill>
                <a:latin typeface="微软雅黑" panose="020B0503020204020204" charset="-122"/>
                <a:ea typeface="微软雅黑" panose="020B0503020204020204" charset="-122"/>
              </a:rPr>
              <a:t>存在性</a:t>
            </a:r>
            <a:r>
              <a:rPr lang="zh-CN" altLang="en-US" sz="2400">
                <a:latin typeface="微软雅黑" panose="020B0503020204020204" charset="-122"/>
                <a:ea typeface="微软雅黑" panose="020B0503020204020204" charset="-122"/>
              </a:rPr>
              <a:t>、</a:t>
            </a:r>
            <a:r>
              <a:rPr lang="zh-CN" altLang="en-US" sz="2400">
                <a:solidFill>
                  <a:srgbClr val="FF0000"/>
                </a:solidFill>
                <a:latin typeface="微软雅黑" panose="020B0503020204020204" charset="-122"/>
                <a:ea typeface="微软雅黑" panose="020B0503020204020204" charset="-122"/>
              </a:rPr>
              <a:t>唯一性</a:t>
            </a:r>
            <a:r>
              <a:rPr lang="zh-CN" altLang="en-US" sz="2400">
                <a:latin typeface="微软雅黑" panose="020B0503020204020204" charset="-122"/>
                <a:ea typeface="微软雅黑" panose="020B0503020204020204" charset="-122"/>
              </a:rPr>
              <a:t>和</a:t>
            </a:r>
            <a:r>
              <a:rPr lang="zh-CN" altLang="en-US" sz="2400">
                <a:solidFill>
                  <a:srgbClr val="FF0000"/>
                </a:solidFill>
                <a:latin typeface="微软雅黑" panose="020B0503020204020204" charset="-122"/>
                <a:ea typeface="微软雅黑" panose="020B0503020204020204" charset="-122"/>
              </a:rPr>
              <a:t>延拓性</a:t>
            </a:r>
            <a:r>
              <a:rPr lang="zh-CN" altLang="en-US" sz="2400">
                <a:latin typeface="微软雅黑" panose="020B0503020204020204" charset="-122"/>
                <a:ea typeface="微软雅黑" panose="020B0503020204020204" charset="-122"/>
              </a:rPr>
              <a:t>。在保证了系统解的存在和唯一性的基础上，才能完成非线性系统分析与设计任务。</a:t>
            </a:r>
            <a:endParaRPr lang="zh-CN" altLang="en-US" sz="2400">
              <a:latin typeface="微软雅黑" panose="020B0503020204020204" charset="-122"/>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3362"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43363" name="文本框 1"/>
          <p:cNvSpPr txBox="1"/>
          <p:nvPr/>
        </p:nvSpPr>
        <p:spPr>
          <a:xfrm>
            <a:off x="114300" y="617538"/>
            <a:ext cx="3101975" cy="522287"/>
          </a:xfrm>
          <a:prstGeom prst="rect">
            <a:avLst/>
          </a:prstGeom>
          <a:noFill/>
          <a:ln w="9525">
            <a:noFill/>
          </a:ln>
        </p:spPr>
        <p:txBody>
          <a:bodyPr wrap="square" anchor="t" anchorCtr="0">
            <a:spAutoFit/>
          </a:bodyPr>
          <a:p>
            <a:r>
              <a:rPr lang="zh-CN" altLang="en-US" sz="2800" b="1">
                <a:solidFill>
                  <a:srgbClr val="FF0000"/>
                </a:solidFill>
                <a:latin typeface="微软雅黑" panose="020B0503020204020204" charset="-122"/>
                <a:ea typeface="微软雅黑" panose="020B0503020204020204" charset="-122"/>
              </a:rPr>
              <a:t>一、数学准备</a:t>
            </a:r>
            <a:endParaRPr lang="zh-CN" altLang="en-US" sz="2800" b="1">
              <a:solidFill>
                <a:srgbClr val="FF0000"/>
              </a:solidFill>
              <a:latin typeface="微软雅黑" panose="020B0503020204020204" charset="-122"/>
              <a:ea typeface="微软雅黑" panose="020B0503020204020204" charset="-122"/>
            </a:endParaRPr>
          </a:p>
        </p:txBody>
      </p:sp>
      <p:sp>
        <p:nvSpPr>
          <p:cNvPr id="143364" name="文本框 2"/>
          <p:cNvSpPr txBox="1"/>
          <p:nvPr/>
        </p:nvSpPr>
        <p:spPr>
          <a:xfrm>
            <a:off x="393700" y="1292225"/>
            <a:ext cx="8239125" cy="5076825"/>
          </a:xfrm>
          <a:prstGeom prst="rect">
            <a:avLst/>
          </a:prstGeom>
          <a:noFill/>
          <a:ln w="9525">
            <a:noFill/>
          </a:ln>
        </p:spPr>
        <p:txBody>
          <a:bodyPr wrap="square" anchor="t" anchorCtr="0">
            <a:spAutoFit/>
          </a:bodyPr>
          <a:p>
            <a:pPr>
              <a:lnSpc>
                <a:spcPct val="150000"/>
              </a:lnSpc>
            </a:pPr>
            <a:r>
              <a:rPr lang="en-US" altLang="zh-CN" sz="2400">
                <a:latin typeface="微软雅黑" panose="020B0503020204020204" charset="-122"/>
                <a:ea typeface="微软雅黑" panose="020B0503020204020204" charset="-122"/>
              </a:rPr>
              <a:t>(1) </a:t>
            </a:r>
            <a:r>
              <a:rPr lang="zh-CN" altLang="en-US" sz="2400">
                <a:latin typeface="微软雅黑" panose="020B0503020204020204" charset="-122"/>
                <a:ea typeface="微软雅黑" panose="020B0503020204020204" charset="-122"/>
              </a:rPr>
              <a:t>集合：开集合、闭集合、有界集合、紧集合</a:t>
            </a:r>
            <a:r>
              <a:rPr lang="en-US" altLang="zh-CN" sz="2400">
                <a:latin typeface="微软雅黑" panose="020B0503020204020204" charset="-122"/>
                <a:ea typeface="微软雅黑" panose="020B0503020204020204" charset="-122"/>
              </a:rPr>
              <a:t>(</a:t>
            </a:r>
            <a:r>
              <a:rPr lang="zh-CN" altLang="en-US" sz="2400">
                <a:solidFill>
                  <a:srgbClr val="FF0000"/>
                </a:solidFill>
                <a:latin typeface="微软雅黑" panose="020B0503020204020204" charset="-122"/>
                <a:ea typeface="微软雅黑" panose="020B0503020204020204" charset="-122"/>
              </a:rPr>
              <a:t>注意数学描述形式</a:t>
            </a:r>
            <a:r>
              <a:rPr lang="en-US" altLang="zh-CN" sz="2400">
                <a:latin typeface="微软雅黑" panose="020B0503020204020204" charset="-122"/>
                <a:ea typeface="微软雅黑" panose="020B0503020204020204" charset="-122"/>
              </a:rPr>
              <a:t>)</a:t>
            </a:r>
            <a:endParaRPr lang="zh-CN" altLang="en-US" sz="2400">
              <a:latin typeface="微软雅黑" panose="020B0503020204020204" charset="-122"/>
              <a:ea typeface="微软雅黑" panose="020B0503020204020204" charset="-122"/>
            </a:endParaRPr>
          </a:p>
          <a:p>
            <a:pPr>
              <a:lnSpc>
                <a:spcPct val="150000"/>
              </a:lnSpc>
            </a:pPr>
            <a:r>
              <a:rPr lang="en-US" altLang="zh-CN" sz="2400">
                <a:latin typeface="微软雅黑" panose="020B0503020204020204" charset="-122"/>
                <a:ea typeface="微软雅黑" panose="020B0503020204020204" charset="-122"/>
              </a:rPr>
              <a:t>(2)</a:t>
            </a:r>
            <a:r>
              <a:rPr lang="zh-CN" altLang="en-US" sz="2400">
                <a:latin typeface="微软雅黑" panose="020B0503020204020204" charset="-122"/>
                <a:ea typeface="微软雅黑" panose="020B0503020204020204" charset="-122"/>
              </a:rPr>
              <a:t>序列：</a:t>
            </a:r>
            <a:r>
              <a:rPr lang="en-US" altLang="zh-CN" sz="2400">
                <a:latin typeface="微软雅黑" panose="020B0503020204020204" charset="-122"/>
                <a:ea typeface="微软雅黑" panose="020B0503020204020204" charset="-122"/>
              </a:rPr>
              <a:t>Cauchy</a:t>
            </a:r>
            <a:r>
              <a:rPr lang="zh-CN" altLang="en-US" sz="2400">
                <a:latin typeface="微软雅黑" panose="020B0503020204020204" charset="-122"/>
                <a:ea typeface="微软雅黑" panose="020B0503020204020204" charset="-122"/>
              </a:rPr>
              <a:t>序列、收敛序列、单调递增序列、严格单调递增序列、单调递减序列、严格单调递减序列</a:t>
            </a:r>
            <a:endParaRPr lang="zh-CN" altLang="en-US" sz="2400">
              <a:latin typeface="微软雅黑" panose="020B0503020204020204" charset="-122"/>
              <a:ea typeface="微软雅黑" panose="020B0503020204020204" charset="-122"/>
            </a:endParaRPr>
          </a:p>
          <a:p>
            <a:pPr>
              <a:lnSpc>
                <a:spcPct val="150000"/>
              </a:lnSpc>
            </a:pPr>
            <a:r>
              <a:rPr lang="en-US" altLang="zh-CN" sz="2400">
                <a:latin typeface="微软雅黑" panose="020B0503020204020204" charset="-122"/>
                <a:ea typeface="微软雅黑" panose="020B0503020204020204" charset="-122"/>
              </a:rPr>
              <a:t>(3)</a:t>
            </a:r>
            <a:r>
              <a:rPr lang="zh-CN" altLang="en-US" sz="2400">
                <a:latin typeface="微软雅黑" panose="020B0503020204020204" charset="-122"/>
                <a:ea typeface="微软雅黑" panose="020B0503020204020204" charset="-122"/>
              </a:rPr>
              <a:t>空间：线性向量空间、内积空间</a:t>
            </a:r>
            <a:endParaRPr lang="zh-CN" altLang="en-US" sz="2400">
              <a:latin typeface="微软雅黑" panose="020B0503020204020204" charset="-122"/>
              <a:ea typeface="微软雅黑" panose="020B0503020204020204" charset="-122"/>
            </a:endParaRPr>
          </a:p>
          <a:p>
            <a:pPr>
              <a:lnSpc>
                <a:spcPct val="150000"/>
              </a:lnSpc>
            </a:pPr>
            <a:r>
              <a:rPr lang="en-US" altLang="zh-CN" sz="2400">
                <a:solidFill>
                  <a:srgbClr val="FF0000"/>
                </a:solidFill>
                <a:latin typeface="微软雅黑" panose="020B0503020204020204" charset="-122"/>
                <a:ea typeface="微软雅黑" panose="020B0503020204020204" charset="-122"/>
              </a:rPr>
              <a:t>(4)</a:t>
            </a:r>
            <a:r>
              <a:rPr lang="zh-CN" altLang="en-US" sz="2400">
                <a:solidFill>
                  <a:srgbClr val="FF0000"/>
                </a:solidFill>
                <a:latin typeface="微软雅黑" panose="020B0503020204020204" charset="-122"/>
                <a:ea typeface="微软雅黑" panose="020B0503020204020204" charset="-122"/>
              </a:rPr>
              <a:t>范数：向量范数、矩阵范数</a:t>
            </a:r>
            <a:endParaRPr lang="zh-CN" altLang="en-US" sz="2400">
              <a:latin typeface="微软雅黑" panose="020B0503020204020204" charset="-122"/>
              <a:ea typeface="微软雅黑" panose="020B0503020204020204" charset="-122"/>
            </a:endParaRPr>
          </a:p>
          <a:p>
            <a:pPr>
              <a:lnSpc>
                <a:spcPct val="150000"/>
              </a:lnSpc>
            </a:pPr>
            <a:r>
              <a:rPr lang="en-US" altLang="zh-CN" sz="2400">
                <a:latin typeface="微软雅黑" panose="020B0503020204020204" charset="-122"/>
                <a:ea typeface="微软雅黑" panose="020B0503020204020204" charset="-122"/>
              </a:rPr>
              <a:t>(5)</a:t>
            </a:r>
            <a:r>
              <a:rPr lang="zh-CN" altLang="en-US" sz="2400">
                <a:latin typeface="微软雅黑" panose="020B0503020204020204" charset="-122"/>
                <a:ea typeface="微软雅黑" panose="020B0503020204020204" charset="-122"/>
              </a:rPr>
              <a:t>函数：连续函数、</a:t>
            </a:r>
            <a:r>
              <a:rPr lang="zh-CN" altLang="en-US" sz="2400">
                <a:solidFill>
                  <a:srgbClr val="FF0000"/>
                </a:solidFill>
                <a:latin typeface="微软雅黑" panose="020B0503020204020204" charset="-122"/>
                <a:ea typeface="微软雅黑" panose="020B0503020204020204" charset="-122"/>
              </a:rPr>
              <a:t>一致连续函数</a:t>
            </a:r>
            <a:r>
              <a:rPr lang="zh-CN" altLang="en-US" sz="2400">
                <a:latin typeface="微软雅黑" panose="020B0503020204020204" charset="-122"/>
                <a:ea typeface="微软雅黑" panose="020B0503020204020204" charset="-122"/>
              </a:rPr>
              <a:t>、可微函数、</a:t>
            </a:r>
            <a:r>
              <a:rPr lang="zh-CN" altLang="en-US" sz="2400">
                <a:solidFill>
                  <a:srgbClr val="FF0000"/>
                </a:solidFill>
                <a:latin typeface="微软雅黑" panose="020B0503020204020204" charset="-122"/>
                <a:ea typeface="微软雅黑" panose="020B0503020204020204" charset="-122"/>
              </a:rPr>
              <a:t>连续可微函数</a:t>
            </a:r>
            <a:r>
              <a:rPr lang="en-US" altLang="zh-CN" sz="2400">
                <a:latin typeface="微软雅黑" panose="020B0503020204020204" charset="-122"/>
                <a:ea typeface="微软雅黑" panose="020B0503020204020204" charset="-122"/>
              </a:rPr>
              <a:t>(</a:t>
            </a:r>
            <a:r>
              <a:rPr lang="en-US" altLang="zh-CN" sz="2400">
                <a:solidFill>
                  <a:srgbClr val="FF0000"/>
                </a:solidFill>
                <a:latin typeface="微软雅黑" panose="020B0503020204020204" charset="-122"/>
                <a:ea typeface="微软雅黑" panose="020B0503020204020204" charset="-122"/>
              </a:rPr>
              <a:t>Jacobian</a:t>
            </a:r>
            <a:r>
              <a:rPr lang="zh-CN" altLang="en-US" sz="2400">
                <a:solidFill>
                  <a:srgbClr val="FF0000"/>
                </a:solidFill>
                <a:latin typeface="微软雅黑" panose="020B0503020204020204" charset="-122"/>
                <a:ea typeface="微软雅黑" panose="020B0503020204020204" charset="-122"/>
              </a:rPr>
              <a:t>矩阵、梯度向量</a:t>
            </a:r>
            <a:r>
              <a:rPr lang="en-US" altLang="zh-CN" sz="2400">
                <a:latin typeface="微软雅黑" panose="020B0503020204020204" charset="-122"/>
                <a:ea typeface="微软雅黑" panose="020B0503020204020204" charset="-122"/>
              </a:rPr>
              <a:t>)</a:t>
            </a:r>
            <a:endParaRPr lang="zh-CN" altLang="en-US" sz="2400">
              <a:latin typeface="微软雅黑" panose="020B0503020204020204" charset="-122"/>
              <a:ea typeface="微软雅黑" panose="020B0503020204020204" charset="-122"/>
            </a:endParaRPr>
          </a:p>
          <a:p>
            <a:pPr>
              <a:lnSpc>
                <a:spcPct val="150000"/>
              </a:lnSpc>
            </a:pPr>
            <a:r>
              <a:rPr lang="en-US" altLang="zh-CN" sz="2400">
                <a:solidFill>
                  <a:srgbClr val="FF0000"/>
                </a:solidFill>
                <a:latin typeface="微软雅黑" panose="020B0503020204020204" charset="-122"/>
                <a:ea typeface="微软雅黑" panose="020B0503020204020204" charset="-122"/>
              </a:rPr>
              <a:t>(6)Lipschitz</a:t>
            </a:r>
            <a:r>
              <a:rPr lang="zh-CN" altLang="en-US" sz="2400">
                <a:solidFill>
                  <a:srgbClr val="FF0000"/>
                </a:solidFill>
                <a:latin typeface="微软雅黑" panose="020B0503020204020204" charset="-122"/>
                <a:ea typeface="微软雅黑" panose="020B0503020204020204" charset="-122"/>
              </a:rPr>
              <a:t>条件</a:t>
            </a:r>
            <a:endParaRPr lang="en-US" altLang="zh-CN" sz="2400">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386" name="Rectangle 3"/>
          <p:cNvSpPr>
            <a:spLocks noGrp="1"/>
          </p:cNvSpPr>
          <p:nvPr>
            <p:ph idx="1"/>
          </p:nvPr>
        </p:nvSpPr>
        <p:spPr>
          <a:xfrm>
            <a:off x="144463" y="939800"/>
            <a:ext cx="8856663" cy="5445125"/>
          </a:xfrm>
        </p:spPr>
        <p:txBody>
          <a:bodyPr anchor="t"/>
          <a:p>
            <a: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pPr>
            <a:r>
              <a:rPr kumimoji="0" lang="zh-CN" altLang="en-US" sz="2800" b="1" i="0" u="none" strike="noStrike" kern="1200" cap="none" spc="0" normalizeH="0" baseline="0" noProof="1" dirty="0">
                <a:solidFill>
                  <a:srgbClr val="FF3300"/>
                </a:solidFill>
                <a:latin typeface="微软雅黑" panose="020B0503020204020204" charset="-122"/>
                <a:ea typeface="微软雅黑" panose="020B0503020204020204" charset="-122"/>
                <a:cs typeface="+mn-cs"/>
              </a:rPr>
              <a:t>课程目的</a:t>
            </a:r>
            <a:r>
              <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endParaRPr>
          </a:p>
          <a:p>
            <a:pPr marL="342900" marR="0" indent="-342900" algn="l" defTabSz="914400" rtl="0" eaLnBrk="1" fontAlgn="base" latinLnBrk="0" hangingPunct="1">
              <a:lnSpc>
                <a:spcPct val="140000"/>
              </a:lnSpc>
              <a:spcBef>
                <a:spcPct val="20000"/>
              </a:spcBef>
              <a:spcAft>
                <a:spcPct val="0"/>
              </a:spcAft>
              <a:buClr>
                <a:schemeClr val="bg2"/>
              </a:buClr>
              <a:buSzPct val="75000"/>
              <a:buFont typeface="Wingdings" panose="05000000000000000000" charset="0"/>
              <a:buChar char="l"/>
            </a:pPr>
            <a:r>
              <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rPr>
              <a:t>了解非线性系统的基本特点</a:t>
            </a:r>
            <a:endPar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endParaRPr>
          </a:p>
          <a:p>
            <a:pPr marL="342900" marR="0" indent="-342900" algn="l" defTabSz="914400" rtl="0" eaLnBrk="1" fontAlgn="base" latinLnBrk="0" hangingPunct="1">
              <a:lnSpc>
                <a:spcPct val="140000"/>
              </a:lnSpc>
              <a:spcBef>
                <a:spcPct val="20000"/>
              </a:spcBef>
              <a:spcAft>
                <a:spcPct val="0"/>
              </a:spcAft>
              <a:buClr>
                <a:schemeClr val="bg2"/>
              </a:buClr>
              <a:buSzPct val="75000"/>
              <a:buFont typeface="Wingdings" panose="05000000000000000000" charset="0"/>
              <a:buChar char="l"/>
            </a:pPr>
            <a:r>
              <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rPr>
              <a:t>掌握非线性系统</a:t>
            </a:r>
            <a:r>
              <a:rPr kumimoji="0" lang="zh-CN" altLang="en-US" sz="2800" b="1" i="0" u="none" strike="noStrike" kern="1200" cap="none" spc="0" normalizeH="0" baseline="0" noProof="1" dirty="0">
                <a:solidFill>
                  <a:srgbClr val="FF0000"/>
                </a:solidFill>
                <a:latin typeface="微软雅黑" panose="020B0503020204020204" charset="-122"/>
                <a:ea typeface="微软雅黑" panose="020B0503020204020204" charset="-122"/>
                <a:cs typeface="+mn-cs"/>
              </a:rPr>
              <a:t>分析</a:t>
            </a:r>
            <a:r>
              <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rPr>
              <a:t>的基本理论</a:t>
            </a:r>
            <a:endPar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endParaRPr>
          </a:p>
          <a:p>
            <a:pPr marL="342900" marR="0" indent="-342900" algn="l" defTabSz="914400" rtl="0" eaLnBrk="1" fontAlgn="base" latinLnBrk="0" hangingPunct="1">
              <a:lnSpc>
                <a:spcPct val="140000"/>
              </a:lnSpc>
              <a:spcBef>
                <a:spcPct val="20000"/>
              </a:spcBef>
              <a:spcAft>
                <a:spcPct val="0"/>
              </a:spcAft>
              <a:buClr>
                <a:schemeClr val="bg2"/>
              </a:buClr>
              <a:buSzPct val="75000"/>
              <a:buFont typeface="Wingdings" panose="05000000000000000000" charset="0"/>
              <a:buChar char="l"/>
            </a:pPr>
            <a:r>
              <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rPr>
              <a:t>掌握非线性系统控制</a:t>
            </a:r>
            <a:r>
              <a:rPr kumimoji="0" lang="zh-CN" altLang="en-US" sz="2800" b="1" i="0" u="none" strike="noStrike" kern="1200" cap="none" spc="0" normalizeH="0" baseline="0" noProof="1" dirty="0">
                <a:solidFill>
                  <a:srgbClr val="FF0000"/>
                </a:solidFill>
                <a:latin typeface="微软雅黑" panose="020B0503020204020204" charset="-122"/>
                <a:ea typeface="微软雅黑" panose="020B0503020204020204" charset="-122"/>
                <a:cs typeface="+mn-cs"/>
              </a:rPr>
              <a:t>设计</a:t>
            </a:r>
            <a:r>
              <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rPr>
              <a:t>的基本方法</a:t>
            </a:r>
            <a:endPar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endParaRPr>
          </a:p>
          <a:p>
            <a:pPr marL="342900" marR="0" indent="-342900" algn="l" defTabSz="914400" rtl="0" eaLnBrk="1" fontAlgn="base" latinLnBrk="0" hangingPunct="1">
              <a:lnSpc>
                <a:spcPct val="140000"/>
              </a:lnSpc>
              <a:spcBef>
                <a:spcPct val="20000"/>
              </a:spcBef>
              <a:spcAft>
                <a:spcPct val="0"/>
              </a:spcAft>
              <a:buClr>
                <a:schemeClr val="bg2"/>
              </a:buClr>
              <a:buSzPct val="75000"/>
              <a:buFont typeface="Wingdings" panose="05000000000000000000" charset="0"/>
              <a:buChar char="l"/>
            </a:pPr>
            <a:r>
              <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rPr>
              <a:t>面向科学研究和工程应用</a:t>
            </a:r>
            <a:r>
              <a:rPr kumimoji="0" lang="en-US" altLang="zh-CN"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1" dirty="0">
                <a:solidFill>
                  <a:srgbClr val="FF0000"/>
                </a:solidFill>
                <a:latin typeface="微软雅黑" panose="020B0503020204020204" charset="-122"/>
                <a:ea typeface="微软雅黑" panose="020B0503020204020204" charset="-122"/>
                <a:cs typeface="+mn-cs"/>
              </a:rPr>
              <a:t>会用是关键</a:t>
            </a:r>
            <a:r>
              <a:rPr kumimoji="0" lang="en-US" altLang="zh-CN"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endParaRPr>
          </a:p>
          <a:p>
            <a:pPr marL="0" marR="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800" b="0" i="0" u="none" strike="noStrike" kern="1200" cap="none" spc="0" normalizeH="0" baseline="0" noProof="1" dirty="0">
              <a:solidFill>
                <a:schemeClr val="tx1"/>
              </a:solidFill>
              <a:latin typeface="+mn-lt"/>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0" i="0" u="none" strike="noStrike" kern="1200" cap="none" spc="0" normalizeH="0" baseline="0" noProof="1" dirty="0">
                <a:solidFill>
                  <a:schemeClr val="tx1"/>
                </a:solidFill>
                <a:latin typeface="+mn-lt"/>
                <a:ea typeface="宋体" panose="02010600030101010101" pitchFamily="2" charset="-122"/>
                <a:cs typeface="+mn-cs"/>
              </a:rPr>
              <a:t>                   </a:t>
            </a:r>
            <a:endParaRPr kumimoji="0" lang="zh-CN" altLang="en-US" sz="2800" b="0" i="0" u="none" strike="noStrike" kern="1200" cap="none" spc="0" normalizeH="0" baseline="0" noProof="1" dirty="0">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800" b="1" i="1"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1" u="none" strike="noStrike" kern="1200" cap="none" spc="0" normalizeH="0" baseline="0" noProof="1" dirty="0">
                <a:solidFill>
                  <a:schemeClr val="tx1"/>
                </a:solidFill>
                <a:latin typeface="+mn-lt"/>
                <a:ea typeface="+mn-ea"/>
                <a:cs typeface="+mn-cs"/>
              </a:rPr>
              <a:t>       </a:t>
            </a:r>
            <a:endParaRPr kumimoji="0" lang="zh-CN" altLang="en-US" sz="2800" b="1" i="1" u="none" strike="noStrike" kern="1200" cap="none" spc="0" normalizeH="0" baseline="0" noProof="1" dirty="0">
              <a:solidFill>
                <a:schemeClr val="tx1"/>
              </a:solidFill>
              <a:latin typeface="+mn-lt"/>
              <a:ea typeface="+mn-ea"/>
              <a:cs typeface="+mn-cs"/>
            </a:endParaRPr>
          </a:p>
        </p:txBody>
      </p:sp>
      <p:sp>
        <p:nvSpPr>
          <p:cNvPr id="112643" name="灯片编号占位符 4"/>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4386" name="灯片编号占位符 6"/>
          <p:cNvSpPr/>
          <p:nvPr>
            <p:ph type="sldNum" sz="quarter" idx="12"/>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44387" name="文本框 7"/>
          <p:cNvSpPr txBox="1"/>
          <p:nvPr/>
        </p:nvSpPr>
        <p:spPr>
          <a:xfrm>
            <a:off x="371475" y="574675"/>
            <a:ext cx="6181725" cy="522288"/>
          </a:xfrm>
          <a:prstGeom prst="rect">
            <a:avLst/>
          </a:prstGeom>
          <a:noFill/>
          <a:ln w="9525">
            <a:noFill/>
          </a:ln>
        </p:spPr>
        <p:txBody>
          <a:bodyPr wrap="square" anchor="t" anchorCtr="0">
            <a:spAutoFit/>
          </a:bodyPr>
          <a:p>
            <a:pPr eaLnBrk="0" hangingPunct="0"/>
            <a:r>
              <a:rPr lang="en-US" altLang="zh-CN" sz="2800" b="1">
                <a:solidFill>
                  <a:srgbClr val="FF0000"/>
                </a:solidFill>
                <a:latin typeface="微软雅黑" panose="020B0503020204020204" charset="-122"/>
                <a:ea typeface="微软雅黑" panose="020B0503020204020204" charset="-122"/>
              </a:rPr>
              <a:t>Lipschitz</a:t>
            </a:r>
            <a:r>
              <a:rPr lang="zh-CN" altLang="en-US" sz="2800" b="1">
                <a:solidFill>
                  <a:srgbClr val="FF0000"/>
                </a:solidFill>
                <a:latin typeface="微软雅黑" panose="020B0503020204020204" charset="-122"/>
                <a:ea typeface="微软雅黑" panose="020B0503020204020204" charset="-122"/>
              </a:rPr>
              <a:t>条件</a:t>
            </a:r>
            <a:endParaRPr lang="zh-CN" altLang="en-US" sz="2800" b="1">
              <a:solidFill>
                <a:srgbClr val="FF0000"/>
              </a:solidFill>
              <a:latin typeface="微软雅黑" panose="020B0503020204020204" charset="-122"/>
              <a:ea typeface="微软雅黑" panose="020B0503020204020204" charset="-122"/>
            </a:endParaRPr>
          </a:p>
        </p:txBody>
      </p:sp>
      <p:pic>
        <p:nvPicPr>
          <p:cNvPr id="144388" name="图片 3"/>
          <p:cNvPicPr>
            <a:picLocks noChangeAspect="1"/>
          </p:cNvPicPr>
          <p:nvPr/>
        </p:nvPicPr>
        <p:blipFill>
          <a:blip r:embed="rId1"/>
          <a:stretch>
            <a:fillRect/>
          </a:stretch>
        </p:blipFill>
        <p:spPr>
          <a:xfrm>
            <a:off x="241300" y="1206500"/>
            <a:ext cx="8302625" cy="1673225"/>
          </a:xfrm>
          <a:prstGeom prst="rect">
            <a:avLst/>
          </a:prstGeom>
          <a:noFill/>
          <a:ln w="9525">
            <a:noFill/>
          </a:ln>
        </p:spPr>
      </p:pic>
      <p:pic>
        <p:nvPicPr>
          <p:cNvPr id="144389" name="图片 4"/>
          <p:cNvPicPr>
            <a:picLocks noChangeAspect="1"/>
          </p:cNvPicPr>
          <p:nvPr/>
        </p:nvPicPr>
        <p:blipFill>
          <a:blip r:embed="rId2"/>
          <a:stretch>
            <a:fillRect/>
          </a:stretch>
        </p:blipFill>
        <p:spPr>
          <a:xfrm>
            <a:off x="155575" y="3746500"/>
            <a:ext cx="8705850" cy="184785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文本框 10"/>
          <p:cNvSpPr txBox="1"/>
          <p:nvPr/>
        </p:nvSpPr>
        <p:spPr>
          <a:xfrm>
            <a:off x="276225" y="725488"/>
            <a:ext cx="8366125" cy="398462"/>
          </a:xfrm>
          <a:prstGeom prst="rect">
            <a:avLst/>
          </a:prstGeom>
          <a:noFill/>
          <a:ln w="9525">
            <a:noFill/>
          </a:ln>
        </p:spPr>
        <p:txBody>
          <a:bodyPr wrap="square" anchor="t" anchorCtr="0">
            <a:spAutoFit/>
          </a:bodyPr>
          <a:p>
            <a:pPr marL="342900" indent="-342900">
              <a:buFont typeface="Wingdings" panose="05000000000000000000" charset="0"/>
              <a:buChar char="u"/>
            </a:pPr>
            <a:r>
              <a:rPr lang="zh-CN" altLang="en-US" sz="2000" b="1">
                <a:latin typeface="微软雅黑" panose="020B0503020204020204" charset="-122"/>
                <a:ea typeface="微软雅黑" panose="020B0503020204020204" charset="-122"/>
              </a:rPr>
              <a:t>局部</a:t>
            </a:r>
            <a:r>
              <a:rPr lang="en-US" altLang="zh-CN" sz="2000" b="1">
                <a:latin typeface="微软雅黑" panose="020B0503020204020204" charset="-122"/>
                <a:ea typeface="微软雅黑" panose="020B0503020204020204" charset="-122"/>
              </a:rPr>
              <a:t>Lipschitz</a:t>
            </a:r>
            <a:r>
              <a:rPr lang="zh-CN" altLang="en-US" sz="2000" b="1">
                <a:latin typeface="微软雅黑" panose="020B0503020204020204" charset="-122"/>
                <a:ea typeface="微软雅黑" panose="020B0503020204020204" charset="-122"/>
              </a:rPr>
              <a:t>和全局</a:t>
            </a:r>
            <a:r>
              <a:rPr lang="en-US" altLang="zh-CN" sz="2000" b="1">
                <a:latin typeface="微软雅黑" panose="020B0503020204020204" charset="-122"/>
                <a:ea typeface="微软雅黑" panose="020B0503020204020204" charset="-122"/>
              </a:rPr>
              <a:t>Lipschitz</a:t>
            </a:r>
            <a:r>
              <a:rPr lang="zh-CN" altLang="en-US" sz="2000" b="1">
                <a:latin typeface="微软雅黑" panose="020B0503020204020204" charset="-122"/>
                <a:ea typeface="微软雅黑" panose="020B0503020204020204" charset="-122"/>
              </a:rPr>
              <a:t>：其指明了</a:t>
            </a:r>
            <a:r>
              <a:rPr lang="en-US" altLang="zh-CN" sz="2000" b="1">
                <a:latin typeface="微软雅黑" panose="020B0503020204020204" charset="-122"/>
                <a:ea typeface="微软雅黑" panose="020B0503020204020204" charset="-122"/>
              </a:rPr>
              <a:t>Lipschitz</a:t>
            </a:r>
            <a:r>
              <a:rPr lang="zh-CN" altLang="en-US" sz="2000" b="1">
                <a:latin typeface="微软雅黑" panose="020B0503020204020204" charset="-122"/>
                <a:ea typeface="微软雅黑" panose="020B0503020204020204" charset="-122"/>
              </a:rPr>
              <a:t>条件成立的区域</a:t>
            </a:r>
            <a:endParaRPr lang="zh-CN" altLang="en-US" sz="2000" b="1">
              <a:latin typeface="微软雅黑" panose="020B0503020204020204" charset="-122"/>
              <a:ea typeface="微软雅黑" panose="020B0503020204020204" charset="-122"/>
            </a:endParaRPr>
          </a:p>
        </p:txBody>
      </p:sp>
      <p:sp>
        <p:nvSpPr>
          <p:cNvPr id="145410" name="文本框 11"/>
          <p:cNvSpPr txBox="1"/>
          <p:nvPr/>
        </p:nvSpPr>
        <p:spPr>
          <a:xfrm>
            <a:off x="155575" y="1460500"/>
            <a:ext cx="8486775" cy="2027238"/>
          </a:xfrm>
          <a:prstGeom prst="rect">
            <a:avLst/>
          </a:prstGeom>
          <a:noFill/>
          <a:ln w="9525">
            <a:noFill/>
          </a:ln>
        </p:spPr>
        <p:txBody>
          <a:bodyPr wrap="square" anchor="t" anchorCtr="0">
            <a:spAutoFit/>
          </a:bodyPr>
          <a:p>
            <a:pPr>
              <a:lnSpc>
                <a:spcPct val="140000"/>
              </a:lnSpc>
            </a:pPr>
            <a:r>
              <a:rPr lang="zh-CN" altLang="en-US">
                <a:latin typeface="Arial" panose="020B0604020202020204" pitchFamily="34" charset="0"/>
              </a:rPr>
              <a:t>注</a:t>
            </a:r>
            <a:r>
              <a:rPr lang="en-US" altLang="zh-CN">
                <a:latin typeface="Arial" panose="020B0604020202020204" pitchFamily="34" charset="0"/>
              </a:rPr>
              <a:t>1</a:t>
            </a:r>
            <a:r>
              <a:rPr lang="zh-CN" altLang="en-US">
                <a:latin typeface="Arial" panose="020B0604020202020204" pitchFamily="34" charset="0"/>
                <a:ea typeface="宋体" panose="02010600030101010101" pitchFamily="2" charset="-122"/>
              </a:rPr>
              <a:t>：一个在域</a:t>
            </a:r>
            <a:r>
              <a:rPr lang="en-US" altLang="zh-CN">
                <a:latin typeface="Arial" panose="020B0604020202020204" pitchFamily="34" charset="0"/>
                <a:ea typeface="宋体" panose="02010600030101010101" pitchFamily="2" charset="-122"/>
              </a:rPr>
              <a:t>D</a:t>
            </a:r>
            <a:r>
              <a:rPr lang="zh-CN" altLang="en-US">
                <a:latin typeface="Arial" panose="020B0604020202020204" pitchFamily="34" charset="0"/>
                <a:ea typeface="宋体" panose="02010600030101010101" pitchFamily="2" charset="-122"/>
              </a:rPr>
              <a:t>内是局部</a:t>
            </a:r>
            <a:r>
              <a:rPr lang="en-US" altLang="zh-CN">
                <a:latin typeface="Arial" panose="020B0604020202020204" pitchFamily="34" charset="0"/>
                <a:ea typeface="宋体" panose="02010600030101010101" pitchFamily="2" charset="-122"/>
              </a:rPr>
              <a:t>Lipschitz</a:t>
            </a:r>
            <a:r>
              <a:rPr lang="zh-CN" altLang="en-US">
                <a:latin typeface="Arial" panose="020B0604020202020204" pitchFamily="34" charset="0"/>
                <a:ea typeface="宋体" panose="02010600030101010101" pitchFamily="2" charset="-122"/>
              </a:rPr>
              <a:t>的函数不一定在</a:t>
            </a:r>
            <a:r>
              <a:rPr lang="en-US" altLang="zh-CN">
                <a:latin typeface="Arial" panose="020B0604020202020204" pitchFamily="34" charset="0"/>
                <a:ea typeface="宋体" panose="02010600030101010101" pitchFamily="2" charset="-122"/>
              </a:rPr>
              <a:t>D</a:t>
            </a:r>
            <a:r>
              <a:rPr lang="zh-CN" altLang="en-US">
                <a:latin typeface="Arial" panose="020B0604020202020204" pitchFamily="34" charset="0"/>
                <a:ea typeface="宋体" panose="02010600030101010101" pitchFamily="2" charset="-122"/>
              </a:rPr>
              <a:t>上是</a:t>
            </a:r>
            <a:r>
              <a:rPr lang="en-US" altLang="zh-CN">
                <a:latin typeface="Arial" panose="020B0604020202020204" pitchFamily="34" charset="0"/>
                <a:ea typeface="宋体" panose="02010600030101010101" pitchFamily="2" charset="-122"/>
              </a:rPr>
              <a:t>Lipschitz</a:t>
            </a:r>
            <a:r>
              <a:rPr lang="zh-CN" altLang="en-US">
                <a:latin typeface="Arial" panose="020B0604020202020204" pitchFamily="34" charset="0"/>
                <a:ea typeface="宋体" panose="02010600030101010101" pitchFamily="2" charset="-122"/>
              </a:rPr>
              <a:t>的。因为在</a:t>
            </a:r>
            <a:r>
              <a:rPr lang="en-US" altLang="zh-CN">
                <a:latin typeface="Arial" panose="020B0604020202020204" pitchFamily="34" charset="0"/>
                <a:ea typeface="宋体" panose="02010600030101010101" pitchFamily="2" charset="-122"/>
              </a:rPr>
              <a:t>D</a:t>
            </a:r>
            <a:r>
              <a:rPr lang="zh-CN" altLang="en-US">
                <a:latin typeface="Arial" panose="020B0604020202020204" pitchFamily="34" charset="0"/>
                <a:ea typeface="宋体" panose="02010600030101010101" pitchFamily="2" charset="-122"/>
              </a:rPr>
              <a:t>内对所有点</a:t>
            </a:r>
            <a:r>
              <a:rPr lang="en-US" altLang="zh-CN">
                <a:latin typeface="Arial" panose="020B0604020202020204" pitchFamily="34" charset="0"/>
                <a:ea typeface="宋体" panose="02010600030101010101" pitchFamily="2" charset="-122"/>
              </a:rPr>
              <a:t>Lipschitz</a:t>
            </a:r>
            <a:r>
              <a:rPr lang="zh-CN" altLang="en-US">
                <a:latin typeface="Arial" panose="020B0604020202020204" pitchFamily="34" charset="0"/>
                <a:ea typeface="宋体" panose="02010600030101010101" pitchFamily="2" charset="-122"/>
              </a:rPr>
              <a:t>条件未必一致成立（即对相同的</a:t>
            </a:r>
            <a:r>
              <a:rPr lang="en-US" altLang="zh-CN">
                <a:latin typeface="Arial" panose="020B0604020202020204" pitchFamily="34" charset="0"/>
                <a:ea typeface="宋体" panose="02010600030101010101" pitchFamily="2" charset="-122"/>
              </a:rPr>
              <a:t>L</a:t>
            </a:r>
            <a:r>
              <a:rPr lang="zh-CN" altLang="en-US">
                <a:latin typeface="Arial" panose="020B0604020202020204" pitchFamily="34" charset="0"/>
                <a:ea typeface="宋体" panose="02010600030101010101" pitchFamily="2" charset="-122"/>
              </a:rPr>
              <a:t>成立），然而一个在</a:t>
            </a:r>
            <a:r>
              <a:rPr lang="en-US" altLang="zh-CN">
                <a:latin typeface="Arial" panose="020B0604020202020204" pitchFamily="34" charset="0"/>
                <a:ea typeface="宋体" panose="02010600030101010101" pitchFamily="2" charset="-122"/>
              </a:rPr>
              <a:t>D</a:t>
            </a:r>
            <a:r>
              <a:rPr lang="zh-CN" altLang="en-US">
                <a:latin typeface="Arial" panose="020B0604020202020204" pitchFamily="34" charset="0"/>
                <a:ea typeface="宋体" panose="02010600030101010101" pitchFamily="2" charset="-122"/>
              </a:rPr>
              <a:t>内局部</a:t>
            </a:r>
            <a:r>
              <a:rPr lang="en-US" altLang="zh-CN">
                <a:latin typeface="Arial" panose="020B0604020202020204" pitchFamily="34" charset="0"/>
                <a:ea typeface="宋体" panose="02010600030101010101" pitchFamily="2" charset="-122"/>
              </a:rPr>
              <a:t>Lipschitz</a:t>
            </a:r>
            <a:r>
              <a:rPr lang="zh-CN" altLang="en-US">
                <a:latin typeface="Arial" panose="020B0604020202020204" pitchFamily="34" charset="0"/>
                <a:ea typeface="宋体" panose="02010600030101010101" pitchFamily="2" charset="-122"/>
              </a:rPr>
              <a:t>的函数在</a:t>
            </a:r>
            <a:r>
              <a:rPr lang="en-US" altLang="zh-CN">
                <a:latin typeface="Arial" panose="020B0604020202020204" pitchFamily="34" charset="0"/>
                <a:ea typeface="宋体" panose="02010600030101010101" pitchFamily="2" charset="-122"/>
              </a:rPr>
              <a:t>D</a:t>
            </a:r>
            <a:r>
              <a:rPr lang="zh-CN" altLang="en-US">
                <a:latin typeface="Arial" panose="020B0604020202020204" pitchFamily="34" charset="0"/>
                <a:ea typeface="宋体" panose="02010600030101010101" pitchFamily="2" charset="-122"/>
              </a:rPr>
              <a:t>的每一个紧集上是</a:t>
            </a:r>
            <a:r>
              <a:rPr lang="en-US" altLang="zh-CN">
                <a:latin typeface="Arial" panose="020B0604020202020204" pitchFamily="34" charset="0"/>
                <a:ea typeface="宋体" panose="02010600030101010101" pitchFamily="2" charset="-122"/>
              </a:rPr>
              <a:t>Lipschitz</a:t>
            </a:r>
            <a:r>
              <a:rPr lang="zh-CN" altLang="en-US">
                <a:latin typeface="Arial" panose="020B0604020202020204" pitchFamily="34" charset="0"/>
                <a:ea typeface="宋体" panose="02010600030101010101" pitchFamily="2" charset="-122"/>
              </a:rPr>
              <a:t>的。</a:t>
            </a:r>
            <a:endParaRPr lang="zh-CN" altLang="en-US">
              <a:latin typeface="Arial" panose="020B0604020202020204" pitchFamily="34" charset="0"/>
              <a:ea typeface="宋体" panose="02010600030101010101" pitchFamily="2" charset="-122"/>
            </a:endParaRPr>
          </a:p>
          <a:p>
            <a:pPr>
              <a:lnSpc>
                <a:spcPct val="140000"/>
              </a:lnSpc>
            </a:pPr>
            <a:r>
              <a:rPr lang="zh-CN" altLang="en-US">
                <a:latin typeface="Arial" panose="020B0604020202020204" pitchFamily="34" charset="0"/>
                <a:ea typeface="宋体" panose="02010600030101010101" pitchFamily="2" charset="-122"/>
              </a:rPr>
              <a:t>注</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：函数的</a:t>
            </a:r>
            <a:r>
              <a:rPr lang="en-US" altLang="zh-CN">
                <a:latin typeface="Arial" panose="020B0604020202020204" pitchFamily="34" charset="0"/>
                <a:ea typeface="宋体" panose="02010600030101010101" pitchFamily="2" charset="-122"/>
              </a:rPr>
              <a:t>Lipschitz</a:t>
            </a:r>
            <a:r>
              <a:rPr lang="zh-CN" altLang="en-US">
                <a:latin typeface="Arial" panose="020B0604020202020204" pitchFamily="34" charset="0"/>
                <a:ea typeface="宋体" panose="02010600030101010101" pitchFamily="2" charset="-122"/>
              </a:rPr>
              <a:t>性能比连续性要强，如果函数</a:t>
            </a:r>
            <a:r>
              <a:rPr lang="en-US" altLang="zh-CN">
                <a:latin typeface="Arial" panose="020B0604020202020204" pitchFamily="34" charset="0"/>
                <a:ea typeface="宋体" panose="02010600030101010101" pitchFamily="2" charset="-122"/>
              </a:rPr>
              <a:t>f(x)</a:t>
            </a:r>
            <a:r>
              <a:rPr lang="zh-CN" altLang="en-US">
                <a:latin typeface="Arial" panose="020B0604020202020204" pitchFamily="34" charset="0"/>
                <a:ea typeface="宋体" panose="02010600030101010101" pitchFamily="2" charset="-122"/>
              </a:rPr>
              <a:t>在</a:t>
            </a:r>
            <a:r>
              <a:rPr lang="en-US" altLang="zh-CN">
                <a:latin typeface="Arial" panose="020B0604020202020204" pitchFamily="34" charset="0"/>
                <a:ea typeface="宋体" panose="02010600030101010101" pitchFamily="2" charset="-122"/>
              </a:rPr>
              <a:t>D</a:t>
            </a:r>
            <a:r>
              <a:rPr lang="zh-CN" altLang="en-US">
                <a:latin typeface="Arial" panose="020B0604020202020204" pitchFamily="34" charset="0"/>
                <a:ea typeface="宋体" panose="02010600030101010101" pitchFamily="2" charset="-122"/>
              </a:rPr>
              <a:t>上是</a:t>
            </a:r>
            <a:r>
              <a:rPr lang="en-US" altLang="zh-CN">
                <a:latin typeface="Arial" panose="020B0604020202020204" pitchFamily="34" charset="0"/>
                <a:ea typeface="宋体" panose="02010600030101010101" pitchFamily="2" charset="-122"/>
              </a:rPr>
              <a:t>Lipschitz</a:t>
            </a:r>
            <a:r>
              <a:rPr lang="zh-CN" altLang="en-US">
                <a:latin typeface="Arial" panose="020B0604020202020204" pitchFamily="34" charset="0"/>
                <a:ea typeface="宋体" panose="02010600030101010101" pitchFamily="2" charset="-122"/>
              </a:rPr>
              <a:t>的</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那么它在</a:t>
            </a:r>
            <a:r>
              <a:rPr lang="en-US" altLang="zh-CN">
                <a:latin typeface="Arial" panose="020B0604020202020204" pitchFamily="34" charset="0"/>
                <a:ea typeface="宋体" panose="02010600030101010101" pitchFamily="2" charset="-122"/>
              </a:rPr>
              <a:t>D</a:t>
            </a:r>
            <a:r>
              <a:rPr lang="zh-CN" altLang="en-US">
                <a:latin typeface="Arial" panose="020B0604020202020204" pitchFamily="34" charset="0"/>
                <a:ea typeface="宋体" panose="02010600030101010101" pitchFamily="2" charset="-122"/>
              </a:rPr>
              <a:t>上是一致连续的；反之则不成立。但</a:t>
            </a:r>
            <a:r>
              <a:rPr lang="en-US" altLang="zh-CN">
                <a:latin typeface="Arial" panose="020B0604020202020204" pitchFamily="34" charset="0"/>
                <a:ea typeface="宋体" panose="02010600030101010101" pitchFamily="2" charset="-122"/>
              </a:rPr>
              <a:t>Lipschitz</a:t>
            </a:r>
            <a:r>
              <a:rPr lang="zh-CN" altLang="en-US">
                <a:latin typeface="Arial" panose="020B0604020202020204" pitchFamily="34" charset="0"/>
                <a:ea typeface="宋体" panose="02010600030101010101" pitchFamily="2" charset="-122"/>
              </a:rPr>
              <a:t>条件比连续可微性要弱。</a:t>
            </a:r>
            <a:endParaRPr lang="zh-CN" altLang="en-US">
              <a:latin typeface="Arial" panose="020B0604020202020204" pitchFamily="34" charset="0"/>
              <a:ea typeface="宋体" panose="02010600030101010101" pitchFamily="2" charset="-122"/>
            </a:endParaRPr>
          </a:p>
        </p:txBody>
      </p:sp>
      <p:cxnSp>
        <p:nvCxnSpPr>
          <p:cNvPr id="2" name="直接连接符 1"/>
          <p:cNvCxnSpPr/>
          <p:nvPr/>
        </p:nvCxnSpPr>
        <p:spPr>
          <a:xfrm>
            <a:off x="1096963" y="3414713"/>
            <a:ext cx="1189038" cy="14288"/>
          </a:xfrm>
          <a:prstGeom prst="line">
            <a:avLst/>
          </a:prstGeom>
          <a:ln w="28575" cmpd="sng">
            <a:solidFill>
              <a:srgbClr val="CC3300"/>
            </a:solidFill>
            <a:prstDash val="solid"/>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26138" y="3429000"/>
            <a:ext cx="1525588" cy="0"/>
          </a:xfrm>
          <a:prstGeom prst="line">
            <a:avLst/>
          </a:prstGeom>
          <a:ln w="28575" cmpd="sng">
            <a:solidFill>
              <a:srgbClr val="CC3300"/>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2946400" y="3063875"/>
            <a:ext cx="893763" cy="20638"/>
          </a:xfrm>
          <a:prstGeom prst="line">
            <a:avLst/>
          </a:prstGeom>
          <a:ln w="28575" cmpd="sng">
            <a:solidFill>
              <a:srgbClr val="CC33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文本框 7"/>
          <p:cNvSpPr txBox="1"/>
          <p:nvPr/>
        </p:nvSpPr>
        <p:spPr>
          <a:xfrm>
            <a:off x="371475" y="574675"/>
            <a:ext cx="6181725" cy="522288"/>
          </a:xfrm>
          <a:prstGeom prst="rect">
            <a:avLst/>
          </a:prstGeom>
          <a:noFill/>
          <a:ln w="9525">
            <a:noFill/>
          </a:ln>
        </p:spPr>
        <p:txBody>
          <a:bodyPr wrap="square" anchor="t" anchorCtr="0">
            <a:spAutoFit/>
          </a:bodyPr>
          <a:p>
            <a:pPr eaLnBrk="0" hangingPunct="0"/>
            <a:r>
              <a:rPr lang="en-US" altLang="zh-CN" sz="2800" b="1">
                <a:solidFill>
                  <a:srgbClr val="FF0000"/>
                </a:solidFill>
                <a:latin typeface="微软雅黑" panose="020B0503020204020204" charset="-122"/>
                <a:ea typeface="微软雅黑" panose="020B0503020204020204" charset="-122"/>
              </a:rPr>
              <a:t>Lipschitz</a:t>
            </a:r>
            <a:r>
              <a:rPr lang="zh-CN" altLang="en-US" sz="2800" b="1">
                <a:solidFill>
                  <a:srgbClr val="FF0000"/>
                </a:solidFill>
                <a:latin typeface="微软雅黑" panose="020B0503020204020204" charset="-122"/>
                <a:ea typeface="微软雅黑" panose="020B0503020204020204" charset="-122"/>
              </a:rPr>
              <a:t>条件的判断</a:t>
            </a:r>
            <a:endParaRPr lang="zh-CN" altLang="en-US" sz="2800" b="1">
              <a:solidFill>
                <a:srgbClr val="FF0000"/>
              </a:solidFill>
              <a:latin typeface="微软雅黑" panose="020B0503020204020204" charset="-122"/>
              <a:ea typeface="微软雅黑" panose="020B0503020204020204" charset="-122"/>
            </a:endParaRPr>
          </a:p>
        </p:txBody>
      </p:sp>
      <p:pic>
        <p:nvPicPr>
          <p:cNvPr id="146434" name="图片 3"/>
          <p:cNvPicPr>
            <a:picLocks noChangeAspect="1"/>
          </p:cNvPicPr>
          <p:nvPr/>
        </p:nvPicPr>
        <p:blipFill>
          <a:blip r:embed="rId1"/>
          <a:stretch>
            <a:fillRect/>
          </a:stretch>
        </p:blipFill>
        <p:spPr>
          <a:xfrm>
            <a:off x="114300" y="1514475"/>
            <a:ext cx="8977313" cy="275907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7458" name="灯片编号占位符 6"/>
          <p:cNvSpPr/>
          <p:nvPr>
            <p:ph type="sldNum" sz="quarter" idx="12"/>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47459" name="文本框 3"/>
          <p:cNvSpPr txBox="1"/>
          <p:nvPr/>
        </p:nvSpPr>
        <p:spPr>
          <a:xfrm>
            <a:off x="627063" y="1947863"/>
            <a:ext cx="7756525" cy="2030412"/>
          </a:xfrm>
          <a:prstGeom prst="rect">
            <a:avLst/>
          </a:prstGeom>
          <a:noFill/>
          <a:ln w="9525">
            <a:noFill/>
          </a:ln>
        </p:spPr>
        <p:txBody>
          <a:bodyPr wrap="square" anchor="t" anchorCtr="0">
            <a:spAutoFit/>
          </a:bodyPr>
          <a:p>
            <a:pPr>
              <a:lnSpc>
                <a:spcPct val="150000"/>
              </a:lnSpc>
            </a:pPr>
            <a:r>
              <a:rPr lang="zh-CN" altLang="en-US" sz="2800" b="1">
                <a:solidFill>
                  <a:srgbClr val="FF0000"/>
                </a:solidFill>
                <a:latin typeface="Arial" panose="020B0604020202020204" pitchFamily="34" charset="0"/>
              </a:rPr>
              <a:t>存在性：</a:t>
            </a:r>
            <a:r>
              <a:rPr lang="en-US" altLang="zh-CN" sz="2800" b="1">
                <a:solidFill>
                  <a:srgbClr val="FF0000"/>
                </a:solidFill>
                <a:latin typeface="Arial" panose="020B0604020202020204" pitchFamily="34" charset="0"/>
              </a:rPr>
              <a:t>f(t,x)</a:t>
            </a:r>
            <a:r>
              <a:rPr lang="zh-CN" altLang="en-US" sz="2800" b="1">
                <a:solidFill>
                  <a:srgbClr val="FF0000"/>
                </a:solidFill>
                <a:latin typeface="Arial" panose="020B0604020202020204" pitchFamily="34" charset="0"/>
                <a:ea typeface="宋体" panose="02010600030101010101" pitchFamily="2" charset="-122"/>
              </a:rPr>
              <a:t>关于</a:t>
            </a:r>
            <a:r>
              <a:rPr lang="en-US" altLang="zh-CN" sz="2800" b="1">
                <a:solidFill>
                  <a:srgbClr val="FF0000"/>
                </a:solidFill>
                <a:latin typeface="Arial" panose="020B0604020202020204" pitchFamily="34" charset="0"/>
                <a:ea typeface="宋体" panose="02010600030101010101" pitchFamily="2" charset="-122"/>
              </a:rPr>
              <a:t>x</a:t>
            </a:r>
            <a:r>
              <a:rPr lang="zh-CN" altLang="en-US" sz="2800" b="1">
                <a:solidFill>
                  <a:srgbClr val="FF0000"/>
                </a:solidFill>
                <a:latin typeface="Arial" panose="020B0604020202020204" pitchFamily="34" charset="0"/>
                <a:ea typeface="宋体" panose="02010600030101010101" pitchFamily="2" charset="-122"/>
              </a:rPr>
              <a:t>连续，关于</a:t>
            </a:r>
            <a:r>
              <a:rPr lang="en-US" altLang="zh-CN" sz="2800" b="1">
                <a:solidFill>
                  <a:srgbClr val="FF0000"/>
                </a:solidFill>
                <a:latin typeface="Arial" panose="020B0604020202020204" pitchFamily="34" charset="0"/>
                <a:ea typeface="宋体" panose="02010600030101010101" pitchFamily="2" charset="-122"/>
              </a:rPr>
              <a:t>t</a:t>
            </a:r>
            <a:r>
              <a:rPr lang="zh-CN" altLang="en-US" sz="2800" b="1">
                <a:solidFill>
                  <a:srgbClr val="FF0000"/>
                </a:solidFill>
                <a:latin typeface="Arial" panose="020B0604020202020204" pitchFamily="34" charset="0"/>
                <a:ea typeface="宋体" panose="02010600030101010101" pitchFamily="2" charset="-122"/>
              </a:rPr>
              <a:t>分段连续</a:t>
            </a:r>
            <a:endParaRPr lang="zh-CN" altLang="en-US" sz="2800" b="1">
              <a:solidFill>
                <a:srgbClr val="FF0000"/>
              </a:solidFill>
              <a:latin typeface="Arial" panose="020B0604020202020204" pitchFamily="34" charset="0"/>
              <a:ea typeface="宋体" panose="02010600030101010101" pitchFamily="2" charset="-122"/>
            </a:endParaRPr>
          </a:p>
          <a:p>
            <a:pPr>
              <a:lnSpc>
                <a:spcPct val="150000"/>
              </a:lnSpc>
            </a:pPr>
            <a:r>
              <a:rPr lang="zh-CN" altLang="en-US" sz="2800" b="1">
                <a:solidFill>
                  <a:srgbClr val="FF0000"/>
                </a:solidFill>
                <a:latin typeface="Arial" panose="020B0604020202020204" pitchFamily="34" charset="0"/>
                <a:ea typeface="宋体" panose="02010600030101010101" pitchFamily="2" charset="-122"/>
              </a:rPr>
              <a:t>唯一性：满足</a:t>
            </a:r>
            <a:r>
              <a:rPr lang="en-US" altLang="zh-CN" sz="2800" b="1">
                <a:solidFill>
                  <a:srgbClr val="FF0000"/>
                </a:solidFill>
                <a:latin typeface="Arial" panose="020B0604020202020204" pitchFamily="34" charset="0"/>
                <a:ea typeface="宋体" panose="02010600030101010101" pitchFamily="2" charset="-122"/>
              </a:rPr>
              <a:t>Lipschitz</a:t>
            </a:r>
            <a:r>
              <a:rPr lang="zh-CN" altLang="en-US" sz="2800" b="1">
                <a:solidFill>
                  <a:srgbClr val="FF0000"/>
                </a:solidFill>
                <a:latin typeface="Arial" panose="020B0604020202020204" pitchFamily="34" charset="0"/>
                <a:ea typeface="宋体" panose="02010600030101010101" pitchFamily="2" charset="-122"/>
              </a:rPr>
              <a:t>条件，注意局部和全局的区分</a:t>
            </a:r>
            <a:endParaRPr lang="zh-CN" altLang="en-US" sz="2800" b="1">
              <a:solidFill>
                <a:srgbClr val="FF0000"/>
              </a:solidFill>
              <a:latin typeface="Arial" panose="020B0604020202020204" pitchFamily="34" charset="0"/>
              <a:ea typeface="宋体" panose="02010600030101010101" pitchFamily="2" charset="-122"/>
            </a:endParaRPr>
          </a:p>
        </p:txBody>
      </p:sp>
      <p:sp>
        <p:nvSpPr>
          <p:cNvPr id="147460" name="文本框 1"/>
          <p:cNvSpPr txBox="1"/>
          <p:nvPr/>
        </p:nvSpPr>
        <p:spPr>
          <a:xfrm>
            <a:off x="114300" y="617538"/>
            <a:ext cx="4651375" cy="522287"/>
          </a:xfrm>
          <a:prstGeom prst="rect">
            <a:avLst/>
          </a:prstGeom>
          <a:noFill/>
          <a:ln w="9525">
            <a:noFill/>
          </a:ln>
        </p:spPr>
        <p:txBody>
          <a:bodyPr wrap="square" anchor="t" anchorCtr="0">
            <a:spAutoFit/>
          </a:bodyPr>
          <a:p>
            <a:r>
              <a:rPr lang="zh-CN" altLang="en-US" sz="2800" b="1">
                <a:solidFill>
                  <a:srgbClr val="FF0000"/>
                </a:solidFill>
                <a:latin typeface="微软雅黑" panose="020B0503020204020204" charset="-122"/>
                <a:ea typeface="微软雅黑" panose="020B0503020204020204" charset="-122"/>
              </a:rPr>
              <a:t>二、解的存在性和唯一性</a:t>
            </a:r>
            <a:endParaRPr lang="zh-CN" altLang="en-US" sz="2800" b="1">
              <a:solidFill>
                <a:srgbClr val="FF0000"/>
              </a:solidFill>
              <a:latin typeface="微软雅黑" panose="020B0503020204020204" charset="-122"/>
              <a:ea typeface="微软雅黑" panose="020B0503020204020204" charset="-122"/>
            </a:endParaRPr>
          </a:p>
        </p:txBody>
      </p:sp>
      <p:sp>
        <p:nvSpPr>
          <p:cNvPr id="147461" name="文本框 1"/>
          <p:cNvSpPr txBox="1"/>
          <p:nvPr/>
        </p:nvSpPr>
        <p:spPr>
          <a:xfrm>
            <a:off x="735013" y="1241425"/>
            <a:ext cx="7540625" cy="706438"/>
          </a:xfrm>
          <a:prstGeom prst="rect">
            <a:avLst/>
          </a:prstGeom>
          <a:noFill/>
          <a:ln w="9525">
            <a:noFill/>
          </a:ln>
        </p:spPr>
        <p:txBody>
          <a:bodyPr wrap="square" anchor="t" anchorCtr="0">
            <a:spAutoFit/>
          </a:bodyPr>
          <a:p>
            <a:r>
              <a:rPr lang="zh-CN" altLang="en-US" sz="2000">
                <a:latin typeface="Arial" panose="020B0604020202020204" pitchFamily="34" charset="0"/>
              </a:rPr>
              <a:t>本书给出方程                在给定初始条件下解的存在性和唯一性</a:t>
            </a:r>
            <a:r>
              <a:rPr lang="en-US" altLang="zh-CN" sz="2000">
                <a:latin typeface="Arial" panose="020B0604020202020204" pitchFamily="34" charset="0"/>
              </a:rPr>
              <a:t>(existence and uniqueness)</a:t>
            </a:r>
            <a:r>
              <a:rPr lang="zh-CN" altLang="en-US" sz="2000">
                <a:latin typeface="Arial" panose="020B0604020202020204" pitchFamily="34" charset="0"/>
              </a:rPr>
              <a:t> 的</a:t>
            </a:r>
            <a:r>
              <a:rPr lang="zh-CN" altLang="en-US" sz="2000">
                <a:solidFill>
                  <a:srgbClr val="FF0000"/>
                </a:solidFill>
                <a:latin typeface="Arial" panose="020B0604020202020204" pitchFamily="34" charset="0"/>
              </a:rPr>
              <a:t>充分条件</a:t>
            </a:r>
            <a:r>
              <a:rPr lang="zh-CN" altLang="en-US" sz="2000">
                <a:latin typeface="Arial" panose="020B0604020202020204" pitchFamily="34" charset="0"/>
              </a:rPr>
              <a:t>。   </a:t>
            </a:r>
            <a:r>
              <a:rPr lang="zh-CN" altLang="en-US">
                <a:latin typeface="Arial" panose="020B0604020202020204" pitchFamily="34" charset="0"/>
              </a:rPr>
              <a:t>        </a:t>
            </a:r>
            <a:endParaRPr lang="zh-CN" altLang="en-US">
              <a:latin typeface="Arial" panose="020B0604020202020204" pitchFamily="34" charset="0"/>
            </a:endParaRPr>
          </a:p>
        </p:txBody>
      </p:sp>
      <p:graphicFrame>
        <p:nvGraphicFramePr>
          <p:cNvPr id="147462" name="对象 2">
            <a:hlinkClick r:id="" action="ppaction://ole?verb="/>
          </p:cNvPr>
          <p:cNvGraphicFramePr>
            <a:graphicFrameLocks noChangeAspect="1"/>
          </p:cNvGraphicFramePr>
          <p:nvPr/>
        </p:nvGraphicFramePr>
        <p:xfrm>
          <a:off x="2439988" y="1312863"/>
          <a:ext cx="947737" cy="287337"/>
        </p:xfrm>
        <a:graphic>
          <a:graphicData uri="http://schemas.openxmlformats.org/presentationml/2006/ole">
            <mc:AlternateContent xmlns:mc="http://schemas.openxmlformats.org/markup-compatibility/2006">
              <mc:Choice xmlns:v="urn:schemas-microsoft-com:vml" Requires="v">
                <p:oleObj spid="_x0000_s3079" name="" r:id="rId1" imgW="673100" imgH="203200" progId="Equation.DSMT4">
                  <p:embed/>
                </p:oleObj>
              </mc:Choice>
              <mc:Fallback>
                <p:oleObj name="" r:id="rId1" imgW="673100" imgH="203200" progId="Equation.DSMT4">
                  <p:embed/>
                  <p:pic>
                    <p:nvPicPr>
                      <p:cNvPr id="0" name="图片 3078"/>
                      <p:cNvPicPr/>
                      <p:nvPr/>
                    </p:nvPicPr>
                    <p:blipFill>
                      <a:blip r:embed="rId2"/>
                      <a:stretch>
                        <a:fillRect/>
                      </a:stretch>
                    </p:blipFill>
                    <p:spPr>
                      <a:xfrm>
                        <a:off x="2439988" y="1312863"/>
                        <a:ext cx="947737" cy="287337"/>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8482" name="灯片编号占位符 4"/>
          <p:cNvSpPr/>
          <p:nvPr>
            <p:ph type="sldNum" sz="quarter" idx="12"/>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48483" name="文本框 2"/>
          <p:cNvSpPr txBox="1"/>
          <p:nvPr/>
        </p:nvSpPr>
        <p:spPr>
          <a:xfrm>
            <a:off x="254000" y="520700"/>
            <a:ext cx="5484813" cy="520700"/>
          </a:xfrm>
          <a:prstGeom prst="rect">
            <a:avLst/>
          </a:prstGeom>
          <a:noFill/>
          <a:ln w="9525">
            <a:noFill/>
          </a:ln>
        </p:spPr>
        <p:txBody>
          <a:bodyPr wrap="square" anchor="t" anchorCtr="0">
            <a:spAutoFit/>
          </a:bodyPr>
          <a:p>
            <a:r>
              <a:rPr lang="en-US" altLang="zh-CN" sz="2800" b="1">
                <a:solidFill>
                  <a:srgbClr val="FF0000"/>
                </a:solidFill>
                <a:latin typeface="微软雅黑" panose="020B0503020204020204" charset="-122"/>
                <a:ea typeface="微软雅黑" panose="020B0503020204020204" charset="-122"/>
              </a:rPr>
              <a:t>1.3</a:t>
            </a:r>
            <a:r>
              <a:rPr lang="zh-CN" altLang="en-US" sz="2800" b="1">
                <a:solidFill>
                  <a:srgbClr val="FF0000"/>
                </a:solidFill>
                <a:latin typeface="微软雅黑" panose="020B0503020204020204" charset="-122"/>
                <a:ea typeface="微软雅黑" panose="020B0503020204020204" charset="-122"/>
              </a:rPr>
              <a:t>、非线性系统理论</a:t>
            </a:r>
            <a:endParaRPr lang="zh-CN" altLang="en-US" sz="2800" b="1">
              <a:solidFill>
                <a:srgbClr val="FF0000"/>
              </a:solidFill>
              <a:latin typeface="微软雅黑" panose="020B0503020204020204" charset="-122"/>
              <a:ea typeface="微软雅黑" panose="020B0503020204020204" charset="-122"/>
            </a:endParaRPr>
          </a:p>
        </p:txBody>
      </p:sp>
      <p:sp>
        <p:nvSpPr>
          <p:cNvPr id="148484" name="文本框 4"/>
          <p:cNvSpPr txBox="1"/>
          <p:nvPr/>
        </p:nvSpPr>
        <p:spPr>
          <a:xfrm>
            <a:off x="369888" y="1179513"/>
            <a:ext cx="8559800" cy="1260475"/>
          </a:xfrm>
          <a:prstGeom prst="rect">
            <a:avLst/>
          </a:prstGeom>
          <a:noFill/>
          <a:ln w="9525">
            <a:noFill/>
          </a:ln>
        </p:spPr>
        <p:txBody>
          <a:bodyPr wrap="square" anchor="t" anchorCtr="0">
            <a:spAutoFit/>
          </a:bodyPr>
          <a:p>
            <a:r>
              <a:rPr lang="en-US" altLang="zh-CN" sz="2800" b="1">
                <a:solidFill>
                  <a:srgbClr val="FF0000"/>
                </a:solidFill>
                <a:latin typeface="微软雅黑" panose="020B0503020204020204" charset="-122"/>
                <a:ea typeface="微软雅黑" panose="020B0503020204020204" charset="-122"/>
              </a:rPr>
              <a:t>(1)</a:t>
            </a:r>
            <a:r>
              <a:rPr lang="zh-CN" altLang="en-US" sz="2800" b="1">
                <a:solidFill>
                  <a:srgbClr val="FF0000"/>
                </a:solidFill>
                <a:latin typeface="微软雅黑" panose="020B0503020204020204" charset="-122"/>
                <a:ea typeface="微软雅黑" panose="020B0503020204020204" charset="-122"/>
              </a:rPr>
              <a:t>非线性系统分析</a:t>
            </a:r>
            <a:r>
              <a:rPr lang="zh-CN" altLang="en-US" sz="2400">
                <a:solidFill>
                  <a:schemeClr val="bg1"/>
                </a:solidFill>
                <a:latin typeface="微软雅黑" panose="020B0503020204020204" charset="-122"/>
                <a:ea typeface="微软雅黑" panose="020B0503020204020204" charset="-122"/>
              </a:rPr>
              <a:t>：</a:t>
            </a:r>
            <a:r>
              <a:rPr lang="zh-CN" altLang="en-US" sz="2400">
                <a:latin typeface="微软雅黑" panose="020B0503020204020204" charset="-122"/>
                <a:ea typeface="微软雅黑" panose="020B0503020204020204" charset="-122"/>
              </a:rPr>
              <a:t>确定系统的特性，包括闭环系统的分析</a:t>
            </a:r>
            <a:r>
              <a:rPr lang="en-US" altLang="zh-CN" sz="2400">
                <a:latin typeface="微软雅黑" panose="020B0503020204020204" charset="-122"/>
                <a:ea typeface="微软雅黑" panose="020B0503020204020204" charset="-122"/>
              </a:rPr>
              <a:t>(</a:t>
            </a:r>
            <a:r>
              <a:rPr lang="zh-CN" altLang="en-US" sz="2400">
                <a:latin typeface="微软雅黑" panose="020B0503020204020204" charset="-122"/>
                <a:ea typeface="微软雅黑" panose="020B0503020204020204" charset="-122"/>
              </a:rPr>
              <a:t>分析稳定性、分析控制器的控制效果等</a:t>
            </a:r>
            <a:r>
              <a:rPr lang="en-US" altLang="zh-CN" sz="2400">
                <a:latin typeface="微软雅黑" panose="020B0503020204020204" charset="-122"/>
                <a:ea typeface="微软雅黑" panose="020B0503020204020204" charset="-122"/>
              </a:rPr>
              <a:t>)</a:t>
            </a:r>
            <a:r>
              <a:rPr lang="zh-CN" altLang="en-US" sz="2400">
                <a:latin typeface="微软雅黑" panose="020B0503020204020204" charset="-122"/>
                <a:ea typeface="微软雅黑" panose="020B0503020204020204" charset="-122"/>
              </a:rPr>
              <a:t>和开环控制对象的分析</a:t>
            </a:r>
            <a:endParaRPr lang="zh-CN" altLang="en-US" sz="2400">
              <a:latin typeface="微软雅黑" panose="020B0503020204020204" charset="-122"/>
              <a:ea typeface="微软雅黑" panose="020B0503020204020204" charset="-122"/>
            </a:endParaRPr>
          </a:p>
        </p:txBody>
      </p:sp>
      <p:sp>
        <p:nvSpPr>
          <p:cNvPr id="148485" name="文本框 6"/>
          <p:cNvSpPr txBox="1"/>
          <p:nvPr/>
        </p:nvSpPr>
        <p:spPr>
          <a:xfrm>
            <a:off x="266700" y="2608263"/>
            <a:ext cx="8859838" cy="4246562"/>
          </a:xfrm>
          <a:prstGeom prst="rect">
            <a:avLst/>
          </a:prstGeom>
          <a:noFill/>
          <a:ln w="9525">
            <a:noFill/>
          </a:ln>
        </p:spPr>
        <p:txBody>
          <a:bodyPr wrap="square" anchor="t" anchorCtr="0">
            <a:spAutoFit/>
          </a:bodyPr>
          <a:p>
            <a:pPr>
              <a:lnSpc>
                <a:spcPct val="150000"/>
              </a:lnSpc>
            </a:pPr>
            <a:r>
              <a:rPr lang="zh-CN" altLang="zh-CN" sz="2000">
                <a:latin typeface="微软雅黑" panose="020B0503020204020204" charset="-122"/>
                <a:ea typeface="微软雅黑" panose="020B0503020204020204" charset="-122"/>
              </a:rPr>
              <a:t>着重于研究对系统性能和控制具有重要意义的基本结构特性。结构特性主要包括</a:t>
            </a:r>
            <a:r>
              <a:rPr lang="zh-CN" altLang="zh-CN" sz="2000">
                <a:solidFill>
                  <a:srgbClr val="FF0000"/>
                </a:solidFill>
                <a:latin typeface="微软雅黑" panose="020B0503020204020204" charset="-122"/>
                <a:ea typeface="微软雅黑" panose="020B0503020204020204" charset="-122"/>
              </a:rPr>
              <a:t>状态稳定性、输入-状态稳定性与输入-输出稳定性、无源性、能控性与能观性</a:t>
            </a:r>
            <a:r>
              <a:rPr lang="zh-CN" altLang="zh-CN" sz="2000">
                <a:latin typeface="微软雅黑" panose="020B0503020204020204" charset="-122"/>
                <a:ea typeface="微软雅黑" panose="020B0503020204020204" charset="-122"/>
              </a:rPr>
              <a:t>等。对系统结构特性的分析，既是对非线性系统特性本身的揭示，也是进一步研究系统综合设计问题的需要。在非线性系统理论中，有些特性的分析只给出了</a:t>
            </a:r>
            <a:r>
              <a:rPr lang="zh-CN" altLang="zh-CN" sz="2000">
                <a:solidFill>
                  <a:srgbClr val="FF0000"/>
                </a:solidFill>
                <a:latin typeface="微软雅黑" panose="020B0503020204020204" charset="-122"/>
                <a:ea typeface="微软雅黑" panose="020B0503020204020204" charset="-122"/>
              </a:rPr>
              <a:t>充分条件或必要条件</a:t>
            </a:r>
            <a:r>
              <a:rPr lang="zh-CN" altLang="zh-CN" sz="2000">
                <a:latin typeface="微软雅黑" panose="020B0503020204020204" charset="-122"/>
                <a:ea typeface="微软雅黑" panose="020B0503020204020204" charset="-122"/>
              </a:rPr>
              <a:t>，如状态稳定性、能控性与能观性的分析，并不像线性系统那样有充要条件。而且，有些所得到的结论只是针对一类非线性系统的研究结果。在非线性系统分析理论中还出现了一些新的概念术语，如输入-状态稳定性(input-to-state stability)»无源性(passivity)等。这些定性分析理论，在非线性系统理论中占有重要的位置。</a:t>
            </a:r>
            <a:endParaRPr lang="zh-CN" altLang="zh-CN" sz="2000">
              <a:latin typeface="微软雅黑" panose="020B0503020204020204" charset="-122"/>
              <a:ea typeface="微软雅黑"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0530" name="灯片编号占位符 6"/>
          <p:cNvSpPr/>
          <p:nvPr>
            <p:ph type="sldNum" sz="quarter" idx="12"/>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50531" name="文本框 4"/>
          <p:cNvSpPr txBox="1"/>
          <p:nvPr/>
        </p:nvSpPr>
        <p:spPr>
          <a:xfrm>
            <a:off x="571500" y="1547813"/>
            <a:ext cx="8002588" cy="2552700"/>
          </a:xfrm>
          <a:prstGeom prst="rect">
            <a:avLst/>
          </a:prstGeom>
          <a:noFill/>
          <a:ln w="9525">
            <a:noFill/>
          </a:ln>
        </p:spPr>
        <p:txBody>
          <a:bodyPr wrap="square" anchor="t" anchorCtr="0">
            <a:spAutoFit/>
          </a:bodyPr>
          <a:p>
            <a:pPr>
              <a:lnSpc>
                <a:spcPct val="160000"/>
              </a:lnSpc>
            </a:pPr>
            <a:r>
              <a:rPr lang="zh-CN" altLang="en-US" sz="2000" b="1">
                <a:latin typeface="微软雅黑" panose="020B0503020204020204" charset="-122"/>
                <a:ea typeface="微软雅黑" panose="020B0503020204020204" charset="-122"/>
              </a:rPr>
              <a:t>系统设计的目的是使系统的性能达到期望的指标，是同时基于系统模型和期望的性能指标确定满足综合要求的控制器。对于非线性系统，性能指标主要有：</a:t>
            </a:r>
            <a:r>
              <a:rPr lang="zh-CN" altLang="en-US" sz="2000" b="1">
                <a:solidFill>
                  <a:srgbClr val="FF0000"/>
                </a:solidFill>
                <a:latin typeface="微软雅黑" panose="020B0503020204020204" charset="-122"/>
                <a:ea typeface="微软雅黑" panose="020B0503020204020204" charset="-122"/>
              </a:rPr>
              <a:t>镇定</a:t>
            </a:r>
            <a:r>
              <a:rPr lang="en-US" altLang="zh-CN" sz="2000" b="1">
                <a:solidFill>
                  <a:srgbClr val="FF0000"/>
                </a:solidFill>
                <a:latin typeface="微软雅黑" panose="020B0503020204020204" charset="-122"/>
                <a:ea typeface="微软雅黑" panose="020B0503020204020204" charset="-122"/>
              </a:rPr>
              <a:t>(stabilization)</a:t>
            </a:r>
            <a:r>
              <a:rPr lang="zh-CN" altLang="en-US" sz="2000" b="1">
                <a:latin typeface="微软雅黑" panose="020B0503020204020204" charset="-122"/>
                <a:ea typeface="微软雅黑" panose="020B0503020204020204" charset="-122"/>
              </a:rPr>
              <a:t>、</a:t>
            </a:r>
            <a:r>
              <a:rPr lang="zh-CN" altLang="en-US" sz="2000" b="1">
                <a:solidFill>
                  <a:srgbClr val="FF0000"/>
                </a:solidFill>
                <a:latin typeface="微软雅黑" panose="020B0503020204020204" charset="-122"/>
                <a:ea typeface="微软雅黑" panose="020B0503020204020204" charset="-122"/>
              </a:rPr>
              <a:t>调节</a:t>
            </a:r>
            <a:r>
              <a:rPr lang="en-US" altLang="zh-CN" sz="2000" b="1">
                <a:solidFill>
                  <a:srgbClr val="FF0000"/>
                </a:solidFill>
                <a:latin typeface="微软雅黑" panose="020B0503020204020204" charset="-122"/>
                <a:ea typeface="微软雅黑" panose="020B0503020204020204" charset="-122"/>
              </a:rPr>
              <a:t>/</a:t>
            </a:r>
            <a:r>
              <a:rPr lang="zh-CN" altLang="en-US" sz="2000" b="1">
                <a:solidFill>
                  <a:srgbClr val="FF0000"/>
                </a:solidFill>
                <a:latin typeface="微软雅黑" panose="020B0503020204020204" charset="-122"/>
                <a:ea typeface="微软雅黑" panose="020B0503020204020204" charset="-122"/>
              </a:rPr>
              <a:t>跟踪</a:t>
            </a:r>
            <a:r>
              <a:rPr lang="en-US" altLang="zh-CN" sz="2000" b="1">
                <a:solidFill>
                  <a:srgbClr val="FF0000"/>
                </a:solidFill>
                <a:latin typeface="微软雅黑" panose="020B0503020204020204" charset="-122"/>
                <a:ea typeface="微软雅黑" panose="020B0503020204020204" charset="-122"/>
              </a:rPr>
              <a:t>(regulation/tracking)</a:t>
            </a:r>
            <a:r>
              <a:rPr lang="zh-CN" altLang="en-US" sz="2000" b="1">
                <a:latin typeface="微软雅黑" panose="020B0503020204020204" charset="-122"/>
                <a:ea typeface="微软雅黑" panose="020B0503020204020204" charset="-122"/>
              </a:rPr>
              <a:t>和</a:t>
            </a:r>
            <a:r>
              <a:rPr lang="zh-CN" altLang="en-US" sz="2000" b="1">
                <a:solidFill>
                  <a:srgbClr val="FF0000"/>
                </a:solidFill>
                <a:latin typeface="微软雅黑" panose="020B0503020204020204" charset="-122"/>
                <a:ea typeface="微软雅黑" panose="020B0503020204020204" charset="-122"/>
              </a:rPr>
              <a:t>干扰抑制</a:t>
            </a:r>
            <a:r>
              <a:rPr lang="en-US" altLang="zh-CN" sz="2000" b="1">
                <a:solidFill>
                  <a:srgbClr val="FF0000"/>
                </a:solidFill>
                <a:latin typeface="微软雅黑" panose="020B0503020204020204" charset="-122"/>
                <a:ea typeface="微软雅黑" panose="020B0503020204020204" charset="-122"/>
              </a:rPr>
              <a:t>(disturbance attenuation)</a:t>
            </a:r>
            <a:r>
              <a:rPr lang="zh-CN" altLang="en-US" sz="2000" b="1">
                <a:latin typeface="微软雅黑" panose="020B0503020204020204" charset="-122"/>
                <a:ea typeface="微软雅黑" panose="020B0503020204020204" charset="-122"/>
              </a:rPr>
              <a:t>之一或三者中的组合</a:t>
            </a:r>
            <a:endParaRPr lang="zh-CN" altLang="en-US" sz="2000" b="1">
              <a:latin typeface="微软雅黑" panose="020B0503020204020204" charset="-122"/>
              <a:ea typeface="微软雅黑" panose="020B0503020204020204" charset="-122"/>
            </a:endParaRPr>
          </a:p>
        </p:txBody>
      </p:sp>
      <p:sp>
        <p:nvSpPr>
          <p:cNvPr id="150532" name="文本框 1"/>
          <p:cNvSpPr txBox="1"/>
          <p:nvPr/>
        </p:nvSpPr>
        <p:spPr>
          <a:xfrm>
            <a:off x="506413" y="657225"/>
            <a:ext cx="8132762" cy="892175"/>
          </a:xfrm>
          <a:prstGeom prst="rect">
            <a:avLst/>
          </a:prstGeom>
          <a:noFill/>
          <a:ln w="9525">
            <a:noFill/>
          </a:ln>
        </p:spPr>
        <p:txBody>
          <a:bodyPr wrap="square" anchor="t" anchorCtr="0">
            <a:spAutoFit/>
          </a:bodyPr>
          <a:p>
            <a:r>
              <a:rPr lang="zh-CN" altLang="en-US" sz="2800">
                <a:solidFill>
                  <a:srgbClr val="FF0000"/>
                </a:solidFill>
                <a:latin typeface="微软雅黑" panose="020B0503020204020204" charset="-122"/>
                <a:ea typeface="微软雅黑" panose="020B0503020204020204" charset="-122"/>
              </a:rPr>
              <a:t>(2)非线性系统设计(综合)</a:t>
            </a:r>
            <a:r>
              <a:rPr lang="zh-CN" altLang="en-US" sz="2800">
                <a:solidFill>
                  <a:schemeClr val="bg1"/>
                </a:solidFill>
                <a:latin typeface="微软雅黑" panose="020B0503020204020204" charset="-122"/>
                <a:ea typeface="微软雅黑" panose="020B0503020204020204" charset="-122"/>
              </a:rPr>
              <a:t>：</a:t>
            </a:r>
            <a:r>
              <a:rPr lang="zh-CN" altLang="en-US" sz="2400">
                <a:solidFill>
                  <a:schemeClr val="bg1"/>
                </a:solidFill>
                <a:latin typeface="微软雅黑" panose="020B0503020204020204" charset="-122"/>
                <a:ea typeface="微软雅黑" panose="020B0503020204020204" charset="-122"/>
              </a:rPr>
              <a:t>针对被控对象、性能指标要求，构建控制器，使闭环系统达到要求的性能指标</a:t>
            </a:r>
            <a:endParaRPr lang="zh-CN" altLang="en-US" sz="2400">
              <a:solidFill>
                <a:schemeClr val="bg1"/>
              </a:solidFill>
              <a:latin typeface="微软雅黑" panose="020B0503020204020204" charset="-122"/>
              <a:ea typeface="微软雅黑" panose="020B0503020204020204" charset="-122"/>
            </a:endParaRPr>
          </a:p>
        </p:txBody>
      </p:sp>
      <p:sp>
        <p:nvSpPr>
          <p:cNvPr id="150533" name="文本框 2"/>
          <p:cNvSpPr txBox="1"/>
          <p:nvPr/>
        </p:nvSpPr>
        <p:spPr>
          <a:xfrm>
            <a:off x="381000" y="4102100"/>
            <a:ext cx="8258175" cy="2214563"/>
          </a:xfrm>
          <a:prstGeom prst="rect">
            <a:avLst/>
          </a:prstGeom>
          <a:noFill/>
          <a:ln w="9525">
            <a:noFill/>
          </a:ln>
        </p:spPr>
        <p:txBody>
          <a:bodyPr wrap="square" anchor="t" anchorCtr="0">
            <a:spAutoFit/>
          </a:bodyPr>
          <a:p>
            <a:pPr>
              <a:lnSpc>
                <a:spcPct val="150000"/>
              </a:lnSpc>
            </a:pPr>
            <a:r>
              <a:rPr lang="zh-CN" altLang="en-US" sz="2000" b="1">
                <a:latin typeface="微软雅黑" panose="020B0503020204020204" charset="-122"/>
                <a:ea typeface="微软雅黑" panose="020B0503020204020204" charset="-122"/>
              </a:rPr>
              <a:t>非线性系统系统综合的研究仍有三个基本问题：</a:t>
            </a:r>
            <a:endParaRPr lang="zh-CN" altLang="en-US">
              <a:latin typeface="微软雅黑" panose="020B0503020204020204" charset="-122"/>
              <a:ea typeface="微软雅黑" panose="020B0503020204020204" charset="-122"/>
            </a:endParaRPr>
          </a:p>
          <a:p>
            <a:pPr>
              <a:lnSpc>
                <a:spcPct val="150000"/>
              </a:lnSpc>
            </a:pPr>
            <a:r>
              <a:rPr lang="zh-CN" altLang="en-US">
                <a:latin typeface="微软雅黑" panose="020B0503020204020204" charset="-122"/>
                <a:ea typeface="微软雅黑" panose="020B0503020204020204" charset="-122"/>
              </a:rPr>
              <a:t>①可综合性问题。即对于给定的系统和给定的期望性能指标，建立系统能够实现综合指标所需要的条件。</a:t>
            </a:r>
            <a:endParaRPr lang="zh-CN" altLang="en-US">
              <a:latin typeface="微软雅黑" panose="020B0503020204020204" charset="-122"/>
              <a:ea typeface="微软雅黑" panose="020B0503020204020204" charset="-122"/>
            </a:endParaRPr>
          </a:p>
          <a:p>
            <a:pPr>
              <a:lnSpc>
                <a:spcPct val="150000"/>
              </a:lnSpc>
            </a:pPr>
            <a:r>
              <a:rPr lang="zh-CN" altLang="en-US">
                <a:latin typeface="微软雅黑" panose="020B0503020204020204" charset="-122"/>
                <a:ea typeface="微软雅黑" panose="020B0503020204020204" charset="-122"/>
              </a:rPr>
              <a:t>②综合算法或设计方法。即对满足可综合性条件的系统，建立用来确定控制器的设计方法。</a:t>
            </a:r>
            <a:endParaRPr lang="zh-CN" altLang="en-US">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1553" name="图片 3"/>
          <p:cNvPicPr>
            <a:picLocks noChangeAspect="1"/>
          </p:cNvPicPr>
          <p:nvPr/>
        </p:nvPicPr>
        <p:blipFill>
          <a:blip r:embed="rId1"/>
          <a:stretch>
            <a:fillRect/>
          </a:stretch>
        </p:blipFill>
        <p:spPr>
          <a:xfrm>
            <a:off x="571500" y="530225"/>
            <a:ext cx="6207125" cy="3405188"/>
          </a:xfrm>
          <a:prstGeom prst="rect">
            <a:avLst/>
          </a:prstGeom>
          <a:noFill/>
          <a:ln w="9525">
            <a:noFill/>
          </a:ln>
        </p:spPr>
      </p:pic>
      <p:pic>
        <p:nvPicPr>
          <p:cNvPr id="151554" name="图片 4"/>
          <p:cNvPicPr>
            <a:picLocks noChangeAspect="1"/>
          </p:cNvPicPr>
          <p:nvPr/>
        </p:nvPicPr>
        <p:blipFill>
          <a:blip r:embed="rId2"/>
          <a:stretch>
            <a:fillRect/>
          </a:stretch>
        </p:blipFill>
        <p:spPr>
          <a:xfrm>
            <a:off x="1538288" y="4587875"/>
            <a:ext cx="5240337" cy="814388"/>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2577" name="图片 3"/>
          <p:cNvPicPr>
            <a:picLocks noChangeAspect="1"/>
          </p:cNvPicPr>
          <p:nvPr/>
        </p:nvPicPr>
        <p:blipFill>
          <a:blip r:embed="rId1"/>
          <a:stretch>
            <a:fillRect/>
          </a:stretch>
        </p:blipFill>
        <p:spPr>
          <a:xfrm>
            <a:off x="1306513" y="563563"/>
            <a:ext cx="6240462" cy="2957512"/>
          </a:xfrm>
          <a:prstGeom prst="rect">
            <a:avLst/>
          </a:prstGeom>
          <a:noFill/>
          <a:ln w="9525">
            <a:noFill/>
          </a:ln>
        </p:spPr>
      </p:pic>
      <p:pic>
        <p:nvPicPr>
          <p:cNvPr id="152578" name="图片 4"/>
          <p:cNvPicPr>
            <a:picLocks noChangeAspect="1"/>
          </p:cNvPicPr>
          <p:nvPr/>
        </p:nvPicPr>
        <p:blipFill>
          <a:blip r:embed="rId2"/>
          <a:stretch>
            <a:fillRect/>
          </a:stretch>
        </p:blipFill>
        <p:spPr>
          <a:xfrm>
            <a:off x="1306513" y="3719513"/>
            <a:ext cx="6154737" cy="2697162"/>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01" name="图片 3"/>
          <p:cNvPicPr>
            <a:picLocks noChangeAspect="1"/>
          </p:cNvPicPr>
          <p:nvPr/>
        </p:nvPicPr>
        <p:blipFill>
          <a:blip r:embed="rId1"/>
          <a:stretch>
            <a:fillRect/>
          </a:stretch>
        </p:blipFill>
        <p:spPr>
          <a:xfrm>
            <a:off x="1346200" y="571500"/>
            <a:ext cx="6108700" cy="3141663"/>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4626"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54627" name="文本框 11"/>
          <p:cNvSpPr txBox="1"/>
          <p:nvPr/>
        </p:nvSpPr>
        <p:spPr>
          <a:xfrm>
            <a:off x="255588" y="5018088"/>
            <a:ext cx="8240712" cy="952500"/>
          </a:xfrm>
          <a:prstGeom prst="rect">
            <a:avLst/>
          </a:prstGeom>
          <a:noFill/>
          <a:ln w="9525">
            <a:noFill/>
          </a:ln>
        </p:spPr>
        <p:txBody>
          <a:bodyPr wrap="square" anchor="t" anchorCtr="0">
            <a:spAutoFit/>
          </a:bodyPr>
          <a:p>
            <a:r>
              <a:rPr lang="en-US" altLang="zh-CN" sz="2800">
                <a:latin typeface="微软雅黑" panose="020B0503020204020204" charset="-122"/>
                <a:ea typeface="微软雅黑" panose="020B0503020204020204" charset="-122"/>
              </a:rPr>
              <a:t>     </a:t>
            </a:r>
            <a:r>
              <a:rPr lang="en-US" altLang="zh-CN" sz="2800" b="1">
                <a:solidFill>
                  <a:srgbClr val="FF0000"/>
                </a:solidFill>
                <a:latin typeface="微软雅黑" panose="020B0503020204020204" charset="-122"/>
                <a:ea typeface="微软雅黑" panose="020B0503020204020204" charset="-122"/>
              </a:rPr>
              <a:t> </a:t>
            </a:r>
            <a:r>
              <a:rPr lang="zh-CN" altLang="en-US" sz="2800" b="1">
                <a:solidFill>
                  <a:srgbClr val="FF0000"/>
                </a:solidFill>
                <a:latin typeface="微软雅黑" panose="020B0503020204020204" charset="-122"/>
                <a:ea typeface="微软雅黑" panose="020B0503020204020204" charset="-122"/>
              </a:rPr>
              <a:t>实际工程中，分析和设计不能截然分开，设计过程实际包含了分析和设计的交互过程</a:t>
            </a:r>
            <a:endParaRPr lang="zh-CN" altLang="en-US" sz="2800" b="1">
              <a:solidFill>
                <a:srgbClr val="FF0000"/>
              </a:solidFill>
              <a:latin typeface="微软雅黑" panose="020B0503020204020204" charset="-122"/>
              <a:ea typeface="微软雅黑" panose="020B0503020204020204" charset="-122"/>
            </a:endParaRPr>
          </a:p>
        </p:txBody>
      </p:sp>
      <p:sp>
        <p:nvSpPr>
          <p:cNvPr id="154628" name="文本框 1"/>
          <p:cNvSpPr txBox="1"/>
          <p:nvPr/>
        </p:nvSpPr>
        <p:spPr>
          <a:xfrm>
            <a:off x="153988" y="693738"/>
            <a:ext cx="8836025" cy="3414712"/>
          </a:xfrm>
          <a:prstGeom prst="rect">
            <a:avLst/>
          </a:prstGeom>
          <a:noFill/>
          <a:ln w="9525">
            <a:noFill/>
          </a:ln>
        </p:spPr>
        <p:txBody>
          <a:bodyPr wrap="square" anchor="t" anchorCtr="0">
            <a:spAutoFit/>
          </a:bodyPr>
          <a:p>
            <a:pPr>
              <a:lnSpc>
                <a:spcPct val="150000"/>
              </a:lnSpc>
            </a:pPr>
            <a:r>
              <a:rPr lang="zh-CN" altLang="en-US">
                <a:latin typeface="微软雅黑" panose="020B0503020204020204" charset="-122"/>
                <a:ea typeface="微软雅黑" panose="020B0503020204020204" charset="-122"/>
              </a:rPr>
              <a:t>③综合得到的控制系统在工程实现中出现的理论性问题。这是因为，系统的综合是相对于系统进行的，而所导出的控制器将施加与作用于实际系统，由此必然产生一系列实际性问题。这些问题主要有：在</a:t>
            </a:r>
            <a:r>
              <a:rPr lang="zh-CN" altLang="en-US">
                <a:solidFill>
                  <a:srgbClr val="FF0000"/>
                </a:solidFill>
                <a:latin typeface="微软雅黑" panose="020B0503020204020204" charset="-122"/>
                <a:ea typeface="微软雅黑" panose="020B0503020204020204" charset="-122"/>
              </a:rPr>
              <a:t>状态变量不能全部直接测量</a:t>
            </a:r>
            <a:r>
              <a:rPr lang="zh-CN" altLang="en-US">
                <a:latin typeface="微软雅黑" panose="020B0503020204020204" charset="-122"/>
                <a:ea typeface="微软雅黑" panose="020B0503020204020204" charset="-122"/>
              </a:rPr>
              <a:t>情况下如何来构成状态反馈，</a:t>
            </a:r>
            <a:r>
              <a:rPr lang="zh-CN" altLang="en-US">
                <a:solidFill>
                  <a:srgbClr val="FF0000"/>
                </a:solidFill>
                <a:latin typeface="微软雅黑" panose="020B0503020204020204" charset="-122"/>
                <a:ea typeface="微软雅黑" panose="020B0503020204020204" charset="-122"/>
              </a:rPr>
              <a:t>系统模型的不精确</a:t>
            </a:r>
            <a:r>
              <a:rPr lang="zh-CN" altLang="en-US">
                <a:latin typeface="微软雅黑" panose="020B0503020204020204" charset="-122"/>
                <a:ea typeface="微软雅黑" panose="020B0503020204020204" charset="-122"/>
              </a:rPr>
              <a:t>会对综合结果造成什么样的影响，</a:t>
            </a:r>
            <a:r>
              <a:rPr lang="zh-CN" altLang="en-US">
                <a:solidFill>
                  <a:srgbClr val="FF0000"/>
                </a:solidFill>
                <a:latin typeface="微软雅黑" panose="020B0503020204020204" charset="-122"/>
                <a:ea typeface="微软雅黑" panose="020B0503020204020204" charset="-122"/>
              </a:rPr>
              <a:t>参数不可避免的摄动</a:t>
            </a:r>
            <a:r>
              <a:rPr lang="zh-CN" altLang="en-US">
                <a:latin typeface="微软雅黑" panose="020B0503020204020204" charset="-122"/>
                <a:ea typeface="微软雅黑" panose="020B0503020204020204" charset="-122"/>
              </a:rPr>
              <a:t>将对系统性能导致什么样的影响，扰动对系统性能影响的抑制和消除等。这些实际问题被作为理论问题来研究，从理论上保证所综合的控制系统在实际环境中仍能达到期望的性能。解决这些问题的理论有，</a:t>
            </a:r>
            <a:r>
              <a:rPr lang="zh-CN" altLang="en-US" u="sng">
                <a:solidFill>
                  <a:srgbClr val="FF0000"/>
                </a:solidFill>
                <a:latin typeface="微软雅黑" panose="020B0503020204020204" charset="-122"/>
                <a:ea typeface="微软雅黑" panose="020B0503020204020204" charset="-122"/>
              </a:rPr>
              <a:t>非线性系统观测器(observer)设计，鲁棒控制(robust control)，自适应控制(adaptive control)、神经网络控制、模糊控制等</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4690"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6386" name="Rectangle 3"/>
          <p:cNvSpPr>
            <a:spLocks noGrp="1"/>
          </p:cNvSpPr>
          <p:nvPr>
            <p:ph idx="1"/>
          </p:nvPr>
        </p:nvSpPr>
        <p:spPr>
          <a:xfrm>
            <a:off x="144463" y="469900"/>
            <a:ext cx="8856663" cy="5445125"/>
          </a:xfrm>
        </p:spPr>
        <p:txBody>
          <a:bodyPr anchor="t"/>
          <a:p>
            <a:pPr marL="0" marR="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800" b="1"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pPr>
            <a:r>
              <a:rPr kumimoji="0" lang="zh-CN" altLang="en-US" sz="2800" b="1" i="0" u="none" strike="noStrike" kern="1200" cap="none" spc="0" normalizeH="0" baseline="0" noProof="1" dirty="0">
                <a:solidFill>
                  <a:srgbClr val="FF3300"/>
                </a:solidFill>
                <a:latin typeface="微软雅黑" panose="020B0503020204020204" charset="-122"/>
                <a:ea typeface="微软雅黑" panose="020B0503020204020204" charset="-122"/>
                <a:cs typeface="+mn-cs"/>
              </a:rPr>
              <a:t>课程特点</a:t>
            </a:r>
            <a:r>
              <a:rPr kumimoji="0" lang="zh-CN" altLang="en-US" sz="2800" b="1" i="0" u="none" strike="noStrike" kern="1200" cap="none" spc="0" normalizeH="0" baseline="0" noProof="1" dirty="0">
                <a:solidFill>
                  <a:schemeClr val="tx1"/>
                </a:solidFill>
                <a:latin typeface="+mn-lt"/>
                <a:ea typeface="+mn-ea"/>
                <a:cs typeface="+mn-cs"/>
              </a:rPr>
              <a:t>：</a:t>
            </a:r>
            <a:endParaRPr kumimoji="0" lang="zh-CN" altLang="en-US" sz="2800" b="1"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charset="0"/>
              <a:buChar char="l"/>
            </a:pPr>
            <a:r>
              <a:rPr kumimoji="0" lang="zh-CN" altLang="en-US" sz="2800" b="1" i="0" u="none" strike="noStrike" kern="1200" cap="none" spc="0" normalizeH="0" baseline="0" noProof="1" dirty="0">
                <a:solidFill>
                  <a:schemeClr val="tx1"/>
                </a:solidFill>
                <a:latin typeface="+mn-lt"/>
                <a:ea typeface="+mn-ea"/>
                <a:cs typeface="+mn-cs"/>
              </a:rPr>
              <a:t>强调</a:t>
            </a:r>
            <a:r>
              <a:rPr kumimoji="0" lang="zh-CN" altLang="en-US" sz="2800" b="1" i="0" u="none" strike="noStrike" kern="1200" cap="none" spc="0" normalizeH="0" baseline="0" noProof="1" dirty="0">
                <a:solidFill>
                  <a:srgbClr val="FF0000"/>
                </a:solidFill>
                <a:latin typeface="+mn-lt"/>
                <a:ea typeface="+mn-ea"/>
                <a:cs typeface="+mn-cs"/>
              </a:rPr>
              <a:t>基本概念和基本方法</a:t>
            </a:r>
            <a:r>
              <a:rPr kumimoji="0" lang="zh-CN" altLang="en-US" sz="2800" b="1" i="0" u="none" strike="noStrike" kern="1200" cap="none" spc="0" normalizeH="0" baseline="0" noProof="1" dirty="0">
                <a:solidFill>
                  <a:schemeClr val="tx1"/>
                </a:solidFill>
                <a:latin typeface="+mn-lt"/>
                <a:ea typeface="+mn-ea"/>
                <a:cs typeface="+mn-cs"/>
              </a:rPr>
              <a:t>，不注重理论证明，以便于了解问题的实质，掌握分析和解决非线性控制问题的基本工具。</a:t>
            </a:r>
            <a:endParaRPr kumimoji="0" lang="zh-CN" altLang="en-US" sz="2800" b="1"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charset="0"/>
              <a:buChar char="l"/>
            </a:pPr>
            <a:r>
              <a:rPr kumimoji="0" lang="zh-CN" altLang="en-US" sz="2800" b="1" i="0" u="none" strike="noStrike" kern="1200" cap="none" spc="0" normalizeH="0" baseline="0" noProof="1" dirty="0">
                <a:solidFill>
                  <a:schemeClr val="tx1"/>
                </a:solidFill>
                <a:latin typeface="+mn-lt"/>
                <a:ea typeface="+mn-ea"/>
                <a:cs typeface="+mn-cs"/>
              </a:rPr>
              <a:t>较好的前期关于</a:t>
            </a:r>
            <a:r>
              <a:rPr kumimoji="0" lang="zh-CN" altLang="en-US" sz="2800" b="1" i="0" u="none" strike="noStrike" kern="1200" cap="none" spc="0" normalizeH="0" baseline="0" noProof="1" dirty="0">
                <a:solidFill>
                  <a:srgbClr val="FF0000"/>
                </a:solidFill>
                <a:latin typeface="+mn-lt"/>
                <a:ea typeface="+mn-ea"/>
                <a:cs typeface="+mn-cs"/>
              </a:rPr>
              <a:t>控制及数学预备知识基础</a:t>
            </a:r>
            <a:r>
              <a:rPr kumimoji="0" lang="zh-CN" altLang="en-US" sz="2800" b="1" i="0" u="none" strike="noStrike" kern="1200" cap="none" spc="0" normalizeH="0" baseline="0" noProof="1" dirty="0">
                <a:solidFill>
                  <a:schemeClr val="tx1"/>
                </a:solidFill>
                <a:latin typeface="+mn-lt"/>
                <a:ea typeface="+mn-ea"/>
                <a:cs typeface="+mn-cs"/>
              </a:rPr>
              <a:t>包括反馈控制、现代控制、微积分、线性代数、常微分方程等</a:t>
            </a:r>
            <a:endParaRPr kumimoji="0" lang="zh-CN" altLang="en-US" sz="2800" b="1"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charset="0"/>
              <a:buChar char="l"/>
            </a:pPr>
            <a:r>
              <a:rPr kumimoji="0" lang="zh-CN" altLang="en-US" sz="2800" b="1" i="0" u="none" strike="noStrike" kern="1200" cap="none" spc="0" normalizeH="0" baseline="0" noProof="1" dirty="0">
                <a:solidFill>
                  <a:schemeClr val="tx1"/>
                </a:solidFill>
                <a:latin typeface="+mn-lt"/>
                <a:ea typeface="+mn-ea"/>
                <a:cs typeface="+mn-cs"/>
              </a:rPr>
              <a:t>强调</a:t>
            </a:r>
            <a:r>
              <a:rPr kumimoji="0" lang="zh-CN" altLang="en-US" sz="2800" b="1" i="0" u="none" strike="noStrike" kern="1200" cap="none" spc="0" normalizeH="0" baseline="0" noProof="1" dirty="0">
                <a:solidFill>
                  <a:srgbClr val="FF0000"/>
                </a:solidFill>
                <a:latin typeface="+mn-lt"/>
                <a:ea typeface="+mn-ea"/>
                <a:cs typeface="+mn-cs"/>
              </a:rPr>
              <a:t>自学能力</a:t>
            </a:r>
            <a:r>
              <a:rPr kumimoji="0" lang="zh-CN" altLang="en-US" sz="2800" b="1" i="0" u="none" strike="noStrike" kern="1200" cap="none" spc="0" normalizeH="0" baseline="0" noProof="1" dirty="0">
                <a:solidFill>
                  <a:schemeClr val="tx1"/>
                </a:solidFill>
                <a:latin typeface="+mn-lt"/>
                <a:ea typeface="+mn-ea"/>
                <a:cs typeface="+mn-cs"/>
              </a:rPr>
              <a:t>的培养，包括分析问题、解决问题的能力，文献检索和利用的能力</a:t>
            </a:r>
            <a:endParaRPr kumimoji="0" lang="zh-CN" altLang="en-US" sz="2800" b="1"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charset="0"/>
              <a:buChar char="l"/>
            </a:pPr>
            <a:r>
              <a:rPr kumimoji="0" lang="zh-CN" altLang="en-US" sz="2800" b="1" i="0" u="none" strike="noStrike" kern="1200" cap="none" spc="0" normalizeH="0" baseline="0" noProof="1" dirty="0">
                <a:solidFill>
                  <a:srgbClr val="FF0000"/>
                </a:solidFill>
                <a:latin typeface="+mn-lt"/>
                <a:ea typeface="+mn-ea"/>
                <a:cs typeface="+mn-cs"/>
              </a:rPr>
              <a:t>研究型教学</a:t>
            </a:r>
            <a:r>
              <a:rPr kumimoji="0" lang="zh-CN" altLang="en-US" sz="2800" b="1" i="0" u="none" strike="noStrike" kern="1200" cap="none" spc="0" normalizeH="0" baseline="0" noProof="1" dirty="0">
                <a:solidFill>
                  <a:schemeClr val="tx1"/>
                </a:solidFill>
                <a:latin typeface="+mn-lt"/>
                <a:ea typeface="+mn-ea"/>
                <a:cs typeface="+mn-cs"/>
              </a:rPr>
              <a:t>：以研究探索为目标；与先进的研究方向同行；自己动手，丰衣足食</a:t>
            </a:r>
            <a:endParaRPr kumimoji="0" lang="zh-CN" altLang="en-US" sz="2800" b="1"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charset="0"/>
              <a:buChar char="l"/>
            </a:pPr>
            <a:endParaRPr kumimoji="0" lang="zh-CN" altLang="en-US" sz="2800" b="1" i="0" u="none" strike="noStrike" kern="1200" cap="none" spc="0" normalizeH="0" baseline="0" noProof="1" dirty="0">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800" b="0" i="0" u="none" strike="noStrike" kern="1200" cap="none" spc="0" normalizeH="0" baseline="0" noProof="1" dirty="0">
              <a:solidFill>
                <a:schemeClr val="tx1"/>
              </a:solidFill>
              <a:latin typeface="+mn-lt"/>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0" i="0" u="none" strike="noStrike" kern="1200" cap="none" spc="0" normalizeH="0" baseline="0" noProof="1" dirty="0">
                <a:solidFill>
                  <a:schemeClr val="tx1"/>
                </a:solidFill>
                <a:latin typeface="+mn-lt"/>
                <a:ea typeface="宋体" panose="02010600030101010101" pitchFamily="2" charset="-122"/>
                <a:cs typeface="+mn-cs"/>
              </a:rPr>
              <a:t>                   </a:t>
            </a:r>
            <a:endParaRPr kumimoji="0" lang="zh-CN" altLang="en-US" sz="2800" b="0" i="0" u="none" strike="noStrike" kern="1200" cap="none" spc="0" normalizeH="0" baseline="0" noProof="1" dirty="0">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800" b="1" i="1"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1" u="none" strike="noStrike" kern="1200" cap="none" spc="0" normalizeH="0" baseline="0" noProof="1" dirty="0">
                <a:solidFill>
                  <a:schemeClr val="tx1"/>
                </a:solidFill>
                <a:latin typeface="+mn-lt"/>
                <a:ea typeface="+mn-ea"/>
                <a:cs typeface="+mn-cs"/>
              </a:rPr>
              <a:t>       </a:t>
            </a:r>
            <a:endParaRPr kumimoji="0" lang="zh-CN" altLang="en-US" sz="2800" b="1" i="1"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5650" name="文本框 5"/>
          <p:cNvSpPr txBox="1"/>
          <p:nvPr/>
        </p:nvSpPr>
        <p:spPr>
          <a:xfrm>
            <a:off x="242888" y="612775"/>
            <a:ext cx="8891587" cy="6000750"/>
          </a:xfrm>
          <a:prstGeom prst="rect">
            <a:avLst/>
          </a:prstGeom>
          <a:noFill/>
          <a:ln w="9525">
            <a:noFill/>
          </a:ln>
        </p:spPr>
        <p:txBody>
          <a:bodyPr wrap="square" anchor="t" anchorCtr="0">
            <a:spAutoFit/>
          </a:bodyPr>
          <a:p>
            <a:r>
              <a:rPr lang="zh-CN" altLang="en-US" sz="2400">
                <a:solidFill>
                  <a:srgbClr val="FF0000"/>
                </a:solidFill>
                <a:latin typeface="微软雅黑" panose="020B0503020204020204" charset="-122"/>
                <a:ea typeface="微软雅黑" panose="020B0503020204020204" charset="-122"/>
              </a:rPr>
              <a:t>控制系统的分析和设计过程</a:t>
            </a:r>
            <a:endParaRPr lang="zh-CN" altLang="en-US" sz="2400">
              <a:latin typeface="微软雅黑" panose="020B0503020204020204" charset="-122"/>
              <a:ea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rPr>
              <a:t>1.</a:t>
            </a:r>
            <a:r>
              <a:rPr lang="zh-CN" altLang="en-US" sz="2400" b="1">
                <a:solidFill>
                  <a:srgbClr val="FF0000"/>
                </a:solidFill>
                <a:latin typeface="微软雅黑" panose="020B0503020204020204" charset="-122"/>
                <a:ea typeface="微软雅黑" panose="020B0503020204020204" charset="-122"/>
              </a:rPr>
              <a:t>确定设计目标</a:t>
            </a:r>
            <a:r>
              <a:rPr lang="zh-CN" altLang="en-US" sz="2400">
                <a:latin typeface="微软雅黑" panose="020B0503020204020204" charset="-122"/>
                <a:ea typeface="微软雅黑" panose="020B0503020204020204" charset="-122"/>
              </a:rPr>
              <a:t>：被控量和性能指标-</a:t>
            </a:r>
            <a:r>
              <a:rPr lang="zh-CN" altLang="en-US" sz="2400">
                <a:solidFill>
                  <a:srgbClr val="FF0000"/>
                </a:solidFill>
                <a:latin typeface="微软雅黑" panose="020B0503020204020204" charset="-122"/>
                <a:ea typeface="微软雅黑" panose="020B0503020204020204" charset="-122"/>
              </a:rPr>
              <a:t>动态性能指标</a:t>
            </a:r>
            <a:r>
              <a:rPr lang="zh-CN" altLang="en-US" sz="2400">
                <a:latin typeface="微软雅黑" panose="020B0503020204020204" charset="-122"/>
                <a:ea typeface="微软雅黑" panose="020B0503020204020204" charset="-122"/>
              </a:rPr>
              <a:t>：输出响应当快速性、平稳性-</a:t>
            </a:r>
            <a:r>
              <a:rPr lang="zh-CN" altLang="en-US" sz="2400">
                <a:solidFill>
                  <a:srgbClr val="FF0000"/>
                </a:solidFill>
                <a:latin typeface="微软雅黑" panose="020B0503020204020204" charset="-122"/>
                <a:ea typeface="微软雅黑" panose="020B0503020204020204" charset="-122"/>
              </a:rPr>
              <a:t>静态性能指标</a:t>
            </a:r>
            <a:r>
              <a:rPr lang="zh-CN" altLang="en-US" sz="2400">
                <a:latin typeface="微软雅黑" panose="020B0503020204020204" charset="-122"/>
                <a:ea typeface="微软雅黑" panose="020B0503020204020204" charset="-122"/>
              </a:rPr>
              <a:t>：稳态误差-抗干扰性能、鲁棒性能等指标</a:t>
            </a:r>
            <a:endParaRPr lang="zh-CN" altLang="en-US" sz="2400">
              <a:latin typeface="微软雅黑" panose="020B0503020204020204" charset="-122"/>
              <a:ea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rPr>
              <a:t>2.</a:t>
            </a:r>
            <a:r>
              <a:rPr lang="zh-CN" altLang="en-US" sz="2400" b="1">
                <a:solidFill>
                  <a:srgbClr val="FF0000"/>
                </a:solidFill>
                <a:latin typeface="微软雅黑" panose="020B0503020204020204" charset="-122"/>
                <a:ea typeface="微软雅黑" panose="020B0503020204020204" charset="-122"/>
              </a:rPr>
              <a:t>确定控制系统的结构</a:t>
            </a:r>
            <a:r>
              <a:rPr lang="zh-CN" altLang="en-US" sz="2400">
                <a:latin typeface="微软雅黑" panose="020B0503020204020204" charset="-122"/>
                <a:ea typeface="微软雅黑" panose="020B0503020204020204" charset="-122"/>
              </a:rPr>
              <a:t>，选择驱动装置，配置适当的传感器，</a:t>
            </a:r>
            <a:endParaRPr lang="zh-CN" altLang="en-US" sz="2400">
              <a:latin typeface="微软雅黑" panose="020B0503020204020204" charset="-122"/>
              <a:ea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rPr>
              <a:t>不能改变被控设备的结构</a:t>
            </a:r>
            <a:endParaRPr lang="zh-CN" altLang="en-US" sz="2400">
              <a:latin typeface="微软雅黑" panose="020B0503020204020204" charset="-122"/>
              <a:ea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rPr>
              <a:t>3.</a:t>
            </a:r>
            <a:r>
              <a:rPr lang="zh-CN" altLang="en-US" sz="2400" b="1">
                <a:solidFill>
                  <a:srgbClr val="FF0000"/>
                </a:solidFill>
                <a:latin typeface="微软雅黑" panose="020B0503020204020204" charset="-122"/>
                <a:ea typeface="微软雅黑" panose="020B0503020204020204" charset="-122"/>
              </a:rPr>
              <a:t>理论分析与设计</a:t>
            </a:r>
            <a:endParaRPr lang="zh-CN" altLang="en-US" sz="2400">
              <a:latin typeface="微软雅黑" panose="020B0503020204020204" charset="-122"/>
              <a:ea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rPr>
              <a:t>-建立被控设备的数学模型</a:t>
            </a:r>
            <a:endParaRPr lang="zh-CN" altLang="en-US" sz="2400">
              <a:latin typeface="微软雅黑" panose="020B0503020204020204" charset="-122"/>
              <a:ea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rPr>
              <a:t>-设计控制装置</a:t>
            </a:r>
            <a:endParaRPr lang="zh-CN" altLang="en-US" sz="2400">
              <a:latin typeface="微软雅黑" panose="020B0503020204020204" charset="-122"/>
              <a:ea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rPr>
              <a:t>-调整控制装置的结构和参数，稳定性或其他性能的严格理论证明</a:t>
            </a:r>
            <a:endParaRPr lang="zh-CN" altLang="en-US" sz="2400">
              <a:latin typeface="微软雅黑" panose="020B0503020204020204" charset="-122"/>
              <a:ea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rPr>
              <a:t>-计算机仿真</a:t>
            </a:r>
            <a:endParaRPr lang="zh-CN" altLang="en-US" sz="2400">
              <a:latin typeface="微软雅黑" panose="020B0503020204020204" charset="-122"/>
              <a:ea typeface="微软雅黑" panose="020B0503020204020204" charset="-122"/>
            </a:endParaRPr>
          </a:p>
        </p:txBody>
      </p:sp>
      <p:sp>
        <p:nvSpPr>
          <p:cNvPr id="155651" name="灯片编号占位符 8"/>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6674"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pic>
        <p:nvPicPr>
          <p:cNvPr id="156675" name="图片 2"/>
          <p:cNvPicPr>
            <a:picLocks noChangeAspect="1"/>
          </p:cNvPicPr>
          <p:nvPr/>
        </p:nvPicPr>
        <p:blipFill>
          <a:blip r:embed="rId1"/>
          <a:stretch>
            <a:fillRect/>
          </a:stretch>
        </p:blipFill>
        <p:spPr>
          <a:xfrm>
            <a:off x="450850" y="841375"/>
            <a:ext cx="3236913" cy="514350"/>
          </a:xfrm>
          <a:prstGeom prst="rect">
            <a:avLst/>
          </a:prstGeom>
          <a:noFill/>
          <a:ln w="9525">
            <a:noFill/>
          </a:ln>
        </p:spPr>
      </p:pic>
      <p:sp>
        <p:nvSpPr>
          <p:cNvPr id="5" name="文本框 4"/>
          <p:cNvSpPr txBox="1"/>
          <p:nvPr/>
        </p:nvSpPr>
        <p:spPr>
          <a:xfrm>
            <a:off x="547688" y="1660525"/>
            <a:ext cx="6072188" cy="4327525"/>
          </a:xfrm>
          <a:prstGeom prst="rect">
            <a:avLst/>
          </a:prstGeom>
          <a:noFill/>
        </p:spPr>
        <p:txBody>
          <a:bodyPr wrap="square" rtlCol="0">
            <a:spAutoFit/>
          </a:bodyPr>
          <a:p>
            <a:pPr marL="285750" indent="-285750">
              <a:lnSpc>
                <a:spcPct val="170000"/>
              </a:lnSpc>
              <a:buFont typeface="Wingdings" panose="05000000000000000000" charset="0"/>
              <a:buChar char="l"/>
            </a:pPr>
            <a:r>
              <a:rPr lang="zh-CN" altLang="en-US" b="1" noProof="1">
                <a:latin typeface="微软雅黑" panose="020B0503020204020204" charset="-122"/>
                <a:ea typeface="微软雅黑" panose="020B0503020204020204" charset="-122"/>
                <a:cs typeface="微软雅黑" panose="020B0503020204020204" charset="-122"/>
              </a:rPr>
              <a:t>自动化学报</a:t>
            </a:r>
            <a:endParaRPr lang="zh-CN" altLang="en-US" b="1" noProof="1">
              <a:latin typeface="微软雅黑" panose="020B0503020204020204" charset="-122"/>
              <a:ea typeface="微软雅黑" panose="020B0503020204020204" charset="-122"/>
              <a:cs typeface="微软雅黑" panose="020B0503020204020204" charset="-122"/>
            </a:endParaRPr>
          </a:p>
          <a:p>
            <a:pPr marL="285750" indent="-285750">
              <a:lnSpc>
                <a:spcPct val="170000"/>
              </a:lnSpc>
              <a:buFont typeface="Wingdings" panose="05000000000000000000" charset="0"/>
              <a:buChar char="l"/>
            </a:pPr>
            <a:r>
              <a:rPr lang="zh-CN" altLang="en-US" b="1" noProof="1">
                <a:latin typeface="微软雅黑" panose="020B0503020204020204" charset="-122"/>
                <a:ea typeface="微软雅黑" panose="020B0503020204020204" charset="-122"/>
                <a:cs typeface="微软雅黑" panose="020B0503020204020204" charset="-122"/>
              </a:rPr>
              <a:t>中国科学</a:t>
            </a:r>
            <a:endParaRPr lang="zh-CN" altLang="en-US" b="1" noProof="1">
              <a:latin typeface="微软雅黑" panose="020B0503020204020204" charset="-122"/>
              <a:ea typeface="微软雅黑" panose="020B0503020204020204" charset="-122"/>
              <a:cs typeface="微软雅黑" panose="020B0503020204020204" charset="-122"/>
            </a:endParaRPr>
          </a:p>
          <a:p>
            <a:pPr marL="285750" indent="-285750">
              <a:lnSpc>
                <a:spcPct val="170000"/>
              </a:lnSpc>
              <a:buFont typeface="Wingdings" panose="05000000000000000000" charset="0"/>
              <a:buChar char="l"/>
            </a:pPr>
            <a:r>
              <a:rPr lang="zh-CN" altLang="en-US" b="1" noProof="1">
                <a:latin typeface="微软雅黑" panose="020B0503020204020204" charset="-122"/>
                <a:ea typeface="微软雅黑" panose="020B0503020204020204" charset="-122"/>
                <a:cs typeface="微软雅黑" panose="020B0503020204020204" charset="-122"/>
              </a:rPr>
              <a:t>控制理论与应用</a:t>
            </a:r>
            <a:endParaRPr lang="zh-CN" altLang="en-US" b="1" noProof="1">
              <a:latin typeface="微软雅黑" panose="020B0503020204020204" charset="-122"/>
              <a:ea typeface="微软雅黑" panose="020B0503020204020204" charset="-122"/>
              <a:cs typeface="微软雅黑" panose="020B0503020204020204" charset="-122"/>
            </a:endParaRPr>
          </a:p>
          <a:p>
            <a:pPr marL="285750" indent="-285750">
              <a:lnSpc>
                <a:spcPct val="170000"/>
              </a:lnSpc>
              <a:buFont typeface="Wingdings" panose="05000000000000000000" charset="0"/>
              <a:buChar char="l"/>
            </a:pPr>
            <a:r>
              <a:rPr lang="zh-CN" altLang="en-US" b="1" noProof="1">
                <a:latin typeface="微软雅黑" panose="020B0503020204020204" charset="-122"/>
                <a:ea typeface="微软雅黑" panose="020B0503020204020204" charset="-122"/>
                <a:cs typeface="微软雅黑" panose="020B0503020204020204" charset="-122"/>
              </a:rPr>
              <a:t>控制与决策</a:t>
            </a:r>
            <a:endParaRPr lang="zh-CN" altLang="en-US" b="1" noProof="1">
              <a:latin typeface="微软雅黑" panose="020B0503020204020204" charset="-122"/>
              <a:ea typeface="微软雅黑" panose="020B0503020204020204" charset="-122"/>
              <a:cs typeface="微软雅黑" panose="020B0503020204020204" charset="-122"/>
            </a:endParaRPr>
          </a:p>
          <a:p>
            <a:pPr marL="285750" indent="-285750">
              <a:lnSpc>
                <a:spcPct val="170000"/>
              </a:lnSpc>
              <a:buFont typeface="Wingdings" panose="05000000000000000000" charset="0"/>
              <a:buChar char="l"/>
            </a:pPr>
            <a:r>
              <a:rPr lang="zh-CN" altLang="en-US" b="1" noProof="1">
                <a:latin typeface="微软雅黑" panose="020B0503020204020204" charset="-122"/>
                <a:ea typeface="微软雅黑" panose="020B0503020204020204" charset="-122"/>
                <a:cs typeface="微软雅黑" panose="020B0503020204020204" charset="-122"/>
              </a:rPr>
              <a:t>模式识别与人工智能</a:t>
            </a:r>
            <a:endParaRPr lang="zh-CN" altLang="en-US" b="1" noProof="1">
              <a:latin typeface="微软雅黑" panose="020B0503020204020204" charset="-122"/>
              <a:ea typeface="微软雅黑" panose="020B0503020204020204" charset="-122"/>
              <a:cs typeface="微软雅黑" panose="020B0503020204020204" charset="-122"/>
            </a:endParaRPr>
          </a:p>
          <a:p>
            <a:pPr marL="285750" indent="-285750">
              <a:lnSpc>
                <a:spcPct val="170000"/>
              </a:lnSpc>
              <a:buFont typeface="Wingdings" panose="05000000000000000000" charset="0"/>
              <a:buChar char="l"/>
            </a:pPr>
            <a:r>
              <a:rPr lang="zh-CN" altLang="en-US" b="1" noProof="1">
                <a:latin typeface="微软雅黑" panose="020B0503020204020204" charset="-122"/>
                <a:ea typeface="微软雅黑" panose="020B0503020204020204" charset="-122"/>
                <a:cs typeface="微软雅黑" panose="020B0503020204020204" charset="-122"/>
              </a:rPr>
              <a:t>计算机学报</a:t>
            </a:r>
            <a:endParaRPr lang="zh-CN" altLang="en-US" b="1" noProof="1">
              <a:latin typeface="微软雅黑" panose="020B0503020204020204" charset="-122"/>
              <a:ea typeface="微软雅黑" panose="020B0503020204020204" charset="-122"/>
              <a:cs typeface="微软雅黑" panose="020B0503020204020204" charset="-122"/>
            </a:endParaRPr>
          </a:p>
          <a:p>
            <a:pPr marL="285750" indent="-285750">
              <a:lnSpc>
                <a:spcPct val="170000"/>
              </a:lnSpc>
              <a:buFont typeface="Wingdings" panose="05000000000000000000" charset="0"/>
              <a:buChar char="l"/>
            </a:pPr>
            <a:r>
              <a:rPr lang="zh-CN" altLang="en-US" b="1" noProof="1">
                <a:latin typeface="微软雅黑" panose="020B0503020204020204" charset="-122"/>
                <a:ea typeface="微软雅黑" panose="020B0503020204020204" charset="-122"/>
                <a:cs typeface="微软雅黑" panose="020B0503020204020204" charset="-122"/>
              </a:rPr>
              <a:t>物理学报</a:t>
            </a:r>
            <a:endParaRPr lang="zh-CN" altLang="en-US" b="1" noProof="1">
              <a:latin typeface="微软雅黑" panose="020B0503020204020204" charset="-122"/>
              <a:ea typeface="微软雅黑" panose="020B0503020204020204" charset="-122"/>
              <a:cs typeface="微软雅黑" panose="020B0503020204020204" charset="-122"/>
            </a:endParaRPr>
          </a:p>
          <a:p>
            <a:pPr marL="285750" indent="-285750">
              <a:lnSpc>
                <a:spcPct val="170000"/>
              </a:lnSpc>
              <a:buFont typeface="Wingdings" panose="05000000000000000000" charset="0"/>
              <a:buChar char="l"/>
            </a:pPr>
            <a:r>
              <a:rPr lang="zh-CN" altLang="en-US" b="1" noProof="1">
                <a:latin typeface="微软雅黑" panose="020B0503020204020204" charset="-122"/>
                <a:ea typeface="微软雅黑" panose="020B0503020204020204" charset="-122"/>
                <a:cs typeface="微软雅黑" panose="020B0503020204020204" charset="-122"/>
              </a:rPr>
              <a:t>机械工程学报</a:t>
            </a:r>
            <a:endParaRPr lang="zh-CN" altLang="en-US" b="1" noProof="1">
              <a:latin typeface="微软雅黑" panose="020B0503020204020204" charset="-122"/>
              <a:ea typeface="微软雅黑" panose="020B0503020204020204" charset="-122"/>
              <a:cs typeface="微软雅黑" panose="020B0503020204020204" charset="-122"/>
            </a:endParaRPr>
          </a:p>
          <a:p>
            <a:pPr>
              <a:lnSpc>
                <a:spcPct val="170000"/>
              </a:lnSpc>
            </a:pPr>
            <a:r>
              <a:rPr lang="en-US" altLang="zh-CN" b="1" noProof="1">
                <a:latin typeface="微软雅黑" panose="020B0503020204020204" charset="-122"/>
                <a:ea typeface="微软雅黑" panose="020B0503020204020204" charset="-122"/>
                <a:cs typeface="微软雅黑" panose="020B0503020204020204" charset="-122"/>
              </a:rPr>
              <a:t>......</a:t>
            </a:r>
            <a:endParaRPr lang="en-US" altLang="zh-CN" b="1" noProof="1">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7698" name="灯片编号占位符 6"/>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pic>
        <p:nvPicPr>
          <p:cNvPr id="157699" name="图片 1"/>
          <p:cNvPicPr>
            <a:picLocks noChangeAspect="1"/>
          </p:cNvPicPr>
          <p:nvPr/>
        </p:nvPicPr>
        <p:blipFill>
          <a:blip r:embed="rId1"/>
          <a:stretch>
            <a:fillRect/>
          </a:stretch>
        </p:blipFill>
        <p:spPr>
          <a:xfrm>
            <a:off x="496888" y="619125"/>
            <a:ext cx="3267075" cy="390525"/>
          </a:xfrm>
          <a:prstGeom prst="rect">
            <a:avLst/>
          </a:prstGeom>
          <a:noFill/>
          <a:ln w="9525">
            <a:noFill/>
          </a:ln>
        </p:spPr>
      </p:pic>
      <p:sp>
        <p:nvSpPr>
          <p:cNvPr id="5" name="文本框 4"/>
          <p:cNvSpPr txBox="1"/>
          <p:nvPr/>
        </p:nvSpPr>
        <p:spPr>
          <a:xfrm>
            <a:off x="496888" y="1150938"/>
            <a:ext cx="8637588" cy="4797425"/>
          </a:xfrm>
          <a:prstGeom prst="rect">
            <a:avLst/>
          </a:prstGeom>
          <a:noFill/>
        </p:spPr>
        <p:txBody>
          <a:bodyPr wrap="square" rtlCol="0">
            <a:spAutoFit/>
          </a:bodyPr>
          <a:p>
            <a:pPr marL="285750" indent="-285750">
              <a:lnSpc>
                <a:spcPct val="170000"/>
              </a:lnSpc>
              <a:buFont typeface="Wingdings" panose="05000000000000000000" charset="0"/>
              <a:buChar char="l"/>
            </a:pPr>
            <a:r>
              <a:rPr lang="en-US" altLang="zh-CN" b="1" noProof="1">
                <a:latin typeface="微软雅黑" panose="020B0503020204020204" charset="-122"/>
                <a:ea typeface="微软雅黑" panose="020B0503020204020204" charset="-122"/>
                <a:cs typeface="微软雅黑" panose="020B0503020204020204" charset="-122"/>
              </a:rPr>
              <a:t>IEEE Transactions on Automatic Control</a:t>
            </a:r>
            <a:endParaRPr lang="zh-CN" altLang="en-US" b="1" noProof="1">
              <a:latin typeface="微软雅黑" panose="020B0503020204020204" charset="-122"/>
              <a:ea typeface="微软雅黑" panose="020B0503020204020204" charset="-122"/>
              <a:cs typeface="微软雅黑" panose="020B0503020204020204" charset="-122"/>
            </a:endParaRPr>
          </a:p>
          <a:p>
            <a:pPr marL="285750" indent="-285750">
              <a:lnSpc>
                <a:spcPct val="170000"/>
              </a:lnSpc>
              <a:buFont typeface="Wingdings" panose="05000000000000000000" charset="0"/>
              <a:buChar char="l"/>
            </a:pPr>
            <a:r>
              <a:rPr lang="en-US" altLang="zh-CN" b="1" noProof="1">
                <a:latin typeface="微软雅黑" panose="020B0503020204020204" charset="-122"/>
                <a:ea typeface="微软雅黑" panose="020B0503020204020204" charset="-122"/>
                <a:cs typeface="微软雅黑" panose="020B0503020204020204" charset="-122"/>
              </a:rPr>
              <a:t>Automatica</a:t>
            </a:r>
            <a:endParaRPr lang="en-US" altLang="zh-CN" b="1" noProof="1">
              <a:latin typeface="微软雅黑" panose="020B0503020204020204" charset="-122"/>
              <a:ea typeface="微软雅黑" panose="020B0503020204020204" charset="-122"/>
              <a:cs typeface="微软雅黑" panose="020B0503020204020204" charset="-122"/>
            </a:endParaRPr>
          </a:p>
          <a:p>
            <a:pPr marL="285750" indent="-285750">
              <a:lnSpc>
                <a:spcPct val="170000"/>
              </a:lnSpc>
              <a:buFont typeface="Wingdings" panose="05000000000000000000" charset="0"/>
              <a:buChar char="l"/>
            </a:pPr>
            <a:r>
              <a:rPr lang="en-US" altLang="zh-CN" b="1" noProof="1">
                <a:latin typeface="微软雅黑" panose="020B0503020204020204" charset="-122"/>
                <a:ea typeface="微软雅黑" panose="020B0503020204020204" charset="-122"/>
                <a:cs typeface="微软雅黑" panose="020B0503020204020204" charset="-122"/>
                <a:sym typeface="+mn-ea"/>
              </a:rPr>
              <a:t>IEEE Transactions on Cybernetics</a:t>
            </a:r>
            <a:endParaRPr lang="zh-CN" altLang="en-US" b="1" noProof="1">
              <a:latin typeface="微软雅黑" panose="020B0503020204020204" charset="-122"/>
              <a:ea typeface="微软雅黑" panose="020B0503020204020204" charset="-122"/>
              <a:cs typeface="微软雅黑" panose="020B0503020204020204" charset="-122"/>
            </a:endParaRPr>
          </a:p>
          <a:p>
            <a:pPr marL="285750" indent="-285750">
              <a:lnSpc>
                <a:spcPct val="170000"/>
              </a:lnSpc>
              <a:buFont typeface="Wingdings" panose="05000000000000000000" charset="0"/>
              <a:buChar char="l"/>
            </a:pPr>
            <a:r>
              <a:rPr lang="en-US" altLang="zh-CN" b="1" noProof="1">
                <a:latin typeface="微软雅黑" panose="020B0503020204020204" charset="-122"/>
                <a:ea typeface="微软雅黑" panose="020B0503020204020204" charset="-122"/>
                <a:cs typeface="微软雅黑" panose="020B0503020204020204" charset="-122"/>
              </a:rPr>
              <a:t>System and Control Letters</a:t>
            </a:r>
            <a:endParaRPr lang="zh-CN" altLang="en-US" b="1" noProof="1">
              <a:latin typeface="微软雅黑" panose="020B0503020204020204" charset="-122"/>
              <a:ea typeface="微软雅黑" panose="020B0503020204020204" charset="-122"/>
              <a:cs typeface="微软雅黑" panose="020B0503020204020204" charset="-122"/>
            </a:endParaRPr>
          </a:p>
          <a:p>
            <a:pPr marL="285750" indent="-285750">
              <a:lnSpc>
                <a:spcPct val="170000"/>
              </a:lnSpc>
              <a:buFont typeface="Wingdings" panose="05000000000000000000" charset="0"/>
              <a:buChar char="l"/>
            </a:pPr>
            <a:r>
              <a:rPr lang="en-US" altLang="zh-CN" b="1" noProof="1">
                <a:latin typeface="微软雅黑" panose="020B0503020204020204" charset="-122"/>
                <a:ea typeface="微软雅黑" panose="020B0503020204020204" charset="-122"/>
                <a:cs typeface="微软雅黑" panose="020B0503020204020204" charset="-122"/>
              </a:rPr>
              <a:t>IEEE Transactions on Neural Networks and Learning Systems</a:t>
            </a:r>
            <a:endParaRPr lang="zh-CN" altLang="en-US" b="1" noProof="1">
              <a:latin typeface="微软雅黑" panose="020B0503020204020204" charset="-122"/>
              <a:ea typeface="微软雅黑" panose="020B0503020204020204" charset="-122"/>
              <a:cs typeface="微软雅黑" panose="020B0503020204020204" charset="-122"/>
            </a:endParaRPr>
          </a:p>
          <a:p>
            <a:pPr marL="285750" indent="-285750">
              <a:lnSpc>
                <a:spcPct val="170000"/>
              </a:lnSpc>
              <a:buFont typeface="Wingdings" panose="05000000000000000000" charset="0"/>
              <a:buChar char="l"/>
            </a:pPr>
            <a:r>
              <a:rPr lang="en-US" altLang="zh-CN" b="1" noProof="1">
                <a:latin typeface="微软雅黑" panose="020B0503020204020204" charset="-122"/>
                <a:ea typeface="微软雅黑" panose="020B0503020204020204" charset="-122"/>
                <a:cs typeface="微软雅黑" panose="020B0503020204020204" charset="-122"/>
                <a:sym typeface="+mn-ea"/>
              </a:rPr>
              <a:t>IEEE Transactions on Fuzzy Systems</a:t>
            </a:r>
            <a:endParaRPr lang="zh-CN" altLang="en-US" b="1" noProof="1">
              <a:latin typeface="微软雅黑" panose="020B0503020204020204" charset="-122"/>
              <a:ea typeface="微软雅黑" panose="020B0503020204020204" charset="-122"/>
              <a:cs typeface="微软雅黑" panose="020B0503020204020204" charset="-122"/>
            </a:endParaRPr>
          </a:p>
          <a:p>
            <a:pPr marL="285750" indent="-285750">
              <a:lnSpc>
                <a:spcPct val="170000"/>
              </a:lnSpc>
              <a:buFont typeface="Wingdings" panose="05000000000000000000" charset="0"/>
              <a:buChar char="l"/>
            </a:pPr>
            <a:r>
              <a:rPr lang="en-US" altLang="zh-CN" b="1" noProof="1">
                <a:latin typeface="微软雅黑" panose="020B0503020204020204" charset="-122"/>
                <a:ea typeface="微软雅黑" panose="020B0503020204020204" charset="-122"/>
                <a:cs typeface="微软雅黑" panose="020B0503020204020204" charset="-122"/>
                <a:sym typeface="+mn-ea"/>
              </a:rPr>
              <a:t>IEEE Transactions on Control System Technology</a:t>
            </a:r>
            <a:endParaRPr lang="en-US" altLang="zh-CN" b="1" noProof="1">
              <a:latin typeface="微软雅黑" panose="020B0503020204020204" charset="-122"/>
              <a:ea typeface="微软雅黑" panose="020B0503020204020204" charset="-122"/>
              <a:cs typeface="微软雅黑" panose="020B0503020204020204" charset="-122"/>
              <a:sym typeface="+mn-ea"/>
            </a:endParaRPr>
          </a:p>
          <a:p>
            <a:pPr marL="285750" indent="-285750">
              <a:lnSpc>
                <a:spcPct val="170000"/>
              </a:lnSpc>
              <a:buFont typeface="Wingdings" panose="05000000000000000000" charset="0"/>
              <a:buChar char="l"/>
            </a:pPr>
            <a:r>
              <a:rPr lang="en-US" altLang="zh-CN" b="1" noProof="1">
                <a:latin typeface="微软雅黑" panose="020B0503020204020204" charset="-122"/>
                <a:ea typeface="微软雅黑" panose="020B0503020204020204" charset="-122"/>
                <a:cs typeface="微软雅黑" panose="020B0503020204020204" charset="-122"/>
                <a:sym typeface="+mn-ea"/>
              </a:rPr>
              <a:t>IEEE Transactions on Industry Electrics</a:t>
            </a:r>
            <a:endParaRPr lang="en-US" altLang="zh-CN" b="1" noProof="1">
              <a:latin typeface="微软雅黑" panose="020B0503020204020204" charset="-122"/>
              <a:ea typeface="微软雅黑" panose="020B0503020204020204" charset="-122"/>
              <a:cs typeface="微软雅黑" panose="020B0503020204020204" charset="-122"/>
              <a:sym typeface="+mn-ea"/>
            </a:endParaRPr>
          </a:p>
          <a:p>
            <a:pPr marL="285750" indent="-285750">
              <a:lnSpc>
                <a:spcPct val="170000"/>
              </a:lnSpc>
              <a:buFont typeface="Wingdings" panose="05000000000000000000" charset="0"/>
              <a:buChar char="l"/>
            </a:pPr>
            <a:r>
              <a:rPr lang="en-US" altLang="zh-CN" b="1" noProof="1">
                <a:latin typeface="微软雅黑" panose="020B0503020204020204" charset="-122"/>
                <a:ea typeface="微软雅黑" panose="020B0503020204020204" charset="-122"/>
                <a:cs typeface="微软雅黑" panose="020B0503020204020204" charset="-122"/>
                <a:sym typeface="+mn-ea"/>
              </a:rPr>
              <a:t>IEEE Transactions on Industry Informatics</a:t>
            </a:r>
            <a:endParaRPr lang="zh-CN" altLang="en-US" b="1" noProof="1">
              <a:latin typeface="微软雅黑" panose="020B0503020204020204" charset="-122"/>
              <a:ea typeface="微软雅黑" panose="020B0503020204020204" charset="-122"/>
              <a:cs typeface="微软雅黑" panose="020B0503020204020204" charset="-122"/>
            </a:endParaRPr>
          </a:p>
          <a:p>
            <a:pPr>
              <a:lnSpc>
                <a:spcPct val="170000"/>
              </a:lnSpc>
            </a:pPr>
            <a:r>
              <a:rPr lang="en-US" altLang="zh-CN" b="1" noProof="1">
                <a:latin typeface="微软雅黑" panose="020B0503020204020204" charset="-122"/>
                <a:ea typeface="微软雅黑" panose="020B0503020204020204" charset="-122"/>
                <a:cs typeface="微软雅黑" panose="020B0503020204020204" charset="-122"/>
              </a:rPr>
              <a:t>......</a:t>
            </a:r>
            <a:endParaRPr lang="en-US" altLang="zh-CN" b="1" noProof="1">
              <a:latin typeface="微软雅黑" panose="020B0503020204020204" charset="-122"/>
              <a:ea typeface="微软雅黑" panose="020B0503020204020204" charset="-122"/>
              <a:cs typeface="微软雅黑" panose="020B0503020204020204" charset="-122"/>
            </a:endParaRPr>
          </a:p>
        </p:txBody>
      </p:sp>
      <p:sp>
        <p:nvSpPr>
          <p:cNvPr id="157701" name="文本框 6"/>
          <p:cNvSpPr txBox="1"/>
          <p:nvPr/>
        </p:nvSpPr>
        <p:spPr>
          <a:xfrm>
            <a:off x="3255963" y="6048375"/>
            <a:ext cx="1789112" cy="336550"/>
          </a:xfrm>
          <a:prstGeom prst="rect">
            <a:avLst/>
          </a:prstGeom>
          <a:noFill/>
          <a:ln w="9525">
            <a:noFill/>
          </a:ln>
        </p:spPr>
        <p:txBody>
          <a:bodyPr wrap="square" anchor="t" anchorCtr="0">
            <a:spAutoFit/>
          </a:bodyPr>
          <a:p>
            <a:r>
              <a:rPr lang="zh-CN" altLang="en-US" sz="1600" b="1">
                <a:latin typeface="微软雅黑" panose="020B0503020204020204" charset="-122"/>
                <a:ea typeface="微软雅黑" panose="020B0503020204020204" charset="-122"/>
              </a:rPr>
              <a:t>中国自动化大会</a:t>
            </a:r>
            <a:endParaRPr lang="zh-CN" altLang="en-US" sz="1600" b="1">
              <a:latin typeface="微软雅黑" panose="020B0503020204020204" charset="-122"/>
              <a:ea typeface="微软雅黑" panose="020B0503020204020204" charset="-122"/>
            </a:endParaRPr>
          </a:p>
        </p:txBody>
      </p:sp>
      <p:sp>
        <p:nvSpPr>
          <p:cNvPr id="157702" name="文本框 1"/>
          <p:cNvSpPr txBox="1"/>
          <p:nvPr/>
        </p:nvSpPr>
        <p:spPr>
          <a:xfrm>
            <a:off x="727075" y="5784850"/>
            <a:ext cx="4848225" cy="646113"/>
          </a:xfrm>
          <a:prstGeom prst="rect">
            <a:avLst/>
          </a:prstGeom>
          <a:noFill/>
          <a:ln w="9525">
            <a:noFill/>
          </a:ln>
        </p:spPr>
        <p:txBody>
          <a:bodyPr wrap="square" anchor="t" anchorCtr="0">
            <a:spAutoFit/>
          </a:bodyPr>
          <a:p>
            <a:r>
              <a:rPr lang="zh-CN" altLang="en-US">
                <a:latin typeface="Arial" panose="020B0604020202020204" pitchFamily="34" charset="0"/>
              </a:rPr>
              <a:t>三大控制类国际会议：IFAC, CDC, ACC</a:t>
            </a:r>
            <a:endParaRPr lang="zh-CN" altLang="en-US">
              <a:latin typeface="Arial" panose="020B0604020202020204" pitchFamily="34" charset="0"/>
            </a:endParaRPr>
          </a:p>
          <a:p>
            <a:r>
              <a:rPr lang="zh-CN" altLang="en-US">
                <a:latin typeface="Arial" panose="020B0604020202020204" pitchFamily="34" charset="0"/>
              </a:rPr>
              <a:t>国内会议：CCC, CCDC，</a:t>
            </a:r>
            <a:endParaRPr lang="en-US" altLang="zh-CN">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386" name="Rectangle 3"/>
          <p:cNvSpPr>
            <a:spLocks noGrp="1"/>
          </p:cNvSpPr>
          <p:nvPr>
            <p:ph idx="1"/>
          </p:nvPr>
        </p:nvSpPr>
        <p:spPr>
          <a:xfrm>
            <a:off x="155575" y="1119188"/>
            <a:ext cx="8856663" cy="5445125"/>
          </a:xfrm>
        </p:spPr>
        <p:txBody>
          <a:bodyPr anchor="t"/>
          <a:p>
            <a:pPr marL="0" marR="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kern="1200" cap="none" spc="0" normalizeH="0" baseline="0" noProof="1" dirty="0">
                <a:solidFill>
                  <a:srgbClr val="FF3300"/>
                </a:solidFill>
                <a:latin typeface="微软雅黑" panose="020B0503020204020204" charset="-122"/>
                <a:ea typeface="微软雅黑" panose="020B0503020204020204" charset="-122"/>
                <a:cs typeface="微软雅黑" panose="020B0503020204020204" charset="-122"/>
              </a:rPr>
              <a:t>学习方法</a:t>
            </a:r>
            <a:r>
              <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：实际应用</a:t>
            </a:r>
            <a:r>
              <a:rPr kumimoji="0" lang="en-US" altLang="zh-CN" sz="28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a:t>
            </a:r>
            <a:r>
              <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面向科学研究及实际应用</a:t>
            </a:r>
            <a:r>
              <a:rPr kumimoji="0" lang="en-US" altLang="zh-CN" sz="28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a:t>
            </a:r>
            <a:endPar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endParaRPr>
          </a:p>
          <a:p>
            <a: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pPr>
            <a:r>
              <a:rPr kumimoji="0" lang="zh-CN" altLang="en-US" sz="2800" b="1" i="0" u="none" strike="noStrike" kern="1200" cap="none" spc="0" normalizeH="0" baseline="0" noProof="1" dirty="0">
                <a:solidFill>
                  <a:srgbClr val="FF3300"/>
                </a:solidFill>
                <a:latin typeface="微软雅黑" panose="020B0503020204020204" charset="-122"/>
                <a:ea typeface="微软雅黑" panose="020B0503020204020204" charset="-122"/>
                <a:cs typeface="微软雅黑" panose="020B0503020204020204" charset="-122"/>
              </a:rPr>
              <a:t>考核方式：</a:t>
            </a:r>
            <a:endParaRPr kumimoji="0" lang="en-US" altLang="zh-CN" sz="2800" b="1" i="0" u="none" strike="noStrike" kern="1200" cap="none" spc="0" normalizeH="0" baseline="0" noProof="1" dirty="0">
              <a:solidFill>
                <a:srgbClr val="FF3300"/>
              </a:solidFill>
              <a:latin typeface="微软雅黑" panose="020B0503020204020204" charset="-122"/>
              <a:ea typeface="微软雅黑" panose="020B0503020204020204" charset="-122"/>
              <a:cs typeface="微软雅黑" panose="020B0503020204020204" charset="-122"/>
            </a:endParaRPr>
          </a:p>
          <a:p>
            <a: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pPr>
            <a:r>
              <a:rPr kumimoji="0" lang="zh-CN" altLang="en-US" sz="2800" b="1" i="0" u="none" strike="noStrike" kern="1200" cap="none" spc="0" normalizeH="0" baseline="0" noProof="1" dirty="0">
                <a:solidFill>
                  <a:srgbClr val="FF3300"/>
                </a:solidFill>
                <a:latin typeface="微软雅黑" panose="020B0503020204020204" charset="-122"/>
                <a:ea typeface="微软雅黑" panose="020B0503020204020204" charset="-122"/>
                <a:cs typeface="微软雅黑" panose="020B0503020204020204" charset="-122"/>
              </a:rPr>
              <a:t>开卷考试</a:t>
            </a:r>
            <a:r>
              <a:rPr kumimoji="0" lang="en-US" altLang="zh-CN" sz="2800" b="1" i="0" u="none" strike="noStrike" kern="1200" cap="none" spc="0" normalizeH="0" baseline="0" noProof="1" dirty="0">
                <a:solidFill>
                  <a:srgbClr val="FF3300"/>
                </a:solidFill>
                <a:latin typeface="微软雅黑" panose="020B0503020204020204" charset="-122"/>
                <a:ea typeface="微软雅黑" panose="020B0503020204020204" charset="-122"/>
                <a:cs typeface="微软雅黑" panose="020B0503020204020204" charset="-122"/>
              </a:rPr>
              <a:t>80%+</a:t>
            </a:r>
            <a:r>
              <a:rPr kumimoji="0" lang="zh-CN" altLang="en-US" sz="2800" b="1" i="0" u="none" strike="noStrike" kern="1200" cap="none" spc="0" normalizeH="0" baseline="0" noProof="1" dirty="0">
                <a:solidFill>
                  <a:srgbClr val="FF3300"/>
                </a:solidFill>
                <a:latin typeface="微软雅黑" panose="020B0503020204020204" charset="-122"/>
                <a:ea typeface="微软雅黑" panose="020B0503020204020204" charset="-122"/>
                <a:cs typeface="微软雅黑" panose="020B0503020204020204" charset="-122"/>
              </a:rPr>
              <a:t>课堂出勤及作业</a:t>
            </a:r>
            <a:r>
              <a:rPr kumimoji="0" lang="en-US" altLang="zh-CN" sz="2800" b="1" i="0" u="none" strike="noStrike" kern="1200" cap="none" spc="0" normalizeH="0" baseline="0" noProof="1" dirty="0">
                <a:solidFill>
                  <a:srgbClr val="FF3300"/>
                </a:solidFill>
                <a:latin typeface="微软雅黑" panose="020B0503020204020204" charset="-122"/>
                <a:ea typeface="微软雅黑" panose="020B0503020204020204" charset="-122"/>
                <a:cs typeface="微软雅黑" panose="020B0503020204020204" charset="-122"/>
              </a:rPr>
              <a:t>20%</a:t>
            </a:r>
            <a:endParaRPr kumimoji="0" lang="en-US" altLang="zh-CN" sz="2800" b="1" i="0" u="none" strike="noStrike" kern="1200" cap="none" spc="0" normalizeH="0" baseline="0" noProof="1" dirty="0">
              <a:solidFill>
                <a:srgbClr val="FF3300"/>
              </a:solidFill>
              <a:latin typeface="微软雅黑" panose="020B0503020204020204" charset="-122"/>
              <a:ea typeface="微软雅黑" panose="020B0503020204020204" charset="-122"/>
              <a:cs typeface="微软雅黑" panose="020B0503020204020204" charset="-122"/>
            </a:endParaRPr>
          </a:p>
          <a:p>
            <a: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pPr>
            <a:r>
              <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教    材：</a:t>
            </a:r>
            <a:r>
              <a:rPr kumimoji="0" lang="zh-CN" altLang="en-US" sz="2800" b="1" i="0" u="none" strike="noStrike" kern="1200" cap="none" spc="0" normalizeH="0" baseline="0" noProof="1" dirty="0">
                <a:solidFill>
                  <a:srgbClr val="FF0000"/>
                </a:solidFill>
                <a:latin typeface="微软雅黑" panose="020B0503020204020204" charset="-122"/>
                <a:ea typeface="微软雅黑" panose="020B0503020204020204" charset="-122"/>
                <a:cs typeface="微软雅黑" panose="020B0503020204020204" charset="-122"/>
              </a:rPr>
              <a:t>非线性系统分析与设计</a:t>
            </a:r>
            <a:r>
              <a:rPr kumimoji="0" lang="en-US" altLang="zh-CN" sz="28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a:t>
            </a:r>
            <a:r>
              <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焦晓红、关新平</a:t>
            </a:r>
            <a:endPar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endParaRPr>
          </a:p>
          <a:p>
            <a:pPr marL="0" marR="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                  编</a:t>
            </a:r>
            <a:r>
              <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sym typeface="+mn-ea"/>
              </a:rPr>
              <a:t>著</a:t>
            </a:r>
            <a:endParaRPr kumimoji="0" lang="zh-CN" altLang="en-US" sz="2800" b="0"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endParaRPr>
          </a:p>
          <a:p>
            <a:pPr marL="0" marR="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0" i="0" u="none" strike="noStrike" kern="1200" cap="none" spc="0" normalizeH="0" baseline="0" noProof="1" dirty="0">
                <a:solidFill>
                  <a:schemeClr val="tx1"/>
                </a:solidFill>
                <a:latin typeface="+mn-lt"/>
                <a:ea typeface="宋体" panose="02010600030101010101" pitchFamily="2" charset="-122"/>
                <a:cs typeface="+mn-cs"/>
              </a:rPr>
              <a:t>                   </a:t>
            </a:r>
            <a:endParaRPr kumimoji="0" lang="zh-CN" altLang="en-US" sz="2800" b="0" i="0" u="none" strike="noStrike" kern="1200" cap="none" spc="0" normalizeH="0" baseline="0" noProof="1" dirty="0">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800" b="1" i="1"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1" u="none" strike="noStrike" kern="1200" cap="none" spc="0" normalizeH="0" baseline="0" noProof="1" dirty="0">
                <a:solidFill>
                  <a:schemeClr val="tx1"/>
                </a:solidFill>
                <a:latin typeface="+mn-lt"/>
                <a:ea typeface="+mn-ea"/>
                <a:cs typeface="+mn-cs"/>
              </a:rPr>
              <a:t>       </a:t>
            </a:r>
            <a:endParaRPr kumimoji="0" lang="zh-CN" altLang="en-US" sz="2800" b="1" i="1" u="none" strike="noStrike" kern="1200" cap="none" spc="0" normalizeH="0" baseline="0" noProof="1" dirty="0">
              <a:solidFill>
                <a:schemeClr val="tx1"/>
              </a:solidFill>
              <a:latin typeface="+mn-lt"/>
              <a:ea typeface="+mn-ea"/>
              <a:cs typeface="+mn-cs"/>
            </a:endParaRPr>
          </a:p>
        </p:txBody>
      </p:sp>
      <p:sp>
        <p:nvSpPr>
          <p:cNvPr id="115715" name="灯片编号占位符 4"/>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pic>
        <p:nvPicPr>
          <p:cNvPr id="115716" name="图片 1"/>
          <p:cNvPicPr>
            <a:picLocks noChangeAspect="1"/>
          </p:cNvPicPr>
          <p:nvPr/>
        </p:nvPicPr>
        <p:blipFill>
          <a:blip r:embed="rId1"/>
          <a:stretch>
            <a:fillRect/>
          </a:stretch>
        </p:blipFill>
        <p:spPr>
          <a:xfrm>
            <a:off x="4060825" y="3279775"/>
            <a:ext cx="2228850" cy="32004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7762" name="文本框 8"/>
          <p:cNvSpPr txBox="1"/>
          <p:nvPr/>
        </p:nvSpPr>
        <p:spPr>
          <a:xfrm>
            <a:off x="346075" y="625475"/>
            <a:ext cx="2671763" cy="584200"/>
          </a:xfrm>
          <a:prstGeom prst="rect">
            <a:avLst/>
          </a:prstGeom>
          <a:noFill/>
          <a:ln w="9525">
            <a:noFill/>
          </a:ln>
        </p:spPr>
        <p:txBody>
          <a:bodyPr wrap="square" anchor="t" anchorCtr="0">
            <a:spAutoFit/>
          </a:bodyPr>
          <a:p>
            <a:pPr eaLnBrk="0" hangingPunct="0"/>
            <a:r>
              <a:rPr lang="zh-CN" altLang="en-US" sz="3200" b="1">
                <a:latin typeface="微软雅黑" panose="020B0503020204020204" charset="-122"/>
                <a:ea typeface="微软雅黑" panose="020B0503020204020204" charset="-122"/>
              </a:rPr>
              <a:t>参考书目</a:t>
            </a:r>
            <a:endParaRPr lang="zh-CN" altLang="en-US" sz="3200" b="1">
              <a:latin typeface="微软雅黑" panose="020B0503020204020204" charset="-122"/>
              <a:ea typeface="微软雅黑" panose="020B0503020204020204" charset="-122"/>
            </a:endParaRPr>
          </a:p>
        </p:txBody>
      </p:sp>
      <p:sp>
        <p:nvSpPr>
          <p:cNvPr id="117763" name="灯片编号占位符 25"/>
          <p:cNvSpPr/>
          <p:nvPr>
            <p:ph type="sldNum" sz="quarter" idx="12"/>
          </p:nvPr>
        </p:nvSpPr>
        <p:spPr>
          <a:xfrm>
            <a:off x="6989763"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17764" name="文本框 2"/>
          <p:cNvSpPr txBox="1"/>
          <p:nvPr/>
        </p:nvSpPr>
        <p:spPr>
          <a:xfrm>
            <a:off x="231775" y="1317625"/>
            <a:ext cx="8588375" cy="4708525"/>
          </a:xfrm>
          <a:prstGeom prst="rect">
            <a:avLst/>
          </a:prstGeom>
          <a:noFill/>
          <a:ln w="9525">
            <a:noFill/>
          </a:ln>
        </p:spPr>
        <p:txBody>
          <a:bodyPr wrap="square" anchor="t" anchorCtr="0">
            <a:spAutoFit/>
          </a:bodyPr>
          <a:p>
            <a:pPr>
              <a:lnSpc>
                <a:spcPct val="150000"/>
              </a:lnSpc>
            </a:pPr>
            <a:r>
              <a:rPr lang="zh-CN" altLang="en-US" sz="2000">
                <a:latin typeface="Arial" panose="020B0604020202020204" pitchFamily="34" charset="0"/>
              </a:rPr>
              <a:t>(</a:t>
            </a:r>
            <a:r>
              <a:rPr lang="en-US" altLang="zh-CN" sz="2000">
                <a:latin typeface="Arial" panose="020B0604020202020204" pitchFamily="34" charset="0"/>
              </a:rPr>
              <a:t>1</a:t>
            </a:r>
            <a:r>
              <a:rPr lang="zh-CN" altLang="en-US" sz="2000">
                <a:latin typeface="Arial" panose="020B0604020202020204" pitchFamily="34" charset="0"/>
              </a:rPr>
              <a:t>)Hassan K. Khalil. Nonlinear Systems(Third Edition). Prentice Hall. 1996</a:t>
            </a:r>
            <a:endParaRPr lang="zh-CN" altLang="en-US" sz="2000">
              <a:latin typeface="Arial" panose="020B0604020202020204" pitchFamily="34" charset="0"/>
            </a:endParaRPr>
          </a:p>
          <a:p>
            <a:pPr>
              <a:lnSpc>
                <a:spcPct val="150000"/>
              </a:lnSpc>
            </a:pPr>
            <a:r>
              <a:rPr lang="en-US" altLang="zh-CN" sz="2000">
                <a:latin typeface="Arial" panose="020B0604020202020204" pitchFamily="34" charset="0"/>
              </a:rPr>
              <a:t>(2)</a:t>
            </a:r>
            <a:r>
              <a:rPr lang="zh-CN" altLang="en-US" sz="2000">
                <a:latin typeface="Arial" panose="020B0604020202020204" pitchFamily="34" charset="0"/>
              </a:rPr>
              <a:t>Alberto Isidori. Nonlinear Control Systems(Third Edition). Springer. 1995</a:t>
            </a:r>
            <a:endParaRPr lang="zh-CN" altLang="en-US" sz="2000">
              <a:latin typeface="Arial" panose="020B0604020202020204" pitchFamily="34" charset="0"/>
            </a:endParaRPr>
          </a:p>
          <a:p>
            <a:pPr>
              <a:lnSpc>
                <a:spcPct val="150000"/>
              </a:lnSpc>
            </a:pPr>
            <a:r>
              <a:rPr lang="zh-CN" altLang="en-US" sz="2000">
                <a:latin typeface="Arial" panose="020B0604020202020204" pitchFamily="34" charset="0"/>
              </a:rPr>
              <a:t>(3)高为炳.非线性系统导论.北京：科学出版社.1988</a:t>
            </a:r>
            <a:endParaRPr lang="zh-CN" altLang="en-US" sz="2000">
              <a:latin typeface="Arial" panose="020B0604020202020204" pitchFamily="34" charset="0"/>
            </a:endParaRPr>
          </a:p>
          <a:p>
            <a:pPr>
              <a:lnSpc>
                <a:spcPct val="150000"/>
              </a:lnSpc>
            </a:pPr>
            <a:r>
              <a:rPr lang="zh-CN" altLang="en-US" sz="2000">
                <a:latin typeface="Arial" panose="020B0604020202020204" pitchFamily="34" charset="0"/>
              </a:rPr>
              <a:t>(4)J.-J. E. Slotine and W. P. Li. Applied Nonlinear Control. Prentice Hall. 1991</a:t>
            </a:r>
            <a:endParaRPr lang="zh-CN" altLang="en-US" sz="2000">
              <a:latin typeface="Arial" panose="020B0604020202020204" pitchFamily="34" charset="0"/>
            </a:endParaRPr>
          </a:p>
          <a:p>
            <a:pPr>
              <a:lnSpc>
                <a:spcPct val="150000"/>
              </a:lnSpc>
            </a:pPr>
            <a:r>
              <a:rPr lang="zh-CN" altLang="en-US" sz="2000">
                <a:latin typeface="Arial" panose="020B0604020202020204" pitchFamily="34" charset="0"/>
              </a:rPr>
              <a:t>(5)程代展.非线性系统的几何理论.北京：科学出版社.1988</a:t>
            </a:r>
            <a:endParaRPr lang="zh-CN" altLang="en-US" sz="2000">
              <a:latin typeface="Arial" panose="020B0604020202020204" pitchFamily="34" charset="0"/>
            </a:endParaRPr>
          </a:p>
          <a:p>
            <a:pPr>
              <a:lnSpc>
                <a:spcPct val="150000"/>
              </a:lnSpc>
            </a:pPr>
            <a:r>
              <a:rPr lang="zh-CN" altLang="en-US" sz="2000">
                <a:latin typeface="Arial" panose="020B0604020202020204" pitchFamily="34" charset="0"/>
              </a:rPr>
              <a:t>(6)冯纯伯</a:t>
            </a:r>
            <a:r>
              <a:rPr lang="en-US" altLang="zh-CN" sz="2000">
                <a:latin typeface="Arial" panose="020B0604020202020204" pitchFamily="34" charset="0"/>
              </a:rPr>
              <a:t>, </a:t>
            </a:r>
            <a:r>
              <a:rPr lang="zh-CN" altLang="en-US" sz="2000">
                <a:latin typeface="Arial" panose="020B0604020202020204" pitchFamily="34" charset="0"/>
              </a:rPr>
              <a:t>费树岷.非线性控制系统分析(第二版).北京：电子工业出版社.1998</a:t>
            </a:r>
            <a:endParaRPr lang="zh-CN" altLang="en-US" sz="2000">
              <a:latin typeface="Arial" panose="020B0604020202020204" pitchFamily="34" charset="0"/>
            </a:endParaRPr>
          </a:p>
          <a:p>
            <a:pPr>
              <a:lnSpc>
                <a:spcPct val="150000"/>
              </a:lnSpc>
            </a:pPr>
            <a:r>
              <a:rPr lang="zh-CN" altLang="en-US" sz="2000" b="1">
                <a:solidFill>
                  <a:srgbClr val="FF0000"/>
                </a:solidFill>
                <a:latin typeface="微软雅黑" panose="020B0503020204020204" charset="-122"/>
                <a:ea typeface="微软雅黑" panose="020B0503020204020204" charset="-122"/>
              </a:rPr>
              <a:t>与上面的专著和教材相比，该书内容不算太多，基础知识比较全面，知识结构合理，讲解由浅入深、循序渐进</a:t>
            </a:r>
            <a:endParaRPr lang="zh-CN" altLang="en-US" sz="2000" b="1">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 name="圆角矩形 5"/>
          <p:cNvSpPr/>
          <p:nvPr/>
        </p:nvSpPr>
        <p:spPr>
          <a:xfrm>
            <a:off x="692150" y="1739900"/>
            <a:ext cx="1524000" cy="5588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indent="0" algn="ctr" defTabSz="914400" rtl="0" eaLnBrk="0" fontAlgn="base" latinLnBrk="0" hangingPunct="0">
              <a:lnSpc>
                <a:spcPct val="100000"/>
              </a:lnSpc>
              <a:spcBef>
                <a:spcPct val="0"/>
              </a:spcBef>
              <a:spcAft>
                <a:spcPct val="0"/>
              </a:spcAft>
              <a:buNone/>
            </a:pPr>
            <a:r>
              <a:rPr kumimoji="0" lang="zh-CN" altLang="en-US" b="1" i="0" u="none" strike="noStrike" kern="1200" cap="none" spc="0" normalizeH="0" baseline="0" noProof="1">
                <a:solidFill>
                  <a:srgbClr val="C00000"/>
                </a:solidFill>
                <a:latin typeface="微软雅黑" panose="020B0503020204020204" charset="-122"/>
                <a:ea typeface="微软雅黑" panose="020B0503020204020204" charset="-122"/>
                <a:cs typeface="+mn-cs"/>
                <a:sym typeface="+mn-ea"/>
              </a:rPr>
              <a:t>绪论</a:t>
            </a:r>
            <a:endParaRPr kumimoji="0" lang="zh-CN" altLang="en-US" b="1" i="0" u="none" strike="noStrike" kern="1200" cap="none" spc="0" normalizeH="0" baseline="0" noProof="1">
              <a:solidFill>
                <a:srgbClr val="C00000"/>
              </a:solidFill>
              <a:latin typeface="微软雅黑" panose="020B0503020204020204" charset="-122"/>
              <a:ea typeface="微软雅黑" panose="020B0503020204020204" charset="-122"/>
              <a:cs typeface="+mn-cs"/>
              <a:sym typeface="+mn-ea"/>
            </a:endParaRPr>
          </a:p>
        </p:txBody>
      </p:sp>
      <p:sp>
        <p:nvSpPr>
          <p:cNvPr id="7" name="圆角矩形 6"/>
          <p:cNvSpPr/>
          <p:nvPr/>
        </p:nvSpPr>
        <p:spPr>
          <a:xfrm>
            <a:off x="692150" y="3324225"/>
            <a:ext cx="1524000" cy="5588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indent="0" algn="ctr" defTabSz="914400" rtl="0" eaLnBrk="0" fontAlgn="base" latinLnBrk="0" hangingPunct="0">
              <a:lnSpc>
                <a:spcPct val="100000"/>
              </a:lnSpc>
              <a:spcBef>
                <a:spcPct val="0"/>
              </a:spcBef>
              <a:spcAft>
                <a:spcPct val="0"/>
              </a:spcAft>
              <a:buNone/>
            </a:pPr>
            <a:r>
              <a:rPr kumimoji="0" lang="zh-CN" altLang="en-US" b="1" i="0" u="none" strike="noStrike" kern="1200" cap="none" spc="0" normalizeH="0" baseline="0" noProof="1">
                <a:solidFill>
                  <a:srgbClr val="C00000"/>
                </a:solidFill>
                <a:latin typeface="微软雅黑" panose="020B0503020204020204" charset="-122"/>
                <a:ea typeface="微软雅黑" panose="020B0503020204020204" charset="-122"/>
                <a:cs typeface="+mn-cs"/>
                <a:sym typeface="+mn-ea"/>
              </a:rPr>
              <a:t>非线性系统</a:t>
            </a:r>
            <a:endParaRPr kumimoji="0" lang="zh-CN" altLang="en-US" b="1" i="0" u="none" strike="noStrike" kern="1200" cap="none" spc="0" normalizeH="0" baseline="0" noProof="1">
              <a:solidFill>
                <a:srgbClr val="C00000"/>
              </a:solidFill>
              <a:latin typeface="微软雅黑" panose="020B0503020204020204" charset="-122"/>
              <a:ea typeface="微软雅黑" panose="020B0503020204020204" charset="-122"/>
              <a:cs typeface="+mn-cs"/>
              <a:sym typeface="+mn-ea"/>
            </a:endParaRPr>
          </a:p>
        </p:txBody>
      </p:sp>
      <p:sp>
        <p:nvSpPr>
          <p:cNvPr id="8" name="圆角矩形 7"/>
          <p:cNvSpPr/>
          <p:nvPr/>
        </p:nvSpPr>
        <p:spPr>
          <a:xfrm>
            <a:off x="3476625" y="1992313"/>
            <a:ext cx="1524000" cy="56038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indent="0" algn="ctr" defTabSz="914400" rtl="0" eaLnBrk="0" fontAlgn="base" latinLnBrk="0" hangingPunct="0">
              <a:lnSpc>
                <a:spcPct val="100000"/>
              </a:lnSpc>
              <a:spcBef>
                <a:spcPct val="0"/>
              </a:spcBef>
              <a:spcAft>
                <a:spcPct val="0"/>
              </a:spcAft>
              <a:buNone/>
            </a:pPr>
            <a:r>
              <a:rPr kumimoji="0" lang="zh-CN" altLang="en-US" b="1" i="0" u="none" strike="noStrike" kern="1200" cap="none" spc="0" normalizeH="0" baseline="0" noProof="1">
                <a:solidFill>
                  <a:srgbClr val="C00000"/>
                </a:solidFill>
                <a:latin typeface="微软雅黑" panose="020B0503020204020204" charset="-122"/>
                <a:ea typeface="微软雅黑" panose="020B0503020204020204" charset="-122"/>
                <a:cs typeface="+mn-cs"/>
                <a:sym typeface="+mn-ea"/>
              </a:rPr>
              <a:t>系统分析</a:t>
            </a:r>
            <a:endParaRPr kumimoji="0" lang="zh-CN" altLang="en-US" b="1" i="0" u="none" strike="noStrike" kern="1200" cap="none" spc="0" normalizeH="0" baseline="0" noProof="1">
              <a:solidFill>
                <a:srgbClr val="C00000"/>
              </a:solidFill>
              <a:latin typeface="微软雅黑" panose="020B0503020204020204" charset="-122"/>
              <a:ea typeface="微软雅黑" panose="020B0503020204020204" charset="-122"/>
              <a:cs typeface="+mn-cs"/>
              <a:sym typeface="+mn-ea"/>
            </a:endParaRPr>
          </a:p>
        </p:txBody>
      </p:sp>
      <p:sp>
        <p:nvSpPr>
          <p:cNvPr id="9" name="圆角矩形 8"/>
          <p:cNvSpPr/>
          <p:nvPr/>
        </p:nvSpPr>
        <p:spPr>
          <a:xfrm>
            <a:off x="5740400" y="995363"/>
            <a:ext cx="2501900" cy="671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indent="0" algn="ctr" defTabSz="914400" rtl="0" eaLnBrk="0" fontAlgn="base" latinLnBrk="0" hangingPunct="0">
              <a:lnSpc>
                <a:spcPct val="100000"/>
              </a:lnSpc>
              <a:spcBef>
                <a:spcPct val="0"/>
              </a:spcBef>
              <a:spcAft>
                <a:spcPct val="0"/>
              </a:spcAft>
              <a:buNone/>
            </a:pPr>
            <a:r>
              <a:rPr kumimoji="0" lang="zh-CN" altLang="en-US" b="1" i="0" u="none" strike="noStrike" kern="1200" cap="none" spc="0" normalizeH="0" baseline="0" noProof="1">
                <a:solidFill>
                  <a:srgbClr val="C00000"/>
                </a:solidFill>
                <a:latin typeface="微软雅黑" panose="020B0503020204020204" charset="-122"/>
                <a:ea typeface="微软雅黑" panose="020B0503020204020204" charset="-122"/>
                <a:cs typeface="+mn-cs"/>
                <a:sym typeface="+mn-ea"/>
              </a:rPr>
              <a:t>Lyapunov稳定性分析</a:t>
            </a:r>
            <a:endParaRPr kumimoji="0" lang="zh-CN" altLang="en-US" b="1" i="0" u="none" strike="noStrike" kern="1200" cap="none" spc="0" normalizeH="0" baseline="0" noProof="1">
              <a:solidFill>
                <a:srgbClr val="C00000"/>
              </a:solidFill>
              <a:latin typeface="微软雅黑" panose="020B0503020204020204" charset="-122"/>
              <a:ea typeface="微软雅黑" panose="020B0503020204020204" charset="-122"/>
              <a:cs typeface="+mn-cs"/>
              <a:sym typeface="+mn-ea"/>
            </a:endParaRPr>
          </a:p>
        </p:txBody>
      </p:sp>
      <p:sp>
        <p:nvSpPr>
          <p:cNvPr id="10" name="圆角矩形 9"/>
          <p:cNvSpPr/>
          <p:nvPr/>
        </p:nvSpPr>
        <p:spPr>
          <a:xfrm>
            <a:off x="5740400" y="1739900"/>
            <a:ext cx="2501900" cy="949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indent="0" algn="ctr" defTabSz="914400" rtl="0" eaLnBrk="0" fontAlgn="base" latinLnBrk="0" hangingPunct="0">
              <a:lnSpc>
                <a:spcPct val="100000"/>
              </a:lnSpc>
              <a:spcBef>
                <a:spcPct val="0"/>
              </a:spcBef>
              <a:spcAft>
                <a:spcPct val="0"/>
              </a:spcAft>
              <a:buNone/>
            </a:pPr>
            <a:r>
              <a:rPr kumimoji="0" lang="zh-CN" altLang="en-US" b="1" i="0" u="none" strike="noStrike" kern="1200" cap="none" spc="0" normalizeH="0" baseline="0" noProof="1">
                <a:solidFill>
                  <a:srgbClr val="C00000"/>
                </a:solidFill>
                <a:latin typeface="微软雅黑" panose="020B0503020204020204" charset="-122"/>
                <a:ea typeface="微软雅黑" panose="020B0503020204020204" charset="-122"/>
                <a:cs typeface="+mn-cs"/>
                <a:sym typeface="+mn-ea"/>
              </a:rPr>
              <a:t>输入-状态稳定性、输入-输出稳定性分析</a:t>
            </a:r>
            <a:endParaRPr kumimoji="0" lang="zh-CN" altLang="en-US" b="1" i="0" u="none" strike="noStrike" kern="1200" cap="none" spc="0" normalizeH="0" baseline="0" noProof="1">
              <a:solidFill>
                <a:srgbClr val="C00000"/>
              </a:solidFill>
              <a:latin typeface="微软雅黑" panose="020B0503020204020204" charset="-122"/>
              <a:ea typeface="微软雅黑" panose="020B0503020204020204" charset="-122"/>
              <a:cs typeface="+mn-cs"/>
              <a:sym typeface="+mn-ea"/>
            </a:endParaRPr>
          </a:p>
        </p:txBody>
      </p:sp>
      <p:sp>
        <p:nvSpPr>
          <p:cNvPr id="11" name="圆角矩形 10"/>
          <p:cNvSpPr/>
          <p:nvPr/>
        </p:nvSpPr>
        <p:spPr>
          <a:xfrm>
            <a:off x="5740400" y="2789238"/>
            <a:ext cx="2501900" cy="671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indent="0" algn="ctr" defTabSz="914400" rtl="0" eaLnBrk="0" fontAlgn="base" latinLnBrk="0" hangingPunct="0">
              <a:lnSpc>
                <a:spcPct val="100000"/>
              </a:lnSpc>
              <a:spcBef>
                <a:spcPct val="0"/>
              </a:spcBef>
              <a:spcAft>
                <a:spcPct val="0"/>
              </a:spcAft>
              <a:buNone/>
            </a:pPr>
            <a:r>
              <a:rPr kumimoji="0" lang="zh-CN" altLang="en-US" b="1" i="0" u="none" strike="noStrike" kern="1200" cap="none" spc="0" normalizeH="0" baseline="0" noProof="1">
                <a:solidFill>
                  <a:srgbClr val="C00000"/>
                </a:solidFill>
                <a:latin typeface="微软雅黑" panose="020B0503020204020204" charset="-122"/>
                <a:ea typeface="微软雅黑" panose="020B0503020204020204" charset="-122"/>
                <a:cs typeface="+mn-cs"/>
                <a:sym typeface="+mn-ea"/>
              </a:rPr>
              <a:t>无源性分析</a:t>
            </a:r>
            <a:endParaRPr kumimoji="0" lang="zh-CN" altLang="en-US" b="1" i="0" u="none" strike="noStrike" kern="1200" cap="none" spc="0" normalizeH="0" baseline="0" noProof="1">
              <a:solidFill>
                <a:srgbClr val="C00000"/>
              </a:solidFill>
              <a:latin typeface="微软雅黑" panose="020B0503020204020204" charset="-122"/>
              <a:ea typeface="微软雅黑" panose="020B0503020204020204" charset="-122"/>
              <a:cs typeface="+mn-cs"/>
              <a:sym typeface="+mn-ea"/>
            </a:endParaRPr>
          </a:p>
        </p:txBody>
      </p:sp>
      <p:sp>
        <p:nvSpPr>
          <p:cNvPr id="12" name="圆角矩形 11"/>
          <p:cNvSpPr/>
          <p:nvPr/>
        </p:nvSpPr>
        <p:spPr>
          <a:xfrm>
            <a:off x="3367088" y="4595813"/>
            <a:ext cx="1524000" cy="56038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indent="0" algn="ctr" defTabSz="914400" rtl="0" eaLnBrk="0" fontAlgn="base" latinLnBrk="0" hangingPunct="0">
              <a:lnSpc>
                <a:spcPct val="100000"/>
              </a:lnSpc>
              <a:spcBef>
                <a:spcPct val="0"/>
              </a:spcBef>
              <a:spcAft>
                <a:spcPct val="0"/>
              </a:spcAft>
              <a:buNone/>
            </a:pPr>
            <a:r>
              <a:rPr kumimoji="0" lang="zh-CN" altLang="en-US" b="1" i="0" u="none" strike="noStrike" kern="1200" cap="none" spc="0" normalizeH="0" baseline="0" noProof="1">
                <a:solidFill>
                  <a:srgbClr val="C00000"/>
                </a:solidFill>
                <a:latin typeface="微软雅黑" panose="020B0503020204020204" charset="-122"/>
                <a:ea typeface="微软雅黑" panose="020B0503020204020204" charset="-122"/>
                <a:cs typeface="+mn-cs"/>
                <a:sym typeface="+mn-ea"/>
              </a:rPr>
              <a:t>系统设计</a:t>
            </a:r>
            <a:endParaRPr kumimoji="0" lang="zh-CN" altLang="en-US" b="1" i="0" u="none" strike="noStrike" kern="1200" cap="none" spc="0" normalizeH="0" baseline="0" noProof="1">
              <a:solidFill>
                <a:srgbClr val="C00000"/>
              </a:solidFill>
              <a:latin typeface="微软雅黑" panose="020B0503020204020204" charset="-122"/>
              <a:ea typeface="微软雅黑" panose="020B0503020204020204" charset="-122"/>
              <a:cs typeface="+mn-cs"/>
              <a:sym typeface="+mn-ea"/>
            </a:endParaRPr>
          </a:p>
        </p:txBody>
      </p:sp>
      <p:sp>
        <p:nvSpPr>
          <p:cNvPr id="13" name="圆角矩形 12"/>
          <p:cNvSpPr/>
          <p:nvPr/>
        </p:nvSpPr>
        <p:spPr>
          <a:xfrm>
            <a:off x="5740400" y="3652838"/>
            <a:ext cx="2501900" cy="671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indent="0" algn="ctr" defTabSz="914400" rtl="0" eaLnBrk="0" fontAlgn="base" latinLnBrk="0" hangingPunct="0">
              <a:lnSpc>
                <a:spcPct val="100000"/>
              </a:lnSpc>
              <a:spcBef>
                <a:spcPct val="0"/>
              </a:spcBef>
              <a:spcAft>
                <a:spcPct val="0"/>
              </a:spcAft>
              <a:buNone/>
            </a:pPr>
            <a:r>
              <a:rPr kumimoji="0" lang="zh-CN" altLang="en-US" b="1" i="0" u="none" strike="noStrike" kern="1200" cap="none" spc="0" normalizeH="0" baseline="0" noProof="1">
                <a:solidFill>
                  <a:srgbClr val="C00000"/>
                </a:solidFill>
                <a:latin typeface="微软雅黑" panose="020B0503020204020204" charset="-122"/>
                <a:ea typeface="微软雅黑" panose="020B0503020204020204" charset="-122"/>
                <a:cs typeface="+mn-cs"/>
                <a:sym typeface="+mn-ea"/>
              </a:rPr>
              <a:t>精确反馈线性化法</a:t>
            </a:r>
            <a:endParaRPr kumimoji="0" lang="zh-CN" altLang="en-US" b="1" i="0" u="none" strike="noStrike" kern="1200" cap="none" spc="0" normalizeH="0" baseline="0" noProof="1">
              <a:solidFill>
                <a:srgbClr val="C00000"/>
              </a:solidFill>
              <a:latin typeface="微软雅黑" panose="020B0503020204020204" charset="-122"/>
              <a:ea typeface="微软雅黑" panose="020B0503020204020204" charset="-122"/>
              <a:cs typeface="+mn-cs"/>
              <a:sym typeface="+mn-ea"/>
            </a:endParaRPr>
          </a:p>
        </p:txBody>
      </p:sp>
      <p:sp>
        <p:nvSpPr>
          <p:cNvPr id="14" name="圆角矩形 13"/>
          <p:cNvSpPr/>
          <p:nvPr/>
        </p:nvSpPr>
        <p:spPr>
          <a:xfrm>
            <a:off x="5740400" y="4400550"/>
            <a:ext cx="2501900" cy="671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indent="0" algn="ctr" defTabSz="914400" rtl="0" eaLnBrk="0" fontAlgn="base" latinLnBrk="0" hangingPunct="0">
              <a:lnSpc>
                <a:spcPct val="100000"/>
              </a:lnSpc>
              <a:spcBef>
                <a:spcPct val="0"/>
              </a:spcBef>
              <a:spcAft>
                <a:spcPct val="0"/>
              </a:spcAft>
              <a:buNone/>
            </a:pPr>
            <a:r>
              <a:rPr kumimoji="0" lang="zh-CN" altLang="en-US" b="1" i="0" u="none" strike="noStrike" kern="1200" cap="none" spc="0" normalizeH="0" baseline="0" noProof="1">
                <a:solidFill>
                  <a:srgbClr val="C00000"/>
                </a:solidFill>
                <a:latin typeface="微软雅黑" panose="020B0503020204020204" charset="-122"/>
                <a:ea typeface="微软雅黑" panose="020B0503020204020204" charset="-122"/>
                <a:cs typeface="+mn-cs"/>
                <a:sym typeface="+mn-ea"/>
              </a:rPr>
              <a:t>Backstepping设计法</a:t>
            </a:r>
            <a:endParaRPr kumimoji="0" lang="zh-CN" altLang="en-US" b="1" i="0" u="none" strike="noStrike" kern="1200" cap="none" spc="0" normalizeH="0" baseline="0" noProof="1">
              <a:solidFill>
                <a:srgbClr val="C00000"/>
              </a:solidFill>
              <a:latin typeface="微软雅黑" panose="020B0503020204020204" charset="-122"/>
              <a:ea typeface="微软雅黑" panose="020B0503020204020204" charset="-122"/>
              <a:cs typeface="+mn-cs"/>
              <a:sym typeface="+mn-ea"/>
            </a:endParaRPr>
          </a:p>
        </p:txBody>
      </p:sp>
      <p:sp>
        <p:nvSpPr>
          <p:cNvPr id="15" name="圆角矩形 14"/>
          <p:cNvSpPr/>
          <p:nvPr/>
        </p:nvSpPr>
        <p:spPr>
          <a:xfrm>
            <a:off x="5740400" y="5173663"/>
            <a:ext cx="2501900" cy="671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indent="0" algn="ctr" defTabSz="914400" rtl="0" eaLnBrk="0" fontAlgn="base" latinLnBrk="0" hangingPunct="0">
              <a:lnSpc>
                <a:spcPct val="100000"/>
              </a:lnSpc>
              <a:spcBef>
                <a:spcPct val="0"/>
              </a:spcBef>
              <a:spcAft>
                <a:spcPct val="0"/>
              </a:spcAft>
              <a:buNone/>
            </a:pPr>
            <a:r>
              <a:rPr kumimoji="0" lang="zh-CN" altLang="en-US" b="1" i="0" u="none" strike="noStrike" kern="1200" cap="none" spc="0" normalizeH="0" baseline="0" noProof="1">
                <a:solidFill>
                  <a:srgbClr val="1F2DA8"/>
                </a:solidFill>
                <a:latin typeface="微软雅黑" panose="020B0503020204020204" charset="-122"/>
                <a:ea typeface="微软雅黑" panose="020B0503020204020204" charset="-122"/>
                <a:cs typeface="+mn-cs"/>
                <a:sym typeface="+mn-ea"/>
              </a:rPr>
              <a:t>基于无源化设计方法</a:t>
            </a:r>
            <a:endParaRPr kumimoji="0" lang="zh-CN" altLang="en-US" b="1" i="0" u="none" strike="noStrike" kern="1200" cap="none" spc="0" normalizeH="0" baseline="0" noProof="1">
              <a:solidFill>
                <a:srgbClr val="1F2DA8"/>
              </a:solidFill>
              <a:latin typeface="微软雅黑" panose="020B0503020204020204" charset="-122"/>
              <a:ea typeface="微软雅黑" panose="020B0503020204020204" charset="-122"/>
              <a:cs typeface="+mn-cs"/>
              <a:sym typeface="+mn-ea"/>
            </a:endParaRPr>
          </a:p>
        </p:txBody>
      </p:sp>
      <p:sp>
        <p:nvSpPr>
          <p:cNvPr id="16" name="圆角矩形 15"/>
          <p:cNvSpPr/>
          <p:nvPr/>
        </p:nvSpPr>
        <p:spPr>
          <a:xfrm>
            <a:off x="5740400" y="5915025"/>
            <a:ext cx="2501900" cy="669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indent="0" algn="ctr" defTabSz="914400" rtl="0" eaLnBrk="0" fontAlgn="base" latinLnBrk="0" hangingPunct="0">
              <a:lnSpc>
                <a:spcPct val="100000"/>
              </a:lnSpc>
              <a:spcBef>
                <a:spcPct val="0"/>
              </a:spcBef>
              <a:spcAft>
                <a:spcPct val="0"/>
              </a:spcAft>
              <a:buNone/>
            </a:pPr>
            <a:r>
              <a:rPr kumimoji="0" lang="zh-CN" altLang="en-US" b="1" i="0" u="none" strike="noStrike" kern="1200" cap="none" spc="0" normalizeH="0" baseline="0" noProof="1">
                <a:solidFill>
                  <a:srgbClr val="1F2DA8"/>
                </a:solidFill>
                <a:latin typeface="微软雅黑" panose="020B0503020204020204" charset="-122"/>
                <a:ea typeface="微软雅黑" panose="020B0503020204020204" charset="-122"/>
                <a:cs typeface="+mn-cs"/>
                <a:sym typeface="+mn-ea"/>
              </a:rPr>
              <a:t>Forwarding设计法</a:t>
            </a:r>
            <a:endParaRPr kumimoji="0" lang="zh-CN" altLang="en-US" b="1" i="0" u="none" strike="noStrike" kern="1200" cap="none" spc="0" normalizeH="0" baseline="0" noProof="1">
              <a:solidFill>
                <a:srgbClr val="1F2DA8"/>
              </a:solidFill>
              <a:latin typeface="微软雅黑" panose="020B0503020204020204" charset="-122"/>
              <a:ea typeface="微软雅黑" panose="020B0503020204020204" charset="-122"/>
              <a:cs typeface="+mn-cs"/>
              <a:sym typeface="+mn-ea"/>
            </a:endParaRPr>
          </a:p>
        </p:txBody>
      </p:sp>
      <p:cxnSp>
        <p:nvCxnSpPr>
          <p:cNvPr id="118797" name="AutoShape 23"/>
          <p:cNvCxnSpPr/>
          <p:nvPr/>
        </p:nvCxnSpPr>
        <p:spPr>
          <a:xfrm flipV="1">
            <a:off x="2216150" y="2195513"/>
            <a:ext cx="1260475" cy="1331912"/>
          </a:xfrm>
          <a:prstGeom prst="bentConnector3">
            <a:avLst>
              <a:gd name="adj1" fmla="val 50023"/>
            </a:avLst>
          </a:prstGeom>
          <a:ln w="44450" cap="flat" cmpd="sng">
            <a:solidFill>
              <a:srgbClr val="3366FF"/>
            </a:solidFill>
            <a:prstDash val="solid"/>
            <a:miter/>
            <a:headEnd type="none" w="med" len="med"/>
            <a:tailEnd type="oval" w="sm" len="med"/>
          </a:ln>
        </p:spPr>
      </p:cxnSp>
      <p:cxnSp>
        <p:nvCxnSpPr>
          <p:cNvPr id="118798" name="AutoShape 23"/>
          <p:cNvCxnSpPr/>
          <p:nvPr/>
        </p:nvCxnSpPr>
        <p:spPr>
          <a:xfrm rot="5400000" flipV="1">
            <a:off x="2398713" y="3943350"/>
            <a:ext cx="1384300" cy="547688"/>
          </a:xfrm>
          <a:prstGeom prst="bentConnector3">
            <a:avLst>
              <a:gd name="adj1" fmla="val 99083"/>
            </a:avLst>
          </a:prstGeom>
          <a:ln w="44450" cap="flat" cmpd="sng">
            <a:solidFill>
              <a:srgbClr val="3366FF"/>
            </a:solidFill>
            <a:prstDash val="solid"/>
            <a:miter/>
            <a:headEnd type="none" w="med" len="med"/>
            <a:tailEnd type="oval" w="sm" len="med"/>
          </a:ln>
        </p:spPr>
      </p:cxnSp>
      <p:cxnSp>
        <p:nvCxnSpPr>
          <p:cNvPr id="118799" name="AutoShape 23"/>
          <p:cNvCxnSpPr>
            <a:endCxn id="9" idx="1"/>
          </p:cNvCxnSpPr>
          <p:nvPr/>
        </p:nvCxnSpPr>
        <p:spPr>
          <a:xfrm rot="-5400000">
            <a:off x="5059363" y="1528763"/>
            <a:ext cx="952500" cy="406400"/>
          </a:xfrm>
          <a:prstGeom prst="bentConnector2">
            <a:avLst/>
          </a:prstGeom>
          <a:ln w="44450" cap="flat" cmpd="sng">
            <a:solidFill>
              <a:srgbClr val="3366FF"/>
            </a:solidFill>
            <a:prstDash val="solid"/>
            <a:miter/>
            <a:headEnd type="none" w="med" len="med"/>
            <a:tailEnd type="oval" w="sm" len="med"/>
          </a:ln>
        </p:spPr>
      </p:cxnSp>
      <p:cxnSp>
        <p:nvCxnSpPr>
          <p:cNvPr id="118800" name="AutoShape 23"/>
          <p:cNvCxnSpPr>
            <a:stCxn id="8" idx="3"/>
            <a:endCxn id="9" idx="1"/>
          </p:cNvCxnSpPr>
          <p:nvPr/>
        </p:nvCxnSpPr>
        <p:spPr>
          <a:xfrm>
            <a:off x="5000625" y="2195513"/>
            <a:ext cx="714375" cy="14287"/>
          </a:xfrm>
          <a:prstGeom prst="bentConnector3">
            <a:avLst>
              <a:gd name="adj1" fmla="val 50000"/>
            </a:avLst>
          </a:prstGeom>
          <a:ln w="44450" cap="flat" cmpd="sng">
            <a:solidFill>
              <a:srgbClr val="3366FF"/>
            </a:solidFill>
            <a:prstDash val="solid"/>
            <a:miter/>
            <a:headEnd type="none" w="med" len="med"/>
            <a:tailEnd type="oval" w="sm" len="med"/>
          </a:ln>
        </p:spPr>
      </p:cxnSp>
      <p:cxnSp>
        <p:nvCxnSpPr>
          <p:cNvPr id="118801" name="AutoShape 23"/>
          <p:cNvCxnSpPr>
            <a:stCxn id="8" idx="3"/>
            <a:endCxn id="11" idx="1"/>
          </p:cNvCxnSpPr>
          <p:nvPr/>
        </p:nvCxnSpPr>
        <p:spPr>
          <a:xfrm rot="5400000" flipV="1">
            <a:off x="5118100" y="2425700"/>
            <a:ext cx="838200" cy="406400"/>
          </a:xfrm>
          <a:prstGeom prst="bentConnector2">
            <a:avLst/>
          </a:prstGeom>
          <a:ln w="44450" cap="flat" cmpd="sng">
            <a:solidFill>
              <a:srgbClr val="3366FF"/>
            </a:solidFill>
            <a:prstDash val="solid"/>
            <a:miter/>
            <a:headEnd type="none" w="med" len="med"/>
            <a:tailEnd type="oval" w="sm" len="med"/>
          </a:ln>
        </p:spPr>
      </p:cxnSp>
      <p:cxnSp>
        <p:nvCxnSpPr>
          <p:cNvPr id="118802" name="AutoShape 23"/>
          <p:cNvCxnSpPr>
            <a:stCxn id="8" idx="3"/>
            <a:endCxn id="13" idx="1"/>
          </p:cNvCxnSpPr>
          <p:nvPr/>
        </p:nvCxnSpPr>
        <p:spPr>
          <a:xfrm rot="-5400000">
            <a:off x="5092700" y="4078288"/>
            <a:ext cx="811213" cy="481012"/>
          </a:xfrm>
          <a:prstGeom prst="bentConnector2">
            <a:avLst/>
          </a:prstGeom>
          <a:ln w="44450" cap="flat" cmpd="sng">
            <a:solidFill>
              <a:srgbClr val="3366FF"/>
            </a:solidFill>
            <a:prstDash val="solid"/>
            <a:miter/>
            <a:headEnd type="none" w="med" len="med"/>
            <a:tailEnd type="oval" w="sm" len="med"/>
          </a:ln>
        </p:spPr>
      </p:cxnSp>
      <p:cxnSp>
        <p:nvCxnSpPr>
          <p:cNvPr id="118803" name="AutoShape 23"/>
          <p:cNvCxnSpPr>
            <a:stCxn id="8" idx="3"/>
            <a:endCxn id="14" idx="1"/>
          </p:cNvCxnSpPr>
          <p:nvPr/>
        </p:nvCxnSpPr>
        <p:spPr>
          <a:xfrm flipV="1">
            <a:off x="4854575" y="4660900"/>
            <a:ext cx="885825" cy="149225"/>
          </a:xfrm>
          <a:prstGeom prst="bentConnector3">
            <a:avLst>
              <a:gd name="adj1" fmla="val 45009"/>
            </a:avLst>
          </a:prstGeom>
          <a:ln w="44450" cap="flat" cmpd="sng">
            <a:solidFill>
              <a:srgbClr val="3366FF"/>
            </a:solidFill>
            <a:prstDash val="solid"/>
            <a:miter/>
            <a:headEnd type="none" w="med" len="med"/>
            <a:tailEnd type="oval" w="sm" len="med"/>
          </a:ln>
        </p:spPr>
      </p:cxnSp>
      <p:cxnSp>
        <p:nvCxnSpPr>
          <p:cNvPr id="118804" name="AutoShape 23"/>
          <p:cNvCxnSpPr>
            <a:stCxn id="8" idx="3"/>
            <a:endCxn id="15" idx="1"/>
          </p:cNvCxnSpPr>
          <p:nvPr/>
        </p:nvCxnSpPr>
        <p:spPr>
          <a:xfrm rot="5400000" flipV="1">
            <a:off x="5027613" y="4722813"/>
            <a:ext cx="939800" cy="482600"/>
          </a:xfrm>
          <a:prstGeom prst="bentConnector2">
            <a:avLst/>
          </a:prstGeom>
          <a:ln w="44450" cap="flat" cmpd="sng">
            <a:solidFill>
              <a:srgbClr val="3366FF"/>
            </a:solidFill>
            <a:prstDash val="solid"/>
            <a:miter/>
            <a:headEnd type="none" w="med" len="med"/>
            <a:tailEnd type="oval" w="sm" len="med"/>
          </a:ln>
        </p:spPr>
      </p:cxnSp>
      <p:cxnSp>
        <p:nvCxnSpPr>
          <p:cNvPr id="118805" name="AutoShape 23"/>
          <p:cNvCxnSpPr>
            <a:stCxn id="8" idx="3"/>
            <a:endCxn id="16" idx="1"/>
          </p:cNvCxnSpPr>
          <p:nvPr/>
        </p:nvCxnSpPr>
        <p:spPr>
          <a:xfrm rot="5400000" flipV="1">
            <a:off x="5114925" y="5548313"/>
            <a:ext cx="763588" cy="482600"/>
          </a:xfrm>
          <a:prstGeom prst="bentConnector2">
            <a:avLst/>
          </a:prstGeom>
          <a:ln w="44450" cap="flat" cmpd="sng">
            <a:solidFill>
              <a:srgbClr val="3366FF"/>
            </a:solidFill>
            <a:prstDash val="solid"/>
            <a:miter/>
            <a:headEnd type="none" w="med" len="med"/>
            <a:tailEnd type="oval" w="sm" len="med"/>
          </a:ln>
        </p:spPr>
      </p:cxnSp>
      <p:cxnSp>
        <p:nvCxnSpPr>
          <p:cNvPr id="25" name="直接箭头连接符 24"/>
          <p:cNvCxnSpPr>
            <a:stCxn id="8" idx="3"/>
            <a:endCxn id="16" idx="1"/>
          </p:cNvCxnSpPr>
          <p:nvPr/>
        </p:nvCxnSpPr>
        <p:spPr>
          <a:xfrm>
            <a:off x="1454150" y="2298700"/>
            <a:ext cx="0" cy="1025525"/>
          </a:xfrm>
          <a:prstGeom prst="straightConnector1">
            <a:avLst/>
          </a:prstGeom>
          <a:ln w="3492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8807" name="灯片编号占位符 25"/>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18808" name="文本框 26"/>
          <p:cNvSpPr txBox="1"/>
          <p:nvPr/>
        </p:nvSpPr>
        <p:spPr>
          <a:xfrm>
            <a:off x="268288" y="2420938"/>
            <a:ext cx="1055687" cy="368300"/>
          </a:xfrm>
          <a:prstGeom prst="rect">
            <a:avLst/>
          </a:prstGeom>
          <a:noFill/>
          <a:ln w="9525">
            <a:noFill/>
          </a:ln>
        </p:spPr>
        <p:txBody>
          <a:bodyPr wrap="square" anchor="t" anchorCtr="0">
            <a:spAutoFit/>
          </a:bodyPr>
          <a:p>
            <a:pPr algn="r" eaLnBrk="0" hangingPunct="0"/>
            <a:r>
              <a:rPr lang="zh-CN" altLang="en-US" b="1">
                <a:latin typeface="微软雅黑" panose="020B0503020204020204" charset="-122"/>
                <a:ea typeface="微软雅黑" panose="020B0503020204020204" charset="-122"/>
              </a:rPr>
              <a:t>第一章</a:t>
            </a:r>
            <a:endParaRPr lang="zh-CN" altLang="en-US" b="1">
              <a:latin typeface="微软雅黑" panose="020B0503020204020204" charset="-122"/>
              <a:ea typeface="微软雅黑" panose="020B0503020204020204" charset="-122"/>
            </a:endParaRPr>
          </a:p>
        </p:txBody>
      </p:sp>
      <p:sp>
        <p:nvSpPr>
          <p:cNvPr id="118809" name="文本框 27"/>
          <p:cNvSpPr txBox="1"/>
          <p:nvPr/>
        </p:nvSpPr>
        <p:spPr>
          <a:xfrm>
            <a:off x="3232150" y="2678113"/>
            <a:ext cx="1838325" cy="368300"/>
          </a:xfrm>
          <a:prstGeom prst="rect">
            <a:avLst/>
          </a:prstGeom>
          <a:noFill/>
          <a:ln w="9525">
            <a:noFill/>
          </a:ln>
        </p:spPr>
        <p:txBody>
          <a:bodyPr wrap="square" anchor="t" anchorCtr="0">
            <a:spAutoFit/>
          </a:bodyPr>
          <a:p>
            <a:pPr algn="r" eaLnBrk="0" hangingPunct="0"/>
            <a:r>
              <a:rPr lang="zh-CN" altLang="en-US" b="1">
                <a:latin typeface="微软雅黑" panose="020B0503020204020204" charset="-122"/>
                <a:ea typeface="微软雅黑" panose="020B0503020204020204" charset="-122"/>
              </a:rPr>
              <a:t>第二、三、四章</a:t>
            </a:r>
            <a:endParaRPr lang="zh-CN" altLang="en-US" b="1">
              <a:latin typeface="微软雅黑" panose="020B0503020204020204" charset="-122"/>
              <a:ea typeface="微软雅黑" panose="020B0503020204020204" charset="-122"/>
            </a:endParaRPr>
          </a:p>
        </p:txBody>
      </p:sp>
      <p:sp>
        <p:nvSpPr>
          <p:cNvPr id="118810" name="文本框 28"/>
          <p:cNvSpPr txBox="1"/>
          <p:nvPr/>
        </p:nvSpPr>
        <p:spPr>
          <a:xfrm>
            <a:off x="2663825" y="5324475"/>
            <a:ext cx="2336800" cy="368300"/>
          </a:xfrm>
          <a:prstGeom prst="rect">
            <a:avLst/>
          </a:prstGeom>
          <a:noFill/>
          <a:ln w="9525">
            <a:noFill/>
          </a:ln>
        </p:spPr>
        <p:txBody>
          <a:bodyPr wrap="square" anchor="t" anchorCtr="0">
            <a:spAutoFit/>
          </a:bodyPr>
          <a:p>
            <a:pPr algn="r" eaLnBrk="0" hangingPunct="0"/>
            <a:r>
              <a:rPr lang="zh-CN" altLang="en-US" b="1">
                <a:latin typeface="微软雅黑" panose="020B0503020204020204" charset="-122"/>
                <a:ea typeface="微软雅黑" panose="020B0503020204020204" charset="-122"/>
              </a:rPr>
              <a:t>第五、六、七、八章</a:t>
            </a:r>
            <a:endParaRPr lang="zh-CN" altLang="en-US" b="1">
              <a:latin typeface="微软雅黑" panose="020B0503020204020204" charset="-122"/>
              <a:ea typeface="微软雅黑" panose="020B0503020204020204" charset="-122"/>
            </a:endParaRPr>
          </a:p>
        </p:txBody>
      </p:sp>
      <p:sp>
        <p:nvSpPr>
          <p:cNvPr id="118811" name="文本框 1"/>
          <p:cNvSpPr txBox="1"/>
          <p:nvPr/>
        </p:nvSpPr>
        <p:spPr>
          <a:xfrm>
            <a:off x="444500" y="604838"/>
            <a:ext cx="2847975" cy="522287"/>
          </a:xfrm>
          <a:prstGeom prst="rect">
            <a:avLst/>
          </a:prstGeom>
          <a:noFill/>
          <a:ln w="9525">
            <a:noFill/>
          </a:ln>
        </p:spPr>
        <p:txBody>
          <a:bodyPr wrap="square" anchor="t" anchorCtr="0">
            <a:spAutoFit/>
          </a:bodyPr>
          <a:p>
            <a:r>
              <a:rPr lang="zh-CN" altLang="en-US" sz="2800">
                <a:latin typeface="微软雅黑" panose="020B0503020204020204" charset="-122"/>
                <a:ea typeface="微软雅黑" panose="020B0503020204020204" charset="-122"/>
              </a:rPr>
              <a:t>本书结构</a:t>
            </a:r>
            <a:endParaRPr lang="zh-CN" altLang="en-US" sz="2800">
              <a:latin typeface="微软雅黑" panose="020B0503020204020204" charset="-122"/>
              <a:ea typeface="微软雅黑" panose="020B0503020204020204" charset="-122"/>
            </a:endParaRPr>
          </a:p>
        </p:txBody>
      </p:sp>
      <p:sp>
        <p:nvSpPr>
          <p:cNvPr id="118812" name="文本框 1"/>
          <p:cNvSpPr txBox="1"/>
          <p:nvPr/>
        </p:nvSpPr>
        <p:spPr>
          <a:xfrm>
            <a:off x="368300" y="4025900"/>
            <a:ext cx="1917700" cy="1476375"/>
          </a:xfrm>
          <a:prstGeom prst="rect">
            <a:avLst/>
          </a:prstGeom>
          <a:noFill/>
          <a:ln w="9525">
            <a:noFill/>
          </a:ln>
        </p:spPr>
        <p:txBody>
          <a:bodyPr wrap="square" anchor="t" anchorCtr="0">
            <a:spAutoFit/>
          </a:bodyPr>
          <a:p>
            <a:r>
              <a:rPr lang="zh-CN" altLang="en-US">
                <a:latin typeface="微软雅黑" panose="020B0503020204020204" charset="-122"/>
                <a:ea typeface="微软雅黑" panose="020B0503020204020204" charset="-122"/>
              </a:rPr>
              <a:t>非线性实例、非线性系统模型，非线性系统特点、非线性系统</a:t>
            </a:r>
            <a:r>
              <a:rPr lang="zh-CN" altLang="en-US">
                <a:solidFill>
                  <a:srgbClr val="FF0000"/>
                </a:solidFill>
                <a:latin typeface="微软雅黑" panose="020B0503020204020204" charset="-122"/>
                <a:ea typeface="微软雅黑" panose="020B0503020204020204" charset="-122"/>
              </a:rPr>
              <a:t>解的存在性与唯一性</a:t>
            </a:r>
            <a:endParaRPr lang="zh-CN" altLang="en-US">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0834" name="灯片编号占位符 5"/>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2" name="文本框 1"/>
          <p:cNvSpPr txBox="1"/>
          <p:nvPr/>
        </p:nvSpPr>
        <p:spPr>
          <a:xfrm>
            <a:off x="2617469" y="525144"/>
            <a:ext cx="2932431" cy="645145"/>
          </a:xfrm>
          <a:prstGeom prst="rect">
            <a:avLst/>
          </a:prstGeom>
          <a:noFill/>
        </p:spPr>
        <p:txBody>
          <a:bodyPr wrap="square" rtlCol="0">
            <a:spAutoFit/>
            <a:scene3d>
              <a:camera prst="orthographicFront"/>
              <a:lightRig rig="threePt" dir="t"/>
            </a:scene3d>
          </a:bodyPr>
          <a:p>
            <a:pPr marR="0" algn="ctr" defTabSz="914400" eaLnBrk="0" hangingPunct="0"/>
            <a:r>
              <a:rPr kumimoji="0" lang="zh-CN" altLang="en-US" sz="3600" b="1" kern="1200" cap="none" spc="0" normalizeH="0" baseline="0"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n-cs"/>
                <a:sym typeface="+mn-ea"/>
              </a:rPr>
              <a:t>第一章 绪论</a:t>
            </a:r>
            <a:endParaRPr kumimoji="0" lang="zh-CN" altLang="en-US" sz="3600" b="1" kern="1200" cap="none" spc="0" normalizeH="0" baseline="0" noProof="1">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n-cs"/>
              <a:sym typeface="+mn-ea"/>
            </a:endParaRPr>
          </a:p>
        </p:txBody>
      </p:sp>
      <p:sp>
        <p:nvSpPr>
          <p:cNvPr id="120836" name="文本框 2"/>
          <p:cNvSpPr txBox="1"/>
          <p:nvPr/>
        </p:nvSpPr>
        <p:spPr>
          <a:xfrm>
            <a:off x="144463" y="1241425"/>
            <a:ext cx="3148012" cy="522288"/>
          </a:xfrm>
          <a:prstGeom prst="rect">
            <a:avLst/>
          </a:prstGeom>
          <a:noFill/>
          <a:ln w="9525">
            <a:noFill/>
          </a:ln>
        </p:spPr>
        <p:txBody>
          <a:bodyPr wrap="square" anchor="t" anchorCtr="0">
            <a:spAutoFit/>
          </a:bodyPr>
          <a:p>
            <a:pPr eaLnBrk="0" hangingPunct="0"/>
            <a:r>
              <a:rPr lang="zh-CN" altLang="en-US" sz="2800" b="1">
                <a:solidFill>
                  <a:srgbClr val="FF0000"/>
                </a:solidFill>
                <a:latin typeface="微软雅黑" panose="020B0503020204020204" charset="-122"/>
                <a:ea typeface="微软雅黑" panose="020B0503020204020204" charset="-122"/>
              </a:rPr>
              <a:t>本章基本要求</a:t>
            </a:r>
            <a:endParaRPr lang="zh-CN" altLang="en-US" sz="2800" b="1">
              <a:solidFill>
                <a:srgbClr val="FF0000"/>
              </a:solidFill>
              <a:latin typeface="微软雅黑" panose="020B0503020204020204" charset="-122"/>
              <a:ea typeface="微软雅黑" panose="020B0503020204020204" charset="-122"/>
            </a:endParaRPr>
          </a:p>
        </p:txBody>
      </p:sp>
      <p:sp>
        <p:nvSpPr>
          <p:cNvPr id="120837" name="文本框 3"/>
          <p:cNvSpPr txBox="1"/>
          <p:nvPr/>
        </p:nvSpPr>
        <p:spPr>
          <a:xfrm>
            <a:off x="144463" y="1763713"/>
            <a:ext cx="8891587" cy="4965700"/>
          </a:xfrm>
          <a:prstGeom prst="rect">
            <a:avLst/>
          </a:prstGeom>
          <a:noFill/>
          <a:ln w="9525">
            <a:noFill/>
          </a:ln>
        </p:spPr>
        <p:txBody>
          <a:bodyPr wrap="square" anchor="t" anchorCtr="0">
            <a:spAutoFit/>
          </a:bodyPr>
          <a:p>
            <a:pPr marL="342900" indent="-342900" eaLnBrk="0" hangingPunct="0">
              <a:lnSpc>
                <a:spcPct val="220000"/>
              </a:lnSpc>
              <a:buFont typeface="Wingdings" panose="05000000000000000000" charset="0"/>
              <a:buChar char="l"/>
            </a:pPr>
            <a:r>
              <a:rPr lang="zh-CN" altLang="en-US" sz="2400" b="1">
                <a:latin typeface="微软雅黑" panose="020B0503020204020204" charset="-122"/>
                <a:ea typeface="微软雅黑" panose="020B0503020204020204" charset="-122"/>
              </a:rPr>
              <a:t>掌握非线性系统模型的数学描述形式</a:t>
            </a:r>
            <a:endParaRPr lang="zh-CN" altLang="en-US" sz="2400" b="1">
              <a:latin typeface="微软雅黑" panose="020B0503020204020204" charset="-122"/>
              <a:ea typeface="微软雅黑" panose="020B0503020204020204" charset="-122"/>
            </a:endParaRPr>
          </a:p>
          <a:p>
            <a:pPr marL="342900" indent="-342900" eaLnBrk="0" hangingPunct="0">
              <a:lnSpc>
                <a:spcPct val="220000"/>
              </a:lnSpc>
              <a:buFont typeface="Wingdings" panose="05000000000000000000" charset="0"/>
              <a:buChar char="l"/>
            </a:pPr>
            <a:r>
              <a:rPr lang="zh-CN" altLang="en-US" sz="2400" b="1">
                <a:latin typeface="微软雅黑" panose="020B0503020204020204" charset="-122"/>
                <a:ea typeface="微软雅黑" panose="020B0503020204020204" charset="-122"/>
              </a:rPr>
              <a:t>了解非线性控制的必要性（非线性系统的广泛性、本质非线性（</a:t>
            </a:r>
            <a:r>
              <a:rPr lang="en-US" altLang="zh-CN" sz="2400" b="1">
                <a:latin typeface="微软雅黑" panose="020B0503020204020204" charset="-122"/>
                <a:ea typeface="微软雅黑" panose="020B0503020204020204" charset="-122"/>
              </a:rPr>
              <a:t>hard nonlinearity</a:t>
            </a:r>
            <a:r>
              <a:rPr lang="zh-CN" altLang="en-US" sz="2400" b="1">
                <a:latin typeface="微软雅黑" panose="020B0503020204020204" charset="-122"/>
                <a:ea typeface="微软雅黑" panose="020B0503020204020204" charset="-122"/>
              </a:rPr>
              <a:t>）分析、利用非线性改善系统的性能）</a:t>
            </a:r>
            <a:endParaRPr lang="zh-CN" altLang="en-US" sz="2400" b="1">
              <a:latin typeface="微软雅黑" panose="020B0503020204020204" charset="-122"/>
              <a:ea typeface="微软雅黑" panose="020B0503020204020204" charset="-122"/>
            </a:endParaRPr>
          </a:p>
          <a:p>
            <a:pPr marL="342900" indent="-342900" eaLnBrk="0" hangingPunct="0">
              <a:lnSpc>
                <a:spcPct val="220000"/>
              </a:lnSpc>
              <a:buFont typeface="Wingdings" panose="05000000000000000000" charset="0"/>
              <a:buChar char="l"/>
            </a:pPr>
            <a:r>
              <a:rPr lang="zh-CN" altLang="en-US" sz="2400" b="1">
                <a:latin typeface="微软雅黑" panose="020B0503020204020204" charset="-122"/>
                <a:ea typeface="微软雅黑" panose="020B0503020204020204" charset="-122"/>
              </a:rPr>
              <a:t>掌握非线性系统的基本特点</a:t>
            </a:r>
            <a:endParaRPr lang="zh-CN" altLang="en-US" sz="2400" b="1">
              <a:latin typeface="微软雅黑" panose="020B0503020204020204" charset="-122"/>
              <a:ea typeface="微软雅黑" panose="020B0503020204020204" charset="-122"/>
            </a:endParaRPr>
          </a:p>
          <a:p>
            <a:pPr marL="342900" indent="-342900" eaLnBrk="0" hangingPunct="0">
              <a:lnSpc>
                <a:spcPct val="220000"/>
              </a:lnSpc>
              <a:buFont typeface="Wingdings" panose="05000000000000000000" charset="0"/>
              <a:buChar char="l"/>
            </a:pPr>
            <a:r>
              <a:rPr lang="zh-CN" altLang="en-US" sz="2400" b="1">
                <a:latin typeface="微软雅黑" panose="020B0503020204020204" charset="-122"/>
                <a:ea typeface="微软雅黑" panose="020B0503020204020204" charset="-122"/>
              </a:rPr>
              <a:t>掌握函数</a:t>
            </a:r>
            <a:r>
              <a:rPr lang="en-US" altLang="zh-CN" sz="2400" b="1">
                <a:latin typeface="微软雅黑" panose="020B0503020204020204" charset="-122"/>
                <a:ea typeface="微软雅黑" panose="020B0503020204020204" charset="-122"/>
              </a:rPr>
              <a:t>Lipschitz</a:t>
            </a:r>
            <a:r>
              <a:rPr lang="zh-CN" altLang="en-US" sz="2400" b="1">
                <a:latin typeface="微软雅黑" panose="020B0503020204020204" charset="-122"/>
                <a:ea typeface="微软雅黑" panose="020B0503020204020204" charset="-122"/>
              </a:rPr>
              <a:t>条件的验证</a:t>
            </a:r>
            <a:endParaRPr lang="zh-CN" altLang="en-US" sz="2400" b="1">
              <a:latin typeface="微软雅黑" panose="020B0503020204020204" charset="-122"/>
              <a:ea typeface="微软雅黑" panose="020B0503020204020204" charset="-122"/>
            </a:endParaRPr>
          </a:p>
          <a:p>
            <a:pPr marL="342900" indent="-342900" eaLnBrk="0" hangingPunct="0">
              <a:lnSpc>
                <a:spcPct val="220000"/>
              </a:lnSpc>
              <a:buFont typeface="Wingdings" panose="05000000000000000000" charset="0"/>
              <a:buChar char="l"/>
            </a:pPr>
            <a:r>
              <a:rPr lang="zh-CN" altLang="en-US" sz="2400" b="1">
                <a:latin typeface="微软雅黑" panose="020B0503020204020204" charset="-122"/>
                <a:ea typeface="微软雅黑" panose="020B0503020204020204" charset="-122"/>
              </a:rPr>
              <a:t>掌握解的存在性和唯一性的验证</a:t>
            </a:r>
            <a:endParaRPr lang="zh-CN" altLang="en-US" sz="2400" b="1">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1858" name="文本框 4"/>
          <p:cNvSpPr txBox="1"/>
          <p:nvPr/>
        </p:nvSpPr>
        <p:spPr>
          <a:xfrm>
            <a:off x="371475" y="574675"/>
            <a:ext cx="4948238" cy="522288"/>
          </a:xfrm>
          <a:prstGeom prst="rect">
            <a:avLst/>
          </a:prstGeom>
          <a:noFill/>
          <a:ln w="9525">
            <a:noFill/>
          </a:ln>
        </p:spPr>
        <p:txBody>
          <a:bodyPr wrap="square" anchor="t" anchorCtr="0">
            <a:spAutoFit/>
          </a:bodyPr>
          <a:p>
            <a:pPr eaLnBrk="0" hangingPunct="0"/>
            <a:r>
              <a:rPr lang="zh-CN" altLang="en-US" sz="2800" b="1">
                <a:solidFill>
                  <a:srgbClr val="FF0000"/>
                </a:solidFill>
                <a:latin typeface="微软雅黑" panose="020B0503020204020204" charset="-122"/>
                <a:ea typeface="微软雅黑" panose="020B0503020204020204" charset="-122"/>
              </a:rPr>
              <a:t>一、控制理论的发展概况</a:t>
            </a:r>
            <a:endParaRPr lang="zh-CN" altLang="en-US" sz="2800" b="1">
              <a:solidFill>
                <a:srgbClr val="FF0000"/>
              </a:solidFill>
              <a:latin typeface="微软雅黑" panose="020B0503020204020204" charset="-122"/>
              <a:ea typeface="微软雅黑" panose="020B0503020204020204" charset="-122"/>
            </a:endParaRPr>
          </a:p>
        </p:txBody>
      </p:sp>
      <p:sp>
        <p:nvSpPr>
          <p:cNvPr id="121859" name="灯片编号占位符 8"/>
          <p:cNvSpPr/>
          <p:nvPr>
            <p:ph type="sldNum" sz="quarter" idx="12"/>
          </p:nvPr>
        </p:nvSpPr>
        <p:spPr>
          <a:xfrm>
            <a:off x="7000875" y="6303963"/>
            <a:ext cx="2133600" cy="457200"/>
          </a:xfrm>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sz="1200">
                <a:latin typeface="Arial Black" panose="020B0A04020102020204" pitchFamily="34" charset="0"/>
              </a:rPr>
            </a:fld>
            <a:endParaRPr lang="en-US" altLang="zh-CN" sz="1200">
              <a:latin typeface="Arial Black" panose="020B0A04020102020204" pitchFamily="34" charset="0"/>
            </a:endParaRPr>
          </a:p>
        </p:txBody>
      </p:sp>
      <p:sp>
        <p:nvSpPr>
          <p:cNvPr id="121860" name="文本框 1"/>
          <p:cNvSpPr txBox="1"/>
          <p:nvPr/>
        </p:nvSpPr>
        <p:spPr>
          <a:xfrm>
            <a:off x="371475" y="2039938"/>
            <a:ext cx="8553450" cy="3322637"/>
          </a:xfrm>
          <a:prstGeom prst="rect">
            <a:avLst/>
          </a:prstGeom>
          <a:noFill/>
          <a:ln w="9525">
            <a:noFill/>
          </a:ln>
        </p:spPr>
        <p:txBody>
          <a:bodyPr wrap="square" anchor="t" anchorCtr="0">
            <a:spAutoFit/>
          </a:bodyPr>
          <a:p>
            <a:pPr>
              <a:lnSpc>
                <a:spcPct val="150000"/>
              </a:lnSpc>
            </a:pPr>
            <a:r>
              <a:rPr lang="zh-CN" altLang="en-US" sz="2000">
                <a:latin typeface="微软雅黑" panose="020B0503020204020204" charset="-122"/>
                <a:ea typeface="微软雅黑" panose="020B0503020204020204" charset="-122"/>
              </a:rPr>
              <a:t>主要是解决</a:t>
            </a:r>
            <a:r>
              <a:rPr lang="zh-CN" altLang="en-US" sz="2000">
                <a:solidFill>
                  <a:srgbClr val="FF0000"/>
                </a:solidFill>
                <a:latin typeface="微软雅黑" panose="020B0503020204020204" charset="-122"/>
                <a:ea typeface="微软雅黑" panose="020B0503020204020204" charset="-122"/>
              </a:rPr>
              <a:t>单输入</a:t>
            </a:r>
            <a:r>
              <a:rPr lang="en-US" altLang="zh-CN" sz="2000">
                <a:solidFill>
                  <a:srgbClr val="FF0000"/>
                </a:solidFill>
                <a:latin typeface="微软雅黑" panose="020B0503020204020204" charset="-122"/>
                <a:ea typeface="微软雅黑" panose="020B0503020204020204" charset="-122"/>
              </a:rPr>
              <a:t>-</a:t>
            </a:r>
            <a:r>
              <a:rPr lang="zh-CN" altLang="en-US" sz="2000">
                <a:solidFill>
                  <a:srgbClr val="FF0000"/>
                </a:solidFill>
                <a:latin typeface="微软雅黑" panose="020B0503020204020204" charset="-122"/>
                <a:ea typeface="微软雅黑" panose="020B0503020204020204" charset="-122"/>
              </a:rPr>
              <a:t>单输出线性系统</a:t>
            </a:r>
            <a:r>
              <a:rPr lang="zh-CN" altLang="en-US" sz="2000">
                <a:latin typeface="微软雅黑" panose="020B0503020204020204" charset="-122"/>
                <a:ea typeface="微软雅黑" panose="020B0503020204020204" charset="-122"/>
              </a:rPr>
              <a:t>的分析和控制问题。采用的方法主要是以</a:t>
            </a:r>
            <a:r>
              <a:rPr lang="zh-CN" altLang="en-US" sz="2000">
                <a:solidFill>
                  <a:srgbClr val="FF0000"/>
                </a:solidFill>
                <a:latin typeface="微软雅黑" panose="020B0503020204020204" charset="-122"/>
                <a:ea typeface="微软雅黑" panose="020B0503020204020204" charset="-122"/>
              </a:rPr>
              <a:t>传递函数、频率特性 、根轨迹</a:t>
            </a:r>
            <a:r>
              <a:rPr lang="zh-CN" altLang="en-US" sz="2000">
                <a:latin typeface="微软雅黑" panose="020B0503020204020204" charset="-122"/>
                <a:ea typeface="微软雅黑" panose="020B0503020204020204" charset="-122"/>
              </a:rPr>
              <a:t>为基础的频域分析方法。所研究的系统大多是线性定常系统；对非线性系统，所采用的</a:t>
            </a:r>
            <a:r>
              <a:rPr lang="zh-CN" altLang="en-US" sz="2000">
                <a:solidFill>
                  <a:srgbClr val="FF0000"/>
                </a:solidFill>
                <a:latin typeface="微软雅黑" panose="020B0503020204020204" charset="-122"/>
                <a:ea typeface="微软雅黑" panose="020B0503020204020204" charset="-122"/>
              </a:rPr>
              <a:t>相平面分析方法</a:t>
            </a:r>
            <a:r>
              <a:rPr lang="zh-CN" altLang="en-US" sz="2000">
                <a:latin typeface="微软雅黑" panose="020B0503020204020204" charset="-122"/>
                <a:ea typeface="微软雅黑" panose="020B0503020204020204" charset="-122"/>
              </a:rPr>
              <a:t>一般不超过两个变量 。</a:t>
            </a:r>
            <a:endParaRPr lang="zh-CN" altLang="en-US" sz="2000">
              <a:latin typeface="微软雅黑" panose="020B0503020204020204" charset="-122"/>
              <a:ea typeface="微软雅黑" panose="020B0503020204020204" charset="-122"/>
            </a:endParaRPr>
          </a:p>
          <a:p>
            <a:pPr>
              <a:lnSpc>
                <a:spcPct val="150000"/>
              </a:lnSpc>
            </a:pPr>
            <a:r>
              <a:rPr lang="zh-CN" altLang="en-US" sz="2000">
                <a:latin typeface="微软雅黑" panose="020B0503020204020204" charset="-122"/>
                <a:ea typeface="微软雅黑" panose="020B0503020204020204" charset="-122"/>
              </a:rPr>
              <a:t>主要代表人物有奈奎斯特(H. Nyquist)、伯德(H.W.Bode)和伊文思(W. R. Evans)。伯德于1945年提出了简便而实用的伯德图法。1948年，伊文思提出了直观而形象的根轨迹法。</a:t>
            </a:r>
            <a:endParaRPr lang="zh-CN" altLang="en-US" sz="2000">
              <a:latin typeface="微软雅黑" panose="020B0503020204020204" charset="-122"/>
              <a:ea typeface="微软雅黑" panose="020B0503020204020204" charset="-122"/>
            </a:endParaRPr>
          </a:p>
        </p:txBody>
      </p:sp>
      <p:sp>
        <p:nvSpPr>
          <p:cNvPr id="121861" name="文本框 2"/>
          <p:cNvSpPr txBox="1"/>
          <p:nvPr/>
        </p:nvSpPr>
        <p:spPr>
          <a:xfrm>
            <a:off x="485775" y="1258888"/>
            <a:ext cx="5584825" cy="460375"/>
          </a:xfrm>
          <a:prstGeom prst="rect">
            <a:avLst/>
          </a:prstGeom>
          <a:noFill/>
          <a:ln w="9525">
            <a:noFill/>
          </a:ln>
        </p:spPr>
        <p:txBody>
          <a:bodyPr wrap="square" anchor="t" anchorCtr="0">
            <a:spAutoFit/>
          </a:bodyPr>
          <a:p>
            <a:pPr marL="342900" indent="-342900">
              <a:buFont typeface="Wingdings" panose="05000000000000000000" charset="0"/>
              <a:buChar char="p"/>
            </a:pPr>
            <a:r>
              <a:rPr lang="zh-CN" altLang="en-US" sz="2400">
                <a:latin typeface="微软雅黑" panose="020B0503020204020204" charset="-122"/>
                <a:ea typeface="微软雅黑" panose="020B0503020204020204" charset="-122"/>
              </a:rPr>
              <a:t>经典控制理论：上世纪40-60年代</a:t>
            </a:r>
            <a:endParaRPr lang="zh-CN" altLang="en-US" sz="2400">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PP_MARK_KEY" val="62f24ab9-8ab6-4a07-970d-d7f6feed90af"/>
  <p:tag name="COMMONDATA" val="eyJoZGlkIjoiODEyZjNhNWRiYjUyMjc3ZDgxMmNkMDUzNGY1MWRlYjkifQ=="/>
</p:tagLst>
</file>

<file path=ppt/theme/theme1.xml><?xml version="1.0" encoding="utf-8"?>
<a:theme xmlns:a="http://schemas.openxmlformats.org/drawingml/2006/main" name="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8_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9_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_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5956</Words>
  <Application>WPS 演示</Application>
  <PresentationFormat>On-screen Show</PresentationFormat>
  <Paragraphs>373</Paragraphs>
  <Slides>42</Slides>
  <Notes>31</Notes>
  <HiddenSlides>0</HiddenSlides>
  <MMClips>0</MMClips>
  <ScaleCrop>false</ScaleCrop>
  <HeadingPairs>
    <vt:vector size="8" baseType="variant">
      <vt:variant>
        <vt:lpstr>已用的字体</vt:lpstr>
      </vt:variant>
      <vt:variant>
        <vt:i4>10</vt:i4>
      </vt:variant>
      <vt:variant>
        <vt:lpstr>主题</vt:lpstr>
      </vt:variant>
      <vt:variant>
        <vt:i4>8</vt:i4>
      </vt:variant>
      <vt:variant>
        <vt:lpstr>嵌入 OLE 服务器</vt:lpstr>
      </vt:variant>
      <vt:variant>
        <vt:i4>4</vt:i4>
      </vt:variant>
      <vt:variant>
        <vt:lpstr>幻灯片标题</vt:lpstr>
      </vt:variant>
      <vt:variant>
        <vt:i4>42</vt:i4>
      </vt:variant>
    </vt:vector>
  </HeadingPairs>
  <TitlesOfParts>
    <vt:vector size="64" baseType="lpstr">
      <vt:lpstr>Arial</vt:lpstr>
      <vt:lpstr>宋体</vt:lpstr>
      <vt:lpstr>Wingdings</vt:lpstr>
      <vt:lpstr>Arial Black</vt:lpstr>
      <vt:lpstr>Times New Roman</vt:lpstr>
      <vt:lpstr>微软雅黑</vt:lpstr>
      <vt:lpstr>Tahoma</vt:lpstr>
      <vt:lpstr>Wingdings</vt:lpstr>
      <vt:lpstr>Arial Unicode MS</vt:lpstr>
      <vt:lpstr>黑体</vt:lpstr>
      <vt:lpstr>Pixel</vt:lpstr>
      <vt:lpstr>1_Pixel</vt:lpstr>
      <vt:lpstr>3_Pixel</vt:lpstr>
      <vt:lpstr>8_Pixel</vt:lpstr>
      <vt:lpstr>9_Pixel</vt:lpstr>
      <vt:lpstr>6_Pixel</vt:lpstr>
      <vt:lpstr>10_Pixel</vt:lpstr>
      <vt:lpstr>2_Pixel</vt:lpstr>
      <vt:lpstr>Equation.KSEE3</vt:lpstr>
      <vt:lpstr>Equation.KSEE3</vt:lpstr>
      <vt:lpstr>Equation.KSEE3</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Control</dc:title>
  <dc:creator>setup</dc:creator>
  <cp:lastModifiedBy>yangyana</cp:lastModifiedBy>
  <cp:revision>73</cp:revision>
  <dcterms:created xsi:type="dcterms:W3CDTF">2007-05-18T20:56:00Z</dcterms:created>
  <dcterms:modified xsi:type="dcterms:W3CDTF">2022-11-10T06:51:18Z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6C2FB16E200E4BB9979E87059EC6F524</vt:lpwstr>
  </property>
</Properties>
</file>