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</p:sldMasterIdLst>
  <p:notesMasterIdLst>
    <p:notesMasterId r:id="rId7"/>
  </p:notesMasterIdLst>
  <p:sldIdLst>
    <p:sldId id="256" r:id="rId6"/>
    <p:sldId id="509" r:id="rId8"/>
    <p:sldId id="612" r:id="rId9"/>
    <p:sldId id="613" r:id="rId10"/>
    <p:sldId id="614" r:id="rId11"/>
    <p:sldId id="621" r:id="rId12"/>
    <p:sldId id="616" r:id="rId13"/>
    <p:sldId id="617" r:id="rId14"/>
    <p:sldId id="618" r:id="rId15"/>
    <p:sldId id="628" r:id="rId16"/>
    <p:sldId id="629" r:id="rId17"/>
    <p:sldId id="630" r:id="rId18"/>
    <p:sldId id="631" r:id="rId19"/>
    <p:sldId id="632" r:id="rId20"/>
    <p:sldId id="633" r:id="rId21"/>
    <p:sldId id="634" r:id="rId22"/>
    <p:sldId id="635" r:id="rId23"/>
    <p:sldId id="619" r:id="rId24"/>
    <p:sldId id="620" r:id="rId25"/>
    <p:sldId id="639" r:id="rId26"/>
    <p:sldId id="615" r:id="rId27"/>
    <p:sldId id="641" r:id="rId28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13"/>
    <p:restoredTop sz="94660"/>
  </p:normalViewPr>
  <p:slideViewPr>
    <p:cSldViewPr showGuides="1">
      <p:cViewPr varScale="1">
        <p:scale>
          <a:sx n="88" d="100"/>
          <a:sy n="88" d="100"/>
        </p:scale>
        <p:origin x="-126" y="-414"/>
      </p:cViewPr>
      <p:guideLst>
        <p:guide orient="horz" pos="213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45720" cy="457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2" Type="http://schemas.openxmlformats.org/officeDocument/2006/relationships/tags" Target="tags/tag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0658" name="页眉占位符 7065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en-US" sz="1200" strike="noStrike" noProof="1" dirty="0"/>
          </a:p>
        </p:txBody>
      </p:sp>
      <p:sp>
        <p:nvSpPr>
          <p:cNvPr id="70659" name="日期占位符 7065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en-US" sz="1200" strike="noStrike" noProof="1" dirty="0"/>
          </a:p>
        </p:txBody>
      </p:sp>
      <p:sp>
        <p:nvSpPr>
          <p:cNvPr id="54276" name="幻灯片图像占位符 70659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4277" name="文本占位符 70660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0"/>
            <a:r>
              <a:rPr lang="en-US" altLang="zh-CN" dirty="0"/>
              <a:t>Second level</a:t>
            </a:r>
            <a:endParaRPr lang="en-US" altLang="zh-CN" dirty="0"/>
          </a:p>
          <a:p>
            <a:pPr lvl="2" indent="0"/>
            <a:r>
              <a:rPr lang="en-US" altLang="zh-CN" dirty="0"/>
              <a:t>Third level</a:t>
            </a:r>
            <a:endParaRPr lang="en-US" altLang="zh-CN" dirty="0"/>
          </a:p>
          <a:p>
            <a:pPr lvl="3" indent="0"/>
            <a:r>
              <a:rPr lang="en-US" altLang="zh-CN" dirty="0"/>
              <a:t>Fourth level</a:t>
            </a:r>
            <a:endParaRPr lang="en-US" altLang="zh-CN" dirty="0"/>
          </a:p>
          <a:p>
            <a:pPr lvl="4" indent="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70662" name="页脚占位符 7066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en-US" sz="1200" strike="noStrike" noProof="1" dirty="0"/>
          </a:p>
        </p:txBody>
      </p:sp>
      <p:sp>
        <p:nvSpPr>
          <p:cNvPr id="70663" name="灯片编号占位符 7066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en-US" sz="1200" strike="noStrike" noProof="1" dirty="0">
                <a:latin typeface="Arial" panose="020B0604020202020204" pitchFamily="34" charset="0"/>
                <a:ea typeface="+mn-ea"/>
                <a:cs typeface="+mn-cs"/>
              </a:rPr>
            </a:fld>
            <a:endParaRPr 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幻灯片图像占位符 130049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56322" name="文本占位符 130050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zh-CN" altLang="zh-CN">
              <a:ea typeface="Arial" panose="020B0604020202020204" pitchFamily="34" charset="0"/>
            </a:endParaRPr>
          </a:p>
        </p:txBody>
      </p:sp>
      <p:sp>
        <p:nvSpPr>
          <p:cNvPr id="5632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幻灯片图像占位符 12697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58370" name="文本占位符 126978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zh-CN" altLang="zh-CN">
              <a:ea typeface="Arial" panose="020B0604020202020204" pitchFamily="34" charset="0"/>
            </a:endParaRPr>
          </a:p>
        </p:txBody>
      </p:sp>
      <p:sp>
        <p:nvSpPr>
          <p:cNvPr id="58371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幻灯片图像占位符 12697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0418" name="文本占位符 126978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zh-CN" altLang="zh-CN">
              <a:ea typeface="Arial" panose="020B0604020202020204" pitchFamily="34" charset="0"/>
            </a:endParaRPr>
          </a:p>
        </p:txBody>
      </p:sp>
      <p:sp>
        <p:nvSpPr>
          <p:cNvPr id="6041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122" name="组合 4403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123" name="矩形 44034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lvl="0" algn="ctr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124" name="矩形 44035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5125" name="组合 44036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5126" name="矩形 44037"/>
              <p:cNvSpPr/>
              <p:nvPr userDrawn="1"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7" name="矩形 44038"/>
              <p:cNvSpPr/>
              <p:nvPr userDrawn="1"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8" name="矩形 44039"/>
              <p:cNvSpPr/>
              <p:nvPr userDrawn="1"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9" name="矩形 44040"/>
              <p:cNvSpPr/>
              <p:nvPr userDrawn="1"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0" name="矩形 44041"/>
              <p:cNvSpPr/>
              <p:nvPr userDrawn="1"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1" name="矩形 44042"/>
              <p:cNvSpPr/>
              <p:nvPr userDrawn="1"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2" name="矩形 44043"/>
              <p:cNvSpPr/>
              <p:nvPr userDrawn="1"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3" name="矩形 44044"/>
              <p:cNvSpPr/>
              <p:nvPr userDrawn="1"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4" name="矩形 44045"/>
              <p:cNvSpPr/>
              <p:nvPr userDrawn="1"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5" name="矩形 44046"/>
              <p:cNvSpPr/>
              <p:nvPr userDrawn="1"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4051" name="标题 44050"/>
          <p:cNvSpPr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 sz="5000">
                <a:solidFill>
                  <a:srgbClr val="FFFFFF"/>
                </a:solidFill>
              </a:defRPr>
            </a:lvl1pPr>
          </a:lstStyle>
          <a:p>
            <a:pPr lvl="0" fontAlgn="base"/>
            <a:r>
              <a:rPr lang="en-US" altLang="zh-CN" strike="noStrike" noProof="1" dirty="0"/>
              <a:t>Click to edit Master title style</a:t>
            </a:r>
            <a:endParaRPr lang="en-US" altLang="zh-CN" strike="noStrike" noProof="1" dirty="0"/>
          </a:p>
        </p:txBody>
      </p:sp>
      <p:sp>
        <p:nvSpPr>
          <p:cNvPr id="44052" name="副标题 44051"/>
          <p:cNvSpPr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None/>
              <a:defRPr sz="3400"/>
            </a:lvl1pPr>
            <a:lvl2pPr marL="457200" lvl="1" indent="0" algn="ctr">
              <a:buNone/>
              <a:defRPr sz="3400"/>
            </a:lvl2pPr>
            <a:lvl3pPr marL="914400" lvl="2" indent="0" algn="ctr">
              <a:buNone/>
              <a:defRPr sz="3400"/>
            </a:lvl3pPr>
            <a:lvl4pPr marL="1371600" lvl="3" indent="0" algn="ctr">
              <a:buNone/>
              <a:defRPr sz="3400"/>
            </a:lvl4pPr>
            <a:lvl5pPr marL="1828800" lvl="4" indent="0" algn="ctr">
              <a:buNone/>
              <a:defRPr sz="3400"/>
            </a:lvl5pPr>
          </a:lstStyle>
          <a:p>
            <a:pPr lvl="0" fontAlgn="base"/>
            <a:r>
              <a:rPr lang="en-US" altLang="zh-CN" strike="noStrike" noProof="1" dirty="0"/>
              <a:t>Click to edit Master subtitle style</a:t>
            </a:r>
            <a:endParaRPr lang="en-US" altLang="zh-CN" strike="noStrike" noProof="1" dirty="0"/>
          </a:p>
        </p:txBody>
      </p:sp>
      <p:sp>
        <p:nvSpPr>
          <p:cNvPr id="44048" name="日期占位符 44047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/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44049" name="页脚占位符 4404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/>
            </a:lvl1pPr>
          </a:lstStyle>
          <a:p>
            <a:pPr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Robotic Control</a:t>
            </a:r>
            <a:endParaRPr lang="en-US" strike="noStrike" noProof="1"/>
          </a:p>
        </p:txBody>
      </p:sp>
      <p:sp>
        <p:nvSpPr>
          <p:cNvPr id="44050" name="灯片编号占位符 4404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pPr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52930" cy="5410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7410" name="组合 4403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7411" name="矩形 44034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lvl="0" algn="ctr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7412" name="矩形 44035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7413" name="组合 44036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7414" name="矩形 44037"/>
              <p:cNvSpPr/>
              <p:nvPr userDrawn="1"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15" name="矩形 44038"/>
              <p:cNvSpPr/>
              <p:nvPr userDrawn="1"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16" name="矩形 44039"/>
              <p:cNvSpPr/>
              <p:nvPr userDrawn="1"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17" name="矩形 44040"/>
              <p:cNvSpPr/>
              <p:nvPr userDrawn="1"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18" name="矩形 44041"/>
              <p:cNvSpPr/>
              <p:nvPr userDrawn="1"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19" name="矩形 44042"/>
              <p:cNvSpPr/>
              <p:nvPr userDrawn="1"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20" name="矩形 44043"/>
              <p:cNvSpPr/>
              <p:nvPr userDrawn="1"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21" name="矩形 44044"/>
              <p:cNvSpPr/>
              <p:nvPr userDrawn="1"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22" name="矩形 44045"/>
              <p:cNvSpPr/>
              <p:nvPr userDrawn="1"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23" name="矩形 44046"/>
              <p:cNvSpPr/>
              <p:nvPr userDrawn="1"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4051" name="标题 44050"/>
          <p:cNvSpPr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 sz="5000">
                <a:solidFill>
                  <a:srgbClr val="FFFFFF"/>
                </a:solidFill>
              </a:defRPr>
            </a:lvl1pPr>
          </a:lstStyle>
          <a:p>
            <a:pPr lvl="0" fontAlgn="base"/>
            <a:r>
              <a:rPr lang="en-US" altLang="zh-CN" strike="noStrike" noProof="1" dirty="0"/>
              <a:t>Click to edit Master title style</a:t>
            </a:r>
            <a:endParaRPr lang="en-US" altLang="zh-CN" strike="noStrike" noProof="1" dirty="0"/>
          </a:p>
        </p:txBody>
      </p:sp>
      <p:sp>
        <p:nvSpPr>
          <p:cNvPr id="44052" name="副标题 44051"/>
          <p:cNvSpPr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None/>
              <a:defRPr sz="3400"/>
            </a:lvl1pPr>
            <a:lvl2pPr marL="457200" lvl="1" indent="0" algn="ctr">
              <a:buNone/>
              <a:defRPr sz="3400"/>
            </a:lvl2pPr>
            <a:lvl3pPr marL="914400" lvl="2" indent="0" algn="ctr">
              <a:buNone/>
              <a:defRPr sz="3400"/>
            </a:lvl3pPr>
            <a:lvl4pPr marL="1371600" lvl="3" indent="0" algn="ctr">
              <a:buNone/>
              <a:defRPr sz="3400"/>
            </a:lvl4pPr>
            <a:lvl5pPr marL="1828800" lvl="4" indent="0" algn="ctr">
              <a:buNone/>
              <a:defRPr sz="3400"/>
            </a:lvl5pPr>
          </a:lstStyle>
          <a:p>
            <a:pPr lvl="0" fontAlgn="base"/>
            <a:r>
              <a:rPr lang="en-US" altLang="zh-CN" strike="noStrike" noProof="1" dirty="0"/>
              <a:t>Click to edit Master subtitle style</a:t>
            </a:r>
            <a:endParaRPr lang="en-US" altLang="zh-CN" strike="noStrike" noProof="1" dirty="0"/>
          </a:p>
        </p:txBody>
      </p:sp>
      <p:sp>
        <p:nvSpPr>
          <p:cNvPr id="44048" name="日期占位符 44047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/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44049" name="页脚占位符 4404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/>
            </a:lvl1pPr>
          </a:lstStyle>
          <a:p>
            <a:pPr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Robotic Control</a:t>
            </a:r>
            <a:endParaRPr lang="en-US" strike="noStrike" noProof="1"/>
          </a:p>
        </p:txBody>
      </p:sp>
      <p:sp>
        <p:nvSpPr>
          <p:cNvPr id="44050" name="灯片编号占位符 4404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pPr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lvl="0" fontAlgn="base"/>
            <a:r>
              <a:rPr 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燕山</a:t>
            </a:r>
            <a:r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大学电气工程学院</a:t>
            </a: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2504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981200"/>
            <a:ext cx="4032504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lvl="0" fontAlgn="base"/>
            <a:r>
              <a:rPr 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燕山</a:t>
            </a:r>
            <a:r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大学电气工程学院</a:t>
            </a: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52930" cy="5410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9698" name="组合 4403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9699" name="矩形 44034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lvl="0" algn="ctr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9700" name="矩形 44035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29701" name="组合 44036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9702" name="矩形 44037"/>
              <p:cNvSpPr/>
              <p:nvPr userDrawn="1"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03" name="矩形 44038"/>
              <p:cNvSpPr/>
              <p:nvPr userDrawn="1"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04" name="矩形 44039"/>
              <p:cNvSpPr/>
              <p:nvPr userDrawn="1"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05" name="矩形 44040"/>
              <p:cNvSpPr/>
              <p:nvPr userDrawn="1"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06" name="矩形 44041"/>
              <p:cNvSpPr/>
              <p:nvPr userDrawn="1"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07" name="矩形 44042"/>
              <p:cNvSpPr/>
              <p:nvPr userDrawn="1"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08" name="矩形 44043"/>
              <p:cNvSpPr/>
              <p:nvPr userDrawn="1"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09" name="矩形 44044"/>
              <p:cNvSpPr/>
              <p:nvPr userDrawn="1"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10" name="矩形 44045"/>
              <p:cNvSpPr/>
              <p:nvPr userDrawn="1"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11" name="矩形 44046"/>
              <p:cNvSpPr/>
              <p:nvPr userDrawn="1"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4051" name="标题 44050"/>
          <p:cNvSpPr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 sz="5000">
                <a:solidFill>
                  <a:srgbClr val="FFFFFF"/>
                </a:solidFill>
              </a:defRPr>
            </a:lvl1pPr>
          </a:lstStyle>
          <a:p>
            <a:pPr lvl="0" fontAlgn="base"/>
            <a:r>
              <a:rPr lang="en-US" altLang="zh-CN" strike="noStrike" noProof="1" dirty="0"/>
              <a:t>Click to edit Master title style</a:t>
            </a:r>
            <a:endParaRPr lang="en-US" altLang="zh-CN" strike="noStrike" noProof="1" dirty="0"/>
          </a:p>
        </p:txBody>
      </p:sp>
      <p:sp>
        <p:nvSpPr>
          <p:cNvPr id="44052" name="副标题 44051"/>
          <p:cNvSpPr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None/>
              <a:defRPr sz="3400"/>
            </a:lvl1pPr>
            <a:lvl2pPr marL="457200" lvl="1" indent="0" algn="ctr">
              <a:buNone/>
              <a:defRPr sz="3400"/>
            </a:lvl2pPr>
            <a:lvl3pPr marL="914400" lvl="2" indent="0" algn="ctr">
              <a:buNone/>
              <a:defRPr sz="3400"/>
            </a:lvl3pPr>
            <a:lvl4pPr marL="1371600" lvl="3" indent="0" algn="ctr">
              <a:buNone/>
              <a:defRPr sz="3400"/>
            </a:lvl4pPr>
            <a:lvl5pPr marL="1828800" lvl="4" indent="0" algn="ctr">
              <a:buNone/>
              <a:defRPr sz="3400"/>
            </a:lvl5pPr>
          </a:lstStyle>
          <a:p>
            <a:pPr lvl="0" fontAlgn="base"/>
            <a:r>
              <a:rPr lang="en-US" altLang="zh-CN" strike="noStrike" noProof="1" dirty="0"/>
              <a:t>Click to edit Master subtitle style</a:t>
            </a:r>
            <a:endParaRPr lang="en-US" altLang="zh-CN" strike="noStrike" noProof="1" dirty="0"/>
          </a:p>
        </p:txBody>
      </p:sp>
      <p:sp>
        <p:nvSpPr>
          <p:cNvPr id="44048" name="日期占位符 44047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/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44049" name="页脚占位符 4404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/>
            </a:lvl1pPr>
          </a:lstStyle>
          <a:p>
            <a:pPr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Robotic Control</a:t>
            </a:r>
            <a:endParaRPr lang="en-US" strike="noStrike" noProof="1"/>
          </a:p>
        </p:txBody>
      </p:sp>
      <p:sp>
        <p:nvSpPr>
          <p:cNvPr id="44050" name="灯片编号占位符 4404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pPr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lvl="0" fontAlgn="base"/>
            <a:r>
              <a:rPr 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燕山</a:t>
            </a:r>
            <a:r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大学电气工程学院</a:t>
            </a: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2504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981200"/>
            <a:ext cx="4032504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52930" cy="5410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41986" name="组合 4403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1987" name="矩形 44034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lvl="0" algn="ctr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1988" name="矩形 44035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1989" name="组合 44036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1990" name="矩形 44037"/>
              <p:cNvSpPr/>
              <p:nvPr userDrawn="1"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991" name="矩形 44038"/>
              <p:cNvSpPr/>
              <p:nvPr userDrawn="1"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992" name="矩形 44039"/>
              <p:cNvSpPr/>
              <p:nvPr userDrawn="1"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993" name="矩形 44040"/>
              <p:cNvSpPr/>
              <p:nvPr userDrawn="1"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994" name="矩形 44041"/>
              <p:cNvSpPr/>
              <p:nvPr userDrawn="1"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995" name="矩形 44042"/>
              <p:cNvSpPr/>
              <p:nvPr userDrawn="1"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996" name="矩形 44043"/>
              <p:cNvSpPr/>
              <p:nvPr userDrawn="1"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997" name="矩形 44044"/>
              <p:cNvSpPr/>
              <p:nvPr userDrawn="1"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998" name="矩形 44045"/>
              <p:cNvSpPr/>
              <p:nvPr userDrawn="1"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999" name="矩形 44046"/>
              <p:cNvSpPr/>
              <p:nvPr userDrawn="1"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4051" name="标题 44050"/>
          <p:cNvSpPr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 sz="5000">
                <a:solidFill>
                  <a:srgbClr val="FFFFFF"/>
                </a:solidFill>
              </a:defRPr>
            </a:lvl1pPr>
          </a:lstStyle>
          <a:p>
            <a:pPr lvl="0" fontAlgn="base"/>
            <a:r>
              <a:rPr lang="en-US" altLang="zh-CN" strike="noStrike" noProof="1" dirty="0"/>
              <a:t>Click to edit Master title style</a:t>
            </a:r>
            <a:endParaRPr lang="en-US" altLang="zh-CN" strike="noStrike" noProof="1" dirty="0"/>
          </a:p>
        </p:txBody>
      </p:sp>
      <p:sp>
        <p:nvSpPr>
          <p:cNvPr id="44052" name="副标题 44051"/>
          <p:cNvSpPr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None/>
              <a:defRPr sz="3400"/>
            </a:lvl1pPr>
            <a:lvl2pPr marL="457200" lvl="1" indent="0" algn="ctr">
              <a:buNone/>
              <a:defRPr sz="3400"/>
            </a:lvl2pPr>
            <a:lvl3pPr marL="914400" lvl="2" indent="0" algn="ctr">
              <a:buNone/>
              <a:defRPr sz="3400"/>
            </a:lvl3pPr>
            <a:lvl4pPr marL="1371600" lvl="3" indent="0" algn="ctr">
              <a:buNone/>
              <a:defRPr sz="3400"/>
            </a:lvl4pPr>
            <a:lvl5pPr marL="1828800" lvl="4" indent="0" algn="ctr">
              <a:buNone/>
              <a:defRPr sz="3400"/>
            </a:lvl5pPr>
          </a:lstStyle>
          <a:p>
            <a:pPr lvl="0" fontAlgn="base"/>
            <a:r>
              <a:rPr lang="en-US" altLang="zh-CN" strike="noStrike" noProof="1" dirty="0"/>
              <a:t>Click to edit Master subtitle style</a:t>
            </a:r>
            <a:endParaRPr lang="en-US" altLang="zh-CN" strike="noStrike" noProof="1" dirty="0"/>
          </a:p>
        </p:txBody>
      </p:sp>
      <p:sp>
        <p:nvSpPr>
          <p:cNvPr id="44048" name="日期占位符 44047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/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44049" name="页脚占位符 4404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/>
            </a:lvl1pPr>
          </a:lstStyle>
          <a:p>
            <a:pPr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Robotic Control</a:t>
            </a:r>
            <a:endParaRPr lang="en-US" strike="noStrike" noProof="1"/>
          </a:p>
        </p:txBody>
      </p:sp>
      <p:sp>
        <p:nvSpPr>
          <p:cNvPr id="44050" name="灯片编号占位符 4404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pPr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lvl="0" fontAlgn="base"/>
            <a:r>
              <a:rPr 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燕山</a:t>
            </a:r>
            <a:r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大学电气工程学院</a:t>
            </a: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2504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981200"/>
            <a:ext cx="4032504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2504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981200"/>
            <a:ext cx="4032504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52930" cy="5410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3011" name="灯片编号占位符 43010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grpSp>
        <p:nvGrpSpPr>
          <p:cNvPr id="1027" name="组合 43011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28" name="矩形 43012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lvl="0" algn="ctr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29" name="矩形 43013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 anchorCtr="0"/>
            <a:p>
              <a:pPr lvl="0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0" name="矩形 43014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1" name="矩形 43015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2" name="矩形 43016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3" name="矩形 43017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" name="矩形 43018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5" name="矩形 43019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6" name="矩形 43020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37" name="标题 4302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38" name="文本占位符 43022"/>
          <p:cNvSpPr>
            <a:spLocks noGrp="1"/>
          </p:cNvSpPr>
          <p:nvPr>
            <p:ph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3024" name="日期占位符 4302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/>
            </a:lvl1pPr>
          </a:lstStyle>
          <a:p>
            <a:pPr lvl="0" fontAlgn="base"/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3011" name="灯片编号占位符 43010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grpSp>
        <p:nvGrpSpPr>
          <p:cNvPr id="2051" name="组合 43011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2" name="矩形 43012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lvl="0" algn="ctr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053" name="矩形 43013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 anchorCtr="0"/>
            <a:p>
              <a:pPr lvl="0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054" name="矩形 43014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55" name="矩形 43015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56" name="矩形 43016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57" name="矩形 43017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58" name="矩形 43018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059" name="矩形 43019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0" name="矩形 43020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061" name="标题 4302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2062" name="文本占位符 43022"/>
          <p:cNvSpPr>
            <a:spLocks noGrp="1"/>
          </p:cNvSpPr>
          <p:nvPr>
            <p:ph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3024" name="日期占位符 4302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/>
            </a:lvl1pPr>
          </a:lstStyle>
          <a:p>
            <a:pPr lvl="0" fontAlgn="base"/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3011" name="灯片编号占位符 43010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grpSp>
        <p:nvGrpSpPr>
          <p:cNvPr id="3075" name="组合 43011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076" name="矩形 43012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lvl="0" algn="ctr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077" name="矩形 43013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 anchorCtr="0"/>
            <a:p>
              <a:pPr lvl="0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078" name="矩形 43014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79" name="矩形 43015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80" name="矩形 43016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81" name="矩形 43017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82" name="矩形 43018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083" name="矩形 43019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84" name="矩形 43020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085" name="标题 4302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3086" name="文本占位符 43022"/>
          <p:cNvSpPr>
            <a:spLocks noGrp="1"/>
          </p:cNvSpPr>
          <p:nvPr>
            <p:ph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3024" name="日期占位符 4302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/>
            </a:lvl1pPr>
          </a:lstStyle>
          <a:p>
            <a:pPr lvl="0" fontAlgn="base"/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3011" name="灯片编号占位符 43010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grpSp>
        <p:nvGrpSpPr>
          <p:cNvPr id="4099" name="组合 43011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100" name="矩形 43012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lvl="0" algn="ctr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101" name="矩形 43013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 anchorCtr="0"/>
            <a:p>
              <a:pPr lvl="0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102" name="矩形 43014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03" name="矩形 43015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04" name="矩形 43016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05" name="矩形 43017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06" name="矩形 43018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107" name="矩形 43019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08" name="矩形 43020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109" name="标题 4302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4110" name="文本占位符 43022"/>
          <p:cNvSpPr>
            <a:spLocks noGrp="1"/>
          </p:cNvSpPr>
          <p:nvPr>
            <p:ph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3024" name="日期占位符 4302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/>
            </a:lvl1pPr>
          </a:lstStyle>
          <a:p>
            <a:pPr lvl="0" fontAlgn="base"/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6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6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6.xml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6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6.xml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6.xml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6.xml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6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5298" name="标题 2049"/>
          <p:cNvSpPr>
            <a:spLocks noGrp="1"/>
          </p:cNvSpPr>
          <p:nvPr>
            <p:ph type="ctrTitle"/>
          </p:nvPr>
        </p:nvSpPr>
        <p:spPr>
          <a:xfrm>
            <a:off x="2822575" y="1828800"/>
            <a:ext cx="6019800" cy="2209800"/>
          </a:xfrm>
          <a:ln/>
        </p:spPr>
        <p:txBody>
          <a:bodyPr anchor="ctr" anchorCtr="0"/>
          <a:p>
            <a:pPr algn="ctr" defTabSz="914400">
              <a:buClrTx/>
              <a:buSzTx/>
              <a:buFontTx/>
              <a:buNone/>
            </a:pPr>
            <a:r>
              <a:rPr lang="zh-CN" altLang="en-US" b="1" kern="1200" baseline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非线性系统分析</a:t>
            </a:r>
            <a:br>
              <a:rPr lang="zh-CN" altLang="en-US" b="1" kern="1200" baseline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</a:br>
            <a:r>
              <a:rPr lang="zh-CN" altLang="en-US" b="1" kern="1200" baseline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与设计</a:t>
            </a:r>
            <a:endParaRPr lang="zh-CN" altLang="en-US" b="1" kern="1200" baseline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55299" name="副标题 2050"/>
          <p:cNvSpPr>
            <a:spLocks noGrp="1"/>
          </p:cNvSpPr>
          <p:nvPr>
            <p:ph type="subTitle" idx="1"/>
          </p:nvPr>
        </p:nvSpPr>
        <p:spPr>
          <a:xfrm>
            <a:off x="2352675" y="4768850"/>
            <a:ext cx="6019800" cy="1295400"/>
          </a:xfrm>
          <a:ln/>
        </p:spPr>
        <p:txBody>
          <a:bodyPr anchor="t" anchorCtr="0"/>
          <a:p>
            <a:pPr defTabSz="914400">
              <a:buSzPct val="75000"/>
            </a:pPr>
            <a:r>
              <a:rPr lang="zh-CN" altLang="en-US" b="1" kern="1200" baseline="0">
                <a:latin typeface="+mn-lt"/>
                <a:ea typeface="宋体" panose="02010600030101010101" pitchFamily="2" charset="-122"/>
                <a:cs typeface="+mn-cs"/>
              </a:rPr>
              <a:t>主讲： 杨亚娜</a:t>
            </a:r>
            <a:endParaRPr lang="zh-CN" altLang="en-US" b="1" kern="1200" baseline="0">
              <a:latin typeface="+mn-lt"/>
              <a:ea typeface="宋体" panose="02010600030101010101" pitchFamily="2" charset="-122"/>
              <a:cs typeface="+mn-cs"/>
            </a:endParaRPr>
          </a:p>
          <a:p>
            <a:pPr defTabSz="914400">
              <a:buSzPct val="75000"/>
            </a:pPr>
            <a:r>
              <a:rPr lang="zh-CN" altLang="en-US" b="1" kern="1200" baseline="0">
                <a:latin typeface="+mn-lt"/>
                <a:ea typeface="宋体" panose="02010600030101010101" pitchFamily="2" charset="-122"/>
                <a:cs typeface="+mn-cs"/>
              </a:rPr>
              <a:t>时间：</a:t>
            </a:r>
            <a:r>
              <a:rPr lang="en-US" altLang="zh-CN" b="1" kern="1200" baseline="0">
                <a:latin typeface="+mn-lt"/>
                <a:ea typeface="宋体" panose="02010600030101010101" pitchFamily="2" charset="-122"/>
                <a:cs typeface="+mn-cs"/>
              </a:rPr>
              <a:t>2022</a:t>
            </a:r>
            <a:r>
              <a:rPr lang="zh-CN" altLang="en-US" b="1" kern="1200" baseline="0">
                <a:latin typeface="+mn-lt"/>
                <a:ea typeface="宋体" panose="02010600030101010101" pitchFamily="2" charset="-122"/>
                <a:cs typeface="+mn-cs"/>
              </a:rPr>
              <a:t>年</a:t>
            </a:r>
            <a:r>
              <a:rPr lang="en-US" altLang="zh-CN" b="1" kern="1200" baseline="0">
                <a:latin typeface="+mn-lt"/>
                <a:ea typeface="宋体" panose="02010600030101010101" pitchFamily="2" charset="-122"/>
                <a:cs typeface="+mn-cs"/>
              </a:rPr>
              <a:t>12</a:t>
            </a:r>
            <a:r>
              <a:rPr lang="zh-CN" altLang="en-US" b="1" kern="1200" baseline="0">
                <a:latin typeface="+mn-lt"/>
                <a:ea typeface="宋体" panose="02010600030101010101" pitchFamily="2" charset="-122"/>
                <a:cs typeface="+mn-cs"/>
              </a:rPr>
              <a:t>月</a:t>
            </a:r>
            <a:endParaRPr lang="zh-CN" altLang="en-US" b="1" kern="1200" baseline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758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300" y="479425"/>
            <a:ext cx="7499350" cy="2673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7586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5" y="3308350"/>
            <a:ext cx="7483475" cy="3173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7587" name="灯片编号占位符 4"/>
          <p:cNvSpPr/>
          <p:nvPr>
            <p:ph type="sldNum" sz="quarter" idx="12"/>
          </p:nvPr>
        </p:nvSpPr>
        <p:spPr>
          <a:xfrm>
            <a:off x="7000875" y="6303963"/>
            <a:ext cx="2133600" cy="457200"/>
          </a:xfrm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8609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838" y="477838"/>
            <a:ext cx="7934325" cy="2927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8610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38" y="4122738"/>
            <a:ext cx="8075612" cy="10398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8611" name="灯片编号占位符 4"/>
          <p:cNvSpPr/>
          <p:nvPr>
            <p:ph type="sldNum" sz="quarter" idx="12"/>
          </p:nvPr>
        </p:nvSpPr>
        <p:spPr>
          <a:xfrm>
            <a:off x="7000875" y="6303963"/>
            <a:ext cx="2133600" cy="457200"/>
          </a:xfrm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963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975" y="460375"/>
            <a:ext cx="7421563" cy="2112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9634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13" y="2573338"/>
            <a:ext cx="7523162" cy="26050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9635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350" y="5178425"/>
            <a:ext cx="2619375" cy="422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9636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63" y="5756275"/>
            <a:ext cx="7545387" cy="714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9637" name="灯片编号占位符 4"/>
          <p:cNvSpPr/>
          <p:nvPr>
            <p:ph type="sldNum" sz="quarter" idx="12"/>
          </p:nvPr>
        </p:nvSpPr>
        <p:spPr>
          <a:xfrm>
            <a:off x="7000875" y="6303963"/>
            <a:ext cx="2133600" cy="457200"/>
          </a:xfrm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0657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7850" y="104775"/>
            <a:ext cx="5610225" cy="361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0658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557213"/>
            <a:ext cx="7553325" cy="3249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0659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3806825"/>
            <a:ext cx="7553325" cy="305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2697163" y="3154363"/>
            <a:ext cx="3978275" cy="639763"/>
          </a:xfrm>
          <a:prstGeom prst="rect">
            <a:avLst/>
          </a:prstGeom>
          <a:noFill/>
          <a:ln w="3175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8" name="矩形 7"/>
          <p:cNvSpPr/>
          <p:nvPr/>
        </p:nvSpPr>
        <p:spPr>
          <a:xfrm>
            <a:off x="2606675" y="5510213"/>
            <a:ext cx="3976688" cy="639763"/>
          </a:xfrm>
          <a:prstGeom prst="rect">
            <a:avLst/>
          </a:prstGeom>
          <a:noFill/>
          <a:ln w="3175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70662" name="灯片编号占位符 4"/>
          <p:cNvSpPr/>
          <p:nvPr>
            <p:ph type="sldNum" sz="quarter" idx="12"/>
          </p:nvPr>
        </p:nvSpPr>
        <p:spPr>
          <a:xfrm>
            <a:off x="7000875" y="6303963"/>
            <a:ext cx="2133600" cy="457200"/>
          </a:xfrm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8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963" y="498475"/>
            <a:ext cx="8353425" cy="2481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682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75" y="3155950"/>
            <a:ext cx="3089275" cy="962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683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75" y="3676650"/>
            <a:ext cx="1927225" cy="3540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684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725" y="3632200"/>
            <a:ext cx="1436688" cy="3984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685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38" y="4208463"/>
            <a:ext cx="7531100" cy="11287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686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575" y="5807075"/>
            <a:ext cx="1866900" cy="3762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687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1063" y="5495925"/>
            <a:ext cx="4279900" cy="10001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1" name="直接箭头连接符 10"/>
          <p:cNvCxnSpPr/>
          <p:nvPr/>
        </p:nvCxnSpPr>
        <p:spPr>
          <a:xfrm>
            <a:off x="2403475" y="5995988"/>
            <a:ext cx="2287588" cy="0"/>
          </a:xfrm>
          <a:prstGeom prst="straightConnector1">
            <a:avLst/>
          </a:prstGeom>
          <a:ln w="22225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689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4013" y="5626100"/>
            <a:ext cx="1306512" cy="25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690" name="灯片编号占位符 4"/>
          <p:cNvSpPr/>
          <p:nvPr>
            <p:ph type="sldNum" sz="quarter" idx="12"/>
          </p:nvPr>
        </p:nvSpPr>
        <p:spPr>
          <a:xfrm>
            <a:off x="7000875" y="6303963"/>
            <a:ext cx="2133600" cy="457200"/>
          </a:xfrm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270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075" y="577850"/>
            <a:ext cx="2035175" cy="5921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2706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213" y="685800"/>
            <a:ext cx="2566987" cy="484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2707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175" y="1270000"/>
            <a:ext cx="4656138" cy="530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2708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5175" y="2033588"/>
            <a:ext cx="4064000" cy="4524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2709" name="灯片编号占位符 4"/>
          <p:cNvSpPr/>
          <p:nvPr>
            <p:ph type="sldNum" sz="quarter" idx="12"/>
          </p:nvPr>
        </p:nvSpPr>
        <p:spPr>
          <a:xfrm>
            <a:off x="7000875" y="6303963"/>
            <a:ext cx="2133600" cy="457200"/>
          </a:xfrm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3729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438" y="663575"/>
            <a:ext cx="4433887" cy="13985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3730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2593975"/>
            <a:ext cx="4349750" cy="13985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3731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491038"/>
            <a:ext cx="4533900" cy="1752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3732" name="灯片编号占位符 4"/>
          <p:cNvSpPr/>
          <p:nvPr>
            <p:ph type="sldNum" sz="quarter" idx="12"/>
          </p:nvPr>
        </p:nvSpPr>
        <p:spPr>
          <a:xfrm>
            <a:off x="7000875" y="6303963"/>
            <a:ext cx="2133600" cy="457200"/>
          </a:xfrm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475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882650"/>
            <a:ext cx="8307388" cy="1371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475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00050"/>
            <a:ext cx="3508375" cy="396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4755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38" y="2254250"/>
            <a:ext cx="8451850" cy="4518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4756" name="灯片编号占位符 4"/>
          <p:cNvSpPr/>
          <p:nvPr>
            <p:ph type="sldNum" sz="quarter" idx="12"/>
          </p:nvPr>
        </p:nvSpPr>
        <p:spPr>
          <a:xfrm>
            <a:off x="7000875" y="6303963"/>
            <a:ext cx="2133600" cy="457200"/>
          </a:xfrm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文本框 1"/>
          <p:cNvSpPr txBox="1"/>
          <p:nvPr/>
        </p:nvSpPr>
        <p:spPr>
          <a:xfrm>
            <a:off x="463550" y="488950"/>
            <a:ext cx="79946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6.4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和例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6.5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分别给出了两种不确定的表示方法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5778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88" y="1157288"/>
            <a:ext cx="8562975" cy="42084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5779" name="灯片编号占位符 4"/>
          <p:cNvSpPr/>
          <p:nvPr>
            <p:ph type="sldNum" sz="quarter" idx="12"/>
          </p:nvPr>
        </p:nvSpPr>
        <p:spPr>
          <a:xfrm>
            <a:off x="7000875" y="6303963"/>
            <a:ext cx="2133600" cy="457200"/>
          </a:xfrm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680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300" y="514350"/>
            <a:ext cx="3667125" cy="415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680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165225"/>
            <a:ext cx="8475663" cy="32051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6803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4568825"/>
            <a:ext cx="8553450" cy="1000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6804" name="灯片编号占位符 4"/>
          <p:cNvSpPr/>
          <p:nvPr>
            <p:ph type="sldNum" sz="quarter" idx="12"/>
          </p:nvPr>
        </p:nvSpPr>
        <p:spPr>
          <a:xfrm>
            <a:off x="7000875" y="6303963"/>
            <a:ext cx="2133600" cy="457200"/>
          </a:xfrm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7346" name="灯片编号占位符 4"/>
          <p:cNvSpPr/>
          <p:nvPr>
            <p:ph type="sldNum" sz="quarter" idx="12"/>
          </p:nvPr>
        </p:nvSpPr>
        <p:spPr>
          <a:xfrm>
            <a:off x="7000875" y="6303963"/>
            <a:ext cx="2133600" cy="457200"/>
          </a:xfrm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57347" name="文本框 2"/>
          <p:cNvSpPr txBox="1"/>
          <p:nvPr/>
        </p:nvSpPr>
        <p:spPr>
          <a:xfrm>
            <a:off x="144463" y="1241425"/>
            <a:ext cx="3148012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本章基本要求</a:t>
            </a:r>
            <a:endParaRPr lang="zh-CN" altLang="en-US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3900" y="525144"/>
            <a:ext cx="7289800" cy="64515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marR="0" algn="ctr" defTabSz="914400" eaLnBrk="0" hangingPunct="0"/>
            <a:r>
              <a:rPr kumimoji="0" lang="zh-CN" altLang="en-US" sz="3600" b="1" kern="1200" cap="none" spc="0" normalizeH="0" baseline="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第六章 </a:t>
            </a:r>
            <a:r>
              <a:rPr kumimoji="0" lang="en-US" altLang="zh-CN" sz="3600" b="1" kern="1200" cap="none" spc="0" normalizeH="0" baseline="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Backstepping </a:t>
            </a:r>
            <a:r>
              <a:rPr kumimoji="0" lang="zh-CN" altLang="en-US" sz="3600" b="1" kern="1200" cap="none" spc="0" normalizeH="0" baseline="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设计</a:t>
            </a:r>
            <a:endParaRPr kumimoji="0" lang="zh-CN" altLang="en-US" sz="3600" b="1" kern="1200" cap="none" spc="0" normalizeH="0" baseline="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7349" name="文本框 3"/>
          <p:cNvSpPr txBox="1"/>
          <p:nvPr/>
        </p:nvSpPr>
        <p:spPr>
          <a:xfrm>
            <a:off x="454025" y="1763713"/>
            <a:ext cx="8235950" cy="45227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熟知 Backstepping 设计的基本思想。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重点掌握 Backstepping 递归设计方法。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掌握如何利用 Backstepping 设计方法解决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鲁棒镇定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控制问题。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掌握如何利用 Backstepping 设计技术解决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自适应镇定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控制问题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782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1743075"/>
            <a:ext cx="8382000" cy="2051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7826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4619625"/>
            <a:ext cx="8350250" cy="1014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7827" name="文本框 4"/>
          <p:cNvSpPr txBox="1"/>
          <p:nvPr/>
        </p:nvSpPr>
        <p:spPr>
          <a:xfrm>
            <a:off x="284163" y="733425"/>
            <a:ext cx="1316037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注</a:t>
            </a:r>
            <a:endParaRPr lang="zh-CN" altLang="en-US" sz="32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828" name="灯片编号占位符 4"/>
          <p:cNvSpPr/>
          <p:nvPr>
            <p:ph type="sldNum" sz="quarter" idx="12"/>
          </p:nvPr>
        </p:nvSpPr>
        <p:spPr>
          <a:xfrm>
            <a:off x="7000875" y="6303963"/>
            <a:ext cx="2133600" cy="457200"/>
          </a:xfrm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884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263" y="860425"/>
            <a:ext cx="8751887" cy="14589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850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2489200"/>
            <a:ext cx="8934450" cy="15255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851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06925"/>
            <a:ext cx="8842375" cy="1076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8852" name="灯片编号占位符 4"/>
          <p:cNvSpPr/>
          <p:nvPr>
            <p:ph type="sldNum" sz="quarter" idx="12"/>
          </p:nvPr>
        </p:nvSpPr>
        <p:spPr>
          <a:xfrm>
            <a:off x="7000875" y="6303963"/>
            <a:ext cx="2133600" cy="457200"/>
          </a:xfrm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18485" y="2165350"/>
            <a:ext cx="44253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0" noProof="1">
                <a:solidFill>
                  <a:schemeClr val="accent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谢  谢</a:t>
            </a:r>
            <a:endParaRPr lang="zh-CN" altLang="en-US" sz="8000" noProof="1">
              <a:solidFill>
                <a:schemeClr val="accent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9874" name="灯片编号占位符 4"/>
          <p:cNvSpPr/>
          <p:nvPr>
            <p:ph type="sldNum" sz="quarter" idx="12"/>
          </p:nvPr>
        </p:nvSpPr>
        <p:spPr>
          <a:xfrm>
            <a:off x="7000875" y="6303963"/>
            <a:ext cx="2133600" cy="457200"/>
          </a:xfrm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灯片编号占位符 4"/>
          <p:cNvSpPr/>
          <p:nvPr>
            <p:ph type="sldNum" sz="quarter" idx="12"/>
          </p:nvPr>
        </p:nvSpPr>
        <p:spPr>
          <a:xfrm>
            <a:off x="7000875" y="6303963"/>
            <a:ext cx="2133600" cy="457200"/>
          </a:xfrm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59394" name="文本框 3"/>
          <p:cNvSpPr txBox="1"/>
          <p:nvPr/>
        </p:nvSpPr>
        <p:spPr>
          <a:xfrm>
            <a:off x="484188" y="614363"/>
            <a:ext cx="2214562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Font typeface="Wingdings" panose="05000000000000000000" charset="0"/>
            </a:pP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本章结构图</a:t>
            </a:r>
            <a:endParaRPr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939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425" y="1501775"/>
            <a:ext cx="8437563" cy="26749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4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138" y="512763"/>
            <a:ext cx="7751762" cy="2009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42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3187700"/>
            <a:ext cx="8269288" cy="2058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43" name="灯片编号占位符 4"/>
          <p:cNvSpPr/>
          <p:nvPr>
            <p:ph type="sldNum" sz="quarter" idx="12"/>
          </p:nvPr>
        </p:nvSpPr>
        <p:spPr>
          <a:xfrm>
            <a:off x="7000875" y="6303963"/>
            <a:ext cx="2133600" cy="457200"/>
          </a:xfrm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246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" y="455613"/>
            <a:ext cx="2998788" cy="473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246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060450"/>
            <a:ext cx="8134350" cy="1857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2467" name="文本框 6"/>
          <p:cNvSpPr txBox="1"/>
          <p:nvPr/>
        </p:nvSpPr>
        <p:spPr>
          <a:xfrm>
            <a:off x="571500" y="3206750"/>
            <a:ext cx="3849688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情形一：</a:t>
            </a:r>
            <a:r>
              <a:rPr lang="zh-CN" alt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输入—状态完全线性化</a:t>
            </a:r>
            <a:endParaRPr lang="zh-CN" altLang="zh-CN" sz="2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2468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3660775"/>
            <a:ext cx="6389688" cy="2513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2469" name="灯片编号占位符 4"/>
          <p:cNvSpPr/>
          <p:nvPr>
            <p:ph type="sldNum" sz="quarter" idx="12"/>
          </p:nvPr>
        </p:nvSpPr>
        <p:spPr>
          <a:xfrm>
            <a:off x="7000875" y="6303963"/>
            <a:ext cx="2133600" cy="457200"/>
          </a:xfrm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3489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625" y="669925"/>
            <a:ext cx="8736013" cy="708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3490" name="文本框 6"/>
          <p:cNvSpPr txBox="1"/>
          <p:nvPr/>
        </p:nvSpPr>
        <p:spPr>
          <a:xfrm>
            <a:off x="617538" y="1549400"/>
            <a:ext cx="7173912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情形二：</a:t>
            </a:r>
            <a:r>
              <a:rPr lang="zh-CN" alt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输入—输出线性化（输入—状态部分线性化）</a:t>
            </a:r>
            <a:endParaRPr lang="zh-CN" altLang="zh-CN" sz="2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3491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8" y="2049463"/>
            <a:ext cx="7921625" cy="2597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3492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4837113"/>
            <a:ext cx="7931150" cy="1060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3493" name="灯片编号占位符 4"/>
          <p:cNvSpPr/>
          <p:nvPr>
            <p:ph type="sldNum" sz="quarter" idx="12"/>
          </p:nvPr>
        </p:nvSpPr>
        <p:spPr>
          <a:xfrm>
            <a:off x="7000875" y="6303963"/>
            <a:ext cx="2133600" cy="457200"/>
          </a:xfrm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451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850" y="442913"/>
            <a:ext cx="7969250" cy="22209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4514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3078163"/>
            <a:ext cx="7999413" cy="22590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515" name="灯片编号占位符 4"/>
          <p:cNvSpPr/>
          <p:nvPr>
            <p:ph type="sldNum" sz="quarter" idx="12"/>
          </p:nvPr>
        </p:nvSpPr>
        <p:spPr>
          <a:xfrm>
            <a:off x="7000875" y="6303963"/>
            <a:ext cx="2133600" cy="457200"/>
          </a:xfrm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553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00" y="485775"/>
            <a:ext cx="8715375" cy="29860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5538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3" y="3530600"/>
            <a:ext cx="8659812" cy="1111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5539" name="灯片编号占位符 4"/>
          <p:cNvSpPr/>
          <p:nvPr>
            <p:ph type="sldNum" sz="quarter" idx="12"/>
          </p:nvPr>
        </p:nvSpPr>
        <p:spPr>
          <a:xfrm>
            <a:off x="7000875" y="6303963"/>
            <a:ext cx="2133600" cy="457200"/>
          </a:xfrm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656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538" y="506413"/>
            <a:ext cx="2924175" cy="498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656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144588"/>
            <a:ext cx="7483475" cy="185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656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75" y="3071813"/>
            <a:ext cx="7812088" cy="2379662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" name="直接连接符 1"/>
          <p:cNvCxnSpPr/>
          <p:nvPr/>
        </p:nvCxnSpPr>
        <p:spPr>
          <a:xfrm>
            <a:off x="7385050" y="2635250"/>
            <a:ext cx="890588" cy="15875"/>
          </a:xfrm>
          <a:prstGeom prst="line">
            <a:avLst/>
          </a:prstGeom>
          <a:ln w="28575" cmpd="sng">
            <a:solidFill>
              <a:srgbClr val="CC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504825" y="2995613"/>
            <a:ext cx="2695575" cy="22225"/>
          </a:xfrm>
          <a:prstGeom prst="line">
            <a:avLst/>
          </a:prstGeom>
          <a:ln w="31750" cmpd="sng">
            <a:solidFill>
              <a:srgbClr val="CC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66" name="灯片编号占位符 4"/>
          <p:cNvSpPr/>
          <p:nvPr>
            <p:ph type="sldNum" sz="quarter" idx="12"/>
          </p:nvPr>
        </p:nvSpPr>
        <p:spPr>
          <a:xfrm>
            <a:off x="7000875" y="6303963"/>
            <a:ext cx="2133600" cy="457200"/>
          </a:xfrm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PP_MARK_KEY" val="cb4639cd-b0de-4791-88f1-991aa508636c"/>
  <p:tag name="COMMONDATA" val="eyJoZGlkIjoiODEyZjNhNWRiYjUyMjc3ZDgxMmNkMDUzNGY1MWRlYjkifQ=="/>
</p:tagLst>
</file>

<file path=ppt/theme/theme1.xml><?xml version="1.0" encoding="utf-8"?>
<a:theme xmlns:a="http://schemas.openxmlformats.org/drawingml/2006/main" name="Pixel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989B7"/>
      </a:accent6>
      <a:hlink>
        <a:srgbClr val="666699"/>
      </a:hlink>
      <a:folHlink>
        <a:srgbClr val="CCCCE6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66"/>
        </a:lt1>
        <a:dk2>
          <a:srgbClr val="FFFFFF"/>
        </a:dk2>
        <a:lt2>
          <a:srgbClr val="0066FF"/>
        </a:lt2>
        <a:accent1>
          <a:srgbClr val="6699FF"/>
        </a:accent1>
        <a:accent2>
          <a:srgbClr val="3333FF"/>
        </a:accent2>
        <a:accent3>
          <a:srgbClr val="AAAAB9"/>
        </a:accent3>
        <a:accent4>
          <a:srgbClr val="DCDCDC"/>
        </a:accent4>
        <a:accent5>
          <a:srgbClr val="B9CAFF"/>
        </a:accent5>
        <a:accent6>
          <a:srgbClr val="2D2DE5"/>
        </a:accent6>
        <a:hlink>
          <a:srgbClr val="FFCC00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4B49"/>
        </a:lt1>
        <a:dk2>
          <a:srgbClr val="FFFFFF"/>
        </a:dk2>
        <a:lt2>
          <a:srgbClr val="009999"/>
        </a:lt2>
        <a:accent1>
          <a:srgbClr val="33CCCC"/>
        </a:accent1>
        <a:accent2>
          <a:srgbClr val="008080"/>
        </a:accent2>
        <a:accent3>
          <a:srgbClr val="ADB2B1"/>
        </a:accent3>
        <a:accent4>
          <a:srgbClr val="DCDCDC"/>
        </a:accent4>
        <a:accent5>
          <a:srgbClr val="ADE2E2"/>
        </a:accent5>
        <a:accent6>
          <a:srgbClr val="007272"/>
        </a:accent6>
        <a:hlink>
          <a:srgbClr val="FFCC00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99"/>
        </a:lt1>
        <a:dk2>
          <a:srgbClr val="FFFFFF"/>
        </a:dk2>
        <a:lt2>
          <a:srgbClr val="006699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CDCDC"/>
        </a:accent4>
        <a:accent5>
          <a:srgbClr val="AACAE2"/>
        </a:accent5>
        <a:accent6>
          <a:srgbClr val="02789D"/>
        </a:accent6>
        <a:hlink>
          <a:srgbClr val="FFCC00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F978D"/>
        </a:lt1>
        <a:dk2>
          <a:srgbClr val="FFFFFF"/>
        </a:dk2>
        <a:lt2>
          <a:srgbClr val="008080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CDCDC"/>
        </a:accent4>
        <a:accent5>
          <a:srgbClr val="AACAFF"/>
        </a:accent5>
        <a:accent6>
          <a:srgbClr val="008989"/>
        </a:accent6>
        <a:hlink>
          <a:srgbClr val="FFFFCC"/>
        </a:hlink>
        <a:folHlink>
          <a:srgbClr val="70CA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FFFFFF"/>
        </a:dk2>
        <a:lt2>
          <a:srgbClr val="822504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CDCDC"/>
        </a:accent4>
        <a:accent5>
          <a:srgbClr val="FFCAAA"/>
        </a:accent5>
        <a:accent6>
          <a:srgbClr val="8D2504"/>
        </a:accent6>
        <a:hlink>
          <a:srgbClr val="FF3300"/>
        </a:hlink>
        <a:folHlink>
          <a:srgbClr val="7C07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A7911"/>
        </a:lt1>
        <a:dk2>
          <a:srgbClr val="FFFFFF"/>
        </a:dk2>
        <a:lt2>
          <a:srgbClr val="336600"/>
        </a:lt2>
        <a:accent1>
          <a:srgbClr val="666633"/>
        </a:accent1>
        <a:accent2>
          <a:srgbClr val="669900"/>
        </a:accent2>
        <a:accent3>
          <a:srgbClr val="B2BEAA"/>
        </a:accent3>
        <a:accent4>
          <a:srgbClr val="DCDCDC"/>
        </a:accent4>
        <a:accent5>
          <a:srgbClr val="B9B9AD"/>
        </a:accent5>
        <a:accent6>
          <a:srgbClr val="5B8900"/>
        </a:accent6>
        <a:hlink>
          <a:srgbClr val="FFCC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75B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B89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C0465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192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989B7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9_Pixel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989B7"/>
      </a:accent6>
      <a:hlink>
        <a:srgbClr val="666699"/>
      </a:hlink>
      <a:folHlink>
        <a:srgbClr val="CCCCE6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66"/>
        </a:lt1>
        <a:dk2>
          <a:srgbClr val="FFFFFF"/>
        </a:dk2>
        <a:lt2>
          <a:srgbClr val="0066FF"/>
        </a:lt2>
        <a:accent1>
          <a:srgbClr val="6699FF"/>
        </a:accent1>
        <a:accent2>
          <a:srgbClr val="3333FF"/>
        </a:accent2>
        <a:accent3>
          <a:srgbClr val="AAAAB9"/>
        </a:accent3>
        <a:accent4>
          <a:srgbClr val="DCDCDC"/>
        </a:accent4>
        <a:accent5>
          <a:srgbClr val="B9CAFF"/>
        </a:accent5>
        <a:accent6>
          <a:srgbClr val="2D2DE5"/>
        </a:accent6>
        <a:hlink>
          <a:srgbClr val="FFCC00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4B49"/>
        </a:lt1>
        <a:dk2>
          <a:srgbClr val="FFFFFF"/>
        </a:dk2>
        <a:lt2>
          <a:srgbClr val="009999"/>
        </a:lt2>
        <a:accent1>
          <a:srgbClr val="33CCCC"/>
        </a:accent1>
        <a:accent2>
          <a:srgbClr val="008080"/>
        </a:accent2>
        <a:accent3>
          <a:srgbClr val="ADB2B1"/>
        </a:accent3>
        <a:accent4>
          <a:srgbClr val="DCDCDC"/>
        </a:accent4>
        <a:accent5>
          <a:srgbClr val="ADE2E2"/>
        </a:accent5>
        <a:accent6>
          <a:srgbClr val="007272"/>
        </a:accent6>
        <a:hlink>
          <a:srgbClr val="FFCC00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99"/>
        </a:lt1>
        <a:dk2>
          <a:srgbClr val="FFFFFF"/>
        </a:dk2>
        <a:lt2>
          <a:srgbClr val="006699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CDCDC"/>
        </a:accent4>
        <a:accent5>
          <a:srgbClr val="AACAE2"/>
        </a:accent5>
        <a:accent6>
          <a:srgbClr val="02789D"/>
        </a:accent6>
        <a:hlink>
          <a:srgbClr val="FFCC00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F978D"/>
        </a:lt1>
        <a:dk2>
          <a:srgbClr val="FFFFFF"/>
        </a:dk2>
        <a:lt2>
          <a:srgbClr val="008080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CDCDC"/>
        </a:accent4>
        <a:accent5>
          <a:srgbClr val="AACAFF"/>
        </a:accent5>
        <a:accent6>
          <a:srgbClr val="008989"/>
        </a:accent6>
        <a:hlink>
          <a:srgbClr val="FFFFCC"/>
        </a:hlink>
        <a:folHlink>
          <a:srgbClr val="70CA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FFFFFF"/>
        </a:dk2>
        <a:lt2>
          <a:srgbClr val="822504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CDCDC"/>
        </a:accent4>
        <a:accent5>
          <a:srgbClr val="FFCAAA"/>
        </a:accent5>
        <a:accent6>
          <a:srgbClr val="8D2504"/>
        </a:accent6>
        <a:hlink>
          <a:srgbClr val="FF3300"/>
        </a:hlink>
        <a:folHlink>
          <a:srgbClr val="7C07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A7911"/>
        </a:lt1>
        <a:dk2>
          <a:srgbClr val="FFFFFF"/>
        </a:dk2>
        <a:lt2>
          <a:srgbClr val="336600"/>
        </a:lt2>
        <a:accent1>
          <a:srgbClr val="666633"/>
        </a:accent1>
        <a:accent2>
          <a:srgbClr val="669900"/>
        </a:accent2>
        <a:accent3>
          <a:srgbClr val="B2BEAA"/>
        </a:accent3>
        <a:accent4>
          <a:srgbClr val="DCDCDC"/>
        </a:accent4>
        <a:accent5>
          <a:srgbClr val="B9B9AD"/>
        </a:accent5>
        <a:accent6>
          <a:srgbClr val="5B8900"/>
        </a:accent6>
        <a:hlink>
          <a:srgbClr val="FFCC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75B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B89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C0465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192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989B7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ixel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989B7"/>
      </a:accent6>
      <a:hlink>
        <a:srgbClr val="666699"/>
      </a:hlink>
      <a:folHlink>
        <a:srgbClr val="CCCCE6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66"/>
        </a:lt1>
        <a:dk2>
          <a:srgbClr val="FFFFFF"/>
        </a:dk2>
        <a:lt2>
          <a:srgbClr val="0066FF"/>
        </a:lt2>
        <a:accent1>
          <a:srgbClr val="6699FF"/>
        </a:accent1>
        <a:accent2>
          <a:srgbClr val="3333FF"/>
        </a:accent2>
        <a:accent3>
          <a:srgbClr val="AAAAB9"/>
        </a:accent3>
        <a:accent4>
          <a:srgbClr val="DCDCDC"/>
        </a:accent4>
        <a:accent5>
          <a:srgbClr val="B9CAFF"/>
        </a:accent5>
        <a:accent6>
          <a:srgbClr val="2D2DE5"/>
        </a:accent6>
        <a:hlink>
          <a:srgbClr val="FFCC00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4B49"/>
        </a:lt1>
        <a:dk2>
          <a:srgbClr val="FFFFFF"/>
        </a:dk2>
        <a:lt2>
          <a:srgbClr val="009999"/>
        </a:lt2>
        <a:accent1>
          <a:srgbClr val="33CCCC"/>
        </a:accent1>
        <a:accent2>
          <a:srgbClr val="008080"/>
        </a:accent2>
        <a:accent3>
          <a:srgbClr val="ADB2B1"/>
        </a:accent3>
        <a:accent4>
          <a:srgbClr val="DCDCDC"/>
        </a:accent4>
        <a:accent5>
          <a:srgbClr val="ADE2E2"/>
        </a:accent5>
        <a:accent6>
          <a:srgbClr val="007272"/>
        </a:accent6>
        <a:hlink>
          <a:srgbClr val="FFCC00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99"/>
        </a:lt1>
        <a:dk2>
          <a:srgbClr val="FFFFFF"/>
        </a:dk2>
        <a:lt2>
          <a:srgbClr val="006699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CDCDC"/>
        </a:accent4>
        <a:accent5>
          <a:srgbClr val="AACAE2"/>
        </a:accent5>
        <a:accent6>
          <a:srgbClr val="02789D"/>
        </a:accent6>
        <a:hlink>
          <a:srgbClr val="FFCC00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F978D"/>
        </a:lt1>
        <a:dk2>
          <a:srgbClr val="FFFFFF"/>
        </a:dk2>
        <a:lt2>
          <a:srgbClr val="008080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CDCDC"/>
        </a:accent4>
        <a:accent5>
          <a:srgbClr val="AACAFF"/>
        </a:accent5>
        <a:accent6>
          <a:srgbClr val="008989"/>
        </a:accent6>
        <a:hlink>
          <a:srgbClr val="FFFFCC"/>
        </a:hlink>
        <a:folHlink>
          <a:srgbClr val="70CA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FFFFFF"/>
        </a:dk2>
        <a:lt2>
          <a:srgbClr val="822504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CDCDC"/>
        </a:accent4>
        <a:accent5>
          <a:srgbClr val="FFCAAA"/>
        </a:accent5>
        <a:accent6>
          <a:srgbClr val="8D2504"/>
        </a:accent6>
        <a:hlink>
          <a:srgbClr val="FF3300"/>
        </a:hlink>
        <a:folHlink>
          <a:srgbClr val="7C07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A7911"/>
        </a:lt1>
        <a:dk2>
          <a:srgbClr val="FFFFFF"/>
        </a:dk2>
        <a:lt2>
          <a:srgbClr val="336600"/>
        </a:lt2>
        <a:accent1>
          <a:srgbClr val="666633"/>
        </a:accent1>
        <a:accent2>
          <a:srgbClr val="669900"/>
        </a:accent2>
        <a:accent3>
          <a:srgbClr val="B2BEAA"/>
        </a:accent3>
        <a:accent4>
          <a:srgbClr val="DCDCDC"/>
        </a:accent4>
        <a:accent5>
          <a:srgbClr val="B9B9AD"/>
        </a:accent5>
        <a:accent6>
          <a:srgbClr val="5B8900"/>
        </a:accent6>
        <a:hlink>
          <a:srgbClr val="FFCC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75B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B89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C0465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192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989B7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Pixel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989B7"/>
      </a:accent6>
      <a:hlink>
        <a:srgbClr val="666699"/>
      </a:hlink>
      <a:folHlink>
        <a:srgbClr val="CCCCE6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66"/>
        </a:lt1>
        <a:dk2>
          <a:srgbClr val="FFFFFF"/>
        </a:dk2>
        <a:lt2>
          <a:srgbClr val="0066FF"/>
        </a:lt2>
        <a:accent1>
          <a:srgbClr val="6699FF"/>
        </a:accent1>
        <a:accent2>
          <a:srgbClr val="3333FF"/>
        </a:accent2>
        <a:accent3>
          <a:srgbClr val="AAAAB9"/>
        </a:accent3>
        <a:accent4>
          <a:srgbClr val="DCDCDC"/>
        </a:accent4>
        <a:accent5>
          <a:srgbClr val="B9CAFF"/>
        </a:accent5>
        <a:accent6>
          <a:srgbClr val="2D2DE5"/>
        </a:accent6>
        <a:hlink>
          <a:srgbClr val="FFCC00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4B49"/>
        </a:lt1>
        <a:dk2>
          <a:srgbClr val="FFFFFF"/>
        </a:dk2>
        <a:lt2>
          <a:srgbClr val="009999"/>
        </a:lt2>
        <a:accent1>
          <a:srgbClr val="33CCCC"/>
        </a:accent1>
        <a:accent2>
          <a:srgbClr val="008080"/>
        </a:accent2>
        <a:accent3>
          <a:srgbClr val="ADB2B1"/>
        </a:accent3>
        <a:accent4>
          <a:srgbClr val="DCDCDC"/>
        </a:accent4>
        <a:accent5>
          <a:srgbClr val="ADE2E2"/>
        </a:accent5>
        <a:accent6>
          <a:srgbClr val="007272"/>
        </a:accent6>
        <a:hlink>
          <a:srgbClr val="FFCC00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99"/>
        </a:lt1>
        <a:dk2>
          <a:srgbClr val="FFFFFF"/>
        </a:dk2>
        <a:lt2>
          <a:srgbClr val="006699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CDCDC"/>
        </a:accent4>
        <a:accent5>
          <a:srgbClr val="AACAE2"/>
        </a:accent5>
        <a:accent6>
          <a:srgbClr val="02789D"/>
        </a:accent6>
        <a:hlink>
          <a:srgbClr val="FFCC00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F978D"/>
        </a:lt1>
        <a:dk2>
          <a:srgbClr val="FFFFFF"/>
        </a:dk2>
        <a:lt2>
          <a:srgbClr val="008080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CDCDC"/>
        </a:accent4>
        <a:accent5>
          <a:srgbClr val="AACAFF"/>
        </a:accent5>
        <a:accent6>
          <a:srgbClr val="008989"/>
        </a:accent6>
        <a:hlink>
          <a:srgbClr val="FFFFCC"/>
        </a:hlink>
        <a:folHlink>
          <a:srgbClr val="70CA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FFFFFF"/>
        </a:dk2>
        <a:lt2>
          <a:srgbClr val="822504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CDCDC"/>
        </a:accent4>
        <a:accent5>
          <a:srgbClr val="FFCAAA"/>
        </a:accent5>
        <a:accent6>
          <a:srgbClr val="8D2504"/>
        </a:accent6>
        <a:hlink>
          <a:srgbClr val="FF3300"/>
        </a:hlink>
        <a:folHlink>
          <a:srgbClr val="7C07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A7911"/>
        </a:lt1>
        <a:dk2>
          <a:srgbClr val="FFFFFF"/>
        </a:dk2>
        <a:lt2>
          <a:srgbClr val="336600"/>
        </a:lt2>
        <a:accent1>
          <a:srgbClr val="666633"/>
        </a:accent1>
        <a:accent2>
          <a:srgbClr val="669900"/>
        </a:accent2>
        <a:accent3>
          <a:srgbClr val="B2BEAA"/>
        </a:accent3>
        <a:accent4>
          <a:srgbClr val="DCDCDC"/>
        </a:accent4>
        <a:accent5>
          <a:srgbClr val="B9B9AD"/>
        </a:accent5>
        <a:accent6>
          <a:srgbClr val="5B8900"/>
        </a:accent6>
        <a:hlink>
          <a:srgbClr val="FFCC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75B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B89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C0465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192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989B7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0</TotalTime>
  <Words>266</Words>
  <Application>WPS 演示</Application>
  <PresentationFormat>On-screen Show</PresentationFormat>
  <Paragraphs>68</Paragraphs>
  <Slides>22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宋体</vt:lpstr>
      <vt:lpstr>Wingdings</vt:lpstr>
      <vt:lpstr>Arial Black</vt:lpstr>
      <vt:lpstr>Times New Roman</vt:lpstr>
      <vt:lpstr>微软雅黑</vt:lpstr>
      <vt:lpstr>Tahoma</vt:lpstr>
      <vt:lpstr>Wingdings</vt:lpstr>
      <vt:lpstr>Arial Unicode MS</vt:lpstr>
      <vt:lpstr>黑体</vt:lpstr>
      <vt:lpstr>Pixel</vt:lpstr>
      <vt:lpstr>9_Pixel</vt:lpstr>
      <vt:lpstr>1_Pixel</vt:lpstr>
      <vt:lpstr>2_Pixel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 Control</dc:title>
  <dc:creator>setup</dc:creator>
  <cp:lastModifiedBy>yangyana</cp:lastModifiedBy>
  <cp:revision>80</cp:revision>
  <dcterms:created xsi:type="dcterms:W3CDTF">2007-05-18T20:56:00Z</dcterms:created>
  <dcterms:modified xsi:type="dcterms:W3CDTF">2022-11-10T06:53:45Z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8C2E18BC089A4A3A8B14D29D5B6717EB</vt:lpwstr>
  </property>
</Properties>
</file>