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3EFFC4-99E0-4F0D-B19C-816BD9B1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976499"/>
            <a:ext cx="719237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6336-A4BE-4D54-84E5-E0F77E10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29FF1-48A5-4CB1-8151-B144E4BF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A173A-CAD6-445A-8C6B-8708D29F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" y="0"/>
            <a:ext cx="11751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1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27C11-5E38-4765-B479-38A3E715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728A9-8E07-4D58-8CD8-A040303D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D5B1A-F824-4E04-81DE-39D89914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788"/>
            <a:ext cx="12192000" cy="45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6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A269-ADF1-4CB3-854E-DF3964F8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9BAD2-A43F-4C6F-8584-DFA2AA36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D10A6-C697-4B75-AECD-CDE5278A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52"/>
            <a:ext cx="12192000" cy="64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D4C78-8F90-4966-8DBB-E518A777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0CE07-9B7C-4908-820B-ED615BC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74064-1F64-4FF5-AB38-53F65217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459"/>
            <a:ext cx="12192000" cy="53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7B3429-1846-46BE-934F-55BEECBA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55"/>
            <a:ext cx="12192000" cy="19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82E22-C897-4621-A117-80786630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F789-8568-4633-BF43-0DCDEC18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0F594-94E4-4EE7-9ABC-216F575B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685"/>
            <a:ext cx="12192000" cy="51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7002-2228-4564-BE46-46D91C2F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5075-2F40-4B1A-AD10-7FFFF82E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B2948F-BCA4-4DA5-8526-B35132CC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993"/>
            <a:ext cx="12192000" cy="25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35E2F-9044-464D-A6AE-0CBA8F34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4F790-4EB3-4898-A234-85FF771F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FB959-B54F-4F5E-ACD9-0F9205E7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807"/>
            <a:ext cx="12192000" cy="46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2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CB946-E8F5-4B19-AF12-DBDBA58C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DAF29-0985-44F0-965F-6A1F3A38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82CE8E-CA84-4241-A70C-0E583BC2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2951"/>
            <a:ext cx="12192000" cy="1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21D8-A02C-47D8-9B24-8F853547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31604-79A0-4C87-BDB3-2804457C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56F626-01CE-48E7-9C40-07D9FAD3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109"/>
            <a:ext cx="12192000" cy="45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23E1-0ABA-4486-9DF8-1B2251E1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CAD53-67B0-412C-AA71-2F77255B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88813F-C6FF-4A8D-AF19-81E12FC9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826"/>
            <a:ext cx="12192000" cy="42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B2A8-911C-4276-9F4C-2466F84E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FA78D-00F1-4914-A01B-1E27A129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9BE42-4D2A-4147-A45B-CBB3E18F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8" y="0"/>
            <a:ext cx="1197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杨泽坤</dc:creator>
  <cp:lastModifiedBy>杨 泽坤</cp:lastModifiedBy>
  <cp:revision>1</cp:revision>
  <dcterms:created xsi:type="dcterms:W3CDTF">2022-11-02T07:00:09Z</dcterms:created>
  <dcterms:modified xsi:type="dcterms:W3CDTF">2022-11-02T07:09:09Z</dcterms:modified>
</cp:coreProperties>
</file>