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1" r:id="rId5"/>
    <p:sldId id="260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82" r:id="rId19"/>
    <p:sldId id="273" r:id="rId20"/>
    <p:sldId id="275" r:id="rId21"/>
    <p:sldId id="276" r:id="rId22"/>
    <p:sldId id="277" r:id="rId23"/>
    <p:sldId id="283" r:id="rId24"/>
    <p:sldId id="278" r:id="rId25"/>
    <p:sldId id="284" r:id="rId26"/>
    <p:sldId id="279" r:id="rId27"/>
    <p:sldId id="285" r:id="rId28"/>
    <p:sldId id="286" r:id="rId29"/>
    <p:sldId id="288" r:id="rId30"/>
    <p:sldId id="287" r:id="rId31"/>
  </p:sldIdLst>
  <p:sldSz cx="12188825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86470" autoAdjust="0"/>
  </p:normalViewPr>
  <p:slideViewPr>
    <p:cSldViewPr showGuides="1">
      <p:cViewPr varScale="1">
        <p:scale>
          <a:sx n="64" d="100"/>
          <a:sy n="64" d="100"/>
        </p:scale>
        <p:origin x="86" y="1709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0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D4A86C-EFBA-4C91-BB3C-A3682B42340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2023/11/9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B3FA82-D649-4557-AFB7-0D891C7A7232}" type="datetime1">
              <a:rPr lang="ja-JP" altLang="en-US" smtClean="0"/>
              <a:pPr/>
              <a:t>2023/11/9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B98AFB-CB0D-4DFE-87B9-B4B0D0DE73CD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60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6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020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002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80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22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318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443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21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67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51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189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66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218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9277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28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124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295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3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23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0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6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885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7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81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8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25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088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US" altLang="ja-JP" noProof="0" smtClean="0"/>
              <a:pPr/>
              <a:t>10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435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0F291127-57D4-4A82-A463-15567BFB43EB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118CE-3DC4-41F5-B693-A8C2FB1DF01A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1209B-AA63-4482-9B91-C6235D33AEE3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5C763-357F-4AEA-85B3-EF4BBC789863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727698-65AF-4E71-A967-4E94AF9F4933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023914-8F2A-4CD5-AE4D-75B0FBCE092A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29A9C5-4520-4777-A31B-3046D48664BF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F35BFA-A04B-4FE8-82EF-EA71E7D0A731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3E8972-B246-4A46-AF14-ED728C03E717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382E-5684-46EB-8348-719A39E5EF62}" type="datetime1">
              <a:rPr lang="ja-JP" altLang="en-US" noProof="0" smtClean="0"/>
              <a:t>2023/11/9</a:t>
            </a:fld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0598C0B-0CC7-4FE1-A7FC-6427491183F7}" type="datetime1">
              <a:rPr lang="ja-JP" altLang="en-US" noProof="0" smtClean="0"/>
              <a:t>2023/11/9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sz="3600" b="1" kern="1200">
          <a:solidFill>
            <a:schemeClr val="accent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065213" y="533400"/>
            <a:ext cx="6325199" cy="2514601"/>
          </a:xfrm>
        </p:spPr>
        <p:txBody>
          <a:bodyPr rtlCol="0"/>
          <a:lstStyle/>
          <a:p>
            <a:pPr rtl="0"/>
            <a:r>
              <a:rPr lang="ja-JP" altLang="en-US" dirty="0"/>
              <a:t>○○システム導入による</a:t>
            </a:r>
            <a:br>
              <a:rPr lang="en-US" altLang="ja-JP" dirty="0"/>
            </a:br>
            <a:r>
              <a:rPr lang="ja-JP" altLang="en-US" dirty="0"/>
              <a:t>業務効率化のご提案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2023/12/31</a:t>
            </a:r>
          </a:p>
          <a:p>
            <a:pPr rtl="0"/>
            <a:r>
              <a:rPr lang="ja-JP" altLang="en-US" dirty="0"/>
              <a:t>株式会社コントソ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システム導入における課題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システムを導入するにあたって前提条件や制約条件がある場合</a:t>
            </a:r>
          </a:p>
        </p:txBody>
      </p:sp>
    </p:spTree>
    <p:extLst>
      <p:ext uri="{BB962C8B-B14F-4D97-AF65-F5344CB8AC3E}">
        <p14:creationId xmlns:p14="http://schemas.microsoft.com/office/powerpoint/2010/main" val="240693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実現の方針・方策・方法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519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対象となる業務の範囲・領域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スコープを明示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614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導入システムの概要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50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システムの構成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29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システム導入後の業務フロー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16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システムの品質条件、性能条件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723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システムの範囲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918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開発プロジェクトの進め方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6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開発プロジェクトの進め方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988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変更履歴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565B724-96FB-8F9E-4EBD-223562C73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087799"/>
              </p:ext>
            </p:extLst>
          </p:nvPr>
        </p:nvGraphicFramePr>
        <p:xfrm>
          <a:off x="1418194" y="1828800"/>
          <a:ext cx="9352436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9348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3651856186"/>
                    </a:ext>
                  </a:extLst>
                </a:gridCol>
                <a:gridCol w="2101938">
                  <a:extLst>
                    <a:ext uri="{9D8B030D-6E8A-4147-A177-3AD203B41FA5}">
                      <a16:colId xmlns:a16="http://schemas.microsoft.com/office/drawing/2014/main" val="672628119"/>
                    </a:ext>
                  </a:extLst>
                </a:gridCol>
                <a:gridCol w="1809825">
                  <a:extLst>
                    <a:ext uri="{9D8B030D-6E8A-4147-A177-3AD203B41FA5}">
                      <a16:colId xmlns:a16="http://schemas.microsoft.com/office/drawing/2014/main" val="1851284835"/>
                    </a:ext>
                  </a:extLst>
                </a:gridCol>
                <a:gridCol w="2429387">
                  <a:extLst>
                    <a:ext uri="{9D8B030D-6E8A-4147-A177-3AD203B41FA5}">
                      <a16:colId xmlns:a16="http://schemas.microsoft.com/office/drawing/2014/main" val="26728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項番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作成／更新者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更新箇所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2023/12/23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浅井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7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5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997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34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9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310417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1B7511-A507-4CD3-AF1D-12457931C6C8}"/>
              </a:ext>
            </a:extLst>
          </p:cNvPr>
          <p:cNvSpPr/>
          <p:nvPr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納入する成果物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917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開発体制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275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開発スケジュール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06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見積もり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90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コスト見積もり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84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b="1" dirty="0"/>
              <a:t>先行企業の導入事例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09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A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48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B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577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sz="3600" dirty="0"/>
              <a:t>C</a:t>
            </a:r>
            <a:r>
              <a:rPr lang="ja-JP" altLang="en-US" sz="3600" dirty="0"/>
              <a:t>社のシステムと導入効果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68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4DF581F-3FBD-6DDB-5ACD-88400137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補足情報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B42E7D-148D-BAD8-B165-DA2F1D04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582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ご提案の概要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574A08D-DF01-A8B2-9BE8-376B08B4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60591"/>
              </p:ext>
            </p:extLst>
          </p:nvPr>
        </p:nvGraphicFramePr>
        <p:xfrm>
          <a:off x="1065212" y="18288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現状の課題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55CFAB2-F0EC-7ADB-A00F-DCCEC8BE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19530"/>
              </p:ext>
            </p:extLst>
          </p:nvPr>
        </p:nvGraphicFramePr>
        <p:xfrm>
          <a:off x="1065208" y="32074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解決するための手段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79B740EE-8000-A3FC-938D-27706885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89809"/>
              </p:ext>
            </p:extLst>
          </p:nvPr>
        </p:nvGraphicFramePr>
        <p:xfrm>
          <a:off x="1065207" y="4586000"/>
          <a:ext cx="8686801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費用対効果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BC76EB98-D5A1-EBBF-BA67-F6651A1AB5EC}"/>
              </a:ext>
            </a:extLst>
          </p:cNvPr>
          <p:cNvSpPr/>
          <p:nvPr/>
        </p:nvSpPr>
        <p:spPr>
          <a:xfrm flipV="1">
            <a:off x="5041407" y="4310360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79FFFB9E-CF74-D201-43E6-6E67F03088F8}"/>
              </a:ext>
            </a:extLst>
          </p:cNvPr>
          <p:cNvSpPr/>
          <p:nvPr/>
        </p:nvSpPr>
        <p:spPr>
          <a:xfrm flipV="1">
            <a:off x="5030025" y="2926996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356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会社紹介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会社名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所在地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代表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設立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従業員数</a:t>
            </a:r>
            <a:endParaRPr lang="en-US" altLang="ja-JP" dirty="0"/>
          </a:p>
          <a:p>
            <a:pPr marL="45720" indent="0" rtl="0">
              <a:buNone/>
            </a:pPr>
            <a:r>
              <a:rPr lang="ja-JP" altLang="en-US" dirty="0"/>
              <a:t>事業内容</a:t>
            </a:r>
            <a:endParaRPr lang="en-US" altLang="ja-JP" dirty="0"/>
          </a:p>
          <a:p>
            <a:pPr marL="45720" indent="0" rtl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805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20887D-E938-3FF0-B9F5-B7B99A2E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システムの導入について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ABEEB9-4B63-CD9F-F89D-C1992891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58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業務の現状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5213" y="1828800"/>
            <a:ext cx="5029200" cy="41910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ヒアリングした業務の現状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5B4745D-03E5-0ED7-E8C8-F8106E3B0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342251"/>
            <a:ext cx="4737003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3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現状での問題点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ヒアリングした業務の課題</a:t>
            </a:r>
          </a:p>
        </p:txBody>
      </p:sp>
    </p:spTree>
    <p:extLst>
      <p:ext uri="{BB962C8B-B14F-4D97-AF65-F5344CB8AC3E}">
        <p14:creationId xmlns:p14="http://schemas.microsoft.com/office/powerpoint/2010/main" val="107988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システム導入の目的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提案書のタイトルとなる、提案のメイン・テーマ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76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システム導入の効果・成果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システムを導入することによって得られるメリット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81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sz="3600" dirty="0"/>
              <a:t>システム導入の背景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" indent="0" rtl="0">
              <a:buNone/>
            </a:pPr>
            <a:r>
              <a:rPr lang="ja-JP" altLang="en-US" dirty="0"/>
              <a:t>。</a:t>
            </a:r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776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ビジネス戦略のプレゼンテーション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524_TF03460663_Win32" id="{0947ED4E-181F-4D77-BA47-416F22B21EA9}" vid="{3E153531-31E2-464A-A665-9A3E8DDB7182}"/>
    </a:ext>
  </a:extLst>
</a:theme>
</file>

<file path=ppt/theme/theme2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ビジネス戦略のスライド</Template>
  <TotalTime>0</TotalTime>
  <Words>262</Words>
  <Application>Microsoft Office PowerPoint</Application>
  <PresentationFormat>ユーザー設定</PresentationFormat>
  <Paragraphs>100</Paragraphs>
  <Slides>30</Slides>
  <Notes>24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Meiryo UI</vt:lpstr>
      <vt:lpstr>Arial</vt:lpstr>
      <vt:lpstr>Palatino Linotype</vt:lpstr>
      <vt:lpstr>ビジネス戦略のプレゼンテーション</vt:lpstr>
      <vt:lpstr>○○システム導入による 業務効率化のご提案</vt:lpstr>
      <vt:lpstr>変更履歴</vt:lpstr>
      <vt:lpstr>ご提案の概要</vt:lpstr>
      <vt:lpstr>システムの導入について</vt:lpstr>
      <vt:lpstr>業務の現状</vt:lpstr>
      <vt:lpstr>現状での問題点</vt:lpstr>
      <vt:lpstr>システム導入の目的</vt:lpstr>
      <vt:lpstr>システム導入の効果・成果</vt:lpstr>
      <vt:lpstr>システム導入の背景</vt:lpstr>
      <vt:lpstr>システム導入における課題</vt:lpstr>
      <vt:lpstr>実現の方針・方策・方法</vt:lpstr>
      <vt:lpstr>対象となる業務の範囲・領域</vt:lpstr>
      <vt:lpstr>導入システムの概要</vt:lpstr>
      <vt:lpstr>システムの構成</vt:lpstr>
      <vt:lpstr>システム導入後の業務フロー</vt:lpstr>
      <vt:lpstr>システムの品質条件、性能条件</vt:lpstr>
      <vt:lpstr>システムの範囲</vt:lpstr>
      <vt:lpstr>開発プロジェクトの進め方</vt:lpstr>
      <vt:lpstr>開発プロジェクトの進め方</vt:lpstr>
      <vt:lpstr>納入する成果物</vt:lpstr>
      <vt:lpstr>開発体制</vt:lpstr>
      <vt:lpstr>開発スケジュール</vt:lpstr>
      <vt:lpstr>見積もり</vt:lpstr>
      <vt:lpstr>コスト見積もり</vt:lpstr>
      <vt:lpstr>先行企業の導入事例</vt:lpstr>
      <vt:lpstr>A社のシステムと導入効果</vt:lpstr>
      <vt:lpstr>B社のシステムと導入効果</vt:lpstr>
      <vt:lpstr>C社のシステムと導入効果</vt:lpstr>
      <vt:lpstr>補足情報</vt:lpstr>
      <vt:lpstr>会社紹介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2023-11-09T10:55:31Z</dcterms:created>
  <dcterms:modified xsi:type="dcterms:W3CDTF">2023-11-09T21:46:37Z</dcterms:modified>
  <cp:version/>
</cp:coreProperties>
</file>