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システム構成図" id="{C8AA8B1B-269E-44BC-B7D5-10BB75C7F191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9BD0C-C525-4148-B4F5-D596496892D8}" v="101" dt="2023-05-26T09:23:12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4" autoAdjust="0"/>
    <p:restoredTop sz="94660"/>
  </p:normalViewPr>
  <p:slideViewPr>
    <p:cSldViewPr snapToGrid="0">
      <p:cViewPr>
        <p:scale>
          <a:sx n="106" d="100"/>
          <a:sy n="106" d="100"/>
        </p:scale>
        <p:origin x="514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 A" userId="0c24ec211daabdd5" providerId="LiveId" clId="{B7F9BD0C-C525-4148-B4F5-D596496892D8}"/>
    <pc:docChg chg="undo redo custSel addSld modSld addSection modSection">
      <pc:chgData name="Y A" userId="0c24ec211daabdd5" providerId="LiveId" clId="{B7F9BD0C-C525-4148-B4F5-D596496892D8}" dt="2023-05-26T09:25:28" v="992" actId="21"/>
      <pc:docMkLst>
        <pc:docMk/>
      </pc:docMkLst>
      <pc:sldChg chg="addSp delSp modSp mod modClrScheme chgLayout">
        <pc:chgData name="Y A" userId="0c24ec211daabdd5" providerId="LiveId" clId="{B7F9BD0C-C525-4148-B4F5-D596496892D8}" dt="2023-05-26T09:16:57.259" v="826" actId="478"/>
        <pc:sldMkLst>
          <pc:docMk/>
          <pc:sldMk cId="1215513178" sldId="256"/>
        </pc:sldMkLst>
        <pc:spChg chg="add del mod">
          <ac:chgData name="Y A" userId="0c24ec211daabdd5" providerId="LiveId" clId="{B7F9BD0C-C525-4148-B4F5-D596496892D8}" dt="2023-05-26T07:26:57.468" v="3" actId="478"/>
          <ac:spMkLst>
            <pc:docMk/>
            <pc:sldMk cId="1215513178" sldId="256"/>
            <ac:spMk id="3" creationId="{30D1247B-F690-BAC4-33B5-1B855EE6CDA7}"/>
          </ac:spMkLst>
        </pc:spChg>
        <pc:spChg chg="del">
          <ac:chgData name="Y A" userId="0c24ec211daabdd5" providerId="LiveId" clId="{B7F9BD0C-C525-4148-B4F5-D596496892D8}" dt="2023-05-26T07:26:55.395" v="2" actId="478"/>
          <ac:spMkLst>
            <pc:docMk/>
            <pc:sldMk cId="1215513178" sldId="256"/>
            <ac:spMk id="4" creationId="{B30B08D7-08BD-7A90-67DC-518209D4A41A}"/>
          </ac:spMkLst>
        </pc:spChg>
        <pc:spChg chg="add mod or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3" creationId="{ACB72A97-DC08-FF9E-ADC3-FAF4A771A252}"/>
          </ac:spMkLst>
        </pc:spChg>
        <pc:spChg chg="add del mod">
          <ac:chgData name="Y A" userId="0c24ec211daabdd5" providerId="LiveId" clId="{B7F9BD0C-C525-4148-B4F5-D596496892D8}" dt="2023-05-26T07:47:16.524" v="47" actId="767"/>
          <ac:spMkLst>
            <pc:docMk/>
            <pc:sldMk cId="1215513178" sldId="256"/>
            <ac:spMk id="14" creationId="{70051438-627B-DA07-8E71-EE36C42372A4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5" creationId="{41CEDA53-ACED-B723-BB0E-2AF656A3C61B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8" creationId="{ED42FF6A-123A-A337-B85C-26FFDE5D49BB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9" creationId="{4458AC42-C7C1-D80B-1E8E-A3E5703B3D0E}"/>
          </ac:spMkLst>
        </pc:spChg>
        <pc:spChg chg="add mod or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20" creationId="{BAE5567E-9617-E47B-B1F7-368422E39B0C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25" creationId="{929B6EC4-1D25-4DE3-E3DC-CA38F9B08E67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5" creationId="{C963EE08-D2C4-C458-3DAF-A5F0B268F137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6" creationId="{37A8F278-83AE-C8FD-035D-37BC1016E444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7" creationId="{5708DB7C-71A0-518B-E852-DB01D905A5D7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8" creationId="{BE252CF5-1AE8-D6E3-91C9-042456B10E29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43" creationId="{62584804-0F4C-978E-87A6-24C82568C51C}"/>
          </ac:spMkLst>
        </pc:spChg>
        <pc:spChg chg="add del mod">
          <ac:chgData name="Y A" userId="0c24ec211daabdd5" providerId="LiveId" clId="{B7F9BD0C-C525-4148-B4F5-D596496892D8}" dt="2023-05-26T08:29:16.613" v="317" actId="21"/>
          <ac:spMkLst>
            <pc:docMk/>
            <pc:sldMk cId="1215513178" sldId="256"/>
            <ac:spMk id="47" creationId="{07795D92-0143-F315-43AF-F715B56C61AF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50" creationId="{430ED9CF-4E43-558F-81F5-C6153F5065AC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54" creationId="{604A5923-1B07-B1DD-1DD3-4D847A30D138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57" creationId="{A59A2CAA-8A53-DD00-FF5A-14F9C60DC7FA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60" creationId="{3DE501B3-BC05-8F3D-D0E0-ECFF790C066A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1027" creationId="{0359D75A-4B7F-4BCE-9178-76ACEBFFE363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1030" creationId="{FBE65063-DCF0-589E-B4C7-5676C25123D8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5" creationId="{81B572D2-3044-34FC-41FB-89B1C0638711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6" creationId="{CE495263-0993-EF0C-1A61-C6FA8B264DE8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7" creationId="{15B40618-23E7-1595-4E03-9FB8F976FC1F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8" creationId="{78C82584-FA7C-4C7B-6B1F-59E63FACE16A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9" creationId="{483653BC-274E-811E-0FD5-60E27A3C5C2C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40" creationId="{1F56E5AE-3211-BE64-4326-C09098958AE2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41" creationId="{4EAA0743-C524-C9AF-9568-42CD0EA5C3CC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42" creationId="{3644600E-2558-6D47-3146-744568A5B031}"/>
          </ac:spMkLst>
        </pc:s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1" creationId="{54C70D39-2411-FCE9-56F0-9A7F6973A3B6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2" creationId="{3C7FCB69-497D-0C5B-4B3A-231C51A662B0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3" creationId="{589C2DDF-88CE-A649-7A60-086EEC62411B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4" creationId="{DFD1F5B7-F182-5003-FAF4-301D77DEC790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6" creationId="{308D7FD6-39EF-9E10-5E51-2B76DD23C669}"/>
          </ac:grpSpMkLst>
        </pc:grpChg>
        <pc:grpChg chg="add del mod topLvl">
          <ac:chgData name="Y A" userId="0c24ec211daabdd5" providerId="LiveId" clId="{B7F9BD0C-C525-4148-B4F5-D596496892D8}" dt="2023-05-26T08:25:53.304" v="285" actId="165"/>
          <ac:grpSpMkLst>
            <pc:docMk/>
            <pc:sldMk cId="1215513178" sldId="256"/>
            <ac:grpSpMk id="39" creationId="{6CEA8404-D922-351C-8C34-1AA8787B3E7B}"/>
          </ac:grpSpMkLst>
        </pc:grpChg>
        <pc:grpChg chg="add del mod">
          <ac:chgData name="Y A" userId="0c24ec211daabdd5" providerId="LiveId" clId="{B7F9BD0C-C525-4148-B4F5-D596496892D8}" dt="2023-05-26T08:25:47.733" v="284" actId="165"/>
          <ac:grpSpMkLst>
            <pc:docMk/>
            <pc:sldMk cId="1215513178" sldId="256"/>
            <ac:grpSpMk id="40" creationId="{6EE4FCD2-5490-5233-99C1-6B280969A92F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44" creationId="{C57A6BA1-D054-9756-4C59-06F5539576CF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48" creationId="{DEE906A5-63E3-4BE7-B9C3-4DE4D7323436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52" creationId="{ABAB2E1A-6B19-FD04-6FD6-6DFE024F022E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55" creationId="{0E3522B7-B7EB-340F-24BC-7BECC6312769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58" creationId="{A970B5AE-ABD2-AC15-8E2A-3AD850A39BE7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1024" creationId="{B6FCC5BC-FF3D-7367-E90C-81DDB72AB98E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1028" creationId="{990CC888-D616-B126-4B31-B7D781440126}"/>
          </ac:grpSpMkLst>
        </pc:grpChg>
        <pc:picChg chg="add mod or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6" creationId="{B853949F-CF12-1EB4-95BB-100A5275BDC4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8" creationId="{29EE867F-138D-F8EA-C7D9-5A1E36B1EF2E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10" creationId="{28AA2714-9D59-1AA9-3468-FE0FB037AE9B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11" creationId="{C7054D2D-E3FE-C0F5-5F95-E459D6208B3E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12" creationId="{F60D8233-4BE3-06DA-06EF-F1EE195698AE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17" creationId="{1EAD642E-DFCC-B585-5161-43B3224C73B6}"/>
          </ac:picMkLst>
        </pc:picChg>
        <pc:picChg chg="add mod ord topLvl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28" creationId="{71058A83-4643-289D-2179-D267D0DCD1AF}"/>
          </ac:picMkLst>
        </pc:picChg>
        <pc:picChg chg="add mod ord topLvl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30" creationId="{E8C378BA-8F81-8251-3A69-022E8A668C7C}"/>
          </ac:picMkLst>
        </pc:picChg>
        <pc:picChg chg="add mod ord topLvl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32" creationId="{CADB35A3-C74E-F6A1-A329-CFC9FCB1D0A5}"/>
          </ac:picMkLst>
        </pc:picChg>
        <pc:picChg chg="add del">
          <ac:chgData name="Y A" userId="0c24ec211daabdd5" providerId="LiveId" clId="{B7F9BD0C-C525-4148-B4F5-D596496892D8}" dt="2023-05-26T08:16:56.909" v="179" actId="22"/>
          <ac:picMkLst>
            <pc:docMk/>
            <pc:sldMk cId="1215513178" sldId="256"/>
            <ac:picMk id="34" creationId="{557478EC-799F-E86A-1B32-526A0512B922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42" creationId="{50100046-708C-853F-6AD8-1E34CA1ECB3D}"/>
          </ac:picMkLst>
        </pc:picChg>
        <pc:picChg chg="add del mod">
          <ac:chgData name="Y A" userId="0c24ec211daabdd5" providerId="LiveId" clId="{B7F9BD0C-C525-4148-B4F5-D596496892D8}" dt="2023-05-26T08:28:39.870" v="294"/>
          <ac:picMkLst>
            <pc:docMk/>
            <pc:sldMk cId="1215513178" sldId="256"/>
            <ac:picMk id="45" creationId="{C2D1C27F-6320-3B79-3335-D2A3919D18D2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46" creationId="{D856CDAF-B79B-9C89-45B1-AFF621E0D566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49" creationId="{9ADFDFD4-F627-3762-9F1E-A9B5D67A2A58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53" creationId="{6929B88B-4602-20B5-8AA1-D48D7779065E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56" creationId="{ACD3305A-A37B-598C-638E-F5BF093F5135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59" creationId="{339F00E9-42A4-F3DE-F943-99B2F60D44F7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1025" creationId="{B928BA20-A728-9DD5-8C67-7625E3A43CF2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1026" creationId="{B52DA5E6-E0BD-EA53-EC92-9BEBE6B6CDD7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1029" creationId="{EC22896A-9F26-92F3-213E-8551437B7010}"/>
          </ac:picMkLst>
        </pc:picChg>
        <pc:picChg chg="add del">
          <ac:chgData name="Y A" userId="0c24ec211daabdd5" providerId="LiveId" clId="{B7F9BD0C-C525-4148-B4F5-D596496892D8}" dt="2023-05-26T09:16:22.296" v="822"/>
          <ac:picMkLst>
            <pc:docMk/>
            <pc:sldMk cId="1215513178" sldId="256"/>
            <ac:picMk id="1043" creationId="{3BCFCC86-01FC-DB10-C48A-D5925AE8C87A}"/>
          </ac:picMkLst>
        </pc:picChg>
        <pc:picChg chg="add del mod">
          <ac:chgData name="Y A" userId="0c24ec211daabdd5" providerId="LiveId" clId="{B7F9BD0C-C525-4148-B4F5-D596496892D8}" dt="2023-05-26T09:16:57.259" v="826" actId="478"/>
          <ac:picMkLst>
            <pc:docMk/>
            <pc:sldMk cId="1215513178" sldId="256"/>
            <ac:picMk id="1044" creationId="{B630A1F0-69BB-0105-7FAA-9FAE950FEB21}"/>
          </ac:picMkLst>
        </pc:pic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51" creationId="{C122BD20-32CC-E670-F220-405E335F2CC6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61" creationId="{9D1E6A90-5C38-72D4-7C77-DDB93DB37263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62" creationId="{4DB99772-C5D0-37AB-A590-3618B84905BB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63" creationId="{EA6E6B7A-AF72-649B-04CB-F58101192D61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1" creationId="{9D162377-BB00-AA76-B0CD-1857F890AB91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2" creationId="{0A78BA12-8376-55B2-E7C7-A9F0334DE9BE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3" creationId="{429B71ED-9FAC-E143-B785-EBF3F5F7A0C8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4" creationId="{2AAB0B96-006E-CD93-BFFC-40FD1CDBC166}"/>
          </ac:cxnSpMkLst>
        </pc:cxnChg>
      </pc:sldChg>
      <pc:sldChg chg="addSp delSp modSp new mod">
        <pc:chgData name="Y A" userId="0c24ec211daabdd5" providerId="LiveId" clId="{B7F9BD0C-C525-4148-B4F5-D596496892D8}" dt="2023-05-26T09:22:53.507" v="981" actId="164"/>
        <pc:sldMkLst>
          <pc:docMk/>
          <pc:sldMk cId="2155097947" sldId="257"/>
        </pc:sldMkLst>
        <pc:spChg chg="add mod">
          <ac:chgData name="Y A" userId="0c24ec211daabdd5" providerId="LiveId" clId="{B7F9BD0C-C525-4148-B4F5-D596496892D8}" dt="2023-05-26T08:29:40.229" v="320" actId="164"/>
          <ac:spMkLst>
            <pc:docMk/>
            <pc:sldMk cId="2155097947" sldId="257"/>
            <ac:spMk id="6" creationId="{3A3FF447-D3D6-D946-0EE0-5CC51B4B2BFB}"/>
          </ac:spMkLst>
        </pc:spChg>
        <pc:spChg chg="add mod">
          <ac:chgData name="Y A" userId="0c24ec211daabdd5" providerId="LiveId" clId="{B7F9BD0C-C525-4148-B4F5-D596496892D8}" dt="2023-05-26T08:52:43.815" v="367" actId="164"/>
          <ac:spMkLst>
            <pc:docMk/>
            <pc:sldMk cId="2155097947" sldId="257"/>
            <ac:spMk id="11" creationId="{C75ECE82-4D20-A1AD-DA23-BB8D72DD83FD}"/>
          </ac:spMkLst>
        </pc:spChg>
        <pc:spChg chg="add mod">
          <ac:chgData name="Y A" userId="0c24ec211daabdd5" providerId="LiveId" clId="{B7F9BD0C-C525-4148-B4F5-D596496892D8}" dt="2023-05-26T08:52:54.324" v="369" actId="164"/>
          <ac:spMkLst>
            <pc:docMk/>
            <pc:sldMk cId="2155097947" sldId="257"/>
            <ac:spMk id="12" creationId="{217CD393-0B55-877E-3CB9-72F2AB89FD9F}"/>
          </ac:spMkLst>
        </pc:spChg>
        <pc:spChg chg="add mod">
          <ac:chgData name="Y A" userId="0c24ec211daabdd5" providerId="LiveId" clId="{B7F9BD0C-C525-4148-B4F5-D596496892D8}" dt="2023-05-26T08:52:49.799" v="368" actId="164"/>
          <ac:spMkLst>
            <pc:docMk/>
            <pc:sldMk cId="2155097947" sldId="257"/>
            <ac:spMk id="13" creationId="{4C634FD6-1868-B63B-41F9-2F8F4E9DE8DC}"/>
          </ac:spMkLst>
        </pc:spChg>
        <pc:spChg chg="add mod">
          <ac:chgData name="Y A" userId="0c24ec211daabdd5" providerId="LiveId" clId="{B7F9BD0C-C525-4148-B4F5-D596496892D8}" dt="2023-05-26T09:00:12.988" v="474" actId="164"/>
          <ac:spMkLst>
            <pc:docMk/>
            <pc:sldMk cId="2155097947" sldId="257"/>
            <ac:spMk id="31" creationId="{931C5907-AB7D-96C7-2B7E-FEC436E4C6B4}"/>
          </ac:spMkLst>
        </pc:spChg>
        <pc:spChg chg="add mod">
          <ac:chgData name="Y A" userId="0c24ec211daabdd5" providerId="LiveId" clId="{B7F9BD0C-C525-4148-B4F5-D596496892D8}" dt="2023-05-26T09:01:42.787" v="503" actId="164"/>
          <ac:spMkLst>
            <pc:docMk/>
            <pc:sldMk cId="2155097947" sldId="257"/>
            <ac:spMk id="33" creationId="{13913297-18AD-CD22-EA23-BF04A151C7A9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67" creationId="{3980A3A8-5DB2-3F08-42DA-1DFE44BCCF2B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68" creationId="{44BA668C-2B8C-752E-2073-034DFFD77D99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69" creationId="{0E4BC0ED-6A1C-AAEC-3226-1E86EE650952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0" creationId="{6B8551C6-7422-0007-5CF8-6CA1E831AB33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1" creationId="{59ABB252-9EE5-157C-4ED3-BE3D8D4C9835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2" creationId="{74A543F8-9A0A-CE20-6F7E-0B549288A5D7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3" creationId="{699ACA8D-B97E-7847-D7BB-123AF33D100F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4" creationId="{09EDA37B-8698-9B6B-D718-84A54A84F958}"/>
          </ac:spMkLst>
        </pc:spChg>
        <pc:spChg chg="mod">
          <ac:chgData name="Y A" userId="0c24ec211daabdd5" providerId="LiveId" clId="{B7F9BD0C-C525-4148-B4F5-D596496892D8}" dt="2023-05-26T09:21:54.069" v="938" actId="20577"/>
          <ac:spMkLst>
            <pc:docMk/>
            <pc:sldMk cId="2155097947" sldId="257"/>
            <ac:spMk id="77" creationId="{EEF7D91D-61AF-3A05-3FC9-4D785739B601}"/>
          </ac:spMkLst>
        </pc:spChg>
        <pc:spChg chg="mod">
          <ac:chgData name="Y A" userId="0c24ec211daabdd5" providerId="LiveId" clId="{B7F9BD0C-C525-4148-B4F5-D596496892D8}" dt="2023-05-26T09:19:27.038" v="842"/>
          <ac:spMkLst>
            <pc:docMk/>
            <pc:sldMk cId="2155097947" sldId="257"/>
            <ac:spMk id="80" creationId="{9460998E-4529-258F-6DE7-B49FD11CDB2B}"/>
          </ac:spMkLst>
        </pc:spChg>
        <pc:spChg chg="add mod">
          <ac:chgData name="Y A" userId="0c24ec211daabdd5" providerId="LiveId" clId="{B7F9BD0C-C525-4148-B4F5-D596496892D8}" dt="2023-05-26T09:21:41.019" v="930" actId="164"/>
          <ac:spMkLst>
            <pc:docMk/>
            <pc:sldMk cId="2155097947" sldId="257"/>
            <ac:spMk id="88" creationId="{B4ABA8F3-060C-B66B-05CC-B9ADCA02342F}"/>
          </ac:spMkLst>
        </pc:s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7" creationId="{CFBB8F58-55A9-B52E-54D1-4A1BE9BDBAFC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14" creationId="{A205A36D-5632-1A28-7DA9-F13E34C5B46A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15" creationId="{382A1B8F-8EE6-1CC7-42C2-1988CB433EA8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16" creationId="{D8CB3392-7AD5-19A4-964A-35F03A095FF8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32" creationId="{20452F39-5D5C-D31B-E7A2-5E0627268406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34" creationId="{6A3D0C5C-CF6F-71E5-584B-71E084064B5F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75" creationId="{C7D3AB76-DC25-FF2B-FD89-2367D6DC096A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78" creationId="{59BDDE01-F282-F252-F7F3-3E3DBDCE8816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89" creationId="{9031AE82-F4F3-B933-C01D-8766A3472D96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90" creationId="{8F05099A-BE55-EE20-6780-C0F29FDB7F27}"/>
          </ac:grpSpMkLst>
        </pc:grpChg>
        <pc:picChg chg="add mod">
          <ac:chgData name="Y A" userId="0c24ec211daabdd5" providerId="LiveId" clId="{B7F9BD0C-C525-4148-B4F5-D596496892D8}" dt="2023-05-26T08:52:43.815" v="367" actId="164"/>
          <ac:picMkLst>
            <pc:docMk/>
            <pc:sldMk cId="2155097947" sldId="257"/>
            <ac:picMk id="2" creationId="{A787AA1D-61CE-1946-AAAA-E859E1EFF484}"/>
          </ac:picMkLst>
        </pc:picChg>
        <pc:picChg chg="add mod">
          <ac:chgData name="Y A" userId="0c24ec211daabdd5" providerId="LiveId" clId="{B7F9BD0C-C525-4148-B4F5-D596496892D8}" dt="2023-05-26T08:52:54.324" v="369" actId="164"/>
          <ac:picMkLst>
            <pc:docMk/>
            <pc:sldMk cId="2155097947" sldId="257"/>
            <ac:picMk id="3" creationId="{8785F444-3865-326A-8217-688258F40E33}"/>
          </ac:picMkLst>
        </pc:picChg>
        <pc:picChg chg="add mod">
          <ac:chgData name="Y A" userId="0c24ec211daabdd5" providerId="LiveId" clId="{B7F9BD0C-C525-4148-B4F5-D596496892D8}" dt="2023-05-26T08:52:49.799" v="368" actId="164"/>
          <ac:picMkLst>
            <pc:docMk/>
            <pc:sldMk cId="2155097947" sldId="257"/>
            <ac:picMk id="4" creationId="{8FF610C5-50B0-2B05-36F8-5432E475C432}"/>
          </ac:picMkLst>
        </pc:picChg>
        <pc:picChg chg="add mod">
          <ac:chgData name="Y A" userId="0c24ec211daabdd5" providerId="LiveId" clId="{B7F9BD0C-C525-4148-B4F5-D596496892D8}" dt="2023-05-26T08:29:40.229" v="320" actId="164"/>
          <ac:picMkLst>
            <pc:docMk/>
            <pc:sldMk cId="2155097947" sldId="257"/>
            <ac:picMk id="5" creationId="{1E845FDF-2DDE-8027-D629-2AE85E59EB91}"/>
          </ac:picMkLst>
        </pc:picChg>
        <pc:picChg chg="add mod ord">
          <ac:chgData name="Y A" userId="0c24ec211daabdd5" providerId="LiveId" clId="{B7F9BD0C-C525-4148-B4F5-D596496892D8}" dt="2023-05-26T09:01:42.787" v="503" actId="164"/>
          <ac:picMkLst>
            <pc:docMk/>
            <pc:sldMk cId="2155097947" sldId="257"/>
            <ac:picMk id="24" creationId="{F64FF96D-BA0B-BE91-4CFC-A19C34321D57}"/>
          </ac:picMkLst>
        </pc:picChg>
        <pc:picChg chg="add mod">
          <ac:chgData name="Y A" userId="0c24ec211daabdd5" providerId="LiveId" clId="{B7F9BD0C-C525-4148-B4F5-D596496892D8}" dt="2023-05-26T09:00:12.988" v="474" actId="164"/>
          <ac:picMkLst>
            <pc:docMk/>
            <pc:sldMk cId="2155097947" sldId="257"/>
            <ac:picMk id="25" creationId="{060E7E7B-C1BA-0A2B-A4EF-26A100FE6901}"/>
          </ac:picMkLst>
        </pc:picChg>
        <pc:picChg chg="mod">
          <ac:chgData name="Y A" userId="0c24ec211daabdd5" providerId="LiveId" clId="{B7F9BD0C-C525-4148-B4F5-D596496892D8}" dt="2023-05-26T09:19:16.611" v="840"/>
          <ac:picMkLst>
            <pc:docMk/>
            <pc:sldMk cId="2155097947" sldId="257"/>
            <ac:picMk id="76" creationId="{12B49E25-5C9F-91B2-95D6-76BECCE1F780}"/>
          </ac:picMkLst>
        </pc:picChg>
        <pc:picChg chg="mod">
          <ac:chgData name="Y A" userId="0c24ec211daabdd5" providerId="LiveId" clId="{B7F9BD0C-C525-4148-B4F5-D596496892D8}" dt="2023-05-26T09:19:27.038" v="842"/>
          <ac:picMkLst>
            <pc:docMk/>
            <pc:sldMk cId="2155097947" sldId="257"/>
            <ac:picMk id="79" creationId="{9D3E7CD5-E88A-8A38-A61A-A8716ED70974}"/>
          </ac:picMkLst>
        </pc:picChg>
        <pc:picChg chg="add mod">
          <ac:chgData name="Y A" userId="0c24ec211daabdd5" providerId="LiveId" clId="{B7F9BD0C-C525-4148-B4F5-D596496892D8}" dt="2023-05-26T09:21:41.019" v="930" actId="164"/>
          <ac:picMkLst>
            <pc:docMk/>
            <pc:sldMk cId="2155097947" sldId="257"/>
            <ac:picMk id="84" creationId="{88AFADBE-9E09-8977-F485-4A60B76759CC}"/>
          </ac:picMkLst>
        </pc:pic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9" creationId="{34D32991-8256-BEAF-8AB4-13930C9E2AF1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17" creationId="{82FA5173-E318-C073-599A-5AC290485714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21" creationId="{EDF62287-A0EF-C23B-8A70-51436067B05E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26" creationId="{A158E17C-CE18-269D-B16E-38645204E43D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36" creationId="{AD91CC7B-89C0-BDA7-0AAA-0D0AF8C91994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37" creationId="{D6B6C61C-5CBB-A01F-77EC-5A8330DCE181}"/>
          </ac:cxnSpMkLst>
        </pc:cxnChg>
        <pc:cxnChg chg="add del mod">
          <ac:chgData name="Y A" userId="0c24ec211daabdd5" providerId="LiveId" clId="{B7F9BD0C-C525-4148-B4F5-D596496892D8}" dt="2023-05-26T09:05:50.515" v="526" actId="478"/>
          <ac:cxnSpMkLst>
            <pc:docMk/>
            <pc:sldMk cId="2155097947" sldId="257"/>
            <ac:cxnSpMk id="44" creationId="{8D5DE4EB-F099-DA8A-E2EF-0181A9A17445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47" creationId="{A62AD22E-EADB-2BE3-4938-7756E3A9EC71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51" creationId="{97A6A815-81F3-5DD2-77F2-6322D1201EB4}"/>
          </ac:cxnSpMkLst>
        </pc:cxnChg>
        <pc:cxnChg chg="add del mod">
          <ac:chgData name="Y A" userId="0c24ec211daabdd5" providerId="LiveId" clId="{B7F9BD0C-C525-4148-B4F5-D596496892D8}" dt="2023-05-26T09:09:54.342" v="551" actId="478"/>
          <ac:cxnSpMkLst>
            <pc:docMk/>
            <pc:sldMk cId="2155097947" sldId="257"/>
            <ac:cxnSpMk id="63" creationId="{3C3A919F-00CB-544F-098A-95D9CBBF880C}"/>
          </ac:cxnSpMkLst>
        </pc:cxnChg>
        <pc:cxnChg chg="add mod">
          <ac:chgData name="Y A" userId="0c24ec211daabdd5" providerId="LiveId" clId="{B7F9BD0C-C525-4148-B4F5-D596496892D8}" dt="2023-05-26T09:22:53.507" v="981" actId="164"/>
          <ac:cxnSpMkLst>
            <pc:docMk/>
            <pc:sldMk cId="2155097947" sldId="257"/>
            <ac:cxnSpMk id="81" creationId="{48388250-CD82-5DA3-2AF0-E98BE3972C6C}"/>
          </ac:cxnSpMkLst>
        </pc:cxnChg>
        <pc:cxnChg chg="add mod">
          <ac:chgData name="Y A" userId="0c24ec211daabdd5" providerId="LiveId" clId="{B7F9BD0C-C525-4148-B4F5-D596496892D8}" dt="2023-05-26T09:22:53.507" v="981" actId="164"/>
          <ac:cxnSpMkLst>
            <pc:docMk/>
            <pc:sldMk cId="2155097947" sldId="257"/>
            <ac:cxnSpMk id="85" creationId="{4E58025A-78AD-F7B7-D91A-5EE1C2F71A43}"/>
          </ac:cxnSpMkLst>
        </pc:cxnChg>
      </pc:sldChg>
      <pc:sldChg chg="addSp delSp modSp new mod">
        <pc:chgData name="Y A" userId="0c24ec211daabdd5" providerId="LiveId" clId="{B7F9BD0C-C525-4148-B4F5-D596496892D8}" dt="2023-05-26T09:25:28" v="992" actId="21"/>
        <pc:sldMkLst>
          <pc:docMk/>
          <pc:sldMk cId="531905809" sldId="258"/>
        </pc:sldMkLst>
        <pc:spChg chg="add del mod">
          <ac:chgData name="Y A" userId="0c24ec211daabdd5" providerId="LiveId" clId="{B7F9BD0C-C525-4148-B4F5-D596496892D8}" dt="2023-05-26T09:17:08.081" v="829"/>
          <ac:spMkLst>
            <pc:docMk/>
            <pc:sldMk cId="531905809" sldId="258"/>
            <ac:spMk id="2" creationId="{8665C12D-A942-4BDF-A969-9C9F558D84A6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4" creationId="{1A6FA498-51AB-BDEE-0854-7025687EA264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9" creationId="{36E129C4-07BE-26D5-6FE7-210A5B9EACD6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11" creationId="{58930FF8-598C-F6CE-B606-447708A4A9BE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13" creationId="{64749A5F-4F98-F0A6-7976-90D636855892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16" creationId="{3C9A49F3-80AD-B8AE-3C1F-CFED042731A6}"/>
          </ac:spMkLst>
        </pc:spChg>
        <pc:spChg chg="add del mod">
          <ac:chgData name="Y A" userId="0c24ec211daabdd5" providerId="LiveId" clId="{B7F9BD0C-C525-4148-B4F5-D596496892D8}" dt="2023-05-26T09:17:08.081" v="829"/>
          <ac:spMkLst>
            <pc:docMk/>
            <pc:sldMk cId="531905809" sldId="258"/>
            <ac:spMk id="17" creationId="{DECC5CCC-8114-9AEF-38E0-AB643CF423CB}"/>
          </ac:spMkLst>
        </pc:spChg>
        <pc:spChg chg="add del mod">
          <ac:chgData name="Y A" userId="0c24ec211daabdd5" providerId="LiveId" clId="{B7F9BD0C-C525-4148-B4F5-D596496892D8}" dt="2023-05-26T09:17:08.081" v="829"/>
          <ac:spMkLst>
            <pc:docMk/>
            <pc:sldMk cId="531905809" sldId="258"/>
            <ac:spMk id="18" creationId="{E128D45C-520E-D9D2-29F6-D55E9EB7B25C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23" creationId="{06687429-FC90-DE2A-5DE6-1EA11431DD6D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24" creationId="{D9F4E63A-DAE2-92B1-1CC6-02BA1B95AF82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26" creationId="{441D13E2-9E3C-02E9-0755-40E7C64782CD}"/>
          </ac:spMkLst>
        </pc:spChg>
        <pc:grpChg chg="add del mod">
          <ac:chgData name="Y A" userId="0c24ec211daabdd5" providerId="LiveId" clId="{B7F9BD0C-C525-4148-B4F5-D596496892D8}" dt="2023-05-26T09:17:08.081" v="829"/>
          <ac:grpSpMkLst>
            <pc:docMk/>
            <pc:sldMk cId="531905809" sldId="258"/>
            <ac:grpSpMk id="3" creationId="{3B7826FE-433F-FF53-C482-7FBF5BA35A3A}"/>
          </ac:grpSpMkLst>
        </pc:grpChg>
        <pc:grpChg chg="mod">
          <ac:chgData name="Y A" userId="0c24ec211daabdd5" providerId="LiveId" clId="{B7F9BD0C-C525-4148-B4F5-D596496892D8}" dt="2023-05-26T09:17:06.275" v="828"/>
          <ac:grpSpMkLst>
            <pc:docMk/>
            <pc:sldMk cId="531905809" sldId="258"/>
            <ac:grpSpMk id="5" creationId="{B3237833-7742-F457-F87C-910B66776D43}"/>
          </ac:grpSpMkLst>
        </pc:grpChg>
        <pc:grpChg chg="mod">
          <ac:chgData name="Y A" userId="0c24ec211daabdd5" providerId="LiveId" clId="{B7F9BD0C-C525-4148-B4F5-D596496892D8}" dt="2023-05-26T09:17:06.275" v="828"/>
          <ac:grpSpMkLst>
            <pc:docMk/>
            <pc:sldMk cId="531905809" sldId="258"/>
            <ac:grpSpMk id="6" creationId="{55077063-BFE3-A419-F272-F94B4B4AF4F0}"/>
          </ac:grpSpMkLst>
        </pc:grpChg>
        <pc:grpChg chg="mod">
          <ac:chgData name="Y A" userId="0c24ec211daabdd5" providerId="LiveId" clId="{B7F9BD0C-C525-4148-B4F5-D596496892D8}" dt="2023-05-26T09:17:06.275" v="828"/>
          <ac:grpSpMkLst>
            <pc:docMk/>
            <pc:sldMk cId="531905809" sldId="258"/>
            <ac:grpSpMk id="7" creationId="{9AE554B3-BCCE-2F3E-29DE-29E5562A6072}"/>
          </ac:grpSpMkLst>
        </pc:grpChg>
        <pc:grpChg chg="add del mod">
          <ac:chgData name="Y A" userId="0c24ec211daabdd5" providerId="LiveId" clId="{B7F9BD0C-C525-4148-B4F5-D596496892D8}" dt="2023-05-26T09:17:08.081" v="829"/>
          <ac:grpSpMkLst>
            <pc:docMk/>
            <pc:sldMk cId="531905809" sldId="258"/>
            <ac:grpSpMk id="14" creationId="{A3323233-5F54-C66E-45B5-C533AF9A0F79}"/>
          </ac:grpSpMkLst>
        </pc:grpChg>
        <pc:grpChg chg="add del mod">
          <ac:chgData name="Y A" userId="0c24ec211daabdd5" providerId="LiveId" clId="{B7F9BD0C-C525-4148-B4F5-D596496892D8}" dt="2023-05-26T09:17:08.081" v="829"/>
          <ac:grpSpMkLst>
            <pc:docMk/>
            <pc:sldMk cId="531905809" sldId="258"/>
            <ac:grpSpMk id="20" creationId="{50AF7BB3-87F5-D46D-9B8A-45F85D47F73B}"/>
          </ac:grpSpMkLst>
        </pc:grp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8" creationId="{77190DBC-8409-43D8-C979-C5CD5A23262B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10" creationId="{6D000FCB-B5A5-0419-141E-604985E70589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12" creationId="{F7DB60C4-F448-349F-D904-489CFC34CED9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15" creationId="{6E037703-6199-AED3-0225-745702970911}"/>
          </ac:picMkLst>
        </pc:picChg>
        <pc:picChg chg="add del mod">
          <ac:chgData name="Y A" userId="0c24ec211daabdd5" providerId="LiveId" clId="{B7F9BD0C-C525-4148-B4F5-D596496892D8}" dt="2023-05-26T09:17:08.081" v="829"/>
          <ac:picMkLst>
            <pc:docMk/>
            <pc:sldMk cId="531905809" sldId="258"/>
            <ac:picMk id="19" creationId="{B5727235-CBEE-F193-9C41-C80D2A040C63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21" creationId="{532128C0-793A-779D-7088-DF228F23DA3C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22" creationId="{EE262B14-B734-8E13-A2EE-EA4F6DFD53D5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25" creationId="{28E818C1-CCDF-FAC7-215C-5ACD6C51CD72}"/>
          </ac:picMkLst>
        </pc:picChg>
        <pc:picChg chg="add del mod">
          <ac:chgData name="Y A" userId="0c24ec211daabdd5" providerId="LiveId" clId="{B7F9BD0C-C525-4148-B4F5-D596496892D8}" dt="2023-05-26T09:24:56.344" v="991" actId="21"/>
          <ac:picMkLst>
            <pc:docMk/>
            <pc:sldMk cId="531905809" sldId="258"/>
            <ac:picMk id="27" creationId="{43BD236F-B24B-5024-EDE8-E79679C3B9C7}"/>
          </ac:picMkLst>
        </pc:picChg>
        <pc:picChg chg="add del mod">
          <ac:chgData name="Y A" userId="0c24ec211daabdd5" providerId="LiveId" clId="{B7F9BD0C-C525-4148-B4F5-D596496892D8}" dt="2023-05-26T09:22:11.128" v="939" actId="478"/>
          <ac:picMkLst>
            <pc:docMk/>
            <pc:sldMk cId="531905809" sldId="258"/>
            <ac:picMk id="28" creationId="{958DD258-8AE5-D48B-42E4-4A5EB3C1AD20}"/>
          </ac:picMkLst>
        </pc:picChg>
        <pc:picChg chg="add del mod">
          <ac:chgData name="Y A" userId="0c24ec211daabdd5" providerId="LiveId" clId="{B7F9BD0C-C525-4148-B4F5-D596496892D8}" dt="2023-05-26T09:23:03.309" v="982" actId="478"/>
          <ac:picMkLst>
            <pc:docMk/>
            <pc:sldMk cId="531905809" sldId="258"/>
            <ac:picMk id="29" creationId="{26206CD3-8AD7-4F3A-E011-F0CA8F4B55A6}"/>
          </ac:picMkLst>
        </pc:picChg>
        <pc:picChg chg="add del mod">
          <ac:chgData name="Y A" userId="0c24ec211daabdd5" providerId="LiveId" clId="{B7F9BD0C-C525-4148-B4F5-D596496892D8}" dt="2023-05-26T09:25:28" v="992" actId="21"/>
          <ac:picMkLst>
            <pc:docMk/>
            <pc:sldMk cId="531905809" sldId="258"/>
            <ac:picMk id="30" creationId="{9E9F984E-E004-5A6D-D573-5BF9D61F42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55DC1-3BD5-BAD9-7FE4-1BF3A8590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EE8618-15A0-B631-5620-60FC21D1C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8CA7F9-560D-2B98-AD79-CC0DE9E9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CC80F1-82D5-B271-F1A9-F187DDCC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D760A-C06D-36CC-BC0F-DB4D339D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306B-A539-ADBC-51E5-EFB83D21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4A4BA9-C41B-5720-9040-B216AB20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3A304-7BC0-FE69-1DC0-E4100C7A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4527D-1D10-CA9C-7F2A-D0F02323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020FA-DACE-D3E4-4BE5-E37E8158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2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17865E-DE69-7AF7-8AC9-CD050606B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BBD51B-26CA-DC6B-827D-46C36389B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8CA7AD-784D-59C0-F932-9123BF5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C312CC-6F20-8742-459F-610A3175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4BE595-727D-2A6D-050D-5019EE6E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6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A7A5B-B5F1-564B-ED40-86263FD1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2A2F7-B7CE-4E38-4CC6-A4FADB5F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75C0D-404B-930F-F09B-241EE620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0FBF9E-F842-7011-8412-0210B0D4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1717D-6740-A3C1-E721-13B0202D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43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D86B6-4116-728B-152B-E9BC69F8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908F17-C599-F607-E3B9-2CB9582C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D39A-1D83-1A2F-DB60-DC22697A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3415FA-4A0C-E334-9F8B-EFD2D2F2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6788E-C13E-C327-E191-835B005D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4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F5B02-DB61-4315-962D-A5B8A037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7C38CE-B5A4-6DED-264F-BF402C9F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C17B79-2FAB-00DA-015F-ABDEB91E3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B2F83F-B90C-36FC-6A63-59689042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283A90-1229-E2CE-BF07-EAF781BE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28C8A5-3FC1-B7CA-3920-4D450F3D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09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2C839-D385-622F-6047-4FA05D3A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0CECBA-5360-F47C-B898-997F6662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E51DBE-C8F6-A398-99FF-687A1B280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068DEB-7C1E-9E07-D414-DCA5D9CA4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9114C8-5AF7-551E-2DB9-88FE3F531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4CC6-004D-4B21-BBE1-E7FBE821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EB128F-D598-6C91-FD70-584878EF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664BB3-EC49-B8E8-3CDD-5A19640B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A4F19-FE1F-C11B-580A-CF535113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697DED-243E-240C-A4BB-0C8A09EB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2612BF-3F01-7994-2AE7-F977FB66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5B1F5A-4F3B-99D6-72AF-B90D52D8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92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3AB324-224A-A144-AB2C-9CDD8873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A81C8C-F07B-12D2-1CAF-18A750E7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FFA526-E59A-9C46-ABEC-1319FE60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82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E54B9-A4EC-0FD7-DC3A-E8AAD6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5DA4C-CC06-038E-E9A4-E376C233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2DD053-6C24-5E48-CA2A-3EA5286F8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D6D822-AD51-DC8B-DBAC-151ACE76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916D71-A4BC-6EF2-40C8-B05FBB97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55D8B-6C84-0CCB-64B8-4794ACB1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43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26510-E74D-2B87-27B1-9132322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D43C42-1612-91CD-96AE-87B1D664C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BC44EA-547D-7929-0EDF-F3BDF98C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AC101F-A06B-46FB-2766-3D15F807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92A56-0B00-5787-2FEB-F22993BD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B18BE9-A87C-BC4D-E881-55271BF3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52FDBD-8E1B-21CC-9BA0-B41F4FE5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8284F2-FEA9-1C7E-5177-4D4B7AFE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2F3B1F-39A5-AEF9-13A1-B14832FFC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7F6F-880E-45B2-AB61-BAE90E67D0AE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3CBA50-F06F-C9BD-651F-F32AB17F1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CBEB30-BEB1-FA5E-041B-F74F97FD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06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AE5567E-9617-E47B-B1F7-368422E39B0C}"/>
              </a:ext>
            </a:extLst>
          </p:cNvPr>
          <p:cNvSpPr/>
          <p:nvPr/>
        </p:nvSpPr>
        <p:spPr>
          <a:xfrm>
            <a:off x="0" y="0"/>
            <a:ext cx="4320000" cy="577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FD1F5B7-F182-5003-FAF4-301D77DEC790}"/>
              </a:ext>
            </a:extLst>
          </p:cNvPr>
          <p:cNvGrpSpPr/>
          <p:nvPr/>
        </p:nvGrpSpPr>
        <p:grpSpPr>
          <a:xfrm>
            <a:off x="720000" y="744813"/>
            <a:ext cx="2880000" cy="2160000"/>
            <a:chOff x="671490" y="610530"/>
            <a:chExt cx="2880000" cy="216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CB72A97-DC08-FF9E-ADC3-FAF4A771A252}"/>
                </a:ext>
              </a:extLst>
            </p:cNvPr>
            <p:cNvSpPr/>
            <p:nvPr/>
          </p:nvSpPr>
          <p:spPr>
            <a:xfrm>
              <a:off x="671490" y="610530"/>
              <a:ext cx="2880000" cy="21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589C2DDF-88CE-A649-7A60-086EEC62411B}"/>
                </a:ext>
              </a:extLst>
            </p:cNvPr>
            <p:cNvGrpSpPr/>
            <p:nvPr/>
          </p:nvGrpSpPr>
          <p:grpSpPr>
            <a:xfrm>
              <a:off x="699540" y="638580"/>
              <a:ext cx="1155125" cy="373086"/>
              <a:chOff x="699540" y="638580"/>
              <a:chExt cx="1155125" cy="373086"/>
            </a:xfrm>
          </p:grpSpPr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B853949F-CF12-1EB4-95BB-100A5275B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9540" y="638580"/>
                <a:ext cx="369332" cy="369332"/>
              </a:xfrm>
              <a:prstGeom prst="rect">
                <a:avLst/>
              </a:prstGeom>
            </p:spPr>
          </p:pic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1CEDA53-ACED-B723-BB0E-2AF656A3C61B}"/>
                  </a:ext>
                </a:extLst>
              </p:cNvPr>
              <p:cNvSpPr txBox="1"/>
              <p:nvPr/>
            </p:nvSpPr>
            <p:spPr>
              <a:xfrm>
                <a:off x="1068872" y="642334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Azure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4C70D39-2411-FCE9-56F0-9A7F6973A3B6}"/>
                </a:ext>
              </a:extLst>
            </p:cNvPr>
            <p:cNvGrpSpPr/>
            <p:nvPr/>
          </p:nvGrpSpPr>
          <p:grpSpPr>
            <a:xfrm>
              <a:off x="1484957" y="1458795"/>
              <a:ext cx="1317313" cy="360000"/>
              <a:chOff x="1090172" y="1455041"/>
              <a:chExt cx="1317313" cy="360000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29EE867F-138D-F8EA-C7D9-5A1E36B1E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90172" y="1455041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D42FF6A-123A-A337-B85C-26FFDE5D49BB}"/>
                  </a:ext>
                </a:extLst>
              </p:cNvPr>
              <p:cNvSpPr txBox="1"/>
              <p:nvPr/>
            </p:nvSpPr>
            <p:spPr>
              <a:xfrm>
                <a:off x="1450172" y="1481152"/>
                <a:ext cx="95731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Azure AD</a:t>
                </a:r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3C7FCB69-497D-0C5B-4B3A-231C51A662B0}"/>
                </a:ext>
              </a:extLst>
            </p:cNvPr>
            <p:cNvGrpSpPr/>
            <p:nvPr/>
          </p:nvGrpSpPr>
          <p:grpSpPr>
            <a:xfrm>
              <a:off x="1484957" y="1875415"/>
              <a:ext cx="1520985" cy="360000"/>
              <a:chOff x="1090172" y="1871661"/>
              <a:chExt cx="1520985" cy="360000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1EAD642E-DFCC-B585-5161-43B3224C7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90172" y="1871661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458AC42-C7C1-D80B-1E8E-A3E5703B3D0E}"/>
                  </a:ext>
                </a:extLst>
              </p:cNvPr>
              <p:cNvSpPr txBox="1"/>
              <p:nvPr/>
            </p:nvSpPr>
            <p:spPr>
              <a:xfrm>
                <a:off x="1459880" y="1897773"/>
                <a:ext cx="1151277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Cosmos DB</a:t>
                </a:r>
                <a:endParaRPr kumimoji="1" lang="ja-JP" altLang="en-US" sz="1400" dirty="0"/>
              </a:p>
            </p:txBody>
          </p:sp>
        </p:grp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08D7FD6-39EF-9E10-5E51-2B76DD23C669}"/>
              </a:ext>
            </a:extLst>
          </p:cNvPr>
          <p:cNvGrpSpPr/>
          <p:nvPr/>
        </p:nvGrpSpPr>
        <p:grpSpPr>
          <a:xfrm>
            <a:off x="28050" y="26947"/>
            <a:ext cx="2997260" cy="396028"/>
            <a:chOff x="885890" y="805480"/>
            <a:chExt cx="2997260" cy="396028"/>
          </a:xfrm>
        </p:grpSpPr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B52DA5E6-E0BD-EA53-EC92-9BEBE6B6C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90" y="805480"/>
              <a:ext cx="360000" cy="396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29B6EC4-1D25-4DE3-E3DC-CA38F9B08E67}"/>
                </a:ext>
              </a:extLst>
            </p:cNvPr>
            <p:cNvSpPr txBox="1"/>
            <p:nvPr/>
          </p:nvSpPr>
          <p:spPr>
            <a:xfrm>
              <a:off x="1245890" y="818828"/>
              <a:ext cx="263726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ja-JP" dirty="0"/>
                <a:t>Microsoft 365 </a:t>
              </a:r>
              <a:r>
                <a:rPr kumimoji="1" lang="ja-JP" altLang="en-US" dirty="0"/>
                <a:t>テナント</a:t>
              </a:r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963EE08-D2C4-C458-3DAF-A5F0B268F137}"/>
              </a:ext>
            </a:extLst>
          </p:cNvPr>
          <p:cNvSpPr/>
          <p:nvPr/>
        </p:nvSpPr>
        <p:spPr>
          <a:xfrm>
            <a:off x="720000" y="3275176"/>
            <a:ext cx="2880000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A8F278-83AE-C8FD-035D-37BC1016E444}"/>
              </a:ext>
            </a:extLst>
          </p:cNvPr>
          <p:cNvSpPr txBox="1"/>
          <p:nvPr/>
        </p:nvSpPr>
        <p:spPr>
          <a:xfrm>
            <a:off x="1108050" y="3300408"/>
            <a:ext cx="18389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Power Platform</a:t>
            </a:r>
            <a:endParaRPr kumimoji="1" lang="ja-JP" altLang="en-US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1058A83-4643-289D-2179-D267D0DCD1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050" y="3305074"/>
            <a:ext cx="360000" cy="360000"/>
          </a:xfrm>
          <a:prstGeom prst="rect">
            <a:avLst/>
          </a:prstGeom>
        </p:spPr>
      </p:pic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57A6BA1-D054-9756-4C59-06F5539576CF}"/>
              </a:ext>
            </a:extLst>
          </p:cNvPr>
          <p:cNvGrpSpPr/>
          <p:nvPr/>
        </p:nvGrpSpPr>
        <p:grpSpPr>
          <a:xfrm>
            <a:off x="1197574" y="3956819"/>
            <a:ext cx="1924852" cy="1191278"/>
            <a:chOff x="2049180" y="4745889"/>
            <a:chExt cx="1924852" cy="1191278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E8C378BA-8F81-8251-3A69-022E8A668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49180" y="5161528"/>
              <a:ext cx="360000" cy="360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ADB35A3-C74E-F6A1-A329-CFC9FCB1D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49180" y="4745889"/>
              <a:ext cx="360000" cy="360000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708DB7C-71A0-518B-E852-DB01D905A5D7}"/>
                </a:ext>
              </a:extLst>
            </p:cNvPr>
            <p:cNvSpPr txBox="1"/>
            <p:nvPr/>
          </p:nvSpPr>
          <p:spPr>
            <a:xfrm>
              <a:off x="2409180" y="4776249"/>
              <a:ext cx="11785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ja-JP" sz="1400" dirty="0"/>
                <a:t>Power Apps</a:t>
              </a:r>
              <a:endParaRPr kumimoji="1" lang="ja-JP" altLang="en-US" sz="1400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E252CF5-1AE8-D6E3-91C9-042456B10E29}"/>
                </a:ext>
              </a:extLst>
            </p:cNvPr>
            <p:cNvSpPr txBox="1"/>
            <p:nvPr/>
          </p:nvSpPr>
          <p:spPr>
            <a:xfrm>
              <a:off x="2409180" y="5189846"/>
              <a:ext cx="15648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ja-JP" sz="1400" dirty="0"/>
                <a:t>Power Automate</a:t>
              </a:r>
              <a:endParaRPr kumimoji="1" lang="ja-JP" altLang="en-US" sz="1400" dirty="0"/>
            </a:p>
          </p:txBody>
        </p:sp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50100046-708C-853F-6AD8-1E34CA1EC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51530" y="5577167"/>
              <a:ext cx="360000" cy="360000"/>
            </a:xfrm>
            <a:prstGeom prst="rect">
              <a:avLst/>
            </a:prstGeom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2584804-0F4C-978E-87A6-24C82568C51C}"/>
                </a:ext>
              </a:extLst>
            </p:cNvPr>
            <p:cNvSpPr txBox="1"/>
            <p:nvPr/>
          </p:nvSpPr>
          <p:spPr>
            <a:xfrm>
              <a:off x="2409180" y="5601072"/>
              <a:ext cx="102944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ja-JP" sz="1400" dirty="0"/>
                <a:t>Dataverse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51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FBB8F58-55A9-B52E-54D1-4A1BE9BDBAFC}"/>
              </a:ext>
            </a:extLst>
          </p:cNvPr>
          <p:cNvGrpSpPr/>
          <p:nvPr/>
        </p:nvGrpSpPr>
        <p:grpSpPr>
          <a:xfrm>
            <a:off x="2411534" y="2355679"/>
            <a:ext cx="1082348" cy="1387777"/>
            <a:chOff x="7033934" y="1736479"/>
            <a:chExt cx="1082348" cy="138777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E845FDF-2DDE-8027-D629-2AE85E59E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3934" y="1736479"/>
              <a:ext cx="1080000" cy="108000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A3FF447-D3D6-D946-0EE0-5CC51B4B2BFB}"/>
                </a:ext>
              </a:extLst>
            </p:cNvPr>
            <p:cNvSpPr txBox="1"/>
            <p:nvPr/>
          </p:nvSpPr>
          <p:spPr>
            <a:xfrm>
              <a:off x="7033934" y="2816479"/>
              <a:ext cx="108234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申請アプリ</a:t>
              </a:r>
            </a:p>
          </p:txBody>
        </p: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4D32991-8256-BEAF-8AB4-13930C9E2AF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1510583" y="2895679"/>
            <a:ext cx="900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205A36D-5632-1A28-7DA9-F13E34C5B46A}"/>
              </a:ext>
            </a:extLst>
          </p:cNvPr>
          <p:cNvGrpSpPr/>
          <p:nvPr/>
        </p:nvGrpSpPr>
        <p:grpSpPr>
          <a:xfrm>
            <a:off x="790583" y="2494269"/>
            <a:ext cx="723275" cy="1110597"/>
            <a:chOff x="2000183" y="2494269"/>
            <a:chExt cx="723275" cy="1110597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A787AA1D-61CE-1946-AAAA-E859E1EFF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183" y="2494269"/>
              <a:ext cx="720000" cy="80282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75ECE82-4D20-A1AD-DA23-BB8D72DD83FD}"/>
                </a:ext>
              </a:extLst>
            </p:cNvPr>
            <p:cNvSpPr txBox="1"/>
            <p:nvPr/>
          </p:nvSpPr>
          <p:spPr>
            <a:xfrm>
              <a:off x="2000183" y="3297089"/>
              <a:ext cx="7232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申請者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8CB3392-7AD5-19A4-964A-35F03A095FF8}"/>
              </a:ext>
            </a:extLst>
          </p:cNvPr>
          <p:cNvGrpSpPr/>
          <p:nvPr/>
        </p:nvGrpSpPr>
        <p:grpSpPr>
          <a:xfrm>
            <a:off x="2588259" y="4284000"/>
            <a:ext cx="723275" cy="1110597"/>
            <a:chOff x="2560832" y="4821987"/>
            <a:chExt cx="723275" cy="111059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8785F444-3865-326A-8217-688258F4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0832" y="4821987"/>
              <a:ext cx="720000" cy="802820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17CD393-0B55-877E-3CB9-72F2AB89FD9F}"/>
                </a:ext>
              </a:extLst>
            </p:cNvPr>
            <p:cNvSpPr txBox="1"/>
            <p:nvPr/>
          </p:nvSpPr>
          <p:spPr>
            <a:xfrm>
              <a:off x="2560832" y="5624807"/>
              <a:ext cx="7232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ja-JP" altLang="en-US" sz="1400" dirty="0"/>
                <a:t>回覧</a:t>
              </a:r>
              <a:r>
                <a:rPr kumimoji="1" lang="ja-JP" altLang="en-US" sz="1400" dirty="0"/>
                <a:t>者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82A1B8F-8EE6-1CC7-42C2-1988CB433EA8}"/>
              </a:ext>
            </a:extLst>
          </p:cNvPr>
          <p:cNvGrpSpPr/>
          <p:nvPr/>
        </p:nvGrpSpPr>
        <p:grpSpPr>
          <a:xfrm>
            <a:off x="2588400" y="705600"/>
            <a:ext cx="723275" cy="1110597"/>
            <a:chOff x="1158922" y="4389977"/>
            <a:chExt cx="723275" cy="111059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FF610C5-50B0-2B05-36F8-5432E475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0560" y="4389977"/>
              <a:ext cx="720000" cy="80282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C634FD6-1868-B63B-41F9-2F8F4E9DE8DC}"/>
                </a:ext>
              </a:extLst>
            </p:cNvPr>
            <p:cNvSpPr txBox="1"/>
            <p:nvPr/>
          </p:nvSpPr>
          <p:spPr>
            <a:xfrm>
              <a:off x="1158922" y="5192797"/>
              <a:ext cx="7232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承認者</a:t>
              </a:r>
            </a:p>
          </p:txBody>
        </p:sp>
      </p:grp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2FA5173-E318-C073-599A-5AC290485714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2950038" y="1816197"/>
            <a:ext cx="1496" cy="53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DF62287-A0EF-C23B-8A70-51436067B05E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2948259" y="3743456"/>
            <a:ext cx="4449" cy="54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158E17C-CE18-269D-B16E-38645204E43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3491534" y="2894400"/>
            <a:ext cx="897808" cy="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0452F39-5D5C-D31B-E7A2-5E0627268406}"/>
              </a:ext>
            </a:extLst>
          </p:cNvPr>
          <p:cNvGrpSpPr/>
          <p:nvPr/>
        </p:nvGrpSpPr>
        <p:grpSpPr>
          <a:xfrm>
            <a:off x="4298400" y="2354400"/>
            <a:ext cx="1261884" cy="1389055"/>
            <a:chOff x="6457272" y="2354400"/>
            <a:chExt cx="1261884" cy="1389055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060E7E7B-C1BA-0A2B-A4EF-26A100FE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8214" y="2354400"/>
              <a:ext cx="1080000" cy="1080000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31C5907-AB7D-96C7-2B7E-FEC436E4C6B4}"/>
                </a:ext>
              </a:extLst>
            </p:cNvPr>
            <p:cNvSpPr txBox="1"/>
            <p:nvPr/>
          </p:nvSpPr>
          <p:spPr>
            <a:xfrm>
              <a:off x="6457272" y="3435678"/>
              <a:ext cx="126188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申請テーブル</a:t>
              </a: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A3D0C5C-CF6F-71E5-584B-71E084064B5F}"/>
              </a:ext>
            </a:extLst>
          </p:cNvPr>
          <p:cNvGrpSpPr/>
          <p:nvPr/>
        </p:nvGrpSpPr>
        <p:grpSpPr>
          <a:xfrm>
            <a:off x="6364800" y="2354400"/>
            <a:ext cx="1085222" cy="1389054"/>
            <a:chOff x="5107263" y="2354400"/>
            <a:chExt cx="1085222" cy="1389054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F64FF96D-BA0B-BE91-4CFC-A19C3432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2485" y="2354400"/>
              <a:ext cx="1080000" cy="1080000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3913297-18AD-CD22-EA23-BF04A151C7A9}"/>
                </a:ext>
              </a:extLst>
            </p:cNvPr>
            <p:cNvSpPr txBox="1"/>
            <p:nvPr/>
          </p:nvSpPr>
          <p:spPr>
            <a:xfrm>
              <a:off x="5107263" y="3435677"/>
              <a:ext cx="108234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承認フロー</a:t>
              </a:r>
              <a:endParaRPr kumimoji="1" lang="en-US" altLang="ja-JP" sz="1400" dirty="0"/>
            </a:p>
          </p:txBody>
        </p:sp>
      </p:grp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AD91CC7B-89C0-BDA7-0AAA-0D0AF8C91994}"/>
              </a:ext>
            </a:extLst>
          </p:cNvPr>
          <p:cNvCxnSpPr>
            <a:stCxn id="24" idx="0"/>
            <a:endCxn id="4" idx="3"/>
          </p:cNvCxnSpPr>
          <p:nvPr/>
        </p:nvCxnSpPr>
        <p:spPr>
          <a:xfrm rot="16200000" flipV="1">
            <a:off x="4486335" y="-69287"/>
            <a:ext cx="1247390" cy="3599984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D6B6C61C-5CBB-A01F-77EC-5A8330DCE181}"/>
              </a:ext>
            </a:extLst>
          </p:cNvPr>
          <p:cNvCxnSpPr>
            <a:cxnSpLocks/>
            <a:stCxn id="33" idx="2"/>
            <a:endCxn id="3" idx="3"/>
          </p:cNvCxnSpPr>
          <p:nvPr/>
        </p:nvCxnSpPr>
        <p:spPr>
          <a:xfrm rot="5400000">
            <a:off x="4636139" y="2415575"/>
            <a:ext cx="941956" cy="3597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A62AD22E-EADB-2BE3-4938-7756E3A9EC71}"/>
              </a:ext>
            </a:extLst>
          </p:cNvPr>
          <p:cNvCxnSpPr>
            <a:cxnSpLocks/>
            <a:stCxn id="24" idx="3"/>
            <a:endCxn id="11" idx="2"/>
          </p:cNvCxnSpPr>
          <p:nvPr/>
        </p:nvCxnSpPr>
        <p:spPr>
          <a:xfrm flipH="1">
            <a:off x="1152221" y="2894400"/>
            <a:ext cx="6297801" cy="710466"/>
          </a:xfrm>
          <a:prstGeom prst="bentConnector4">
            <a:avLst>
              <a:gd name="adj1" fmla="val -3630"/>
              <a:gd name="adj2" fmla="val 392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7A6A815-81F3-5DD2-77F2-6322D1201EB4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5469342" y="2894400"/>
            <a:ext cx="90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980A3A8-5DB2-3F08-42DA-1DFE44BCCF2B}"/>
              </a:ext>
            </a:extLst>
          </p:cNvPr>
          <p:cNvSpPr txBox="1"/>
          <p:nvPr/>
        </p:nvSpPr>
        <p:spPr>
          <a:xfrm>
            <a:off x="1457417" y="2678317"/>
            <a:ext cx="100540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申請の入力・閲覧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4BA668C-2B8C-752E-2073-034DFFD77D99}"/>
              </a:ext>
            </a:extLst>
          </p:cNvPr>
          <p:cNvSpPr txBox="1"/>
          <p:nvPr/>
        </p:nvSpPr>
        <p:spPr>
          <a:xfrm>
            <a:off x="3741186" y="2680598"/>
            <a:ext cx="38985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格納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E4BC0ED-6A1C-AAEC-3226-1E86EE650952}"/>
              </a:ext>
            </a:extLst>
          </p:cNvPr>
          <p:cNvSpPr txBox="1"/>
          <p:nvPr/>
        </p:nvSpPr>
        <p:spPr>
          <a:xfrm>
            <a:off x="5414370" y="2560522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レコード書込みを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トリガーに軌道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B8551C6-7422-0007-5CF8-6CA1E831AB33}"/>
              </a:ext>
            </a:extLst>
          </p:cNvPr>
          <p:cNvSpPr txBox="1"/>
          <p:nvPr/>
        </p:nvSpPr>
        <p:spPr>
          <a:xfrm>
            <a:off x="3937566" y="886890"/>
            <a:ext cx="233910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承認アクションによる承認処理・結果の書込み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9ABB252-9EE5-157C-4ED3-BE3D8D4C9835}"/>
              </a:ext>
            </a:extLst>
          </p:cNvPr>
          <p:cNvSpPr txBox="1"/>
          <p:nvPr/>
        </p:nvSpPr>
        <p:spPr>
          <a:xfrm>
            <a:off x="4758303" y="4466347"/>
            <a:ext cx="6976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回覧の通知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4A543F8-9A0A-CE20-6F7E-0B549288A5D7}"/>
              </a:ext>
            </a:extLst>
          </p:cNvPr>
          <p:cNvSpPr txBox="1"/>
          <p:nvPr/>
        </p:nvSpPr>
        <p:spPr>
          <a:xfrm>
            <a:off x="3933189" y="5473797"/>
            <a:ext cx="90281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承認結果の通知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99ACA8D-B97E-7847-D7BB-123AF33D100F}"/>
              </a:ext>
            </a:extLst>
          </p:cNvPr>
          <p:cNvSpPr txBox="1"/>
          <p:nvPr/>
        </p:nvSpPr>
        <p:spPr>
          <a:xfrm>
            <a:off x="2948259" y="3922205"/>
            <a:ext cx="6976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800" dirty="0"/>
              <a:t>申請の閲覧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9EDA37B-8698-9B6B-D718-84A54A84F958}"/>
              </a:ext>
            </a:extLst>
          </p:cNvPr>
          <p:cNvSpPr txBox="1"/>
          <p:nvPr/>
        </p:nvSpPr>
        <p:spPr>
          <a:xfrm>
            <a:off x="2948258" y="1980041"/>
            <a:ext cx="6976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800" dirty="0"/>
              <a:t>申請の閲覧</a:t>
            </a: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8F05099A-BE55-EE20-6780-C0F29FDB7F27}"/>
              </a:ext>
            </a:extLst>
          </p:cNvPr>
          <p:cNvGrpSpPr/>
          <p:nvPr/>
        </p:nvGrpSpPr>
        <p:grpSpPr>
          <a:xfrm>
            <a:off x="8709992" y="424800"/>
            <a:ext cx="1261884" cy="5248253"/>
            <a:chOff x="8709992" y="424800"/>
            <a:chExt cx="1261884" cy="5248253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C7D3AB76-DC25-FF2B-FD89-2367D6DC096A}"/>
                </a:ext>
              </a:extLst>
            </p:cNvPr>
            <p:cNvGrpSpPr/>
            <p:nvPr/>
          </p:nvGrpSpPr>
          <p:grpSpPr>
            <a:xfrm>
              <a:off x="8799760" y="2354400"/>
              <a:ext cx="1085222" cy="1389054"/>
              <a:chOff x="5107263" y="2354400"/>
              <a:chExt cx="1085222" cy="1389054"/>
            </a:xfrm>
          </p:grpSpPr>
          <p:pic>
            <p:nvPicPr>
              <p:cNvPr id="76" name="図 75">
                <a:extLst>
                  <a:ext uri="{FF2B5EF4-FFF2-40B4-BE49-F238E27FC236}">
                    <a16:creationId xmlns:a16="http://schemas.microsoft.com/office/drawing/2014/main" id="{12B49E25-5C9F-91B2-95D6-76BECCE1F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112485" y="23544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EF7D91D-61AF-3A05-3FC9-4D785739B601}"/>
                  </a:ext>
                </a:extLst>
              </p:cNvPr>
              <p:cNvSpPr txBox="1"/>
              <p:nvPr/>
            </p:nvSpPr>
            <p:spPr>
              <a:xfrm>
                <a:off x="5107263" y="3435677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ja-JP" altLang="en-US" sz="1400" dirty="0"/>
                  <a:t>移行</a:t>
                </a:r>
                <a:r>
                  <a:rPr kumimoji="1" lang="ja-JP" altLang="en-US" sz="1400" dirty="0"/>
                  <a:t>フロー</a:t>
                </a:r>
                <a:endParaRPr kumimoji="1" lang="en-US" altLang="ja-JP" sz="1400" dirty="0"/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9BDDE01-F282-F252-F7F3-3E3DBDCE8816}"/>
                </a:ext>
              </a:extLst>
            </p:cNvPr>
            <p:cNvGrpSpPr/>
            <p:nvPr/>
          </p:nvGrpSpPr>
          <p:grpSpPr>
            <a:xfrm>
              <a:off x="8709992" y="424800"/>
              <a:ext cx="1261884" cy="1389055"/>
              <a:chOff x="6457272" y="2354400"/>
              <a:chExt cx="1261884" cy="1389055"/>
            </a:xfrm>
          </p:grpSpPr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9D3E7CD5-E88A-8A38-A61A-A8716ED70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548214" y="23544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9460998E-4529-258F-6DE7-B49FD11CDB2B}"/>
                  </a:ext>
                </a:extLst>
              </p:cNvPr>
              <p:cNvSpPr txBox="1"/>
              <p:nvPr/>
            </p:nvSpPr>
            <p:spPr>
              <a:xfrm>
                <a:off x="6457272" y="343567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ja-JP" altLang="en-US" sz="1400" dirty="0"/>
                  <a:t>申請テーブル</a:t>
                </a:r>
              </a:p>
            </p:txBody>
          </p:sp>
        </p:grp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48388250-CD82-5DA3-2AF0-E98BE3972C6C}"/>
                </a:ext>
              </a:extLst>
            </p:cNvPr>
            <p:cNvCxnSpPr>
              <a:cxnSpLocks/>
              <a:stCxn id="80" idx="2"/>
              <a:endCxn id="76" idx="0"/>
            </p:cNvCxnSpPr>
            <p:nvPr/>
          </p:nvCxnSpPr>
          <p:spPr>
            <a:xfrm>
              <a:off x="9340934" y="1813855"/>
              <a:ext cx="4048" cy="540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4E58025A-78AD-F7B7-D91A-5EE1C2F71A43}"/>
                </a:ext>
              </a:extLst>
            </p:cNvPr>
            <p:cNvCxnSpPr>
              <a:cxnSpLocks/>
              <a:stCxn id="77" idx="2"/>
              <a:endCxn id="84" idx="0"/>
            </p:cNvCxnSpPr>
            <p:nvPr/>
          </p:nvCxnSpPr>
          <p:spPr>
            <a:xfrm flipH="1">
              <a:off x="9334800" y="3743454"/>
              <a:ext cx="6134" cy="54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9031AE82-F4F3-B933-C01D-8766A3472D96}"/>
                </a:ext>
              </a:extLst>
            </p:cNvPr>
            <p:cNvGrpSpPr/>
            <p:nvPr/>
          </p:nvGrpSpPr>
          <p:grpSpPr>
            <a:xfrm>
              <a:off x="8759161" y="4285276"/>
              <a:ext cx="1151277" cy="1387777"/>
              <a:chOff x="9479161" y="4285276"/>
              <a:chExt cx="1151277" cy="1387777"/>
            </a:xfrm>
          </p:grpSpPr>
          <p:pic>
            <p:nvPicPr>
              <p:cNvPr id="84" name="図 83">
                <a:extLst>
                  <a:ext uri="{FF2B5EF4-FFF2-40B4-BE49-F238E27FC236}">
                    <a16:creationId xmlns:a16="http://schemas.microsoft.com/office/drawing/2014/main" id="{88AFADBE-9E09-8977-F485-4A60B7675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514800" y="4285276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B4ABA8F3-060C-B66B-05CC-B9ADCA02342F}"/>
                  </a:ext>
                </a:extLst>
              </p:cNvPr>
              <p:cNvSpPr txBox="1"/>
              <p:nvPr/>
            </p:nvSpPr>
            <p:spPr>
              <a:xfrm>
                <a:off x="9479161" y="5365276"/>
                <a:ext cx="1151277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Cosmos DB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09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90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65</Words>
  <Application>Microsoft Office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システム構成図</dc:title>
  <dc:creator>Y A</dc:creator>
  <cp:lastModifiedBy>Y A</cp:lastModifiedBy>
  <cp:revision>1</cp:revision>
  <dcterms:created xsi:type="dcterms:W3CDTF">2023-05-26T07:25:16Z</dcterms:created>
  <dcterms:modified xsi:type="dcterms:W3CDTF">2023-05-26T09:25:38Z</dcterms:modified>
</cp:coreProperties>
</file>