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4731" r:id="rId4"/>
  </p:sldMasterIdLst>
  <p:notesMasterIdLst>
    <p:notesMasterId r:id="rId10"/>
  </p:notesMasterIdLst>
  <p:handoutMasterIdLst>
    <p:handoutMasterId r:id="rId11"/>
  </p:handoutMasterIdLst>
  <p:sldIdLst>
    <p:sldId id="752" r:id="rId5"/>
    <p:sldId id="757" r:id="rId6"/>
    <p:sldId id="766" r:id="rId7"/>
    <p:sldId id="758" r:id="rId8"/>
    <p:sldId id="759" r:id="rId9"/>
  </p:sldIdLst>
  <p:sldSz cx="9906000" cy="6858000" type="A4"/>
  <p:notesSz cx="6807200" cy="9939338"/>
  <p:defaultTextStyle>
    <a:defPPr>
      <a:defRPr lang="ja-JP"/>
    </a:defPPr>
    <a:lvl1pPr algn="l" rtl="0" fontAlgn="base">
      <a:spcBef>
        <a:spcPct val="0"/>
      </a:spcBef>
      <a:spcAft>
        <a:spcPct val="0"/>
      </a:spcAft>
      <a:defRPr kumimoji="1" sz="1400" b="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1400" b="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400" b="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400" b="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400" b="1" kern="1200">
        <a:solidFill>
          <a:schemeClr val="tx1"/>
        </a:solidFill>
        <a:latin typeface="Arial" charset="0"/>
        <a:ea typeface="ＭＳ Ｐゴシック" charset="-128"/>
        <a:cs typeface="+mn-cs"/>
      </a:defRPr>
    </a:lvl5pPr>
    <a:lvl6pPr marL="2286000" algn="l" defTabSz="914400" rtl="0" eaLnBrk="1" latinLnBrk="0" hangingPunct="1">
      <a:defRPr kumimoji="1" sz="1400" b="1" kern="1200">
        <a:solidFill>
          <a:schemeClr val="tx1"/>
        </a:solidFill>
        <a:latin typeface="Arial" charset="0"/>
        <a:ea typeface="ＭＳ Ｐゴシック" charset="-128"/>
        <a:cs typeface="+mn-cs"/>
      </a:defRPr>
    </a:lvl6pPr>
    <a:lvl7pPr marL="2743200" algn="l" defTabSz="914400" rtl="0" eaLnBrk="1" latinLnBrk="0" hangingPunct="1">
      <a:defRPr kumimoji="1" sz="1400" b="1" kern="1200">
        <a:solidFill>
          <a:schemeClr val="tx1"/>
        </a:solidFill>
        <a:latin typeface="Arial" charset="0"/>
        <a:ea typeface="ＭＳ Ｐゴシック" charset="-128"/>
        <a:cs typeface="+mn-cs"/>
      </a:defRPr>
    </a:lvl7pPr>
    <a:lvl8pPr marL="3200400" algn="l" defTabSz="914400" rtl="0" eaLnBrk="1" latinLnBrk="0" hangingPunct="1">
      <a:defRPr kumimoji="1" sz="1400" b="1" kern="1200">
        <a:solidFill>
          <a:schemeClr val="tx1"/>
        </a:solidFill>
        <a:latin typeface="Arial" charset="0"/>
        <a:ea typeface="ＭＳ Ｐゴシック" charset="-128"/>
        <a:cs typeface="+mn-cs"/>
      </a:defRPr>
    </a:lvl8pPr>
    <a:lvl9pPr marL="3657600" algn="l" defTabSz="914400" rtl="0" eaLnBrk="1" latinLnBrk="0" hangingPunct="1">
      <a:defRPr kumimoji="1" sz="1400"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120">
          <p15:clr>
            <a:srgbClr val="A4A3A4"/>
          </p15:clr>
        </p15:guide>
      </p15:sldGuideLst>
    </p:ext>
    <p:ext uri="{2D200454-40CA-4A62-9FC3-DE9A4176ACB9}">
      <p15:notesGuideLst xmlns:p15="http://schemas.microsoft.com/office/powerpoint/2012/main">
        <p15:guide id="1" orient="horz" pos="3130" userDrawn="1">
          <p15:clr>
            <a:srgbClr val="A4A3A4"/>
          </p15:clr>
        </p15:guide>
        <p15:guide id="2" pos="214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CC"/>
    <a:srgbClr val="FFFF99"/>
    <a:srgbClr val="FF99CC"/>
    <a:srgbClr val="99FF99"/>
    <a:srgbClr val="D0E3EA"/>
    <a:srgbClr val="E9F1F5"/>
    <a:srgbClr val="6666FF"/>
    <a:srgbClr val="FFFF66"/>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06" autoAdjust="0"/>
    <p:restoredTop sz="92567" autoAdjust="0"/>
  </p:normalViewPr>
  <p:slideViewPr>
    <p:cSldViewPr snapToObjects="1">
      <p:cViewPr varScale="1">
        <p:scale>
          <a:sx n="105" d="100"/>
          <a:sy n="105" d="100"/>
        </p:scale>
        <p:origin x="1884" y="10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12560"/>
    </p:cViewPr>
  </p:sorterViewPr>
  <p:notesViewPr>
    <p:cSldViewPr snapToObjects="1">
      <p:cViewPr varScale="1">
        <p:scale>
          <a:sx n="62" d="100"/>
          <a:sy n="62" d="100"/>
        </p:scale>
        <p:origin x="2837" y="6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8" y="16"/>
            <a:ext cx="2950375" cy="497366"/>
          </a:xfrm>
          <a:prstGeom prst="rect">
            <a:avLst/>
          </a:prstGeom>
          <a:noFill/>
          <a:ln>
            <a:noFill/>
          </a:ln>
          <a:effectLst/>
        </p:spPr>
        <p:txBody>
          <a:bodyPr vert="horz" wrap="square" lIns="92026" tIns="46011" rIns="92026" bIns="46011" numCol="1" anchor="t" anchorCtr="0" compatLnSpc="1">
            <a:prstTxWarp prst="textNoShape">
              <a:avLst/>
            </a:prstTxWarp>
          </a:bodyPr>
          <a:lstStyle>
            <a:lvl1pPr defTabSz="921007">
              <a:defRPr sz="1200" b="0">
                <a:latin typeface="Arial" pitchFamily="34" charset="0"/>
                <a:ea typeface="ＭＳ Ｐゴシック" pitchFamily="50" charset="-128"/>
              </a:defRPr>
            </a:lvl1pPr>
          </a:lstStyle>
          <a:p>
            <a:pPr>
              <a:defRPr/>
            </a:pPr>
            <a:endParaRPr lang="en-US" altLang="ja-JP" dirty="0">
              <a:latin typeface="Century Gothic" panose="020B0502020202020204" pitchFamily="34" charset="0"/>
              <a:ea typeface="メイリオ" panose="020B0604030504040204" pitchFamily="50" charset="-128"/>
            </a:endParaRPr>
          </a:p>
        </p:txBody>
      </p:sp>
      <p:sp>
        <p:nvSpPr>
          <p:cNvPr id="11267" name="Rectangle 3"/>
          <p:cNvSpPr>
            <a:spLocks noGrp="1" noChangeArrowheads="1"/>
          </p:cNvSpPr>
          <p:nvPr>
            <p:ph type="dt" sz="quarter" idx="1"/>
          </p:nvPr>
        </p:nvSpPr>
        <p:spPr bwMode="auto">
          <a:xfrm>
            <a:off x="3855222" y="16"/>
            <a:ext cx="2950374" cy="497366"/>
          </a:xfrm>
          <a:prstGeom prst="rect">
            <a:avLst/>
          </a:prstGeom>
          <a:noFill/>
          <a:ln>
            <a:noFill/>
          </a:ln>
          <a:effectLst/>
        </p:spPr>
        <p:txBody>
          <a:bodyPr vert="horz" wrap="square" lIns="92026" tIns="46011" rIns="92026" bIns="46011" numCol="1" anchor="t" anchorCtr="0" compatLnSpc="1">
            <a:prstTxWarp prst="textNoShape">
              <a:avLst/>
            </a:prstTxWarp>
          </a:bodyPr>
          <a:lstStyle>
            <a:lvl1pPr algn="r" defTabSz="921007">
              <a:defRPr sz="1200" b="0">
                <a:latin typeface="Arial" pitchFamily="34" charset="0"/>
                <a:ea typeface="ＭＳ Ｐゴシック" pitchFamily="50" charset="-128"/>
              </a:defRPr>
            </a:lvl1pPr>
          </a:lstStyle>
          <a:p>
            <a:pPr>
              <a:defRPr/>
            </a:pPr>
            <a:endParaRPr lang="en-US" altLang="ja-JP" dirty="0">
              <a:latin typeface="Century Gothic" panose="020B0502020202020204" pitchFamily="34" charset="0"/>
              <a:ea typeface="メイリオ" panose="020B0604030504040204" pitchFamily="50" charset="-128"/>
            </a:endParaRPr>
          </a:p>
        </p:txBody>
      </p:sp>
      <p:sp>
        <p:nvSpPr>
          <p:cNvPr id="11268" name="Rectangle 4"/>
          <p:cNvSpPr>
            <a:spLocks noGrp="1" noChangeArrowheads="1"/>
          </p:cNvSpPr>
          <p:nvPr>
            <p:ph type="ftr" sz="quarter" idx="2"/>
          </p:nvPr>
        </p:nvSpPr>
        <p:spPr bwMode="auto">
          <a:xfrm>
            <a:off x="18" y="9440375"/>
            <a:ext cx="2950375" cy="497365"/>
          </a:xfrm>
          <a:prstGeom prst="rect">
            <a:avLst/>
          </a:prstGeom>
          <a:noFill/>
          <a:ln>
            <a:noFill/>
          </a:ln>
          <a:effectLst/>
        </p:spPr>
        <p:txBody>
          <a:bodyPr vert="horz" wrap="square" lIns="92026" tIns="46011" rIns="92026" bIns="46011" numCol="1" anchor="b" anchorCtr="0" compatLnSpc="1">
            <a:prstTxWarp prst="textNoShape">
              <a:avLst/>
            </a:prstTxWarp>
          </a:bodyPr>
          <a:lstStyle>
            <a:lvl1pPr defTabSz="921007">
              <a:defRPr sz="1200" b="0">
                <a:latin typeface="Arial" pitchFamily="34" charset="0"/>
                <a:ea typeface="ＭＳ Ｐゴシック" pitchFamily="50" charset="-128"/>
              </a:defRPr>
            </a:lvl1pPr>
          </a:lstStyle>
          <a:p>
            <a:pPr>
              <a:defRPr/>
            </a:pPr>
            <a:endParaRPr lang="en-US" altLang="ja-JP" dirty="0">
              <a:latin typeface="Century Gothic" panose="020B0502020202020204" pitchFamily="34" charset="0"/>
              <a:ea typeface="メイリオ" panose="020B0604030504040204" pitchFamily="50" charset="-128"/>
            </a:endParaRPr>
          </a:p>
        </p:txBody>
      </p:sp>
      <p:sp>
        <p:nvSpPr>
          <p:cNvPr id="11269" name="Rectangle 5"/>
          <p:cNvSpPr>
            <a:spLocks noGrp="1" noChangeArrowheads="1"/>
          </p:cNvSpPr>
          <p:nvPr>
            <p:ph type="sldNum" sz="quarter" idx="3"/>
          </p:nvPr>
        </p:nvSpPr>
        <p:spPr bwMode="auto">
          <a:xfrm>
            <a:off x="3855222" y="9440375"/>
            <a:ext cx="2950374" cy="497365"/>
          </a:xfrm>
          <a:prstGeom prst="rect">
            <a:avLst/>
          </a:prstGeom>
          <a:noFill/>
          <a:ln>
            <a:noFill/>
          </a:ln>
          <a:effectLst/>
        </p:spPr>
        <p:txBody>
          <a:bodyPr vert="horz" wrap="square" lIns="92026" tIns="46011" rIns="92026" bIns="46011" numCol="1" anchor="b" anchorCtr="0" compatLnSpc="1">
            <a:prstTxWarp prst="textNoShape">
              <a:avLst/>
            </a:prstTxWarp>
          </a:bodyPr>
          <a:lstStyle>
            <a:lvl1pPr algn="r" defTabSz="921007">
              <a:defRPr sz="1200" b="0">
                <a:latin typeface="Arial" pitchFamily="34" charset="0"/>
                <a:ea typeface="ＭＳ Ｐゴシック" pitchFamily="50" charset="-128"/>
              </a:defRPr>
            </a:lvl1pPr>
          </a:lstStyle>
          <a:p>
            <a:pPr>
              <a:defRPr/>
            </a:pPr>
            <a:fld id="{9C0BA182-B39A-4D16-8F46-130697CDF59B}" type="slidenum">
              <a:rPr lang="en-US" altLang="ja-JP">
                <a:latin typeface="Century Gothic" panose="020B0502020202020204" pitchFamily="34" charset="0"/>
                <a:ea typeface="メイリオ" panose="020B0604030504040204" pitchFamily="50" charset="-128"/>
              </a:rPr>
              <a:pPr>
                <a:defRPr/>
              </a:pPr>
              <a:t>‹#›</a:t>
            </a:fld>
            <a:endParaRPr lang="en-US" altLang="ja-JP" dirty="0">
              <a:latin typeface="Century Gothic" panose="020B0502020202020204" pitchFamily="34" charset="0"/>
              <a:ea typeface="メイリオ" panose="020B0604030504040204" pitchFamily="50" charset="-128"/>
            </a:endParaRPr>
          </a:p>
        </p:txBody>
      </p:sp>
    </p:spTree>
    <p:extLst>
      <p:ext uri="{BB962C8B-B14F-4D97-AF65-F5344CB8AC3E}">
        <p14:creationId xmlns:p14="http://schemas.microsoft.com/office/powerpoint/2010/main" val="10977811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18" y="16"/>
            <a:ext cx="2950375" cy="497366"/>
          </a:xfrm>
          <a:prstGeom prst="rect">
            <a:avLst/>
          </a:prstGeom>
          <a:noFill/>
          <a:ln>
            <a:noFill/>
          </a:ln>
          <a:effectLst/>
        </p:spPr>
        <p:txBody>
          <a:bodyPr vert="horz" wrap="square" lIns="92026" tIns="46011" rIns="92026" bIns="46011" numCol="1" anchor="t" anchorCtr="0" compatLnSpc="1">
            <a:prstTxWarp prst="textNoShape">
              <a:avLst/>
            </a:prstTxWarp>
          </a:bodyPr>
          <a:lstStyle>
            <a:lvl1pPr defTabSz="921007">
              <a:defRPr sz="1200" b="0">
                <a:latin typeface="Century Gothic" panose="020B0502020202020204" pitchFamily="34" charset="0"/>
                <a:ea typeface="メイリオ" panose="020B0604030504040204" pitchFamily="50" charset="-128"/>
              </a:defRPr>
            </a:lvl1pPr>
          </a:lstStyle>
          <a:p>
            <a:pPr>
              <a:defRPr/>
            </a:pPr>
            <a:endParaRPr lang="en-US" altLang="ja-JP" dirty="0"/>
          </a:p>
        </p:txBody>
      </p:sp>
      <p:sp>
        <p:nvSpPr>
          <p:cNvPr id="24579" name="Rectangle 3"/>
          <p:cNvSpPr>
            <a:spLocks noGrp="1" noChangeArrowheads="1"/>
          </p:cNvSpPr>
          <p:nvPr>
            <p:ph type="dt" idx="1"/>
          </p:nvPr>
        </p:nvSpPr>
        <p:spPr bwMode="auto">
          <a:xfrm>
            <a:off x="3855222" y="16"/>
            <a:ext cx="2950374" cy="497366"/>
          </a:xfrm>
          <a:prstGeom prst="rect">
            <a:avLst/>
          </a:prstGeom>
          <a:noFill/>
          <a:ln>
            <a:noFill/>
          </a:ln>
          <a:effectLst/>
        </p:spPr>
        <p:txBody>
          <a:bodyPr vert="horz" wrap="square" lIns="92026" tIns="46011" rIns="92026" bIns="46011" numCol="1" anchor="t" anchorCtr="0" compatLnSpc="1">
            <a:prstTxWarp prst="textNoShape">
              <a:avLst/>
            </a:prstTxWarp>
          </a:bodyPr>
          <a:lstStyle>
            <a:lvl1pPr algn="r" defTabSz="921007">
              <a:defRPr sz="1200" b="0">
                <a:latin typeface="Century Gothic" panose="020B0502020202020204" pitchFamily="34" charset="0"/>
                <a:ea typeface="メイリオ" panose="020B0604030504040204" pitchFamily="50" charset="-128"/>
              </a:defRPr>
            </a:lvl1pPr>
          </a:lstStyle>
          <a:p>
            <a:pPr>
              <a:defRPr/>
            </a:pPr>
            <a:endParaRPr lang="en-US" altLang="ja-JP" dirty="0"/>
          </a:p>
        </p:txBody>
      </p:sp>
      <p:sp>
        <p:nvSpPr>
          <p:cNvPr id="19460" name="Rectangle 4"/>
          <p:cNvSpPr>
            <a:spLocks noGrp="1" noRot="1" noChangeAspect="1" noChangeArrowheads="1" noTextEdit="1"/>
          </p:cNvSpPr>
          <p:nvPr>
            <p:ph type="sldImg" idx="2"/>
          </p:nvPr>
        </p:nvSpPr>
        <p:spPr bwMode="auto">
          <a:xfrm>
            <a:off x="709613" y="742950"/>
            <a:ext cx="5386387"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80250" y="4720988"/>
            <a:ext cx="5446724" cy="4473101"/>
          </a:xfrm>
          <a:prstGeom prst="rect">
            <a:avLst/>
          </a:prstGeom>
          <a:noFill/>
          <a:ln>
            <a:noFill/>
          </a:ln>
          <a:effectLst/>
        </p:spPr>
        <p:txBody>
          <a:bodyPr vert="horz" wrap="square" lIns="92026" tIns="46011" rIns="92026" bIns="46011" numCol="1" anchor="t" anchorCtr="0" compatLnSpc="1">
            <a:prstTxWarp prst="textNoShape">
              <a:avLst/>
            </a:prstTxWarp>
          </a:bodyPr>
          <a:lstStyle/>
          <a:p>
            <a:pPr lvl="0"/>
            <a:r>
              <a:rPr lang="ja-JP" altLang="en-US" noProof="0" dirty="0"/>
              <a:t>マスタ テキストの書式設定</a:t>
            </a:r>
          </a:p>
          <a:p>
            <a:pPr lvl="1"/>
            <a:r>
              <a:rPr lang="ja-JP" altLang="en-US" noProof="0" dirty="0"/>
              <a:t>第 </a:t>
            </a:r>
            <a:r>
              <a:rPr lang="en-US" altLang="ja-JP" noProof="0" dirty="0"/>
              <a:t>2 </a:t>
            </a:r>
            <a:r>
              <a:rPr lang="ja-JP" altLang="en-US" noProof="0" dirty="0"/>
              <a:t>レベル</a:t>
            </a:r>
          </a:p>
          <a:p>
            <a:pPr lvl="2"/>
            <a:r>
              <a:rPr lang="ja-JP" altLang="en-US" noProof="0" dirty="0"/>
              <a:t>第 </a:t>
            </a:r>
            <a:r>
              <a:rPr lang="en-US" altLang="ja-JP" noProof="0" dirty="0"/>
              <a:t>3 </a:t>
            </a:r>
            <a:r>
              <a:rPr lang="ja-JP" altLang="en-US" noProof="0" dirty="0"/>
              <a:t>レベル</a:t>
            </a:r>
          </a:p>
          <a:p>
            <a:pPr lvl="3"/>
            <a:r>
              <a:rPr lang="ja-JP" altLang="en-US" noProof="0" dirty="0"/>
              <a:t>第 </a:t>
            </a:r>
            <a:r>
              <a:rPr lang="en-US" altLang="ja-JP" noProof="0" dirty="0"/>
              <a:t>4 </a:t>
            </a:r>
            <a:r>
              <a:rPr lang="ja-JP" altLang="en-US" noProof="0" dirty="0"/>
              <a:t>レベル</a:t>
            </a:r>
          </a:p>
          <a:p>
            <a:pPr lvl="4"/>
            <a:r>
              <a:rPr lang="ja-JP" altLang="en-US" noProof="0" dirty="0"/>
              <a:t>第 </a:t>
            </a:r>
            <a:r>
              <a:rPr lang="en-US" altLang="ja-JP" noProof="0" dirty="0"/>
              <a:t>5 </a:t>
            </a:r>
            <a:r>
              <a:rPr lang="ja-JP" altLang="en-US" noProof="0" dirty="0"/>
              <a:t>レベル</a:t>
            </a:r>
          </a:p>
        </p:txBody>
      </p:sp>
      <p:sp>
        <p:nvSpPr>
          <p:cNvPr id="24582" name="Rectangle 6"/>
          <p:cNvSpPr>
            <a:spLocks noGrp="1" noChangeArrowheads="1"/>
          </p:cNvSpPr>
          <p:nvPr>
            <p:ph type="ftr" sz="quarter" idx="4"/>
          </p:nvPr>
        </p:nvSpPr>
        <p:spPr bwMode="auto">
          <a:xfrm>
            <a:off x="18" y="9440375"/>
            <a:ext cx="2950375" cy="497365"/>
          </a:xfrm>
          <a:prstGeom prst="rect">
            <a:avLst/>
          </a:prstGeom>
          <a:noFill/>
          <a:ln>
            <a:noFill/>
          </a:ln>
          <a:effectLst/>
        </p:spPr>
        <p:txBody>
          <a:bodyPr vert="horz" wrap="square" lIns="92026" tIns="46011" rIns="92026" bIns="46011" numCol="1" anchor="b" anchorCtr="0" compatLnSpc="1">
            <a:prstTxWarp prst="textNoShape">
              <a:avLst/>
            </a:prstTxWarp>
          </a:bodyPr>
          <a:lstStyle>
            <a:lvl1pPr defTabSz="921007">
              <a:defRPr sz="1200" b="0">
                <a:latin typeface="Century Gothic" panose="020B0502020202020204" pitchFamily="34" charset="0"/>
                <a:ea typeface="メイリオ" panose="020B0604030504040204" pitchFamily="50" charset="-128"/>
              </a:defRPr>
            </a:lvl1pPr>
          </a:lstStyle>
          <a:p>
            <a:pPr>
              <a:defRPr/>
            </a:pPr>
            <a:endParaRPr lang="en-US" altLang="ja-JP" dirty="0"/>
          </a:p>
        </p:txBody>
      </p:sp>
      <p:sp>
        <p:nvSpPr>
          <p:cNvPr id="24583" name="Rectangle 7"/>
          <p:cNvSpPr>
            <a:spLocks noGrp="1" noChangeArrowheads="1"/>
          </p:cNvSpPr>
          <p:nvPr>
            <p:ph type="sldNum" sz="quarter" idx="5"/>
          </p:nvPr>
        </p:nvSpPr>
        <p:spPr bwMode="auto">
          <a:xfrm>
            <a:off x="3855222" y="9440375"/>
            <a:ext cx="2950374" cy="497365"/>
          </a:xfrm>
          <a:prstGeom prst="rect">
            <a:avLst/>
          </a:prstGeom>
          <a:noFill/>
          <a:ln>
            <a:noFill/>
          </a:ln>
          <a:effectLst/>
        </p:spPr>
        <p:txBody>
          <a:bodyPr vert="horz" wrap="square" lIns="92026" tIns="46011" rIns="92026" bIns="46011" numCol="1" anchor="b" anchorCtr="0" compatLnSpc="1">
            <a:prstTxWarp prst="textNoShape">
              <a:avLst/>
            </a:prstTxWarp>
          </a:bodyPr>
          <a:lstStyle>
            <a:lvl1pPr algn="r" defTabSz="921007">
              <a:defRPr sz="1200" b="0">
                <a:latin typeface="Century Gothic" panose="020B0502020202020204" pitchFamily="34" charset="0"/>
                <a:ea typeface="メイリオ" panose="020B0604030504040204" pitchFamily="50" charset="-128"/>
              </a:defRPr>
            </a:lvl1pPr>
          </a:lstStyle>
          <a:p>
            <a:pPr>
              <a:defRPr/>
            </a:pPr>
            <a:fld id="{789282D0-BCBB-4893-9CF8-2A26B667B39C}" type="slidenum">
              <a:rPr lang="en-US" altLang="ja-JP" smtClean="0"/>
              <a:pPr>
                <a:defRPr/>
              </a:pPr>
              <a:t>‹#›</a:t>
            </a:fld>
            <a:endParaRPr lang="en-US" altLang="ja-JP" dirty="0"/>
          </a:p>
        </p:txBody>
      </p:sp>
    </p:spTree>
    <p:extLst>
      <p:ext uri="{BB962C8B-B14F-4D97-AF65-F5344CB8AC3E}">
        <p14:creationId xmlns:p14="http://schemas.microsoft.com/office/powerpoint/2010/main" val="36259780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Century Gothic" panose="020B0502020202020204" pitchFamily="34" charset="0"/>
        <a:ea typeface="メイリオ" panose="020B0604030504040204" pitchFamily="50" charset="-128"/>
        <a:cs typeface="+mn-cs"/>
      </a:defRPr>
    </a:lvl1pPr>
    <a:lvl2pPr marL="457200" algn="l" rtl="0" eaLnBrk="0" fontAlgn="base" hangingPunct="0">
      <a:spcBef>
        <a:spcPct val="30000"/>
      </a:spcBef>
      <a:spcAft>
        <a:spcPct val="0"/>
      </a:spcAft>
      <a:defRPr kumimoji="1" sz="1200" kern="1200">
        <a:solidFill>
          <a:schemeClr val="tx1"/>
        </a:solidFill>
        <a:latin typeface="Century Gothic" panose="020B0502020202020204" pitchFamily="34" charset="0"/>
        <a:ea typeface="メイリオ" panose="020B0604030504040204" pitchFamily="50" charset="-128"/>
        <a:cs typeface="+mn-cs"/>
      </a:defRPr>
    </a:lvl2pPr>
    <a:lvl3pPr marL="914400" algn="l" rtl="0" eaLnBrk="0" fontAlgn="base" hangingPunct="0">
      <a:spcBef>
        <a:spcPct val="30000"/>
      </a:spcBef>
      <a:spcAft>
        <a:spcPct val="0"/>
      </a:spcAft>
      <a:defRPr kumimoji="1" sz="1200" kern="1200">
        <a:solidFill>
          <a:schemeClr val="tx1"/>
        </a:solidFill>
        <a:latin typeface="Century Gothic" panose="020B0502020202020204" pitchFamily="34" charset="0"/>
        <a:ea typeface="メイリオ" panose="020B0604030504040204" pitchFamily="50" charset="-128"/>
        <a:cs typeface="+mn-cs"/>
      </a:defRPr>
    </a:lvl3pPr>
    <a:lvl4pPr marL="1371600" algn="l" rtl="0" eaLnBrk="0" fontAlgn="base" hangingPunct="0">
      <a:spcBef>
        <a:spcPct val="30000"/>
      </a:spcBef>
      <a:spcAft>
        <a:spcPct val="0"/>
      </a:spcAft>
      <a:defRPr kumimoji="1" sz="1200" kern="1200">
        <a:solidFill>
          <a:schemeClr val="tx1"/>
        </a:solidFill>
        <a:latin typeface="Century Gothic" panose="020B0502020202020204" pitchFamily="34" charset="0"/>
        <a:ea typeface="メイリオ" panose="020B0604030504040204" pitchFamily="50" charset="-128"/>
        <a:cs typeface="+mn-cs"/>
      </a:defRPr>
    </a:lvl4pPr>
    <a:lvl5pPr marL="1828800" algn="l" rtl="0" eaLnBrk="0" fontAlgn="base" hangingPunct="0">
      <a:spcBef>
        <a:spcPct val="30000"/>
      </a:spcBef>
      <a:spcAft>
        <a:spcPct val="0"/>
      </a:spcAft>
      <a:defRPr kumimoji="1" sz="1200" kern="1200">
        <a:solidFill>
          <a:schemeClr val="tx1"/>
        </a:solidFill>
        <a:latin typeface="Century Gothic" panose="020B0502020202020204" pitchFamily="34" charset="0"/>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789282D0-BCBB-4893-9CF8-2A26B667B39C}" type="slidenum">
              <a:rPr lang="en-US" altLang="ja-JP" smtClean="0"/>
              <a:pPr>
                <a:defRPr/>
              </a:pPr>
              <a:t>2</a:t>
            </a:fld>
            <a:endParaRPr lang="en-US" altLang="ja-JP" dirty="0"/>
          </a:p>
        </p:txBody>
      </p:sp>
    </p:spTree>
    <p:extLst>
      <p:ext uri="{BB962C8B-B14F-4D97-AF65-F5344CB8AC3E}">
        <p14:creationId xmlns:p14="http://schemas.microsoft.com/office/powerpoint/2010/main" val="547130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4547954" y="4469606"/>
            <a:ext cx="5013559" cy="1752600"/>
          </a:xfrm>
        </p:spPr>
        <p:txBody>
          <a:bodyPr/>
          <a:lstStyle>
            <a:lvl1pPr marL="0" indent="0" algn="l">
              <a:buNone/>
              <a:defRPr>
                <a:solidFill>
                  <a:schemeClr val="tx1"/>
                </a:solidFill>
              </a:defRPr>
            </a:lvl1pPr>
            <a:lvl2pPr marL="457030" indent="0" algn="ctr">
              <a:buNone/>
              <a:defRPr>
                <a:solidFill>
                  <a:schemeClr val="tx1">
                    <a:tint val="75000"/>
                  </a:schemeClr>
                </a:solidFill>
              </a:defRPr>
            </a:lvl2pPr>
            <a:lvl3pPr marL="914063" indent="0" algn="ctr">
              <a:buNone/>
              <a:defRPr>
                <a:solidFill>
                  <a:schemeClr val="tx1">
                    <a:tint val="75000"/>
                  </a:schemeClr>
                </a:solidFill>
              </a:defRPr>
            </a:lvl3pPr>
            <a:lvl4pPr marL="1371093" indent="0" algn="ctr">
              <a:buNone/>
              <a:defRPr>
                <a:solidFill>
                  <a:schemeClr val="tx1">
                    <a:tint val="75000"/>
                  </a:schemeClr>
                </a:solidFill>
              </a:defRPr>
            </a:lvl4pPr>
            <a:lvl5pPr marL="1828125" indent="0" algn="ctr">
              <a:buNone/>
              <a:defRPr>
                <a:solidFill>
                  <a:schemeClr val="tx1">
                    <a:tint val="75000"/>
                  </a:schemeClr>
                </a:solidFill>
              </a:defRPr>
            </a:lvl5pPr>
            <a:lvl6pPr marL="2285156" indent="0" algn="ctr">
              <a:buNone/>
              <a:defRPr>
                <a:solidFill>
                  <a:schemeClr val="tx1">
                    <a:tint val="75000"/>
                  </a:schemeClr>
                </a:solidFill>
              </a:defRPr>
            </a:lvl6pPr>
            <a:lvl7pPr marL="2742186" indent="0" algn="ctr">
              <a:buNone/>
              <a:defRPr>
                <a:solidFill>
                  <a:schemeClr val="tx1">
                    <a:tint val="75000"/>
                  </a:schemeClr>
                </a:solidFill>
              </a:defRPr>
            </a:lvl7pPr>
            <a:lvl8pPr marL="3199218" indent="0" algn="ctr">
              <a:buNone/>
              <a:defRPr>
                <a:solidFill>
                  <a:schemeClr val="tx1">
                    <a:tint val="75000"/>
                  </a:schemeClr>
                </a:solidFill>
              </a:defRPr>
            </a:lvl8pPr>
            <a:lvl9pPr marL="3656248" indent="0" algn="ctr">
              <a:buNone/>
              <a:defRPr>
                <a:solidFill>
                  <a:schemeClr val="tx1">
                    <a:tint val="75000"/>
                  </a:schemeClr>
                </a:solidFill>
              </a:defRPr>
            </a:lvl9pPr>
          </a:lstStyle>
          <a:p>
            <a:r>
              <a:rPr lang="ja-JP" altLang="en-US"/>
              <a:t>マスター サブタイトルの書式設定</a:t>
            </a:r>
            <a:endParaRPr lang="ja-JP" altLang="en-US" dirty="0"/>
          </a:p>
        </p:txBody>
      </p:sp>
      <p:sp>
        <p:nvSpPr>
          <p:cNvPr id="7" name="日付プレースホルダ 3"/>
          <p:cNvSpPr>
            <a:spLocks noGrp="1"/>
          </p:cNvSpPr>
          <p:nvPr>
            <p:ph type="dt" sz="half" idx="10"/>
          </p:nvPr>
        </p:nvSpPr>
        <p:spPr>
          <a:xfrm>
            <a:off x="3175" y="6578600"/>
            <a:ext cx="2311400" cy="271463"/>
          </a:xfrm>
        </p:spPr>
        <p:txBody>
          <a:bodyPr/>
          <a:lstStyle>
            <a:lvl1pPr>
              <a:defRPr b="1"/>
            </a:lvl1pPr>
          </a:lstStyle>
          <a:p>
            <a:pPr>
              <a:defRPr/>
            </a:pPr>
            <a:endParaRPr lang="ja-JP" altLang="en-US" dirty="0"/>
          </a:p>
        </p:txBody>
      </p:sp>
      <p:sp>
        <p:nvSpPr>
          <p:cNvPr id="8" name="フッター プレースホルダ 4"/>
          <p:cNvSpPr>
            <a:spLocks noGrp="1"/>
          </p:cNvSpPr>
          <p:nvPr>
            <p:ph type="ftr" sz="quarter" idx="11"/>
          </p:nvPr>
        </p:nvSpPr>
        <p:spPr>
          <a:xfrm>
            <a:off x="3384550" y="6578600"/>
            <a:ext cx="3136900" cy="271463"/>
          </a:xfrm>
        </p:spPr>
        <p:txBody>
          <a:bodyPr/>
          <a:lstStyle>
            <a:lvl1pPr>
              <a:defRPr b="1"/>
            </a:lvl1pPr>
          </a:lstStyle>
          <a:p>
            <a:pPr>
              <a:defRPr/>
            </a:pPr>
            <a:endParaRPr lang="ja-JP" altLang="en-US" dirty="0"/>
          </a:p>
        </p:txBody>
      </p:sp>
      <p:sp>
        <p:nvSpPr>
          <p:cNvPr id="9" name="スライド番号プレースホルダ 5"/>
          <p:cNvSpPr>
            <a:spLocks noGrp="1"/>
          </p:cNvSpPr>
          <p:nvPr>
            <p:ph type="sldNum" sz="quarter" idx="12"/>
          </p:nvPr>
        </p:nvSpPr>
        <p:spPr>
          <a:xfrm>
            <a:off x="7591425" y="6578600"/>
            <a:ext cx="2311400" cy="271463"/>
          </a:xfrm>
          <a:prstGeom prst="rect">
            <a:avLst/>
          </a:prstGeom>
        </p:spPr>
        <p:txBody>
          <a:bodyPr/>
          <a:lstStyle>
            <a:lvl1pPr algn="r">
              <a:defRPr b="1"/>
            </a:lvl1pPr>
          </a:lstStyle>
          <a:p>
            <a:pPr>
              <a:defRPr/>
            </a:pPr>
            <a:fld id="{2D445476-B57F-464F-8319-C26E69740EC0}" type="slidenum">
              <a:rPr lang="ja-JP" altLang="en-US" smtClean="0">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394081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pSp>
        <p:nvGrpSpPr>
          <p:cNvPr id="4" name="正方形/長方形 5"/>
          <p:cNvGrpSpPr>
            <a:grpSpLocks/>
          </p:cNvGrpSpPr>
          <p:nvPr userDrawn="1"/>
        </p:nvGrpSpPr>
        <p:grpSpPr bwMode="auto">
          <a:xfrm>
            <a:off x="0" y="485775"/>
            <a:ext cx="9906000" cy="177800"/>
            <a:chOff x="-4" y="276"/>
            <a:chExt cx="5764" cy="112"/>
          </a:xfrm>
        </p:grpSpPr>
        <p:pic>
          <p:nvPicPr>
            <p:cNvPr id="5" name="正方形/長方形 5"/>
            <p:cNvPicPr>
              <a:picLocks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 y="276"/>
              <a:ext cx="5764"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22"/>
            <p:cNvSpPr txBox="1">
              <a:spLocks noChangeArrowheads="1"/>
            </p:cNvSpPr>
            <p:nvPr/>
          </p:nvSpPr>
          <p:spPr bwMode="auto">
            <a:xfrm>
              <a:off x="40" y="304"/>
              <a:ext cx="5681" cy="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l">
                <a:defRPr kumimoji="1" sz="1400" b="1">
                  <a:solidFill>
                    <a:schemeClr val="tx1"/>
                  </a:solidFill>
                  <a:latin typeface="ＭＳ Ｐゴシック" pitchFamily="50" charset="-128"/>
                  <a:ea typeface="ＭＳ Ｐゴシック" pitchFamily="50" charset="-128"/>
                </a:defRPr>
              </a:lvl1pPr>
              <a:lvl2pPr marL="742950" indent="-285750" algn="l">
                <a:defRPr kumimoji="1" sz="1400" b="1">
                  <a:solidFill>
                    <a:schemeClr val="tx1"/>
                  </a:solidFill>
                  <a:latin typeface="ＭＳ Ｐゴシック" pitchFamily="50" charset="-128"/>
                  <a:ea typeface="ＭＳ Ｐゴシック" pitchFamily="50" charset="-128"/>
                </a:defRPr>
              </a:lvl2pPr>
              <a:lvl3pPr marL="1143000" indent="-228600" algn="l">
                <a:defRPr kumimoji="1" sz="1400" b="1">
                  <a:solidFill>
                    <a:schemeClr val="tx1"/>
                  </a:solidFill>
                  <a:latin typeface="ＭＳ Ｐゴシック" pitchFamily="50" charset="-128"/>
                  <a:ea typeface="ＭＳ Ｐゴシック" pitchFamily="50" charset="-128"/>
                </a:defRPr>
              </a:lvl3pPr>
              <a:lvl4pPr marL="1600200" indent="-228600" algn="l">
                <a:defRPr kumimoji="1" sz="1400" b="1">
                  <a:solidFill>
                    <a:schemeClr val="tx1"/>
                  </a:solidFill>
                  <a:latin typeface="ＭＳ Ｐゴシック" pitchFamily="50" charset="-128"/>
                  <a:ea typeface="ＭＳ Ｐゴシック" pitchFamily="50" charset="-128"/>
                </a:defRPr>
              </a:lvl4pPr>
              <a:lvl5pPr marL="2057400" indent="-228600" algn="l">
                <a:defRPr kumimoji="1" sz="1400" b="1">
                  <a:solidFill>
                    <a:schemeClr val="tx1"/>
                  </a:solidFill>
                  <a:latin typeface="ＭＳ Ｐゴシック" pitchFamily="50" charset="-128"/>
                  <a:ea typeface="ＭＳ Ｐゴシック" pitchFamily="50" charset="-128"/>
                </a:defRPr>
              </a:lvl5pPr>
              <a:lvl6pPr marL="25146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6pPr>
              <a:lvl7pPr marL="29718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7pPr>
              <a:lvl8pPr marL="34290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8pPr>
              <a:lvl9pPr marL="38862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9pPr>
            </a:lstStyle>
            <a:p>
              <a:pPr algn="ctr">
                <a:defRPr/>
              </a:pPr>
              <a:endParaRPr lang="ja-JP" altLang="en-US" sz="2100" b="0" dirty="0">
                <a:solidFill>
                  <a:srgbClr val="000000"/>
                </a:solidFill>
                <a:effectLst>
                  <a:outerShdw blurRad="38100" dist="38100" dir="2700000" algn="tl">
                    <a:srgbClr val="C0C0C0"/>
                  </a:outerShdw>
                </a:effectLst>
                <a:latin typeface="Arial" pitchFamily="34" charset="0"/>
                <a:ea typeface="HGP創英角ｺﾞｼｯｸUB" pitchFamily="50" charset="-128"/>
              </a:endParaRPr>
            </a:p>
          </p:txBody>
        </p:sp>
      </p:grpSp>
      <p:sp>
        <p:nvSpPr>
          <p:cNvPr id="2" name="タイトル 1"/>
          <p:cNvSpPr>
            <a:spLocks noGrp="1"/>
          </p:cNvSpPr>
          <p:nvPr>
            <p:ph type="title"/>
          </p:nvPr>
        </p:nvSpPr>
        <p:spPr>
          <a:xfrm>
            <a:off x="495300" y="-9255"/>
            <a:ext cx="8915400" cy="565674"/>
          </a:xfrm>
        </p:spPr>
        <p:txBody>
          <a:bodyPr/>
          <a:lstStyle>
            <a:lvl1pPr>
              <a:defRPr sz="3200"/>
            </a:lvl1pPr>
          </a:lstStyle>
          <a:p>
            <a:r>
              <a:rPr lang="ja-JP" altLang="en-US"/>
              <a:t>マスター タイトルの書式設定</a:t>
            </a:r>
          </a:p>
        </p:txBody>
      </p:sp>
      <p:sp>
        <p:nvSpPr>
          <p:cNvPr id="3" name="コンテンツ プレースホルダ 2"/>
          <p:cNvSpPr>
            <a:spLocks noGrp="1"/>
          </p:cNvSpPr>
          <p:nvPr>
            <p:ph idx="1"/>
          </p:nvPr>
        </p:nvSpPr>
        <p:spPr>
          <a:xfrm>
            <a:off x="495300" y="638690"/>
            <a:ext cx="8915400" cy="4525963"/>
          </a:xfrm>
        </p:spPr>
        <p:txBody>
          <a:bodyPr/>
          <a:lstStyle>
            <a:lvl1pPr>
              <a:defRPr sz="2400"/>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7" name="日付プレースホルダ 3"/>
          <p:cNvSpPr>
            <a:spLocks noGrp="1"/>
          </p:cNvSpPr>
          <p:nvPr>
            <p:ph type="dt" sz="half" idx="10"/>
          </p:nvPr>
        </p:nvSpPr>
        <p:spPr/>
        <p:txBody>
          <a:bodyPr/>
          <a:lstStyle>
            <a:lvl1pPr>
              <a:defRPr b="1"/>
            </a:lvl1pPr>
          </a:lstStyle>
          <a:p>
            <a:pPr>
              <a:defRPr/>
            </a:pPr>
            <a:endParaRPr lang="ja-JP" altLang="en-US" dirty="0"/>
          </a:p>
        </p:txBody>
      </p:sp>
      <p:sp>
        <p:nvSpPr>
          <p:cNvPr id="8" name="フッター プレースホルダ 4"/>
          <p:cNvSpPr>
            <a:spLocks noGrp="1"/>
          </p:cNvSpPr>
          <p:nvPr>
            <p:ph type="ftr" sz="quarter" idx="11"/>
          </p:nvPr>
        </p:nvSpPr>
        <p:spPr/>
        <p:txBody>
          <a:bodyPr/>
          <a:lstStyle>
            <a:lvl1pPr>
              <a:defRPr b="1"/>
            </a:lvl1pPr>
          </a:lstStyle>
          <a:p>
            <a:pPr>
              <a:defRPr/>
            </a:pPr>
            <a:endParaRPr lang="ja-JP" altLang="en-US" dirty="0"/>
          </a:p>
        </p:txBody>
      </p:sp>
      <p:sp>
        <p:nvSpPr>
          <p:cNvPr id="9" name="スライド番号プレースホルダ 5"/>
          <p:cNvSpPr>
            <a:spLocks noGrp="1"/>
          </p:cNvSpPr>
          <p:nvPr>
            <p:ph type="sldNum" sz="quarter" idx="12"/>
          </p:nvPr>
        </p:nvSpPr>
        <p:spPr>
          <a:xfrm>
            <a:off x="7591425" y="6578600"/>
            <a:ext cx="2311400" cy="271463"/>
          </a:xfrm>
          <a:prstGeom prst="rect">
            <a:avLst/>
          </a:prstGeom>
        </p:spPr>
        <p:txBody>
          <a:bodyPr/>
          <a:lstStyle>
            <a:lvl1pPr algn="r">
              <a:defRPr b="1"/>
            </a:lvl1pPr>
          </a:lstStyle>
          <a:p>
            <a:pPr>
              <a:defRPr/>
            </a:pPr>
            <a:fld id="{2D445476-B57F-464F-8319-C26E69740EC0}" type="slidenum">
              <a:rPr lang="ja-JP" altLang="en-US" smtClean="0">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336159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grpSp>
        <p:nvGrpSpPr>
          <p:cNvPr id="4" name="正方形/長方形 5"/>
          <p:cNvGrpSpPr>
            <a:grpSpLocks/>
          </p:cNvGrpSpPr>
          <p:nvPr userDrawn="1"/>
        </p:nvGrpSpPr>
        <p:grpSpPr bwMode="auto">
          <a:xfrm>
            <a:off x="0" y="5094288"/>
            <a:ext cx="9906000" cy="177800"/>
            <a:chOff x="-4" y="276"/>
            <a:chExt cx="5764" cy="112"/>
          </a:xfrm>
        </p:grpSpPr>
        <p:pic>
          <p:nvPicPr>
            <p:cNvPr id="5" name="正方形/長方形 5"/>
            <p:cNvPicPr>
              <a:picLocks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 y="276"/>
              <a:ext cx="5764"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22"/>
            <p:cNvSpPr txBox="1">
              <a:spLocks noChangeArrowheads="1"/>
            </p:cNvSpPr>
            <p:nvPr/>
          </p:nvSpPr>
          <p:spPr bwMode="auto">
            <a:xfrm>
              <a:off x="40" y="304"/>
              <a:ext cx="5681" cy="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l">
                <a:defRPr kumimoji="1" sz="1400" b="1">
                  <a:solidFill>
                    <a:schemeClr val="tx1"/>
                  </a:solidFill>
                  <a:latin typeface="ＭＳ Ｐゴシック" pitchFamily="50" charset="-128"/>
                  <a:ea typeface="ＭＳ Ｐゴシック" pitchFamily="50" charset="-128"/>
                </a:defRPr>
              </a:lvl1pPr>
              <a:lvl2pPr marL="742950" indent="-285750" algn="l">
                <a:defRPr kumimoji="1" sz="1400" b="1">
                  <a:solidFill>
                    <a:schemeClr val="tx1"/>
                  </a:solidFill>
                  <a:latin typeface="ＭＳ Ｐゴシック" pitchFamily="50" charset="-128"/>
                  <a:ea typeface="ＭＳ Ｐゴシック" pitchFamily="50" charset="-128"/>
                </a:defRPr>
              </a:lvl2pPr>
              <a:lvl3pPr marL="1143000" indent="-228600" algn="l">
                <a:defRPr kumimoji="1" sz="1400" b="1">
                  <a:solidFill>
                    <a:schemeClr val="tx1"/>
                  </a:solidFill>
                  <a:latin typeface="ＭＳ Ｐゴシック" pitchFamily="50" charset="-128"/>
                  <a:ea typeface="ＭＳ Ｐゴシック" pitchFamily="50" charset="-128"/>
                </a:defRPr>
              </a:lvl3pPr>
              <a:lvl4pPr marL="1600200" indent="-228600" algn="l">
                <a:defRPr kumimoji="1" sz="1400" b="1">
                  <a:solidFill>
                    <a:schemeClr val="tx1"/>
                  </a:solidFill>
                  <a:latin typeface="ＭＳ Ｐゴシック" pitchFamily="50" charset="-128"/>
                  <a:ea typeface="ＭＳ Ｐゴシック" pitchFamily="50" charset="-128"/>
                </a:defRPr>
              </a:lvl4pPr>
              <a:lvl5pPr marL="2057400" indent="-228600" algn="l">
                <a:defRPr kumimoji="1" sz="1400" b="1">
                  <a:solidFill>
                    <a:schemeClr val="tx1"/>
                  </a:solidFill>
                  <a:latin typeface="ＭＳ Ｐゴシック" pitchFamily="50" charset="-128"/>
                  <a:ea typeface="ＭＳ Ｐゴシック" pitchFamily="50" charset="-128"/>
                </a:defRPr>
              </a:lvl5pPr>
              <a:lvl6pPr marL="25146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6pPr>
              <a:lvl7pPr marL="29718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7pPr>
              <a:lvl8pPr marL="34290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8pPr>
              <a:lvl9pPr marL="38862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9pPr>
            </a:lstStyle>
            <a:p>
              <a:pPr algn="ctr">
                <a:defRPr/>
              </a:pPr>
              <a:endParaRPr lang="ja-JP" altLang="en-US" sz="2100" b="0" dirty="0">
                <a:solidFill>
                  <a:srgbClr val="000000"/>
                </a:solidFill>
                <a:effectLst>
                  <a:outerShdw blurRad="38100" dist="38100" dir="2700000" algn="tl">
                    <a:srgbClr val="C0C0C0"/>
                  </a:outerShdw>
                </a:effectLst>
                <a:latin typeface="Arial" pitchFamily="34" charset="0"/>
                <a:ea typeface="HGP創英角ｺﾞｼｯｸUB" pitchFamily="50" charset="-128"/>
              </a:endParaRPr>
            </a:p>
          </p:txBody>
        </p:sp>
      </p:grpSp>
      <p:sp>
        <p:nvSpPr>
          <p:cNvPr id="2" name="タイトル 1"/>
          <p:cNvSpPr>
            <a:spLocks noGrp="1"/>
          </p:cNvSpPr>
          <p:nvPr>
            <p:ph type="title"/>
          </p:nvPr>
        </p:nvSpPr>
        <p:spPr>
          <a:xfrm>
            <a:off x="782506" y="4406912"/>
            <a:ext cx="8420100" cy="687273"/>
          </a:xfrm>
        </p:spPr>
        <p:txBody>
          <a:bodyPr anchor="t"/>
          <a:lstStyle>
            <a:lvl1pPr algn="l">
              <a:defRPr sz="4000" b="1" cap="all"/>
            </a:lvl1pPr>
          </a:lstStyle>
          <a:p>
            <a:r>
              <a:rPr lang="ja-JP" altLang="en-US"/>
              <a:t>マスター タイトルの書式設定</a:t>
            </a:r>
            <a:endParaRPr lang="ja-JP" altLang="en-US" dirty="0"/>
          </a:p>
        </p:txBody>
      </p:sp>
      <p:sp>
        <p:nvSpPr>
          <p:cNvPr id="3" name="テキスト プレースホルダ 2"/>
          <p:cNvSpPr>
            <a:spLocks noGrp="1"/>
          </p:cNvSpPr>
          <p:nvPr>
            <p:ph type="body" idx="1"/>
          </p:nvPr>
        </p:nvSpPr>
        <p:spPr>
          <a:xfrm>
            <a:off x="1307594" y="5271985"/>
            <a:ext cx="7895011" cy="707870"/>
          </a:xfrm>
        </p:spPr>
        <p:txBody>
          <a:bodyPr/>
          <a:lstStyle>
            <a:lvl1pPr marL="0" indent="0">
              <a:buNone/>
              <a:defRPr sz="2000">
                <a:solidFill>
                  <a:schemeClr val="tx1">
                    <a:tint val="75000"/>
                  </a:schemeClr>
                </a:solidFill>
              </a:defRPr>
            </a:lvl1pPr>
            <a:lvl2pPr marL="457030" indent="0">
              <a:buNone/>
              <a:defRPr sz="1800">
                <a:solidFill>
                  <a:schemeClr val="tx1">
                    <a:tint val="75000"/>
                  </a:schemeClr>
                </a:solidFill>
              </a:defRPr>
            </a:lvl2pPr>
            <a:lvl3pPr marL="914063" indent="0">
              <a:buNone/>
              <a:defRPr sz="1600">
                <a:solidFill>
                  <a:schemeClr val="tx1">
                    <a:tint val="75000"/>
                  </a:schemeClr>
                </a:solidFill>
              </a:defRPr>
            </a:lvl3pPr>
            <a:lvl4pPr marL="1371093" indent="0">
              <a:buNone/>
              <a:defRPr sz="1400">
                <a:solidFill>
                  <a:schemeClr val="tx1">
                    <a:tint val="75000"/>
                  </a:schemeClr>
                </a:solidFill>
              </a:defRPr>
            </a:lvl4pPr>
            <a:lvl5pPr marL="1828125" indent="0">
              <a:buNone/>
              <a:defRPr sz="1400">
                <a:solidFill>
                  <a:schemeClr val="tx1">
                    <a:tint val="75000"/>
                  </a:schemeClr>
                </a:solidFill>
              </a:defRPr>
            </a:lvl5pPr>
            <a:lvl6pPr marL="2285156" indent="0">
              <a:buNone/>
              <a:defRPr sz="1400">
                <a:solidFill>
                  <a:schemeClr val="tx1">
                    <a:tint val="75000"/>
                  </a:schemeClr>
                </a:solidFill>
              </a:defRPr>
            </a:lvl6pPr>
            <a:lvl7pPr marL="2742186" indent="0">
              <a:buNone/>
              <a:defRPr sz="1400">
                <a:solidFill>
                  <a:schemeClr val="tx1">
                    <a:tint val="75000"/>
                  </a:schemeClr>
                </a:solidFill>
              </a:defRPr>
            </a:lvl7pPr>
            <a:lvl8pPr marL="3199218" indent="0">
              <a:buNone/>
              <a:defRPr sz="1400">
                <a:solidFill>
                  <a:schemeClr val="tx1">
                    <a:tint val="75000"/>
                  </a:schemeClr>
                </a:solidFill>
              </a:defRPr>
            </a:lvl8pPr>
            <a:lvl9pPr marL="3656248" indent="0">
              <a:buNone/>
              <a:defRPr sz="1400">
                <a:solidFill>
                  <a:schemeClr val="tx1">
                    <a:tint val="75000"/>
                  </a:schemeClr>
                </a:solidFill>
              </a:defRPr>
            </a:lvl9pPr>
          </a:lstStyle>
          <a:p>
            <a:pPr lvl="0"/>
            <a:r>
              <a:rPr lang="ja-JP" altLang="en-US"/>
              <a:t>マスター テキストの書式設定</a:t>
            </a:r>
          </a:p>
        </p:txBody>
      </p:sp>
      <p:sp>
        <p:nvSpPr>
          <p:cNvPr id="7" name="日付プレースホルダ 3"/>
          <p:cNvSpPr>
            <a:spLocks noGrp="1"/>
          </p:cNvSpPr>
          <p:nvPr>
            <p:ph type="dt" sz="half" idx="10"/>
          </p:nvPr>
        </p:nvSpPr>
        <p:spPr/>
        <p:txBody>
          <a:bodyPr/>
          <a:lstStyle>
            <a:lvl1pPr>
              <a:defRPr b="1"/>
            </a:lvl1pPr>
          </a:lstStyle>
          <a:p>
            <a:pPr>
              <a:defRPr/>
            </a:pPr>
            <a:endParaRPr lang="ja-JP" altLang="en-US" dirty="0"/>
          </a:p>
        </p:txBody>
      </p:sp>
      <p:sp>
        <p:nvSpPr>
          <p:cNvPr id="8" name="フッター プレースホルダ 4"/>
          <p:cNvSpPr>
            <a:spLocks noGrp="1"/>
          </p:cNvSpPr>
          <p:nvPr>
            <p:ph type="ftr" sz="quarter" idx="11"/>
          </p:nvPr>
        </p:nvSpPr>
        <p:spPr/>
        <p:txBody>
          <a:bodyPr/>
          <a:lstStyle>
            <a:lvl1pPr>
              <a:defRPr b="1"/>
            </a:lvl1pPr>
          </a:lstStyle>
          <a:p>
            <a:pPr>
              <a:defRPr/>
            </a:pPr>
            <a:endParaRPr lang="ja-JP" altLang="en-US" dirty="0"/>
          </a:p>
        </p:txBody>
      </p:sp>
      <p:sp>
        <p:nvSpPr>
          <p:cNvPr id="9" name="スライド番号プレースホルダ 5"/>
          <p:cNvSpPr>
            <a:spLocks noGrp="1"/>
          </p:cNvSpPr>
          <p:nvPr>
            <p:ph type="sldNum" sz="quarter" idx="12"/>
          </p:nvPr>
        </p:nvSpPr>
        <p:spPr>
          <a:xfrm>
            <a:off x="7591425" y="6616700"/>
            <a:ext cx="2311400" cy="233363"/>
          </a:xfrm>
          <a:prstGeom prst="rect">
            <a:avLst/>
          </a:prstGeom>
        </p:spPr>
        <p:txBody>
          <a:bodyPr/>
          <a:lstStyle>
            <a:lvl1pPr algn="r">
              <a:defRPr b="1"/>
            </a:lvl1pPr>
          </a:lstStyle>
          <a:p>
            <a:pPr>
              <a:defRPr/>
            </a:pPr>
            <a:fld id="{DBE5BC0F-9075-43EC-BDF5-BA527F928988}" type="slidenum">
              <a:rPr lang="ja-JP" altLang="en-US" smtClean="0">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2862050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grpSp>
        <p:nvGrpSpPr>
          <p:cNvPr id="5" name="正方形/長方形 5"/>
          <p:cNvGrpSpPr>
            <a:grpSpLocks/>
          </p:cNvGrpSpPr>
          <p:nvPr userDrawn="1"/>
        </p:nvGrpSpPr>
        <p:grpSpPr bwMode="auto">
          <a:xfrm>
            <a:off x="0" y="485775"/>
            <a:ext cx="9906000" cy="177800"/>
            <a:chOff x="-4" y="276"/>
            <a:chExt cx="5764" cy="112"/>
          </a:xfrm>
        </p:grpSpPr>
        <p:pic>
          <p:nvPicPr>
            <p:cNvPr id="6" name="正方形/長方形 5"/>
            <p:cNvPicPr>
              <a:picLocks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 y="276"/>
              <a:ext cx="5764"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 Box 22"/>
            <p:cNvSpPr txBox="1">
              <a:spLocks noChangeArrowheads="1"/>
            </p:cNvSpPr>
            <p:nvPr/>
          </p:nvSpPr>
          <p:spPr bwMode="auto">
            <a:xfrm>
              <a:off x="40" y="304"/>
              <a:ext cx="5681" cy="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l">
                <a:defRPr kumimoji="1" sz="1400" b="1">
                  <a:solidFill>
                    <a:schemeClr val="tx1"/>
                  </a:solidFill>
                  <a:latin typeface="ＭＳ Ｐゴシック" pitchFamily="50" charset="-128"/>
                  <a:ea typeface="ＭＳ Ｐゴシック" pitchFamily="50" charset="-128"/>
                </a:defRPr>
              </a:lvl1pPr>
              <a:lvl2pPr marL="742950" indent="-285750" algn="l">
                <a:defRPr kumimoji="1" sz="1400" b="1">
                  <a:solidFill>
                    <a:schemeClr val="tx1"/>
                  </a:solidFill>
                  <a:latin typeface="ＭＳ Ｐゴシック" pitchFamily="50" charset="-128"/>
                  <a:ea typeface="ＭＳ Ｐゴシック" pitchFamily="50" charset="-128"/>
                </a:defRPr>
              </a:lvl2pPr>
              <a:lvl3pPr marL="1143000" indent="-228600" algn="l">
                <a:defRPr kumimoji="1" sz="1400" b="1">
                  <a:solidFill>
                    <a:schemeClr val="tx1"/>
                  </a:solidFill>
                  <a:latin typeface="ＭＳ Ｐゴシック" pitchFamily="50" charset="-128"/>
                  <a:ea typeface="ＭＳ Ｐゴシック" pitchFamily="50" charset="-128"/>
                </a:defRPr>
              </a:lvl3pPr>
              <a:lvl4pPr marL="1600200" indent="-228600" algn="l">
                <a:defRPr kumimoji="1" sz="1400" b="1">
                  <a:solidFill>
                    <a:schemeClr val="tx1"/>
                  </a:solidFill>
                  <a:latin typeface="ＭＳ Ｐゴシック" pitchFamily="50" charset="-128"/>
                  <a:ea typeface="ＭＳ Ｐゴシック" pitchFamily="50" charset="-128"/>
                </a:defRPr>
              </a:lvl4pPr>
              <a:lvl5pPr marL="2057400" indent="-228600" algn="l">
                <a:defRPr kumimoji="1" sz="1400" b="1">
                  <a:solidFill>
                    <a:schemeClr val="tx1"/>
                  </a:solidFill>
                  <a:latin typeface="ＭＳ Ｐゴシック" pitchFamily="50" charset="-128"/>
                  <a:ea typeface="ＭＳ Ｐゴシック" pitchFamily="50" charset="-128"/>
                </a:defRPr>
              </a:lvl5pPr>
              <a:lvl6pPr marL="25146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6pPr>
              <a:lvl7pPr marL="29718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7pPr>
              <a:lvl8pPr marL="34290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8pPr>
              <a:lvl9pPr marL="38862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9pPr>
            </a:lstStyle>
            <a:p>
              <a:pPr algn="ctr">
                <a:defRPr/>
              </a:pPr>
              <a:endParaRPr lang="ja-JP" altLang="en-US" sz="2100" b="0" dirty="0">
                <a:solidFill>
                  <a:srgbClr val="000000"/>
                </a:solidFill>
                <a:effectLst>
                  <a:outerShdw blurRad="38100" dist="38100" dir="2700000" algn="tl">
                    <a:srgbClr val="C0C0C0"/>
                  </a:outerShdw>
                </a:effectLst>
                <a:latin typeface="Arial" pitchFamily="34" charset="0"/>
                <a:ea typeface="HGP創英角ｺﾞｼｯｸUB" pitchFamily="50" charset="-128"/>
              </a:endParaRPr>
            </a:p>
          </p:txBody>
        </p:sp>
      </p:grpSp>
      <p:sp>
        <p:nvSpPr>
          <p:cNvPr id="2" name="タイトル 1"/>
          <p:cNvSpPr>
            <a:spLocks noGrp="1"/>
          </p:cNvSpPr>
          <p:nvPr>
            <p:ph type="title"/>
          </p:nvPr>
        </p:nvSpPr>
        <p:spPr>
          <a:xfrm>
            <a:off x="495300" y="8619"/>
            <a:ext cx="8915400" cy="521605"/>
          </a:xfrm>
        </p:spPr>
        <p:txBody>
          <a:bodyPr/>
          <a:lstStyle>
            <a:lvl1pPr>
              <a:defRPr sz="3200"/>
            </a:lvl1p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317485" y="613227"/>
            <a:ext cx="4642975"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コンテンツ プレースホルダ 3"/>
          <p:cNvSpPr>
            <a:spLocks noGrp="1"/>
          </p:cNvSpPr>
          <p:nvPr>
            <p:ph sz="half" idx="2"/>
          </p:nvPr>
        </p:nvSpPr>
        <p:spPr>
          <a:xfrm>
            <a:off x="5035549" y="613227"/>
            <a:ext cx="4642975"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日付プレースホルダ 3"/>
          <p:cNvSpPr>
            <a:spLocks noGrp="1"/>
          </p:cNvSpPr>
          <p:nvPr>
            <p:ph type="dt" sz="half" idx="10"/>
          </p:nvPr>
        </p:nvSpPr>
        <p:spPr/>
        <p:txBody>
          <a:bodyPr/>
          <a:lstStyle>
            <a:lvl1pPr>
              <a:defRPr b="1"/>
            </a:lvl1pPr>
          </a:lstStyle>
          <a:p>
            <a:pPr>
              <a:defRPr/>
            </a:pPr>
            <a:endParaRPr lang="ja-JP" altLang="en-US" dirty="0"/>
          </a:p>
        </p:txBody>
      </p:sp>
      <p:sp>
        <p:nvSpPr>
          <p:cNvPr id="9" name="フッター プレースホルダ 4"/>
          <p:cNvSpPr>
            <a:spLocks noGrp="1"/>
          </p:cNvSpPr>
          <p:nvPr>
            <p:ph type="ftr" sz="quarter" idx="11"/>
          </p:nvPr>
        </p:nvSpPr>
        <p:spPr/>
        <p:txBody>
          <a:bodyPr/>
          <a:lstStyle>
            <a:lvl1pPr>
              <a:defRPr b="1"/>
            </a:lvl1pPr>
          </a:lstStyle>
          <a:p>
            <a:pPr>
              <a:defRPr/>
            </a:pPr>
            <a:endParaRPr lang="ja-JP" altLang="en-US" dirty="0"/>
          </a:p>
        </p:txBody>
      </p:sp>
      <p:sp>
        <p:nvSpPr>
          <p:cNvPr id="10" name="スライド番号プレースホルダ 5"/>
          <p:cNvSpPr>
            <a:spLocks noGrp="1"/>
          </p:cNvSpPr>
          <p:nvPr>
            <p:ph type="sldNum" sz="quarter" idx="12"/>
          </p:nvPr>
        </p:nvSpPr>
        <p:spPr>
          <a:xfrm>
            <a:off x="7591425" y="6616700"/>
            <a:ext cx="2311400" cy="233363"/>
          </a:xfrm>
          <a:prstGeom prst="rect">
            <a:avLst/>
          </a:prstGeom>
        </p:spPr>
        <p:txBody>
          <a:bodyPr/>
          <a:lstStyle>
            <a:lvl1pPr algn="r">
              <a:defRPr b="1"/>
            </a:lvl1pPr>
          </a:lstStyle>
          <a:p>
            <a:pPr>
              <a:defRPr/>
            </a:pPr>
            <a:fld id="{CAF41D7E-C796-4F52-A3A2-46F66FD8B4E9}" type="slidenum">
              <a:rPr lang="ja-JP" altLang="en-US" smtClean="0">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390246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grpSp>
        <p:nvGrpSpPr>
          <p:cNvPr id="3" name="正方形/長方形 5"/>
          <p:cNvGrpSpPr>
            <a:grpSpLocks/>
          </p:cNvGrpSpPr>
          <p:nvPr userDrawn="1"/>
        </p:nvGrpSpPr>
        <p:grpSpPr bwMode="auto">
          <a:xfrm>
            <a:off x="0" y="485775"/>
            <a:ext cx="9906000" cy="177800"/>
            <a:chOff x="-4" y="276"/>
            <a:chExt cx="5764" cy="112"/>
          </a:xfrm>
        </p:grpSpPr>
        <p:pic>
          <p:nvPicPr>
            <p:cNvPr id="4" name="正方形/長方形 5"/>
            <p:cNvPicPr>
              <a:picLocks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 y="276"/>
              <a:ext cx="5764"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 Box 22"/>
            <p:cNvSpPr txBox="1">
              <a:spLocks noChangeArrowheads="1"/>
            </p:cNvSpPr>
            <p:nvPr/>
          </p:nvSpPr>
          <p:spPr bwMode="auto">
            <a:xfrm>
              <a:off x="40" y="304"/>
              <a:ext cx="5681" cy="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l">
                <a:defRPr kumimoji="1" sz="1400" b="1">
                  <a:solidFill>
                    <a:schemeClr val="tx1"/>
                  </a:solidFill>
                  <a:latin typeface="ＭＳ Ｐゴシック" pitchFamily="50" charset="-128"/>
                  <a:ea typeface="ＭＳ Ｐゴシック" pitchFamily="50" charset="-128"/>
                </a:defRPr>
              </a:lvl1pPr>
              <a:lvl2pPr marL="742950" indent="-285750" algn="l">
                <a:defRPr kumimoji="1" sz="1400" b="1">
                  <a:solidFill>
                    <a:schemeClr val="tx1"/>
                  </a:solidFill>
                  <a:latin typeface="ＭＳ Ｐゴシック" pitchFamily="50" charset="-128"/>
                  <a:ea typeface="ＭＳ Ｐゴシック" pitchFamily="50" charset="-128"/>
                </a:defRPr>
              </a:lvl2pPr>
              <a:lvl3pPr marL="1143000" indent="-228600" algn="l">
                <a:defRPr kumimoji="1" sz="1400" b="1">
                  <a:solidFill>
                    <a:schemeClr val="tx1"/>
                  </a:solidFill>
                  <a:latin typeface="ＭＳ Ｐゴシック" pitchFamily="50" charset="-128"/>
                  <a:ea typeface="ＭＳ Ｐゴシック" pitchFamily="50" charset="-128"/>
                </a:defRPr>
              </a:lvl3pPr>
              <a:lvl4pPr marL="1600200" indent="-228600" algn="l">
                <a:defRPr kumimoji="1" sz="1400" b="1">
                  <a:solidFill>
                    <a:schemeClr val="tx1"/>
                  </a:solidFill>
                  <a:latin typeface="ＭＳ Ｐゴシック" pitchFamily="50" charset="-128"/>
                  <a:ea typeface="ＭＳ Ｐゴシック" pitchFamily="50" charset="-128"/>
                </a:defRPr>
              </a:lvl4pPr>
              <a:lvl5pPr marL="2057400" indent="-228600" algn="l">
                <a:defRPr kumimoji="1" sz="1400" b="1">
                  <a:solidFill>
                    <a:schemeClr val="tx1"/>
                  </a:solidFill>
                  <a:latin typeface="ＭＳ Ｐゴシック" pitchFamily="50" charset="-128"/>
                  <a:ea typeface="ＭＳ Ｐゴシック" pitchFamily="50" charset="-128"/>
                </a:defRPr>
              </a:lvl5pPr>
              <a:lvl6pPr marL="25146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6pPr>
              <a:lvl7pPr marL="29718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7pPr>
              <a:lvl8pPr marL="34290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8pPr>
              <a:lvl9pPr marL="38862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9pPr>
            </a:lstStyle>
            <a:p>
              <a:pPr algn="ctr">
                <a:defRPr/>
              </a:pPr>
              <a:endParaRPr lang="ja-JP" altLang="en-US" sz="2100" b="0" dirty="0">
                <a:solidFill>
                  <a:srgbClr val="000000"/>
                </a:solidFill>
                <a:effectLst>
                  <a:outerShdw blurRad="38100" dist="38100" dir="2700000" algn="tl">
                    <a:srgbClr val="C0C0C0"/>
                  </a:outerShdw>
                </a:effectLst>
                <a:latin typeface="Arial" pitchFamily="34" charset="0"/>
                <a:ea typeface="HGP創英角ｺﾞｼｯｸUB" pitchFamily="50" charset="-128"/>
              </a:endParaRPr>
            </a:p>
          </p:txBody>
        </p:sp>
      </p:grpSp>
      <p:sp>
        <p:nvSpPr>
          <p:cNvPr id="2" name="タイトル 1"/>
          <p:cNvSpPr>
            <a:spLocks noGrp="1"/>
          </p:cNvSpPr>
          <p:nvPr>
            <p:ph type="title"/>
          </p:nvPr>
        </p:nvSpPr>
        <p:spPr>
          <a:xfrm>
            <a:off x="495300" y="8620"/>
            <a:ext cx="8915400" cy="521605"/>
          </a:xfrm>
        </p:spPr>
        <p:txBody>
          <a:bodyPr/>
          <a:lstStyle>
            <a:lvl1pPr>
              <a:defRPr sz="3200"/>
            </a:lvl1pPr>
          </a:lstStyle>
          <a:p>
            <a:r>
              <a:rPr lang="ja-JP" altLang="en-US"/>
              <a:t>マスター タイトルの書式設定</a:t>
            </a:r>
            <a:endParaRPr lang="ja-JP" altLang="en-US" dirty="0"/>
          </a:p>
        </p:txBody>
      </p:sp>
      <p:sp>
        <p:nvSpPr>
          <p:cNvPr id="6" name="日付プレースホルダ 3"/>
          <p:cNvSpPr>
            <a:spLocks noGrp="1"/>
          </p:cNvSpPr>
          <p:nvPr>
            <p:ph type="dt" sz="half" idx="10"/>
          </p:nvPr>
        </p:nvSpPr>
        <p:spPr/>
        <p:txBody>
          <a:bodyPr/>
          <a:lstStyle>
            <a:lvl1pPr>
              <a:defRPr b="1"/>
            </a:lvl1pPr>
          </a:lstStyle>
          <a:p>
            <a:pPr>
              <a:defRPr/>
            </a:pPr>
            <a:endParaRPr lang="ja-JP" altLang="en-US" dirty="0"/>
          </a:p>
        </p:txBody>
      </p:sp>
      <p:sp>
        <p:nvSpPr>
          <p:cNvPr id="7" name="フッター プレースホルダ 4"/>
          <p:cNvSpPr>
            <a:spLocks noGrp="1"/>
          </p:cNvSpPr>
          <p:nvPr>
            <p:ph type="ftr" sz="quarter" idx="11"/>
          </p:nvPr>
        </p:nvSpPr>
        <p:spPr/>
        <p:txBody>
          <a:bodyPr/>
          <a:lstStyle>
            <a:lvl1pPr>
              <a:defRPr b="1"/>
            </a:lvl1pPr>
          </a:lstStyle>
          <a:p>
            <a:pPr>
              <a:defRPr/>
            </a:pPr>
            <a:endParaRPr lang="ja-JP" altLang="en-US" dirty="0"/>
          </a:p>
        </p:txBody>
      </p:sp>
      <p:sp>
        <p:nvSpPr>
          <p:cNvPr id="8" name="スライド番号プレースホルダ 5"/>
          <p:cNvSpPr>
            <a:spLocks noGrp="1"/>
          </p:cNvSpPr>
          <p:nvPr>
            <p:ph type="sldNum" sz="quarter" idx="12"/>
          </p:nvPr>
        </p:nvSpPr>
        <p:spPr>
          <a:xfrm>
            <a:off x="7591425" y="6616700"/>
            <a:ext cx="2311400" cy="233363"/>
          </a:xfrm>
          <a:prstGeom prst="rect">
            <a:avLst/>
          </a:prstGeom>
        </p:spPr>
        <p:txBody>
          <a:bodyPr/>
          <a:lstStyle>
            <a:lvl1pPr algn="r">
              <a:defRPr b="1"/>
            </a:lvl1pPr>
          </a:lstStyle>
          <a:p>
            <a:pPr>
              <a:defRPr/>
            </a:pPr>
            <a:fld id="{067EFC52-C34A-4A1B-879C-F7681BFACCAD}" type="slidenum">
              <a:rPr lang="ja-JP" altLang="en-US" smtClean="0">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534743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b="1"/>
            </a:lvl1pPr>
          </a:lstStyle>
          <a:p>
            <a:pPr>
              <a:defRPr/>
            </a:pPr>
            <a:endParaRPr lang="ja-JP" altLang="en-US" dirty="0"/>
          </a:p>
        </p:txBody>
      </p:sp>
      <p:sp>
        <p:nvSpPr>
          <p:cNvPr id="3" name="フッター プレースホルダ 4"/>
          <p:cNvSpPr>
            <a:spLocks noGrp="1"/>
          </p:cNvSpPr>
          <p:nvPr>
            <p:ph type="ftr" sz="quarter" idx="11"/>
          </p:nvPr>
        </p:nvSpPr>
        <p:spPr/>
        <p:txBody>
          <a:bodyPr/>
          <a:lstStyle>
            <a:lvl1pPr>
              <a:defRPr b="1"/>
            </a:lvl1pPr>
          </a:lstStyle>
          <a:p>
            <a:pPr>
              <a:defRPr/>
            </a:pPr>
            <a:endParaRPr lang="ja-JP" altLang="en-US" dirty="0"/>
          </a:p>
        </p:txBody>
      </p:sp>
      <p:sp>
        <p:nvSpPr>
          <p:cNvPr id="4" name="スライド番号プレースホルダ 5"/>
          <p:cNvSpPr>
            <a:spLocks noGrp="1"/>
          </p:cNvSpPr>
          <p:nvPr>
            <p:ph type="sldNum" sz="quarter" idx="12"/>
          </p:nvPr>
        </p:nvSpPr>
        <p:spPr>
          <a:xfrm>
            <a:off x="7591425" y="6616700"/>
            <a:ext cx="2311400" cy="233363"/>
          </a:xfrm>
          <a:prstGeom prst="rect">
            <a:avLst/>
          </a:prstGeom>
        </p:spPr>
        <p:txBody>
          <a:bodyPr/>
          <a:lstStyle>
            <a:lvl1pPr algn="r">
              <a:defRPr b="1"/>
            </a:lvl1pPr>
          </a:lstStyle>
          <a:p>
            <a:pPr>
              <a:defRPr/>
            </a:pPr>
            <a:fld id="{9BE91C65-3B68-4B3B-A815-6062B9331FB3}" type="slidenum">
              <a:rPr lang="ja-JP" altLang="en-US" smtClean="0">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180616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grpSp>
        <p:nvGrpSpPr>
          <p:cNvPr id="2" name="正方形/長方形 5"/>
          <p:cNvGrpSpPr>
            <a:grpSpLocks/>
          </p:cNvGrpSpPr>
          <p:nvPr userDrawn="1"/>
        </p:nvGrpSpPr>
        <p:grpSpPr bwMode="auto">
          <a:xfrm>
            <a:off x="0" y="485775"/>
            <a:ext cx="9906000" cy="177800"/>
            <a:chOff x="-4" y="276"/>
            <a:chExt cx="5764" cy="112"/>
          </a:xfrm>
        </p:grpSpPr>
        <p:pic>
          <p:nvPicPr>
            <p:cNvPr id="3" name="正方形/長方形 5"/>
            <p:cNvPicPr>
              <a:picLocks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 y="276"/>
              <a:ext cx="5764"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 Box 22"/>
            <p:cNvSpPr txBox="1">
              <a:spLocks noChangeArrowheads="1"/>
            </p:cNvSpPr>
            <p:nvPr/>
          </p:nvSpPr>
          <p:spPr bwMode="auto">
            <a:xfrm>
              <a:off x="40" y="304"/>
              <a:ext cx="5681" cy="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l">
                <a:defRPr kumimoji="1" sz="1400" b="1">
                  <a:solidFill>
                    <a:schemeClr val="tx1"/>
                  </a:solidFill>
                  <a:latin typeface="ＭＳ Ｐゴシック" pitchFamily="50" charset="-128"/>
                  <a:ea typeface="ＭＳ Ｐゴシック" pitchFamily="50" charset="-128"/>
                </a:defRPr>
              </a:lvl1pPr>
              <a:lvl2pPr marL="742950" indent="-285750" algn="l">
                <a:defRPr kumimoji="1" sz="1400" b="1">
                  <a:solidFill>
                    <a:schemeClr val="tx1"/>
                  </a:solidFill>
                  <a:latin typeface="ＭＳ Ｐゴシック" pitchFamily="50" charset="-128"/>
                  <a:ea typeface="ＭＳ Ｐゴシック" pitchFamily="50" charset="-128"/>
                </a:defRPr>
              </a:lvl2pPr>
              <a:lvl3pPr marL="1143000" indent="-228600" algn="l">
                <a:defRPr kumimoji="1" sz="1400" b="1">
                  <a:solidFill>
                    <a:schemeClr val="tx1"/>
                  </a:solidFill>
                  <a:latin typeface="ＭＳ Ｐゴシック" pitchFamily="50" charset="-128"/>
                  <a:ea typeface="ＭＳ Ｐゴシック" pitchFamily="50" charset="-128"/>
                </a:defRPr>
              </a:lvl3pPr>
              <a:lvl4pPr marL="1600200" indent="-228600" algn="l">
                <a:defRPr kumimoji="1" sz="1400" b="1">
                  <a:solidFill>
                    <a:schemeClr val="tx1"/>
                  </a:solidFill>
                  <a:latin typeface="ＭＳ Ｐゴシック" pitchFamily="50" charset="-128"/>
                  <a:ea typeface="ＭＳ Ｐゴシック" pitchFamily="50" charset="-128"/>
                </a:defRPr>
              </a:lvl4pPr>
              <a:lvl5pPr marL="2057400" indent="-228600" algn="l">
                <a:defRPr kumimoji="1" sz="1400" b="1">
                  <a:solidFill>
                    <a:schemeClr val="tx1"/>
                  </a:solidFill>
                  <a:latin typeface="ＭＳ Ｐゴシック" pitchFamily="50" charset="-128"/>
                  <a:ea typeface="ＭＳ Ｐゴシック" pitchFamily="50" charset="-128"/>
                </a:defRPr>
              </a:lvl5pPr>
              <a:lvl6pPr marL="25146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6pPr>
              <a:lvl7pPr marL="29718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7pPr>
              <a:lvl8pPr marL="34290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8pPr>
              <a:lvl9pPr marL="3886200" indent="-228600" fontAlgn="base">
                <a:spcBef>
                  <a:spcPct val="0"/>
                </a:spcBef>
                <a:spcAft>
                  <a:spcPct val="0"/>
                </a:spcAft>
                <a:defRPr kumimoji="1" sz="1400" b="1">
                  <a:solidFill>
                    <a:schemeClr val="tx1"/>
                  </a:solidFill>
                  <a:latin typeface="ＭＳ Ｐゴシック" pitchFamily="50" charset="-128"/>
                  <a:ea typeface="ＭＳ Ｐゴシック" pitchFamily="50" charset="-128"/>
                </a:defRPr>
              </a:lvl9pPr>
            </a:lstStyle>
            <a:p>
              <a:pPr algn="ctr">
                <a:defRPr/>
              </a:pPr>
              <a:endParaRPr lang="ja-JP" altLang="en-US" sz="2100" b="0" dirty="0">
                <a:solidFill>
                  <a:srgbClr val="000000"/>
                </a:solidFill>
                <a:effectLst>
                  <a:outerShdw blurRad="38100" dist="38100" dir="2700000" algn="tl">
                    <a:srgbClr val="C0C0C0"/>
                  </a:outerShdw>
                </a:effectLst>
                <a:latin typeface="Arial" pitchFamily="34" charset="0"/>
                <a:ea typeface="HGP創英角ｺﾞｼｯｸUB" pitchFamily="50" charset="-128"/>
              </a:endParaRPr>
            </a:p>
          </p:txBody>
        </p:sp>
      </p:grpSp>
      <p:sp>
        <p:nvSpPr>
          <p:cNvPr id="5" name="日付プレースホルダー 2"/>
          <p:cNvSpPr>
            <a:spLocks noGrp="1"/>
          </p:cNvSpPr>
          <p:nvPr>
            <p:ph type="dt" sz="half" idx="10"/>
          </p:nvPr>
        </p:nvSpPr>
        <p:spPr/>
        <p:txBody>
          <a:bodyPr/>
          <a:lstStyle>
            <a:lvl1pPr>
              <a:defRPr/>
            </a:lvl1pPr>
          </a:lstStyle>
          <a:p>
            <a:pPr>
              <a:defRPr/>
            </a:pPr>
            <a:endParaRPr lang="ja-JP" altLang="en-US" dirty="0"/>
          </a:p>
        </p:txBody>
      </p:sp>
      <p:sp>
        <p:nvSpPr>
          <p:cNvPr id="6" name="フッター プレースホルダー 3"/>
          <p:cNvSpPr>
            <a:spLocks noGrp="1"/>
          </p:cNvSpPr>
          <p:nvPr>
            <p:ph type="ftr" sz="quarter" idx="11"/>
          </p:nvPr>
        </p:nvSpPr>
        <p:spPr/>
        <p:txBody>
          <a:bodyPr/>
          <a:lstStyle>
            <a:lvl1pPr>
              <a:defRPr/>
            </a:lvl1pPr>
          </a:lstStyle>
          <a:p>
            <a:pPr>
              <a:defRPr/>
            </a:pPr>
            <a:endParaRPr lang="ja-JP" altLang="en-US" dirty="0"/>
          </a:p>
        </p:txBody>
      </p:sp>
      <p:sp>
        <p:nvSpPr>
          <p:cNvPr id="7" name="スライド番号プレースホルダー 4"/>
          <p:cNvSpPr>
            <a:spLocks noGrp="1"/>
          </p:cNvSpPr>
          <p:nvPr>
            <p:ph type="sldNum" sz="quarter" idx="12"/>
          </p:nvPr>
        </p:nvSpPr>
        <p:spPr>
          <a:xfrm>
            <a:off x="7591425" y="6616700"/>
            <a:ext cx="2311400" cy="233363"/>
          </a:xfrm>
          <a:prstGeom prst="rect">
            <a:avLst/>
          </a:prstGeom>
        </p:spPr>
        <p:txBody>
          <a:bodyPr/>
          <a:lstStyle>
            <a:lvl1pPr algn="r">
              <a:defRPr/>
            </a:lvl1pPr>
          </a:lstStyle>
          <a:p>
            <a:pPr>
              <a:defRPr/>
            </a:pPr>
            <a:fld id="{1687948E-1AE4-4E84-BE0C-E2D0D99BBCA7}" type="slidenum">
              <a:rPr lang="ja-JP" altLang="en-US" smtClean="0">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3190725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344489" y="1312863"/>
            <a:ext cx="9217025" cy="2836862"/>
          </a:xfrm>
          <a:prstGeom prst="rect">
            <a:avLst/>
          </a:prstGeom>
          <a:solidFill>
            <a:srgbClr val="000099"/>
          </a:solidFill>
          <a:ln>
            <a:noFill/>
          </a:ln>
          <a:extLst>
            <a:ext uri="{91240B29-F687-4F45-9708-019B960494DF}">
              <a14:hiddenLine xmlns:a14="http://schemas.microsoft.com/office/drawing/2010/main" w="57150">
                <a:solidFill>
                  <a:srgbClr val="000000"/>
                </a:solidFill>
                <a:miter lim="800000"/>
                <a:headEnd/>
                <a:tailEnd/>
              </a14:hiddenLine>
            </a:ext>
          </a:extLst>
        </p:spPr>
        <p:txBody>
          <a:bodyPr lIns="0" tIns="42198" rIns="0" bIns="42198" anchor="ctr"/>
          <a:lstStyle/>
          <a:p>
            <a:pPr algn="ctr" defTabSz="844083" eaLnBrk="0" fontAlgn="base" hangingPunct="0">
              <a:spcBef>
                <a:spcPct val="0"/>
              </a:spcBef>
              <a:spcAft>
                <a:spcPct val="0"/>
              </a:spcAft>
            </a:pPr>
            <a:endParaRPr kumimoji="1" lang="ja-JP" altLang="ja-JP" sz="1846" b="1" dirty="0">
              <a:solidFill>
                <a:srgbClr val="000000"/>
              </a:solidFill>
              <a:latin typeface="メイリオ" panose="020B0604030504040204" pitchFamily="50" charset="-128"/>
              <a:ea typeface="メイリオ" panose="020B0604030504040204" pitchFamily="50" charset="-128"/>
            </a:endParaRPr>
          </a:p>
        </p:txBody>
      </p:sp>
      <p:sp>
        <p:nvSpPr>
          <p:cNvPr id="5" name="AutoShape 8"/>
          <p:cNvSpPr>
            <a:spLocks noChangeArrowheads="1"/>
          </p:cNvSpPr>
          <p:nvPr userDrawn="1"/>
        </p:nvSpPr>
        <p:spPr bwMode="auto">
          <a:xfrm>
            <a:off x="776288" y="1841502"/>
            <a:ext cx="8280400" cy="1781175"/>
          </a:xfrm>
          <a:prstGeom prst="roundRect">
            <a:avLst>
              <a:gd name="adj" fmla="val 50000"/>
            </a:avLst>
          </a:prstGeom>
          <a:solidFill>
            <a:srgbClr val="FFFFFF"/>
          </a:solidFill>
          <a:ln>
            <a:noFill/>
          </a:ln>
        </p:spPr>
        <p:txBody>
          <a:bodyPr lIns="0" tIns="42198" rIns="0" bIns="42198" anchor="ctr"/>
          <a:lstStyle/>
          <a:p>
            <a:pPr algn="ctr" defTabSz="844083" eaLnBrk="0" fontAlgn="base" hangingPunct="0">
              <a:spcBef>
                <a:spcPct val="0"/>
              </a:spcBef>
              <a:spcAft>
                <a:spcPct val="0"/>
              </a:spcAft>
              <a:defRPr/>
            </a:pPr>
            <a:endParaRPr kumimoji="1" lang="ja-JP" altLang="ja-JP" sz="2400" dirty="0">
              <a:solidFill>
                <a:srgbClr val="000099"/>
              </a:solidFill>
              <a:effectLst>
                <a:outerShdw blurRad="38100" dist="38100" dir="2700000" algn="tl">
                  <a:srgbClr val="C0C0C0"/>
                </a:outerShdw>
              </a:effectLst>
              <a:latin typeface="メイリオ" panose="020B0604030504040204" pitchFamily="50" charset="-128"/>
              <a:ea typeface="メイリオ" panose="020B0604030504040204" pitchFamily="50" charset="-128"/>
            </a:endParaRPr>
          </a:p>
        </p:txBody>
      </p:sp>
      <p:sp>
        <p:nvSpPr>
          <p:cNvPr id="2" name="タイトル 1"/>
          <p:cNvSpPr>
            <a:spLocks noGrp="1"/>
          </p:cNvSpPr>
          <p:nvPr>
            <p:ph type="ctrTitle"/>
          </p:nvPr>
        </p:nvSpPr>
        <p:spPr>
          <a:xfrm>
            <a:off x="742950" y="1988842"/>
            <a:ext cx="8420100" cy="1470025"/>
          </a:xfrm>
        </p:spPr>
        <p:txBody>
          <a:bodyPr/>
          <a:lstStyle>
            <a:lvl1pPr>
              <a:defRPr sz="3323"/>
            </a:lvl1pPr>
          </a:lstStyle>
          <a:p>
            <a:r>
              <a:rPr lang="ja-JP" altLang="en-US" dirty="0"/>
              <a:t>マスター タイトルの書式設定</a:t>
            </a:r>
          </a:p>
        </p:txBody>
      </p:sp>
      <p:sp>
        <p:nvSpPr>
          <p:cNvPr id="3" name="サブタイトル 2"/>
          <p:cNvSpPr>
            <a:spLocks noGrp="1"/>
          </p:cNvSpPr>
          <p:nvPr>
            <p:ph type="subTitle" idx="1"/>
          </p:nvPr>
        </p:nvSpPr>
        <p:spPr>
          <a:xfrm>
            <a:off x="4547955" y="4469606"/>
            <a:ext cx="5013559" cy="1752600"/>
          </a:xfrm>
        </p:spPr>
        <p:txBody>
          <a:bodyPr/>
          <a:lstStyle>
            <a:lvl1pPr marL="0" indent="0" algn="l">
              <a:buNone/>
              <a:defRPr>
                <a:solidFill>
                  <a:schemeClr val="tx1"/>
                </a:solidFill>
              </a:defRPr>
            </a:lvl1pPr>
            <a:lvl2pPr marL="421884" indent="0" algn="ctr">
              <a:buNone/>
              <a:defRPr>
                <a:solidFill>
                  <a:schemeClr val="tx1">
                    <a:tint val="75000"/>
                  </a:schemeClr>
                </a:solidFill>
              </a:defRPr>
            </a:lvl2pPr>
            <a:lvl3pPr marL="843772" indent="0" algn="ctr">
              <a:buNone/>
              <a:defRPr>
                <a:solidFill>
                  <a:schemeClr val="tx1">
                    <a:tint val="75000"/>
                  </a:schemeClr>
                </a:solidFill>
              </a:defRPr>
            </a:lvl3pPr>
            <a:lvl4pPr marL="1265656" indent="0" algn="ctr">
              <a:buNone/>
              <a:defRPr>
                <a:solidFill>
                  <a:schemeClr val="tx1">
                    <a:tint val="75000"/>
                  </a:schemeClr>
                </a:solidFill>
              </a:defRPr>
            </a:lvl4pPr>
            <a:lvl5pPr marL="1687542" indent="0" algn="ctr">
              <a:buNone/>
              <a:defRPr>
                <a:solidFill>
                  <a:schemeClr val="tx1">
                    <a:tint val="75000"/>
                  </a:schemeClr>
                </a:solidFill>
              </a:defRPr>
            </a:lvl5pPr>
            <a:lvl6pPr marL="2109428" indent="0" algn="ctr">
              <a:buNone/>
              <a:defRPr>
                <a:solidFill>
                  <a:schemeClr val="tx1">
                    <a:tint val="75000"/>
                  </a:schemeClr>
                </a:solidFill>
              </a:defRPr>
            </a:lvl6pPr>
            <a:lvl7pPr marL="2531312" indent="0" algn="ctr">
              <a:buNone/>
              <a:defRPr>
                <a:solidFill>
                  <a:schemeClr val="tx1">
                    <a:tint val="75000"/>
                  </a:schemeClr>
                </a:solidFill>
              </a:defRPr>
            </a:lvl7pPr>
            <a:lvl8pPr marL="2953198" indent="0" algn="ctr">
              <a:buNone/>
              <a:defRPr>
                <a:solidFill>
                  <a:schemeClr val="tx1">
                    <a:tint val="75000"/>
                  </a:schemeClr>
                </a:solidFill>
              </a:defRPr>
            </a:lvl8pPr>
            <a:lvl9pPr marL="3375083" indent="0" algn="ctr">
              <a:buNone/>
              <a:defRPr>
                <a:solidFill>
                  <a:schemeClr val="tx1">
                    <a:tint val="75000"/>
                  </a:schemeClr>
                </a:solidFill>
              </a:defRPr>
            </a:lvl9pPr>
          </a:lstStyle>
          <a:p>
            <a:r>
              <a:rPr lang="ja-JP" altLang="en-US"/>
              <a:t>マスター サブタイトルの書式設定</a:t>
            </a:r>
            <a:endParaRPr lang="ja-JP" altLang="en-US" dirty="0"/>
          </a:p>
        </p:txBody>
      </p:sp>
      <p:sp>
        <p:nvSpPr>
          <p:cNvPr id="7" name="日付プレースホルダ 3"/>
          <p:cNvSpPr>
            <a:spLocks noGrp="1"/>
          </p:cNvSpPr>
          <p:nvPr>
            <p:ph type="dt" sz="half" idx="10"/>
          </p:nvPr>
        </p:nvSpPr>
        <p:spPr>
          <a:xfrm>
            <a:off x="3175" y="6578602"/>
            <a:ext cx="2311400" cy="271463"/>
          </a:xfrm>
        </p:spPr>
        <p:txBody>
          <a:bodyPr/>
          <a:lstStyle>
            <a:lvl1pPr>
              <a:defRPr b="1"/>
            </a:lvl1pPr>
          </a:lstStyle>
          <a:p>
            <a:pPr>
              <a:defRPr/>
            </a:pPr>
            <a:endParaRPr lang="ja-JP" altLang="en-US" dirty="0"/>
          </a:p>
        </p:txBody>
      </p:sp>
      <p:sp>
        <p:nvSpPr>
          <p:cNvPr id="8" name="フッター プレースホルダ 4"/>
          <p:cNvSpPr>
            <a:spLocks noGrp="1"/>
          </p:cNvSpPr>
          <p:nvPr>
            <p:ph type="ftr" sz="quarter" idx="11"/>
          </p:nvPr>
        </p:nvSpPr>
        <p:spPr>
          <a:xfrm>
            <a:off x="3384550" y="6578602"/>
            <a:ext cx="3136900" cy="271463"/>
          </a:xfrm>
        </p:spPr>
        <p:txBody>
          <a:bodyPr/>
          <a:lstStyle>
            <a:lvl1pPr>
              <a:defRPr b="1"/>
            </a:lvl1pPr>
          </a:lstStyle>
          <a:p>
            <a:pPr>
              <a:defRPr/>
            </a:pPr>
            <a:endParaRPr lang="ja-JP" altLang="en-US" dirty="0"/>
          </a:p>
        </p:txBody>
      </p:sp>
      <p:sp>
        <p:nvSpPr>
          <p:cNvPr id="10" name="スライド番号プレースホルダー 4"/>
          <p:cNvSpPr>
            <a:spLocks noGrp="1"/>
          </p:cNvSpPr>
          <p:nvPr>
            <p:ph type="sldNum" sz="quarter" idx="12"/>
          </p:nvPr>
        </p:nvSpPr>
        <p:spPr>
          <a:xfrm>
            <a:off x="7591425" y="6616700"/>
            <a:ext cx="2311400" cy="233363"/>
          </a:xfrm>
          <a:prstGeom prst="rect">
            <a:avLst/>
          </a:prstGeom>
        </p:spPr>
        <p:txBody>
          <a:bodyPr/>
          <a:lstStyle>
            <a:lvl1pPr algn="r">
              <a:defRPr/>
            </a:lvl1pPr>
          </a:lstStyle>
          <a:p>
            <a:pPr>
              <a:defRPr/>
            </a:pPr>
            <a:fld id="{1687948E-1AE4-4E84-BE0C-E2D0D99BBCA7}" type="slidenum">
              <a:rPr lang="ja-JP" altLang="en-US" smtClean="0">
                <a:solidFill>
                  <a:prstClr val="black"/>
                </a:solidFill>
              </a:rPr>
              <a:pPr>
                <a:defRPr/>
              </a:pPr>
              <a:t>‹#›</a:t>
            </a:fld>
            <a:endParaRPr lang="ja-JP" altLang="en-US" dirty="0">
              <a:solidFill>
                <a:prstClr val="black"/>
              </a:solidFill>
            </a:endParaRPr>
          </a:p>
        </p:txBody>
      </p:sp>
    </p:spTree>
    <p:extLst>
      <p:ext uri="{BB962C8B-B14F-4D97-AF65-F5344CB8AC3E}">
        <p14:creationId xmlns:p14="http://schemas.microsoft.com/office/powerpoint/2010/main" val="31178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6" tIns="45704" rIns="91406" bIns="45704" numCol="1" anchor="ctr" anchorCtr="0" compatLnSpc="1">
            <a:prstTxWarp prst="textNoShape">
              <a:avLst/>
            </a:prstTxWarp>
          </a:bodyPr>
          <a:lstStyle/>
          <a:p>
            <a:pPr lvl="0"/>
            <a:r>
              <a:rPr lang="ja-JP" altLang="en-US"/>
              <a:t>マスタ タイトルの書式設定</a:t>
            </a:r>
          </a:p>
        </p:txBody>
      </p:sp>
      <p:sp>
        <p:nvSpPr>
          <p:cNvPr id="1027" name="テキスト プレースホルダ 2"/>
          <p:cNvSpPr>
            <a:spLocks noGrp="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6" tIns="45704" rIns="91406" bIns="45704"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2"/>
          </p:nvPr>
        </p:nvSpPr>
        <p:spPr>
          <a:xfrm>
            <a:off x="3175" y="6616700"/>
            <a:ext cx="2311400" cy="233363"/>
          </a:xfrm>
          <a:prstGeom prst="rect">
            <a:avLst/>
          </a:prstGeom>
        </p:spPr>
        <p:txBody>
          <a:bodyPr vert="horz" lIns="91406" tIns="45704" rIns="91406" bIns="45704" rtlCol="0" anchor="ctr"/>
          <a:lstStyle>
            <a:lvl1pPr algn="l" fontAlgn="auto">
              <a:spcBef>
                <a:spcPts val="0"/>
              </a:spcBef>
              <a:spcAft>
                <a:spcPts val="0"/>
              </a:spcAft>
              <a:defRPr sz="1200" b="0">
                <a:solidFill>
                  <a:prstClr val="black">
                    <a:tint val="75000"/>
                  </a:prstClr>
                </a:solidFill>
                <a:latin typeface="+mn-lt"/>
                <a:ea typeface="+mn-ea"/>
              </a:defRPr>
            </a:lvl1pPr>
          </a:lstStyle>
          <a:p>
            <a:pPr>
              <a:defRPr/>
            </a:pPr>
            <a:endParaRPr lang="ja-JP" altLang="en-US" dirty="0"/>
          </a:p>
        </p:txBody>
      </p:sp>
      <p:sp>
        <p:nvSpPr>
          <p:cNvPr id="5" name="フッター プレースホルダ 4"/>
          <p:cNvSpPr>
            <a:spLocks noGrp="1"/>
          </p:cNvSpPr>
          <p:nvPr>
            <p:ph type="ftr" sz="quarter" idx="3"/>
          </p:nvPr>
        </p:nvSpPr>
        <p:spPr>
          <a:xfrm>
            <a:off x="3384550" y="6616700"/>
            <a:ext cx="3136900" cy="233363"/>
          </a:xfrm>
          <a:prstGeom prst="rect">
            <a:avLst/>
          </a:prstGeom>
        </p:spPr>
        <p:txBody>
          <a:bodyPr vert="horz" lIns="91406" tIns="45704" rIns="91406" bIns="45704" rtlCol="0" anchor="ctr"/>
          <a:lstStyle>
            <a:lvl1pPr algn="ctr" fontAlgn="auto">
              <a:spcBef>
                <a:spcPts val="0"/>
              </a:spcBef>
              <a:spcAft>
                <a:spcPts val="0"/>
              </a:spcAft>
              <a:defRPr sz="1200" b="0">
                <a:solidFill>
                  <a:prstClr val="black">
                    <a:tint val="75000"/>
                  </a:prstClr>
                </a:solidFill>
                <a:latin typeface="+mn-lt"/>
                <a:ea typeface="+mn-ea"/>
              </a:defRPr>
            </a:lvl1pPr>
          </a:lstStyle>
          <a:p>
            <a:pPr>
              <a:defRPr/>
            </a:pPr>
            <a:endParaRPr lang="ja-JP" altLang="en-US" dirty="0"/>
          </a:p>
        </p:txBody>
      </p:sp>
    </p:spTree>
    <p:extLst>
      <p:ext uri="{BB962C8B-B14F-4D97-AF65-F5344CB8AC3E}">
        <p14:creationId xmlns:p14="http://schemas.microsoft.com/office/powerpoint/2010/main" val="1062404355"/>
      </p:ext>
    </p:extLst>
  </p:cSld>
  <p:clrMap bg1="lt1" tx1="dk1" bg2="lt2" tx2="dk2" accent1="accent1" accent2="accent2" accent3="accent3" accent4="accent4" accent5="accent5" accent6="accent6" hlink="hlink" folHlink="folHlink"/>
  <p:sldLayoutIdLst>
    <p:sldLayoutId id="2147484732" r:id="rId1"/>
    <p:sldLayoutId id="2147484733" r:id="rId2"/>
    <p:sldLayoutId id="2147484734" r:id="rId3"/>
    <p:sldLayoutId id="2147484735" r:id="rId4"/>
    <p:sldLayoutId id="2147484736" r:id="rId5"/>
    <p:sldLayoutId id="2147484737" r:id="rId6"/>
    <p:sldLayoutId id="2147484738" r:id="rId7"/>
    <p:sldLayoutId id="2147484739" r:id="rId8"/>
  </p:sldLayoutIdLst>
  <p:hf hdr="0" ftr="0" dt="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2pPr>
      <a:lvl3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3pPr>
      <a:lvl4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4pPr>
      <a:lvl5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5pPr>
      <a:lvl6pPr marL="457030" algn="ctr" rtl="0" eaLnBrk="1" fontAlgn="base" hangingPunct="1">
        <a:spcBef>
          <a:spcPct val="0"/>
        </a:spcBef>
        <a:spcAft>
          <a:spcPct val="0"/>
        </a:spcAft>
        <a:defRPr kumimoji="1" sz="4400">
          <a:solidFill>
            <a:schemeClr val="tx1"/>
          </a:solidFill>
          <a:latin typeface="Calibri" pitchFamily="34" charset="0"/>
          <a:ea typeface="ＭＳ Ｐゴシック" charset="-128"/>
        </a:defRPr>
      </a:lvl6pPr>
      <a:lvl7pPr marL="914063" algn="ctr" rtl="0" eaLnBrk="1" fontAlgn="base" hangingPunct="1">
        <a:spcBef>
          <a:spcPct val="0"/>
        </a:spcBef>
        <a:spcAft>
          <a:spcPct val="0"/>
        </a:spcAft>
        <a:defRPr kumimoji="1" sz="4400">
          <a:solidFill>
            <a:schemeClr val="tx1"/>
          </a:solidFill>
          <a:latin typeface="Calibri" pitchFamily="34" charset="0"/>
          <a:ea typeface="ＭＳ Ｐゴシック" charset="-128"/>
        </a:defRPr>
      </a:lvl7pPr>
      <a:lvl8pPr marL="1371093" algn="ctr" rtl="0" eaLnBrk="1" fontAlgn="base" hangingPunct="1">
        <a:spcBef>
          <a:spcPct val="0"/>
        </a:spcBef>
        <a:spcAft>
          <a:spcPct val="0"/>
        </a:spcAft>
        <a:defRPr kumimoji="1" sz="4400">
          <a:solidFill>
            <a:schemeClr val="tx1"/>
          </a:solidFill>
          <a:latin typeface="Calibri" pitchFamily="34" charset="0"/>
          <a:ea typeface="ＭＳ Ｐゴシック" charset="-128"/>
        </a:defRPr>
      </a:lvl8pPr>
      <a:lvl9pPr marL="1828125" algn="ctr" rtl="0" eaLnBrk="1" fontAlgn="base" hangingPunct="1">
        <a:spcBef>
          <a:spcPct val="0"/>
        </a:spcBef>
        <a:spcAft>
          <a:spcPct val="0"/>
        </a:spcAft>
        <a:defRPr kumimoji="1" sz="4400">
          <a:solidFill>
            <a:schemeClr val="tx1"/>
          </a:solidFill>
          <a:latin typeface="Calibri" pitchFamily="34" charset="0"/>
          <a:ea typeface="ＭＳ Ｐゴシック" charset="-128"/>
        </a:defRPr>
      </a:lvl9pPr>
    </p:titleStyle>
    <p:bodyStyle>
      <a:lvl1pPr marL="341313" indent="-341313" algn="l" rtl="0" eaLnBrk="1" fontAlgn="base" hangingPunct="1">
        <a:spcBef>
          <a:spcPct val="20000"/>
        </a:spcBef>
        <a:spcAft>
          <a:spcPct val="0"/>
        </a:spcAft>
        <a:buFont typeface="Wingdings" pitchFamily="2" charset="2"/>
        <a:buChar char="n"/>
        <a:defRPr kumimoji="1" sz="3200" kern="1200">
          <a:solidFill>
            <a:schemeClr val="tx1"/>
          </a:solidFill>
          <a:latin typeface="+mn-lt"/>
          <a:ea typeface="+mn-ea"/>
          <a:cs typeface="+mn-cs"/>
        </a:defRPr>
      </a:lvl1pPr>
      <a:lvl2pPr marL="741363" indent="-284163" algn="l" rtl="0" eaLnBrk="1" fontAlgn="base" hangingPunct="1">
        <a:spcBef>
          <a:spcPct val="20000"/>
        </a:spcBef>
        <a:spcAft>
          <a:spcPct val="0"/>
        </a:spcAft>
        <a:buFont typeface="Wingdings" pitchFamily="2" charset="2"/>
        <a:buChar char="Ø"/>
        <a:defRPr kumimoji="1" sz="2800" kern="1200">
          <a:solidFill>
            <a:schemeClr val="tx1"/>
          </a:solidFill>
          <a:latin typeface="+mn-lt"/>
          <a:ea typeface="+mn-ea"/>
          <a:cs typeface="+mn-cs"/>
        </a:defRPr>
      </a:lvl2pPr>
      <a:lvl3pPr marL="1141413" indent="-227013"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598613" indent="-227013"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5813" indent="-227013"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3671" indent="-228516" algn="l" defTabSz="914063"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702" indent="-228516" algn="l" defTabSz="914063"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7733" indent="-228516" algn="l" defTabSz="914063"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4764" indent="-228516" algn="l" defTabSz="914063"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063" rtl="0" eaLnBrk="1" latinLnBrk="0" hangingPunct="1">
        <a:defRPr kumimoji="1" sz="1800" kern="1200">
          <a:solidFill>
            <a:schemeClr val="tx1"/>
          </a:solidFill>
          <a:latin typeface="+mn-lt"/>
          <a:ea typeface="+mn-ea"/>
          <a:cs typeface="+mn-cs"/>
        </a:defRPr>
      </a:lvl1pPr>
      <a:lvl2pPr marL="457030" algn="l" defTabSz="914063" rtl="0" eaLnBrk="1" latinLnBrk="0" hangingPunct="1">
        <a:defRPr kumimoji="1" sz="1800" kern="1200">
          <a:solidFill>
            <a:schemeClr val="tx1"/>
          </a:solidFill>
          <a:latin typeface="+mn-lt"/>
          <a:ea typeface="+mn-ea"/>
          <a:cs typeface="+mn-cs"/>
        </a:defRPr>
      </a:lvl2pPr>
      <a:lvl3pPr marL="914063" algn="l" defTabSz="914063" rtl="0" eaLnBrk="1" latinLnBrk="0" hangingPunct="1">
        <a:defRPr kumimoji="1" sz="1800" kern="1200">
          <a:solidFill>
            <a:schemeClr val="tx1"/>
          </a:solidFill>
          <a:latin typeface="+mn-lt"/>
          <a:ea typeface="+mn-ea"/>
          <a:cs typeface="+mn-cs"/>
        </a:defRPr>
      </a:lvl3pPr>
      <a:lvl4pPr marL="1371093" algn="l" defTabSz="914063" rtl="0" eaLnBrk="1" latinLnBrk="0" hangingPunct="1">
        <a:defRPr kumimoji="1" sz="1800" kern="1200">
          <a:solidFill>
            <a:schemeClr val="tx1"/>
          </a:solidFill>
          <a:latin typeface="+mn-lt"/>
          <a:ea typeface="+mn-ea"/>
          <a:cs typeface="+mn-cs"/>
        </a:defRPr>
      </a:lvl4pPr>
      <a:lvl5pPr marL="1828125" algn="l" defTabSz="914063" rtl="0" eaLnBrk="1" latinLnBrk="0" hangingPunct="1">
        <a:defRPr kumimoji="1" sz="1800" kern="1200">
          <a:solidFill>
            <a:schemeClr val="tx1"/>
          </a:solidFill>
          <a:latin typeface="+mn-lt"/>
          <a:ea typeface="+mn-ea"/>
          <a:cs typeface="+mn-cs"/>
        </a:defRPr>
      </a:lvl5pPr>
      <a:lvl6pPr marL="2285156" algn="l" defTabSz="914063" rtl="0" eaLnBrk="1" latinLnBrk="0" hangingPunct="1">
        <a:defRPr kumimoji="1" sz="1800" kern="1200">
          <a:solidFill>
            <a:schemeClr val="tx1"/>
          </a:solidFill>
          <a:latin typeface="+mn-lt"/>
          <a:ea typeface="+mn-ea"/>
          <a:cs typeface="+mn-cs"/>
        </a:defRPr>
      </a:lvl6pPr>
      <a:lvl7pPr marL="2742186" algn="l" defTabSz="914063" rtl="0" eaLnBrk="1" latinLnBrk="0" hangingPunct="1">
        <a:defRPr kumimoji="1" sz="1800" kern="1200">
          <a:solidFill>
            <a:schemeClr val="tx1"/>
          </a:solidFill>
          <a:latin typeface="+mn-lt"/>
          <a:ea typeface="+mn-ea"/>
          <a:cs typeface="+mn-cs"/>
        </a:defRPr>
      </a:lvl7pPr>
      <a:lvl8pPr marL="3199218" algn="l" defTabSz="914063" rtl="0" eaLnBrk="1" latinLnBrk="0" hangingPunct="1">
        <a:defRPr kumimoji="1" sz="1800" kern="1200">
          <a:solidFill>
            <a:schemeClr val="tx1"/>
          </a:solidFill>
          <a:latin typeface="+mn-lt"/>
          <a:ea typeface="+mn-ea"/>
          <a:cs typeface="+mn-cs"/>
        </a:defRPr>
      </a:lvl8pPr>
      <a:lvl9pPr marL="3656248" algn="l" defTabSz="91406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デジタル庁によるレビューでの説明前提事項</a:t>
            </a:r>
            <a:br>
              <a:rPr lang="en-US" altLang="ja-JP" dirty="0"/>
            </a:br>
            <a:r>
              <a:rPr lang="ja-JP" altLang="en-US" dirty="0"/>
              <a:t>（サンプル）</a:t>
            </a:r>
            <a:endParaRPr kumimoji="1" lang="ja-JP" altLang="en-US" dirty="0"/>
          </a:p>
        </p:txBody>
      </p:sp>
      <p:sp>
        <p:nvSpPr>
          <p:cNvPr id="3" name="サブタイトル 2"/>
          <p:cNvSpPr>
            <a:spLocks noGrp="1"/>
          </p:cNvSpPr>
          <p:nvPr>
            <p:ph type="subTitle" idx="1"/>
          </p:nvPr>
        </p:nvSpPr>
        <p:spPr>
          <a:xfrm>
            <a:off x="3656857" y="4469606"/>
            <a:ext cx="5904658" cy="1752600"/>
          </a:xfrm>
        </p:spPr>
        <p:txBody>
          <a:bodyPr/>
          <a:lstStyle/>
          <a:p>
            <a:pPr algn="r"/>
            <a:r>
              <a:rPr kumimoji="1" lang="ja-JP" altLang="en-US" dirty="0"/>
              <a:t>令和</a:t>
            </a:r>
            <a:r>
              <a:rPr lang="ja-JP" altLang="en-US" dirty="0"/>
              <a:t>●年●月●日</a:t>
            </a:r>
            <a:endParaRPr kumimoji="1" lang="en-US" altLang="ja-JP" dirty="0"/>
          </a:p>
          <a:p>
            <a:pPr algn="r"/>
            <a:r>
              <a:rPr lang="ja-JP" altLang="en-US" dirty="0"/>
              <a:t>● ●省● ●局</a:t>
            </a:r>
            <a:endParaRPr kumimoji="1" lang="ja-JP" altLang="en-US" dirty="0"/>
          </a:p>
        </p:txBody>
      </p:sp>
      <p:sp>
        <p:nvSpPr>
          <p:cNvPr id="4" name="タイトル 1">
            <a:extLst>
              <a:ext uri="{FF2B5EF4-FFF2-40B4-BE49-F238E27FC236}">
                <a16:creationId xmlns:a16="http://schemas.microsoft.com/office/drawing/2014/main" id="{3976B079-3CA8-4917-A6C3-913B2971FC87}"/>
              </a:ext>
            </a:extLst>
          </p:cNvPr>
          <p:cNvSpPr txBox="1">
            <a:spLocks/>
          </p:cNvSpPr>
          <p:nvPr/>
        </p:nvSpPr>
        <p:spPr bwMode="auto">
          <a:xfrm>
            <a:off x="48456" y="6012144"/>
            <a:ext cx="9857544" cy="795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6" tIns="45704" rIns="91406" bIns="45704" numCol="1" anchor="ctr" anchorCtr="0" compatLnSpc="1">
            <a:prstTxWarp prst="textNoShape">
              <a:avLst/>
            </a:prstTxWarp>
          </a:bodyPr>
          <a:lstStyle>
            <a:lvl1pPr algn="ctr" rtl="0" eaLnBrk="1" fontAlgn="base" hangingPunct="1">
              <a:spcBef>
                <a:spcPct val="0"/>
              </a:spcBef>
              <a:spcAft>
                <a:spcPct val="0"/>
              </a:spcAft>
              <a:defRPr kumimoji="1" sz="3323"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2pPr>
            <a:lvl3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3pPr>
            <a:lvl4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4pPr>
            <a:lvl5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5pPr>
            <a:lvl6pPr marL="457030" algn="ctr" rtl="0" eaLnBrk="1" fontAlgn="base" hangingPunct="1">
              <a:spcBef>
                <a:spcPct val="0"/>
              </a:spcBef>
              <a:spcAft>
                <a:spcPct val="0"/>
              </a:spcAft>
              <a:defRPr kumimoji="1" sz="4400">
                <a:solidFill>
                  <a:schemeClr val="tx1"/>
                </a:solidFill>
                <a:latin typeface="Calibri" pitchFamily="34" charset="0"/>
                <a:ea typeface="ＭＳ Ｐゴシック" charset="-128"/>
              </a:defRPr>
            </a:lvl6pPr>
            <a:lvl7pPr marL="914063" algn="ctr" rtl="0" eaLnBrk="1" fontAlgn="base" hangingPunct="1">
              <a:spcBef>
                <a:spcPct val="0"/>
              </a:spcBef>
              <a:spcAft>
                <a:spcPct val="0"/>
              </a:spcAft>
              <a:defRPr kumimoji="1" sz="4400">
                <a:solidFill>
                  <a:schemeClr val="tx1"/>
                </a:solidFill>
                <a:latin typeface="Calibri" pitchFamily="34" charset="0"/>
                <a:ea typeface="ＭＳ Ｐゴシック" charset="-128"/>
              </a:defRPr>
            </a:lvl7pPr>
            <a:lvl8pPr marL="1371093" algn="ctr" rtl="0" eaLnBrk="1" fontAlgn="base" hangingPunct="1">
              <a:spcBef>
                <a:spcPct val="0"/>
              </a:spcBef>
              <a:spcAft>
                <a:spcPct val="0"/>
              </a:spcAft>
              <a:defRPr kumimoji="1" sz="4400">
                <a:solidFill>
                  <a:schemeClr val="tx1"/>
                </a:solidFill>
                <a:latin typeface="Calibri" pitchFamily="34" charset="0"/>
                <a:ea typeface="ＭＳ Ｐゴシック" charset="-128"/>
              </a:defRPr>
            </a:lvl8pPr>
            <a:lvl9pPr marL="1828125" algn="ctr" rtl="0" eaLnBrk="1" fontAlgn="base" hangingPunct="1">
              <a:spcBef>
                <a:spcPct val="0"/>
              </a:spcBef>
              <a:spcAft>
                <a:spcPct val="0"/>
              </a:spcAft>
              <a:defRPr kumimoji="1" sz="4400">
                <a:solidFill>
                  <a:schemeClr val="tx1"/>
                </a:solidFill>
                <a:latin typeface="Calibri" pitchFamily="34" charset="0"/>
                <a:ea typeface="ＭＳ Ｐゴシック" charset="-128"/>
              </a:defRPr>
            </a:lvl9pPr>
          </a:lstStyle>
          <a:p>
            <a:r>
              <a:rPr lang="en-US" altLang="ja-JP" sz="2200" dirty="0">
                <a:solidFill>
                  <a:srgbClr val="FF0000"/>
                </a:solidFill>
              </a:rPr>
              <a:t>※</a:t>
            </a:r>
            <a:r>
              <a:rPr lang="ja-JP" altLang="en-US" sz="2200" dirty="0">
                <a:solidFill>
                  <a:srgbClr val="FF0000"/>
                </a:solidFill>
              </a:rPr>
              <a:t>本書はあくまで説明前提事項の観点を示したサンプルのため、</a:t>
            </a:r>
            <a:endParaRPr lang="en-US" altLang="ja-JP" sz="2200" dirty="0">
              <a:solidFill>
                <a:srgbClr val="FF0000"/>
              </a:solidFill>
            </a:endParaRPr>
          </a:p>
          <a:p>
            <a:r>
              <a:rPr lang="ja-JP" altLang="en-US" sz="2200" dirty="0">
                <a:solidFill>
                  <a:srgbClr val="FF0000"/>
                </a:solidFill>
              </a:rPr>
              <a:t>実際の説明資料については、各プロジェクトの状況に応じて適宜作成して下さい。</a:t>
            </a:r>
            <a:endParaRPr lang="en-US" altLang="ja-JP" sz="2200" dirty="0">
              <a:solidFill>
                <a:srgbClr val="FF0000"/>
              </a:solidFill>
            </a:endParaRPr>
          </a:p>
        </p:txBody>
      </p:sp>
    </p:spTree>
    <p:extLst>
      <p:ext uri="{BB962C8B-B14F-4D97-AF65-F5344CB8AC3E}">
        <p14:creationId xmlns:p14="http://schemas.microsoft.com/office/powerpoint/2010/main" val="314252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 ●業務の目指す姿と現状</a:t>
            </a:r>
            <a:endParaRPr kumimoji="1" lang="ja-JP" altLang="en-US" dirty="0"/>
          </a:p>
        </p:txBody>
      </p:sp>
      <p:sp>
        <p:nvSpPr>
          <p:cNvPr id="3" name="スライド番号プレースホルダー 2"/>
          <p:cNvSpPr>
            <a:spLocks noGrp="1"/>
          </p:cNvSpPr>
          <p:nvPr>
            <p:ph type="sldNum" sz="quarter" idx="12"/>
          </p:nvPr>
        </p:nvSpPr>
        <p:spPr/>
        <p:txBody>
          <a:bodyPr/>
          <a:lstStyle/>
          <a:p>
            <a:pPr>
              <a:defRPr/>
            </a:pPr>
            <a:fld id="{067EFC52-C34A-4A1B-879C-F7681BFACCAD}" type="slidenum">
              <a:rPr lang="ja-JP" altLang="en-US" smtClean="0">
                <a:solidFill>
                  <a:prstClr val="black"/>
                </a:solidFill>
              </a:rPr>
              <a:pPr>
                <a:defRPr/>
              </a:pPr>
              <a:t>1</a:t>
            </a:fld>
            <a:endParaRPr lang="ja-JP" altLang="en-US" dirty="0">
              <a:solidFill>
                <a:prstClr val="black"/>
              </a:solidFill>
            </a:endParaRPr>
          </a:p>
        </p:txBody>
      </p:sp>
      <p:sp>
        <p:nvSpPr>
          <p:cNvPr id="5" name="正方形/長方形 4"/>
          <p:cNvSpPr/>
          <p:nvPr/>
        </p:nvSpPr>
        <p:spPr>
          <a:xfrm>
            <a:off x="236476" y="692696"/>
            <a:ext cx="9433048" cy="1080120"/>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1600" b="0" dirty="0"/>
              <a:t>● ●業務・システムの位置づけを明確にし、その中で現状を踏まえるとこのような点を改善・改革したいという意図を明確にする。</a:t>
            </a:r>
            <a:endParaRPr lang="en-US" altLang="ja-JP" sz="1600" b="0" dirty="0"/>
          </a:p>
          <a:p>
            <a:r>
              <a:rPr kumimoji="1" lang="ja-JP" altLang="en-US" sz="1600" b="0" dirty="0"/>
              <a:t>その上で、</a:t>
            </a:r>
            <a:r>
              <a:rPr lang="ja-JP" altLang="en-US" sz="1600" b="0" dirty="0"/>
              <a:t>今回のプロジェクト（システム整備</a:t>
            </a:r>
            <a:r>
              <a:rPr kumimoji="1" lang="ja-JP" altLang="en-US" sz="1600" b="0" dirty="0"/>
              <a:t>）によって得られる効果を示すとともに、今回は達成できないが、将来はこのような姿を目指したいというものを記載しておく。その際、大まかな時期が併記されていると望ましい。</a:t>
            </a:r>
          </a:p>
        </p:txBody>
      </p:sp>
      <p:sp>
        <p:nvSpPr>
          <p:cNvPr id="7" name="角丸四角形 6"/>
          <p:cNvSpPr/>
          <p:nvPr/>
        </p:nvSpPr>
        <p:spPr>
          <a:xfrm>
            <a:off x="504292" y="1986605"/>
            <a:ext cx="2808312" cy="4627860"/>
          </a:xfrm>
          <a:prstGeom prst="roundRect">
            <a:avLst>
              <a:gd name="adj" fmla="val 6700"/>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dirty="0"/>
              <a:t>現状</a:t>
            </a:r>
            <a:endParaRPr kumimoji="1" lang="en-US" altLang="ja-JP" dirty="0"/>
          </a:p>
          <a:p>
            <a:pPr algn="ctr"/>
            <a:r>
              <a:rPr kumimoji="1" lang="ja-JP" altLang="en-US" dirty="0">
                <a:solidFill>
                  <a:srgbClr val="FF0000"/>
                </a:solidFill>
              </a:rPr>
              <a:t>（</a:t>
            </a:r>
            <a:r>
              <a:rPr kumimoji="1" lang="en-US" altLang="ja-JP" dirty="0">
                <a:solidFill>
                  <a:srgbClr val="FF0000"/>
                </a:solidFill>
              </a:rPr>
              <a:t>before</a:t>
            </a:r>
            <a:r>
              <a:rPr kumimoji="1" lang="ja-JP" altLang="en-US" dirty="0">
                <a:solidFill>
                  <a:srgbClr val="FF0000"/>
                </a:solidFill>
              </a:rPr>
              <a:t>）</a:t>
            </a:r>
            <a:endParaRPr kumimoji="1" lang="en-US" altLang="ja-JP" dirty="0">
              <a:solidFill>
                <a:srgbClr val="FF0000"/>
              </a:solidFill>
            </a:endParaRPr>
          </a:p>
          <a:p>
            <a:pPr algn="ctr"/>
            <a:endParaRPr kumimoji="1" lang="en-US" altLang="ja-JP" dirty="0"/>
          </a:p>
          <a:p>
            <a:r>
              <a:rPr lang="ja-JP" altLang="en-US" dirty="0"/>
              <a:t>現在、● ●業務は・・・のようになっており、・・・といった現状がある。</a:t>
            </a:r>
            <a:endParaRPr lang="en-US" altLang="ja-JP" dirty="0"/>
          </a:p>
          <a:p>
            <a:r>
              <a:rPr kumimoji="1" lang="ja-JP" altLang="en-US" dirty="0"/>
              <a:t>（以下、適宜補足説明）</a:t>
            </a:r>
          </a:p>
        </p:txBody>
      </p:sp>
      <p:sp>
        <p:nvSpPr>
          <p:cNvPr id="8" name="角丸四角形 7"/>
          <p:cNvSpPr/>
          <p:nvPr/>
        </p:nvSpPr>
        <p:spPr>
          <a:xfrm>
            <a:off x="3564632" y="1986605"/>
            <a:ext cx="2808312" cy="4627860"/>
          </a:xfrm>
          <a:prstGeom prst="roundRect">
            <a:avLst>
              <a:gd name="adj" fmla="val 6700"/>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ja-JP" altLang="en-US" dirty="0"/>
              <a:t>今回のプロジェクトで取り組む事項</a:t>
            </a:r>
            <a:r>
              <a:rPr lang="en-US" altLang="ja-JP" dirty="0">
                <a:solidFill>
                  <a:srgbClr val="FF0000"/>
                </a:solidFill>
              </a:rPr>
              <a:t>(after)</a:t>
            </a:r>
            <a:endParaRPr kumimoji="1" lang="en-US" altLang="ja-JP" dirty="0">
              <a:solidFill>
                <a:srgbClr val="FF0000"/>
              </a:solidFill>
            </a:endParaRPr>
          </a:p>
          <a:p>
            <a:pPr algn="ctr"/>
            <a:endParaRPr lang="en-US" altLang="ja-JP" dirty="0"/>
          </a:p>
          <a:p>
            <a:r>
              <a:rPr lang="en-US" altLang="ja-JP" dirty="0"/>
              <a:t>20XX </a:t>
            </a:r>
            <a:r>
              <a:rPr lang="ja-JP" altLang="en-US" dirty="0"/>
              <a:t>年に、● ●システム稼働により、・・・の現状を・・・といった形に改善する。</a:t>
            </a:r>
            <a:endParaRPr lang="en-US" altLang="ja-JP" dirty="0"/>
          </a:p>
          <a:p>
            <a:r>
              <a:rPr kumimoji="1" lang="ja-JP" altLang="en-US" dirty="0"/>
              <a:t>見込まれる効果は以下のとおり。</a:t>
            </a:r>
            <a:endParaRPr kumimoji="1" lang="en-US" altLang="ja-JP" dirty="0"/>
          </a:p>
          <a:p>
            <a:r>
              <a:rPr lang="ja-JP" altLang="en-US" dirty="0"/>
              <a:t>（以下、適宜補足説明）</a:t>
            </a:r>
            <a:endParaRPr kumimoji="1" lang="ja-JP" altLang="en-US" dirty="0"/>
          </a:p>
        </p:txBody>
      </p:sp>
      <p:sp>
        <p:nvSpPr>
          <p:cNvPr id="9" name="角丸四角形 8"/>
          <p:cNvSpPr/>
          <p:nvPr/>
        </p:nvSpPr>
        <p:spPr>
          <a:xfrm>
            <a:off x="6624972" y="1986605"/>
            <a:ext cx="2808312" cy="4627860"/>
          </a:xfrm>
          <a:prstGeom prst="roundRect">
            <a:avLst>
              <a:gd name="adj" fmla="val 6700"/>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ja-JP" altLang="en-US" dirty="0"/>
              <a:t>目指す将来像</a:t>
            </a:r>
            <a:r>
              <a:rPr lang="en-US" altLang="ja-JP" dirty="0">
                <a:solidFill>
                  <a:srgbClr val="FF0000"/>
                </a:solidFill>
              </a:rPr>
              <a:t>(determination)</a:t>
            </a:r>
          </a:p>
          <a:p>
            <a:pPr algn="ctr"/>
            <a:endParaRPr lang="en-US" altLang="ja-JP" dirty="0"/>
          </a:p>
          <a:p>
            <a:pPr algn="ctr"/>
            <a:r>
              <a:rPr lang="en-US" altLang="ja-JP" dirty="0"/>
              <a:t>20YY</a:t>
            </a:r>
            <a:r>
              <a:rPr lang="ja-JP" altLang="en-US" dirty="0"/>
              <a:t>年には、● ●の利用拡大、さらなる改善</a:t>
            </a:r>
            <a:endParaRPr lang="en-US" altLang="ja-JP" dirty="0"/>
          </a:p>
          <a:p>
            <a:r>
              <a:rPr lang="ja-JP" altLang="en-US" dirty="0"/>
              <a:t>・・・を・・・のように充実・強化することにより、国民・サービス利用者にとって・・・となるような業務に転換し、 ● ●の国際的な競争力の強化を図る。</a:t>
            </a:r>
            <a:r>
              <a:rPr kumimoji="1" lang="ja-JP" altLang="en-US" dirty="0"/>
              <a:t>（以下、適宜補足説明）</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sz="2000" dirty="0"/>
          </a:p>
          <a:p>
            <a:r>
              <a:rPr lang="ja-JP" altLang="en-US" sz="1000" b="0" dirty="0">
                <a:solidFill>
                  <a:srgbClr val="FF0000"/>
                </a:solidFill>
              </a:rPr>
              <a:t>目指す将来像については、今後詳細を検討するというような結論先送りでの姿ではなく、プロジェクト推進責任者自身が必ず達成したいという意思表明を行うことが必要であるため、</a:t>
            </a:r>
            <a:r>
              <a:rPr lang="en-US" altLang="ja-JP" sz="1000" b="0" dirty="0">
                <a:solidFill>
                  <a:srgbClr val="FF0000"/>
                </a:solidFill>
              </a:rPr>
              <a:t>determination</a:t>
            </a:r>
            <a:r>
              <a:rPr lang="ja-JP" altLang="en-US" sz="1000" b="0" dirty="0">
                <a:solidFill>
                  <a:srgbClr val="FF0000"/>
                </a:solidFill>
              </a:rPr>
              <a:t>という表記としている。</a:t>
            </a:r>
            <a:endParaRPr kumimoji="1" lang="ja-JP" altLang="en-US" sz="1000" b="0" dirty="0">
              <a:solidFill>
                <a:srgbClr val="FF0000"/>
              </a:solidFill>
            </a:endParaRPr>
          </a:p>
        </p:txBody>
      </p:sp>
      <p:sp>
        <p:nvSpPr>
          <p:cNvPr id="10" name="楕円 9"/>
          <p:cNvSpPr/>
          <p:nvPr/>
        </p:nvSpPr>
        <p:spPr>
          <a:xfrm>
            <a:off x="1096144" y="4293096"/>
            <a:ext cx="1624608" cy="1512168"/>
          </a:xfrm>
          <a:prstGeom prst="ellipse">
            <a:avLst/>
          </a:prstGeom>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ja-JP" altLang="en-US" dirty="0"/>
              <a:t>説明の補助となる</a:t>
            </a:r>
            <a:endParaRPr kumimoji="1" lang="en-US" altLang="ja-JP" dirty="0"/>
          </a:p>
          <a:p>
            <a:pPr algn="ctr"/>
            <a:r>
              <a:rPr lang="ja-JP" altLang="en-US" dirty="0"/>
              <a:t>ポンチ絵等</a:t>
            </a:r>
            <a:endParaRPr kumimoji="1" lang="ja-JP" altLang="en-US" dirty="0"/>
          </a:p>
        </p:txBody>
      </p:sp>
      <p:sp>
        <p:nvSpPr>
          <p:cNvPr id="11" name="楕円 10"/>
          <p:cNvSpPr/>
          <p:nvPr/>
        </p:nvSpPr>
        <p:spPr>
          <a:xfrm>
            <a:off x="4140696" y="4293096"/>
            <a:ext cx="1624608" cy="1512168"/>
          </a:xfrm>
          <a:prstGeom prst="ellipse">
            <a:avLst/>
          </a:prstGeom>
        </p:spPr>
        <p:style>
          <a:lnRef idx="3">
            <a:schemeClr val="lt1"/>
          </a:lnRef>
          <a:fillRef idx="1">
            <a:schemeClr val="accent1"/>
          </a:fillRef>
          <a:effectRef idx="1">
            <a:schemeClr val="accent1"/>
          </a:effectRef>
          <a:fontRef idx="minor">
            <a:schemeClr val="lt1"/>
          </a:fontRef>
        </p:style>
        <p:txBody>
          <a:bodyPr wrap="none" rtlCol="0" anchor="ctr"/>
          <a:lstStyle/>
          <a:p>
            <a:pPr algn="ctr"/>
            <a:r>
              <a:rPr kumimoji="1" lang="ja-JP" altLang="en-US" dirty="0"/>
              <a:t>説明の補助となる</a:t>
            </a:r>
            <a:endParaRPr kumimoji="1" lang="en-US" altLang="ja-JP" dirty="0"/>
          </a:p>
          <a:p>
            <a:pPr algn="ctr"/>
            <a:r>
              <a:rPr lang="ja-JP" altLang="en-US" dirty="0"/>
              <a:t>ポンチ絵等</a:t>
            </a:r>
            <a:endParaRPr kumimoji="1" lang="ja-JP" altLang="en-US" dirty="0"/>
          </a:p>
        </p:txBody>
      </p:sp>
      <p:sp>
        <p:nvSpPr>
          <p:cNvPr id="12" name="楕円 11"/>
          <p:cNvSpPr/>
          <p:nvPr/>
        </p:nvSpPr>
        <p:spPr>
          <a:xfrm>
            <a:off x="7216824" y="4293096"/>
            <a:ext cx="1624608" cy="1512168"/>
          </a:xfrm>
          <a:prstGeom prst="ellipse">
            <a:avLst/>
          </a:prstGeom>
        </p:spPr>
        <p:style>
          <a:lnRef idx="3">
            <a:schemeClr val="lt1"/>
          </a:lnRef>
          <a:fillRef idx="1">
            <a:schemeClr val="accent4"/>
          </a:fillRef>
          <a:effectRef idx="1">
            <a:schemeClr val="accent4"/>
          </a:effectRef>
          <a:fontRef idx="minor">
            <a:schemeClr val="lt1"/>
          </a:fontRef>
        </p:style>
        <p:txBody>
          <a:bodyPr wrap="none" rtlCol="0" anchor="ctr"/>
          <a:lstStyle/>
          <a:p>
            <a:pPr algn="ctr"/>
            <a:r>
              <a:rPr kumimoji="1" lang="ja-JP" altLang="en-US" dirty="0"/>
              <a:t>説明の補助となる</a:t>
            </a:r>
            <a:endParaRPr kumimoji="1" lang="en-US" altLang="ja-JP" dirty="0"/>
          </a:p>
          <a:p>
            <a:pPr algn="ctr"/>
            <a:r>
              <a:rPr lang="ja-JP" altLang="en-US" dirty="0"/>
              <a:t>ポンチ絵等</a:t>
            </a:r>
            <a:endParaRPr kumimoji="1" lang="ja-JP" altLang="en-US" dirty="0"/>
          </a:p>
        </p:txBody>
      </p:sp>
    </p:spTree>
    <p:extLst>
      <p:ext uri="{BB962C8B-B14F-4D97-AF65-F5344CB8AC3E}">
        <p14:creationId xmlns:p14="http://schemas.microsoft.com/office/powerpoint/2010/main" val="61806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サービス・業務の全体像</a:t>
            </a:r>
            <a:endParaRPr kumimoji="1" lang="ja-JP" altLang="en-US" dirty="0"/>
          </a:p>
        </p:txBody>
      </p:sp>
      <p:sp>
        <p:nvSpPr>
          <p:cNvPr id="4" name="正方形/長方形 3"/>
          <p:cNvSpPr/>
          <p:nvPr/>
        </p:nvSpPr>
        <p:spPr>
          <a:xfrm>
            <a:off x="236476" y="692696"/>
            <a:ext cx="9433048" cy="720080"/>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sz="1600" b="0" dirty="0"/>
              <a:t>サービス・業務の全体像を国民・利用者（職員等）との関係が分かる形で図示する。</a:t>
            </a:r>
            <a:endParaRPr kumimoji="1" lang="en-US" altLang="ja-JP" sz="1600" b="0" dirty="0"/>
          </a:p>
          <a:p>
            <a:r>
              <a:rPr lang="ja-JP" altLang="en-US" sz="1600" b="0" dirty="0"/>
              <a:t>説明が数次に分かれる場合、いつどこの部分について説明するのかを示しておく。</a:t>
            </a:r>
            <a:endParaRPr kumimoji="1" lang="ja-JP" altLang="en-US" sz="1600" b="0" dirty="0"/>
          </a:p>
        </p:txBody>
      </p:sp>
      <p:sp>
        <p:nvSpPr>
          <p:cNvPr id="30" name="正方形/長方形 29">
            <a:extLst>
              <a:ext uri="{FF2B5EF4-FFF2-40B4-BE49-F238E27FC236}">
                <a16:creationId xmlns:a16="http://schemas.microsoft.com/office/drawing/2014/main" id="{73D11F26-9510-42DB-9C59-88A8BF5B3B7A}"/>
              </a:ext>
            </a:extLst>
          </p:cNvPr>
          <p:cNvSpPr/>
          <p:nvPr/>
        </p:nvSpPr>
        <p:spPr>
          <a:xfrm>
            <a:off x="3325642" y="2795775"/>
            <a:ext cx="6299245" cy="358437"/>
          </a:xfrm>
          <a:prstGeom prst="rect">
            <a:avLst/>
          </a:prstGeom>
          <a:solidFill>
            <a:schemeClr val="accent2">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9B689E8F-6FB1-4B0F-824F-A94F4896C253}"/>
              </a:ext>
            </a:extLst>
          </p:cNvPr>
          <p:cNvSpPr/>
          <p:nvPr/>
        </p:nvSpPr>
        <p:spPr>
          <a:xfrm>
            <a:off x="3294948" y="4939246"/>
            <a:ext cx="461852" cy="1834036"/>
          </a:xfrm>
          <a:prstGeom prst="rect">
            <a:avLst/>
          </a:prstGeom>
          <a:solidFill>
            <a:schemeClr val="accent2">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9C87AC78-9941-45AD-8E2E-670FC50EEDF7}"/>
              </a:ext>
            </a:extLst>
          </p:cNvPr>
          <p:cNvSpPr/>
          <p:nvPr/>
        </p:nvSpPr>
        <p:spPr>
          <a:xfrm>
            <a:off x="3884011" y="3334502"/>
            <a:ext cx="2725435" cy="3456384"/>
          </a:xfrm>
          <a:prstGeom prst="rect">
            <a:avLst/>
          </a:prstGeom>
          <a:solidFill>
            <a:schemeClr val="accent1">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Rectangle 3">
            <a:extLst>
              <a:ext uri="{FF2B5EF4-FFF2-40B4-BE49-F238E27FC236}">
                <a16:creationId xmlns:a16="http://schemas.microsoft.com/office/drawing/2014/main" id="{A7938CFF-1044-4B3B-8082-7AF11D3A2303}"/>
              </a:ext>
            </a:extLst>
          </p:cNvPr>
          <p:cNvSpPr>
            <a:spLocks noChangeArrowheads="1"/>
          </p:cNvSpPr>
          <p:nvPr/>
        </p:nvSpPr>
        <p:spPr bwMode="auto">
          <a:xfrm>
            <a:off x="3546598" y="2870827"/>
            <a:ext cx="19383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インターネット</a:t>
            </a:r>
          </a:p>
        </p:txBody>
      </p:sp>
      <p:sp>
        <p:nvSpPr>
          <p:cNvPr id="49" name="Rectangle 3">
            <a:extLst>
              <a:ext uri="{FF2B5EF4-FFF2-40B4-BE49-F238E27FC236}">
                <a16:creationId xmlns:a16="http://schemas.microsoft.com/office/drawing/2014/main" id="{B48BE9DC-5F31-4689-9959-D05F9543E8EE}"/>
              </a:ext>
            </a:extLst>
          </p:cNvPr>
          <p:cNvSpPr>
            <a:spLocks noChangeArrowheads="1"/>
          </p:cNvSpPr>
          <p:nvPr/>
        </p:nvSpPr>
        <p:spPr bwMode="auto">
          <a:xfrm>
            <a:off x="3365328" y="5360126"/>
            <a:ext cx="276544" cy="121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lnSpc>
                <a:spcPct val="120000"/>
              </a:lnSpc>
              <a:spcBef>
                <a:spcPct val="0"/>
              </a:spcBef>
              <a:buFont typeface="ＭＳ Ｐゴシック" panose="020B0600070205080204" pitchFamily="50" charset="-128"/>
              <a:buNone/>
            </a:pP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ＬＧＷＡＮ</a:t>
            </a:r>
          </a:p>
        </p:txBody>
      </p:sp>
      <p:sp>
        <p:nvSpPr>
          <p:cNvPr id="50" name="角丸四角形 85">
            <a:extLst>
              <a:ext uri="{FF2B5EF4-FFF2-40B4-BE49-F238E27FC236}">
                <a16:creationId xmlns:a16="http://schemas.microsoft.com/office/drawing/2014/main" id="{4499B4E8-C4E0-4368-AD7D-D54EB01C7D2C}"/>
              </a:ext>
            </a:extLst>
          </p:cNvPr>
          <p:cNvSpPr/>
          <p:nvPr/>
        </p:nvSpPr>
        <p:spPr>
          <a:xfrm>
            <a:off x="228352" y="5969503"/>
            <a:ext cx="2450164" cy="821382"/>
          </a:xfrm>
          <a:prstGeom prst="roundRect">
            <a:avLst>
              <a:gd name="adj" fmla="val 16546"/>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ja-JP" altLang="en-US"/>
          </a:p>
        </p:txBody>
      </p:sp>
      <p:sp>
        <p:nvSpPr>
          <p:cNvPr id="51" name="角丸四角形 86">
            <a:extLst>
              <a:ext uri="{FF2B5EF4-FFF2-40B4-BE49-F238E27FC236}">
                <a16:creationId xmlns:a16="http://schemas.microsoft.com/office/drawing/2014/main" id="{7F42D692-461E-4EE4-A922-2EF3EB7FB529}"/>
              </a:ext>
            </a:extLst>
          </p:cNvPr>
          <p:cNvSpPr/>
          <p:nvPr/>
        </p:nvSpPr>
        <p:spPr>
          <a:xfrm>
            <a:off x="228352" y="5035464"/>
            <a:ext cx="2450164" cy="848611"/>
          </a:xfrm>
          <a:prstGeom prst="roundRect">
            <a:avLst>
              <a:gd name="adj" fmla="val 16546"/>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ja-JP" altLang="en-US"/>
          </a:p>
        </p:txBody>
      </p:sp>
      <p:sp>
        <p:nvSpPr>
          <p:cNvPr id="52" name="Rectangle 3">
            <a:extLst>
              <a:ext uri="{FF2B5EF4-FFF2-40B4-BE49-F238E27FC236}">
                <a16:creationId xmlns:a16="http://schemas.microsoft.com/office/drawing/2014/main" id="{850DEE60-419F-4D49-AA76-8993A645BC58}"/>
              </a:ext>
            </a:extLst>
          </p:cNvPr>
          <p:cNvSpPr>
            <a:spLocks noChangeArrowheads="1"/>
          </p:cNvSpPr>
          <p:nvPr/>
        </p:nvSpPr>
        <p:spPr bwMode="auto">
          <a:xfrm>
            <a:off x="300360" y="6508409"/>
            <a:ext cx="2092771" cy="210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○○会議所</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000" b="1" dirty="0">
                <a:latin typeface="メイリオ" panose="020B0604030504040204" pitchFamily="50" charset="-128"/>
                <a:ea typeface="メイリオ" panose="020B0604030504040204" pitchFamily="50" charset="-128"/>
                <a:cs typeface="メイリオ" panose="020B0604030504040204" pitchFamily="50" charset="-128"/>
              </a:rPr>
              <a:t>47</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拠点、約</a:t>
            </a:r>
            <a:r>
              <a:rPr lang="en-US" altLang="ja-JP" sz="1000" b="1" dirty="0">
                <a:latin typeface="メイリオ" panose="020B0604030504040204" pitchFamily="50" charset="-128"/>
                <a:ea typeface="メイリオ" panose="020B0604030504040204" pitchFamily="50" charset="-128"/>
                <a:cs typeface="メイリオ" panose="020B0604030504040204" pitchFamily="50" charset="-128"/>
              </a:rPr>
              <a:t>100</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ユーザ）</a:t>
            </a:r>
          </a:p>
        </p:txBody>
      </p:sp>
      <p:sp>
        <p:nvSpPr>
          <p:cNvPr id="53" name="Rectangle 3">
            <a:extLst>
              <a:ext uri="{FF2B5EF4-FFF2-40B4-BE49-F238E27FC236}">
                <a16:creationId xmlns:a16="http://schemas.microsoft.com/office/drawing/2014/main" id="{1D4643FC-6743-4FBA-A781-8922D84BF402}"/>
              </a:ext>
            </a:extLst>
          </p:cNvPr>
          <p:cNvSpPr>
            <a:spLocks noChangeArrowheads="1"/>
          </p:cNvSpPr>
          <p:nvPr/>
        </p:nvSpPr>
        <p:spPr bwMode="auto">
          <a:xfrm>
            <a:off x="372368" y="5668523"/>
            <a:ext cx="2092771" cy="210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○○委員会</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000" b="1" dirty="0">
                <a:latin typeface="メイリオ" panose="020B0604030504040204" pitchFamily="50" charset="-128"/>
                <a:ea typeface="メイリオ" panose="020B0604030504040204" pitchFamily="50" charset="-128"/>
                <a:cs typeface="メイリオ" panose="020B0604030504040204" pitchFamily="50" charset="-128"/>
              </a:rPr>
              <a:t>1,600</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拠点、約</a:t>
            </a:r>
            <a:r>
              <a:rPr lang="en-US" altLang="ja-JP" sz="1000" b="1" dirty="0">
                <a:latin typeface="メイリオ" panose="020B0604030504040204" pitchFamily="50" charset="-128"/>
                <a:ea typeface="メイリオ" panose="020B0604030504040204" pitchFamily="50" charset="-128"/>
                <a:cs typeface="メイリオ" panose="020B0604030504040204" pitchFamily="50" charset="-128"/>
              </a:rPr>
              <a:t>3,000</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ユーザ）</a:t>
            </a:r>
          </a:p>
        </p:txBody>
      </p:sp>
      <p:sp>
        <p:nvSpPr>
          <p:cNvPr id="54" name="角丸四角形 92">
            <a:extLst>
              <a:ext uri="{FF2B5EF4-FFF2-40B4-BE49-F238E27FC236}">
                <a16:creationId xmlns:a16="http://schemas.microsoft.com/office/drawing/2014/main" id="{41867815-5C11-424C-A894-A4D9C1ACF6BD}"/>
              </a:ext>
            </a:extLst>
          </p:cNvPr>
          <p:cNvSpPr/>
          <p:nvPr/>
        </p:nvSpPr>
        <p:spPr>
          <a:xfrm>
            <a:off x="156344" y="1320330"/>
            <a:ext cx="3155192" cy="1055910"/>
          </a:xfrm>
          <a:prstGeom prst="roundRect">
            <a:avLst>
              <a:gd name="adj" fmla="val 16546"/>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ja-JP" altLang="en-US"/>
          </a:p>
        </p:txBody>
      </p:sp>
      <p:sp>
        <p:nvSpPr>
          <p:cNvPr id="55" name="角丸四角形 93">
            <a:extLst>
              <a:ext uri="{FF2B5EF4-FFF2-40B4-BE49-F238E27FC236}">
                <a16:creationId xmlns:a16="http://schemas.microsoft.com/office/drawing/2014/main" id="{F7C36FEC-7475-4898-84EF-FCFD58F4FD16}"/>
              </a:ext>
            </a:extLst>
          </p:cNvPr>
          <p:cNvSpPr/>
          <p:nvPr/>
        </p:nvSpPr>
        <p:spPr>
          <a:xfrm>
            <a:off x="3371850" y="1315324"/>
            <a:ext cx="1757083" cy="1055910"/>
          </a:xfrm>
          <a:prstGeom prst="roundRect">
            <a:avLst>
              <a:gd name="adj" fmla="val 16546"/>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ja-JP" altLang="en-US"/>
          </a:p>
        </p:txBody>
      </p:sp>
      <p:sp>
        <p:nvSpPr>
          <p:cNvPr id="56" name="Rectangle 3">
            <a:extLst>
              <a:ext uri="{FF2B5EF4-FFF2-40B4-BE49-F238E27FC236}">
                <a16:creationId xmlns:a16="http://schemas.microsoft.com/office/drawing/2014/main" id="{E01479A7-8544-4499-93B1-6A2A6881C155}"/>
              </a:ext>
            </a:extLst>
          </p:cNvPr>
          <p:cNvSpPr>
            <a:spLocks noChangeArrowheads="1"/>
          </p:cNvSpPr>
          <p:nvPr/>
        </p:nvSpPr>
        <p:spPr bwMode="auto">
          <a:xfrm>
            <a:off x="3469381" y="2109704"/>
            <a:ext cx="2092771" cy="210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一般国民</a:t>
            </a:r>
          </a:p>
        </p:txBody>
      </p:sp>
      <p:sp>
        <p:nvSpPr>
          <p:cNvPr id="57" name="Rectangle 3">
            <a:extLst>
              <a:ext uri="{FF2B5EF4-FFF2-40B4-BE49-F238E27FC236}">
                <a16:creationId xmlns:a16="http://schemas.microsoft.com/office/drawing/2014/main" id="{DE037E43-A003-45C1-B205-9314EEDB7C0C}"/>
              </a:ext>
            </a:extLst>
          </p:cNvPr>
          <p:cNvSpPr>
            <a:spLocks noChangeArrowheads="1"/>
          </p:cNvSpPr>
          <p:nvPr/>
        </p:nvSpPr>
        <p:spPr bwMode="auto">
          <a:xfrm>
            <a:off x="346688" y="2116609"/>
            <a:ext cx="2092771" cy="210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生産・加工業者</a:t>
            </a:r>
          </a:p>
        </p:txBody>
      </p:sp>
      <p:sp>
        <p:nvSpPr>
          <p:cNvPr id="58" name="Rectangle 3">
            <a:extLst>
              <a:ext uri="{FF2B5EF4-FFF2-40B4-BE49-F238E27FC236}">
                <a16:creationId xmlns:a16="http://schemas.microsoft.com/office/drawing/2014/main" id="{98DB98D4-A4B5-442A-BC73-5EE71DDEE781}"/>
              </a:ext>
            </a:extLst>
          </p:cNvPr>
          <p:cNvSpPr>
            <a:spLocks noChangeArrowheads="1"/>
          </p:cNvSpPr>
          <p:nvPr/>
        </p:nvSpPr>
        <p:spPr bwMode="auto">
          <a:xfrm>
            <a:off x="1027906" y="6096503"/>
            <a:ext cx="1255279" cy="190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申請審査</a:t>
            </a:r>
          </a:p>
        </p:txBody>
      </p:sp>
      <p:sp>
        <p:nvSpPr>
          <p:cNvPr id="60" name="角丸四角形 102">
            <a:extLst>
              <a:ext uri="{FF2B5EF4-FFF2-40B4-BE49-F238E27FC236}">
                <a16:creationId xmlns:a16="http://schemas.microsoft.com/office/drawing/2014/main" id="{78395E64-DDBE-4C9A-B211-6CBF6A57219D}"/>
              </a:ext>
            </a:extLst>
          </p:cNvPr>
          <p:cNvSpPr/>
          <p:nvPr/>
        </p:nvSpPr>
        <p:spPr>
          <a:xfrm>
            <a:off x="228352" y="3430719"/>
            <a:ext cx="2450164" cy="1559966"/>
          </a:xfrm>
          <a:prstGeom prst="roundRect">
            <a:avLst>
              <a:gd name="adj" fmla="val 16546"/>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ja-JP" altLang="en-US"/>
          </a:p>
        </p:txBody>
      </p:sp>
      <p:sp>
        <p:nvSpPr>
          <p:cNvPr id="61" name="Rectangle 3">
            <a:extLst>
              <a:ext uri="{FF2B5EF4-FFF2-40B4-BE49-F238E27FC236}">
                <a16:creationId xmlns:a16="http://schemas.microsoft.com/office/drawing/2014/main" id="{1208C878-14B7-41A4-80A4-C56BF37E72C9}"/>
              </a:ext>
            </a:extLst>
          </p:cNvPr>
          <p:cNvSpPr>
            <a:spLocks noChangeArrowheads="1"/>
          </p:cNvSpPr>
          <p:nvPr/>
        </p:nvSpPr>
        <p:spPr bwMode="auto">
          <a:xfrm>
            <a:off x="372368" y="4660411"/>
            <a:ext cx="2092771" cy="210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○○機構</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000" b="1"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拠点、</a:t>
            </a:r>
            <a:r>
              <a:rPr lang="en-US" altLang="ja-JP" sz="1000" b="1" dirty="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ユーザ）</a:t>
            </a:r>
          </a:p>
        </p:txBody>
      </p:sp>
      <p:sp>
        <p:nvSpPr>
          <p:cNvPr id="62" name="正方形/長方形 61">
            <a:extLst>
              <a:ext uri="{FF2B5EF4-FFF2-40B4-BE49-F238E27FC236}">
                <a16:creationId xmlns:a16="http://schemas.microsoft.com/office/drawing/2014/main" id="{4FF6D9DD-2B4E-45FA-9C72-80752C18B766}"/>
              </a:ext>
            </a:extLst>
          </p:cNvPr>
          <p:cNvSpPr/>
          <p:nvPr/>
        </p:nvSpPr>
        <p:spPr>
          <a:xfrm>
            <a:off x="3294948" y="3247486"/>
            <a:ext cx="461852" cy="1527175"/>
          </a:xfrm>
          <a:prstGeom prst="rect">
            <a:avLst/>
          </a:prstGeom>
          <a:solidFill>
            <a:schemeClr val="accent2">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Rectangle 3">
            <a:extLst>
              <a:ext uri="{FF2B5EF4-FFF2-40B4-BE49-F238E27FC236}">
                <a16:creationId xmlns:a16="http://schemas.microsoft.com/office/drawing/2014/main" id="{98652D9B-3B83-4DCA-93F5-6BF0C36EC0FA}"/>
              </a:ext>
            </a:extLst>
          </p:cNvPr>
          <p:cNvSpPr>
            <a:spLocks noChangeArrowheads="1"/>
          </p:cNvSpPr>
          <p:nvPr/>
        </p:nvSpPr>
        <p:spPr bwMode="auto">
          <a:xfrm>
            <a:off x="3365328" y="3415910"/>
            <a:ext cx="276544" cy="121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lnSpc>
                <a:spcPct val="120000"/>
              </a:lnSpc>
              <a:spcBef>
                <a:spcPct val="0"/>
              </a:spcBef>
              <a:buFont typeface="ＭＳ Ｐゴシック" panose="020B0600070205080204" pitchFamily="50" charset="-128"/>
              <a:buNone/>
            </a:pP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閉域網</a:t>
            </a:r>
          </a:p>
        </p:txBody>
      </p:sp>
      <p:sp>
        <p:nvSpPr>
          <p:cNvPr id="64" name="Rectangle 3">
            <a:extLst>
              <a:ext uri="{FF2B5EF4-FFF2-40B4-BE49-F238E27FC236}">
                <a16:creationId xmlns:a16="http://schemas.microsoft.com/office/drawing/2014/main" id="{729744AA-3C85-4E8C-B416-29735269C13A}"/>
              </a:ext>
            </a:extLst>
          </p:cNvPr>
          <p:cNvSpPr>
            <a:spLocks noChangeArrowheads="1"/>
          </p:cNvSpPr>
          <p:nvPr/>
        </p:nvSpPr>
        <p:spPr bwMode="auto">
          <a:xfrm>
            <a:off x="1020440" y="5232407"/>
            <a:ext cx="1255279" cy="190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申請審査</a:t>
            </a:r>
          </a:p>
        </p:txBody>
      </p:sp>
      <p:cxnSp>
        <p:nvCxnSpPr>
          <p:cNvPr id="65" name="直線矢印コネクタ 64">
            <a:extLst>
              <a:ext uri="{FF2B5EF4-FFF2-40B4-BE49-F238E27FC236}">
                <a16:creationId xmlns:a16="http://schemas.microsoft.com/office/drawing/2014/main" id="{CE1A9B99-47A6-4C23-92F6-297F5CC6B586}"/>
              </a:ext>
            </a:extLst>
          </p:cNvPr>
          <p:cNvCxnSpPr/>
          <p:nvPr/>
        </p:nvCxnSpPr>
        <p:spPr>
          <a:xfrm>
            <a:off x="2748632" y="6646869"/>
            <a:ext cx="115200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6" name="直線矢印コネクタ 65">
            <a:extLst>
              <a:ext uri="{FF2B5EF4-FFF2-40B4-BE49-F238E27FC236}">
                <a16:creationId xmlns:a16="http://schemas.microsoft.com/office/drawing/2014/main" id="{CD5E5A64-C51C-479B-BBE1-0399BD855D2A}"/>
              </a:ext>
            </a:extLst>
          </p:cNvPr>
          <p:cNvCxnSpPr/>
          <p:nvPr/>
        </p:nvCxnSpPr>
        <p:spPr>
          <a:xfrm>
            <a:off x="2748632" y="5206709"/>
            <a:ext cx="115200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7" name="直線矢印コネクタ 66">
            <a:extLst>
              <a:ext uri="{FF2B5EF4-FFF2-40B4-BE49-F238E27FC236}">
                <a16:creationId xmlns:a16="http://schemas.microsoft.com/office/drawing/2014/main" id="{C06E8368-EB15-40CF-943B-34B966BBB4E3}"/>
              </a:ext>
            </a:extLst>
          </p:cNvPr>
          <p:cNvCxnSpPr/>
          <p:nvPr/>
        </p:nvCxnSpPr>
        <p:spPr>
          <a:xfrm>
            <a:off x="2748632" y="3406509"/>
            <a:ext cx="115200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8" name="Rectangle 3">
            <a:extLst>
              <a:ext uri="{FF2B5EF4-FFF2-40B4-BE49-F238E27FC236}">
                <a16:creationId xmlns:a16="http://schemas.microsoft.com/office/drawing/2014/main" id="{BCF4D5FE-5556-4FC9-BFFE-008A56DF40A5}"/>
              </a:ext>
            </a:extLst>
          </p:cNvPr>
          <p:cNvSpPr>
            <a:spLocks noChangeArrowheads="1"/>
          </p:cNvSpPr>
          <p:nvPr/>
        </p:nvSpPr>
        <p:spPr bwMode="auto">
          <a:xfrm>
            <a:off x="4028028" y="6255203"/>
            <a:ext cx="19383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申請・認定管理システム</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LGWAN</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69" name="正方形/長方形 68">
            <a:extLst>
              <a:ext uri="{FF2B5EF4-FFF2-40B4-BE49-F238E27FC236}">
                <a16:creationId xmlns:a16="http://schemas.microsoft.com/office/drawing/2014/main" id="{1D83F76D-3EC2-4E5A-883A-8CEB4927C550}"/>
              </a:ext>
            </a:extLst>
          </p:cNvPr>
          <p:cNvSpPr/>
          <p:nvPr/>
        </p:nvSpPr>
        <p:spPr>
          <a:xfrm>
            <a:off x="6799318" y="3334501"/>
            <a:ext cx="2730935" cy="2654895"/>
          </a:xfrm>
          <a:prstGeom prst="rect">
            <a:avLst/>
          </a:prstGeom>
          <a:solidFill>
            <a:schemeClr val="accent1">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Oval 61">
            <a:extLst>
              <a:ext uri="{FF2B5EF4-FFF2-40B4-BE49-F238E27FC236}">
                <a16:creationId xmlns:a16="http://schemas.microsoft.com/office/drawing/2014/main" id="{D5ACEFDA-B0FB-43C1-9C7E-5CE03E0810A2}"/>
              </a:ext>
            </a:extLst>
          </p:cNvPr>
          <p:cNvSpPr>
            <a:spLocks noChangeArrowheads="1"/>
          </p:cNvSpPr>
          <p:nvPr/>
        </p:nvSpPr>
        <p:spPr bwMode="auto">
          <a:xfrm>
            <a:off x="7754147" y="6079770"/>
            <a:ext cx="1779985" cy="706943"/>
          </a:xfrm>
          <a:prstGeom prst="ellipse">
            <a:avLst/>
          </a:prstGeom>
          <a:solidFill>
            <a:srgbClr val="FFCC66">
              <a:alpha val="50196"/>
            </a:srgbClr>
          </a:solidFill>
          <a:ln w="9525">
            <a:solidFill>
              <a:schemeClr val="tx1"/>
            </a:solidFill>
            <a:round/>
            <a:headEnd/>
            <a:tailEnd/>
          </a:ln>
          <a:effectLst/>
        </p:spPr>
        <p:txBody>
          <a:bodyPr wrap="none" lIns="3600" tIns="3600" rIns="3600" bIns="3600" anchor="ctr"/>
          <a:lstStyle/>
          <a:p>
            <a:pPr algn="ctr"/>
            <a:endParaRPr lang="ja-JP" altLang="en-US" sz="1200" b="1">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Rectangle 3">
            <a:extLst>
              <a:ext uri="{FF2B5EF4-FFF2-40B4-BE49-F238E27FC236}">
                <a16:creationId xmlns:a16="http://schemas.microsoft.com/office/drawing/2014/main" id="{5DA6DE71-25AC-46C0-B09E-16A238B9225B}"/>
              </a:ext>
            </a:extLst>
          </p:cNvPr>
          <p:cNvSpPr>
            <a:spLocks noChangeArrowheads="1"/>
          </p:cNvSpPr>
          <p:nvPr/>
        </p:nvSpPr>
        <p:spPr bwMode="auto">
          <a:xfrm>
            <a:off x="8155110" y="6200753"/>
            <a:ext cx="858218"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ja-JP" altLang="en-US" sz="1200" b="1" dirty="0">
                <a:latin typeface="メイリオ" panose="020B0604030504040204" pitchFamily="50" charset="-128"/>
                <a:ea typeface="メイリオ" panose="020B0604030504040204" pitchFamily="50" charset="-128"/>
                <a:cs typeface="メイリオ" panose="020B0604030504040204" pitchFamily="50" charset="-128"/>
              </a:rPr>
              <a:t>○○庁</a:t>
            </a:r>
            <a:endParaRPr lang="en-US" altLang="ja-JP" sz="1200" b="1"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1200" b="1" dirty="0">
                <a:latin typeface="メイリオ" panose="020B0604030504040204" pitchFamily="50" charset="-128"/>
                <a:ea typeface="メイリオ" panose="020B0604030504040204" pitchFamily="50" charset="-128"/>
                <a:cs typeface="メイリオ" panose="020B0604030504040204" pitchFamily="50" charset="-128"/>
              </a:rPr>
              <a:t>法人番号データ</a:t>
            </a:r>
          </a:p>
        </p:txBody>
      </p:sp>
      <p:cxnSp>
        <p:nvCxnSpPr>
          <p:cNvPr id="72" name="直線矢印コネクタ 71">
            <a:extLst>
              <a:ext uri="{FF2B5EF4-FFF2-40B4-BE49-F238E27FC236}">
                <a16:creationId xmlns:a16="http://schemas.microsoft.com/office/drawing/2014/main" id="{AE79681C-9D6C-465E-947C-7B4F72B2BCBE}"/>
              </a:ext>
            </a:extLst>
          </p:cNvPr>
          <p:cNvCxnSpPr/>
          <p:nvPr/>
        </p:nvCxnSpPr>
        <p:spPr>
          <a:xfrm flipH="1" flipV="1">
            <a:off x="6637184" y="6430845"/>
            <a:ext cx="10800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3" name="Rectangle 3">
            <a:extLst>
              <a:ext uri="{FF2B5EF4-FFF2-40B4-BE49-F238E27FC236}">
                <a16:creationId xmlns:a16="http://schemas.microsoft.com/office/drawing/2014/main" id="{7246297D-3FA1-4C02-9D05-F9A707A932B0}"/>
              </a:ext>
            </a:extLst>
          </p:cNvPr>
          <p:cNvSpPr>
            <a:spLocks noChangeArrowheads="1"/>
          </p:cNvSpPr>
          <p:nvPr/>
        </p:nvSpPr>
        <p:spPr bwMode="auto">
          <a:xfrm>
            <a:off x="6893953" y="6214821"/>
            <a:ext cx="679215"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API</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連携</a:t>
            </a:r>
          </a:p>
        </p:txBody>
      </p:sp>
      <p:sp>
        <p:nvSpPr>
          <p:cNvPr id="74" name="正方形/長方形 73">
            <a:extLst>
              <a:ext uri="{FF2B5EF4-FFF2-40B4-BE49-F238E27FC236}">
                <a16:creationId xmlns:a16="http://schemas.microsoft.com/office/drawing/2014/main" id="{1DD40511-B8CE-4B5D-BD92-C403E6599A26}"/>
              </a:ext>
            </a:extLst>
          </p:cNvPr>
          <p:cNvSpPr/>
          <p:nvPr/>
        </p:nvSpPr>
        <p:spPr>
          <a:xfrm>
            <a:off x="4116784" y="3513186"/>
            <a:ext cx="1293639" cy="325371"/>
          </a:xfrm>
          <a:prstGeom prst="rect">
            <a:avLst/>
          </a:prstGeom>
          <a:solidFill>
            <a:schemeClr val="accent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latin typeface="メイリオ" panose="020B0604030504040204" pitchFamily="50" charset="-128"/>
                <a:ea typeface="メイリオ" panose="020B0604030504040204" pitchFamily="50" charset="-128"/>
                <a:cs typeface="メイリオ" panose="020B0604030504040204" pitchFamily="50" charset="-128"/>
              </a:rPr>
              <a:t>申請管理</a:t>
            </a:r>
          </a:p>
        </p:txBody>
      </p:sp>
      <p:sp>
        <p:nvSpPr>
          <p:cNvPr id="75" name="正方形/長方形 74">
            <a:extLst>
              <a:ext uri="{FF2B5EF4-FFF2-40B4-BE49-F238E27FC236}">
                <a16:creationId xmlns:a16="http://schemas.microsoft.com/office/drawing/2014/main" id="{6D1AA2CC-8D93-4582-9262-4333CE65FC16}"/>
              </a:ext>
            </a:extLst>
          </p:cNvPr>
          <p:cNvSpPr/>
          <p:nvPr/>
        </p:nvSpPr>
        <p:spPr>
          <a:xfrm>
            <a:off x="4116784" y="4507198"/>
            <a:ext cx="1293639" cy="325371"/>
          </a:xfrm>
          <a:prstGeom prst="rect">
            <a:avLst/>
          </a:prstGeom>
          <a:solidFill>
            <a:schemeClr val="accent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latin typeface="メイリオ" panose="020B0604030504040204" pitchFamily="50" charset="-128"/>
                <a:ea typeface="メイリオ" panose="020B0604030504040204" pitchFamily="50" charset="-128"/>
                <a:cs typeface="メイリオ" panose="020B0604030504040204" pitchFamily="50" charset="-128"/>
              </a:rPr>
              <a:t>認定管理</a:t>
            </a:r>
          </a:p>
        </p:txBody>
      </p:sp>
      <p:sp>
        <p:nvSpPr>
          <p:cNvPr id="76" name="正方形/長方形 75">
            <a:extLst>
              <a:ext uri="{FF2B5EF4-FFF2-40B4-BE49-F238E27FC236}">
                <a16:creationId xmlns:a16="http://schemas.microsoft.com/office/drawing/2014/main" id="{70549EDB-4B6E-4AA6-91E4-D54891D3075C}"/>
              </a:ext>
            </a:extLst>
          </p:cNvPr>
          <p:cNvSpPr/>
          <p:nvPr/>
        </p:nvSpPr>
        <p:spPr>
          <a:xfrm>
            <a:off x="5268912" y="5385394"/>
            <a:ext cx="1216748" cy="325371"/>
          </a:xfrm>
          <a:prstGeom prst="rect">
            <a:avLst/>
          </a:prstGeom>
          <a:solidFill>
            <a:schemeClr val="accent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latin typeface="メイリオ" panose="020B0604030504040204" pitchFamily="50" charset="-128"/>
                <a:ea typeface="メイリオ" panose="020B0604030504040204" pitchFamily="50" charset="-128"/>
                <a:cs typeface="メイリオ" panose="020B0604030504040204" pitchFamily="50" charset="-128"/>
              </a:rPr>
              <a:t>統計</a:t>
            </a:r>
          </a:p>
        </p:txBody>
      </p:sp>
      <p:sp>
        <p:nvSpPr>
          <p:cNvPr id="77" name="Rectangle 3">
            <a:extLst>
              <a:ext uri="{FF2B5EF4-FFF2-40B4-BE49-F238E27FC236}">
                <a16:creationId xmlns:a16="http://schemas.microsoft.com/office/drawing/2014/main" id="{F0B64FD5-E951-4108-B4BB-C86E4BF437D2}"/>
              </a:ext>
            </a:extLst>
          </p:cNvPr>
          <p:cNvSpPr>
            <a:spLocks noChangeArrowheads="1"/>
          </p:cNvSpPr>
          <p:nvPr/>
        </p:nvSpPr>
        <p:spPr bwMode="auto">
          <a:xfrm>
            <a:off x="1249311" y="1396529"/>
            <a:ext cx="1794830"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登録・更新申請</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手数料支払</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認定書類ダウンロード</a:t>
            </a:r>
          </a:p>
        </p:txBody>
      </p:sp>
      <p:cxnSp>
        <p:nvCxnSpPr>
          <p:cNvPr id="78" name="直線矢印コネクタ 77">
            <a:extLst>
              <a:ext uri="{FF2B5EF4-FFF2-40B4-BE49-F238E27FC236}">
                <a16:creationId xmlns:a16="http://schemas.microsoft.com/office/drawing/2014/main" id="{4920DA69-0767-4358-AE45-346CA049205C}"/>
              </a:ext>
            </a:extLst>
          </p:cNvPr>
          <p:cNvCxnSpPr>
            <a:cxnSpLocks/>
            <a:stCxn id="55" idx="2"/>
          </p:cNvCxnSpPr>
          <p:nvPr/>
        </p:nvCxnSpPr>
        <p:spPr>
          <a:xfrm>
            <a:off x="4250392" y="2371234"/>
            <a:ext cx="3259152" cy="12737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直線矢印コネクタ 78">
            <a:extLst>
              <a:ext uri="{FF2B5EF4-FFF2-40B4-BE49-F238E27FC236}">
                <a16:creationId xmlns:a16="http://schemas.microsoft.com/office/drawing/2014/main" id="{65DE91F7-F800-4A66-8A95-54C889499B0A}"/>
              </a:ext>
            </a:extLst>
          </p:cNvPr>
          <p:cNvCxnSpPr/>
          <p:nvPr/>
        </p:nvCxnSpPr>
        <p:spPr>
          <a:xfrm>
            <a:off x="3019895" y="2396809"/>
            <a:ext cx="4049217" cy="124821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80" name="Rectangle 3">
            <a:extLst>
              <a:ext uri="{FF2B5EF4-FFF2-40B4-BE49-F238E27FC236}">
                <a16:creationId xmlns:a16="http://schemas.microsoft.com/office/drawing/2014/main" id="{81401A12-FD97-4FA2-AB03-16C03E424304}"/>
              </a:ext>
            </a:extLst>
          </p:cNvPr>
          <p:cNvSpPr>
            <a:spLocks noChangeArrowheads="1"/>
          </p:cNvSpPr>
          <p:nvPr/>
        </p:nvSpPr>
        <p:spPr bwMode="auto">
          <a:xfrm>
            <a:off x="4118961" y="1719818"/>
            <a:ext cx="1255279" cy="190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認定情報閲覧</a:t>
            </a:r>
          </a:p>
        </p:txBody>
      </p:sp>
      <p:sp>
        <p:nvSpPr>
          <p:cNvPr id="81" name="Rectangle 3">
            <a:extLst>
              <a:ext uri="{FF2B5EF4-FFF2-40B4-BE49-F238E27FC236}">
                <a16:creationId xmlns:a16="http://schemas.microsoft.com/office/drawing/2014/main" id="{4665E12D-2856-4B85-B52D-1214EF346DB3}"/>
              </a:ext>
            </a:extLst>
          </p:cNvPr>
          <p:cNvSpPr>
            <a:spLocks noChangeArrowheads="1"/>
          </p:cNvSpPr>
          <p:nvPr/>
        </p:nvSpPr>
        <p:spPr bwMode="auto">
          <a:xfrm>
            <a:off x="1765795" y="2106035"/>
            <a:ext cx="1545741" cy="23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申請件数</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100</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万件</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年</a:t>
            </a:r>
          </a:p>
        </p:txBody>
      </p:sp>
      <p:sp>
        <p:nvSpPr>
          <p:cNvPr id="82" name="Rectangle 3">
            <a:extLst>
              <a:ext uri="{FF2B5EF4-FFF2-40B4-BE49-F238E27FC236}">
                <a16:creationId xmlns:a16="http://schemas.microsoft.com/office/drawing/2014/main" id="{97638EE8-CBF3-4B1B-98F4-2491BA50433E}"/>
              </a:ext>
            </a:extLst>
          </p:cNvPr>
          <p:cNvSpPr>
            <a:spLocks noChangeArrowheads="1"/>
          </p:cNvSpPr>
          <p:nvPr/>
        </p:nvSpPr>
        <p:spPr bwMode="auto">
          <a:xfrm>
            <a:off x="4068632" y="2458228"/>
            <a:ext cx="679215" cy="17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Web</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3" name="Rectangle 3">
            <a:extLst>
              <a:ext uri="{FF2B5EF4-FFF2-40B4-BE49-F238E27FC236}">
                <a16:creationId xmlns:a16="http://schemas.microsoft.com/office/drawing/2014/main" id="{E388AAAF-9131-4B14-B60D-F102767F16FF}"/>
              </a:ext>
            </a:extLst>
          </p:cNvPr>
          <p:cNvSpPr>
            <a:spLocks noChangeArrowheads="1"/>
          </p:cNvSpPr>
          <p:nvPr/>
        </p:nvSpPr>
        <p:spPr bwMode="auto">
          <a:xfrm>
            <a:off x="2584194" y="2595332"/>
            <a:ext cx="1138004" cy="212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・メール</a:t>
            </a:r>
          </a:p>
        </p:txBody>
      </p:sp>
      <p:sp>
        <p:nvSpPr>
          <p:cNvPr id="84" name="正方形/長方形 83">
            <a:extLst>
              <a:ext uri="{FF2B5EF4-FFF2-40B4-BE49-F238E27FC236}">
                <a16:creationId xmlns:a16="http://schemas.microsoft.com/office/drawing/2014/main" id="{DF83F408-AAD8-4A9F-8FA4-315E085F3B36}"/>
              </a:ext>
            </a:extLst>
          </p:cNvPr>
          <p:cNvSpPr/>
          <p:nvPr/>
        </p:nvSpPr>
        <p:spPr>
          <a:xfrm>
            <a:off x="6993731" y="3513186"/>
            <a:ext cx="1293639" cy="325371"/>
          </a:xfrm>
          <a:prstGeom prst="rect">
            <a:avLst/>
          </a:prstGeom>
          <a:solidFill>
            <a:schemeClr val="accent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latin typeface="メイリオ" panose="020B0604030504040204" pitchFamily="50" charset="-128"/>
                <a:ea typeface="メイリオ" panose="020B0604030504040204" pitchFamily="50" charset="-128"/>
                <a:cs typeface="メイリオ" panose="020B0604030504040204" pitchFamily="50" charset="-128"/>
              </a:rPr>
              <a:t>申請受付</a:t>
            </a:r>
          </a:p>
        </p:txBody>
      </p:sp>
      <p:sp>
        <p:nvSpPr>
          <p:cNvPr id="85" name="正方形/長方形 84">
            <a:extLst>
              <a:ext uri="{FF2B5EF4-FFF2-40B4-BE49-F238E27FC236}">
                <a16:creationId xmlns:a16="http://schemas.microsoft.com/office/drawing/2014/main" id="{175EEC82-2B91-4A40-B788-890F46DCBBAB}"/>
              </a:ext>
            </a:extLst>
          </p:cNvPr>
          <p:cNvSpPr/>
          <p:nvPr/>
        </p:nvSpPr>
        <p:spPr>
          <a:xfrm>
            <a:off x="7063234" y="4305274"/>
            <a:ext cx="1293639" cy="325371"/>
          </a:xfrm>
          <a:prstGeom prst="rect">
            <a:avLst/>
          </a:prstGeom>
          <a:solidFill>
            <a:schemeClr val="accent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latin typeface="メイリオ" panose="020B0604030504040204" pitchFamily="50" charset="-128"/>
                <a:ea typeface="メイリオ" panose="020B0604030504040204" pitchFamily="50" charset="-128"/>
                <a:cs typeface="メイリオ" panose="020B0604030504040204" pitchFamily="50" charset="-128"/>
              </a:rPr>
              <a:t>認定書類交付</a:t>
            </a:r>
          </a:p>
        </p:txBody>
      </p:sp>
      <p:cxnSp>
        <p:nvCxnSpPr>
          <p:cNvPr id="86" name="直線矢印コネクタ 85">
            <a:extLst>
              <a:ext uri="{FF2B5EF4-FFF2-40B4-BE49-F238E27FC236}">
                <a16:creationId xmlns:a16="http://schemas.microsoft.com/office/drawing/2014/main" id="{43604958-B519-4373-A7F4-6E91BD98E1F5}"/>
              </a:ext>
            </a:extLst>
          </p:cNvPr>
          <p:cNvCxnSpPr>
            <a:stCxn id="75" idx="3"/>
            <a:endCxn id="85" idx="1"/>
          </p:cNvCxnSpPr>
          <p:nvPr/>
        </p:nvCxnSpPr>
        <p:spPr>
          <a:xfrm flipV="1">
            <a:off x="5410423" y="4467960"/>
            <a:ext cx="1652811" cy="2019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7" name="正方形/長方形 86">
            <a:extLst>
              <a:ext uri="{FF2B5EF4-FFF2-40B4-BE49-F238E27FC236}">
                <a16:creationId xmlns:a16="http://schemas.microsoft.com/office/drawing/2014/main" id="{53B5E281-CAC9-4784-A3B4-86B869CFA390}"/>
              </a:ext>
            </a:extLst>
          </p:cNvPr>
          <p:cNvSpPr/>
          <p:nvPr/>
        </p:nvSpPr>
        <p:spPr>
          <a:xfrm>
            <a:off x="7063234" y="4737322"/>
            <a:ext cx="1293639" cy="325371"/>
          </a:xfrm>
          <a:prstGeom prst="rect">
            <a:avLst/>
          </a:prstGeom>
          <a:solidFill>
            <a:schemeClr val="accent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latin typeface="メイリオ" panose="020B0604030504040204" pitchFamily="50" charset="-128"/>
                <a:ea typeface="メイリオ" panose="020B0604030504040204" pitchFamily="50" charset="-128"/>
                <a:cs typeface="メイリオ" panose="020B0604030504040204" pitchFamily="50" charset="-128"/>
              </a:rPr>
              <a:t>認定公示・公表</a:t>
            </a:r>
          </a:p>
        </p:txBody>
      </p:sp>
      <p:cxnSp>
        <p:nvCxnSpPr>
          <p:cNvPr id="88" name="直線矢印コネクタ 87">
            <a:extLst>
              <a:ext uri="{FF2B5EF4-FFF2-40B4-BE49-F238E27FC236}">
                <a16:creationId xmlns:a16="http://schemas.microsoft.com/office/drawing/2014/main" id="{75262C97-5E6C-4AE9-B5AE-7F462C428CBB}"/>
              </a:ext>
            </a:extLst>
          </p:cNvPr>
          <p:cNvCxnSpPr/>
          <p:nvPr/>
        </p:nvCxnSpPr>
        <p:spPr>
          <a:xfrm flipH="1">
            <a:off x="844142" y="2463131"/>
            <a:ext cx="267913" cy="1062088"/>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89" name="Rectangle 3">
            <a:extLst>
              <a:ext uri="{FF2B5EF4-FFF2-40B4-BE49-F238E27FC236}">
                <a16:creationId xmlns:a16="http://schemas.microsoft.com/office/drawing/2014/main" id="{72421B2A-5FFC-41CD-BB88-0B687851172C}"/>
              </a:ext>
            </a:extLst>
          </p:cNvPr>
          <p:cNvSpPr>
            <a:spLocks noChangeArrowheads="1"/>
          </p:cNvSpPr>
          <p:nvPr/>
        </p:nvSpPr>
        <p:spPr bwMode="auto">
          <a:xfrm>
            <a:off x="156344" y="2427933"/>
            <a:ext cx="1224086" cy="20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手数料</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銀行振込</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0" name="Rectangle 3">
            <a:extLst>
              <a:ext uri="{FF2B5EF4-FFF2-40B4-BE49-F238E27FC236}">
                <a16:creationId xmlns:a16="http://schemas.microsoft.com/office/drawing/2014/main" id="{2F4D4B99-8B20-40B9-ACBB-18A53B0203A4}"/>
              </a:ext>
            </a:extLst>
          </p:cNvPr>
          <p:cNvSpPr>
            <a:spLocks noChangeArrowheads="1"/>
          </p:cNvSpPr>
          <p:nvPr/>
        </p:nvSpPr>
        <p:spPr bwMode="auto">
          <a:xfrm>
            <a:off x="1020440" y="3694541"/>
            <a:ext cx="1255279" cy="190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利用者管理</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認定管理</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手数料管理</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統計</a:t>
            </a:r>
          </a:p>
        </p:txBody>
      </p:sp>
      <p:sp>
        <p:nvSpPr>
          <p:cNvPr id="91" name="正方形/長方形 90">
            <a:extLst>
              <a:ext uri="{FF2B5EF4-FFF2-40B4-BE49-F238E27FC236}">
                <a16:creationId xmlns:a16="http://schemas.microsoft.com/office/drawing/2014/main" id="{2439E197-DB94-464F-9E69-390DC60041DC}"/>
              </a:ext>
            </a:extLst>
          </p:cNvPr>
          <p:cNvSpPr/>
          <p:nvPr/>
        </p:nvSpPr>
        <p:spPr>
          <a:xfrm>
            <a:off x="3972768" y="5817442"/>
            <a:ext cx="1216748" cy="325371"/>
          </a:xfrm>
          <a:prstGeom prst="rect">
            <a:avLst/>
          </a:prstGeom>
          <a:solidFill>
            <a:schemeClr val="accent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latin typeface="メイリオ" panose="020B0604030504040204" pitchFamily="50" charset="-128"/>
                <a:ea typeface="メイリオ" panose="020B0604030504040204" pitchFamily="50" charset="-128"/>
                <a:cs typeface="メイリオ" panose="020B0604030504040204" pitchFamily="50" charset="-128"/>
              </a:rPr>
              <a:t>法人番号連携</a:t>
            </a:r>
          </a:p>
        </p:txBody>
      </p:sp>
      <p:cxnSp>
        <p:nvCxnSpPr>
          <p:cNvPr id="92" name="直線矢印コネクタ 91">
            <a:extLst>
              <a:ext uri="{FF2B5EF4-FFF2-40B4-BE49-F238E27FC236}">
                <a16:creationId xmlns:a16="http://schemas.microsoft.com/office/drawing/2014/main" id="{73F06F01-EC90-423D-9A16-2E63049AFFC5}"/>
              </a:ext>
            </a:extLst>
          </p:cNvPr>
          <p:cNvCxnSpPr>
            <a:stCxn id="84" idx="1"/>
            <a:endCxn id="74" idx="3"/>
          </p:cNvCxnSpPr>
          <p:nvPr/>
        </p:nvCxnSpPr>
        <p:spPr>
          <a:xfrm flipH="1">
            <a:off x="5410423" y="3675872"/>
            <a:ext cx="1583308"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93" name="Rectangle 3">
            <a:extLst>
              <a:ext uri="{FF2B5EF4-FFF2-40B4-BE49-F238E27FC236}">
                <a16:creationId xmlns:a16="http://schemas.microsoft.com/office/drawing/2014/main" id="{E684B5D9-345C-47C6-82A6-BC5D0DD7FFD9}"/>
              </a:ext>
            </a:extLst>
          </p:cNvPr>
          <p:cNvSpPr>
            <a:spLocks noChangeArrowheads="1"/>
          </p:cNvSpPr>
          <p:nvPr/>
        </p:nvSpPr>
        <p:spPr bwMode="auto">
          <a:xfrm>
            <a:off x="2676624" y="3190485"/>
            <a:ext cx="1149535" cy="1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・メール</a:t>
            </a:r>
          </a:p>
        </p:txBody>
      </p:sp>
      <p:sp>
        <p:nvSpPr>
          <p:cNvPr id="94" name="Rectangle 3">
            <a:extLst>
              <a:ext uri="{FF2B5EF4-FFF2-40B4-BE49-F238E27FC236}">
                <a16:creationId xmlns:a16="http://schemas.microsoft.com/office/drawing/2014/main" id="{3BD1B5CE-7FFD-43B7-98A0-0F8561A0A3DD}"/>
              </a:ext>
            </a:extLst>
          </p:cNvPr>
          <p:cNvSpPr>
            <a:spLocks noChangeArrowheads="1"/>
          </p:cNvSpPr>
          <p:nvPr/>
        </p:nvSpPr>
        <p:spPr bwMode="auto">
          <a:xfrm>
            <a:off x="2748632" y="4990685"/>
            <a:ext cx="1008112"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・メール</a:t>
            </a:r>
          </a:p>
        </p:txBody>
      </p:sp>
      <p:sp>
        <p:nvSpPr>
          <p:cNvPr id="95" name="Rectangle 3">
            <a:extLst>
              <a:ext uri="{FF2B5EF4-FFF2-40B4-BE49-F238E27FC236}">
                <a16:creationId xmlns:a16="http://schemas.microsoft.com/office/drawing/2014/main" id="{C06D2022-E5EB-42D9-9CFE-4AAFC6DDE4A6}"/>
              </a:ext>
            </a:extLst>
          </p:cNvPr>
          <p:cNvSpPr>
            <a:spLocks noChangeArrowheads="1"/>
          </p:cNvSpPr>
          <p:nvPr/>
        </p:nvSpPr>
        <p:spPr bwMode="auto">
          <a:xfrm>
            <a:off x="2748632" y="6430846"/>
            <a:ext cx="1018981" cy="21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・メール</a:t>
            </a:r>
          </a:p>
        </p:txBody>
      </p:sp>
      <p:cxnSp>
        <p:nvCxnSpPr>
          <p:cNvPr id="96" name="直線矢印コネクタ 95">
            <a:extLst>
              <a:ext uri="{FF2B5EF4-FFF2-40B4-BE49-F238E27FC236}">
                <a16:creationId xmlns:a16="http://schemas.microsoft.com/office/drawing/2014/main" id="{A91C67BD-BF0F-4936-B106-A82732EBC527}"/>
              </a:ext>
            </a:extLst>
          </p:cNvPr>
          <p:cNvCxnSpPr>
            <a:stCxn id="75" idx="3"/>
            <a:endCxn id="87" idx="1"/>
          </p:cNvCxnSpPr>
          <p:nvPr/>
        </p:nvCxnSpPr>
        <p:spPr>
          <a:xfrm>
            <a:off x="5410423" y="4669884"/>
            <a:ext cx="1652811" cy="2301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直線矢印コネクタ 96">
            <a:extLst>
              <a:ext uri="{FF2B5EF4-FFF2-40B4-BE49-F238E27FC236}">
                <a16:creationId xmlns:a16="http://schemas.microsoft.com/office/drawing/2014/main" id="{8B3F5EBA-47F0-4548-AD66-05BE1679B3E1}"/>
              </a:ext>
            </a:extLst>
          </p:cNvPr>
          <p:cNvCxnSpPr/>
          <p:nvPr/>
        </p:nvCxnSpPr>
        <p:spPr>
          <a:xfrm flipH="1">
            <a:off x="1275254" y="2400450"/>
            <a:ext cx="587927" cy="1335709"/>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98" name="Rectangle 3">
            <a:extLst>
              <a:ext uri="{FF2B5EF4-FFF2-40B4-BE49-F238E27FC236}">
                <a16:creationId xmlns:a16="http://schemas.microsoft.com/office/drawing/2014/main" id="{6631CB37-DBA0-47F8-B69F-C63979BDC4C8}"/>
              </a:ext>
            </a:extLst>
          </p:cNvPr>
          <p:cNvSpPr>
            <a:spLocks noChangeArrowheads="1"/>
          </p:cNvSpPr>
          <p:nvPr/>
        </p:nvSpPr>
        <p:spPr bwMode="auto">
          <a:xfrm>
            <a:off x="1200155" y="2445415"/>
            <a:ext cx="679215"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申請書</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郵送</a:t>
            </a:r>
          </a:p>
        </p:txBody>
      </p:sp>
      <p:sp>
        <p:nvSpPr>
          <p:cNvPr id="99" name="Rectangle 3">
            <a:extLst>
              <a:ext uri="{FF2B5EF4-FFF2-40B4-BE49-F238E27FC236}">
                <a16:creationId xmlns:a16="http://schemas.microsoft.com/office/drawing/2014/main" id="{F8FE463A-6609-46F7-BC45-7A0AC55953D9}"/>
              </a:ext>
            </a:extLst>
          </p:cNvPr>
          <p:cNvSpPr>
            <a:spLocks noChangeArrowheads="1"/>
          </p:cNvSpPr>
          <p:nvPr/>
        </p:nvSpPr>
        <p:spPr bwMode="auto">
          <a:xfrm>
            <a:off x="6914226" y="5422733"/>
            <a:ext cx="19383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申請受付システム</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（民間クラウド）</a:t>
            </a:r>
          </a:p>
        </p:txBody>
      </p:sp>
      <p:cxnSp>
        <p:nvCxnSpPr>
          <p:cNvPr id="100" name="直線矢印コネクタ 99">
            <a:extLst>
              <a:ext uri="{FF2B5EF4-FFF2-40B4-BE49-F238E27FC236}">
                <a16:creationId xmlns:a16="http://schemas.microsoft.com/office/drawing/2014/main" id="{C8C14A32-EE69-4AA9-972D-832F0D093BAA}"/>
              </a:ext>
            </a:extLst>
          </p:cNvPr>
          <p:cNvCxnSpPr>
            <a:stCxn id="60" idx="0"/>
          </p:cNvCxnSpPr>
          <p:nvPr/>
        </p:nvCxnSpPr>
        <p:spPr>
          <a:xfrm flipV="1">
            <a:off x="1453434" y="2083198"/>
            <a:ext cx="588662" cy="1347521"/>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101" name="Rectangle 3">
            <a:extLst>
              <a:ext uri="{FF2B5EF4-FFF2-40B4-BE49-F238E27FC236}">
                <a16:creationId xmlns:a16="http://schemas.microsoft.com/office/drawing/2014/main" id="{E3FA8151-65B5-4CB3-8BA0-9E2508FCFF0B}"/>
              </a:ext>
            </a:extLst>
          </p:cNvPr>
          <p:cNvSpPr>
            <a:spLocks noChangeArrowheads="1"/>
          </p:cNvSpPr>
          <p:nvPr/>
        </p:nvSpPr>
        <p:spPr bwMode="auto">
          <a:xfrm>
            <a:off x="1746165" y="2708920"/>
            <a:ext cx="679215"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認定書類郵送</a:t>
            </a:r>
          </a:p>
        </p:txBody>
      </p:sp>
      <p:sp>
        <p:nvSpPr>
          <p:cNvPr id="102" name="Rectangle 3">
            <a:extLst>
              <a:ext uri="{FF2B5EF4-FFF2-40B4-BE49-F238E27FC236}">
                <a16:creationId xmlns:a16="http://schemas.microsoft.com/office/drawing/2014/main" id="{76090CA7-057D-4B15-B194-4ACD4DB88915}"/>
              </a:ext>
            </a:extLst>
          </p:cNvPr>
          <p:cNvSpPr>
            <a:spLocks noChangeArrowheads="1"/>
          </p:cNvSpPr>
          <p:nvPr/>
        </p:nvSpPr>
        <p:spPr bwMode="auto">
          <a:xfrm>
            <a:off x="5202359" y="1617135"/>
            <a:ext cx="1698617" cy="1091785"/>
          </a:xfrm>
          <a:prstGeom prst="rect">
            <a:avLst/>
          </a:prstGeom>
          <a:solidFill>
            <a:schemeClr val="accent2">
              <a:lumMod val="20000"/>
              <a:lumOff val="80000"/>
            </a:schemeClr>
          </a:solidFill>
          <a:ln w="28575">
            <a:solidFill>
              <a:schemeClr val="accent2">
                <a:lumMod val="75000"/>
              </a:schemeClr>
            </a:solidFill>
          </a:ln>
        </p:spPr>
        <p:txBody>
          <a:bodyPr lIns="36000" tIns="36000" rIns="36000" bIns="3600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課題</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・オンライン利用率向上</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・申請プロセスの簡素化</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・手数料のオンライン決済化</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・運用コスト３割削減</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円柱 102">
            <a:extLst>
              <a:ext uri="{FF2B5EF4-FFF2-40B4-BE49-F238E27FC236}">
                <a16:creationId xmlns:a16="http://schemas.microsoft.com/office/drawing/2014/main" id="{2956965C-8DD2-4628-8124-6BCF8496D77B}"/>
              </a:ext>
            </a:extLst>
          </p:cNvPr>
          <p:cNvSpPr/>
          <p:nvPr/>
        </p:nvSpPr>
        <p:spPr>
          <a:xfrm>
            <a:off x="4890548" y="3782548"/>
            <a:ext cx="925852" cy="46938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200" dirty="0"/>
              <a:t>申請情報</a:t>
            </a:r>
          </a:p>
        </p:txBody>
      </p:sp>
      <p:sp>
        <p:nvSpPr>
          <p:cNvPr id="104" name="円柱 103">
            <a:extLst>
              <a:ext uri="{FF2B5EF4-FFF2-40B4-BE49-F238E27FC236}">
                <a16:creationId xmlns:a16="http://schemas.microsoft.com/office/drawing/2014/main" id="{3849F812-1348-4E44-84F6-4CFD6C2BAC1E}"/>
              </a:ext>
            </a:extLst>
          </p:cNvPr>
          <p:cNvSpPr/>
          <p:nvPr/>
        </p:nvSpPr>
        <p:spPr>
          <a:xfrm>
            <a:off x="4894584" y="4774661"/>
            <a:ext cx="925852" cy="46938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200" dirty="0"/>
              <a:t>認定情報</a:t>
            </a:r>
          </a:p>
        </p:txBody>
      </p:sp>
      <p:sp>
        <p:nvSpPr>
          <p:cNvPr id="105" name="円柱 104">
            <a:extLst>
              <a:ext uri="{FF2B5EF4-FFF2-40B4-BE49-F238E27FC236}">
                <a16:creationId xmlns:a16="http://schemas.microsoft.com/office/drawing/2014/main" id="{638306EC-CF5E-419C-8E9A-09A2289AE53C}"/>
              </a:ext>
            </a:extLst>
          </p:cNvPr>
          <p:cNvSpPr/>
          <p:nvPr/>
        </p:nvSpPr>
        <p:spPr>
          <a:xfrm>
            <a:off x="8365256" y="4953346"/>
            <a:ext cx="925852" cy="46938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200" dirty="0"/>
              <a:t>認定情報</a:t>
            </a:r>
            <a:endParaRPr kumimoji="1" lang="en-US" altLang="ja-JP" sz="1200" dirty="0"/>
          </a:p>
          <a:p>
            <a:pPr algn="ctr"/>
            <a:r>
              <a:rPr lang="ja-JP" altLang="en-US" sz="1200" dirty="0"/>
              <a:t>（公表用）</a:t>
            </a:r>
            <a:endParaRPr kumimoji="1" lang="ja-JP" altLang="en-US" sz="1200" dirty="0"/>
          </a:p>
        </p:txBody>
      </p:sp>
      <p:sp>
        <p:nvSpPr>
          <p:cNvPr id="106" name="メモ 176">
            <a:extLst>
              <a:ext uri="{FF2B5EF4-FFF2-40B4-BE49-F238E27FC236}">
                <a16:creationId xmlns:a16="http://schemas.microsoft.com/office/drawing/2014/main" id="{5C52A606-EAA8-4E77-B53E-FD6D5F01245F}"/>
              </a:ext>
            </a:extLst>
          </p:cNvPr>
          <p:cNvSpPr/>
          <p:nvPr/>
        </p:nvSpPr>
        <p:spPr>
          <a:xfrm>
            <a:off x="8437264" y="4147102"/>
            <a:ext cx="573125" cy="555551"/>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認定書類</a:t>
            </a:r>
          </a:p>
        </p:txBody>
      </p:sp>
      <p:sp>
        <p:nvSpPr>
          <p:cNvPr id="107" name="Rectangle 3">
            <a:extLst>
              <a:ext uri="{FF2B5EF4-FFF2-40B4-BE49-F238E27FC236}">
                <a16:creationId xmlns:a16="http://schemas.microsoft.com/office/drawing/2014/main" id="{951B64B2-3A7F-4C1A-99B8-66C4B60C7CC1}"/>
              </a:ext>
            </a:extLst>
          </p:cNvPr>
          <p:cNvSpPr>
            <a:spLocks noChangeArrowheads="1"/>
          </p:cNvSpPr>
          <p:nvPr/>
        </p:nvSpPr>
        <p:spPr bwMode="auto">
          <a:xfrm>
            <a:off x="9085336" y="4270605"/>
            <a:ext cx="820664" cy="394709"/>
          </a:xfrm>
          <a:prstGeom prst="rect">
            <a:avLst/>
          </a:prstGeom>
          <a:solidFill>
            <a:schemeClr val="bg1">
              <a:alpha val="70000"/>
            </a:schemeClr>
          </a:solidFill>
          <a:ln>
            <a:noFill/>
          </a:ln>
        </p:spPr>
        <p:txBody>
          <a:bodyPr lIns="0" tIns="0" rIns="0" bIns="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ダウンロード</a:t>
            </a:r>
            <a:endParaRPr lang="en-US" altLang="ja-JP" sz="10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完了後削除</a:t>
            </a:r>
          </a:p>
        </p:txBody>
      </p:sp>
      <p:sp>
        <p:nvSpPr>
          <p:cNvPr id="108" name="正方形/長方形 107">
            <a:extLst>
              <a:ext uri="{FF2B5EF4-FFF2-40B4-BE49-F238E27FC236}">
                <a16:creationId xmlns:a16="http://schemas.microsoft.com/office/drawing/2014/main" id="{095AA71D-E827-4932-B04C-62B646BE9A72}"/>
              </a:ext>
            </a:extLst>
          </p:cNvPr>
          <p:cNvSpPr/>
          <p:nvPr/>
        </p:nvSpPr>
        <p:spPr>
          <a:xfrm>
            <a:off x="3972769" y="5385394"/>
            <a:ext cx="1216748" cy="325371"/>
          </a:xfrm>
          <a:prstGeom prst="rect">
            <a:avLst/>
          </a:prstGeom>
          <a:solidFill>
            <a:schemeClr val="accent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latin typeface="メイリオ" panose="020B0604030504040204" pitchFamily="50" charset="-128"/>
                <a:ea typeface="メイリオ" panose="020B0604030504040204" pitchFamily="50" charset="-128"/>
                <a:cs typeface="メイリオ" panose="020B0604030504040204" pitchFamily="50" charset="-128"/>
              </a:rPr>
              <a:t>利用者管理</a:t>
            </a:r>
          </a:p>
        </p:txBody>
      </p:sp>
      <p:sp>
        <p:nvSpPr>
          <p:cNvPr id="109" name="正方形/長方形 108">
            <a:extLst>
              <a:ext uri="{FF2B5EF4-FFF2-40B4-BE49-F238E27FC236}">
                <a16:creationId xmlns:a16="http://schemas.microsoft.com/office/drawing/2014/main" id="{80D32F71-5BD5-447E-BB9A-CD9E86C98A6A}"/>
              </a:ext>
            </a:extLst>
          </p:cNvPr>
          <p:cNvSpPr/>
          <p:nvPr/>
        </p:nvSpPr>
        <p:spPr>
          <a:xfrm>
            <a:off x="5276300" y="5817442"/>
            <a:ext cx="1216748" cy="325371"/>
          </a:xfrm>
          <a:prstGeom prst="rect">
            <a:avLst/>
          </a:prstGeom>
          <a:solidFill>
            <a:schemeClr val="accent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latin typeface="メイリオ" panose="020B0604030504040204" pitchFamily="50" charset="-128"/>
                <a:ea typeface="メイリオ" panose="020B0604030504040204" pitchFamily="50" charset="-128"/>
                <a:cs typeface="メイリオ" panose="020B0604030504040204" pitchFamily="50" charset="-128"/>
              </a:rPr>
              <a:t>メンテナンス</a:t>
            </a:r>
          </a:p>
        </p:txBody>
      </p:sp>
      <p:cxnSp>
        <p:nvCxnSpPr>
          <p:cNvPr id="110" name="直線矢印コネクタ 109">
            <a:extLst>
              <a:ext uri="{FF2B5EF4-FFF2-40B4-BE49-F238E27FC236}">
                <a16:creationId xmlns:a16="http://schemas.microsoft.com/office/drawing/2014/main" id="{49F0D2CE-2370-49BD-9EBD-DE123A3B37DE}"/>
              </a:ext>
            </a:extLst>
          </p:cNvPr>
          <p:cNvCxnSpPr/>
          <p:nvPr/>
        </p:nvCxnSpPr>
        <p:spPr>
          <a:xfrm>
            <a:off x="4370684" y="3862767"/>
            <a:ext cx="2548" cy="644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1" name="Rectangle 3">
            <a:extLst>
              <a:ext uri="{FF2B5EF4-FFF2-40B4-BE49-F238E27FC236}">
                <a16:creationId xmlns:a16="http://schemas.microsoft.com/office/drawing/2014/main" id="{AC2694F4-C69F-4AA1-BAD2-0D9C59CF36D7}"/>
              </a:ext>
            </a:extLst>
          </p:cNvPr>
          <p:cNvSpPr>
            <a:spLocks noChangeArrowheads="1"/>
          </p:cNvSpPr>
          <p:nvPr/>
        </p:nvSpPr>
        <p:spPr bwMode="auto">
          <a:xfrm>
            <a:off x="6940939" y="1219509"/>
            <a:ext cx="1519914" cy="1489411"/>
          </a:xfrm>
          <a:prstGeom prst="rect">
            <a:avLst/>
          </a:prstGeom>
          <a:solidFill>
            <a:schemeClr val="accent2">
              <a:lumMod val="20000"/>
              <a:lumOff val="80000"/>
            </a:schemeClr>
          </a:solidFill>
          <a:ln w="28575">
            <a:solidFill>
              <a:schemeClr val="accent2">
                <a:lumMod val="75000"/>
              </a:schemeClr>
            </a:solidFill>
          </a:ln>
        </p:spPr>
        <p:txBody>
          <a:bodyPr lIns="36000" tIns="36000" rIns="36000" bIns="3600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管理指標</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・オンライン利用率</a:t>
            </a:r>
            <a:r>
              <a:rPr lang="en-US" altLang="ja-JP" sz="900" dirty="0">
                <a:latin typeface="メイリオ" panose="020B0604030504040204" pitchFamily="50" charset="-128"/>
                <a:ea typeface="メイリオ" panose="020B0604030504040204" pitchFamily="50" charset="-128"/>
                <a:cs typeface="メイリオ" panose="020B0604030504040204" pitchFamily="50" charset="-128"/>
              </a:rPr>
              <a:t>90%</a:t>
            </a:r>
          </a:p>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現在</a:t>
            </a:r>
            <a:r>
              <a:rPr lang="en-US" altLang="ja-JP" sz="900" dirty="0">
                <a:latin typeface="メイリオ" panose="020B0604030504040204" pitchFamily="50" charset="-128"/>
                <a:ea typeface="メイリオ" panose="020B0604030504040204" pitchFamily="50" charset="-128"/>
                <a:cs typeface="メイリオ" panose="020B0604030504040204" pitchFamily="50" charset="-128"/>
              </a:rPr>
              <a:t>40%)</a:t>
            </a:r>
          </a:p>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・平均認定期間</a:t>
            </a:r>
            <a:r>
              <a:rPr lang="en-US" altLang="ja-JP" sz="900" dirty="0">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開庁日</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現在</a:t>
            </a:r>
            <a:r>
              <a:rPr lang="en-US" altLang="ja-JP" sz="900" dirty="0">
                <a:latin typeface="メイリオ" panose="020B0604030504040204" pitchFamily="50" charset="-128"/>
                <a:ea typeface="メイリオ" panose="020B0604030504040204" pitchFamily="50" charset="-128"/>
                <a:cs typeface="メイリオ" panose="020B0604030504040204" pitchFamily="50" charset="-128"/>
              </a:rPr>
              <a:t>15</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開庁日）</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・削減業務処理時間</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900" dirty="0">
                <a:latin typeface="メイリオ" panose="020B0604030504040204" pitchFamily="50" charset="-128"/>
                <a:ea typeface="メイリオ" panose="020B0604030504040204" pitchFamily="50" charset="-128"/>
                <a:cs typeface="メイリオ" panose="020B0604030504040204" pitchFamily="50" charset="-128"/>
              </a:rPr>
              <a:t>9,000</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時間</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現在</a:t>
            </a:r>
            <a:r>
              <a:rPr lang="en-US" altLang="ja-JP" sz="900" dirty="0">
                <a:latin typeface="メイリオ" panose="020B0604030504040204" pitchFamily="50" charset="-128"/>
                <a:ea typeface="メイリオ" panose="020B0604030504040204" pitchFamily="50" charset="-128"/>
                <a:cs typeface="メイリオ" panose="020B0604030504040204" pitchFamily="50" charset="-128"/>
              </a:rPr>
              <a:t>3,600</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時間）</a:t>
            </a:r>
          </a:p>
        </p:txBody>
      </p:sp>
      <p:sp>
        <p:nvSpPr>
          <p:cNvPr id="112" name="Rectangle 3">
            <a:extLst>
              <a:ext uri="{FF2B5EF4-FFF2-40B4-BE49-F238E27FC236}">
                <a16:creationId xmlns:a16="http://schemas.microsoft.com/office/drawing/2014/main" id="{AEBD7F5C-3E8F-4C65-B3F0-7007B06CDC4F}"/>
              </a:ext>
            </a:extLst>
          </p:cNvPr>
          <p:cNvSpPr>
            <a:spLocks noChangeArrowheads="1"/>
          </p:cNvSpPr>
          <p:nvPr/>
        </p:nvSpPr>
        <p:spPr bwMode="auto">
          <a:xfrm>
            <a:off x="8489013" y="842587"/>
            <a:ext cx="1391504" cy="1866333"/>
          </a:xfrm>
          <a:prstGeom prst="rect">
            <a:avLst/>
          </a:prstGeom>
          <a:solidFill>
            <a:schemeClr val="accent2">
              <a:lumMod val="20000"/>
              <a:lumOff val="80000"/>
            </a:schemeClr>
          </a:solidFill>
          <a:ln w="28575">
            <a:solidFill>
              <a:schemeClr val="accent2">
                <a:lumMod val="75000"/>
              </a:schemeClr>
            </a:solidFill>
          </a:ln>
        </p:spPr>
        <p:txBody>
          <a:bodyPr lIns="36000" tIns="36000" rIns="36000" bIns="3600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規模</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・拠点数</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900" dirty="0">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拠点）</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・ユーザー数</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 　（約</a:t>
            </a:r>
            <a:r>
              <a:rPr lang="en-US" altLang="ja-JP" sz="900" dirty="0">
                <a:latin typeface="メイリオ" panose="020B0604030504040204" pitchFamily="50" charset="-128"/>
                <a:ea typeface="メイリオ" panose="020B0604030504040204" pitchFamily="50" charset="-128"/>
                <a:cs typeface="メイリオ" panose="020B0604030504040204" pitchFamily="50" charset="-128"/>
              </a:rPr>
              <a:t>2,000</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ユーザ）</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・業務数</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　申請審査・登録</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　利用者管理</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　入出金管理</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　認定管理</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　統計</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ct val="120000"/>
              </a:lnSpc>
              <a:spcBef>
                <a:spcPct val="0"/>
              </a:spcBef>
              <a:buFont typeface="ＭＳ Ｐゴシック" panose="020B0600070205080204" pitchFamily="50" charset="-128"/>
              <a:buNone/>
            </a:pP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グラフィックス 11" descr="ユーザー">
            <a:extLst>
              <a:ext uri="{FF2B5EF4-FFF2-40B4-BE49-F238E27FC236}">
                <a16:creationId xmlns:a16="http://schemas.microsoft.com/office/drawing/2014/main" id="{44BBCF43-DC90-4C5B-A035-8B9DED0880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3030" y="1385980"/>
            <a:ext cx="692489" cy="692489"/>
          </a:xfrm>
          <a:prstGeom prst="rect">
            <a:avLst/>
          </a:prstGeom>
        </p:spPr>
      </p:pic>
      <p:pic>
        <p:nvPicPr>
          <p:cNvPr id="18" name="グラフィックス 17" descr="ユーザー">
            <a:extLst>
              <a:ext uri="{FF2B5EF4-FFF2-40B4-BE49-F238E27FC236}">
                <a16:creationId xmlns:a16="http://schemas.microsoft.com/office/drawing/2014/main" id="{BAE2F073-6883-48B5-B429-70E716659B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6537" y="3837216"/>
            <a:ext cx="562131" cy="562131"/>
          </a:xfrm>
          <a:prstGeom prst="rect">
            <a:avLst/>
          </a:prstGeom>
        </p:spPr>
      </p:pic>
      <p:pic>
        <p:nvPicPr>
          <p:cNvPr id="114" name="グラフィックス 113" descr="ユーザー">
            <a:extLst>
              <a:ext uri="{FF2B5EF4-FFF2-40B4-BE49-F238E27FC236}">
                <a16:creationId xmlns:a16="http://schemas.microsoft.com/office/drawing/2014/main" id="{87424620-8863-40DC-9F7F-05B35B822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1425" y="1385980"/>
            <a:ext cx="692489" cy="692489"/>
          </a:xfrm>
          <a:prstGeom prst="rect">
            <a:avLst/>
          </a:prstGeom>
        </p:spPr>
      </p:pic>
      <p:pic>
        <p:nvPicPr>
          <p:cNvPr id="115" name="グラフィックス 114" descr="ユーザー">
            <a:extLst>
              <a:ext uri="{FF2B5EF4-FFF2-40B4-BE49-F238E27FC236}">
                <a16:creationId xmlns:a16="http://schemas.microsoft.com/office/drawing/2014/main" id="{66A17024-63E5-4A82-807D-C1C0C08FE4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6537" y="5116116"/>
            <a:ext cx="562131" cy="562131"/>
          </a:xfrm>
          <a:prstGeom prst="rect">
            <a:avLst/>
          </a:prstGeom>
        </p:spPr>
      </p:pic>
      <p:pic>
        <p:nvPicPr>
          <p:cNvPr id="116" name="グラフィックス 115" descr="ユーザー">
            <a:extLst>
              <a:ext uri="{FF2B5EF4-FFF2-40B4-BE49-F238E27FC236}">
                <a16:creationId xmlns:a16="http://schemas.microsoft.com/office/drawing/2014/main" id="{DC688887-05B3-4A03-B3CB-5A459574798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6537" y="6003205"/>
            <a:ext cx="562131" cy="562131"/>
          </a:xfrm>
          <a:prstGeom prst="rect">
            <a:avLst/>
          </a:prstGeom>
        </p:spPr>
      </p:pic>
      <p:sp>
        <p:nvSpPr>
          <p:cNvPr id="117" name="正方形/長方形 116">
            <a:extLst>
              <a:ext uri="{FF2B5EF4-FFF2-40B4-BE49-F238E27FC236}">
                <a16:creationId xmlns:a16="http://schemas.microsoft.com/office/drawing/2014/main" id="{6C8112F8-3DE6-4C09-884C-3DC6CEA62D96}"/>
              </a:ext>
            </a:extLst>
          </p:cNvPr>
          <p:cNvSpPr/>
          <p:nvPr/>
        </p:nvSpPr>
        <p:spPr>
          <a:xfrm>
            <a:off x="6711665" y="3158619"/>
            <a:ext cx="2913222" cy="285679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a:extLst>
              <a:ext uri="{FF2B5EF4-FFF2-40B4-BE49-F238E27FC236}">
                <a16:creationId xmlns:a16="http://schemas.microsoft.com/office/drawing/2014/main" id="{4752AEAA-ADDA-4A1D-9BDD-592CA69A66E2}"/>
              </a:ext>
            </a:extLst>
          </p:cNvPr>
          <p:cNvSpPr txBox="1"/>
          <p:nvPr/>
        </p:nvSpPr>
        <p:spPr bwMode="auto">
          <a:xfrm>
            <a:off x="6813034" y="3150251"/>
            <a:ext cx="1732815" cy="338522"/>
          </a:xfrm>
          <a:prstGeom prst="rect">
            <a:avLst/>
          </a:prstGeom>
          <a:noFill/>
          <a:ln w="9525" algn="ctr">
            <a:noFill/>
            <a:miter lim="800000"/>
            <a:headEnd/>
            <a:tailEnd/>
          </a:ln>
          <a:effectLst/>
        </p:spPr>
        <p:txBody>
          <a:bodyPr wrap="square" lIns="91406" tIns="45704" rIns="91406" bIns="45704" rtlCol="0">
            <a:spAutoFit/>
          </a:bodyPr>
          <a:lstStyle/>
          <a:p>
            <a:r>
              <a:rPr kumimoji="1" lang="ja-JP" altLang="en-US" sz="1600" dirty="0">
                <a:solidFill>
                  <a:srgbClr val="FF0000"/>
                </a:solidFill>
                <a:latin typeface="+mn-ea"/>
                <a:ea typeface="+mn-ea"/>
              </a:rPr>
              <a:t>今回の説明事項</a:t>
            </a:r>
          </a:p>
        </p:txBody>
      </p:sp>
      <p:sp>
        <p:nvSpPr>
          <p:cNvPr id="119" name="正方形/長方形 118">
            <a:extLst>
              <a:ext uri="{FF2B5EF4-FFF2-40B4-BE49-F238E27FC236}">
                <a16:creationId xmlns:a16="http://schemas.microsoft.com/office/drawing/2014/main" id="{3130B5FF-CB9F-4021-A85F-0AA02A18FC0E}"/>
              </a:ext>
            </a:extLst>
          </p:cNvPr>
          <p:cNvSpPr/>
          <p:nvPr/>
        </p:nvSpPr>
        <p:spPr>
          <a:xfrm>
            <a:off x="3831691" y="3158618"/>
            <a:ext cx="2799583" cy="3667385"/>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F8C20B36-11D8-4F39-A036-CFD378C3A88F}"/>
              </a:ext>
            </a:extLst>
          </p:cNvPr>
          <p:cNvSpPr txBox="1"/>
          <p:nvPr/>
        </p:nvSpPr>
        <p:spPr bwMode="auto">
          <a:xfrm>
            <a:off x="3911970" y="3175239"/>
            <a:ext cx="2586098" cy="338522"/>
          </a:xfrm>
          <a:prstGeom prst="rect">
            <a:avLst/>
          </a:prstGeom>
          <a:noFill/>
          <a:ln w="9525" algn="ctr">
            <a:noFill/>
            <a:miter lim="800000"/>
            <a:headEnd/>
            <a:tailEnd/>
          </a:ln>
          <a:effectLst/>
        </p:spPr>
        <p:txBody>
          <a:bodyPr wrap="square" lIns="91406" tIns="45704" rIns="91406" bIns="45704" rtlCol="0">
            <a:spAutoFit/>
          </a:bodyPr>
          <a:lstStyle/>
          <a:p>
            <a:r>
              <a:rPr kumimoji="1" lang="ja-JP" altLang="en-US" sz="1600" dirty="0">
                <a:solidFill>
                  <a:srgbClr val="FF0000"/>
                </a:solidFill>
                <a:latin typeface="+mn-ea"/>
                <a:ea typeface="+mn-ea"/>
              </a:rPr>
              <a:t>前回（●</a:t>
            </a:r>
            <a:r>
              <a:rPr kumimoji="1" lang="en-US" altLang="ja-JP" sz="1600" dirty="0">
                <a:solidFill>
                  <a:srgbClr val="FF0000"/>
                </a:solidFill>
                <a:latin typeface="+mn-ea"/>
                <a:ea typeface="+mn-ea"/>
              </a:rPr>
              <a:t>/</a:t>
            </a:r>
            <a:r>
              <a:rPr kumimoji="1" lang="ja-JP" altLang="en-US" sz="1600" dirty="0">
                <a:solidFill>
                  <a:srgbClr val="FF0000"/>
                </a:solidFill>
                <a:latin typeface="+mn-ea"/>
                <a:ea typeface="+mn-ea"/>
              </a:rPr>
              <a:t>●）の説明事項</a:t>
            </a:r>
          </a:p>
        </p:txBody>
      </p:sp>
    </p:spTree>
    <p:extLst>
      <p:ext uri="{BB962C8B-B14F-4D97-AF65-F5344CB8AC3E}">
        <p14:creationId xmlns:p14="http://schemas.microsoft.com/office/powerpoint/2010/main" val="1359398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a:xfrm>
            <a:off x="2783759" y="1620019"/>
            <a:ext cx="6264696" cy="3024336"/>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dirty="0"/>
              <a:t>バックアップ環境</a:t>
            </a:r>
          </a:p>
        </p:txBody>
      </p:sp>
      <p:sp>
        <p:nvSpPr>
          <p:cNvPr id="2" name="タイトル 1"/>
          <p:cNvSpPr>
            <a:spLocks noGrp="1"/>
          </p:cNvSpPr>
          <p:nvPr>
            <p:ph type="title"/>
          </p:nvPr>
        </p:nvSpPr>
        <p:spPr/>
        <p:txBody>
          <a:bodyPr/>
          <a:lstStyle/>
          <a:p>
            <a:r>
              <a:rPr lang="ja-JP" altLang="en-US" dirty="0"/>
              <a:t>システムの概要</a:t>
            </a:r>
            <a:endParaRPr kumimoji="1" lang="ja-JP" altLang="en-US" dirty="0"/>
          </a:p>
        </p:txBody>
      </p:sp>
      <p:sp>
        <p:nvSpPr>
          <p:cNvPr id="3" name="スライド番号プレースホルダー 2"/>
          <p:cNvSpPr>
            <a:spLocks noGrp="1"/>
          </p:cNvSpPr>
          <p:nvPr>
            <p:ph type="sldNum" sz="quarter" idx="12"/>
          </p:nvPr>
        </p:nvSpPr>
        <p:spPr/>
        <p:txBody>
          <a:bodyPr/>
          <a:lstStyle/>
          <a:p>
            <a:pPr>
              <a:defRPr/>
            </a:pPr>
            <a:fld id="{067EFC52-C34A-4A1B-879C-F7681BFACCAD}" type="slidenum">
              <a:rPr lang="ja-JP" altLang="en-US" smtClean="0">
                <a:solidFill>
                  <a:prstClr val="black"/>
                </a:solidFill>
              </a:rPr>
              <a:pPr>
                <a:defRPr/>
              </a:pPr>
              <a:t>3</a:t>
            </a:fld>
            <a:endParaRPr lang="ja-JP" altLang="en-US" dirty="0">
              <a:solidFill>
                <a:prstClr val="black"/>
              </a:solidFill>
            </a:endParaRPr>
          </a:p>
        </p:txBody>
      </p:sp>
      <p:sp>
        <p:nvSpPr>
          <p:cNvPr id="4" name="正方形/長方形 3"/>
          <p:cNvSpPr/>
          <p:nvPr/>
        </p:nvSpPr>
        <p:spPr>
          <a:xfrm>
            <a:off x="236476" y="692696"/>
            <a:ext cx="9433048" cy="720080"/>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1600" b="0" dirty="0"/>
              <a:t>システムの概要を</a:t>
            </a:r>
            <a:r>
              <a:rPr kumimoji="1" lang="ja-JP" altLang="en-US" sz="1600" b="0" dirty="0"/>
              <a:t>図示する。</a:t>
            </a:r>
            <a:endParaRPr kumimoji="1" lang="en-US" altLang="ja-JP" sz="1600" b="0" dirty="0"/>
          </a:p>
          <a:p>
            <a:r>
              <a:rPr lang="ja-JP" altLang="en-US" sz="1600" b="0" dirty="0"/>
              <a:t>説明が数次に分かれる場合、いつどこの部分について説明するのかを示しておく。</a:t>
            </a:r>
            <a:endParaRPr kumimoji="1" lang="ja-JP" altLang="en-US" sz="1600" b="0" dirty="0"/>
          </a:p>
        </p:txBody>
      </p:sp>
      <p:sp>
        <p:nvSpPr>
          <p:cNvPr id="5" name="正方形/長方形 4"/>
          <p:cNvSpPr/>
          <p:nvPr/>
        </p:nvSpPr>
        <p:spPr>
          <a:xfrm>
            <a:off x="2432720" y="2060848"/>
            <a:ext cx="6264696" cy="3024336"/>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dirty="0"/>
              <a:t>メイン環境</a:t>
            </a:r>
          </a:p>
        </p:txBody>
      </p:sp>
      <p:sp>
        <p:nvSpPr>
          <p:cNvPr id="6" name="角丸四角形 5"/>
          <p:cNvSpPr/>
          <p:nvPr/>
        </p:nvSpPr>
        <p:spPr>
          <a:xfrm>
            <a:off x="2756756" y="4149080"/>
            <a:ext cx="5616624"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共通機能</a:t>
            </a:r>
          </a:p>
        </p:txBody>
      </p:sp>
      <p:sp>
        <p:nvSpPr>
          <p:cNvPr id="7" name="角丸四角形 6"/>
          <p:cNvSpPr/>
          <p:nvPr/>
        </p:nvSpPr>
        <p:spPr>
          <a:xfrm>
            <a:off x="2756756" y="2564904"/>
            <a:ext cx="1404156" cy="14401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サブシステムＡ</a:t>
            </a:r>
          </a:p>
        </p:txBody>
      </p:sp>
      <p:sp>
        <p:nvSpPr>
          <p:cNvPr id="8" name="角丸四角形 7"/>
          <p:cNvSpPr/>
          <p:nvPr/>
        </p:nvSpPr>
        <p:spPr>
          <a:xfrm>
            <a:off x="4862990" y="2564904"/>
            <a:ext cx="1404156" cy="14401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サブシステムＢ</a:t>
            </a:r>
          </a:p>
        </p:txBody>
      </p:sp>
      <p:sp>
        <p:nvSpPr>
          <p:cNvPr id="9" name="角丸四角形 8"/>
          <p:cNvSpPr/>
          <p:nvPr/>
        </p:nvSpPr>
        <p:spPr>
          <a:xfrm>
            <a:off x="6969224" y="2564904"/>
            <a:ext cx="1404156" cy="14401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サブシステムＣ</a:t>
            </a:r>
          </a:p>
        </p:txBody>
      </p:sp>
      <p:cxnSp>
        <p:nvCxnSpPr>
          <p:cNvPr id="11" name="直線コネクタ 10"/>
          <p:cNvCxnSpPr/>
          <p:nvPr/>
        </p:nvCxnSpPr>
        <p:spPr>
          <a:xfrm>
            <a:off x="3458834" y="4005064"/>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a:stCxn id="8" idx="2"/>
            <a:endCxn id="6" idx="0"/>
          </p:cNvCxnSpPr>
          <p:nvPr/>
        </p:nvCxnSpPr>
        <p:spPr>
          <a:xfrm>
            <a:off x="5565068" y="4005064"/>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7671302" y="4005064"/>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7" name="雲 16"/>
          <p:cNvSpPr/>
          <p:nvPr/>
        </p:nvSpPr>
        <p:spPr>
          <a:xfrm>
            <a:off x="3188804" y="5274878"/>
            <a:ext cx="4752528" cy="576064"/>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インターネット</a:t>
            </a:r>
          </a:p>
        </p:txBody>
      </p:sp>
      <p:cxnSp>
        <p:nvCxnSpPr>
          <p:cNvPr id="19" name="直線矢印コネクタ 18"/>
          <p:cNvCxnSpPr/>
          <p:nvPr/>
        </p:nvCxnSpPr>
        <p:spPr>
          <a:xfrm>
            <a:off x="4160912" y="5157192"/>
            <a:ext cx="0" cy="10081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6825208" y="5157192"/>
            <a:ext cx="0" cy="10081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直方体 20"/>
          <p:cNvSpPr/>
          <p:nvPr/>
        </p:nvSpPr>
        <p:spPr>
          <a:xfrm>
            <a:off x="6393160" y="6213253"/>
            <a:ext cx="864096" cy="612751"/>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企業</a:t>
            </a:r>
          </a:p>
        </p:txBody>
      </p:sp>
      <p:sp>
        <p:nvSpPr>
          <p:cNvPr id="22" name="スマイル 21"/>
          <p:cNvSpPr/>
          <p:nvPr/>
        </p:nvSpPr>
        <p:spPr>
          <a:xfrm>
            <a:off x="3880993" y="6266167"/>
            <a:ext cx="559837" cy="559837"/>
          </a:xfrm>
          <a:prstGeom prst="smileyFace">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dirty="0"/>
              <a:t>国民</a:t>
            </a:r>
          </a:p>
        </p:txBody>
      </p:sp>
      <p:sp>
        <p:nvSpPr>
          <p:cNvPr id="23" name="楕円 22"/>
          <p:cNvSpPr/>
          <p:nvPr/>
        </p:nvSpPr>
        <p:spPr>
          <a:xfrm>
            <a:off x="1352600" y="2060848"/>
            <a:ext cx="720080" cy="3024336"/>
          </a:xfrm>
          <a:prstGeom prst="ellipse">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kumimoji="1" lang="ja-JP" altLang="en-US" dirty="0"/>
              <a:t>●●ネットワーク</a:t>
            </a:r>
          </a:p>
        </p:txBody>
      </p:sp>
      <p:cxnSp>
        <p:nvCxnSpPr>
          <p:cNvPr id="25" name="直線コネクタ 24"/>
          <p:cNvCxnSpPr>
            <a:stCxn id="5" idx="1"/>
            <a:endCxn id="23" idx="6"/>
          </p:cNvCxnSpPr>
          <p:nvPr/>
        </p:nvCxnSpPr>
        <p:spPr>
          <a:xfrm flipH="1">
            <a:off x="2072680" y="3573016"/>
            <a:ext cx="36004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角丸四角形 25"/>
          <p:cNvSpPr/>
          <p:nvPr/>
        </p:nvSpPr>
        <p:spPr>
          <a:xfrm>
            <a:off x="218474" y="2587825"/>
            <a:ext cx="864096"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Ａ省</a:t>
            </a:r>
          </a:p>
        </p:txBody>
      </p:sp>
      <p:sp>
        <p:nvSpPr>
          <p:cNvPr id="27" name="角丸四角形 26"/>
          <p:cNvSpPr/>
          <p:nvPr/>
        </p:nvSpPr>
        <p:spPr>
          <a:xfrm>
            <a:off x="218474" y="3324678"/>
            <a:ext cx="864096"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Ｂ省</a:t>
            </a:r>
          </a:p>
        </p:txBody>
      </p:sp>
      <p:cxnSp>
        <p:nvCxnSpPr>
          <p:cNvPr id="29" name="直線コネクタ 28"/>
          <p:cNvCxnSpPr>
            <a:stCxn id="26" idx="3"/>
          </p:cNvCxnSpPr>
          <p:nvPr/>
        </p:nvCxnSpPr>
        <p:spPr>
          <a:xfrm>
            <a:off x="1082570" y="2803849"/>
            <a:ext cx="270030" cy="121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27" idx="3"/>
          </p:cNvCxnSpPr>
          <p:nvPr/>
        </p:nvCxnSpPr>
        <p:spPr>
          <a:xfrm flipV="1">
            <a:off x="1082570" y="3429000"/>
            <a:ext cx="270030" cy="111702"/>
          </a:xfrm>
          <a:prstGeom prst="line">
            <a:avLst/>
          </a:prstGeom>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6294149" y="2348880"/>
            <a:ext cx="2259251" cy="44771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bwMode="auto">
          <a:xfrm>
            <a:off x="8517396" y="5598774"/>
            <a:ext cx="1188132" cy="584743"/>
          </a:xfrm>
          <a:prstGeom prst="rect">
            <a:avLst/>
          </a:prstGeom>
          <a:noFill/>
          <a:ln w="9525" algn="ctr">
            <a:noFill/>
            <a:miter lim="800000"/>
            <a:headEnd/>
            <a:tailEnd/>
          </a:ln>
          <a:effectLst/>
        </p:spPr>
        <p:txBody>
          <a:bodyPr wrap="square" lIns="91406" tIns="45704" rIns="91406" bIns="45704" rtlCol="0">
            <a:spAutoFit/>
          </a:bodyPr>
          <a:lstStyle/>
          <a:p>
            <a:r>
              <a:rPr kumimoji="1" lang="ja-JP" altLang="en-US" sz="1600" dirty="0">
                <a:solidFill>
                  <a:srgbClr val="FF0000"/>
                </a:solidFill>
                <a:latin typeface="+mn-ea"/>
                <a:ea typeface="+mn-ea"/>
              </a:rPr>
              <a:t>今回の</a:t>
            </a:r>
            <a:endParaRPr kumimoji="1" lang="en-US" altLang="ja-JP" sz="1600" dirty="0">
              <a:solidFill>
                <a:srgbClr val="FF0000"/>
              </a:solidFill>
              <a:latin typeface="+mn-ea"/>
              <a:ea typeface="+mn-ea"/>
            </a:endParaRPr>
          </a:p>
          <a:p>
            <a:r>
              <a:rPr kumimoji="1" lang="ja-JP" altLang="en-US" sz="1600" dirty="0">
                <a:solidFill>
                  <a:srgbClr val="FF0000"/>
                </a:solidFill>
                <a:latin typeface="+mn-ea"/>
                <a:ea typeface="+mn-ea"/>
              </a:rPr>
              <a:t>説明事項</a:t>
            </a:r>
          </a:p>
        </p:txBody>
      </p:sp>
      <p:sp>
        <p:nvSpPr>
          <p:cNvPr id="34" name="正方形/長方形 33"/>
          <p:cNvSpPr/>
          <p:nvPr/>
        </p:nvSpPr>
        <p:spPr>
          <a:xfrm>
            <a:off x="2549733" y="2348880"/>
            <a:ext cx="2259251" cy="4477124"/>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bwMode="auto">
          <a:xfrm>
            <a:off x="704528" y="5603113"/>
            <a:ext cx="1773199" cy="584743"/>
          </a:xfrm>
          <a:prstGeom prst="rect">
            <a:avLst/>
          </a:prstGeom>
          <a:noFill/>
          <a:ln w="9525" algn="ctr">
            <a:noFill/>
            <a:miter lim="800000"/>
            <a:headEnd/>
            <a:tailEnd/>
          </a:ln>
          <a:effectLst/>
        </p:spPr>
        <p:txBody>
          <a:bodyPr wrap="square" lIns="91406" tIns="45704" rIns="91406" bIns="45704" rtlCol="0">
            <a:spAutoFit/>
          </a:bodyPr>
          <a:lstStyle/>
          <a:p>
            <a:r>
              <a:rPr kumimoji="1" lang="ja-JP" altLang="en-US" sz="1600" dirty="0">
                <a:solidFill>
                  <a:srgbClr val="FF0000"/>
                </a:solidFill>
                <a:latin typeface="+mn-ea"/>
                <a:ea typeface="+mn-ea"/>
              </a:rPr>
              <a:t>前回（●</a:t>
            </a:r>
            <a:r>
              <a:rPr kumimoji="1" lang="en-US" altLang="ja-JP" sz="1600" dirty="0">
                <a:solidFill>
                  <a:srgbClr val="FF0000"/>
                </a:solidFill>
                <a:latin typeface="+mn-ea"/>
                <a:ea typeface="+mn-ea"/>
              </a:rPr>
              <a:t>/</a:t>
            </a:r>
            <a:r>
              <a:rPr kumimoji="1" lang="ja-JP" altLang="en-US" sz="1600" dirty="0">
                <a:solidFill>
                  <a:srgbClr val="FF0000"/>
                </a:solidFill>
                <a:latin typeface="+mn-ea"/>
                <a:ea typeface="+mn-ea"/>
              </a:rPr>
              <a:t>●）の</a:t>
            </a:r>
            <a:endParaRPr kumimoji="1" lang="en-US" altLang="ja-JP" sz="1600" dirty="0">
              <a:solidFill>
                <a:srgbClr val="FF0000"/>
              </a:solidFill>
              <a:latin typeface="+mn-ea"/>
              <a:ea typeface="+mn-ea"/>
            </a:endParaRPr>
          </a:p>
          <a:p>
            <a:r>
              <a:rPr kumimoji="1" lang="ja-JP" altLang="en-US" sz="1600" dirty="0">
                <a:solidFill>
                  <a:srgbClr val="FF0000"/>
                </a:solidFill>
                <a:latin typeface="+mn-ea"/>
                <a:ea typeface="+mn-ea"/>
              </a:rPr>
              <a:t>説明事項</a:t>
            </a:r>
          </a:p>
        </p:txBody>
      </p:sp>
    </p:spTree>
    <p:extLst>
      <p:ext uri="{BB962C8B-B14F-4D97-AF65-F5344CB8AC3E}">
        <p14:creationId xmlns:p14="http://schemas.microsoft.com/office/powerpoint/2010/main" val="253475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プロジェクトの全体スケジュール</a:t>
            </a:r>
          </a:p>
        </p:txBody>
      </p:sp>
      <p:sp>
        <p:nvSpPr>
          <p:cNvPr id="3" name="スライド番号プレースホルダー 2"/>
          <p:cNvSpPr>
            <a:spLocks noGrp="1"/>
          </p:cNvSpPr>
          <p:nvPr>
            <p:ph type="sldNum" sz="quarter" idx="12"/>
          </p:nvPr>
        </p:nvSpPr>
        <p:spPr/>
        <p:txBody>
          <a:bodyPr/>
          <a:lstStyle/>
          <a:p>
            <a:pPr>
              <a:defRPr/>
            </a:pPr>
            <a:fld id="{067EFC52-C34A-4A1B-879C-F7681BFACCAD}" type="slidenum">
              <a:rPr lang="ja-JP" altLang="en-US" smtClean="0">
                <a:solidFill>
                  <a:prstClr val="black"/>
                </a:solidFill>
              </a:rPr>
              <a:pPr>
                <a:defRPr/>
              </a:pPr>
              <a:t>4</a:t>
            </a:fld>
            <a:endParaRPr lang="ja-JP" altLang="en-US" dirty="0">
              <a:solidFill>
                <a:prstClr val="black"/>
              </a:solidFill>
            </a:endParaRPr>
          </a:p>
        </p:txBody>
      </p:sp>
      <p:sp>
        <p:nvSpPr>
          <p:cNvPr id="6" name="正方形/長方形 5"/>
          <p:cNvSpPr/>
          <p:nvPr/>
        </p:nvSpPr>
        <p:spPr>
          <a:xfrm>
            <a:off x="236476" y="692696"/>
            <a:ext cx="9433048" cy="2088232"/>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sz="1600" b="0" dirty="0"/>
              <a:t>プロジェクトはフェーズ１～フェーズ３として段階的に実施</a:t>
            </a:r>
            <a:endParaRPr kumimoji="1" lang="en-US" altLang="ja-JP" sz="1600" b="0" dirty="0"/>
          </a:p>
          <a:p>
            <a:r>
              <a:rPr kumimoji="1" lang="ja-JP" altLang="en-US" sz="1600" b="0" dirty="0"/>
              <a:t>フェーズ１：●●の構築</a:t>
            </a:r>
            <a:endParaRPr kumimoji="1" lang="en-US" altLang="ja-JP" sz="1600" b="0" dirty="0"/>
          </a:p>
          <a:p>
            <a:pPr marL="742950" lvl="1" indent="-285750">
              <a:buFont typeface="Wingdings" panose="05000000000000000000" pitchFamily="2" charset="2"/>
              <a:buChar char="u"/>
            </a:pPr>
            <a:r>
              <a:rPr lang="ja-JP" altLang="en-US" sz="1600" b="0" dirty="0"/>
              <a:t>・・・を実施する。</a:t>
            </a:r>
            <a:endParaRPr kumimoji="1" lang="en-US" altLang="ja-JP" sz="1600" b="0" dirty="0"/>
          </a:p>
          <a:p>
            <a:r>
              <a:rPr lang="ja-JP" altLang="en-US" sz="1600" b="0" dirty="0"/>
              <a:t>フェーズ２：●●の移行</a:t>
            </a:r>
            <a:endParaRPr lang="en-US" altLang="ja-JP" sz="1600" b="0" dirty="0"/>
          </a:p>
          <a:p>
            <a:pPr marL="742950" lvl="1" indent="-285750">
              <a:buFont typeface="Wingdings" panose="05000000000000000000" pitchFamily="2" charset="2"/>
              <a:buChar char="u"/>
            </a:pPr>
            <a:r>
              <a:rPr lang="ja-JP" altLang="en-US" sz="1600" b="0" dirty="0"/>
              <a:t>・・・を実施する。</a:t>
            </a:r>
            <a:endParaRPr lang="en-US" altLang="ja-JP" sz="1600" b="0" dirty="0"/>
          </a:p>
          <a:p>
            <a:pPr marL="742950" lvl="1" indent="-285750">
              <a:buFont typeface="Wingdings" panose="05000000000000000000" pitchFamily="2" charset="2"/>
              <a:buChar char="u"/>
            </a:pPr>
            <a:r>
              <a:rPr lang="ja-JP" altLang="en-US" sz="1600" b="0" dirty="0"/>
              <a:t>・・・を実施する。</a:t>
            </a:r>
            <a:endParaRPr lang="en-US" altLang="ja-JP" sz="1600" b="0" dirty="0"/>
          </a:p>
          <a:p>
            <a:r>
              <a:rPr lang="ja-JP" altLang="en-US" sz="1600" b="0" dirty="0"/>
              <a:t>フェーズ３：●●の構築</a:t>
            </a:r>
            <a:endParaRPr lang="en-US" altLang="ja-JP" sz="1600" b="0" dirty="0"/>
          </a:p>
          <a:p>
            <a:pPr marL="742950" lvl="1" indent="-285750">
              <a:buFont typeface="Wingdings" panose="05000000000000000000" pitchFamily="2" charset="2"/>
              <a:buChar char="u"/>
            </a:pPr>
            <a:r>
              <a:rPr kumimoji="1" lang="ja-JP" altLang="en-US" sz="1600" b="0" dirty="0"/>
              <a:t>・・・を実施する。</a:t>
            </a:r>
          </a:p>
        </p:txBody>
      </p:sp>
      <p:sp>
        <p:nvSpPr>
          <p:cNvPr id="7" name="正方形/長方形 6"/>
          <p:cNvSpPr/>
          <p:nvPr/>
        </p:nvSpPr>
        <p:spPr>
          <a:xfrm>
            <a:off x="704528" y="1736812"/>
            <a:ext cx="2088232" cy="25202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bwMode="auto">
          <a:xfrm>
            <a:off x="2864768" y="1693565"/>
            <a:ext cx="1800200" cy="338522"/>
          </a:xfrm>
          <a:prstGeom prst="rect">
            <a:avLst/>
          </a:prstGeom>
          <a:noFill/>
          <a:ln w="9525" algn="ctr">
            <a:noFill/>
            <a:miter lim="800000"/>
            <a:headEnd/>
            <a:tailEnd/>
          </a:ln>
          <a:effectLst/>
        </p:spPr>
        <p:txBody>
          <a:bodyPr wrap="square" lIns="91406" tIns="45704" rIns="91406" bIns="45704" rtlCol="0">
            <a:spAutoFit/>
          </a:bodyPr>
          <a:lstStyle/>
          <a:p>
            <a:r>
              <a:rPr kumimoji="1" lang="ja-JP" altLang="en-US" sz="1600" dirty="0">
                <a:solidFill>
                  <a:srgbClr val="FF0000"/>
                </a:solidFill>
                <a:latin typeface="+mn-ea"/>
                <a:ea typeface="+mn-ea"/>
              </a:rPr>
              <a:t>今回の説明事項</a:t>
            </a:r>
          </a:p>
        </p:txBody>
      </p:sp>
      <p:sp>
        <p:nvSpPr>
          <p:cNvPr id="9" name="正方形/長方形 8"/>
          <p:cNvSpPr/>
          <p:nvPr/>
        </p:nvSpPr>
        <p:spPr>
          <a:xfrm>
            <a:off x="7591425" y="856387"/>
            <a:ext cx="1800200" cy="57606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dirty="0"/>
              <a:t>詳細は別紙●参照</a:t>
            </a:r>
          </a:p>
        </p:txBody>
      </p:sp>
      <p:graphicFrame>
        <p:nvGraphicFramePr>
          <p:cNvPr id="10" name="表 9"/>
          <p:cNvGraphicFramePr>
            <a:graphicFrameLocks noGrp="1"/>
          </p:cNvGraphicFramePr>
          <p:nvPr>
            <p:extLst>
              <p:ext uri="{D42A27DB-BD31-4B8C-83A1-F6EECF244321}">
                <p14:modId xmlns:p14="http://schemas.microsoft.com/office/powerpoint/2010/main" val="1236926820"/>
              </p:ext>
            </p:extLst>
          </p:nvPr>
        </p:nvGraphicFramePr>
        <p:xfrm>
          <a:off x="236476" y="2996908"/>
          <a:ext cx="9433053" cy="370840"/>
        </p:xfrm>
        <a:graphic>
          <a:graphicData uri="http://schemas.openxmlformats.org/drawingml/2006/table">
            <a:tbl>
              <a:tblPr firstRow="1" bandRow="1">
                <a:tableStyleId>{5C22544A-7EE6-4342-B048-85BDC9FD1C3A}</a:tableStyleId>
              </a:tblPr>
              <a:tblGrid>
                <a:gridCol w="1048117">
                  <a:extLst>
                    <a:ext uri="{9D8B030D-6E8A-4147-A177-3AD203B41FA5}">
                      <a16:colId xmlns:a16="http://schemas.microsoft.com/office/drawing/2014/main" val="1980811389"/>
                    </a:ext>
                  </a:extLst>
                </a:gridCol>
                <a:gridCol w="1048117">
                  <a:extLst>
                    <a:ext uri="{9D8B030D-6E8A-4147-A177-3AD203B41FA5}">
                      <a16:colId xmlns:a16="http://schemas.microsoft.com/office/drawing/2014/main" val="909613887"/>
                    </a:ext>
                  </a:extLst>
                </a:gridCol>
                <a:gridCol w="1048117">
                  <a:extLst>
                    <a:ext uri="{9D8B030D-6E8A-4147-A177-3AD203B41FA5}">
                      <a16:colId xmlns:a16="http://schemas.microsoft.com/office/drawing/2014/main" val="3282626239"/>
                    </a:ext>
                  </a:extLst>
                </a:gridCol>
                <a:gridCol w="1048117">
                  <a:extLst>
                    <a:ext uri="{9D8B030D-6E8A-4147-A177-3AD203B41FA5}">
                      <a16:colId xmlns:a16="http://schemas.microsoft.com/office/drawing/2014/main" val="4137453103"/>
                    </a:ext>
                  </a:extLst>
                </a:gridCol>
                <a:gridCol w="1048117">
                  <a:extLst>
                    <a:ext uri="{9D8B030D-6E8A-4147-A177-3AD203B41FA5}">
                      <a16:colId xmlns:a16="http://schemas.microsoft.com/office/drawing/2014/main" val="3939889267"/>
                    </a:ext>
                  </a:extLst>
                </a:gridCol>
                <a:gridCol w="1048117">
                  <a:extLst>
                    <a:ext uri="{9D8B030D-6E8A-4147-A177-3AD203B41FA5}">
                      <a16:colId xmlns:a16="http://schemas.microsoft.com/office/drawing/2014/main" val="3894692160"/>
                    </a:ext>
                  </a:extLst>
                </a:gridCol>
                <a:gridCol w="1048117">
                  <a:extLst>
                    <a:ext uri="{9D8B030D-6E8A-4147-A177-3AD203B41FA5}">
                      <a16:colId xmlns:a16="http://schemas.microsoft.com/office/drawing/2014/main" val="1791480473"/>
                    </a:ext>
                  </a:extLst>
                </a:gridCol>
                <a:gridCol w="2096234">
                  <a:extLst>
                    <a:ext uri="{9D8B030D-6E8A-4147-A177-3AD203B41FA5}">
                      <a16:colId xmlns:a16="http://schemas.microsoft.com/office/drawing/2014/main" val="1805917827"/>
                    </a:ext>
                  </a:extLst>
                </a:gridCol>
              </a:tblGrid>
              <a:tr h="370840">
                <a:tc>
                  <a:txBody>
                    <a:bodyPr/>
                    <a:lstStyle/>
                    <a:p>
                      <a:pPr algn="ctr"/>
                      <a:r>
                        <a:rPr kumimoji="1" lang="en-US" altLang="ja-JP" sz="1400" dirty="0"/>
                        <a:t>2020</a:t>
                      </a:r>
                      <a:r>
                        <a:rPr kumimoji="1" lang="ja-JP" altLang="en-US" sz="1400" dirty="0"/>
                        <a:t>年度</a:t>
                      </a:r>
                    </a:p>
                  </a:txBody>
                  <a:tcPr/>
                </a:tc>
                <a:tc>
                  <a:txBody>
                    <a:bodyPr/>
                    <a:lstStyle/>
                    <a:p>
                      <a:pPr marL="0" marR="0" lvl="0" indent="0" algn="ctr" defTabSz="914063" rtl="0" eaLnBrk="1" fontAlgn="auto" latinLnBrk="0" hangingPunct="1">
                        <a:lnSpc>
                          <a:spcPct val="100000"/>
                        </a:lnSpc>
                        <a:spcBef>
                          <a:spcPts val="0"/>
                        </a:spcBef>
                        <a:spcAft>
                          <a:spcPts val="0"/>
                        </a:spcAft>
                        <a:buClrTx/>
                        <a:buSzTx/>
                        <a:buFontTx/>
                        <a:buNone/>
                        <a:tabLst/>
                        <a:defRPr/>
                      </a:pPr>
                      <a:r>
                        <a:rPr kumimoji="1" lang="en-US" altLang="ja-JP" sz="1400" dirty="0"/>
                        <a:t>2021</a:t>
                      </a:r>
                      <a:r>
                        <a:rPr kumimoji="1" lang="ja-JP" altLang="en-US" sz="1400" dirty="0"/>
                        <a:t>年度</a:t>
                      </a:r>
                    </a:p>
                  </a:txBody>
                  <a:tcPr/>
                </a:tc>
                <a:tc>
                  <a:txBody>
                    <a:bodyPr/>
                    <a:lstStyle/>
                    <a:p>
                      <a:pPr algn="ctr"/>
                      <a:r>
                        <a:rPr kumimoji="1" lang="en-US" altLang="ja-JP" sz="1400" dirty="0"/>
                        <a:t>2022</a:t>
                      </a:r>
                      <a:r>
                        <a:rPr kumimoji="1" lang="ja-JP" altLang="en-US" sz="1400" dirty="0"/>
                        <a:t>年度</a:t>
                      </a:r>
                    </a:p>
                  </a:txBody>
                  <a:tcPr/>
                </a:tc>
                <a:tc>
                  <a:txBody>
                    <a:bodyPr/>
                    <a:lstStyle/>
                    <a:p>
                      <a:pPr algn="ctr"/>
                      <a:r>
                        <a:rPr kumimoji="1" lang="en-US" altLang="ja-JP" sz="1400" dirty="0"/>
                        <a:t>2023</a:t>
                      </a:r>
                      <a:r>
                        <a:rPr kumimoji="1" lang="ja-JP" altLang="en-US" sz="1400" dirty="0"/>
                        <a:t>年度</a:t>
                      </a:r>
                    </a:p>
                  </a:txBody>
                  <a:tcPr/>
                </a:tc>
                <a:tc>
                  <a:txBody>
                    <a:bodyPr/>
                    <a:lstStyle/>
                    <a:p>
                      <a:pPr algn="ctr"/>
                      <a:r>
                        <a:rPr kumimoji="1" lang="en-US" altLang="ja-JP" sz="1400" dirty="0"/>
                        <a:t>2024</a:t>
                      </a:r>
                      <a:r>
                        <a:rPr kumimoji="1" lang="ja-JP" altLang="en-US" sz="1400" dirty="0"/>
                        <a:t>年度</a:t>
                      </a:r>
                    </a:p>
                  </a:txBody>
                  <a:tcPr/>
                </a:tc>
                <a:tc>
                  <a:txBody>
                    <a:bodyPr/>
                    <a:lstStyle/>
                    <a:p>
                      <a:pPr algn="ctr"/>
                      <a:r>
                        <a:rPr kumimoji="1" lang="en-US" altLang="ja-JP" sz="1400" dirty="0"/>
                        <a:t>2025</a:t>
                      </a:r>
                      <a:r>
                        <a:rPr kumimoji="1" lang="ja-JP" altLang="en-US" sz="1400" dirty="0"/>
                        <a:t>年度</a:t>
                      </a:r>
                    </a:p>
                  </a:txBody>
                  <a:tcPr/>
                </a:tc>
                <a:tc>
                  <a:txBody>
                    <a:bodyPr/>
                    <a:lstStyle/>
                    <a:p>
                      <a:pPr algn="ctr"/>
                      <a:r>
                        <a:rPr kumimoji="1" lang="en-US" altLang="ja-JP" sz="1400" dirty="0"/>
                        <a:t>2026</a:t>
                      </a:r>
                      <a:r>
                        <a:rPr kumimoji="1" lang="ja-JP" altLang="en-US" sz="1400" dirty="0"/>
                        <a:t>年度</a:t>
                      </a:r>
                    </a:p>
                  </a:txBody>
                  <a:tcPr/>
                </a:tc>
                <a:tc>
                  <a:txBody>
                    <a:bodyPr/>
                    <a:lstStyle/>
                    <a:p>
                      <a:pPr algn="ctr"/>
                      <a:r>
                        <a:rPr kumimoji="1" lang="en-US" altLang="ja-JP" sz="1400" dirty="0"/>
                        <a:t>2027</a:t>
                      </a:r>
                      <a:r>
                        <a:rPr kumimoji="1" lang="ja-JP" altLang="en-US" sz="1400" dirty="0"/>
                        <a:t>年度～</a:t>
                      </a:r>
                    </a:p>
                  </a:txBody>
                  <a:tcPr/>
                </a:tc>
                <a:extLst>
                  <a:ext uri="{0D108BD9-81ED-4DB2-BD59-A6C34878D82A}">
                    <a16:rowId xmlns:a16="http://schemas.microsoft.com/office/drawing/2014/main" val="1452571817"/>
                  </a:ext>
                </a:extLst>
              </a:tr>
            </a:tbl>
          </a:graphicData>
        </a:graphic>
      </p:graphicFrame>
      <p:sp>
        <p:nvSpPr>
          <p:cNvPr id="12" name="テキスト ボックス 11"/>
          <p:cNvSpPr txBox="1"/>
          <p:nvPr/>
        </p:nvSpPr>
        <p:spPr bwMode="auto">
          <a:xfrm>
            <a:off x="1352600" y="4478200"/>
            <a:ext cx="1152128" cy="307744"/>
          </a:xfrm>
          <a:prstGeom prst="rect">
            <a:avLst/>
          </a:prstGeom>
          <a:noFill/>
          <a:ln w="9525" algn="ctr">
            <a:noFill/>
            <a:miter lim="800000"/>
            <a:headEnd/>
            <a:tailEnd/>
          </a:ln>
          <a:effectLst/>
        </p:spPr>
        <p:txBody>
          <a:bodyPr wrap="square" lIns="91406" tIns="45704" rIns="91406" bIns="45704" rtlCol="0">
            <a:spAutoFit/>
          </a:bodyPr>
          <a:lstStyle/>
          <a:p>
            <a:r>
              <a:rPr lang="ja-JP" altLang="en-US" dirty="0">
                <a:latin typeface="+mn-ea"/>
                <a:ea typeface="+mn-ea"/>
              </a:rPr>
              <a:t>フェーズ１</a:t>
            </a:r>
            <a:endParaRPr kumimoji="1" lang="ja-JP" altLang="en-US" dirty="0">
              <a:latin typeface="+mn-ea"/>
              <a:ea typeface="+mn-ea"/>
            </a:endParaRPr>
          </a:p>
        </p:txBody>
      </p:sp>
      <p:sp>
        <p:nvSpPr>
          <p:cNvPr id="13" name="テキスト ボックス 12"/>
          <p:cNvSpPr txBox="1"/>
          <p:nvPr/>
        </p:nvSpPr>
        <p:spPr bwMode="auto">
          <a:xfrm>
            <a:off x="1950029" y="5016276"/>
            <a:ext cx="1152128" cy="307744"/>
          </a:xfrm>
          <a:prstGeom prst="rect">
            <a:avLst/>
          </a:prstGeom>
          <a:noFill/>
          <a:ln w="9525" algn="ctr">
            <a:noFill/>
            <a:miter lim="800000"/>
            <a:headEnd/>
            <a:tailEnd/>
          </a:ln>
          <a:effectLst/>
        </p:spPr>
        <p:txBody>
          <a:bodyPr wrap="square" lIns="91406" tIns="45704" rIns="91406" bIns="45704" rtlCol="0">
            <a:spAutoFit/>
          </a:bodyPr>
          <a:lstStyle/>
          <a:p>
            <a:r>
              <a:rPr lang="ja-JP" altLang="en-US" dirty="0">
                <a:latin typeface="+mn-ea"/>
                <a:ea typeface="+mn-ea"/>
              </a:rPr>
              <a:t>フェーズ２</a:t>
            </a:r>
            <a:endParaRPr kumimoji="1" lang="ja-JP" altLang="en-US" dirty="0">
              <a:latin typeface="+mn-ea"/>
              <a:ea typeface="+mn-ea"/>
            </a:endParaRPr>
          </a:p>
        </p:txBody>
      </p:sp>
      <p:sp>
        <p:nvSpPr>
          <p:cNvPr id="14" name="テキスト ボックス 13"/>
          <p:cNvSpPr txBox="1"/>
          <p:nvPr/>
        </p:nvSpPr>
        <p:spPr bwMode="auto">
          <a:xfrm>
            <a:off x="3748303" y="6238828"/>
            <a:ext cx="1152128" cy="307744"/>
          </a:xfrm>
          <a:prstGeom prst="rect">
            <a:avLst/>
          </a:prstGeom>
          <a:noFill/>
          <a:ln w="9525" algn="ctr">
            <a:noFill/>
            <a:miter lim="800000"/>
            <a:headEnd/>
            <a:tailEnd/>
          </a:ln>
          <a:effectLst/>
        </p:spPr>
        <p:txBody>
          <a:bodyPr wrap="square" lIns="91406" tIns="45704" rIns="91406" bIns="45704" rtlCol="0">
            <a:spAutoFit/>
          </a:bodyPr>
          <a:lstStyle/>
          <a:p>
            <a:r>
              <a:rPr lang="ja-JP" altLang="en-US" dirty="0">
                <a:latin typeface="+mn-ea"/>
                <a:ea typeface="+mn-ea"/>
              </a:rPr>
              <a:t>フェーズ３</a:t>
            </a:r>
            <a:endParaRPr kumimoji="1" lang="ja-JP" altLang="en-US" dirty="0">
              <a:latin typeface="+mn-ea"/>
              <a:ea typeface="+mn-ea"/>
            </a:endParaRPr>
          </a:p>
        </p:txBody>
      </p:sp>
      <p:sp>
        <p:nvSpPr>
          <p:cNvPr id="15" name="ホームベース 14"/>
          <p:cNvSpPr/>
          <p:nvPr/>
        </p:nvSpPr>
        <p:spPr>
          <a:xfrm>
            <a:off x="272480" y="3429001"/>
            <a:ext cx="792088" cy="396044"/>
          </a:xfrm>
          <a:prstGeom prst="homePlate">
            <a:avLst/>
          </a:prstGeom>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ja-JP" altLang="en-US" dirty="0"/>
              <a:t>基本設計</a:t>
            </a:r>
          </a:p>
        </p:txBody>
      </p:sp>
      <p:sp>
        <p:nvSpPr>
          <p:cNvPr id="16" name="ホームベース 15"/>
          <p:cNvSpPr/>
          <p:nvPr/>
        </p:nvSpPr>
        <p:spPr>
          <a:xfrm>
            <a:off x="677313" y="3871107"/>
            <a:ext cx="792088" cy="396044"/>
          </a:xfrm>
          <a:prstGeom prst="homePlate">
            <a:avLst/>
          </a:prstGeom>
        </p:spPr>
        <p:style>
          <a:lnRef idx="2">
            <a:schemeClr val="accent1"/>
          </a:lnRef>
          <a:fillRef idx="1">
            <a:schemeClr val="lt1"/>
          </a:fillRef>
          <a:effectRef idx="0">
            <a:schemeClr val="accent1"/>
          </a:effectRef>
          <a:fontRef idx="minor">
            <a:schemeClr val="dk1"/>
          </a:fontRef>
        </p:style>
        <p:txBody>
          <a:bodyPr wrap="none" rtlCol="0" anchor="ctr"/>
          <a:lstStyle/>
          <a:p>
            <a:pPr algn="ctr"/>
            <a:r>
              <a:rPr lang="ja-JP" altLang="en-US" dirty="0"/>
              <a:t>補完</a:t>
            </a:r>
            <a:r>
              <a:rPr kumimoji="1" lang="ja-JP" altLang="en-US" dirty="0"/>
              <a:t>工程</a:t>
            </a:r>
          </a:p>
        </p:txBody>
      </p:sp>
      <p:sp>
        <p:nvSpPr>
          <p:cNvPr id="17" name="ホームベース 16"/>
          <p:cNvSpPr/>
          <p:nvPr/>
        </p:nvSpPr>
        <p:spPr>
          <a:xfrm>
            <a:off x="2396716" y="4434050"/>
            <a:ext cx="2844316" cy="396044"/>
          </a:xfrm>
          <a:prstGeom prst="homePlate">
            <a:avLst/>
          </a:prstGeom>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ja-JP" altLang="en-US" dirty="0"/>
              <a:t>サブシステムＡの・・・実施</a:t>
            </a:r>
          </a:p>
        </p:txBody>
      </p:sp>
      <p:sp>
        <p:nvSpPr>
          <p:cNvPr id="18" name="ホームベース 17"/>
          <p:cNvSpPr/>
          <p:nvPr/>
        </p:nvSpPr>
        <p:spPr>
          <a:xfrm>
            <a:off x="2864768" y="5311526"/>
            <a:ext cx="2844316" cy="396044"/>
          </a:xfrm>
          <a:prstGeom prst="homePlate">
            <a:avLst/>
          </a:prstGeom>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ja-JP" altLang="en-US" dirty="0"/>
              <a:t>サブシステムＣの・・・実施</a:t>
            </a:r>
          </a:p>
        </p:txBody>
      </p:sp>
      <p:sp>
        <p:nvSpPr>
          <p:cNvPr id="19" name="ホームベース 18"/>
          <p:cNvSpPr/>
          <p:nvPr/>
        </p:nvSpPr>
        <p:spPr>
          <a:xfrm>
            <a:off x="4753465" y="6186237"/>
            <a:ext cx="2844316" cy="396044"/>
          </a:xfrm>
          <a:prstGeom prst="homePlate">
            <a:avLst/>
          </a:prstGeom>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ja-JP" altLang="en-US" dirty="0"/>
              <a:t>サブシステムＢの・・・実施</a:t>
            </a:r>
          </a:p>
        </p:txBody>
      </p:sp>
      <p:sp>
        <p:nvSpPr>
          <p:cNvPr id="20" name="ホームベース 19"/>
          <p:cNvSpPr/>
          <p:nvPr/>
        </p:nvSpPr>
        <p:spPr>
          <a:xfrm>
            <a:off x="3364032" y="5748881"/>
            <a:ext cx="2844316" cy="396044"/>
          </a:xfrm>
          <a:prstGeom prst="homePlate">
            <a:avLst/>
          </a:prstGeom>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ja-JP" altLang="en-US" dirty="0"/>
              <a:t>共通機能の・・・実施</a:t>
            </a:r>
          </a:p>
        </p:txBody>
      </p:sp>
      <p:sp>
        <p:nvSpPr>
          <p:cNvPr id="21" name="ホームベース 20"/>
          <p:cNvSpPr/>
          <p:nvPr/>
        </p:nvSpPr>
        <p:spPr>
          <a:xfrm>
            <a:off x="7597781" y="6173131"/>
            <a:ext cx="2071743" cy="396044"/>
          </a:xfrm>
          <a:prstGeom prst="homePlate">
            <a:avLst/>
          </a:prstGeom>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ja-JP" altLang="en-US" dirty="0"/>
              <a:t>新しい●●システムの・・・</a:t>
            </a:r>
          </a:p>
        </p:txBody>
      </p:sp>
      <p:sp>
        <p:nvSpPr>
          <p:cNvPr id="22" name="正方形/長方形 21"/>
          <p:cNvSpPr/>
          <p:nvPr/>
        </p:nvSpPr>
        <p:spPr>
          <a:xfrm>
            <a:off x="1820652" y="5012547"/>
            <a:ext cx="4068452" cy="73633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bwMode="auto">
          <a:xfrm>
            <a:off x="5903743" y="5098962"/>
            <a:ext cx="1800200" cy="338522"/>
          </a:xfrm>
          <a:prstGeom prst="rect">
            <a:avLst/>
          </a:prstGeom>
          <a:noFill/>
          <a:ln w="9525" algn="ctr">
            <a:noFill/>
            <a:miter lim="800000"/>
            <a:headEnd/>
            <a:tailEnd/>
          </a:ln>
          <a:effectLst/>
        </p:spPr>
        <p:txBody>
          <a:bodyPr wrap="square" lIns="91406" tIns="45704" rIns="91406" bIns="45704" rtlCol="0">
            <a:spAutoFit/>
          </a:bodyPr>
          <a:lstStyle/>
          <a:p>
            <a:r>
              <a:rPr kumimoji="1" lang="ja-JP" altLang="en-US" sz="1600" dirty="0">
                <a:solidFill>
                  <a:srgbClr val="FF0000"/>
                </a:solidFill>
                <a:latin typeface="+mn-ea"/>
                <a:ea typeface="+mn-ea"/>
              </a:rPr>
              <a:t>今回の説明事項</a:t>
            </a:r>
          </a:p>
        </p:txBody>
      </p:sp>
      <p:cxnSp>
        <p:nvCxnSpPr>
          <p:cNvPr id="25" name="直線コネクタ 24"/>
          <p:cNvCxnSpPr/>
          <p:nvPr/>
        </p:nvCxnSpPr>
        <p:spPr>
          <a:xfrm flipV="1">
            <a:off x="920552" y="3367748"/>
            <a:ext cx="0" cy="3248952"/>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bwMode="auto">
          <a:xfrm>
            <a:off x="992560" y="6305632"/>
            <a:ext cx="1800200" cy="338522"/>
          </a:xfrm>
          <a:prstGeom prst="rect">
            <a:avLst/>
          </a:prstGeom>
          <a:noFill/>
          <a:ln w="9525" algn="ctr">
            <a:noFill/>
            <a:miter lim="800000"/>
            <a:headEnd/>
            <a:tailEnd/>
          </a:ln>
          <a:effectLst/>
        </p:spPr>
        <p:txBody>
          <a:bodyPr wrap="square" lIns="91406" tIns="45704" rIns="91406" bIns="45704" rtlCol="0">
            <a:spAutoFit/>
          </a:bodyPr>
          <a:lstStyle/>
          <a:p>
            <a:r>
              <a:rPr kumimoji="1" lang="ja-JP" altLang="en-US" sz="1600" dirty="0">
                <a:solidFill>
                  <a:srgbClr val="FF0000"/>
                </a:solidFill>
                <a:latin typeface="+mn-ea"/>
                <a:ea typeface="+mn-ea"/>
              </a:rPr>
              <a:t>現時点</a:t>
            </a:r>
          </a:p>
        </p:txBody>
      </p:sp>
      <p:sp>
        <p:nvSpPr>
          <p:cNvPr id="27" name="テキスト ボックス 26"/>
          <p:cNvSpPr txBox="1"/>
          <p:nvPr/>
        </p:nvSpPr>
        <p:spPr bwMode="auto">
          <a:xfrm>
            <a:off x="6844434" y="2696336"/>
            <a:ext cx="3061566" cy="338522"/>
          </a:xfrm>
          <a:prstGeom prst="rect">
            <a:avLst/>
          </a:prstGeom>
          <a:noFill/>
          <a:ln w="9525" algn="ctr">
            <a:noFill/>
            <a:miter lim="800000"/>
            <a:headEnd/>
            <a:tailEnd/>
          </a:ln>
          <a:effectLst/>
        </p:spPr>
        <p:txBody>
          <a:bodyPr wrap="square" lIns="91406" tIns="45704" rIns="91406" bIns="45704" rtlCol="0">
            <a:spAutoFit/>
          </a:bodyPr>
          <a:lstStyle/>
          <a:p>
            <a:r>
              <a:rPr kumimoji="1" lang="en-US" altLang="ja-JP" sz="1600" dirty="0">
                <a:solidFill>
                  <a:srgbClr val="FF0000"/>
                </a:solidFill>
                <a:latin typeface="+mn-ea"/>
                <a:ea typeface="+mn-ea"/>
              </a:rPr>
              <a:t>※</a:t>
            </a:r>
            <a:r>
              <a:rPr lang="en-US" altLang="ja-JP" sz="1600" dirty="0">
                <a:solidFill>
                  <a:srgbClr val="FF0000"/>
                </a:solidFill>
                <a:latin typeface="+mn-ea"/>
                <a:ea typeface="+mn-ea"/>
              </a:rPr>
              <a:t>20XX</a:t>
            </a:r>
            <a:r>
              <a:rPr lang="ja-JP" altLang="en-US" sz="1600" dirty="0">
                <a:solidFill>
                  <a:srgbClr val="FF0000"/>
                </a:solidFill>
                <a:latin typeface="+mn-ea"/>
                <a:ea typeface="+mn-ea"/>
              </a:rPr>
              <a:t>年●月●日最終改定</a:t>
            </a:r>
            <a:endParaRPr kumimoji="1" lang="ja-JP" altLang="en-US" sz="1600" dirty="0">
              <a:solidFill>
                <a:srgbClr val="FF0000"/>
              </a:solidFill>
              <a:latin typeface="+mn-ea"/>
              <a:ea typeface="+mn-ea"/>
            </a:endParaRPr>
          </a:p>
        </p:txBody>
      </p:sp>
    </p:spTree>
    <p:extLst>
      <p:ext uri="{BB962C8B-B14F-4D97-AF65-F5344CB8AC3E}">
        <p14:creationId xmlns:p14="http://schemas.microsoft.com/office/powerpoint/2010/main" val="3458086692"/>
      </p:ext>
    </p:extLst>
  </p:cSld>
  <p:clrMapOvr>
    <a:masterClrMapping/>
  </p:clrMapOvr>
</p:sld>
</file>

<file path=ppt/theme/theme1.xml><?xml version="1.0" encoding="utf-8"?>
<a:theme xmlns:a="http://schemas.openxmlformats.org/drawingml/2006/main" name="3_CIO室テンプレー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lumMod val="75000"/>
          </a:schemeClr>
        </a:solid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bwMode="auto">
        <a:noFill/>
        <a:ln w="9525" algn="ctr">
          <a:noFill/>
          <a:miter lim="800000"/>
          <a:headEnd/>
          <a:tailEnd/>
        </a:ln>
        <a:effectLst/>
      </a:spPr>
      <a:bodyPr wrap="none" lIns="91406" tIns="45704" rIns="91406" bIns="45704" rtlCol="0">
        <a:spAutoFit/>
      </a:bodyPr>
      <a:lstStyle>
        <a:defPPr>
          <a:defRPr kumimoji="1" b="0" dirty="0" smtClean="0"/>
        </a:defPPr>
      </a:lstStyle>
    </a:txDef>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34035F70CBC2A743A2F4997E3949E463" ma:contentTypeVersion="12" ma:contentTypeDescription="新しいドキュメントを作成します。" ma:contentTypeScope="" ma:versionID="80e13993508991da72b0a1302f85485b">
  <xsd:schema xmlns:xsd="http://www.w3.org/2001/XMLSchema" xmlns:xs="http://www.w3.org/2001/XMLSchema" xmlns:p="http://schemas.microsoft.com/office/2006/metadata/properties" xmlns:ns2="d0426633-b480-4509-a24d-d6f7217f2abc" xmlns:ns3="1284ed16-3c64-4a90-a6a0-608538755254" targetNamespace="http://schemas.microsoft.com/office/2006/metadata/properties" ma:root="true" ma:fieldsID="21ea0616baf6b68b3353c8fa1d4fe102" ns2:_="" ns3:_="">
    <xsd:import namespace="d0426633-b480-4509-a24d-d6f7217f2abc"/>
    <xsd:import namespace="1284ed16-3c64-4a90-a6a0-60853875525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426633-b480-4509-a24d-d6f7217f2a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84ed16-3c64-4a90-a6a0-608538755254" elementFormDefault="qualified">
    <xsd:import namespace="http://schemas.microsoft.com/office/2006/documentManagement/types"/>
    <xsd:import namespace="http://schemas.microsoft.com/office/infopath/2007/PartnerControls"/>
    <xsd:element name="SharedWithUsers" ma:index="1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E69A72-93A5-43CE-B605-5E5B7BB227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426633-b480-4509-a24d-d6f7217f2abc"/>
    <ds:schemaRef ds:uri="1284ed16-3c64-4a90-a6a0-608538755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664D163-49A0-440A-B639-0260D7676E09}">
  <ds:schemaRefs>
    <ds:schemaRef ds:uri="http://schemas.microsoft.com/office/2006/metadata/properties"/>
    <ds:schemaRef ds:uri="http://purl.org/dc/elements/1.1/"/>
    <ds:schemaRef ds:uri="59d70625-609a-403d-a660-bb32d06087a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1467D6F6-F07D-48E1-9E8C-BF4751DC35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CIO室テンプレート</Template>
  <TotalTime>0</TotalTime>
  <Words>923</Words>
  <PresentationFormat>A4 210 x 297 mm</PresentationFormat>
  <Paragraphs>172</Paragraphs>
  <Slides>5</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vt:i4>
      </vt:variant>
    </vt:vector>
  </HeadingPairs>
  <TitlesOfParts>
    <vt:vector size="13" baseType="lpstr">
      <vt:lpstr>Meiryo UI</vt:lpstr>
      <vt:lpstr>ＭＳ Ｐゴシック</vt:lpstr>
      <vt:lpstr>メイリオ</vt:lpstr>
      <vt:lpstr>Arial</vt:lpstr>
      <vt:lpstr>Calibri</vt:lpstr>
      <vt:lpstr>Century Gothic</vt:lpstr>
      <vt:lpstr>Wingdings</vt:lpstr>
      <vt:lpstr>3_CIO室テンプレート</vt:lpstr>
      <vt:lpstr>デジタル庁によるレビューでの説明前提事項 （サンプル）</vt:lpstr>
      <vt:lpstr>● ●業務の目指す姿と現状</vt:lpstr>
      <vt:lpstr>サービス・業務の全体像</vt:lpstr>
      <vt:lpstr>システムの概要</vt:lpstr>
      <vt:lpstr>プロジェクトの全体スケジュール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dcterms:created xsi:type="dcterms:W3CDTF">2018-12-03T05:33:09Z</dcterms:created>
  <dcterms:modified xsi:type="dcterms:W3CDTF">2022-05-12T02:54:04Z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0x01010034035F70CBC2A743A2F4997E3949E463</vt:lpwstr>
  </property>
  <property fmtid="{D5CDD505-2E9C-101B-9397-08002B2CF9AE}" pid="3" name="MSIP_Label_436fffe2-e74d-4f21-833f-6f054a10cb50_Enabled">
    <vt:lpwstr>true</vt:lpwstr>
  </property>
  <property fmtid="{D5CDD505-2E9C-101B-9397-08002B2CF9AE}" pid="4" name="MSIP_Label_436fffe2-e74d-4f21-833f-6f054a10cb50_SetDate">
    <vt:lpwstr>2021-09-29T05:17:40Z</vt:lpwstr>
  </property>
  <property fmtid="{D5CDD505-2E9C-101B-9397-08002B2CF9AE}" pid="5" name="MSIP_Label_436fffe2-e74d-4f21-833f-6f054a10cb50_Method">
    <vt:lpwstr>Privileged</vt:lpwstr>
  </property>
  <property fmtid="{D5CDD505-2E9C-101B-9397-08002B2CF9AE}" pid="6" name="MSIP_Label_436fffe2-e74d-4f21-833f-6f054a10cb50_Name">
    <vt:lpwstr>436fffe2-e74d-4f21-833f-6f054a10cb50</vt:lpwstr>
  </property>
  <property fmtid="{D5CDD505-2E9C-101B-9397-08002B2CF9AE}" pid="7" name="MSIP_Label_436fffe2-e74d-4f21-833f-6f054a10cb50_SiteId">
    <vt:lpwstr>a4dd5294-24e4-4102-8420-cb86d0baae1e</vt:lpwstr>
  </property>
  <property fmtid="{D5CDD505-2E9C-101B-9397-08002B2CF9AE}" pid="8" name="MSIP_Label_436fffe2-e74d-4f21-833f-6f054a10cb50_ActionId">
    <vt:lpwstr>f40e1e66-6b3a-4efb-811c-825fa57fdf37</vt:lpwstr>
  </property>
  <property fmtid="{D5CDD505-2E9C-101B-9397-08002B2CF9AE}" pid="9" name="MSIP_Label_436fffe2-e74d-4f21-833f-6f054a10cb50_ContentBits">
    <vt:lpwstr>0</vt:lpwstr>
  </property>
</Properties>
</file>