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6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81" r:id="rId4"/>
    <p:sldId id="276" r:id="rId5"/>
    <p:sldId id="275" r:id="rId6"/>
    <p:sldId id="277" r:id="rId7"/>
    <p:sldId id="279" r:id="rId8"/>
    <p:sldId id="280" r:id="rId9"/>
    <p:sldId id="278" r:id="rId10"/>
    <p:sldId id="282" r:id="rId11"/>
    <p:sldId id="28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F5DE06CD-4A7A-4DF6-8C70-1A5C41DBB405}">
          <p14:sldIdLst>
            <p14:sldId id="257"/>
            <p14:sldId id="258"/>
            <p14:sldId id="281"/>
            <p14:sldId id="276"/>
            <p14:sldId id="275"/>
            <p14:sldId id="277"/>
            <p14:sldId id="279"/>
            <p14:sldId id="280"/>
            <p14:sldId id="278"/>
            <p14:sldId id="282"/>
            <p14:sldId id="283"/>
          </p14:sldIdLst>
        </p14:section>
        <p14:section name="取捨選択" id="{1E5C1722-E96D-42EB-9612-D47CAA92BA22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淡色スタイル 3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86470" autoAdjust="0"/>
  </p:normalViewPr>
  <p:slideViewPr>
    <p:cSldViewPr showGuides="1">
      <p:cViewPr>
        <p:scale>
          <a:sx n="101" d="100"/>
          <a:sy n="101" d="100"/>
        </p:scale>
        <p:origin x="514" y="902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 showGuides="1">
      <p:cViewPr varScale="1">
        <p:scale>
          <a:sx n="93" d="100"/>
          <a:sy n="93" d="100"/>
        </p:scale>
        <p:origin x="3708" y="84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初期費用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</c:strCache>
            </c:strRef>
          </c:cat>
          <c:val>
            <c:numRef>
              <c:f>Sheet1!$B$2:$D$2</c:f>
              <c:numCache>
                <c:formatCode>#,##0</c:formatCode>
                <c:ptCount val="3"/>
                <c:pt idx="0">
                  <c:v>1000000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7-4D50-84FE-BEB31A2B9211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ライセンス費用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</c:strCache>
            </c:strRef>
          </c:cat>
          <c:val>
            <c:numRef>
              <c:f>Sheet1!$B$3:$D$3</c:f>
              <c:numCache>
                <c:formatCode>#,##0</c:formatCode>
                <c:ptCount val="3"/>
                <c:pt idx="0">
                  <c:v>200000</c:v>
                </c:pt>
                <c:pt idx="1">
                  <c:v>200000</c:v>
                </c:pt>
                <c:pt idx="2">
                  <c:v>200000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7-4D50-84FE-BEB31A2B9211}"/>
            </c:ext>
          </c:extLst>
        </c:ser>
        <c:ser>
          <c:idx val="2"/>
          <c:order val="2"/>
          <c:tx>
            <c:strRef>
              <c:f>Sheet1!$A$4</c:f>
              <c:strCache>
                <c:ptCount val="1"/>
                <c:pt idx="0">
                  <c:v>サポート費用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Sheet1!$B$1:$D$1</c:f>
              <c:strCache>
                <c:ptCount val="3"/>
                <c:pt idx="0">
                  <c:v>1年目</c:v>
                </c:pt>
                <c:pt idx="1">
                  <c:v>2年目</c:v>
                </c:pt>
                <c:pt idx="2">
                  <c:v>3年目</c:v>
                </c:pt>
              </c:strCache>
            </c:strRef>
          </c:cat>
          <c:val>
            <c:numRef>
              <c:f>Sheet1!$B$4:$D$4</c:f>
              <c:numCache>
                <c:formatCode>#,##0</c:formatCode>
                <c:ptCount val="3"/>
                <c:pt idx="1">
                  <c:v>300000</c:v>
                </c:pt>
                <c:pt idx="2">
                  <c:v>300000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F7-4D50-84FE-BEB31A2B92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03039471"/>
        <c:axId val="691701503"/>
      </c:barChart>
      <c:catAx>
        <c:axId val="703039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n-cs"/>
              </a:defRPr>
            </a:pPr>
            <a:endParaRPr lang="ja-JP"/>
          </a:p>
        </c:txPr>
        <c:crossAx val="691701503"/>
        <c:crosses val="autoZero"/>
        <c:auto val="1"/>
        <c:lblAlgn val="ctr"/>
        <c:lblOffset val="100"/>
        <c:noMultiLvlLbl val="0"/>
      </c:catAx>
      <c:valAx>
        <c:axId val="691701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+mn-cs"/>
              </a:defRPr>
            </a:pPr>
            <a:endParaRPr lang="ja-JP"/>
          </a:p>
        </c:txPr>
        <c:crossAx val="703039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B27CCC-5B77-E14F-A583-1B95ABCC59A9}" type="doc">
      <dgm:prSet loTypeId="urn:microsoft.com/office/officeart/2005/8/layout/process3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kumimoji="1" lang="ja-JP" altLang="en-US"/>
        </a:p>
      </dgm:t>
    </dgm:pt>
    <dgm:pt modelId="{4E78490E-AFB4-B44C-B352-84442AB4DEFF}">
      <dgm:prSet phldrT="[テキスト]"/>
      <dgm:spPr/>
      <dgm:t>
        <a:bodyPr/>
        <a:lstStyle/>
        <a:p>
          <a:r>
            <a:rPr kumimoji="1" lang="ja-JP" altLang="en-US" dirty="0"/>
            <a:t>タスク①</a:t>
          </a:r>
        </a:p>
      </dgm:t>
    </dgm:pt>
    <dgm:pt modelId="{0ED2B70A-E1A8-7D4B-B174-0D14FF3AF3C8}" type="par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764F6DF0-F677-A749-B629-A3FF8B8EA52A}" type="sib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05868DD1-7715-F840-81CF-0DF236FB4D4D}">
      <dgm:prSet phldrT="[テキスト]"/>
      <dgm:spPr/>
      <dgm:t>
        <a:bodyPr/>
        <a:lstStyle/>
        <a:p>
          <a:r>
            <a:rPr kumimoji="1" lang="ja-JP" altLang="en-US" dirty="0"/>
            <a:t>内容①</a:t>
          </a:r>
        </a:p>
      </dgm:t>
    </dgm:pt>
    <dgm:pt modelId="{9910AD61-0C74-1E40-903A-44E7ECE9F700}" type="par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571EEB4C-D894-CE4E-A447-1A65D82B821A}" type="sib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77BC5AF3-A8D8-4543-B932-9ABD4D4C52B4}">
      <dgm:prSet phldrT="[テキスト]"/>
      <dgm:spPr/>
      <dgm:t>
        <a:bodyPr/>
        <a:lstStyle/>
        <a:p>
          <a:r>
            <a:rPr kumimoji="1" lang="ja-JP" altLang="en-US" dirty="0"/>
            <a:t>内容②</a:t>
          </a:r>
        </a:p>
      </dgm:t>
    </dgm:pt>
    <dgm:pt modelId="{71FCBF3E-9124-6F40-9FA2-DCFA299A9372}" type="par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C743EFBA-5FDB-D444-9381-233E798BC49A}" type="sib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5D4B54D5-5BC8-BB4D-8D88-7C838F7181AF}">
      <dgm:prSet phldrT="[テキスト]"/>
      <dgm:spPr/>
      <dgm:t>
        <a:bodyPr/>
        <a:lstStyle/>
        <a:p>
          <a:r>
            <a:rPr kumimoji="1" lang="ja-JP" altLang="en-US" dirty="0"/>
            <a:t>タスク③</a:t>
          </a:r>
        </a:p>
      </dgm:t>
    </dgm:pt>
    <dgm:pt modelId="{48F9DF2D-4C22-224E-B18F-B531BED064B1}" type="par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F5B0A507-0FFD-BA43-99D2-B0603DE2EA32}" type="sib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8280E895-EEBC-8542-9114-126EB3472158}">
      <dgm:prSet phldrT="[テキスト]"/>
      <dgm:spPr/>
      <dgm:t>
        <a:bodyPr/>
        <a:lstStyle/>
        <a:p>
          <a:r>
            <a:rPr kumimoji="1" lang="ja-JP" altLang="en-US" dirty="0"/>
            <a:t>内容③</a:t>
          </a:r>
        </a:p>
      </dgm:t>
    </dgm:pt>
    <dgm:pt modelId="{162DA340-AE7A-3441-A77A-9D2E94F19FCE}" type="par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A69F13A0-F3F6-5041-A908-959C7DB7C4B6}" type="sib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42B28E86-8D5E-7D46-9D43-CBAB60667BB0}">
      <dgm:prSet phldrT="[テキスト]"/>
      <dgm:spPr/>
      <dgm:t>
        <a:bodyPr/>
        <a:lstStyle/>
        <a:p>
          <a:r>
            <a:rPr kumimoji="1" lang="ja-JP" altLang="en-US" dirty="0"/>
            <a:t>タスク④</a:t>
          </a:r>
        </a:p>
      </dgm:t>
    </dgm:pt>
    <dgm:pt modelId="{A7D47AE1-58E5-B64E-A75D-F41F5E4FEABA}" type="par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CFB7D014-B01A-3542-88B3-9CC8D3227128}" type="sib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F197D892-5A50-394D-A376-2A0366561D5A}">
      <dgm:prSet phldrT="[テキスト]"/>
      <dgm:spPr/>
      <dgm:t>
        <a:bodyPr/>
        <a:lstStyle/>
        <a:p>
          <a:r>
            <a:rPr kumimoji="1" lang="ja-JP" altLang="en-US" dirty="0"/>
            <a:t>タスク⑤</a:t>
          </a:r>
        </a:p>
      </dgm:t>
    </dgm:pt>
    <dgm:pt modelId="{793E0469-AB56-A445-A0E2-6139FF6E07E7}" type="par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B60F2C05-325B-CC43-A246-21E65EEF9C66}" type="sib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E925DBC2-27E6-5C4D-B0BA-E4696C9900BF}">
      <dgm:prSet phldrT="[テキスト]"/>
      <dgm:spPr/>
      <dgm:t>
        <a:bodyPr/>
        <a:lstStyle/>
        <a:p>
          <a:r>
            <a:rPr kumimoji="1" lang="ja-JP" altLang="en-US" dirty="0"/>
            <a:t>内容④</a:t>
          </a:r>
        </a:p>
      </dgm:t>
    </dgm:pt>
    <dgm:pt modelId="{06DAA26F-A77B-3947-9C24-640948392D4C}" type="par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FE46D2CD-993F-8F43-B7AA-859CBDA164B0}" type="sib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A4837969-01EB-E545-9A87-CEA85334F6E6}">
      <dgm:prSet phldrT="[テキスト]"/>
      <dgm:spPr/>
      <dgm:t>
        <a:bodyPr/>
        <a:lstStyle/>
        <a:p>
          <a:r>
            <a:rPr kumimoji="1" lang="ja-JP" altLang="en-US" dirty="0"/>
            <a:t>内容⑤</a:t>
          </a:r>
        </a:p>
      </dgm:t>
    </dgm:pt>
    <dgm:pt modelId="{B0841274-5FA7-9249-B6F1-C30C81337681}" type="par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EA6AA359-B21B-CD48-AE57-30C3199E56C5}" type="sib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EBBE9E60-5013-A94B-82A5-6E0F93E87811}">
      <dgm:prSet phldrT="[テキスト]"/>
      <dgm:spPr/>
      <dgm:t>
        <a:bodyPr/>
        <a:lstStyle/>
        <a:p>
          <a:r>
            <a:rPr kumimoji="1" lang="ja-JP" altLang="en-US" dirty="0"/>
            <a:t>タスク⑥</a:t>
          </a:r>
        </a:p>
      </dgm:t>
    </dgm:pt>
    <dgm:pt modelId="{85B2D62B-A747-BF47-BD85-1E68E3693856}" type="parTrans" cxnId="{24F1EC7A-583A-5E4A-B121-D0428F55CF55}">
      <dgm:prSet/>
      <dgm:spPr/>
      <dgm:t>
        <a:bodyPr/>
        <a:lstStyle/>
        <a:p>
          <a:endParaRPr kumimoji="1" lang="ja-JP" altLang="en-US"/>
        </a:p>
      </dgm:t>
    </dgm:pt>
    <dgm:pt modelId="{018217FF-1969-EE48-A77E-45E890299948}" type="sibTrans" cxnId="{24F1EC7A-583A-5E4A-B121-D0428F55CF55}">
      <dgm:prSet/>
      <dgm:spPr/>
      <dgm:t>
        <a:bodyPr/>
        <a:lstStyle/>
        <a:p>
          <a:endParaRPr kumimoji="1" lang="ja-JP" altLang="en-US"/>
        </a:p>
      </dgm:t>
    </dgm:pt>
    <dgm:pt modelId="{7EA4EFDE-4AD0-6F4B-B3A4-38C00AFD431E}">
      <dgm:prSet phldrT="[テキスト]"/>
      <dgm:spPr/>
      <dgm:t>
        <a:bodyPr/>
        <a:lstStyle/>
        <a:p>
          <a:r>
            <a:rPr kumimoji="1" lang="ja-JP" altLang="en-US" dirty="0"/>
            <a:t>内容⑥</a:t>
          </a:r>
        </a:p>
      </dgm:t>
    </dgm:pt>
    <dgm:pt modelId="{F7D82E92-6890-1D48-A9A5-F9E9D91B653E}" type="parTrans" cxnId="{7D009829-99DC-F640-BC72-3DDBE4CB0938}">
      <dgm:prSet/>
      <dgm:spPr/>
      <dgm:t>
        <a:bodyPr/>
        <a:lstStyle/>
        <a:p>
          <a:endParaRPr kumimoji="1" lang="ja-JP" altLang="en-US"/>
        </a:p>
      </dgm:t>
    </dgm:pt>
    <dgm:pt modelId="{F601DBE0-4FA3-4D4B-A993-4C0CD78A6FF5}" type="sibTrans" cxnId="{7D009829-99DC-F640-BC72-3DDBE4CB0938}">
      <dgm:prSet/>
      <dgm:spPr/>
      <dgm:t>
        <a:bodyPr/>
        <a:lstStyle/>
        <a:p>
          <a:endParaRPr kumimoji="1" lang="ja-JP" altLang="en-US"/>
        </a:p>
      </dgm:t>
    </dgm:pt>
    <dgm:pt modelId="{CB3EB5CB-2B88-E447-AC32-DF143D3F8AA8}">
      <dgm:prSet phldrT="[テキスト]"/>
      <dgm:spPr/>
      <dgm:t>
        <a:bodyPr/>
        <a:lstStyle/>
        <a:p>
          <a:r>
            <a:rPr kumimoji="1" lang="ja-JP" altLang="en-US" dirty="0"/>
            <a:t>タスク⑦</a:t>
          </a:r>
        </a:p>
      </dgm:t>
    </dgm:pt>
    <dgm:pt modelId="{0AD1A901-4766-B54A-AC5E-751D17154702}" type="parTrans" cxnId="{AB16193D-A1BB-A349-8C62-1A57AB2511A9}">
      <dgm:prSet/>
      <dgm:spPr/>
      <dgm:t>
        <a:bodyPr/>
        <a:lstStyle/>
        <a:p>
          <a:endParaRPr kumimoji="1" lang="ja-JP" altLang="en-US"/>
        </a:p>
      </dgm:t>
    </dgm:pt>
    <dgm:pt modelId="{3C57049E-A959-1D49-9BF0-1DBD0A362A2D}" type="sibTrans" cxnId="{AB16193D-A1BB-A349-8C62-1A57AB2511A9}">
      <dgm:prSet/>
      <dgm:spPr/>
      <dgm:t>
        <a:bodyPr/>
        <a:lstStyle/>
        <a:p>
          <a:endParaRPr kumimoji="1" lang="ja-JP" altLang="en-US"/>
        </a:p>
      </dgm:t>
    </dgm:pt>
    <dgm:pt modelId="{F220CA05-D884-0344-96AC-61D6BFDEEA48}">
      <dgm:prSet phldrT="[テキスト]"/>
      <dgm:spPr/>
      <dgm:t>
        <a:bodyPr/>
        <a:lstStyle/>
        <a:p>
          <a:r>
            <a:rPr kumimoji="1" lang="ja-JP" altLang="en-US" dirty="0"/>
            <a:t>内容⑦</a:t>
          </a:r>
        </a:p>
      </dgm:t>
    </dgm:pt>
    <dgm:pt modelId="{BCCDBF62-7008-564B-9F96-9F11C7AC69BF}" type="parTrans" cxnId="{1AF6F7A5-0E4E-C847-BCF5-9F4C5D4590CE}">
      <dgm:prSet/>
      <dgm:spPr/>
      <dgm:t>
        <a:bodyPr/>
        <a:lstStyle/>
        <a:p>
          <a:endParaRPr kumimoji="1" lang="ja-JP" altLang="en-US"/>
        </a:p>
      </dgm:t>
    </dgm:pt>
    <dgm:pt modelId="{DCD9099F-4E99-334A-B2B6-5E6119691694}" type="sibTrans" cxnId="{1AF6F7A5-0E4E-C847-BCF5-9F4C5D4590CE}">
      <dgm:prSet/>
      <dgm:spPr/>
      <dgm:t>
        <a:bodyPr/>
        <a:lstStyle/>
        <a:p>
          <a:endParaRPr kumimoji="1" lang="ja-JP" altLang="en-US"/>
        </a:p>
      </dgm:t>
    </dgm:pt>
    <dgm:pt modelId="{BA4E3A36-6D43-F048-92FF-CFBD7B5E6F41}">
      <dgm:prSet phldrT="[テキスト]"/>
      <dgm:spPr/>
      <dgm:t>
        <a:bodyPr/>
        <a:lstStyle/>
        <a:p>
          <a:r>
            <a:rPr kumimoji="1" lang="ja-JP" altLang="en-US" dirty="0"/>
            <a:t>タスク②</a:t>
          </a:r>
        </a:p>
      </dgm:t>
    </dgm:pt>
    <dgm:pt modelId="{6A6F9DB9-AE07-CC4F-9D51-6F3DB230C2AE}" type="sib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F858EDA3-41DA-DE44-82D6-22CB37E57115}" type="par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5C5CF7A3-9725-BF41-8261-7AFAA4CC8256}" type="pres">
      <dgm:prSet presAssocID="{25B27CCC-5B77-E14F-A583-1B95ABCC59A9}" presName="linearFlow" presStyleCnt="0">
        <dgm:presLayoutVars>
          <dgm:dir/>
          <dgm:animLvl val="lvl"/>
          <dgm:resizeHandles val="exact"/>
        </dgm:presLayoutVars>
      </dgm:prSet>
      <dgm:spPr/>
    </dgm:pt>
    <dgm:pt modelId="{80D36CF7-6B8F-974B-B7DF-4F66DC363C36}" type="pres">
      <dgm:prSet presAssocID="{4E78490E-AFB4-B44C-B352-84442AB4DEFF}" presName="composite" presStyleCnt="0"/>
      <dgm:spPr/>
    </dgm:pt>
    <dgm:pt modelId="{1D29DBEC-0B40-304A-8632-9F997E6009DC}" type="pres">
      <dgm:prSet presAssocID="{4E78490E-AFB4-B44C-B352-84442AB4DEFF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F8F8DFFA-E65D-8147-B17B-76A9AD4DC43E}" type="pres">
      <dgm:prSet presAssocID="{4E78490E-AFB4-B44C-B352-84442AB4DEFF}" presName="parSh" presStyleLbl="node1" presStyleIdx="0" presStyleCnt="7"/>
      <dgm:spPr/>
    </dgm:pt>
    <dgm:pt modelId="{08D0FC1D-3977-404F-B1BE-B89A277C3D5A}" type="pres">
      <dgm:prSet presAssocID="{4E78490E-AFB4-B44C-B352-84442AB4DEFF}" presName="desTx" presStyleLbl="fgAcc1" presStyleIdx="0" presStyleCnt="7">
        <dgm:presLayoutVars>
          <dgm:bulletEnabled val="1"/>
        </dgm:presLayoutVars>
      </dgm:prSet>
      <dgm:spPr/>
    </dgm:pt>
    <dgm:pt modelId="{257AA7C4-71C4-CD4E-990B-9504B0EF0276}" type="pres">
      <dgm:prSet presAssocID="{764F6DF0-F677-A749-B629-A3FF8B8EA52A}" presName="sibTrans" presStyleLbl="sibTrans2D1" presStyleIdx="0" presStyleCnt="6"/>
      <dgm:spPr/>
    </dgm:pt>
    <dgm:pt modelId="{B294EDE7-047C-4041-8F63-D91B2F62EA05}" type="pres">
      <dgm:prSet presAssocID="{764F6DF0-F677-A749-B629-A3FF8B8EA52A}" presName="connTx" presStyleLbl="sibTrans2D1" presStyleIdx="0" presStyleCnt="6"/>
      <dgm:spPr/>
    </dgm:pt>
    <dgm:pt modelId="{B347CB60-B9B0-9244-AF13-3DA599AE9326}" type="pres">
      <dgm:prSet presAssocID="{BA4E3A36-6D43-F048-92FF-CFBD7B5E6F41}" presName="composite" presStyleCnt="0"/>
      <dgm:spPr/>
    </dgm:pt>
    <dgm:pt modelId="{AA89CA33-F087-6E43-82B6-43A6CAA82326}" type="pres">
      <dgm:prSet presAssocID="{BA4E3A36-6D43-F048-92FF-CFBD7B5E6F41}" presName="par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715057AC-5328-FC43-A7C1-CEDF30F45A44}" type="pres">
      <dgm:prSet presAssocID="{BA4E3A36-6D43-F048-92FF-CFBD7B5E6F41}" presName="parSh" presStyleLbl="node1" presStyleIdx="1" presStyleCnt="7"/>
      <dgm:spPr/>
    </dgm:pt>
    <dgm:pt modelId="{36ED0958-512D-994E-8B05-25DF3895CBA9}" type="pres">
      <dgm:prSet presAssocID="{BA4E3A36-6D43-F048-92FF-CFBD7B5E6F41}" presName="desTx" presStyleLbl="fgAcc1" presStyleIdx="1" presStyleCnt="7">
        <dgm:presLayoutVars>
          <dgm:bulletEnabled val="1"/>
        </dgm:presLayoutVars>
      </dgm:prSet>
      <dgm:spPr/>
    </dgm:pt>
    <dgm:pt modelId="{49674809-2FDC-9C46-A6D0-4A3C4CC6DBD7}" type="pres">
      <dgm:prSet presAssocID="{6A6F9DB9-AE07-CC4F-9D51-6F3DB230C2AE}" presName="sibTrans" presStyleLbl="sibTrans2D1" presStyleIdx="1" presStyleCnt="6"/>
      <dgm:spPr/>
    </dgm:pt>
    <dgm:pt modelId="{7F25CDE3-A363-1D45-A197-FA08149D99C4}" type="pres">
      <dgm:prSet presAssocID="{6A6F9DB9-AE07-CC4F-9D51-6F3DB230C2AE}" presName="connTx" presStyleLbl="sibTrans2D1" presStyleIdx="1" presStyleCnt="6"/>
      <dgm:spPr/>
    </dgm:pt>
    <dgm:pt modelId="{AB6D43E9-36BE-8E4C-8A1A-78E0BCCDD0B4}" type="pres">
      <dgm:prSet presAssocID="{5D4B54D5-5BC8-BB4D-8D88-7C838F7181AF}" presName="composite" presStyleCnt="0"/>
      <dgm:spPr/>
    </dgm:pt>
    <dgm:pt modelId="{6EBECEC9-AA69-5744-9640-248F57E6F78E}" type="pres">
      <dgm:prSet presAssocID="{5D4B54D5-5BC8-BB4D-8D88-7C838F7181AF}" presName="par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18E5ED3C-A6FB-2143-9D70-1AB517FBF496}" type="pres">
      <dgm:prSet presAssocID="{5D4B54D5-5BC8-BB4D-8D88-7C838F7181AF}" presName="parSh" presStyleLbl="node1" presStyleIdx="2" presStyleCnt="7"/>
      <dgm:spPr/>
    </dgm:pt>
    <dgm:pt modelId="{E725DB47-E5BD-3944-86AD-F6E046BB5937}" type="pres">
      <dgm:prSet presAssocID="{5D4B54D5-5BC8-BB4D-8D88-7C838F7181AF}" presName="desTx" presStyleLbl="fgAcc1" presStyleIdx="2" presStyleCnt="7">
        <dgm:presLayoutVars>
          <dgm:bulletEnabled val="1"/>
        </dgm:presLayoutVars>
      </dgm:prSet>
      <dgm:spPr/>
    </dgm:pt>
    <dgm:pt modelId="{BF23C235-7295-3A4F-BDFD-0585266C89DE}" type="pres">
      <dgm:prSet presAssocID="{F5B0A507-0FFD-BA43-99D2-B0603DE2EA32}" presName="sibTrans" presStyleLbl="sibTrans2D1" presStyleIdx="2" presStyleCnt="6"/>
      <dgm:spPr/>
    </dgm:pt>
    <dgm:pt modelId="{9C9379F3-21F8-B14F-A2A0-887D953F2974}" type="pres">
      <dgm:prSet presAssocID="{F5B0A507-0FFD-BA43-99D2-B0603DE2EA32}" presName="connTx" presStyleLbl="sibTrans2D1" presStyleIdx="2" presStyleCnt="6"/>
      <dgm:spPr/>
    </dgm:pt>
    <dgm:pt modelId="{C89CA291-DB8C-0B46-98DD-D1B67D9EE231}" type="pres">
      <dgm:prSet presAssocID="{42B28E86-8D5E-7D46-9D43-CBAB60667BB0}" presName="composite" presStyleCnt="0"/>
      <dgm:spPr/>
    </dgm:pt>
    <dgm:pt modelId="{0F8CA879-DF47-7947-82B5-94F7A00479CE}" type="pres">
      <dgm:prSet presAssocID="{42B28E86-8D5E-7D46-9D43-CBAB60667BB0}" presName="par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FC085426-FA9B-F640-B430-5010CE17A68C}" type="pres">
      <dgm:prSet presAssocID="{42B28E86-8D5E-7D46-9D43-CBAB60667BB0}" presName="parSh" presStyleLbl="node1" presStyleIdx="3" presStyleCnt="7"/>
      <dgm:spPr/>
    </dgm:pt>
    <dgm:pt modelId="{6C4A13CE-BD80-274A-A62E-D536F33B711F}" type="pres">
      <dgm:prSet presAssocID="{42B28E86-8D5E-7D46-9D43-CBAB60667BB0}" presName="desTx" presStyleLbl="fgAcc1" presStyleIdx="3" presStyleCnt="7">
        <dgm:presLayoutVars>
          <dgm:bulletEnabled val="1"/>
        </dgm:presLayoutVars>
      </dgm:prSet>
      <dgm:spPr/>
    </dgm:pt>
    <dgm:pt modelId="{F663F284-0C29-3F4E-AB7A-337A8E59CCEC}" type="pres">
      <dgm:prSet presAssocID="{CFB7D014-B01A-3542-88B3-9CC8D3227128}" presName="sibTrans" presStyleLbl="sibTrans2D1" presStyleIdx="3" presStyleCnt="6"/>
      <dgm:spPr/>
    </dgm:pt>
    <dgm:pt modelId="{35D93FD8-008D-074C-BA80-073E1CBABF25}" type="pres">
      <dgm:prSet presAssocID="{CFB7D014-B01A-3542-88B3-9CC8D3227128}" presName="connTx" presStyleLbl="sibTrans2D1" presStyleIdx="3" presStyleCnt="6"/>
      <dgm:spPr/>
    </dgm:pt>
    <dgm:pt modelId="{136B35D4-C8DA-9548-9533-5F4AFC06D3A2}" type="pres">
      <dgm:prSet presAssocID="{F197D892-5A50-394D-A376-2A0366561D5A}" presName="composite" presStyleCnt="0"/>
      <dgm:spPr/>
    </dgm:pt>
    <dgm:pt modelId="{1CEE2DB6-F50B-2B42-B652-3D9BA170B9C6}" type="pres">
      <dgm:prSet presAssocID="{F197D892-5A50-394D-A376-2A0366561D5A}" presName="par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1A662152-1467-0947-BCDE-7653316399F6}" type="pres">
      <dgm:prSet presAssocID="{F197D892-5A50-394D-A376-2A0366561D5A}" presName="parSh" presStyleLbl="node1" presStyleIdx="4" presStyleCnt="7"/>
      <dgm:spPr/>
    </dgm:pt>
    <dgm:pt modelId="{0A995D0A-6C02-3246-B028-0C934AA717A1}" type="pres">
      <dgm:prSet presAssocID="{F197D892-5A50-394D-A376-2A0366561D5A}" presName="desTx" presStyleLbl="fgAcc1" presStyleIdx="4" presStyleCnt="7">
        <dgm:presLayoutVars>
          <dgm:bulletEnabled val="1"/>
        </dgm:presLayoutVars>
      </dgm:prSet>
      <dgm:spPr/>
    </dgm:pt>
    <dgm:pt modelId="{3F414D50-A83C-6A45-853D-02A4E1993685}" type="pres">
      <dgm:prSet presAssocID="{B60F2C05-325B-CC43-A246-21E65EEF9C66}" presName="sibTrans" presStyleLbl="sibTrans2D1" presStyleIdx="4" presStyleCnt="6"/>
      <dgm:spPr/>
    </dgm:pt>
    <dgm:pt modelId="{E28D45F8-D517-3F41-B075-789DD24A23E0}" type="pres">
      <dgm:prSet presAssocID="{B60F2C05-325B-CC43-A246-21E65EEF9C66}" presName="connTx" presStyleLbl="sibTrans2D1" presStyleIdx="4" presStyleCnt="6"/>
      <dgm:spPr/>
    </dgm:pt>
    <dgm:pt modelId="{B24BB09F-5EAD-6547-944F-56C10A8B26CD}" type="pres">
      <dgm:prSet presAssocID="{EBBE9E60-5013-A94B-82A5-6E0F93E87811}" presName="composite" presStyleCnt="0"/>
      <dgm:spPr/>
    </dgm:pt>
    <dgm:pt modelId="{EBE4E69A-9018-BF43-B49E-5900E08FD9F0}" type="pres">
      <dgm:prSet presAssocID="{EBBE9E60-5013-A94B-82A5-6E0F93E87811}" presName="par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DFB9CFDA-E059-124D-8A33-CA2B465F4C4F}" type="pres">
      <dgm:prSet presAssocID="{EBBE9E60-5013-A94B-82A5-6E0F93E87811}" presName="parSh" presStyleLbl="node1" presStyleIdx="5" presStyleCnt="7"/>
      <dgm:spPr/>
    </dgm:pt>
    <dgm:pt modelId="{EA960725-B6D1-9A48-B8C3-07AFEC6BF3E4}" type="pres">
      <dgm:prSet presAssocID="{EBBE9E60-5013-A94B-82A5-6E0F93E87811}" presName="desTx" presStyleLbl="fgAcc1" presStyleIdx="5" presStyleCnt="7">
        <dgm:presLayoutVars>
          <dgm:bulletEnabled val="1"/>
        </dgm:presLayoutVars>
      </dgm:prSet>
      <dgm:spPr/>
    </dgm:pt>
    <dgm:pt modelId="{CD9E05B9-180D-8B41-981C-5494B43DDEB8}" type="pres">
      <dgm:prSet presAssocID="{018217FF-1969-EE48-A77E-45E890299948}" presName="sibTrans" presStyleLbl="sibTrans2D1" presStyleIdx="5" presStyleCnt="6"/>
      <dgm:spPr/>
    </dgm:pt>
    <dgm:pt modelId="{B26647BB-ACB5-2A44-8461-9B14C3226053}" type="pres">
      <dgm:prSet presAssocID="{018217FF-1969-EE48-A77E-45E890299948}" presName="connTx" presStyleLbl="sibTrans2D1" presStyleIdx="5" presStyleCnt="6"/>
      <dgm:spPr/>
    </dgm:pt>
    <dgm:pt modelId="{B5D15165-D21E-A248-9860-CC436A366FF3}" type="pres">
      <dgm:prSet presAssocID="{CB3EB5CB-2B88-E447-AC32-DF143D3F8AA8}" presName="composite" presStyleCnt="0"/>
      <dgm:spPr/>
    </dgm:pt>
    <dgm:pt modelId="{2B6DD584-12E9-0B4D-A964-8F90754A6C9E}" type="pres">
      <dgm:prSet presAssocID="{CB3EB5CB-2B88-E447-AC32-DF143D3F8AA8}" presName="par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7199C9A7-2137-2B4B-9537-21732EC788F9}" type="pres">
      <dgm:prSet presAssocID="{CB3EB5CB-2B88-E447-AC32-DF143D3F8AA8}" presName="parSh" presStyleLbl="node1" presStyleIdx="6" presStyleCnt="7"/>
      <dgm:spPr/>
    </dgm:pt>
    <dgm:pt modelId="{3E0289F5-8CF3-E84B-835A-B64150C606C1}" type="pres">
      <dgm:prSet presAssocID="{CB3EB5CB-2B88-E447-AC32-DF143D3F8AA8}" presName="desTx" presStyleLbl="fgAcc1" presStyleIdx="6" presStyleCnt="7">
        <dgm:presLayoutVars>
          <dgm:bulletEnabled val="1"/>
        </dgm:presLayoutVars>
      </dgm:prSet>
      <dgm:spPr/>
    </dgm:pt>
  </dgm:ptLst>
  <dgm:cxnLst>
    <dgm:cxn modelId="{A6560E06-4D29-4A4B-868D-85A487884810}" type="presOf" srcId="{42B28E86-8D5E-7D46-9D43-CBAB60667BB0}" destId="{FC085426-FA9B-F640-B430-5010CE17A68C}" srcOrd="1" destOrd="0" presId="urn:microsoft.com/office/officeart/2005/8/layout/process3"/>
    <dgm:cxn modelId="{36B8BE0B-7940-7545-AE4F-9DE153A276E3}" type="presOf" srcId="{F5B0A507-0FFD-BA43-99D2-B0603DE2EA32}" destId="{9C9379F3-21F8-B14F-A2A0-887D953F2974}" srcOrd="1" destOrd="0" presId="urn:microsoft.com/office/officeart/2005/8/layout/process3"/>
    <dgm:cxn modelId="{1F616C0C-67DB-2D46-BFF8-08735A45A550}" type="presOf" srcId="{CB3EB5CB-2B88-E447-AC32-DF143D3F8AA8}" destId="{2B6DD584-12E9-0B4D-A964-8F90754A6C9E}" srcOrd="0" destOrd="0" presId="urn:microsoft.com/office/officeart/2005/8/layout/process3"/>
    <dgm:cxn modelId="{BAE29D0E-8875-4148-9D31-FB5D449B12A2}" type="presOf" srcId="{5D4B54D5-5BC8-BB4D-8D88-7C838F7181AF}" destId="{18E5ED3C-A6FB-2143-9D70-1AB517FBF496}" srcOrd="1" destOrd="0" presId="urn:microsoft.com/office/officeart/2005/8/layout/process3"/>
    <dgm:cxn modelId="{3C5AEA0E-FEB3-074D-B939-8F432164D036}" srcId="{25B27CCC-5B77-E14F-A583-1B95ABCC59A9}" destId="{5D4B54D5-5BC8-BB4D-8D88-7C838F7181AF}" srcOrd="2" destOrd="0" parTransId="{48F9DF2D-4C22-224E-B18F-B531BED064B1}" sibTransId="{F5B0A507-0FFD-BA43-99D2-B0603DE2EA32}"/>
    <dgm:cxn modelId="{4CE3200F-F96B-5843-A4FF-EA0D68D8E90C}" srcId="{BA4E3A36-6D43-F048-92FF-CFBD7B5E6F41}" destId="{77BC5AF3-A8D8-4543-B932-9ABD4D4C52B4}" srcOrd="0" destOrd="0" parTransId="{71FCBF3E-9124-6F40-9FA2-DCFA299A9372}" sibTransId="{C743EFBA-5FDB-D444-9381-233E798BC49A}"/>
    <dgm:cxn modelId="{26191616-ACC4-7946-B832-69180DB693A2}" type="presOf" srcId="{F197D892-5A50-394D-A376-2A0366561D5A}" destId="{1CEE2DB6-F50B-2B42-B652-3D9BA170B9C6}" srcOrd="0" destOrd="0" presId="urn:microsoft.com/office/officeart/2005/8/layout/process3"/>
    <dgm:cxn modelId="{C73D9816-F9C1-8A47-9061-5BF03CED4339}" type="presOf" srcId="{7EA4EFDE-4AD0-6F4B-B3A4-38C00AFD431E}" destId="{EA960725-B6D1-9A48-B8C3-07AFEC6BF3E4}" srcOrd="0" destOrd="0" presId="urn:microsoft.com/office/officeart/2005/8/layout/process3"/>
    <dgm:cxn modelId="{7D009829-99DC-F640-BC72-3DDBE4CB0938}" srcId="{EBBE9E60-5013-A94B-82A5-6E0F93E87811}" destId="{7EA4EFDE-4AD0-6F4B-B3A4-38C00AFD431E}" srcOrd="0" destOrd="0" parTransId="{F7D82E92-6890-1D48-A9A5-F9E9D91B653E}" sibTransId="{F601DBE0-4FA3-4D4B-A993-4C0CD78A6FF5}"/>
    <dgm:cxn modelId="{D8EBCA32-2E10-6245-87E4-0459EEC88DAF}" type="presOf" srcId="{5D4B54D5-5BC8-BB4D-8D88-7C838F7181AF}" destId="{6EBECEC9-AA69-5744-9640-248F57E6F78E}" srcOrd="0" destOrd="0" presId="urn:microsoft.com/office/officeart/2005/8/layout/process3"/>
    <dgm:cxn modelId="{A0AD0836-344E-6D43-A243-54BD4DA799EC}" type="presOf" srcId="{8280E895-EEBC-8542-9114-126EB3472158}" destId="{E725DB47-E5BD-3944-86AD-F6E046BB5937}" srcOrd="0" destOrd="0" presId="urn:microsoft.com/office/officeart/2005/8/layout/process3"/>
    <dgm:cxn modelId="{BF36E43C-1A92-9C4E-82DF-A18139A180DC}" type="presOf" srcId="{77BC5AF3-A8D8-4543-B932-9ABD4D4C52B4}" destId="{36ED0958-512D-994E-8B05-25DF3895CBA9}" srcOrd="0" destOrd="0" presId="urn:microsoft.com/office/officeart/2005/8/layout/process3"/>
    <dgm:cxn modelId="{AB16193D-A1BB-A349-8C62-1A57AB2511A9}" srcId="{25B27CCC-5B77-E14F-A583-1B95ABCC59A9}" destId="{CB3EB5CB-2B88-E447-AC32-DF143D3F8AA8}" srcOrd="6" destOrd="0" parTransId="{0AD1A901-4766-B54A-AC5E-751D17154702}" sibTransId="{3C57049E-A959-1D49-9BF0-1DBD0A362A2D}"/>
    <dgm:cxn modelId="{E22A0861-3F17-3D4E-B191-9F275D21BE21}" srcId="{F197D892-5A50-394D-A376-2A0366561D5A}" destId="{A4837969-01EB-E545-9A87-CEA85334F6E6}" srcOrd="0" destOrd="0" parTransId="{B0841274-5FA7-9249-B6F1-C30C81337681}" sibTransId="{EA6AA359-B21B-CD48-AE57-30C3199E56C5}"/>
    <dgm:cxn modelId="{09A4F361-461E-C244-B2FF-1E03E133BB68}" type="presOf" srcId="{BA4E3A36-6D43-F048-92FF-CFBD7B5E6F41}" destId="{715057AC-5328-FC43-A7C1-CEDF30F45A44}" srcOrd="1" destOrd="0" presId="urn:microsoft.com/office/officeart/2005/8/layout/process3"/>
    <dgm:cxn modelId="{3F93FB41-C56C-F04D-83E2-E400CDFA3B38}" type="presOf" srcId="{764F6DF0-F677-A749-B629-A3FF8B8EA52A}" destId="{257AA7C4-71C4-CD4E-990B-9504B0EF0276}" srcOrd="0" destOrd="0" presId="urn:microsoft.com/office/officeart/2005/8/layout/process3"/>
    <dgm:cxn modelId="{971B2442-8257-134B-9199-938215EC56C2}" type="presOf" srcId="{4E78490E-AFB4-B44C-B352-84442AB4DEFF}" destId="{1D29DBEC-0B40-304A-8632-9F997E6009DC}" srcOrd="0" destOrd="0" presId="urn:microsoft.com/office/officeart/2005/8/layout/process3"/>
    <dgm:cxn modelId="{DDE74F69-2ECC-974E-8DD7-147C144AA104}" type="presOf" srcId="{F5B0A507-0FFD-BA43-99D2-B0603DE2EA32}" destId="{BF23C235-7295-3A4F-BDFD-0585266C89DE}" srcOrd="0" destOrd="0" presId="urn:microsoft.com/office/officeart/2005/8/layout/process3"/>
    <dgm:cxn modelId="{E038074A-7CC3-9D49-95A1-69862A041614}" type="presOf" srcId="{42B28E86-8D5E-7D46-9D43-CBAB60667BB0}" destId="{0F8CA879-DF47-7947-82B5-94F7A00479CE}" srcOrd="0" destOrd="0" presId="urn:microsoft.com/office/officeart/2005/8/layout/process3"/>
    <dgm:cxn modelId="{FB36BE6C-921E-4640-AA49-22E7AE0E8E62}" type="presOf" srcId="{BA4E3A36-6D43-F048-92FF-CFBD7B5E6F41}" destId="{AA89CA33-F087-6E43-82B6-43A6CAA82326}" srcOrd="0" destOrd="0" presId="urn:microsoft.com/office/officeart/2005/8/layout/process3"/>
    <dgm:cxn modelId="{A53C634E-1EC6-6D4E-A0F3-1EB93157B1FC}" type="presOf" srcId="{6A6F9DB9-AE07-CC4F-9D51-6F3DB230C2AE}" destId="{49674809-2FDC-9C46-A6D0-4A3C4CC6DBD7}" srcOrd="0" destOrd="0" presId="urn:microsoft.com/office/officeart/2005/8/layout/process3"/>
    <dgm:cxn modelId="{D18FD077-1038-8340-AEC0-B3E9EA0099A9}" type="presOf" srcId="{F220CA05-D884-0344-96AC-61D6BFDEEA48}" destId="{3E0289F5-8CF3-E84B-835A-B64150C606C1}" srcOrd="0" destOrd="0" presId="urn:microsoft.com/office/officeart/2005/8/layout/process3"/>
    <dgm:cxn modelId="{24F1EC7A-583A-5E4A-B121-D0428F55CF55}" srcId="{25B27CCC-5B77-E14F-A583-1B95ABCC59A9}" destId="{EBBE9E60-5013-A94B-82A5-6E0F93E87811}" srcOrd="5" destOrd="0" parTransId="{85B2D62B-A747-BF47-BD85-1E68E3693856}" sibTransId="{018217FF-1969-EE48-A77E-45E890299948}"/>
    <dgm:cxn modelId="{803E007B-814C-B744-87EE-63081A7A7339}" type="presOf" srcId="{EBBE9E60-5013-A94B-82A5-6E0F93E87811}" destId="{DFB9CFDA-E059-124D-8A33-CA2B465F4C4F}" srcOrd="1" destOrd="0" presId="urn:microsoft.com/office/officeart/2005/8/layout/process3"/>
    <dgm:cxn modelId="{73157993-17A1-F745-88A8-65A4F0767F41}" type="presOf" srcId="{CFB7D014-B01A-3542-88B3-9CC8D3227128}" destId="{35D93FD8-008D-074C-BA80-073E1CBABF25}" srcOrd="1" destOrd="0" presId="urn:microsoft.com/office/officeart/2005/8/layout/process3"/>
    <dgm:cxn modelId="{A4B87B9B-0ADD-F642-8C8D-5D423E24FC1C}" type="presOf" srcId="{B60F2C05-325B-CC43-A246-21E65EEF9C66}" destId="{E28D45F8-D517-3F41-B075-789DD24A23E0}" srcOrd="1" destOrd="0" presId="urn:microsoft.com/office/officeart/2005/8/layout/process3"/>
    <dgm:cxn modelId="{A718459D-1A44-4041-A3F6-5A5C1A383947}" srcId="{25B27CCC-5B77-E14F-A583-1B95ABCC59A9}" destId="{F197D892-5A50-394D-A376-2A0366561D5A}" srcOrd="4" destOrd="0" parTransId="{793E0469-AB56-A445-A0E2-6139FF6E07E7}" sibTransId="{B60F2C05-325B-CC43-A246-21E65EEF9C66}"/>
    <dgm:cxn modelId="{1AF6F7A5-0E4E-C847-BCF5-9F4C5D4590CE}" srcId="{CB3EB5CB-2B88-E447-AC32-DF143D3F8AA8}" destId="{F220CA05-D884-0344-96AC-61D6BFDEEA48}" srcOrd="0" destOrd="0" parTransId="{BCCDBF62-7008-564B-9F96-9F11C7AC69BF}" sibTransId="{DCD9099F-4E99-334A-B2B6-5E6119691694}"/>
    <dgm:cxn modelId="{D124B8A8-7C9F-484B-8C97-4D144FFE2925}" type="presOf" srcId="{B60F2C05-325B-CC43-A246-21E65EEF9C66}" destId="{3F414D50-A83C-6A45-853D-02A4E1993685}" srcOrd="0" destOrd="0" presId="urn:microsoft.com/office/officeart/2005/8/layout/process3"/>
    <dgm:cxn modelId="{D017B9A8-A22B-5D4C-9D45-822350517995}" type="presOf" srcId="{EBBE9E60-5013-A94B-82A5-6E0F93E87811}" destId="{EBE4E69A-9018-BF43-B49E-5900E08FD9F0}" srcOrd="0" destOrd="0" presId="urn:microsoft.com/office/officeart/2005/8/layout/process3"/>
    <dgm:cxn modelId="{54FA22AB-E5DF-3E44-9483-EFE17C92A281}" type="presOf" srcId="{CFB7D014-B01A-3542-88B3-9CC8D3227128}" destId="{F663F284-0C29-3F4E-AB7A-337A8E59CCEC}" srcOrd="0" destOrd="0" presId="urn:microsoft.com/office/officeart/2005/8/layout/process3"/>
    <dgm:cxn modelId="{CD4F4AB4-00CC-B448-8911-46571D55CF89}" srcId="{25B27CCC-5B77-E14F-A583-1B95ABCC59A9}" destId="{4E78490E-AFB4-B44C-B352-84442AB4DEFF}" srcOrd="0" destOrd="0" parTransId="{0ED2B70A-E1A8-7D4B-B174-0D14FF3AF3C8}" sibTransId="{764F6DF0-F677-A749-B629-A3FF8B8EA52A}"/>
    <dgm:cxn modelId="{D11693B9-099F-AA4A-AB26-A63E6E0A5EDC}" type="presOf" srcId="{018217FF-1969-EE48-A77E-45E890299948}" destId="{CD9E05B9-180D-8B41-981C-5494B43DDEB8}" srcOrd="0" destOrd="0" presId="urn:microsoft.com/office/officeart/2005/8/layout/process3"/>
    <dgm:cxn modelId="{8D4968BC-37E1-8544-A086-4703189C9E99}" type="presOf" srcId="{764F6DF0-F677-A749-B629-A3FF8B8EA52A}" destId="{B294EDE7-047C-4041-8F63-D91B2F62EA05}" srcOrd="1" destOrd="0" presId="urn:microsoft.com/office/officeart/2005/8/layout/process3"/>
    <dgm:cxn modelId="{5D75ECBE-FF35-F645-8CF5-F3A3D012DE1F}" type="presOf" srcId="{4E78490E-AFB4-B44C-B352-84442AB4DEFF}" destId="{F8F8DFFA-E65D-8147-B17B-76A9AD4DC43E}" srcOrd="1" destOrd="0" presId="urn:microsoft.com/office/officeart/2005/8/layout/process3"/>
    <dgm:cxn modelId="{64442CBF-F42E-7B46-8255-CF038D428D15}" type="presOf" srcId="{6A6F9DB9-AE07-CC4F-9D51-6F3DB230C2AE}" destId="{7F25CDE3-A363-1D45-A197-FA08149D99C4}" srcOrd="1" destOrd="0" presId="urn:microsoft.com/office/officeart/2005/8/layout/process3"/>
    <dgm:cxn modelId="{4BF1F1CA-E6EF-E749-8327-F1CA63C4C02A}" type="presOf" srcId="{018217FF-1969-EE48-A77E-45E890299948}" destId="{B26647BB-ACB5-2A44-8461-9B14C3226053}" srcOrd="1" destOrd="0" presId="urn:microsoft.com/office/officeart/2005/8/layout/process3"/>
    <dgm:cxn modelId="{78014BDA-EA98-364D-9E88-5F371F025530}" type="presOf" srcId="{25B27CCC-5B77-E14F-A583-1B95ABCC59A9}" destId="{5C5CF7A3-9725-BF41-8261-7AFAA4CC8256}" srcOrd="0" destOrd="0" presId="urn:microsoft.com/office/officeart/2005/8/layout/process3"/>
    <dgm:cxn modelId="{336076DA-8F8E-FD48-8BC3-106C8AC5EBDE}" srcId="{4E78490E-AFB4-B44C-B352-84442AB4DEFF}" destId="{05868DD1-7715-F840-81CF-0DF236FB4D4D}" srcOrd="0" destOrd="0" parTransId="{9910AD61-0C74-1E40-903A-44E7ECE9F700}" sibTransId="{571EEB4C-D894-CE4E-A447-1A65D82B821A}"/>
    <dgm:cxn modelId="{D206B6DE-7EC7-5C45-B135-D9E3100A3824}" type="presOf" srcId="{05868DD1-7715-F840-81CF-0DF236FB4D4D}" destId="{08D0FC1D-3977-404F-B1BE-B89A277C3D5A}" srcOrd="0" destOrd="0" presId="urn:microsoft.com/office/officeart/2005/8/layout/process3"/>
    <dgm:cxn modelId="{2C883FE1-0983-3F4C-AB0D-E8CB28CED8EF}" type="presOf" srcId="{A4837969-01EB-E545-9A87-CEA85334F6E6}" destId="{0A995D0A-6C02-3246-B028-0C934AA717A1}" srcOrd="0" destOrd="0" presId="urn:microsoft.com/office/officeart/2005/8/layout/process3"/>
    <dgm:cxn modelId="{55B1ABE6-6400-0649-B0B5-0E8BFAA6AB0D}" srcId="{25B27CCC-5B77-E14F-A583-1B95ABCC59A9}" destId="{42B28E86-8D5E-7D46-9D43-CBAB60667BB0}" srcOrd="3" destOrd="0" parTransId="{A7D47AE1-58E5-B64E-A75D-F41F5E4FEABA}" sibTransId="{CFB7D014-B01A-3542-88B3-9CC8D3227128}"/>
    <dgm:cxn modelId="{9C407DE8-A42B-C043-9BA2-2D4ACAB0E008}" srcId="{25B27CCC-5B77-E14F-A583-1B95ABCC59A9}" destId="{BA4E3A36-6D43-F048-92FF-CFBD7B5E6F41}" srcOrd="1" destOrd="0" parTransId="{F858EDA3-41DA-DE44-82D6-22CB37E57115}" sibTransId="{6A6F9DB9-AE07-CC4F-9D51-6F3DB230C2AE}"/>
    <dgm:cxn modelId="{5B262AEB-AA4F-194D-B215-430E3FE23CC4}" srcId="{42B28E86-8D5E-7D46-9D43-CBAB60667BB0}" destId="{E925DBC2-27E6-5C4D-B0BA-E4696C9900BF}" srcOrd="0" destOrd="0" parTransId="{06DAA26F-A77B-3947-9C24-640948392D4C}" sibTransId="{FE46D2CD-993F-8F43-B7AA-859CBDA164B0}"/>
    <dgm:cxn modelId="{01D8B1EC-C489-484D-953C-78B66B6D496D}" type="presOf" srcId="{E925DBC2-27E6-5C4D-B0BA-E4696C9900BF}" destId="{6C4A13CE-BD80-274A-A62E-D536F33B711F}" srcOrd="0" destOrd="0" presId="urn:microsoft.com/office/officeart/2005/8/layout/process3"/>
    <dgm:cxn modelId="{AE07F5F4-A025-AD41-93F8-0AA09EE4794E}" srcId="{5D4B54D5-5BC8-BB4D-8D88-7C838F7181AF}" destId="{8280E895-EEBC-8542-9114-126EB3472158}" srcOrd="0" destOrd="0" parTransId="{162DA340-AE7A-3441-A77A-9D2E94F19FCE}" sibTransId="{A69F13A0-F3F6-5041-A908-959C7DB7C4B6}"/>
    <dgm:cxn modelId="{B6B366F7-9449-F64D-B30E-AED10FC2C8C5}" type="presOf" srcId="{F197D892-5A50-394D-A376-2A0366561D5A}" destId="{1A662152-1467-0947-BCDE-7653316399F6}" srcOrd="1" destOrd="0" presId="urn:microsoft.com/office/officeart/2005/8/layout/process3"/>
    <dgm:cxn modelId="{22E65DFF-4763-3F43-A876-CD7BBAA35736}" type="presOf" srcId="{CB3EB5CB-2B88-E447-AC32-DF143D3F8AA8}" destId="{7199C9A7-2137-2B4B-9537-21732EC788F9}" srcOrd="1" destOrd="0" presId="urn:microsoft.com/office/officeart/2005/8/layout/process3"/>
    <dgm:cxn modelId="{85B99370-5DC6-CF45-BF93-06A2651455EB}" type="presParOf" srcId="{5C5CF7A3-9725-BF41-8261-7AFAA4CC8256}" destId="{80D36CF7-6B8F-974B-B7DF-4F66DC363C36}" srcOrd="0" destOrd="0" presId="urn:microsoft.com/office/officeart/2005/8/layout/process3"/>
    <dgm:cxn modelId="{81CEB81E-35F6-7545-810C-31EEA155BAD6}" type="presParOf" srcId="{80D36CF7-6B8F-974B-B7DF-4F66DC363C36}" destId="{1D29DBEC-0B40-304A-8632-9F997E6009DC}" srcOrd="0" destOrd="0" presId="urn:microsoft.com/office/officeart/2005/8/layout/process3"/>
    <dgm:cxn modelId="{F2F61E90-B57B-CB48-9F02-80B3D2FB9119}" type="presParOf" srcId="{80D36CF7-6B8F-974B-B7DF-4F66DC363C36}" destId="{F8F8DFFA-E65D-8147-B17B-76A9AD4DC43E}" srcOrd="1" destOrd="0" presId="urn:microsoft.com/office/officeart/2005/8/layout/process3"/>
    <dgm:cxn modelId="{8FD24FC8-86D8-0646-98E1-5C98654BB469}" type="presParOf" srcId="{80D36CF7-6B8F-974B-B7DF-4F66DC363C36}" destId="{08D0FC1D-3977-404F-B1BE-B89A277C3D5A}" srcOrd="2" destOrd="0" presId="urn:microsoft.com/office/officeart/2005/8/layout/process3"/>
    <dgm:cxn modelId="{369B5255-A555-2D45-983C-0404A3CBB632}" type="presParOf" srcId="{5C5CF7A3-9725-BF41-8261-7AFAA4CC8256}" destId="{257AA7C4-71C4-CD4E-990B-9504B0EF0276}" srcOrd="1" destOrd="0" presId="urn:microsoft.com/office/officeart/2005/8/layout/process3"/>
    <dgm:cxn modelId="{7194BFC8-063A-5C4B-B691-554CDC928936}" type="presParOf" srcId="{257AA7C4-71C4-CD4E-990B-9504B0EF0276}" destId="{B294EDE7-047C-4041-8F63-D91B2F62EA05}" srcOrd="0" destOrd="0" presId="urn:microsoft.com/office/officeart/2005/8/layout/process3"/>
    <dgm:cxn modelId="{A19CCC7A-340A-3B4A-9D4B-6C3A583CE49A}" type="presParOf" srcId="{5C5CF7A3-9725-BF41-8261-7AFAA4CC8256}" destId="{B347CB60-B9B0-9244-AF13-3DA599AE9326}" srcOrd="2" destOrd="0" presId="urn:microsoft.com/office/officeart/2005/8/layout/process3"/>
    <dgm:cxn modelId="{072F6FA2-F6E8-5149-8FC6-C9CB73593892}" type="presParOf" srcId="{B347CB60-B9B0-9244-AF13-3DA599AE9326}" destId="{AA89CA33-F087-6E43-82B6-43A6CAA82326}" srcOrd="0" destOrd="0" presId="urn:microsoft.com/office/officeart/2005/8/layout/process3"/>
    <dgm:cxn modelId="{7247DBE9-AAEF-C44E-9FF3-3DD5FEC87EF8}" type="presParOf" srcId="{B347CB60-B9B0-9244-AF13-3DA599AE9326}" destId="{715057AC-5328-FC43-A7C1-CEDF30F45A44}" srcOrd="1" destOrd="0" presId="urn:microsoft.com/office/officeart/2005/8/layout/process3"/>
    <dgm:cxn modelId="{B1A4A481-7637-D74D-A1A8-32DED64E8FEA}" type="presParOf" srcId="{B347CB60-B9B0-9244-AF13-3DA599AE9326}" destId="{36ED0958-512D-994E-8B05-25DF3895CBA9}" srcOrd="2" destOrd="0" presId="urn:microsoft.com/office/officeart/2005/8/layout/process3"/>
    <dgm:cxn modelId="{FDB98223-8A1D-B04B-9CA4-C516C99A8677}" type="presParOf" srcId="{5C5CF7A3-9725-BF41-8261-7AFAA4CC8256}" destId="{49674809-2FDC-9C46-A6D0-4A3C4CC6DBD7}" srcOrd="3" destOrd="0" presId="urn:microsoft.com/office/officeart/2005/8/layout/process3"/>
    <dgm:cxn modelId="{12596296-37AD-9944-AF21-793BAE618651}" type="presParOf" srcId="{49674809-2FDC-9C46-A6D0-4A3C4CC6DBD7}" destId="{7F25CDE3-A363-1D45-A197-FA08149D99C4}" srcOrd="0" destOrd="0" presId="urn:microsoft.com/office/officeart/2005/8/layout/process3"/>
    <dgm:cxn modelId="{6924D333-2DD7-5E4C-A775-215536B00501}" type="presParOf" srcId="{5C5CF7A3-9725-BF41-8261-7AFAA4CC8256}" destId="{AB6D43E9-36BE-8E4C-8A1A-78E0BCCDD0B4}" srcOrd="4" destOrd="0" presId="urn:microsoft.com/office/officeart/2005/8/layout/process3"/>
    <dgm:cxn modelId="{0C9C856E-48E2-BC46-BE79-DDB51103EFDE}" type="presParOf" srcId="{AB6D43E9-36BE-8E4C-8A1A-78E0BCCDD0B4}" destId="{6EBECEC9-AA69-5744-9640-248F57E6F78E}" srcOrd="0" destOrd="0" presId="urn:microsoft.com/office/officeart/2005/8/layout/process3"/>
    <dgm:cxn modelId="{40A741D7-0A23-594B-A126-6127081550E8}" type="presParOf" srcId="{AB6D43E9-36BE-8E4C-8A1A-78E0BCCDD0B4}" destId="{18E5ED3C-A6FB-2143-9D70-1AB517FBF496}" srcOrd="1" destOrd="0" presId="urn:microsoft.com/office/officeart/2005/8/layout/process3"/>
    <dgm:cxn modelId="{98D13EE2-DE33-8E41-B2BC-A2920E73F3D7}" type="presParOf" srcId="{AB6D43E9-36BE-8E4C-8A1A-78E0BCCDD0B4}" destId="{E725DB47-E5BD-3944-86AD-F6E046BB5937}" srcOrd="2" destOrd="0" presId="urn:microsoft.com/office/officeart/2005/8/layout/process3"/>
    <dgm:cxn modelId="{C9047922-3D3D-D94E-95C9-0D091C23FBFE}" type="presParOf" srcId="{5C5CF7A3-9725-BF41-8261-7AFAA4CC8256}" destId="{BF23C235-7295-3A4F-BDFD-0585266C89DE}" srcOrd="5" destOrd="0" presId="urn:microsoft.com/office/officeart/2005/8/layout/process3"/>
    <dgm:cxn modelId="{217E3CC3-4361-864B-B353-EBCF34BF19AA}" type="presParOf" srcId="{BF23C235-7295-3A4F-BDFD-0585266C89DE}" destId="{9C9379F3-21F8-B14F-A2A0-887D953F2974}" srcOrd="0" destOrd="0" presId="urn:microsoft.com/office/officeart/2005/8/layout/process3"/>
    <dgm:cxn modelId="{C3B71DFD-0779-BA46-ACD3-2E271D76F8A4}" type="presParOf" srcId="{5C5CF7A3-9725-BF41-8261-7AFAA4CC8256}" destId="{C89CA291-DB8C-0B46-98DD-D1B67D9EE231}" srcOrd="6" destOrd="0" presId="urn:microsoft.com/office/officeart/2005/8/layout/process3"/>
    <dgm:cxn modelId="{286989C0-F229-C348-AD0C-408AF25149BA}" type="presParOf" srcId="{C89CA291-DB8C-0B46-98DD-D1B67D9EE231}" destId="{0F8CA879-DF47-7947-82B5-94F7A00479CE}" srcOrd="0" destOrd="0" presId="urn:microsoft.com/office/officeart/2005/8/layout/process3"/>
    <dgm:cxn modelId="{B90EFE04-8BBD-F142-BB0D-F9DD86C759FB}" type="presParOf" srcId="{C89CA291-DB8C-0B46-98DD-D1B67D9EE231}" destId="{FC085426-FA9B-F640-B430-5010CE17A68C}" srcOrd="1" destOrd="0" presId="urn:microsoft.com/office/officeart/2005/8/layout/process3"/>
    <dgm:cxn modelId="{2188ED75-3386-C14B-920A-4970183F7207}" type="presParOf" srcId="{C89CA291-DB8C-0B46-98DD-D1B67D9EE231}" destId="{6C4A13CE-BD80-274A-A62E-D536F33B711F}" srcOrd="2" destOrd="0" presId="urn:microsoft.com/office/officeart/2005/8/layout/process3"/>
    <dgm:cxn modelId="{3089EBE9-3011-3548-9773-8EF117CE8D77}" type="presParOf" srcId="{5C5CF7A3-9725-BF41-8261-7AFAA4CC8256}" destId="{F663F284-0C29-3F4E-AB7A-337A8E59CCEC}" srcOrd="7" destOrd="0" presId="urn:microsoft.com/office/officeart/2005/8/layout/process3"/>
    <dgm:cxn modelId="{0F58B648-55F4-D548-94B0-EB639ECD1F16}" type="presParOf" srcId="{F663F284-0C29-3F4E-AB7A-337A8E59CCEC}" destId="{35D93FD8-008D-074C-BA80-073E1CBABF25}" srcOrd="0" destOrd="0" presId="urn:microsoft.com/office/officeart/2005/8/layout/process3"/>
    <dgm:cxn modelId="{3BE7CAAE-8FFB-BD4D-9DDD-74C59D637382}" type="presParOf" srcId="{5C5CF7A3-9725-BF41-8261-7AFAA4CC8256}" destId="{136B35D4-C8DA-9548-9533-5F4AFC06D3A2}" srcOrd="8" destOrd="0" presId="urn:microsoft.com/office/officeart/2005/8/layout/process3"/>
    <dgm:cxn modelId="{A3349EDE-C6ED-3446-8788-9D4FD5315D30}" type="presParOf" srcId="{136B35D4-C8DA-9548-9533-5F4AFC06D3A2}" destId="{1CEE2DB6-F50B-2B42-B652-3D9BA170B9C6}" srcOrd="0" destOrd="0" presId="urn:microsoft.com/office/officeart/2005/8/layout/process3"/>
    <dgm:cxn modelId="{A19BD26E-D5E7-D943-9378-D857D497C892}" type="presParOf" srcId="{136B35D4-C8DA-9548-9533-5F4AFC06D3A2}" destId="{1A662152-1467-0947-BCDE-7653316399F6}" srcOrd="1" destOrd="0" presId="urn:microsoft.com/office/officeart/2005/8/layout/process3"/>
    <dgm:cxn modelId="{8DF00888-3C79-9649-AA20-142998EE670B}" type="presParOf" srcId="{136B35D4-C8DA-9548-9533-5F4AFC06D3A2}" destId="{0A995D0A-6C02-3246-B028-0C934AA717A1}" srcOrd="2" destOrd="0" presId="urn:microsoft.com/office/officeart/2005/8/layout/process3"/>
    <dgm:cxn modelId="{AEF59D76-6367-784E-8B29-19F6096FB3FD}" type="presParOf" srcId="{5C5CF7A3-9725-BF41-8261-7AFAA4CC8256}" destId="{3F414D50-A83C-6A45-853D-02A4E1993685}" srcOrd="9" destOrd="0" presId="urn:microsoft.com/office/officeart/2005/8/layout/process3"/>
    <dgm:cxn modelId="{DE9A67CC-0EF0-2742-B556-E1C82685BAB5}" type="presParOf" srcId="{3F414D50-A83C-6A45-853D-02A4E1993685}" destId="{E28D45F8-D517-3F41-B075-789DD24A23E0}" srcOrd="0" destOrd="0" presId="urn:microsoft.com/office/officeart/2005/8/layout/process3"/>
    <dgm:cxn modelId="{82E3C9C4-96AB-034A-B8B4-82B3C262B2C9}" type="presParOf" srcId="{5C5CF7A3-9725-BF41-8261-7AFAA4CC8256}" destId="{B24BB09F-5EAD-6547-944F-56C10A8B26CD}" srcOrd="10" destOrd="0" presId="urn:microsoft.com/office/officeart/2005/8/layout/process3"/>
    <dgm:cxn modelId="{98C36D3E-4A84-FC48-A49B-056563968159}" type="presParOf" srcId="{B24BB09F-5EAD-6547-944F-56C10A8B26CD}" destId="{EBE4E69A-9018-BF43-B49E-5900E08FD9F0}" srcOrd="0" destOrd="0" presId="urn:microsoft.com/office/officeart/2005/8/layout/process3"/>
    <dgm:cxn modelId="{D64835DE-1628-144F-A95F-33D12E041A82}" type="presParOf" srcId="{B24BB09F-5EAD-6547-944F-56C10A8B26CD}" destId="{DFB9CFDA-E059-124D-8A33-CA2B465F4C4F}" srcOrd="1" destOrd="0" presId="urn:microsoft.com/office/officeart/2005/8/layout/process3"/>
    <dgm:cxn modelId="{2034BA7A-6B96-BE4A-9F05-0A9072C1D8EE}" type="presParOf" srcId="{B24BB09F-5EAD-6547-944F-56C10A8B26CD}" destId="{EA960725-B6D1-9A48-B8C3-07AFEC6BF3E4}" srcOrd="2" destOrd="0" presId="urn:microsoft.com/office/officeart/2005/8/layout/process3"/>
    <dgm:cxn modelId="{D75FA07B-E27A-CF4D-B522-7B5A20D1F342}" type="presParOf" srcId="{5C5CF7A3-9725-BF41-8261-7AFAA4CC8256}" destId="{CD9E05B9-180D-8B41-981C-5494B43DDEB8}" srcOrd="11" destOrd="0" presId="urn:microsoft.com/office/officeart/2005/8/layout/process3"/>
    <dgm:cxn modelId="{BFF9A575-5F1B-C748-94AC-923004561894}" type="presParOf" srcId="{CD9E05B9-180D-8B41-981C-5494B43DDEB8}" destId="{B26647BB-ACB5-2A44-8461-9B14C3226053}" srcOrd="0" destOrd="0" presId="urn:microsoft.com/office/officeart/2005/8/layout/process3"/>
    <dgm:cxn modelId="{0145B9BE-3CB1-6240-B7D9-10FAC01C71BA}" type="presParOf" srcId="{5C5CF7A3-9725-BF41-8261-7AFAA4CC8256}" destId="{B5D15165-D21E-A248-9860-CC436A366FF3}" srcOrd="12" destOrd="0" presId="urn:microsoft.com/office/officeart/2005/8/layout/process3"/>
    <dgm:cxn modelId="{4102B1EE-AD77-4A4A-BFB1-111D7F05E518}" type="presParOf" srcId="{B5D15165-D21E-A248-9860-CC436A366FF3}" destId="{2B6DD584-12E9-0B4D-A964-8F90754A6C9E}" srcOrd="0" destOrd="0" presId="urn:microsoft.com/office/officeart/2005/8/layout/process3"/>
    <dgm:cxn modelId="{01FFD432-5647-7943-B203-D217C98E8660}" type="presParOf" srcId="{B5D15165-D21E-A248-9860-CC436A366FF3}" destId="{7199C9A7-2137-2B4B-9537-21732EC788F9}" srcOrd="1" destOrd="0" presId="urn:microsoft.com/office/officeart/2005/8/layout/process3"/>
    <dgm:cxn modelId="{9A4AF2D1-87B3-CA47-AD4C-919DF9897191}" type="presParOf" srcId="{B5D15165-D21E-A248-9860-CC436A366FF3}" destId="{3E0289F5-8CF3-E84B-835A-B64150C606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B27CCC-5B77-E14F-A583-1B95ABCC59A9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4E78490E-AFB4-B44C-B352-84442AB4DEFF}">
      <dgm:prSet phldrT="[テキスト]"/>
      <dgm:spPr/>
      <dgm:t>
        <a:bodyPr/>
        <a:lstStyle/>
        <a:p>
          <a:r>
            <a:rPr kumimoji="1" lang="ja-JP" altLang="en-US" dirty="0"/>
            <a:t>タスク①</a:t>
          </a:r>
        </a:p>
      </dgm:t>
    </dgm:pt>
    <dgm:pt modelId="{0ED2B70A-E1A8-7D4B-B174-0D14FF3AF3C8}" type="par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764F6DF0-F677-A749-B629-A3FF8B8EA52A}" type="sibTrans" cxnId="{CD4F4AB4-00CC-B448-8911-46571D55CF89}">
      <dgm:prSet/>
      <dgm:spPr/>
      <dgm:t>
        <a:bodyPr/>
        <a:lstStyle/>
        <a:p>
          <a:endParaRPr kumimoji="1" lang="ja-JP" altLang="en-US"/>
        </a:p>
      </dgm:t>
    </dgm:pt>
    <dgm:pt modelId="{05868DD1-7715-F840-81CF-0DF236FB4D4D}">
      <dgm:prSet phldrT="[テキスト]"/>
      <dgm:spPr/>
      <dgm:t>
        <a:bodyPr/>
        <a:lstStyle/>
        <a:p>
          <a:r>
            <a:rPr kumimoji="1" lang="ja-JP" altLang="en-US" dirty="0"/>
            <a:t>内容①</a:t>
          </a:r>
        </a:p>
      </dgm:t>
    </dgm:pt>
    <dgm:pt modelId="{9910AD61-0C74-1E40-903A-44E7ECE9F700}" type="par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571EEB4C-D894-CE4E-A447-1A65D82B821A}" type="sibTrans" cxnId="{336076DA-8F8E-FD48-8BC3-106C8AC5EBDE}">
      <dgm:prSet/>
      <dgm:spPr/>
      <dgm:t>
        <a:bodyPr/>
        <a:lstStyle/>
        <a:p>
          <a:endParaRPr kumimoji="1" lang="ja-JP" altLang="en-US"/>
        </a:p>
      </dgm:t>
    </dgm:pt>
    <dgm:pt modelId="{77BC5AF3-A8D8-4543-B932-9ABD4D4C52B4}">
      <dgm:prSet phldrT="[テキスト]"/>
      <dgm:spPr/>
      <dgm:t>
        <a:bodyPr/>
        <a:lstStyle/>
        <a:p>
          <a:r>
            <a:rPr kumimoji="1" lang="ja-JP" altLang="en-US" dirty="0"/>
            <a:t>内容②</a:t>
          </a:r>
        </a:p>
      </dgm:t>
    </dgm:pt>
    <dgm:pt modelId="{71FCBF3E-9124-6F40-9FA2-DCFA299A9372}" type="par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C743EFBA-5FDB-D444-9381-233E798BC49A}" type="sibTrans" cxnId="{4CE3200F-F96B-5843-A4FF-EA0D68D8E90C}">
      <dgm:prSet/>
      <dgm:spPr/>
      <dgm:t>
        <a:bodyPr/>
        <a:lstStyle/>
        <a:p>
          <a:endParaRPr kumimoji="1" lang="ja-JP" altLang="en-US"/>
        </a:p>
      </dgm:t>
    </dgm:pt>
    <dgm:pt modelId="{5D4B54D5-5BC8-BB4D-8D88-7C838F7181AF}">
      <dgm:prSet phldrT="[テキスト]"/>
      <dgm:spPr/>
      <dgm:t>
        <a:bodyPr/>
        <a:lstStyle/>
        <a:p>
          <a:r>
            <a:rPr kumimoji="1" lang="ja-JP" altLang="en-US" dirty="0"/>
            <a:t>タスク③</a:t>
          </a:r>
        </a:p>
      </dgm:t>
    </dgm:pt>
    <dgm:pt modelId="{48F9DF2D-4C22-224E-B18F-B531BED064B1}" type="par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F5B0A507-0FFD-BA43-99D2-B0603DE2EA32}" type="sibTrans" cxnId="{3C5AEA0E-FEB3-074D-B939-8F432164D036}">
      <dgm:prSet/>
      <dgm:spPr/>
      <dgm:t>
        <a:bodyPr/>
        <a:lstStyle/>
        <a:p>
          <a:endParaRPr kumimoji="1" lang="ja-JP" altLang="en-US"/>
        </a:p>
      </dgm:t>
    </dgm:pt>
    <dgm:pt modelId="{8280E895-EEBC-8542-9114-126EB3472158}">
      <dgm:prSet phldrT="[テキスト]"/>
      <dgm:spPr/>
      <dgm:t>
        <a:bodyPr/>
        <a:lstStyle/>
        <a:p>
          <a:r>
            <a:rPr kumimoji="1" lang="ja-JP" altLang="en-US" dirty="0"/>
            <a:t>内容③</a:t>
          </a:r>
        </a:p>
      </dgm:t>
    </dgm:pt>
    <dgm:pt modelId="{162DA340-AE7A-3441-A77A-9D2E94F19FCE}" type="par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A69F13A0-F3F6-5041-A908-959C7DB7C4B6}" type="sibTrans" cxnId="{AE07F5F4-A025-AD41-93F8-0AA09EE4794E}">
      <dgm:prSet/>
      <dgm:spPr/>
      <dgm:t>
        <a:bodyPr/>
        <a:lstStyle/>
        <a:p>
          <a:endParaRPr kumimoji="1" lang="ja-JP" altLang="en-US"/>
        </a:p>
      </dgm:t>
    </dgm:pt>
    <dgm:pt modelId="{42B28E86-8D5E-7D46-9D43-CBAB60667BB0}">
      <dgm:prSet phldrT="[テキスト]"/>
      <dgm:spPr/>
      <dgm:t>
        <a:bodyPr/>
        <a:lstStyle/>
        <a:p>
          <a:r>
            <a:rPr kumimoji="1" lang="ja-JP" altLang="en-US" dirty="0"/>
            <a:t>タスク④</a:t>
          </a:r>
        </a:p>
      </dgm:t>
    </dgm:pt>
    <dgm:pt modelId="{A7D47AE1-58E5-B64E-A75D-F41F5E4FEABA}" type="par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CFB7D014-B01A-3542-88B3-9CC8D3227128}" type="sibTrans" cxnId="{55B1ABE6-6400-0649-B0B5-0E8BFAA6AB0D}">
      <dgm:prSet/>
      <dgm:spPr/>
      <dgm:t>
        <a:bodyPr/>
        <a:lstStyle/>
        <a:p>
          <a:endParaRPr kumimoji="1" lang="ja-JP" altLang="en-US"/>
        </a:p>
      </dgm:t>
    </dgm:pt>
    <dgm:pt modelId="{F197D892-5A50-394D-A376-2A0366561D5A}">
      <dgm:prSet phldrT="[テキスト]"/>
      <dgm:spPr/>
      <dgm:t>
        <a:bodyPr/>
        <a:lstStyle/>
        <a:p>
          <a:r>
            <a:rPr kumimoji="1" lang="ja-JP" altLang="en-US" dirty="0"/>
            <a:t>タスク⑤</a:t>
          </a:r>
        </a:p>
      </dgm:t>
    </dgm:pt>
    <dgm:pt modelId="{793E0469-AB56-A445-A0E2-6139FF6E07E7}" type="par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B60F2C05-325B-CC43-A246-21E65EEF9C66}" type="sibTrans" cxnId="{A718459D-1A44-4041-A3F6-5A5C1A383947}">
      <dgm:prSet/>
      <dgm:spPr/>
      <dgm:t>
        <a:bodyPr/>
        <a:lstStyle/>
        <a:p>
          <a:endParaRPr kumimoji="1" lang="ja-JP" altLang="en-US"/>
        </a:p>
      </dgm:t>
    </dgm:pt>
    <dgm:pt modelId="{E925DBC2-27E6-5C4D-B0BA-E4696C9900BF}">
      <dgm:prSet phldrT="[テキスト]"/>
      <dgm:spPr/>
      <dgm:t>
        <a:bodyPr/>
        <a:lstStyle/>
        <a:p>
          <a:r>
            <a:rPr kumimoji="1" lang="ja-JP" altLang="en-US" dirty="0"/>
            <a:t>内容④</a:t>
          </a:r>
        </a:p>
      </dgm:t>
    </dgm:pt>
    <dgm:pt modelId="{06DAA26F-A77B-3947-9C24-640948392D4C}" type="par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FE46D2CD-993F-8F43-B7AA-859CBDA164B0}" type="sibTrans" cxnId="{5B262AEB-AA4F-194D-B215-430E3FE23CC4}">
      <dgm:prSet/>
      <dgm:spPr/>
      <dgm:t>
        <a:bodyPr/>
        <a:lstStyle/>
        <a:p>
          <a:endParaRPr kumimoji="1" lang="ja-JP" altLang="en-US"/>
        </a:p>
      </dgm:t>
    </dgm:pt>
    <dgm:pt modelId="{A4837969-01EB-E545-9A87-CEA85334F6E6}">
      <dgm:prSet phldrT="[テキスト]"/>
      <dgm:spPr/>
      <dgm:t>
        <a:bodyPr/>
        <a:lstStyle/>
        <a:p>
          <a:r>
            <a:rPr kumimoji="1" lang="ja-JP" altLang="en-US"/>
            <a:t>内容⑤</a:t>
          </a:r>
          <a:endParaRPr kumimoji="1" lang="ja-JP" altLang="en-US" dirty="0"/>
        </a:p>
      </dgm:t>
    </dgm:pt>
    <dgm:pt modelId="{B0841274-5FA7-9249-B6F1-C30C81337681}" type="par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EA6AA359-B21B-CD48-AE57-30C3199E56C5}" type="sibTrans" cxnId="{E22A0861-3F17-3D4E-B191-9F275D21BE21}">
      <dgm:prSet/>
      <dgm:spPr/>
      <dgm:t>
        <a:bodyPr/>
        <a:lstStyle/>
        <a:p>
          <a:endParaRPr kumimoji="1" lang="ja-JP" altLang="en-US"/>
        </a:p>
      </dgm:t>
    </dgm:pt>
    <dgm:pt modelId="{BA4E3A36-6D43-F048-92FF-CFBD7B5E6F41}">
      <dgm:prSet phldrT="[テキスト]"/>
      <dgm:spPr/>
      <dgm:t>
        <a:bodyPr/>
        <a:lstStyle/>
        <a:p>
          <a:r>
            <a:rPr kumimoji="1" lang="ja-JP" altLang="en-US" dirty="0"/>
            <a:t>タスク②</a:t>
          </a:r>
        </a:p>
      </dgm:t>
    </dgm:pt>
    <dgm:pt modelId="{6A6F9DB9-AE07-CC4F-9D51-6F3DB230C2AE}" type="sib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F858EDA3-41DA-DE44-82D6-22CB37E57115}" type="parTrans" cxnId="{9C407DE8-A42B-C043-9BA2-2D4ACAB0E008}">
      <dgm:prSet/>
      <dgm:spPr/>
      <dgm:t>
        <a:bodyPr/>
        <a:lstStyle/>
        <a:p>
          <a:endParaRPr kumimoji="1" lang="ja-JP" altLang="en-US"/>
        </a:p>
      </dgm:t>
    </dgm:pt>
    <dgm:pt modelId="{5C5CF7A3-9725-BF41-8261-7AFAA4CC8256}" type="pres">
      <dgm:prSet presAssocID="{25B27CCC-5B77-E14F-A583-1B95ABCC59A9}" presName="linearFlow" presStyleCnt="0">
        <dgm:presLayoutVars>
          <dgm:dir/>
          <dgm:animLvl val="lvl"/>
          <dgm:resizeHandles val="exact"/>
        </dgm:presLayoutVars>
      </dgm:prSet>
      <dgm:spPr/>
    </dgm:pt>
    <dgm:pt modelId="{80D36CF7-6B8F-974B-B7DF-4F66DC363C36}" type="pres">
      <dgm:prSet presAssocID="{4E78490E-AFB4-B44C-B352-84442AB4DEFF}" presName="composite" presStyleCnt="0"/>
      <dgm:spPr/>
    </dgm:pt>
    <dgm:pt modelId="{1D29DBEC-0B40-304A-8632-9F997E6009DC}" type="pres">
      <dgm:prSet presAssocID="{4E78490E-AFB4-B44C-B352-84442AB4DEFF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8F8DFFA-E65D-8147-B17B-76A9AD4DC43E}" type="pres">
      <dgm:prSet presAssocID="{4E78490E-AFB4-B44C-B352-84442AB4DEFF}" presName="parSh" presStyleLbl="node1" presStyleIdx="0" presStyleCnt="5"/>
      <dgm:spPr/>
    </dgm:pt>
    <dgm:pt modelId="{08D0FC1D-3977-404F-B1BE-B89A277C3D5A}" type="pres">
      <dgm:prSet presAssocID="{4E78490E-AFB4-B44C-B352-84442AB4DEFF}" presName="desTx" presStyleLbl="fgAcc1" presStyleIdx="0" presStyleCnt="5">
        <dgm:presLayoutVars>
          <dgm:bulletEnabled val="1"/>
        </dgm:presLayoutVars>
      </dgm:prSet>
      <dgm:spPr/>
    </dgm:pt>
    <dgm:pt modelId="{257AA7C4-71C4-CD4E-990B-9504B0EF0276}" type="pres">
      <dgm:prSet presAssocID="{764F6DF0-F677-A749-B629-A3FF8B8EA52A}" presName="sibTrans" presStyleLbl="sibTrans2D1" presStyleIdx="0" presStyleCnt="4"/>
      <dgm:spPr/>
    </dgm:pt>
    <dgm:pt modelId="{B294EDE7-047C-4041-8F63-D91B2F62EA05}" type="pres">
      <dgm:prSet presAssocID="{764F6DF0-F677-A749-B629-A3FF8B8EA52A}" presName="connTx" presStyleLbl="sibTrans2D1" presStyleIdx="0" presStyleCnt="4"/>
      <dgm:spPr/>
    </dgm:pt>
    <dgm:pt modelId="{B347CB60-B9B0-9244-AF13-3DA599AE9326}" type="pres">
      <dgm:prSet presAssocID="{BA4E3A36-6D43-F048-92FF-CFBD7B5E6F41}" presName="composite" presStyleCnt="0"/>
      <dgm:spPr/>
    </dgm:pt>
    <dgm:pt modelId="{AA89CA33-F087-6E43-82B6-43A6CAA82326}" type="pres">
      <dgm:prSet presAssocID="{BA4E3A36-6D43-F048-92FF-CFBD7B5E6F4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15057AC-5328-FC43-A7C1-CEDF30F45A44}" type="pres">
      <dgm:prSet presAssocID="{BA4E3A36-6D43-F048-92FF-CFBD7B5E6F41}" presName="parSh" presStyleLbl="node1" presStyleIdx="1" presStyleCnt="5"/>
      <dgm:spPr/>
    </dgm:pt>
    <dgm:pt modelId="{36ED0958-512D-994E-8B05-25DF3895CBA9}" type="pres">
      <dgm:prSet presAssocID="{BA4E3A36-6D43-F048-92FF-CFBD7B5E6F41}" presName="desTx" presStyleLbl="fgAcc1" presStyleIdx="1" presStyleCnt="5">
        <dgm:presLayoutVars>
          <dgm:bulletEnabled val="1"/>
        </dgm:presLayoutVars>
      </dgm:prSet>
      <dgm:spPr/>
    </dgm:pt>
    <dgm:pt modelId="{49674809-2FDC-9C46-A6D0-4A3C4CC6DBD7}" type="pres">
      <dgm:prSet presAssocID="{6A6F9DB9-AE07-CC4F-9D51-6F3DB230C2AE}" presName="sibTrans" presStyleLbl="sibTrans2D1" presStyleIdx="1" presStyleCnt="4"/>
      <dgm:spPr/>
    </dgm:pt>
    <dgm:pt modelId="{7F25CDE3-A363-1D45-A197-FA08149D99C4}" type="pres">
      <dgm:prSet presAssocID="{6A6F9DB9-AE07-CC4F-9D51-6F3DB230C2AE}" presName="connTx" presStyleLbl="sibTrans2D1" presStyleIdx="1" presStyleCnt="4"/>
      <dgm:spPr/>
    </dgm:pt>
    <dgm:pt modelId="{AB6D43E9-36BE-8E4C-8A1A-78E0BCCDD0B4}" type="pres">
      <dgm:prSet presAssocID="{5D4B54D5-5BC8-BB4D-8D88-7C838F7181AF}" presName="composite" presStyleCnt="0"/>
      <dgm:spPr/>
    </dgm:pt>
    <dgm:pt modelId="{6EBECEC9-AA69-5744-9640-248F57E6F78E}" type="pres">
      <dgm:prSet presAssocID="{5D4B54D5-5BC8-BB4D-8D88-7C838F7181AF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18E5ED3C-A6FB-2143-9D70-1AB517FBF496}" type="pres">
      <dgm:prSet presAssocID="{5D4B54D5-5BC8-BB4D-8D88-7C838F7181AF}" presName="parSh" presStyleLbl="node1" presStyleIdx="2" presStyleCnt="5"/>
      <dgm:spPr/>
    </dgm:pt>
    <dgm:pt modelId="{E725DB47-E5BD-3944-86AD-F6E046BB5937}" type="pres">
      <dgm:prSet presAssocID="{5D4B54D5-5BC8-BB4D-8D88-7C838F7181AF}" presName="desTx" presStyleLbl="fgAcc1" presStyleIdx="2" presStyleCnt="5">
        <dgm:presLayoutVars>
          <dgm:bulletEnabled val="1"/>
        </dgm:presLayoutVars>
      </dgm:prSet>
      <dgm:spPr/>
    </dgm:pt>
    <dgm:pt modelId="{BF23C235-7295-3A4F-BDFD-0585266C89DE}" type="pres">
      <dgm:prSet presAssocID="{F5B0A507-0FFD-BA43-99D2-B0603DE2EA32}" presName="sibTrans" presStyleLbl="sibTrans2D1" presStyleIdx="2" presStyleCnt="4"/>
      <dgm:spPr/>
    </dgm:pt>
    <dgm:pt modelId="{9C9379F3-21F8-B14F-A2A0-887D953F2974}" type="pres">
      <dgm:prSet presAssocID="{F5B0A507-0FFD-BA43-99D2-B0603DE2EA32}" presName="connTx" presStyleLbl="sibTrans2D1" presStyleIdx="2" presStyleCnt="4"/>
      <dgm:spPr/>
    </dgm:pt>
    <dgm:pt modelId="{C89CA291-DB8C-0B46-98DD-D1B67D9EE231}" type="pres">
      <dgm:prSet presAssocID="{42B28E86-8D5E-7D46-9D43-CBAB60667BB0}" presName="composite" presStyleCnt="0"/>
      <dgm:spPr/>
    </dgm:pt>
    <dgm:pt modelId="{0F8CA879-DF47-7947-82B5-94F7A00479CE}" type="pres">
      <dgm:prSet presAssocID="{42B28E86-8D5E-7D46-9D43-CBAB60667BB0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FC085426-FA9B-F640-B430-5010CE17A68C}" type="pres">
      <dgm:prSet presAssocID="{42B28E86-8D5E-7D46-9D43-CBAB60667BB0}" presName="parSh" presStyleLbl="node1" presStyleIdx="3" presStyleCnt="5"/>
      <dgm:spPr/>
    </dgm:pt>
    <dgm:pt modelId="{6C4A13CE-BD80-274A-A62E-D536F33B711F}" type="pres">
      <dgm:prSet presAssocID="{42B28E86-8D5E-7D46-9D43-CBAB60667BB0}" presName="desTx" presStyleLbl="fgAcc1" presStyleIdx="3" presStyleCnt="5">
        <dgm:presLayoutVars>
          <dgm:bulletEnabled val="1"/>
        </dgm:presLayoutVars>
      </dgm:prSet>
      <dgm:spPr/>
    </dgm:pt>
    <dgm:pt modelId="{F663F284-0C29-3F4E-AB7A-337A8E59CCEC}" type="pres">
      <dgm:prSet presAssocID="{CFB7D014-B01A-3542-88B3-9CC8D3227128}" presName="sibTrans" presStyleLbl="sibTrans2D1" presStyleIdx="3" presStyleCnt="4"/>
      <dgm:spPr/>
    </dgm:pt>
    <dgm:pt modelId="{35D93FD8-008D-074C-BA80-073E1CBABF25}" type="pres">
      <dgm:prSet presAssocID="{CFB7D014-B01A-3542-88B3-9CC8D3227128}" presName="connTx" presStyleLbl="sibTrans2D1" presStyleIdx="3" presStyleCnt="4"/>
      <dgm:spPr/>
    </dgm:pt>
    <dgm:pt modelId="{136B35D4-C8DA-9548-9533-5F4AFC06D3A2}" type="pres">
      <dgm:prSet presAssocID="{F197D892-5A50-394D-A376-2A0366561D5A}" presName="composite" presStyleCnt="0"/>
      <dgm:spPr/>
    </dgm:pt>
    <dgm:pt modelId="{1CEE2DB6-F50B-2B42-B652-3D9BA170B9C6}" type="pres">
      <dgm:prSet presAssocID="{F197D892-5A50-394D-A376-2A0366561D5A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1A662152-1467-0947-BCDE-7653316399F6}" type="pres">
      <dgm:prSet presAssocID="{F197D892-5A50-394D-A376-2A0366561D5A}" presName="parSh" presStyleLbl="node1" presStyleIdx="4" presStyleCnt="5"/>
      <dgm:spPr/>
    </dgm:pt>
    <dgm:pt modelId="{0A995D0A-6C02-3246-B028-0C934AA717A1}" type="pres">
      <dgm:prSet presAssocID="{F197D892-5A50-394D-A376-2A0366561D5A}" presName="desTx" presStyleLbl="fgAcc1" presStyleIdx="4" presStyleCnt="5">
        <dgm:presLayoutVars>
          <dgm:bulletEnabled val="1"/>
        </dgm:presLayoutVars>
      </dgm:prSet>
      <dgm:spPr/>
    </dgm:pt>
  </dgm:ptLst>
  <dgm:cxnLst>
    <dgm:cxn modelId="{A6560E06-4D29-4A4B-868D-85A487884810}" type="presOf" srcId="{42B28E86-8D5E-7D46-9D43-CBAB60667BB0}" destId="{FC085426-FA9B-F640-B430-5010CE17A68C}" srcOrd="1" destOrd="0" presId="urn:microsoft.com/office/officeart/2005/8/layout/process3"/>
    <dgm:cxn modelId="{36B8BE0B-7940-7545-AE4F-9DE153A276E3}" type="presOf" srcId="{F5B0A507-0FFD-BA43-99D2-B0603DE2EA32}" destId="{9C9379F3-21F8-B14F-A2A0-887D953F2974}" srcOrd="1" destOrd="0" presId="urn:microsoft.com/office/officeart/2005/8/layout/process3"/>
    <dgm:cxn modelId="{BAE29D0E-8875-4148-9D31-FB5D449B12A2}" type="presOf" srcId="{5D4B54D5-5BC8-BB4D-8D88-7C838F7181AF}" destId="{18E5ED3C-A6FB-2143-9D70-1AB517FBF496}" srcOrd="1" destOrd="0" presId="urn:microsoft.com/office/officeart/2005/8/layout/process3"/>
    <dgm:cxn modelId="{3C5AEA0E-FEB3-074D-B939-8F432164D036}" srcId="{25B27CCC-5B77-E14F-A583-1B95ABCC59A9}" destId="{5D4B54D5-5BC8-BB4D-8D88-7C838F7181AF}" srcOrd="2" destOrd="0" parTransId="{48F9DF2D-4C22-224E-B18F-B531BED064B1}" sibTransId="{F5B0A507-0FFD-BA43-99D2-B0603DE2EA32}"/>
    <dgm:cxn modelId="{4CE3200F-F96B-5843-A4FF-EA0D68D8E90C}" srcId="{BA4E3A36-6D43-F048-92FF-CFBD7B5E6F41}" destId="{77BC5AF3-A8D8-4543-B932-9ABD4D4C52B4}" srcOrd="0" destOrd="0" parTransId="{71FCBF3E-9124-6F40-9FA2-DCFA299A9372}" sibTransId="{C743EFBA-5FDB-D444-9381-233E798BC49A}"/>
    <dgm:cxn modelId="{26191616-ACC4-7946-B832-69180DB693A2}" type="presOf" srcId="{F197D892-5A50-394D-A376-2A0366561D5A}" destId="{1CEE2DB6-F50B-2B42-B652-3D9BA170B9C6}" srcOrd="0" destOrd="0" presId="urn:microsoft.com/office/officeart/2005/8/layout/process3"/>
    <dgm:cxn modelId="{D8EBCA32-2E10-6245-87E4-0459EEC88DAF}" type="presOf" srcId="{5D4B54D5-5BC8-BB4D-8D88-7C838F7181AF}" destId="{6EBECEC9-AA69-5744-9640-248F57E6F78E}" srcOrd="0" destOrd="0" presId="urn:microsoft.com/office/officeart/2005/8/layout/process3"/>
    <dgm:cxn modelId="{A0AD0836-344E-6D43-A243-54BD4DA799EC}" type="presOf" srcId="{8280E895-EEBC-8542-9114-126EB3472158}" destId="{E725DB47-E5BD-3944-86AD-F6E046BB5937}" srcOrd="0" destOrd="0" presId="urn:microsoft.com/office/officeart/2005/8/layout/process3"/>
    <dgm:cxn modelId="{BF36E43C-1A92-9C4E-82DF-A18139A180DC}" type="presOf" srcId="{77BC5AF3-A8D8-4543-B932-9ABD4D4C52B4}" destId="{36ED0958-512D-994E-8B05-25DF3895CBA9}" srcOrd="0" destOrd="0" presId="urn:microsoft.com/office/officeart/2005/8/layout/process3"/>
    <dgm:cxn modelId="{E22A0861-3F17-3D4E-B191-9F275D21BE21}" srcId="{F197D892-5A50-394D-A376-2A0366561D5A}" destId="{A4837969-01EB-E545-9A87-CEA85334F6E6}" srcOrd="0" destOrd="0" parTransId="{B0841274-5FA7-9249-B6F1-C30C81337681}" sibTransId="{EA6AA359-B21B-CD48-AE57-30C3199E56C5}"/>
    <dgm:cxn modelId="{09A4F361-461E-C244-B2FF-1E03E133BB68}" type="presOf" srcId="{BA4E3A36-6D43-F048-92FF-CFBD7B5E6F41}" destId="{715057AC-5328-FC43-A7C1-CEDF30F45A44}" srcOrd="1" destOrd="0" presId="urn:microsoft.com/office/officeart/2005/8/layout/process3"/>
    <dgm:cxn modelId="{3F93FB41-C56C-F04D-83E2-E400CDFA3B38}" type="presOf" srcId="{764F6DF0-F677-A749-B629-A3FF8B8EA52A}" destId="{257AA7C4-71C4-CD4E-990B-9504B0EF0276}" srcOrd="0" destOrd="0" presId="urn:microsoft.com/office/officeart/2005/8/layout/process3"/>
    <dgm:cxn modelId="{971B2442-8257-134B-9199-938215EC56C2}" type="presOf" srcId="{4E78490E-AFB4-B44C-B352-84442AB4DEFF}" destId="{1D29DBEC-0B40-304A-8632-9F997E6009DC}" srcOrd="0" destOrd="0" presId="urn:microsoft.com/office/officeart/2005/8/layout/process3"/>
    <dgm:cxn modelId="{DDE74F69-2ECC-974E-8DD7-147C144AA104}" type="presOf" srcId="{F5B0A507-0FFD-BA43-99D2-B0603DE2EA32}" destId="{BF23C235-7295-3A4F-BDFD-0585266C89DE}" srcOrd="0" destOrd="0" presId="urn:microsoft.com/office/officeart/2005/8/layout/process3"/>
    <dgm:cxn modelId="{E038074A-7CC3-9D49-95A1-69862A041614}" type="presOf" srcId="{42B28E86-8D5E-7D46-9D43-CBAB60667BB0}" destId="{0F8CA879-DF47-7947-82B5-94F7A00479CE}" srcOrd="0" destOrd="0" presId="urn:microsoft.com/office/officeart/2005/8/layout/process3"/>
    <dgm:cxn modelId="{FB36BE6C-921E-4640-AA49-22E7AE0E8E62}" type="presOf" srcId="{BA4E3A36-6D43-F048-92FF-CFBD7B5E6F41}" destId="{AA89CA33-F087-6E43-82B6-43A6CAA82326}" srcOrd="0" destOrd="0" presId="urn:microsoft.com/office/officeart/2005/8/layout/process3"/>
    <dgm:cxn modelId="{A53C634E-1EC6-6D4E-A0F3-1EB93157B1FC}" type="presOf" srcId="{6A6F9DB9-AE07-CC4F-9D51-6F3DB230C2AE}" destId="{49674809-2FDC-9C46-A6D0-4A3C4CC6DBD7}" srcOrd="0" destOrd="0" presId="urn:microsoft.com/office/officeart/2005/8/layout/process3"/>
    <dgm:cxn modelId="{73157993-17A1-F745-88A8-65A4F0767F41}" type="presOf" srcId="{CFB7D014-B01A-3542-88B3-9CC8D3227128}" destId="{35D93FD8-008D-074C-BA80-073E1CBABF25}" srcOrd="1" destOrd="0" presId="urn:microsoft.com/office/officeart/2005/8/layout/process3"/>
    <dgm:cxn modelId="{A718459D-1A44-4041-A3F6-5A5C1A383947}" srcId="{25B27CCC-5B77-E14F-A583-1B95ABCC59A9}" destId="{F197D892-5A50-394D-A376-2A0366561D5A}" srcOrd="4" destOrd="0" parTransId="{793E0469-AB56-A445-A0E2-6139FF6E07E7}" sibTransId="{B60F2C05-325B-CC43-A246-21E65EEF9C66}"/>
    <dgm:cxn modelId="{54FA22AB-E5DF-3E44-9483-EFE17C92A281}" type="presOf" srcId="{CFB7D014-B01A-3542-88B3-9CC8D3227128}" destId="{F663F284-0C29-3F4E-AB7A-337A8E59CCEC}" srcOrd="0" destOrd="0" presId="urn:microsoft.com/office/officeart/2005/8/layout/process3"/>
    <dgm:cxn modelId="{CD4F4AB4-00CC-B448-8911-46571D55CF89}" srcId="{25B27CCC-5B77-E14F-A583-1B95ABCC59A9}" destId="{4E78490E-AFB4-B44C-B352-84442AB4DEFF}" srcOrd="0" destOrd="0" parTransId="{0ED2B70A-E1A8-7D4B-B174-0D14FF3AF3C8}" sibTransId="{764F6DF0-F677-A749-B629-A3FF8B8EA52A}"/>
    <dgm:cxn modelId="{8D4968BC-37E1-8544-A086-4703189C9E99}" type="presOf" srcId="{764F6DF0-F677-A749-B629-A3FF8B8EA52A}" destId="{B294EDE7-047C-4041-8F63-D91B2F62EA05}" srcOrd="1" destOrd="0" presId="urn:microsoft.com/office/officeart/2005/8/layout/process3"/>
    <dgm:cxn modelId="{5D75ECBE-FF35-F645-8CF5-F3A3D012DE1F}" type="presOf" srcId="{4E78490E-AFB4-B44C-B352-84442AB4DEFF}" destId="{F8F8DFFA-E65D-8147-B17B-76A9AD4DC43E}" srcOrd="1" destOrd="0" presId="urn:microsoft.com/office/officeart/2005/8/layout/process3"/>
    <dgm:cxn modelId="{64442CBF-F42E-7B46-8255-CF038D428D15}" type="presOf" srcId="{6A6F9DB9-AE07-CC4F-9D51-6F3DB230C2AE}" destId="{7F25CDE3-A363-1D45-A197-FA08149D99C4}" srcOrd="1" destOrd="0" presId="urn:microsoft.com/office/officeart/2005/8/layout/process3"/>
    <dgm:cxn modelId="{78014BDA-EA98-364D-9E88-5F371F025530}" type="presOf" srcId="{25B27CCC-5B77-E14F-A583-1B95ABCC59A9}" destId="{5C5CF7A3-9725-BF41-8261-7AFAA4CC8256}" srcOrd="0" destOrd="0" presId="urn:microsoft.com/office/officeart/2005/8/layout/process3"/>
    <dgm:cxn modelId="{336076DA-8F8E-FD48-8BC3-106C8AC5EBDE}" srcId="{4E78490E-AFB4-B44C-B352-84442AB4DEFF}" destId="{05868DD1-7715-F840-81CF-0DF236FB4D4D}" srcOrd="0" destOrd="0" parTransId="{9910AD61-0C74-1E40-903A-44E7ECE9F700}" sibTransId="{571EEB4C-D894-CE4E-A447-1A65D82B821A}"/>
    <dgm:cxn modelId="{D206B6DE-7EC7-5C45-B135-D9E3100A3824}" type="presOf" srcId="{05868DD1-7715-F840-81CF-0DF236FB4D4D}" destId="{08D0FC1D-3977-404F-B1BE-B89A277C3D5A}" srcOrd="0" destOrd="0" presId="urn:microsoft.com/office/officeart/2005/8/layout/process3"/>
    <dgm:cxn modelId="{2C883FE1-0983-3F4C-AB0D-E8CB28CED8EF}" type="presOf" srcId="{A4837969-01EB-E545-9A87-CEA85334F6E6}" destId="{0A995D0A-6C02-3246-B028-0C934AA717A1}" srcOrd="0" destOrd="0" presId="urn:microsoft.com/office/officeart/2005/8/layout/process3"/>
    <dgm:cxn modelId="{55B1ABE6-6400-0649-B0B5-0E8BFAA6AB0D}" srcId="{25B27CCC-5B77-E14F-A583-1B95ABCC59A9}" destId="{42B28E86-8D5E-7D46-9D43-CBAB60667BB0}" srcOrd="3" destOrd="0" parTransId="{A7D47AE1-58E5-B64E-A75D-F41F5E4FEABA}" sibTransId="{CFB7D014-B01A-3542-88B3-9CC8D3227128}"/>
    <dgm:cxn modelId="{9C407DE8-A42B-C043-9BA2-2D4ACAB0E008}" srcId="{25B27CCC-5B77-E14F-A583-1B95ABCC59A9}" destId="{BA4E3A36-6D43-F048-92FF-CFBD7B5E6F41}" srcOrd="1" destOrd="0" parTransId="{F858EDA3-41DA-DE44-82D6-22CB37E57115}" sibTransId="{6A6F9DB9-AE07-CC4F-9D51-6F3DB230C2AE}"/>
    <dgm:cxn modelId="{5B262AEB-AA4F-194D-B215-430E3FE23CC4}" srcId="{42B28E86-8D5E-7D46-9D43-CBAB60667BB0}" destId="{E925DBC2-27E6-5C4D-B0BA-E4696C9900BF}" srcOrd="0" destOrd="0" parTransId="{06DAA26F-A77B-3947-9C24-640948392D4C}" sibTransId="{FE46D2CD-993F-8F43-B7AA-859CBDA164B0}"/>
    <dgm:cxn modelId="{01D8B1EC-C489-484D-953C-78B66B6D496D}" type="presOf" srcId="{E925DBC2-27E6-5C4D-B0BA-E4696C9900BF}" destId="{6C4A13CE-BD80-274A-A62E-D536F33B711F}" srcOrd="0" destOrd="0" presId="urn:microsoft.com/office/officeart/2005/8/layout/process3"/>
    <dgm:cxn modelId="{AE07F5F4-A025-AD41-93F8-0AA09EE4794E}" srcId="{5D4B54D5-5BC8-BB4D-8D88-7C838F7181AF}" destId="{8280E895-EEBC-8542-9114-126EB3472158}" srcOrd="0" destOrd="0" parTransId="{162DA340-AE7A-3441-A77A-9D2E94F19FCE}" sibTransId="{A69F13A0-F3F6-5041-A908-959C7DB7C4B6}"/>
    <dgm:cxn modelId="{B6B366F7-9449-F64D-B30E-AED10FC2C8C5}" type="presOf" srcId="{F197D892-5A50-394D-A376-2A0366561D5A}" destId="{1A662152-1467-0947-BCDE-7653316399F6}" srcOrd="1" destOrd="0" presId="urn:microsoft.com/office/officeart/2005/8/layout/process3"/>
    <dgm:cxn modelId="{85B99370-5DC6-CF45-BF93-06A2651455EB}" type="presParOf" srcId="{5C5CF7A3-9725-BF41-8261-7AFAA4CC8256}" destId="{80D36CF7-6B8F-974B-B7DF-4F66DC363C36}" srcOrd="0" destOrd="0" presId="urn:microsoft.com/office/officeart/2005/8/layout/process3"/>
    <dgm:cxn modelId="{81CEB81E-35F6-7545-810C-31EEA155BAD6}" type="presParOf" srcId="{80D36CF7-6B8F-974B-B7DF-4F66DC363C36}" destId="{1D29DBEC-0B40-304A-8632-9F997E6009DC}" srcOrd="0" destOrd="0" presId="urn:microsoft.com/office/officeart/2005/8/layout/process3"/>
    <dgm:cxn modelId="{F2F61E90-B57B-CB48-9F02-80B3D2FB9119}" type="presParOf" srcId="{80D36CF7-6B8F-974B-B7DF-4F66DC363C36}" destId="{F8F8DFFA-E65D-8147-B17B-76A9AD4DC43E}" srcOrd="1" destOrd="0" presId="urn:microsoft.com/office/officeart/2005/8/layout/process3"/>
    <dgm:cxn modelId="{8FD24FC8-86D8-0646-98E1-5C98654BB469}" type="presParOf" srcId="{80D36CF7-6B8F-974B-B7DF-4F66DC363C36}" destId="{08D0FC1D-3977-404F-B1BE-B89A277C3D5A}" srcOrd="2" destOrd="0" presId="urn:microsoft.com/office/officeart/2005/8/layout/process3"/>
    <dgm:cxn modelId="{369B5255-A555-2D45-983C-0404A3CBB632}" type="presParOf" srcId="{5C5CF7A3-9725-BF41-8261-7AFAA4CC8256}" destId="{257AA7C4-71C4-CD4E-990B-9504B0EF0276}" srcOrd="1" destOrd="0" presId="urn:microsoft.com/office/officeart/2005/8/layout/process3"/>
    <dgm:cxn modelId="{7194BFC8-063A-5C4B-B691-554CDC928936}" type="presParOf" srcId="{257AA7C4-71C4-CD4E-990B-9504B0EF0276}" destId="{B294EDE7-047C-4041-8F63-D91B2F62EA05}" srcOrd="0" destOrd="0" presId="urn:microsoft.com/office/officeart/2005/8/layout/process3"/>
    <dgm:cxn modelId="{A19CCC7A-340A-3B4A-9D4B-6C3A583CE49A}" type="presParOf" srcId="{5C5CF7A3-9725-BF41-8261-7AFAA4CC8256}" destId="{B347CB60-B9B0-9244-AF13-3DA599AE9326}" srcOrd="2" destOrd="0" presId="urn:microsoft.com/office/officeart/2005/8/layout/process3"/>
    <dgm:cxn modelId="{072F6FA2-F6E8-5149-8FC6-C9CB73593892}" type="presParOf" srcId="{B347CB60-B9B0-9244-AF13-3DA599AE9326}" destId="{AA89CA33-F087-6E43-82B6-43A6CAA82326}" srcOrd="0" destOrd="0" presId="urn:microsoft.com/office/officeart/2005/8/layout/process3"/>
    <dgm:cxn modelId="{7247DBE9-AAEF-C44E-9FF3-3DD5FEC87EF8}" type="presParOf" srcId="{B347CB60-B9B0-9244-AF13-3DA599AE9326}" destId="{715057AC-5328-FC43-A7C1-CEDF30F45A44}" srcOrd="1" destOrd="0" presId="urn:microsoft.com/office/officeart/2005/8/layout/process3"/>
    <dgm:cxn modelId="{B1A4A481-7637-D74D-A1A8-32DED64E8FEA}" type="presParOf" srcId="{B347CB60-B9B0-9244-AF13-3DA599AE9326}" destId="{36ED0958-512D-994E-8B05-25DF3895CBA9}" srcOrd="2" destOrd="0" presId="urn:microsoft.com/office/officeart/2005/8/layout/process3"/>
    <dgm:cxn modelId="{FDB98223-8A1D-B04B-9CA4-C516C99A8677}" type="presParOf" srcId="{5C5CF7A3-9725-BF41-8261-7AFAA4CC8256}" destId="{49674809-2FDC-9C46-A6D0-4A3C4CC6DBD7}" srcOrd="3" destOrd="0" presId="urn:microsoft.com/office/officeart/2005/8/layout/process3"/>
    <dgm:cxn modelId="{12596296-37AD-9944-AF21-793BAE618651}" type="presParOf" srcId="{49674809-2FDC-9C46-A6D0-4A3C4CC6DBD7}" destId="{7F25CDE3-A363-1D45-A197-FA08149D99C4}" srcOrd="0" destOrd="0" presId="urn:microsoft.com/office/officeart/2005/8/layout/process3"/>
    <dgm:cxn modelId="{6924D333-2DD7-5E4C-A775-215536B00501}" type="presParOf" srcId="{5C5CF7A3-9725-BF41-8261-7AFAA4CC8256}" destId="{AB6D43E9-36BE-8E4C-8A1A-78E0BCCDD0B4}" srcOrd="4" destOrd="0" presId="urn:microsoft.com/office/officeart/2005/8/layout/process3"/>
    <dgm:cxn modelId="{0C9C856E-48E2-BC46-BE79-DDB51103EFDE}" type="presParOf" srcId="{AB6D43E9-36BE-8E4C-8A1A-78E0BCCDD0B4}" destId="{6EBECEC9-AA69-5744-9640-248F57E6F78E}" srcOrd="0" destOrd="0" presId="urn:microsoft.com/office/officeart/2005/8/layout/process3"/>
    <dgm:cxn modelId="{40A741D7-0A23-594B-A126-6127081550E8}" type="presParOf" srcId="{AB6D43E9-36BE-8E4C-8A1A-78E0BCCDD0B4}" destId="{18E5ED3C-A6FB-2143-9D70-1AB517FBF496}" srcOrd="1" destOrd="0" presId="urn:microsoft.com/office/officeart/2005/8/layout/process3"/>
    <dgm:cxn modelId="{98D13EE2-DE33-8E41-B2BC-A2920E73F3D7}" type="presParOf" srcId="{AB6D43E9-36BE-8E4C-8A1A-78E0BCCDD0B4}" destId="{E725DB47-E5BD-3944-86AD-F6E046BB5937}" srcOrd="2" destOrd="0" presId="urn:microsoft.com/office/officeart/2005/8/layout/process3"/>
    <dgm:cxn modelId="{C9047922-3D3D-D94E-95C9-0D091C23FBFE}" type="presParOf" srcId="{5C5CF7A3-9725-BF41-8261-7AFAA4CC8256}" destId="{BF23C235-7295-3A4F-BDFD-0585266C89DE}" srcOrd="5" destOrd="0" presId="urn:microsoft.com/office/officeart/2005/8/layout/process3"/>
    <dgm:cxn modelId="{217E3CC3-4361-864B-B353-EBCF34BF19AA}" type="presParOf" srcId="{BF23C235-7295-3A4F-BDFD-0585266C89DE}" destId="{9C9379F3-21F8-B14F-A2A0-887D953F2974}" srcOrd="0" destOrd="0" presId="urn:microsoft.com/office/officeart/2005/8/layout/process3"/>
    <dgm:cxn modelId="{C3B71DFD-0779-BA46-ACD3-2E271D76F8A4}" type="presParOf" srcId="{5C5CF7A3-9725-BF41-8261-7AFAA4CC8256}" destId="{C89CA291-DB8C-0B46-98DD-D1B67D9EE231}" srcOrd="6" destOrd="0" presId="urn:microsoft.com/office/officeart/2005/8/layout/process3"/>
    <dgm:cxn modelId="{286989C0-F229-C348-AD0C-408AF25149BA}" type="presParOf" srcId="{C89CA291-DB8C-0B46-98DD-D1B67D9EE231}" destId="{0F8CA879-DF47-7947-82B5-94F7A00479CE}" srcOrd="0" destOrd="0" presId="urn:microsoft.com/office/officeart/2005/8/layout/process3"/>
    <dgm:cxn modelId="{B90EFE04-8BBD-F142-BB0D-F9DD86C759FB}" type="presParOf" srcId="{C89CA291-DB8C-0B46-98DD-D1B67D9EE231}" destId="{FC085426-FA9B-F640-B430-5010CE17A68C}" srcOrd="1" destOrd="0" presId="urn:microsoft.com/office/officeart/2005/8/layout/process3"/>
    <dgm:cxn modelId="{2188ED75-3386-C14B-920A-4970183F7207}" type="presParOf" srcId="{C89CA291-DB8C-0B46-98DD-D1B67D9EE231}" destId="{6C4A13CE-BD80-274A-A62E-D536F33B711F}" srcOrd="2" destOrd="0" presId="urn:microsoft.com/office/officeart/2005/8/layout/process3"/>
    <dgm:cxn modelId="{3089EBE9-3011-3548-9773-8EF117CE8D77}" type="presParOf" srcId="{5C5CF7A3-9725-BF41-8261-7AFAA4CC8256}" destId="{F663F284-0C29-3F4E-AB7A-337A8E59CCEC}" srcOrd="7" destOrd="0" presId="urn:microsoft.com/office/officeart/2005/8/layout/process3"/>
    <dgm:cxn modelId="{0F58B648-55F4-D548-94B0-EB639ECD1F16}" type="presParOf" srcId="{F663F284-0C29-3F4E-AB7A-337A8E59CCEC}" destId="{35D93FD8-008D-074C-BA80-073E1CBABF25}" srcOrd="0" destOrd="0" presId="urn:microsoft.com/office/officeart/2005/8/layout/process3"/>
    <dgm:cxn modelId="{3BE7CAAE-8FFB-BD4D-9DDD-74C59D637382}" type="presParOf" srcId="{5C5CF7A3-9725-BF41-8261-7AFAA4CC8256}" destId="{136B35D4-C8DA-9548-9533-5F4AFC06D3A2}" srcOrd="8" destOrd="0" presId="urn:microsoft.com/office/officeart/2005/8/layout/process3"/>
    <dgm:cxn modelId="{A3349EDE-C6ED-3446-8788-9D4FD5315D30}" type="presParOf" srcId="{136B35D4-C8DA-9548-9533-5F4AFC06D3A2}" destId="{1CEE2DB6-F50B-2B42-B652-3D9BA170B9C6}" srcOrd="0" destOrd="0" presId="urn:microsoft.com/office/officeart/2005/8/layout/process3"/>
    <dgm:cxn modelId="{A19BD26E-D5E7-D943-9378-D857D497C892}" type="presParOf" srcId="{136B35D4-C8DA-9548-9533-5F4AFC06D3A2}" destId="{1A662152-1467-0947-BCDE-7653316399F6}" srcOrd="1" destOrd="0" presId="urn:microsoft.com/office/officeart/2005/8/layout/process3"/>
    <dgm:cxn modelId="{8DF00888-3C79-9649-AA20-142998EE670B}" type="presParOf" srcId="{136B35D4-C8DA-9548-9533-5F4AFC06D3A2}" destId="{0A995D0A-6C02-3246-B028-0C934AA717A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3B599A-E5B5-9345-B723-11C590A4CC6D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897F9B4-3C9D-1943-BD9A-C70C834C1BBF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AA</a:t>
          </a:r>
          <a:r>
            <a:rPr kumimoji="1" lang="ja-JP" altLang="en-US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gm:t>
    </dgm:pt>
    <dgm:pt modelId="{77F45080-1BDB-6F44-9439-B455D24CA3F0}" type="parTrans" cxnId="{718B6626-997C-5F44-B190-ABDBD43EFADF}">
      <dgm:prSet/>
      <dgm:spPr/>
      <dgm:t>
        <a:bodyPr/>
        <a:lstStyle/>
        <a:p>
          <a:endParaRPr kumimoji="1" lang="ja-JP" altLang="en-US"/>
        </a:p>
      </dgm:t>
    </dgm:pt>
    <dgm:pt modelId="{4527C5FD-DB6C-C54E-BB0B-BABE3B3EFF58}" type="sibTrans" cxnId="{718B6626-997C-5F44-B190-ABDBD43EFADF}">
      <dgm:prSet custT="1"/>
      <dgm:spPr/>
      <dgm:t>
        <a:bodyPr/>
        <a:lstStyle/>
        <a:p>
          <a:pPr algn="ctr"/>
          <a:r>
            <a:rPr kumimoji="1" lang="ja-JP" altLang="en-US" sz="105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役職</a:t>
          </a:r>
          <a:endParaRPr kumimoji="1" lang="ja-JP" altLang="en-US" sz="18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E1BC23A5-C02B-2A49-A63B-63E9339AB72E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BB</a:t>
          </a:r>
          <a:r>
            <a:rPr kumimoji="1" lang="ja-JP" altLang="en-US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gm:t>
    </dgm:pt>
    <dgm:pt modelId="{0A2DFEE9-7971-0D49-9CDE-B527BD8D6585}" type="parTrans" cxnId="{F5C8E3A3-CCF4-5F44-B0F0-1D4B677AFDF7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6B393DED-9E1F-804B-8CB5-3FB53A76A33D}" type="sibTrans" cxnId="{F5C8E3A3-CCF4-5F44-B0F0-1D4B677AFDF7}">
      <dgm:prSet custT="1"/>
      <dgm:spPr/>
      <dgm:t>
        <a:bodyPr/>
        <a:lstStyle/>
        <a:p>
          <a:pPr algn="ctr"/>
          <a:r>
            <a:rPr kumimoji="1" lang="ja-JP" altLang="en-US" sz="105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役職</a:t>
          </a:r>
        </a:p>
      </dgm:t>
    </dgm:pt>
    <dgm:pt modelId="{5346BC24-6220-1749-A350-819BD18D2B72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CC</a:t>
          </a:r>
          <a:r>
            <a:rPr kumimoji="1" lang="ja-JP" altLang="en-US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gm:t>
    </dgm:pt>
    <dgm:pt modelId="{830F86C3-0505-0E43-9EA0-5951D0A152CB}" type="parTrans" cxnId="{D3A7C1E8-CB4C-8E41-A936-3DBD9864B118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98F21D05-710D-A141-880D-57F3F949786E}" type="sibTrans" cxnId="{D3A7C1E8-CB4C-8E41-A936-3DBD9864B118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29872EF3-D9E3-2145-B039-52698E637950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DD</a:t>
          </a:r>
          <a:r>
            <a:rPr kumimoji="1" lang="ja-JP" altLang="en-US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gm:t>
    </dgm:pt>
    <dgm:pt modelId="{7883E534-D9E1-5248-88B1-C941E7FACED3}" type="parTrans" cxnId="{08C5DB3E-8627-CA42-827D-8C81DFE176EA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DAAF78F5-78C1-FC43-8C67-A4134E11E8D5}" type="sibTrans" cxnId="{08C5DB3E-8627-CA42-827D-8C81DFE176EA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59618E46-A00C-3640-8AE1-FA0DB87F741E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EE</a:t>
          </a:r>
          <a:r>
            <a:rPr kumimoji="1" lang="ja-JP" altLang="en-US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gm:t>
    </dgm:pt>
    <dgm:pt modelId="{10F9B6D9-A3B6-C140-91CE-84E79FDFD2DB}" type="parTrans" cxnId="{F0704E79-C9C9-E44B-AA4A-07506E32D034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B2F14286-39F1-3B4D-94BE-56F5485201E2}" type="sibTrans" cxnId="{F0704E79-C9C9-E44B-AA4A-07506E32D034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1A24BEEE-5D72-CE43-B0DA-99F5CAB6130C}" type="pres">
      <dgm:prSet presAssocID="{B43B599A-E5B5-9345-B723-11C590A4CC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0671BD-9797-344D-987A-546926D8BCAA}" type="pres">
      <dgm:prSet presAssocID="{B897F9B4-3C9D-1943-BD9A-C70C834C1BBF}" presName="hierRoot1" presStyleCnt="0">
        <dgm:presLayoutVars>
          <dgm:hierBranch val="init"/>
        </dgm:presLayoutVars>
      </dgm:prSet>
      <dgm:spPr/>
    </dgm:pt>
    <dgm:pt modelId="{A74FBB8D-64F2-324F-9224-86ED860DDF62}" type="pres">
      <dgm:prSet presAssocID="{B897F9B4-3C9D-1943-BD9A-C70C834C1BBF}" presName="rootComposite1" presStyleCnt="0"/>
      <dgm:spPr/>
    </dgm:pt>
    <dgm:pt modelId="{C103D623-BBCD-4840-B2E5-931C36F7FF8E}" type="pres">
      <dgm:prSet presAssocID="{B897F9B4-3C9D-1943-BD9A-C70C834C1BBF}" presName="rootText1" presStyleLbl="node0" presStyleIdx="0" presStyleCnt="1">
        <dgm:presLayoutVars>
          <dgm:chMax/>
          <dgm:chPref val="3"/>
        </dgm:presLayoutVars>
      </dgm:prSet>
      <dgm:spPr/>
    </dgm:pt>
    <dgm:pt modelId="{232B9313-4553-4647-BB0B-39F384DD7E12}" type="pres">
      <dgm:prSet presAssocID="{B897F9B4-3C9D-1943-BD9A-C70C834C1BBF}" presName="titleText1" presStyleLbl="fgAcc0" presStyleIdx="0" presStyleCnt="1">
        <dgm:presLayoutVars>
          <dgm:chMax val="0"/>
          <dgm:chPref val="0"/>
        </dgm:presLayoutVars>
      </dgm:prSet>
      <dgm:spPr/>
    </dgm:pt>
    <dgm:pt modelId="{1277883C-D485-E240-8745-E6707D25D085}" type="pres">
      <dgm:prSet presAssocID="{B897F9B4-3C9D-1943-BD9A-C70C834C1BBF}" presName="rootConnector1" presStyleLbl="node1" presStyleIdx="0" presStyleCnt="4"/>
      <dgm:spPr/>
    </dgm:pt>
    <dgm:pt modelId="{6036B84D-A050-634E-8432-C2D6DEE4F5E2}" type="pres">
      <dgm:prSet presAssocID="{B897F9B4-3C9D-1943-BD9A-C70C834C1BBF}" presName="hierChild2" presStyleCnt="0"/>
      <dgm:spPr/>
    </dgm:pt>
    <dgm:pt modelId="{23B30FEF-709B-7747-B1CF-73F698B0F63B}" type="pres">
      <dgm:prSet presAssocID="{0A2DFEE9-7971-0D49-9CDE-B527BD8D6585}" presName="Name37" presStyleLbl="parChTrans1D2" presStyleIdx="0" presStyleCnt="1"/>
      <dgm:spPr/>
    </dgm:pt>
    <dgm:pt modelId="{7770E40F-6E38-9E46-85E8-3EC18C284773}" type="pres">
      <dgm:prSet presAssocID="{E1BC23A5-C02B-2A49-A63B-63E9339AB72E}" presName="hierRoot2" presStyleCnt="0">
        <dgm:presLayoutVars>
          <dgm:hierBranch val="init"/>
        </dgm:presLayoutVars>
      </dgm:prSet>
      <dgm:spPr/>
    </dgm:pt>
    <dgm:pt modelId="{7B06ADDB-9C8E-3448-A49B-13E37E043DBE}" type="pres">
      <dgm:prSet presAssocID="{E1BC23A5-C02B-2A49-A63B-63E9339AB72E}" presName="rootComposite" presStyleCnt="0"/>
      <dgm:spPr/>
    </dgm:pt>
    <dgm:pt modelId="{CFD0BA09-D8B2-554E-B872-1BA1DAEEE382}" type="pres">
      <dgm:prSet presAssocID="{E1BC23A5-C02B-2A49-A63B-63E9339AB72E}" presName="rootText" presStyleLbl="node1" presStyleIdx="0" presStyleCnt="4">
        <dgm:presLayoutVars>
          <dgm:chMax/>
          <dgm:chPref val="3"/>
        </dgm:presLayoutVars>
      </dgm:prSet>
      <dgm:spPr/>
    </dgm:pt>
    <dgm:pt modelId="{09B37B7A-F3DA-7240-96F8-32EA53DED589}" type="pres">
      <dgm:prSet presAssocID="{E1BC23A5-C02B-2A49-A63B-63E9339AB72E}" presName="titleText2" presStyleLbl="fgAcc1" presStyleIdx="0" presStyleCnt="4">
        <dgm:presLayoutVars>
          <dgm:chMax val="0"/>
          <dgm:chPref val="0"/>
        </dgm:presLayoutVars>
      </dgm:prSet>
      <dgm:spPr/>
    </dgm:pt>
    <dgm:pt modelId="{9115BF2F-89B3-2049-9BB9-9520851E5F1F}" type="pres">
      <dgm:prSet presAssocID="{E1BC23A5-C02B-2A49-A63B-63E9339AB72E}" presName="rootConnector" presStyleLbl="node2" presStyleIdx="0" presStyleCnt="0"/>
      <dgm:spPr/>
    </dgm:pt>
    <dgm:pt modelId="{218F80F5-1B12-A743-8245-7DA1A38FF71C}" type="pres">
      <dgm:prSet presAssocID="{E1BC23A5-C02B-2A49-A63B-63E9339AB72E}" presName="hierChild4" presStyleCnt="0"/>
      <dgm:spPr/>
    </dgm:pt>
    <dgm:pt modelId="{3378CB91-FC2C-8241-9700-697122241C91}" type="pres">
      <dgm:prSet presAssocID="{830F86C3-0505-0E43-9EA0-5951D0A152CB}" presName="Name37" presStyleLbl="parChTrans1D3" presStyleIdx="0" presStyleCnt="3"/>
      <dgm:spPr/>
    </dgm:pt>
    <dgm:pt modelId="{E2AE82F8-4D6C-9A48-B438-30CE70CBF4DD}" type="pres">
      <dgm:prSet presAssocID="{5346BC24-6220-1749-A350-819BD18D2B72}" presName="hierRoot2" presStyleCnt="0">
        <dgm:presLayoutVars>
          <dgm:hierBranch val="init"/>
        </dgm:presLayoutVars>
      </dgm:prSet>
      <dgm:spPr/>
    </dgm:pt>
    <dgm:pt modelId="{9C95C402-DEB5-4546-94DC-68DEE187C073}" type="pres">
      <dgm:prSet presAssocID="{5346BC24-6220-1749-A350-819BD18D2B72}" presName="rootComposite" presStyleCnt="0"/>
      <dgm:spPr/>
    </dgm:pt>
    <dgm:pt modelId="{7519DCC6-E8E7-AA44-944E-0417F59B7043}" type="pres">
      <dgm:prSet presAssocID="{5346BC24-6220-1749-A350-819BD18D2B72}" presName="rootText" presStyleLbl="node1" presStyleIdx="1" presStyleCnt="4">
        <dgm:presLayoutVars>
          <dgm:chMax/>
          <dgm:chPref val="3"/>
        </dgm:presLayoutVars>
      </dgm:prSet>
      <dgm:spPr/>
    </dgm:pt>
    <dgm:pt modelId="{62441551-4FBC-164E-BBB8-10FCCD19C73E}" type="pres">
      <dgm:prSet presAssocID="{5346BC24-6220-1749-A350-819BD18D2B72}" presName="titleText2" presStyleLbl="fgAcc1" presStyleIdx="1" presStyleCnt="4">
        <dgm:presLayoutVars>
          <dgm:chMax val="0"/>
          <dgm:chPref val="0"/>
        </dgm:presLayoutVars>
      </dgm:prSet>
      <dgm:spPr/>
    </dgm:pt>
    <dgm:pt modelId="{2B4F91DD-D4C3-A04E-9707-9475C49F1647}" type="pres">
      <dgm:prSet presAssocID="{5346BC24-6220-1749-A350-819BD18D2B72}" presName="rootConnector" presStyleLbl="node3" presStyleIdx="0" presStyleCnt="0"/>
      <dgm:spPr/>
    </dgm:pt>
    <dgm:pt modelId="{56929306-75E1-414C-83C0-CFAF7E79A17E}" type="pres">
      <dgm:prSet presAssocID="{5346BC24-6220-1749-A350-819BD18D2B72}" presName="hierChild4" presStyleCnt="0"/>
      <dgm:spPr/>
    </dgm:pt>
    <dgm:pt modelId="{02FE1884-B8A8-224E-B091-F2148D1E376A}" type="pres">
      <dgm:prSet presAssocID="{5346BC24-6220-1749-A350-819BD18D2B72}" presName="hierChild5" presStyleCnt="0"/>
      <dgm:spPr/>
    </dgm:pt>
    <dgm:pt modelId="{148F6270-507A-8041-AE57-63B76473467E}" type="pres">
      <dgm:prSet presAssocID="{7883E534-D9E1-5248-88B1-C941E7FACED3}" presName="Name37" presStyleLbl="parChTrans1D3" presStyleIdx="1" presStyleCnt="3"/>
      <dgm:spPr/>
    </dgm:pt>
    <dgm:pt modelId="{11DEAE8A-D2EE-1E43-A44C-A5A125FB12F7}" type="pres">
      <dgm:prSet presAssocID="{29872EF3-D9E3-2145-B039-52698E637950}" presName="hierRoot2" presStyleCnt="0">
        <dgm:presLayoutVars>
          <dgm:hierBranch val="init"/>
        </dgm:presLayoutVars>
      </dgm:prSet>
      <dgm:spPr/>
    </dgm:pt>
    <dgm:pt modelId="{EEC50973-F526-CB48-AC09-000A1C375C47}" type="pres">
      <dgm:prSet presAssocID="{29872EF3-D9E3-2145-B039-52698E637950}" presName="rootComposite" presStyleCnt="0"/>
      <dgm:spPr/>
    </dgm:pt>
    <dgm:pt modelId="{D28ACFD5-A445-E940-B27F-6A2E6D045D58}" type="pres">
      <dgm:prSet presAssocID="{29872EF3-D9E3-2145-B039-52698E637950}" presName="rootText" presStyleLbl="node1" presStyleIdx="2" presStyleCnt="4">
        <dgm:presLayoutVars>
          <dgm:chMax/>
          <dgm:chPref val="3"/>
        </dgm:presLayoutVars>
      </dgm:prSet>
      <dgm:spPr/>
    </dgm:pt>
    <dgm:pt modelId="{A749DADB-88A9-804E-B951-B5BDEBC1ED9B}" type="pres">
      <dgm:prSet presAssocID="{29872EF3-D9E3-2145-B039-52698E637950}" presName="titleText2" presStyleLbl="fgAcc1" presStyleIdx="2" presStyleCnt="4">
        <dgm:presLayoutVars>
          <dgm:chMax val="0"/>
          <dgm:chPref val="0"/>
        </dgm:presLayoutVars>
      </dgm:prSet>
      <dgm:spPr/>
    </dgm:pt>
    <dgm:pt modelId="{5924276E-AEFF-164B-9595-112AB3E64745}" type="pres">
      <dgm:prSet presAssocID="{29872EF3-D9E3-2145-B039-52698E637950}" presName="rootConnector" presStyleLbl="node3" presStyleIdx="0" presStyleCnt="0"/>
      <dgm:spPr/>
    </dgm:pt>
    <dgm:pt modelId="{228E4F49-0241-B74C-AD90-6E72AFCE0664}" type="pres">
      <dgm:prSet presAssocID="{29872EF3-D9E3-2145-B039-52698E637950}" presName="hierChild4" presStyleCnt="0"/>
      <dgm:spPr/>
    </dgm:pt>
    <dgm:pt modelId="{CFD4F07E-ABE7-8F47-A091-5D6B45A8184F}" type="pres">
      <dgm:prSet presAssocID="{29872EF3-D9E3-2145-B039-52698E637950}" presName="hierChild5" presStyleCnt="0"/>
      <dgm:spPr/>
    </dgm:pt>
    <dgm:pt modelId="{53AE9F66-0E2F-D74B-A17E-4F81A6F628B8}" type="pres">
      <dgm:prSet presAssocID="{10F9B6D9-A3B6-C140-91CE-84E79FDFD2DB}" presName="Name37" presStyleLbl="parChTrans1D3" presStyleIdx="2" presStyleCnt="3"/>
      <dgm:spPr/>
    </dgm:pt>
    <dgm:pt modelId="{D94AB259-36EB-1142-907F-7B8BC2827597}" type="pres">
      <dgm:prSet presAssocID="{59618E46-A00C-3640-8AE1-FA0DB87F741E}" presName="hierRoot2" presStyleCnt="0">
        <dgm:presLayoutVars>
          <dgm:hierBranch val="init"/>
        </dgm:presLayoutVars>
      </dgm:prSet>
      <dgm:spPr/>
    </dgm:pt>
    <dgm:pt modelId="{A2D6156B-07FA-924E-A1FA-F2C365AA01FB}" type="pres">
      <dgm:prSet presAssocID="{59618E46-A00C-3640-8AE1-FA0DB87F741E}" presName="rootComposite" presStyleCnt="0"/>
      <dgm:spPr/>
    </dgm:pt>
    <dgm:pt modelId="{BBF4957C-CE66-1842-8700-BA11E425AFF6}" type="pres">
      <dgm:prSet presAssocID="{59618E46-A00C-3640-8AE1-FA0DB87F741E}" presName="rootText" presStyleLbl="node1" presStyleIdx="3" presStyleCnt="4">
        <dgm:presLayoutVars>
          <dgm:chMax/>
          <dgm:chPref val="3"/>
        </dgm:presLayoutVars>
      </dgm:prSet>
      <dgm:spPr/>
    </dgm:pt>
    <dgm:pt modelId="{FF568EDC-7DDE-4342-A220-A3C347E57337}" type="pres">
      <dgm:prSet presAssocID="{59618E46-A00C-3640-8AE1-FA0DB87F741E}" presName="titleText2" presStyleLbl="fgAcc1" presStyleIdx="3" presStyleCnt="4">
        <dgm:presLayoutVars>
          <dgm:chMax val="0"/>
          <dgm:chPref val="0"/>
        </dgm:presLayoutVars>
      </dgm:prSet>
      <dgm:spPr/>
    </dgm:pt>
    <dgm:pt modelId="{D8004C93-6E84-5141-84E8-B1C8DCDC70F5}" type="pres">
      <dgm:prSet presAssocID="{59618E46-A00C-3640-8AE1-FA0DB87F741E}" presName="rootConnector" presStyleLbl="node3" presStyleIdx="0" presStyleCnt="0"/>
      <dgm:spPr/>
    </dgm:pt>
    <dgm:pt modelId="{04CF4B3F-D48A-0E41-9700-978E3A72B01C}" type="pres">
      <dgm:prSet presAssocID="{59618E46-A00C-3640-8AE1-FA0DB87F741E}" presName="hierChild4" presStyleCnt="0"/>
      <dgm:spPr/>
    </dgm:pt>
    <dgm:pt modelId="{5B1B07F0-F698-704C-AEEC-DA2ACD258348}" type="pres">
      <dgm:prSet presAssocID="{59618E46-A00C-3640-8AE1-FA0DB87F741E}" presName="hierChild5" presStyleCnt="0"/>
      <dgm:spPr/>
    </dgm:pt>
    <dgm:pt modelId="{EEB9A3B6-EFC9-9845-871B-C3A1B5DE893C}" type="pres">
      <dgm:prSet presAssocID="{E1BC23A5-C02B-2A49-A63B-63E9339AB72E}" presName="hierChild5" presStyleCnt="0"/>
      <dgm:spPr/>
    </dgm:pt>
    <dgm:pt modelId="{493848FC-3F56-C342-8109-5DDDF04E0068}" type="pres">
      <dgm:prSet presAssocID="{B897F9B4-3C9D-1943-BD9A-C70C834C1BBF}" presName="hierChild3" presStyleCnt="0"/>
      <dgm:spPr/>
    </dgm:pt>
  </dgm:ptLst>
  <dgm:cxnLst>
    <dgm:cxn modelId="{ABA99006-F5EA-4A4F-A916-248910C7A055}" type="presOf" srcId="{6B393DED-9E1F-804B-8CB5-3FB53A76A33D}" destId="{09B37B7A-F3DA-7240-96F8-32EA53DED589}" srcOrd="0" destOrd="0" presId="urn:microsoft.com/office/officeart/2008/layout/NameandTitleOrganizationalChart"/>
    <dgm:cxn modelId="{63F8CA13-829D-AE48-BE00-AFAAE0FFEF15}" type="presOf" srcId="{0A2DFEE9-7971-0D49-9CDE-B527BD8D6585}" destId="{23B30FEF-709B-7747-B1CF-73F698B0F63B}" srcOrd="0" destOrd="0" presId="urn:microsoft.com/office/officeart/2008/layout/NameandTitleOrganizationalChart"/>
    <dgm:cxn modelId="{DB5C8F17-9AB7-284D-8ECD-7266D7A1F384}" type="presOf" srcId="{B897F9B4-3C9D-1943-BD9A-C70C834C1BBF}" destId="{1277883C-D485-E240-8745-E6707D25D085}" srcOrd="1" destOrd="0" presId="urn:microsoft.com/office/officeart/2008/layout/NameandTitleOrganizationalChart"/>
    <dgm:cxn modelId="{32C2C425-5E37-314B-9A04-5D0D07A3E6AD}" type="presOf" srcId="{DAAF78F5-78C1-FC43-8C67-A4134E11E8D5}" destId="{A749DADB-88A9-804E-B951-B5BDEBC1ED9B}" srcOrd="0" destOrd="0" presId="urn:microsoft.com/office/officeart/2008/layout/NameandTitleOrganizationalChart"/>
    <dgm:cxn modelId="{718B6626-997C-5F44-B190-ABDBD43EFADF}" srcId="{B43B599A-E5B5-9345-B723-11C590A4CC6D}" destId="{B897F9B4-3C9D-1943-BD9A-C70C834C1BBF}" srcOrd="0" destOrd="0" parTransId="{77F45080-1BDB-6F44-9439-B455D24CA3F0}" sibTransId="{4527C5FD-DB6C-C54E-BB0B-BABE3B3EFF58}"/>
    <dgm:cxn modelId="{10EC253A-F2C4-C54B-875D-97FD73AAF84F}" type="presOf" srcId="{B43B599A-E5B5-9345-B723-11C590A4CC6D}" destId="{1A24BEEE-5D72-CE43-B0DA-99F5CAB6130C}" srcOrd="0" destOrd="0" presId="urn:microsoft.com/office/officeart/2008/layout/NameandTitleOrganizationalChart"/>
    <dgm:cxn modelId="{C3618D3B-632F-1742-BE29-EF82CD7F2F84}" type="presOf" srcId="{B897F9B4-3C9D-1943-BD9A-C70C834C1BBF}" destId="{C103D623-BBCD-4840-B2E5-931C36F7FF8E}" srcOrd="0" destOrd="0" presId="urn:microsoft.com/office/officeart/2008/layout/NameandTitleOrganizationalChart"/>
    <dgm:cxn modelId="{08C5DB3E-8627-CA42-827D-8C81DFE176EA}" srcId="{E1BC23A5-C02B-2A49-A63B-63E9339AB72E}" destId="{29872EF3-D9E3-2145-B039-52698E637950}" srcOrd="1" destOrd="0" parTransId="{7883E534-D9E1-5248-88B1-C941E7FACED3}" sibTransId="{DAAF78F5-78C1-FC43-8C67-A4134E11E8D5}"/>
    <dgm:cxn modelId="{0CFA575F-C958-2F4E-A867-C96F3A66AABF}" type="presOf" srcId="{10F9B6D9-A3B6-C140-91CE-84E79FDFD2DB}" destId="{53AE9F66-0E2F-D74B-A17E-4F81A6F628B8}" srcOrd="0" destOrd="0" presId="urn:microsoft.com/office/officeart/2008/layout/NameandTitleOrganizationalChart"/>
    <dgm:cxn modelId="{CB721E43-600F-B24D-B96D-E3CFBAE0E8D2}" type="presOf" srcId="{4527C5FD-DB6C-C54E-BB0B-BABE3B3EFF58}" destId="{232B9313-4553-4647-BB0B-39F384DD7E12}" srcOrd="0" destOrd="0" presId="urn:microsoft.com/office/officeart/2008/layout/NameandTitleOrganizationalChart"/>
    <dgm:cxn modelId="{034F6B4E-7749-5C46-8BD4-6FCBDB4E8E7A}" type="presOf" srcId="{98F21D05-710D-A141-880D-57F3F949786E}" destId="{62441551-4FBC-164E-BBB8-10FCCD19C73E}" srcOrd="0" destOrd="0" presId="urn:microsoft.com/office/officeart/2008/layout/NameandTitleOrganizationalChart"/>
    <dgm:cxn modelId="{F020ED6E-3683-2048-B70C-7F9D67354611}" type="presOf" srcId="{E1BC23A5-C02B-2A49-A63B-63E9339AB72E}" destId="{CFD0BA09-D8B2-554E-B872-1BA1DAEEE382}" srcOrd="0" destOrd="0" presId="urn:microsoft.com/office/officeart/2008/layout/NameandTitleOrganizationalChart"/>
    <dgm:cxn modelId="{F0704E79-C9C9-E44B-AA4A-07506E32D034}" srcId="{E1BC23A5-C02B-2A49-A63B-63E9339AB72E}" destId="{59618E46-A00C-3640-8AE1-FA0DB87F741E}" srcOrd="2" destOrd="0" parTransId="{10F9B6D9-A3B6-C140-91CE-84E79FDFD2DB}" sibTransId="{B2F14286-39F1-3B4D-94BE-56F5485201E2}"/>
    <dgm:cxn modelId="{BB2B3680-0C74-1249-B505-4A21CFFD0B7A}" type="presOf" srcId="{E1BC23A5-C02B-2A49-A63B-63E9339AB72E}" destId="{9115BF2F-89B3-2049-9BB9-9520851E5F1F}" srcOrd="1" destOrd="0" presId="urn:microsoft.com/office/officeart/2008/layout/NameandTitleOrganizationalChart"/>
    <dgm:cxn modelId="{3F0E8383-8558-0E4D-8421-3F8C8263602E}" type="presOf" srcId="{830F86C3-0505-0E43-9EA0-5951D0A152CB}" destId="{3378CB91-FC2C-8241-9700-697122241C91}" srcOrd="0" destOrd="0" presId="urn:microsoft.com/office/officeart/2008/layout/NameandTitleOrganizationalChart"/>
    <dgm:cxn modelId="{A668598D-FF50-FD4D-AB47-27B5F89AF198}" type="presOf" srcId="{5346BC24-6220-1749-A350-819BD18D2B72}" destId="{7519DCC6-E8E7-AA44-944E-0417F59B7043}" srcOrd="0" destOrd="0" presId="urn:microsoft.com/office/officeart/2008/layout/NameandTitleOrganizationalChart"/>
    <dgm:cxn modelId="{3819CB8D-755D-5F48-BB6E-38CD12F06A5D}" type="presOf" srcId="{59618E46-A00C-3640-8AE1-FA0DB87F741E}" destId="{D8004C93-6E84-5141-84E8-B1C8DCDC70F5}" srcOrd="1" destOrd="0" presId="urn:microsoft.com/office/officeart/2008/layout/NameandTitleOrganizationalChart"/>
    <dgm:cxn modelId="{D032679A-76DD-9041-BA0B-599F509570DB}" type="presOf" srcId="{29872EF3-D9E3-2145-B039-52698E637950}" destId="{5924276E-AEFF-164B-9595-112AB3E64745}" srcOrd="1" destOrd="0" presId="urn:microsoft.com/office/officeart/2008/layout/NameandTitleOrganizationalChart"/>
    <dgm:cxn modelId="{F5C8E3A3-CCF4-5F44-B0F0-1D4B677AFDF7}" srcId="{B897F9B4-3C9D-1943-BD9A-C70C834C1BBF}" destId="{E1BC23A5-C02B-2A49-A63B-63E9339AB72E}" srcOrd="0" destOrd="0" parTransId="{0A2DFEE9-7971-0D49-9CDE-B527BD8D6585}" sibTransId="{6B393DED-9E1F-804B-8CB5-3FB53A76A33D}"/>
    <dgm:cxn modelId="{046482AC-67FA-4A43-AC2E-42F113818B1A}" type="presOf" srcId="{B2F14286-39F1-3B4D-94BE-56F5485201E2}" destId="{FF568EDC-7DDE-4342-A220-A3C347E57337}" srcOrd="0" destOrd="0" presId="urn:microsoft.com/office/officeart/2008/layout/NameandTitleOrganizationalChart"/>
    <dgm:cxn modelId="{9DF85AC3-F72D-EF40-9369-40FCAB02E9A7}" type="presOf" srcId="{59618E46-A00C-3640-8AE1-FA0DB87F741E}" destId="{BBF4957C-CE66-1842-8700-BA11E425AFF6}" srcOrd="0" destOrd="0" presId="urn:microsoft.com/office/officeart/2008/layout/NameandTitleOrganizationalChart"/>
    <dgm:cxn modelId="{E69BFBCD-2BCD-4547-AA87-E7CF41634AAE}" type="presOf" srcId="{7883E534-D9E1-5248-88B1-C941E7FACED3}" destId="{148F6270-507A-8041-AE57-63B76473467E}" srcOrd="0" destOrd="0" presId="urn:microsoft.com/office/officeart/2008/layout/NameandTitleOrganizationalChart"/>
    <dgm:cxn modelId="{D96C8ED7-0608-3F40-82F2-8C71EA4B9B4F}" type="presOf" srcId="{5346BC24-6220-1749-A350-819BD18D2B72}" destId="{2B4F91DD-D4C3-A04E-9707-9475C49F1647}" srcOrd="1" destOrd="0" presId="urn:microsoft.com/office/officeart/2008/layout/NameandTitleOrganizationalChart"/>
    <dgm:cxn modelId="{D3A7C1E8-CB4C-8E41-A936-3DBD9864B118}" srcId="{E1BC23A5-C02B-2A49-A63B-63E9339AB72E}" destId="{5346BC24-6220-1749-A350-819BD18D2B72}" srcOrd="0" destOrd="0" parTransId="{830F86C3-0505-0E43-9EA0-5951D0A152CB}" sibTransId="{98F21D05-710D-A141-880D-57F3F949786E}"/>
    <dgm:cxn modelId="{62DC31EE-5CDF-F740-BAAA-7C9EB35F5322}" type="presOf" srcId="{29872EF3-D9E3-2145-B039-52698E637950}" destId="{D28ACFD5-A445-E940-B27F-6A2E6D045D58}" srcOrd="0" destOrd="0" presId="urn:microsoft.com/office/officeart/2008/layout/NameandTitleOrganizationalChart"/>
    <dgm:cxn modelId="{90931ADE-D8DA-C84B-ADD2-E52945DADC65}" type="presParOf" srcId="{1A24BEEE-5D72-CE43-B0DA-99F5CAB6130C}" destId="{260671BD-9797-344D-987A-546926D8BCAA}" srcOrd="0" destOrd="0" presId="urn:microsoft.com/office/officeart/2008/layout/NameandTitleOrganizationalChart"/>
    <dgm:cxn modelId="{E9146A17-9E45-C34C-97AF-FDCD4DBF138E}" type="presParOf" srcId="{260671BD-9797-344D-987A-546926D8BCAA}" destId="{A74FBB8D-64F2-324F-9224-86ED860DDF62}" srcOrd="0" destOrd="0" presId="urn:microsoft.com/office/officeart/2008/layout/NameandTitleOrganizationalChart"/>
    <dgm:cxn modelId="{F4B1F5F1-7078-6B46-93C9-5B5E93E05D91}" type="presParOf" srcId="{A74FBB8D-64F2-324F-9224-86ED860DDF62}" destId="{C103D623-BBCD-4840-B2E5-931C36F7FF8E}" srcOrd="0" destOrd="0" presId="urn:microsoft.com/office/officeart/2008/layout/NameandTitleOrganizationalChart"/>
    <dgm:cxn modelId="{FEC9B00A-2FA9-CC4F-BE6C-299C4DA937D7}" type="presParOf" srcId="{A74FBB8D-64F2-324F-9224-86ED860DDF62}" destId="{232B9313-4553-4647-BB0B-39F384DD7E12}" srcOrd="1" destOrd="0" presId="urn:microsoft.com/office/officeart/2008/layout/NameandTitleOrganizationalChart"/>
    <dgm:cxn modelId="{38771A53-852D-AE47-9522-95DAAB0BC52D}" type="presParOf" srcId="{A74FBB8D-64F2-324F-9224-86ED860DDF62}" destId="{1277883C-D485-E240-8745-E6707D25D085}" srcOrd="2" destOrd="0" presId="urn:microsoft.com/office/officeart/2008/layout/NameandTitleOrganizationalChart"/>
    <dgm:cxn modelId="{5549D78F-894F-744F-9B52-562D9BF7354D}" type="presParOf" srcId="{260671BD-9797-344D-987A-546926D8BCAA}" destId="{6036B84D-A050-634E-8432-C2D6DEE4F5E2}" srcOrd="1" destOrd="0" presId="urn:microsoft.com/office/officeart/2008/layout/NameandTitleOrganizationalChart"/>
    <dgm:cxn modelId="{3F8FC0B1-92A6-4E4D-B0BB-1236D734B3BB}" type="presParOf" srcId="{6036B84D-A050-634E-8432-C2D6DEE4F5E2}" destId="{23B30FEF-709B-7747-B1CF-73F698B0F63B}" srcOrd="0" destOrd="0" presId="urn:microsoft.com/office/officeart/2008/layout/NameandTitleOrganizationalChart"/>
    <dgm:cxn modelId="{05B6FE73-8E90-5341-8F02-823C584516D5}" type="presParOf" srcId="{6036B84D-A050-634E-8432-C2D6DEE4F5E2}" destId="{7770E40F-6E38-9E46-85E8-3EC18C284773}" srcOrd="1" destOrd="0" presId="urn:microsoft.com/office/officeart/2008/layout/NameandTitleOrganizationalChart"/>
    <dgm:cxn modelId="{DA1A41F2-043E-2C46-81C1-6BCC09429805}" type="presParOf" srcId="{7770E40F-6E38-9E46-85E8-3EC18C284773}" destId="{7B06ADDB-9C8E-3448-A49B-13E37E043DBE}" srcOrd="0" destOrd="0" presId="urn:microsoft.com/office/officeart/2008/layout/NameandTitleOrganizationalChart"/>
    <dgm:cxn modelId="{A993EECD-D077-9D47-BA69-A5FFC6E5605E}" type="presParOf" srcId="{7B06ADDB-9C8E-3448-A49B-13E37E043DBE}" destId="{CFD0BA09-D8B2-554E-B872-1BA1DAEEE382}" srcOrd="0" destOrd="0" presId="urn:microsoft.com/office/officeart/2008/layout/NameandTitleOrganizationalChart"/>
    <dgm:cxn modelId="{5771EFE2-872D-974A-8BB6-2E9A69C34BE9}" type="presParOf" srcId="{7B06ADDB-9C8E-3448-A49B-13E37E043DBE}" destId="{09B37B7A-F3DA-7240-96F8-32EA53DED589}" srcOrd="1" destOrd="0" presId="urn:microsoft.com/office/officeart/2008/layout/NameandTitleOrganizationalChart"/>
    <dgm:cxn modelId="{5AF94BE8-08E6-B545-9A7A-611099678FAC}" type="presParOf" srcId="{7B06ADDB-9C8E-3448-A49B-13E37E043DBE}" destId="{9115BF2F-89B3-2049-9BB9-9520851E5F1F}" srcOrd="2" destOrd="0" presId="urn:microsoft.com/office/officeart/2008/layout/NameandTitleOrganizationalChart"/>
    <dgm:cxn modelId="{84364D37-B6AF-AF4E-8601-7FE30A5841A9}" type="presParOf" srcId="{7770E40F-6E38-9E46-85E8-3EC18C284773}" destId="{218F80F5-1B12-A743-8245-7DA1A38FF71C}" srcOrd="1" destOrd="0" presId="urn:microsoft.com/office/officeart/2008/layout/NameandTitleOrganizationalChart"/>
    <dgm:cxn modelId="{B5AA01E8-8E8D-FE4B-8214-DA4F846F1034}" type="presParOf" srcId="{218F80F5-1B12-A743-8245-7DA1A38FF71C}" destId="{3378CB91-FC2C-8241-9700-697122241C91}" srcOrd="0" destOrd="0" presId="urn:microsoft.com/office/officeart/2008/layout/NameandTitleOrganizationalChart"/>
    <dgm:cxn modelId="{D28FF2DB-79FB-0641-B136-6F8121B851E4}" type="presParOf" srcId="{218F80F5-1B12-A743-8245-7DA1A38FF71C}" destId="{E2AE82F8-4D6C-9A48-B438-30CE70CBF4DD}" srcOrd="1" destOrd="0" presId="urn:microsoft.com/office/officeart/2008/layout/NameandTitleOrganizationalChart"/>
    <dgm:cxn modelId="{189588C9-7544-6E4C-A795-5FAE05D92B1D}" type="presParOf" srcId="{E2AE82F8-4D6C-9A48-B438-30CE70CBF4DD}" destId="{9C95C402-DEB5-4546-94DC-68DEE187C073}" srcOrd="0" destOrd="0" presId="urn:microsoft.com/office/officeart/2008/layout/NameandTitleOrganizationalChart"/>
    <dgm:cxn modelId="{D83AE98C-A3B4-4440-9DBC-B1D06BF1F74C}" type="presParOf" srcId="{9C95C402-DEB5-4546-94DC-68DEE187C073}" destId="{7519DCC6-E8E7-AA44-944E-0417F59B7043}" srcOrd="0" destOrd="0" presId="urn:microsoft.com/office/officeart/2008/layout/NameandTitleOrganizationalChart"/>
    <dgm:cxn modelId="{3EF34AAC-11F0-1C4A-99AF-13E5E89DB0C6}" type="presParOf" srcId="{9C95C402-DEB5-4546-94DC-68DEE187C073}" destId="{62441551-4FBC-164E-BBB8-10FCCD19C73E}" srcOrd="1" destOrd="0" presId="urn:microsoft.com/office/officeart/2008/layout/NameandTitleOrganizationalChart"/>
    <dgm:cxn modelId="{A58CC1A1-84AB-BE47-BA11-18B9071B4ADD}" type="presParOf" srcId="{9C95C402-DEB5-4546-94DC-68DEE187C073}" destId="{2B4F91DD-D4C3-A04E-9707-9475C49F1647}" srcOrd="2" destOrd="0" presId="urn:microsoft.com/office/officeart/2008/layout/NameandTitleOrganizationalChart"/>
    <dgm:cxn modelId="{B88AE8B8-2F0F-B343-B138-90A9D4A896AD}" type="presParOf" srcId="{E2AE82F8-4D6C-9A48-B438-30CE70CBF4DD}" destId="{56929306-75E1-414C-83C0-CFAF7E79A17E}" srcOrd="1" destOrd="0" presId="urn:microsoft.com/office/officeart/2008/layout/NameandTitleOrganizationalChart"/>
    <dgm:cxn modelId="{FF2B2C5C-E045-1541-8A73-2401DA8287C4}" type="presParOf" srcId="{E2AE82F8-4D6C-9A48-B438-30CE70CBF4DD}" destId="{02FE1884-B8A8-224E-B091-F2148D1E376A}" srcOrd="2" destOrd="0" presId="urn:microsoft.com/office/officeart/2008/layout/NameandTitleOrganizationalChart"/>
    <dgm:cxn modelId="{A21DDAEC-013A-F643-AE52-AC646E311645}" type="presParOf" srcId="{218F80F5-1B12-A743-8245-7DA1A38FF71C}" destId="{148F6270-507A-8041-AE57-63B76473467E}" srcOrd="2" destOrd="0" presId="urn:microsoft.com/office/officeart/2008/layout/NameandTitleOrganizationalChart"/>
    <dgm:cxn modelId="{3C2DA0FE-42D2-7543-872E-D913A2D13258}" type="presParOf" srcId="{218F80F5-1B12-A743-8245-7DA1A38FF71C}" destId="{11DEAE8A-D2EE-1E43-A44C-A5A125FB12F7}" srcOrd="3" destOrd="0" presId="urn:microsoft.com/office/officeart/2008/layout/NameandTitleOrganizationalChart"/>
    <dgm:cxn modelId="{96D14C21-5C75-D44F-AD0E-12770A7CF7A2}" type="presParOf" srcId="{11DEAE8A-D2EE-1E43-A44C-A5A125FB12F7}" destId="{EEC50973-F526-CB48-AC09-000A1C375C47}" srcOrd="0" destOrd="0" presId="urn:microsoft.com/office/officeart/2008/layout/NameandTitleOrganizationalChart"/>
    <dgm:cxn modelId="{FB2B778F-41D5-2E4E-A2C6-41E6F5D07FEF}" type="presParOf" srcId="{EEC50973-F526-CB48-AC09-000A1C375C47}" destId="{D28ACFD5-A445-E940-B27F-6A2E6D045D58}" srcOrd="0" destOrd="0" presId="urn:microsoft.com/office/officeart/2008/layout/NameandTitleOrganizationalChart"/>
    <dgm:cxn modelId="{D7F369D8-2DC6-8548-960E-A41355D0CB88}" type="presParOf" srcId="{EEC50973-F526-CB48-AC09-000A1C375C47}" destId="{A749DADB-88A9-804E-B951-B5BDEBC1ED9B}" srcOrd="1" destOrd="0" presId="urn:microsoft.com/office/officeart/2008/layout/NameandTitleOrganizationalChart"/>
    <dgm:cxn modelId="{7AABAC5B-84DF-204C-A13D-0FBBB4F57312}" type="presParOf" srcId="{EEC50973-F526-CB48-AC09-000A1C375C47}" destId="{5924276E-AEFF-164B-9595-112AB3E64745}" srcOrd="2" destOrd="0" presId="urn:microsoft.com/office/officeart/2008/layout/NameandTitleOrganizationalChart"/>
    <dgm:cxn modelId="{B5E9518E-8490-DA48-8FB4-5B996ABFD450}" type="presParOf" srcId="{11DEAE8A-D2EE-1E43-A44C-A5A125FB12F7}" destId="{228E4F49-0241-B74C-AD90-6E72AFCE0664}" srcOrd="1" destOrd="0" presId="urn:microsoft.com/office/officeart/2008/layout/NameandTitleOrganizationalChart"/>
    <dgm:cxn modelId="{B56DE37B-300C-514A-AD2D-86DBE59B40F1}" type="presParOf" srcId="{11DEAE8A-D2EE-1E43-A44C-A5A125FB12F7}" destId="{CFD4F07E-ABE7-8F47-A091-5D6B45A8184F}" srcOrd="2" destOrd="0" presId="urn:microsoft.com/office/officeart/2008/layout/NameandTitleOrganizationalChart"/>
    <dgm:cxn modelId="{15F55F11-1595-B448-8375-8B5BE1805FC9}" type="presParOf" srcId="{218F80F5-1B12-A743-8245-7DA1A38FF71C}" destId="{53AE9F66-0E2F-D74B-A17E-4F81A6F628B8}" srcOrd="4" destOrd="0" presId="urn:microsoft.com/office/officeart/2008/layout/NameandTitleOrganizationalChart"/>
    <dgm:cxn modelId="{CAC608A6-150A-F149-AE52-BAAA03EEAE04}" type="presParOf" srcId="{218F80F5-1B12-A743-8245-7DA1A38FF71C}" destId="{D94AB259-36EB-1142-907F-7B8BC2827597}" srcOrd="5" destOrd="0" presId="urn:microsoft.com/office/officeart/2008/layout/NameandTitleOrganizationalChart"/>
    <dgm:cxn modelId="{21B2E1EE-DCFF-1F4C-811C-1BBB00DD31AD}" type="presParOf" srcId="{D94AB259-36EB-1142-907F-7B8BC2827597}" destId="{A2D6156B-07FA-924E-A1FA-F2C365AA01FB}" srcOrd="0" destOrd="0" presId="urn:microsoft.com/office/officeart/2008/layout/NameandTitleOrganizationalChart"/>
    <dgm:cxn modelId="{803C6683-0D00-004B-A7D3-EDCB08EC240C}" type="presParOf" srcId="{A2D6156B-07FA-924E-A1FA-F2C365AA01FB}" destId="{BBF4957C-CE66-1842-8700-BA11E425AFF6}" srcOrd="0" destOrd="0" presId="urn:microsoft.com/office/officeart/2008/layout/NameandTitleOrganizationalChart"/>
    <dgm:cxn modelId="{A2DC2D19-89E1-C34A-8E28-3E26D8BAA207}" type="presParOf" srcId="{A2D6156B-07FA-924E-A1FA-F2C365AA01FB}" destId="{FF568EDC-7DDE-4342-A220-A3C347E57337}" srcOrd="1" destOrd="0" presId="urn:microsoft.com/office/officeart/2008/layout/NameandTitleOrganizationalChart"/>
    <dgm:cxn modelId="{82CCB866-E082-A84F-9682-51A9BCC7CA2B}" type="presParOf" srcId="{A2D6156B-07FA-924E-A1FA-F2C365AA01FB}" destId="{D8004C93-6E84-5141-84E8-B1C8DCDC70F5}" srcOrd="2" destOrd="0" presId="urn:microsoft.com/office/officeart/2008/layout/NameandTitleOrganizationalChart"/>
    <dgm:cxn modelId="{1971F0D8-538A-9F4A-9DC6-2B9709BBFCCC}" type="presParOf" srcId="{D94AB259-36EB-1142-907F-7B8BC2827597}" destId="{04CF4B3F-D48A-0E41-9700-978E3A72B01C}" srcOrd="1" destOrd="0" presId="urn:microsoft.com/office/officeart/2008/layout/NameandTitleOrganizationalChart"/>
    <dgm:cxn modelId="{CB754AF1-B587-8246-B6A6-978AF2D13137}" type="presParOf" srcId="{D94AB259-36EB-1142-907F-7B8BC2827597}" destId="{5B1B07F0-F698-704C-AEEC-DA2ACD258348}" srcOrd="2" destOrd="0" presId="urn:microsoft.com/office/officeart/2008/layout/NameandTitleOrganizationalChart"/>
    <dgm:cxn modelId="{ED459BC8-8B56-4142-87D7-869573BBA6B0}" type="presParOf" srcId="{7770E40F-6E38-9E46-85E8-3EC18C284773}" destId="{EEB9A3B6-EFC9-9845-871B-C3A1B5DE893C}" srcOrd="2" destOrd="0" presId="urn:microsoft.com/office/officeart/2008/layout/NameandTitleOrganizationalChart"/>
    <dgm:cxn modelId="{16DC9AAA-7790-0B42-B1C1-AF1B3CA86C4B}" type="presParOf" srcId="{260671BD-9797-344D-987A-546926D8BCAA}" destId="{493848FC-3F56-C342-8109-5DDDF04E006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3B599A-E5B5-9345-B723-11C590A4CC6D}" type="doc">
      <dgm:prSet loTypeId="urn:microsoft.com/office/officeart/2008/layout/NameandTitleOrganizationalChart" loCatId="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kumimoji="1" lang="ja-JP" altLang="en-US"/>
        </a:p>
      </dgm:t>
    </dgm:pt>
    <dgm:pt modelId="{B897F9B4-3C9D-1943-BD9A-C70C834C1BBF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FF</a:t>
          </a:r>
          <a:endParaRPr kumimoji="1" lang="ja-JP" altLang="en-US" sz="18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77F45080-1BDB-6F44-9439-B455D24CA3F0}" type="parTrans" cxnId="{718B6626-997C-5F44-B190-ABDBD43EFADF}">
      <dgm:prSet/>
      <dgm:spPr/>
      <dgm:t>
        <a:bodyPr/>
        <a:lstStyle/>
        <a:p>
          <a:endParaRPr kumimoji="1" lang="ja-JP" altLang="en-US"/>
        </a:p>
      </dgm:t>
    </dgm:pt>
    <dgm:pt modelId="{4527C5FD-DB6C-C54E-BB0B-BABE3B3EFF58}" type="sibTrans" cxnId="{718B6626-997C-5F44-B190-ABDBD43EFADF}">
      <dgm:prSet custT="1"/>
      <dgm:spPr/>
      <dgm:t>
        <a:bodyPr/>
        <a:lstStyle/>
        <a:p>
          <a:endParaRPr kumimoji="1" lang="ja-JP" altLang="en-US" sz="18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E1BC23A5-C02B-2A49-A63B-63E9339AB72E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GG</a:t>
          </a:r>
          <a:endParaRPr kumimoji="1" lang="ja-JP" altLang="en-US" sz="18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0A2DFEE9-7971-0D49-9CDE-B527BD8D6585}" type="parTrans" cxnId="{F5C8E3A3-CCF4-5F44-B0F0-1D4B677AFDF7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6B393DED-9E1F-804B-8CB5-3FB53A76A33D}" type="sibTrans" cxnId="{F5C8E3A3-CCF4-5F44-B0F0-1D4B677AFDF7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5346BC24-6220-1749-A350-819BD18D2B72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HH</a:t>
          </a:r>
          <a:endParaRPr kumimoji="1" lang="ja-JP" altLang="en-US" sz="18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830F86C3-0505-0E43-9EA0-5951D0A152CB}" type="parTrans" cxnId="{D3A7C1E8-CB4C-8E41-A936-3DBD9864B118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98F21D05-710D-A141-880D-57F3F949786E}" type="sibTrans" cxnId="{D3A7C1E8-CB4C-8E41-A936-3DBD9864B118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29872EF3-D9E3-2145-B039-52698E637950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II</a:t>
          </a:r>
          <a:endParaRPr kumimoji="1" lang="ja-JP" altLang="en-US" sz="18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7883E534-D9E1-5248-88B1-C941E7FACED3}" type="parTrans" cxnId="{08C5DB3E-8627-CA42-827D-8C81DFE176EA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DAAF78F5-78C1-FC43-8C67-A4134E11E8D5}" type="sibTrans" cxnId="{08C5DB3E-8627-CA42-827D-8C81DFE176EA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59618E46-A00C-3640-8AE1-FA0DB87F741E}">
      <dgm:prSet phldrT="[テキスト]" custT="1"/>
      <dgm:spPr/>
      <dgm:t>
        <a:bodyPr/>
        <a:lstStyle/>
        <a:p>
          <a:r>
            <a:rPr kumimoji="1" lang="en-US" altLang="ja-JP" sz="18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JJ</a:t>
          </a:r>
          <a:endParaRPr kumimoji="1" lang="ja-JP" altLang="en-US" sz="18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10F9B6D9-A3B6-C140-91CE-84E79FDFD2DB}" type="parTrans" cxnId="{F0704E79-C9C9-E44B-AA4A-07506E32D034}">
      <dgm:prSet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B2F14286-39F1-3B4D-94BE-56F5485201E2}" type="sibTrans" cxnId="{F0704E79-C9C9-E44B-AA4A-07506E32D034}">
      <dgm:prSet custT="1"/>
      <dgm:spPr/>
      <dgm:t>
        <a:bodyPr/>
        <a:lstStyle/>
        <a:p>
          <a:endParaRPr kumimoji="1" lang="ja-JP" altLang="en-US" sz="18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gm:t>
    </dgm:pt>
    <dgm:pt modelId="{1A24BEEE-5D72-CE43-B0DA-99F5CAB6130C}" type="pres">
      <dgm:prSet presAssocID="{B43B599A-E5B5-9345-B723-11C590A4CC6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60671BD-9797-344D-987A-546926D8BCAA}" type="pres">
      <dgm:prSet presAssocID="{B897F9B4-3C9D-1943-BD9A-C70C834C1BBF}" presName="hierRoot1" presStyleCnt="0">
        <dgm:presLayoutVars>
          <dgm:hierBranch val="init"/>
        </dgm:presLayoutVars>
      </dgm:prSet>
      <dgm:spPr/>
    </dgm:pt>
    <dgm:pt modelId="{A74FBB8D-64F2-324F-9224-86ED860DDF62}" type="pres">
      <dgm:prSet presAssocID="{B897F9B4-3C9D-1943-BD9A-C70C834C1BBF}" presName="rootComposite1" presStyleCnt="0"/>
      <dgm:spPr/>
    </dgm:pt>
    <dgm:pt modelId="{C103D623-BBCD-4840-B2E5-931C36F7FF8E}" type="pres">
      <dgm:prSet presAssocID="{B897F9B4-3C9D-1943-BD9A-C70C834C1BBF}" presName="rootText1" presStyleLbl="node0" presStyleIdx="0" presStyleCnt="1">
        <dgm:presLayoutVars>
          <dgm:chMax/>
          <dgm:chPref val="3"/>
        </dgm:presLayoutVars>
      </dgm:prSet>
      <dgm:spPr/>
    </dgm:pt>
    <dgm:pt modelId="{232B9313-4553-4647-BB0B-39F384DD7E12}" type="pres">
      <dgm:prSet presAssocID="{B897F9B4-3C9D-1943-BD9A-C70C834C1BBF}" presName="titleText1" presStyleLbl="fgAcc0" presStyleIdx="0" presStyleCnt="1">
        <dgm:presLayoutVars>
          <dgm:chMax val="0"/>
          <dgm:chPref val="0"/>
        </dgm:presLayoutVars>
      </dgm:prSet>
      <dgm:spPr/>
    </dgm:pt>
    <dgm:pt modelId="{1277883C-D485-E240-8745-E6707D25D085}" type="pres">
      <dgm:prSet presAssocID="{B897F9B4-3C9D-1943-BD9A-C70C834C1BBF}" presName="rootConnector1" presStyleLbl="node1" presStyleIdx="0" presStyleCnt="4"/>
      <dgm:spPr/>
    </dgm:pt>
    <dgm:pt modelId="{6036B84D-A050-634E-8432-C2D6DEE4F5E2}" type="pres">
      <dgm:prSet presAssocID="{B897F9B4-3C9D-1943-BD9A-C70C834C1BBF}" presName="hierChild2" presStyleCnt="0"/>
      <dgm:spPr/>
    </dgm:pt>
    <dgm:pt modelId="{23B30FEF-709B-7747-B1CF-73F698B0F63B}" type="pres">
      <dgm:prSet presAssocID="{0A2DFEE9-7971-0D49-9CDE-B527BD8D6585}" presName="Name37" presStyleLbl="parChTrans1D2" presStyleIdx="0" presStyleCnt="1"/>
      <dgm:spPr/>
    </dgm:pt>
    <dgm:pt modelId="{7770E40F-6E38-9E46-85E8-3EC18C284773}" type="pres">
      <dgm:prSet presAssocID="{E1BC23A5-C02B-2A49-A63B-63E9339AB72E}" presName="hierRoot2" presStyleCnt="0">
        <dgm:presLayoutVars>
          <dgm:hierBranch val="init"/>
        </dgm:presLayoutVars>
      </dgm:prSet>
      <dgm:spPr/>
    </dgm:pt>
    <dgm:pt modelId="{7B06ADDB-9C8E-3448-A49B-13E37E043DBE}" type="pres">
      <dgm:prSet presAssocID="{E1BC23A5-C02B-2A49-A63B-63E9339AB72E}" presName="rootComposite" presStyleCnt="0"/>
      <dgm:spPr/>
    </dgm:pt>
    <dgm:pt modelId="{CFD0BA09-D8B2-554E-B872-1BA1DAEEE382}" type="pres">
      <dgm:prSet presAssocID="{E1BC23A5-C02B-2A49-A63B-63E9339AB72E}" presName="rootText" presStyleLbl="node1" presStyleIdx="0" presStyleCnt="4">
        <dgm:presLayoutVars>
          <dgm:chMax/>
          <dgm:chPref val="3"/>
        </dgm:presLayoutVars>
      </dgm:prSet>
      <dgm:spPr/>
    </dgm:pt>
    <dgm:pt modelId="{09B37B7A-F3DA-7240-96F8-32EA53DED589}" type="pres">
      <dgm:prSet presAssocID="{E1BC23A5-C02B-2A49-A63B-63E9339AB72E}" presName="titleText2" presStyleLbl="fgAcc1" presStyleIdx="0" presStyleCnt="4">
        <dgm:presLayoutVars>
          <dgm:chMax val="0"/>
          <dgm:chPref val="0"/>
        </dgm:presLayoutVars>
      </dgm:prSet>
      <dgm:spPr/>
    </dgm:pt>
    <dgm:pt modelId="{9115BF2F-89B3-2049-9BB9-9520851E5F1F}" type="pres">
      <dgm:prSet presAssocID="{E1BC23A5-C02B-2A49-A63B-63E9339AB72E}" presName="rootConnector" presStyleLbl="node2" presStyleIdx="0" presStyleCnt="0"/>
      <dgm:spPr/>
    </dgm:pt>
    <dgm:pt modelId="{218F80F5-1B12-A743-8245-7DA1A38FF71C}" type="pres">
      <dgm:prSet presAssocID="{E1BC23A5-C02B-2A49-A63B-63E9339AB72E}" presName="hierChild4" presStyleCnt="0"/>
      <dgm:spPr/>
    </dgm:pt>
    <dgm:pt modelId="{3378CB91-FC2C-8241-9700-697122241C91}" type="pres">
      <dgm:prSet presAssocID="{830F86C3-0505-0E43-9EA0-5951D0A152CB}" presName="Name37" presStyleLbl="parChTrans1D3" presStyleIdx="0" presStyleCnt="3"/>
      <dgm:spPr/>
    </dgm:pt>
    <dgm:pt modelId="{E2AE82F8-4D6C-9A48-B438-30CE70CBF4DD}" type="pres">
      <dgm:prSet presAssocID="{5346BC24-6220-1749-A350-819BD18D2B72}" presName="hierRoot2" presStyleCnt="0">
        <dgm:presLayoutVars>
          <dgm:hierBranch val="init"/>
        </dgm:presLayoutVars>
      </dgm:prSet>
      <dgm:spPr/>
    </dgm:pt>
    <dgm:pt modelId="{9C95C402-DEB5-4546-94DC-68DEE187C073}" type="pres">
      <dgm:prSet presAssocID="{5346BC24-6220-1749-A350-819BD18D2B72}" presName="rootComposite" presStyleCnt="0"/>
      <dgm:spPr/>
    </dgm:pt>
    <dgm:pt modelId="{7519DCC6-E8E7-AA44-944E-0417F59B7043}" type="pres">
      <dgm:prSet presAssocID="{5346BC24-6220-1749-A350-819BD18D2B72}" presName="rootText" presStyleLbl="node1" presStyleIdx="1" presStyleCnt="4">
        <dgm:presLayoutVars>
          <dgm:chMax/>
          <dgm:chPref val="3"/>
        </dgm:presLayoutVars>
      </dgm:prSet>
      <dgm:spPr/>
    </dgm:pt>
    <dgm:pt modelId="{62441551-4FBC-164E-BBB8-10FCCD19C73E}" type="pres">
      <dgm:prSet presAssocID="{5346BC24-6220-1749-A350-819BD18D2B72}" presName="titleText2" presStyleLbl="fgAcc1" presStyleIdx="1" presStyleCnt="4">
        <dgm:presLayoutVars>
          <dgm:chMax val="0"/>
          <dgm:chPref val="0"/>
        </dgm:presLayoutVars>
      </dgm:prSet>
      <dgm:spPr/>
    </dgm:pt>
    <dgm:pt modelId="{2B4F91DD-D4C3-A04E-9707-9475C49F1647}" type="pres">
      <dgm:prSet presAssocID="{5346BC24-6220-1749-A350-819BD18D2B72}" presName="rootConnector" presStyleLbl="node3" presStyleIdx="0" presStyleCnt="0"/>
      <dgm:spPr/>
    </dgm:pt>
    <dgm:pt modelId="{56929306-75E1-414C-83C0-CFAF7E79A17E}" type="pres">
      <dgm:prSet presAssocID="{5346BC24-6220-1749-A350-819BD18D2B72}" presName="hierChild4" presStyleCnt="0"/>
      <dgm:spPr/>
    </dgm:pt>
    <dgm:pt modelId="{02FE1884-B8A8-224E-B091-F2148D1E376A}" type="pres">
      <dgm:prSet presAssocID="{5346BC24-6220-1749-A350-819BD18D2B72}" presName="hierChild5" presStyleCnt="0"/>
      <dgm:spPr/>
    </dgm:pt>
    <dgm:pt modelId="{148F6270-507A-8041-AE57-63B76473467E}" type="pres">
      <dgm:prSet presAssocID="{7883E534-D9E1-5248-88B1-C941E7FACED3}" presName="Name37" presStyleLbl="parChTrans1D3" presStyleIdx="1" presStyleCnt="3"/>
      <dgm:spPr/>
    </dgm:pt>
    <dgm:pt modelId="{11DEAE8A-D2EE-1E43-A44C-A5A125FB12F7}" type="pres">
      <dgm:prSet presAssocID="{29872EF3-D9E3-2145-B039-52698E637950}" presName="hierRoot2" presStyleCnt="0">
        <dgm:presLayoutVars>
          <dgm:hierBranch val="init"/>
        </dgm:presLayoutVars>
      </dgm:prSet>
      <dgm:spPr/>
    </dgm:pt>
    <dgm:pt modelId="{EEC50973-F526-CB48-AC09-000A1C375C47}" type="pres">
      <dgm:prSet presAssocID="{29872EF3-D9E3-2145-B039-52698E637950}" presName="rootComposite" presStyleCnt="0"/>
      <dgm:spPr/>
    </dgm:pt>
    <dgm:pt modelId="{D28ACFD5-A445-E940-B27F-6A2E6D045D58}" type="pres">
      <dgm:prSet presAssocID="{29872EF3-D9E3-2145-B039-52698E637950}" presName="rootText" presStyleLbl="node1" presStyleIdx="2" presStyleCnt="4">
        <dgm:presLayoutVars>
          <dgm:chMax/>
          <dgm:chPref val="3"/>
        </dgm:presLayoutVars>
      </dgm:prSet>
      <dgm:spPr/>
    </dgm:pt>
    <dgm:pt modelId="{A749DADB-88A9-804E-B951-B5BDEBC1ED9B}" type="pres">
      <dgm:prSet presAssocID="{29872EF3-D9E3-2145-B039-52698E637950}" presName="titleText2" presStyleLbl="fgAcc1" presStyleIdx="2" presStyleCnt="4">
        <dgm:presLayoutVars>
          <dgm:chMax val="0"/>
          <dgm:chPref val="0"/>
        </dgm:presLayoutVars>
      </dgm:prSet>
      <dgm:spPr/>
    </dgm:pt>
    <dgm:pt modelId="{5924276E-AEFF-164B-9595-112AB3E64745}" type="pres">
      <dgm:prSet presAssocID="{29872EF3-D9E3-2145-B039-52698E637950}" presName="rootConnector" presStyleLbl="node3" presStyleIdx="0" presStyleCnt="0"/>
      <dgm:spPr/>
    </dgm:pt>
    <dgm:pt modelId="{228E4F49-0241-B74C-AD90-6E72AFCE0664}" type="pres">
      <dgm:prSet presAssocID="{29872EF3-D9E3-2145-B039-52698E637950}" presName="hierChild4" presStyleCnt="0"/>
      <dgm:spPr/>
    </dgm:pt>
    <dgm:pt modelId="{CFD4F07E-ABE7-8F47-A091-5D6B45A8184F}" type="pres">
      <dgm:prSet presAssocID="{29872EF3-D9E3-2145-B039-52698E637950}" presName="hierChild5" presStyleCnt="0"/>
      <dgm:spPr/>
    </dgm:pt>
    <dgm:pt modelId="{53AE9F66-0E2F-D74B-A17E-4F81A6F628B8}" type="pres">
      <dgm:prSet presAssocID="{10F9B6D9-A3B6-C140-91CE-84E79FDFD2DB}" presName="Name37" presStyleLbl="parChTrans1D3" presStyleIdx="2" presStyleCnt="3"/>
      <dgm:spPr/>
    </dgm:pt>
    <dgm:pt modelId="{D94AB259-36EB-1142-907F-7B8BC2827597}" type="pres">
      <dgm:prSet presAssocID="{59618E46-A00C-3640-8AE1-FA0DB87F741E}" presName="hierRoot2" presStyleCnt="0">
        <dgm:presLayoutVars>
          <dgm:hierBranch val="init"/>
        </dgm:presLayoutVars>
      </dgm:prSet>
      <dgm:spPr/>
    </dgm:pt>
    <dgm:pt modelId="{A2D6156B-07FA-924E-A1FA-F2C365AA01FB}" type="pres">
      <dgm:prSet presAssocID="{59618E46-A00C-3640-8AE1-FA0DB87F741E}" presName="rootComposite" presStyleCnt="0"/>
      <dgm:spPr/>
    </dgm:pt>
    <dgm:pt modelId="{BBF4957C-CE66-1842-8700-BA11E425AFF6}" type="pres">
      <dgm:prSet presAssocID="{59618E46-A00C-3640-8AE1-FA0DB87F741E}" presName="rootText" presStyleLbl="node1" presStyleIdx="3" presStyleCnt="4">
        <dgm:presLayoutVars>
          <dgm:chMax/>
          <dgm:chPref val="3"/>
        </dgm:presLayoutVars>
      </dgm:prSet>
      <dgm:spPr/>
    </dgm:pt>
    <dgm:pt modelId="{FF568EDC-7DDE-4342-A220-A3C347E57337}" type="pres">
      <dgm:prSet presAssocID="{59618E46-A00C-3640-8AE1-FA0DB87F741E}" presName="titleText2" presStyleLbl="fgAcc1" presStyleIdx="3" presStyleCnt="4">
        <dgm:presLayoutVars>
          <dgm:chMax val="0"/>
          <dgm:chPref val="0"/>
        </dgm:presLayoutVars>
      </dgm:prSet>
      <dgm:spPr/>
    </dgm:pt>
    <dgm:pt modelId="{D8004C93-6E84-5141-84E8-B1C8DCDC70F5}" type="pres">
      <dgm:prSet presAssocID="{59618E46-A00C-3640-8AE1-FA0DB87F741E}" presName="rootConnector" presStyleLbl="node3" presStyleIdx="0" presStyleCnt="0"/>
      <dgm:spPr/>
    </dgm:pt>
    <dgm:pt modelId="{04CF4B3F-D48A-0E41-9700-978E3A72B01C}" type="pres">
      <dgm:prSet presAssocID="{59618E46-A00C-3640-8AE1-FA0DB87F741E}" presName="hierChild4" presStyleCnt="0"/>
      <dgm:spPr/>
    </dgm:pt>
    <dgm:pt modelId="{5B1B07F0-F698-704C-AEEC-DA2ACD258348}" type="pres">
      <dgm:prSet presAssocID="{59618E46-A00C-3640-8AE1-FA0DB87F741E}" presName="hierChild5" presStyleCnt="0"/>
      <dgm:spPr/>
    </dgm:pt>
    <dgm:pt modelId="{EEB9A3B6-EFC9-9845-871B-C3A1B5DE893C}" type="pres">
      <dgm:prSet presAssocID="{E1BC23A5-C02B-2A49-A63B-63E9339AB72E}" presName="hierChild5" presStyleCnt="0"/>
      <dgm:spPr/>
    </dgm:pt>
    <dgm:pt modelId="{493848FC-3F56-C342-8109-5DDDF04E0068}" type="pres">
      <dgm:prSet presAssocID="{B897F9B4-3C9D-1943-BD9A-C70C834C1BBF}" presName="hierChild3" presStyleCnt="0"/>
      <dgm:spPr/>
    </dgm:pt>
  </dgm:ptLst>
  <dgm:cxnLst>
    <dgm:cxn modelId="{ABA99006-F5EA-4A4F-A916-248910C7A055}" type="presOf" srcId="{6B393DED-9E1F-804B-8CB5-3FB53A76A33D}" destId="{09B37B7A-F3DA-7240-96F8-32EA53DED589}" srcOrd="0" destOrd="0" presId="urn:microsoft.com/office/officeart/2008/layout/NameandTitleOrganizationalChart"/>
    <dgm:cxn modelId="{63F8CA13-829D-AE48-BE00-AFAAE0FFEF15}" type="presOf" srcId="{0A2DFEE9-7971-0D49-9CDE-B527BD8D6585}" destId="{23B30FEF-709B-7747-B1CF-73F698B0F63B}" srcOrd="0" destOrd="0" presId="urn:microsoft.com/office/officeart/2008/layout/NameandTitleOrganizationalChart"/>
    <dgm:cxn modelId="{DB5C8F17-9AB7-284D-8ECD-7266D7A1F384}" type="presOf" srcId="{B897F9B4-3C9D-1943-BD9A-C70C834C1BBF}" destId="{1277883C-D485-E240-8745-E6707D25D085}" srcOrd="1" destOrd="0" presId="urn:microsoft.com/office/officeart/2008/layout/NameandTitleOrganizationalChart"/>
    <dgm:cxn modelId="{32C2C425-5E37-314B-9A04-5D0D07A3E6AD}" type="presOf" srcId="{DAAF78F5-78C1-FC43-8C67-A4134E11E8D5}" destId="{A749DADB-88A9-804E-B951-B5BDEBC1ED9B}" srcOrd="0" destOrd="0" presId="urn:microsoft.com/office/officeart/2008/layout/NameandTitleOrganizationalChart"/>
    <dgm:cxn modelId="{718B6626-997C-5F44-B190-ABDBD43EFADF}" srcId="{B43B599A-E5B5-9345-B723-11C590A4CC6D}" destId="{B897F9B4-3C9D-1943-BD9A-C70C834C1BBF}" srcOrd="0" destOrd="0" parTransId="{77F45080-1BDB-6F44-9439-B455D24CA3F0}" sibTransId="{4527C5FD-DB6C-C54E-BB0B-BABE3B3EFF58}"/>
    <dgm:cxn modelId="{10EC253A-F2C4-C54B-875D-97FD73AAF84F}" type="presOf" srcId="{B43B599A-E5B5-9345-B723-11C590A4CC6D}" destId="{1A24BEEE-5D72-CE43-B0DA-99F5CAB6130C}" srcOrd="0" destOrd="0" presId="urn:microsoft.com/office/officeart/2008/layout/NameandTitleOrganizationalChart"/>
    <dgm:cxn modelId="{C3618D3B-632F-1742-BE29-EF82CD7F2F84}" type="presOf" srcId="{B897F9B4-3C9D-1943-BD9A-C70C834C1BBF}" destId="{C103D623-BBCD-4840-B2E5-931C36F7FF8E}" srcOrd="0" destOrd="0" presId="urn:microsoft.com/office/officeart/2008/layout/NameandTitleOrganizationalChart"/>
    <dgm:cxn modelId="{08C5DB3E-8627-CA42-827D-8C81DFE176EA}" srcId="{E1BC23A5-C02B-2A49-A63B-63E9339AB72E}" destId="{29872EF3-D9E3-2145-B039-52698E637950}" srcOrd="1" destOrd="0" parTransId="{7883E534-D9E1-5248-88B1-C941E7FACED3}" sibTransId="{DAAF78F5-78C1-FC43-8C67-A4134E11E8D5}"/>
    <dgm:cxn modelId="{0CFA575F-C958-2F4E-A867-C96F3A66AABF}" type="presOf" srcId="{10F9B6D9-A3B6-C140-91CE-84E79FDFD2DB}" destId="{53AE9F66-0E2F-D74B-A17E-4F81A6F628B8}" srcOrd="0" destOrd="0" presId="urn:microsoft.com/office/officeart/2008/layout/NameandTitleOrganizationalChart"/>
    <dgm:cxn modelId="{CB721E43-600F-B24D-B96D-E3CFBAE0E8D2}" type="presOf" srcId="{4527C5FD-DB6C-C54E-BB0B-BABE3B3EFF58}" destId="{232B9313-4553-4647-BB0B-39F384DD7E12}" srcOrd="0" destOrd="0" presId="urn:microsoft.com/office/officeart/2008/layout/NameandTitleOrganizationalChart"/>
    <dgm:cxn modelId="{034F6B4E-7749-5C46-8BD4-6FCBDB4E8E7A}" type="presOf" srcId="{98F21D05-710D-A141-880D-57F3F949786E}" destId="{62441551-4FBC-164E-BBB8-10FCCD19C73E}" srcOrd="0" destOrd="0" presId="urn:microsoft.com/office/officeart/2008/layout/NameandTitleOrganizationalChart"/>
    <dgm:cxn modelId="{F020ED6E-3683-2048-B70C-7F9D67354611}" type="presOf" srcId="{E1BC23A5-C02B-2A49-A63B-63E9339AB72E}" destId="{CFD0BA09-D8B2-554E-B872-1BA1DAEEE382}" srcOrd="0" destOrd="0" presId="urn:microsoft.com/office/officeart/2008/layout/NameandTitleOrganizationalChart"/>
    <dgm:cxn modelId="{F0704E79-C9C9-E44B-AA4A-07506E32D034}" srcId="{E1BC23A5-C02B-2A49-A63B-63E9339AB72E}" destId="{59618E46-A00C-3640-8AE1-FA0DB87F741E}" srcOrd="2" destOrd="0" parTransId="{10F9B6D9-A3B6-C140-91CE-84E79FDFD2DB}" sibTransId="{B2F14286-39F1-3B4D-94BE-56F5485201E2}"/>
    <dgm:cxn modelId="{BB2B3680-0C74-1249-B505-4A21CFFD0B7A}" type="presOf" srcId="{E1BC23A5-C02B-2A49-A63B-63E9339AB72E}" destId="{9115BF2F-89B3-2049-9BB9-9520851E5F1F}" srcOrd="1" destOrd="0" presId="urn:microsoft.com/office/officeart/2008/layout/NameandTitleOrganizationalChart"/>
    <dgm:cxn modelId="{3F0E8383-8558-0E4D-8421-3F8C8263602E}" type="presOf" srcId="{830F86C3-0505-0E43-9EA0-5951D0A152CB}" destId="{3378CB91-FC2C-8241-9700-697122241C91}" srcOrd="0" destOrd="0" presId="urn:microsoft.com/office/officeart/2008/layout/NameandTitleOrganizationalChart"/>
    <dgm:cxn modelId="{A668598D-FF50-FD4D-AB47-27B5F89AF198}" type="presOf" srcId="{5346BC24-6220-1749-A350-819BD18D2B72}" destId="{7519DCC6-E8E7-AA44-944E-0417F59B7043}" srcOrd="0" destOrd="0" presId="urn:microsoft.com/office/officeart/2008/layout/NameandTitleOrganizationalChart"/>
    <dgm:cxn modelId="{3819CB8D-755D-5F48-BB6E-38CD12F06A5D}" type="presOf" srcId="{59618E46-A00C-3640-8AE1-FA0DB87F741E}" destId="{D8004C93-6E84-5141-84E8-B1C8DCDC70F5}" srcOrd="1" destOrd="0" presId="urn:microsoft.com/office/officeart/2008/layout/NameandTitleOrganizationalChart"/>
    <dgm:cxn modelId="{D032679A-76DD-9041-BA0B-599F509570DB}" type="presOf" srcId="{29872EF3-D9E3-2145-B039-52698E637950}" destId="{5924276E-AEFF-164B-9595-112AB3E64745}" srcOrd="1" destOrd="0" presId="urn:microsoft.com/office/officeart/2008/layout/NameandTitleOrganizationalChart"/>
    <dgm:cxn modelId="{F5C8E3A3-CCF4-5F44-B0F0-1D4B677AFDF7}" srcId="{B897F9B4-3C9D-1943-BD9A-C70C834C1BBF}" destId="{E1BC23A5-C02B-2A49-A63B-63E9339AB72E}" srcOrd="0" destOrd="0" parTransId="{0A2DFEE9-7971-0D49-9CDE-B527BD8D6585}" sibTransId="{6B393DED-9E1F-804B-8CB5-3FB53A76A33D}"/>
    <dgm:cxn modelId="{046482AC-67FA-4A43-AC2E-42F113818B1A}" type="presOf" srcId="{B2F14286-39F1-3B4D-94BE-56F5485201E2}" destId="{FF568EDC-7DDE-4342-A220-A3C347E57337}" srcOrd="0" destOrd="0" presId="urn:microsoft.com/office/officeart/2008/layout/NameandTitleOrganizationalChart"/>
    <dgm:cxn modelId="{9DF85AC3-F72D-EF40-9369-40FCAB02E9A7}" type="presOf" srcId="{59618E46-A00C-3640-8AE1-FA0DB87F741E}" destId="{BBF4957C-CE66-1842-8700-BA11E425AFF6}" srcOrd="0" destOrd="0" presId="urn:microsoft.com/office/officeart/2008/layout/NameandTitleOrganizationalChart"/>
    <dgm:cxn modelId="{E69BFBCD-2BCD-4547-AA87-E7CF41634AAE}" type="presOf" srcId="{7883E534-D9E1-5248-88B1-C941E7FACED3}" destId="{148F6270-507A-8041-AE57-63B76473467E}" srcOrd="0" destOrd="0" presId="urn:microsoft.com/office/officeart/2008/layout/NameandTitleOrganizationalChart"/>
    <dgm:cxn modelId="{D96C8ED7-0608-3F40-82F2-8C71EA4B9B4F}" type="presOf" srcId="{5346BC24-6220-1749-A350-819BD18D2B72}" destId="{2B4F91DD-D4C3-A04E-9707-9475C49F1647}" srcOrd="1" destOrd="0" presId="urn:microsoft.com/office/officeart/2008/layout/NameandTitleOrganizationalChart"/>
    <dgm:cxn modelId="{D3A7C1E8-CB4C-8E41-A936-3DBD9864B118}" srcId="{E1BC23A5-C02B-2A49-A63B-63E9339AB72E}" destId="{5346BC24-6220-1749-A350-819BD18D2B72}" srcOrd="0" destOrd="0" parTransId="{830F86C3-0505-0E43-9EA0-5951D0A152CB}" sibTransId="{98F21D05-710D-A141-880D-57F3F949786E}"/>
    <dgm:cxn modelId="{62DC31EE-5CDF-F740-BAAA-7C9EB35F5322}" type="presOf" srcId="{29872EF3-D9E3-2145-B039-52698E637950}" destId="{D28ACFD5-A445-E940-B27F-6A2E6D045D58}" srcOrd="0" destOrd="0" presId="urn:microsoft.com/office/officeart/2008/layout/NameandTitleOrganizationalChart"/>
    <dgm:cxn modelId="{90931ADE-D8DA-C84B-ADD2-E52945DADC65}" type="presParOf" srcId="{1A24BEEE-5D72-CE43-B0DA-99F5CAB6130C}" destId="{260671BD-9797-344D-987A-546926D8BCAA}" srcOrd="0" destOrd="0" presId="urn:microsoft.com/office/officeart/2008/layout/NameandTitleOrganizationalChart"/>
    <dgm:cxn modelId="{E9146A17-9E45-C34C-97AF-FDCD4DBF138E}" type="presParOf" srcId="{260671BD-9797-344D-987A-546926D8BCAA}" destId="{A74FBB8D-64F2-324F-9224-86ED860DDF62}" srcOrd="0" destOrd="0" presId="urn:microsoft.com/office/officeart/2008/layout/NameandTitleOrganizationalChart"/>
    <dgm:cxn modelId="{F4B1F5F1-7078-6B46-93C9-5B5E93E05D91}" type="presParOf" srcId="{A74FBB8D-64F2-324F-9224-86ED860DDF62}" destId="{C103D623-BBCD-4840-B2E5-931C36F7FF8E}" srcOrd="0" destOrd="0" presId="urn:microsoft.com/office/officeart/2008/layout/NameandTitleOrganizationalChart"/>
    <dgm:cxn modelId="{FEC9B00A-2FA9-CC4F-BE6C-299C4DA937D7}" type="presParOf" srcId="{A74FBB8D-64F2-324F-9224-86ED860DDF62}" destId="{232B9313-4553-4647-BB0B-39F384DD7E12}" srcOrd="1" destOrd="0" presId="urn:microsoft.com/office/officeart/2008/layout/NameandTitleOrganizationalChart"/>
    <dgm:cxn modelId="{38771A53-852D-AE47-9522-95DAAB0BC52D}" type="presParOf" srcId="{A74FBB8D-64F2-324F-9224-86ED860DDF62}" destId="{1277883C-D485-E240-8745-E6707D25D085}" srcOrd="2" destOrd="0" presId="urn:microsoft.com/office/officeart/2008/layout/NameandTitleOrganizationalChart"/>
    <dgm:cxn modelId="{5549D78F-894F-744F-9B52-562D9BF7354D}" type="presParOf" srcId="{260671BD-9797-344D-987A-546926D8BCAA}" destId="{6036B84D-A050-634E-8432-C2D6DEE4F5E2}" srcOrd="1" destOrd="0" presId="urn:microsoft.com/office/officeart/2008/layout/NameandTitleOrganizationalChart"/>
    <dgm:cxn modelId="{3F8FC0B1-92A6-4E4D-B0BB-1236D734B3BB}" type="presParOf" srcId="{6036B84D-A050-634E-8432-C2D6DEE4F5E2}" destId="{23B30FEF-709B-7747-B1CF-73F698B0F63B}" srcOrd="0" destOrd="0" presId="urn:microsoft.com/office/officeart/2008/layout/NameandTitleOrganizationalChart"/>
    <dgm:cxn modelId="{05B6FE73-8E90-5341-8F02-823C584516D5}" type="presParOf" srcId="{6036B84D-A050-634E-8432-C2D6DEE4F5E2}" destId="{7770E40F-6E38-9E46-85E8-3EC18C284773}" srcOrd="1" destOrd="0" presId="urn:microsoft.com/office/officeart/2008/layout/NameandTitleOrganizationalChart"/>
    <dgm:cxn modelId="{DA1A41F2-043E-2C46-81C1-6BCC09429805}" type="presParOf" srcId="{7770E40F-6E38-9E46-85E8-3EC18C284773}" destId="{7B06ADDB-9C8E-3448-A49B-13E37E043DBE}" srcOrd="0" destOrd="0" presId="urn:microsoft.com/office/officeart/2008/layout/NameandTitleOrganizationalChart"/>
    <dgm:cxn modelId="{A993EECD-D077-9D47-BA69-A5FFC6E5605E}" type="presParOf" srcId="{7B06ADDB-9C8E-3448-A49B-13E37E043DBE}" destId="{CFD0BA09-D8B2-554E-B872-1BA1DAEEE382}" srcOrd="0" destOrd="0" presId="urn:microsoft.com/office/officeart/2008/layout/NameandTitleOrganizationalChart"/>
    <dgm:cxn modelId="{5771EFE2-872D-974A-8BB6-2E9A69C34BE9}" type="presParOf" srcId="{7B06ADDB-9C8E-3448-A49B-13E37E043DBE}" destId="{09B37B7A-F3DA-7240-96F8-32EA53DED589}" srcOrd="1" destOrd="0" presId="urn:microsoft.com/office/officeart/2008/layout/NameandTitleOrganizationalChart"/>
    <dgm:cxn modelId="{5AF94BE8-08E6-B545-9A7A-611099678FAC}" type="presParOf" srcId="{7B06ADDB-9C8E-3448-A49B-13E37E043DBE}" destId="{9115BF2F-89B3-2049-9BB9-9520851E5F1F}" srcOrd="2" destOrd="0" presId="urn:microsoft.com/office/officeart/2008/layout/NameandTitleOrganizationalChart"/>
    <dgm:cxn modelId="{84364D37-B6AF-AF4E-8601-7FE30A5841A9}" type="presParOf" srcId="{7770E40F-6E38-9E46-85E8-3EC18C284773}" destId="{218F80F5-1B12-A743-8245-7DA1A38FF71C}" srcOrd="1" destOrd="0" presId="urn:microsoft.com/office/officeart/2008/layout/NameandTitleOrganizationalChart"/>
    <dgm:cxn modelId="{B5AA01E8-8E8D-FE4B-8214-DA4F846F1034}" type="presParOf" srcId="{218F80F5-1B12-A743-8245-7DA1A38FF71C}" destId="{3378CB91-FC2C-8241-9700-697122241C91}" srcOrd="0" destOrd="0" presId="urn:microsoft.com/office/officeart/2008/layout/NameandTitleOrganizationalChart"/>
    <dgm:cxn modelId="{D28FF2DB-79FB-0641-B136-6F8121B851E4}" type="presParOf" srcId="{218F80F5-1B12-A743-8245-7DA1A38FF71C}" destId="{E2AE82F8-4D6C-9A48-B438-30CE70CBF4DD}" srcOrd="1" destOrd="0" presId="urn:microsoft.com/office/officeart/2008/layout/NameandTitleOrganizationalChart"/>
    <dgm:cxn modelId="{189588C9-7544-6E4C-A795-5FAE05D92B1D}" type="presParOf" srcId="{E2AE82F8-4D6C-9A48-B438-30CE70CBF4DD}" destId="{9C95C402-DEB5-4546-94DC-68DEE187C073}" srcOrd="0" destOrd="0" presId="urn:microsoft.com/office/officeart/2008/layout/NameandTitleOrganizationalChart"/>
    <dgm:cxn modelId="{D83AE98C-A3B4-4440-9DBC-B1D06BF1F74C}" type="presParOf" srcId="{9C95C402-DEB5-4546-94DC-68DEE187C073}" destId="{7519DCC6-E8E7-AA44-944E-0417F59B7043}" srcOrd="0" destOrd="0" presId="urn:microsoft.com/office/officeart/2008/layout/NameandTitleOrganizationalChart"/>
    <dgm:cxn modelId="{3EF34AAC-11F0-1C4A-99AF-13E5E89DB0C6}" type="presParOf" srcId="{9C95C402-DEB5-4546-94DC-68DEE187C073}" destId="{62441551-4FBC-164E-BBB8-10FCCD19C73E}" srcOrd="1" destOrd="0" presId="urn:microsoft.com/office/officeart/2008/layout/NameandTitleOrganizationalChart"/>
    <dgm:cxn modelId="{A58CC1A1-84AB-BE47-BA11-18B9071B4ADD}" type="presParOf" srcId="{9C95C402-DEB5-4546-94DC-68DEE187C073}" destId="{2B4F91DD-D4C3-A04E-9707-9475C49F1647}" srcOrd="2" destOrd="0" presId="urn:microsoft.com/office/officeart/2008/layout/NameandTitleOrganizationalChart"/>
    <dgm:cxn modelId="{B88AE8B8-2F0F-B343-B138-90A9D4A896AD}" type="presParOf" srcId="{E2AE82F8-4D6C-9A48-B438-30CE70CBF4DD}" destId="{56929306-75E1-414C-83C0-CFAF7E79A17E}" srcOrd="1" destOrd="0" presId="urn:microsoft.com/office/officeart/2008/layout/NameandTitleOrganizationalChart"/>
    <dgm:cxn modelId="{FF2B2C5C-E045-1541-8A73-2401DA8287C4}" type="presParOf" srcId="{E2AE82F8-4D6C-9A48-B438-30CE70CBF4DD}" destId="{02FE1884-B8A8-224E-B091-F2148D1E376A}" srcOrd="2" destOrd="0" presId="urn:microsoft.com/office/officeart/2008/layout/NameandTitleOrganizationalChart"/>
    <dgm:cxn modelId="{A21DDAEC-013A-F643-AE52-AC646E311645}" type="presParOf" srcId="{218F80F5-1B12-A743-8245-7DA1A38FF71C}" destId="{148F6270-507A-8041-AE57-63B76473467E}" srcOrd="2" destOrd="0" presId="urn:microsoft.com/office/officeart/2008/layout/NameandTitleOrganizationalChart"/>
    <dgm:cxn modelId="{3C2DA0FE-42D2-7543-872E-D913A2D13258}" type="presParOf" srcId="{218F80F5-1B12-A743-8245-7DA1A38FF71C}" destId="{11DEAE8A-D2EE-1E43-A44C-A5A125FB12F7}" srcOrd="3" destOrd="0" presId="urn:microsoft.com/office/officeart/2008/layout/NameandTitleOrganizationalChart"/>
    <dgm:cxn modelId="{96D14C21-5C75-D44F-AD0E-12770A7CF7A2}" type="presParOf" srcId="{11DEAE8A-D2EE-1E43-A44C-A5A125FB12F7}" destId="{EEC50973-F526-CB48-AC09-000A1C375C47}" srcOrd="0" destOrd="0" presId="urn:microsoft.com/office/officeart/2008/layout/NameandTitleOrganizationalChart"/>
    <dgm:cxn modelId="{FB2B778F-41D5-2E4E-A2C6-41E6F5D07FEF}" type="presParOf" srcId="{EEC50973-F526-CB48-AC09-000A1C375C47}" destId="{D28ACFD5-A445-E940-B27F-6A2E6D045D58}" srcOrd="0" destOrd="0" presId="urn:microsoft.com/office/officeart/2008/layout/NameandTitleOrganizationalChart"/>
    <dgm:cxn modelId="{D7F369D8-2DC6-8548-960E-A41355D0CB88}" type="presParOf" srcId="{EEC50973-F526-CB48-AC09-000A1C375C47}" destId="{A749DADB-88A9-804E-B951-B5BDEBC1ED9B}" srcOrd="1" destOrd="0" presId="urn:microsoft.com/office/officeart/2008/layout/NameandTitleOrganizationalChart"/>
    <dgm:cxn modelId="{7AABAC5B-84DF-204C-A13D-0FBBB4F57312}" type="presParOf" srcId="{EEC50973-F526-CB48-AC09-000A1C375C47}" destId="{5924276E-AEFF-164B-9595-112AB3E64745}" srcOrd="2" destOrd="0" presId="urn:microsoft.com/office/officeart/2008/layout/NameandTitleOrganizationalChart"/>
    <dgm:cxn modelId="{B5E9518E-8490-DA48-8FB4-5B996ABFD450}" type="presParOf" srcId="{11DEAE8A-D2EE-1E43-A44C-A5A125FB12F7}" destId="{228E4F49-0241-B74C-AD90-6E72AFCE0664}" srcOrd="1" destOrd="0" presId="urn:microsoft.com/office/officeart/2008/layout/NameandTitleOrganizationalChart"/>
    <dgm:cxn modelId="{B56DE37B-300C-514A-AD2D-86DBE59B40F1}" type="presParOf" srcId="{11DEAE8A-D2EE-1E43-A44C-A5A125FB12F7}" destId="{CFD4F07E-ABE7-8F47-A091-5D6B45A8184F}" srcOrd="2" destOrd="0" presId="urn:microsoft.com/office/officeart/2008/layout/NameandTitleOrganizationalChart"/>
    <dgm:cxn modelId="{15F55F11-1595-B448-8375-8B5BE1805FC9}" type="presParOf" srcId="{218F80F5-1B12-A743-8245-7DA1A38FF71C}" destId="{53AE9F66-0E2F-D74B-A17E-4F81A6F628B8}" srcOrd="4" destOrd="0" presId="urn:microsoft.com/office/officeart/2008/layout/NameandTitleOrganizationalChart"/>
    <dgm:cxn modelId="{CAC608A6-150A-F149-AE52-BAAA03EEAE04}" type="presParOf" srcId="{218F80F5-1B12-A743-8245-7DA1A38FF71C}" destId="{D94AB259-36EB-1142-907F-7B8BC2827597}" srcOrd="5" destOrd="0" presId="urn:microsoft.com/office/officeart/2008/layout/NameandTitleOrganizationalChart"/>
    <dgm:cxn modelId="{21B2E1EE-DCFF-1F4C-811C-1BBB00DD31AD}" type="presParOf" srcId="{D94AB259-36EB-1142-907F-7B8BC2827597}" destId="{A2D6156B-07FA-924E-A1FA-F2C365AA01FB}" srcOrd="0" destOrd="0" presId="urn:microsoft.com/office/officeart/2008/layout/NameandTitleOrganizationalChart"/>
    <dgm:cxn modelId="{803C6683-0D00-004B-A7D3-EDCB08EC240C}" type="presParOf" srcId="{A2D6156B-07FA-924E-A1FA-F2C365AA01FB}" destId="{BBF4957C-CE66-1842-8700-BA11E425AFF6}" srcOrd="0" destOrd="0" presId="urn:microsoft.com/office/officeart/2008/layout/NameandTitleOrganizationalChart"/>
    <dgm:cxn modelId="{A2DC2D19-89E1-C34A-8E28-3E26D8BAA207}" type="presParOf" srcId="{A2D6156B-07FA-924E-A1FA-F2C365AA01FB}" destId="{FF568EDC-7DDE-4342-A220-A3C347E57337}" srcOrd="1" destOrd="0" presId="urn:microsoft.com/office/officeart/2008/layout/NameandTitleOrganizationalChart"/>
    <dgm:cxn modelId="{82CCB866-E082-A84F-9682-51A9BCC7CA2B}" type="presParOf" srcId="{A2D6156B-07FA-924E-A1FA-F2C365AA01FB}" destId="{D8004C93-6E84-5141-84E8-B1C8DCDC70F5}" srcOrd="2" destOrd="0" presId="urn:microsoft.com/office/officeart/2008/layout/NameandTitleOrganizationalChart"/>
    <dgm:cxn modelId="{1971F0D8-538A-9F4A-9DC6-2B9709BBFCCC}" type="presParOf" srcId="{D94AB259-36EB-1142-907F-7B8BC2827597}" destId="{04CF4B3F-D48A-0E41-9700-978E3A72B01C}" srcOrd="1" destOrd="0" presId="urn:microsoft.com/office/officeart/2008/layout/NameandTitleOrganizationalChart"/>
    <dgm:cxn modelId="{CB754AF1-B587-8246-B6A6-978AF2D13137}" type="presParOf" srcId="{D94AB259-36EB-1142-907F-7B8BC2827597}" destId="{5B1B07F0-F698-704C-AEEC-DA2ACD258348}" srcOrd="2" destOrd="0" presId="urn:microsoft.com/office/officeart/2008/layout/NameandTitleOrganizationalChart"/>
    <dgm:cxn modelId="{ED459BC8-8B56-4142-87D7-869573BBA6B0}" type="presParOf" srcId="{7770E40F-6E38-9E46-85E8-3EC18C284773}" destId="{EEB9A3B6-EFC9-9845-871B-C3A1B5DE893C}" srcOrd="2" destOrd="0" presId="urn:microsoft.com/office/officeart/2008/layout/NameandTitleOrganizationalChart"/>
    <dgm:cxn modelId="{16DC9AAA-7790-0B42-B1C1-AF1B3CA86C4B}" type="presParOf" srcId="{260671BD-9797-344D-987A-546926D8BCAA}" destId="{493848FC-3F56-C342-8109-5DDDF04E0068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DFFA-E65D-8147-B17B-76A9AD4DC43E}">
      <dsp:nvSpPr>
        <dsp:cNvPr id="0" name=""/>
        <dsp:cNvSpPr/>
      </dsp:nvSpPr>
      <dsp:spPr>
        <a:xfrm>
          <a:off x="1400" y="793105"/>
          <a:ext cx="969242" cy="558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タスク①</a:t>
          </a:r>
        </a:p>
      </dsp:txBody>
      <dsp:txXfrm>
        <a:off x="1400" y="793105"/>
        <a:ext cx="969242" cy="372188"/>
      </dsp:txXfrm>
    </dsp:sp>
    <dsp:sp modelId="{08D0FC1D-3977-404F-B1BE-B89A277C3D5A}">
      <dsp:nvSpPr>
        <dsp:cNvPr id="0" name=""/>
        <dsp:cNvSpPr/>
      </dsp:nvSpPr>
      <dsp:spPr>
        <a:xfrm>
          <a:off x="199919" y="1165294"/>
          <a:ext cx="969242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内容①</a:t>
          </a:r>
        </a:p>
      </dsp:txBody>
      <dsp:txXfrm>
        <a:off x="218477" y="1183852"/>
        <a:ext cx="932126" cy="596484"/>
      </dsp:txXfrm>
    </dsp:sp>
    <dsp:sp modelId="{257AA7C4-71C4-CD4E-990B-9504B0EF0276}">
      <dsp:nvSpPr>
        <dsp:cNvPr id="0" name=""/>
        <dsp:cNvSpPr/>
      </dsp:nvSpPr>
      <dsp:spPr>
        <a:xfrm>
          <a:off x="1117576" y="858543"/>
          <a:ext cx="311499" cy="241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1117576" y="906806"/>
        <a:ext cx="239105" cy="144787"/>
      </dsp:txXfrm>
    </dsp:sp>
    <dsp:sp modelId="{715057AC-5328-FC43-A7C1-CEDF30F45A44}">
      <dsp:nvSpPr>
        <dsp:cNvPr id="0" name=""/>
        <dsp:cNvSpPr/>
      </dsp:nvSpPr>
      <dsp:spPr>
        <a:xfrm>
          <a:off x="1558377" y="793105"/>
          <a:ext cx="969242" cy="558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タスク②</a:t>
          </a:r>
        </a:p>
      </dsp:txBody>
      <dsp:txXfrm>
        <a:off x="1558377" y="793105"/>
        <a:ext cx="969242" cy="372188"/>
      </dsp:txXfrm>
    </dsp:sp>
    <dsp:sp modelId="{36ED0958-512D-994E-8B05-25DF3895CBA9}">
      <dsp:nvSpPr>
        <dsp:cNvPr id="0" name=""/>
        <dsp:cNvSpPr/>
      </dsp:nvSpPr>
      <dsp:spPr>
        <a:xfrm>
          <a:off x="1756896" y="1165294"/>
          <a:ext cx="969242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内容②</a:t>
          </a:r>
        </a:p>
      </dsp:txBody>
      <dsp:txXfrm>
        <a:off x="1775454" y="1183852"/>
        <a:ext cx="932126" cy="596484"/>
      </dsp:txXfrm>
    </dsp:sp>
    <dsp:sp modelId="{49674809-2FDC-9C46-A6D0-4A3C4CC6DBD7}">
      <dsp:nvSpPr>
        <dsp:cNvPr id="0" name=""/>
        <dsp:cNvSpPr/>
      </dsp:nvSpPr>
      <dsp:spPr>
        <a:xfrm>
          <a:off x="2674553" y="858543"/>
          <a:ext cx="311499" cy="241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2674553" y="906806"/>
        <a:ext cx="239105" cy="144787"/>
      </dsp:txXfrm>
    </dsp:sp>
    <dsp:sp modelId="{18E5ED3C-A6FB-2143-9D70-1AB517FBF496}">
      <dsp:nvSpPr>
        <dsp:cNvPr id="0" name=""/>
        <dsp:cNvSpPr/>
      </dsp:nvSpPr>
      <dsp:spPr>
        <a:xfrm>
          <a:off x="3115354" y="793105"/>
          <a:ext cx="969242" cy="558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タスク③</a:t>
          </a:r>
        </a:p>
      </dsp:txBody>
      <dsp:txXfrm>
        <a:off x="3115354" y="793105"/>
        <a:ext cx="969242" cy="372188"/>
      </dsp:txXfrm>
    </dsp:sp>
    <dsp:sp modelId="{E725DB47-E5BD-3944-86AD-F6E046BB5937}">
      <dsp:nvSpPr>
        <dsp:cNvPr id="0" name=""/>
        <dsp:cNvSpPr/>
      </dsp:nvSpPr>
      <dsp:spPr>
        <a:xfrm>
          <a:off x="3313873" y="1165294"/>
          <a:ext cx="969242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内容③</a:t>
          </a:r>
        </a:p>
      </dsp:txBody>
      <dsp:txXfrm>
        <a:off x="3332431" y="1183852"/>
        <a:ext cx="932126" cy="596484"/>
      </dsp:txXfrm>
    </dsp:sp>
    <dsp:sp modelId="{BF23C235-7295-3A4F-BDFD-0585266C89DE}">
      <dsp:nvSpPr>
        <dsp:cNvPr id="0" name=""/>
        <dsp:cNvSpPr/>
      </dsp:nvSpPr>
      <dsp:spPr>
        <a:xfrm>
          <a:off x="4231530" y="858543"/>
          <a:ext cx="311499" cy="241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4231530" y="906806"/>
        <a:ext cx="239105" cy="144787"/>
      </dsp:txXfrm>
    </dsp:sp>
    <dsp:sp modelId="{FC085426-FA9B-F640-B430-5010CE17A68C}">
      <dsp:nvSpPr>
        <dsp:cNvPr id="0" name=""/>
        <dsp:cNvSpPr/>
      </dsp:nvSpPr>
      <dsp:spPr>
        <a:xfrm>
          <a:off x="4672331" y="793105"/>
          <a:ext cx="969242" cy="558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タスク④</a:t>
          </a:r>
        </a:p>
      </dsp:txBody>
      <dsp:txXfrm>
        <a:off x="4672331" y="793105"/>
        <a:ext cx="969242" cy="372188"/>
      </dsp:txXfrm>
    </dsp:sp>
    <dsp:sp modelId="{6C4A13CE-BD80-274A-A62E-D536F33B711F}">
      <dsp:nvSpPr>
        <dsp:cNvPr id="0" name=""/>
        <dsp:cNvSpPr/>
      </dsp:nvSpPr>
      <dsp:spPr>
        <a:xfrm>
          <a:off x="4870851" y="1165294"/>
          <a:ext cx="969242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内容④</a:t>
          </a:r>
        </a:p>
      </dsp:txBody>
      <dsp:txXfrm>
        <a:off x="4889409" y="1183852"/>
        <a:ext cx="932126" cy="596484"/>
      </dsp:txXfrm>
    </dsp:sp>
    <dsp:sp modelId="{F663F284-0C29-3F4E-AB7A-337A8E59CCEC}">
      <dsp:nvSpPr>
        <dsp:cNvPr id="0" name=""/>
        <dsp:cNvSpPr/>
      </dsp:nvSpPr>
      <dsp:spPr>
        <a:xfrm>
          <a:off x="5788507" y="858543"/>
          <a:ext cx="311499" cy="241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5788507" y="906806"/>
        <a:ext cx="239105" cy="144787"/>
      </dsp:txXfrm>
    </dsp:sp>
    <dsp:sp modelId="{1A662152-1467-0947-BCDE-7653316399F6}">
      <dsp:nvSpPr>
        <dsp:cNvPr id="0" name=""/>
        <dsp:cNvSpPr/>
      </dsp:nvSpPr>
      <dsp:spPr>
        <a:xfrm>
          <a:off x="6229308" y="793105"/>
          <a:ext cx="969242" cy="558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タスク⑤</a:t>
          </a:r>
        </a:p>
      </dsp:txBody>
      <dsp:txXfrm>
        <a:off x="6229308" y="793105"/>
        <a:ext cx="969242" cy="372188"/>
      </dsp:txXfrm>
    </dsp:sp>
    <dsp:sp modelId="{0A995D0A-6C02-3246-B028-0C934AA717A1}">
      <dsp:nvSpPr>
        <dsp:cNvPr id="0" name=""/>
        <dsp:cNvSpPr/>
      </dsp:nvSpPr>
      <dsp:spPr>
        <a:xfrm>
          <a:off x="6427828" y="1165294"/>
          <a:ext cx="969242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内容⑤</a:t>
          </a:r>
        </a:p>
      </dsp:txBody>
      <dsp:txXfrm>
        <a:off x="6446386" y="1183852"/>
        <a:ext cx="932126" cy="596484"/>
      </dsp:txXfrm>
    </dsp:sp>
    <dsp:sp modelId="{3F414D50-A83C-6A45-853D-02A4E1993685}">
      <dsp:nvSpPr>
        <dsp:cNvPr id="0" name=""/>
        <dsp:cNvSpPr/>
      </dsp:nvSpPr>
      <dsp:spPr>
        <a:xfrm>
          <a:off x="7345484" y="858543"/>
          <a:ext cx="311499" cy="241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7345484" y="906806"/>
        <a:ext cx="239105" cy="144787"/>
      </dsp:txXfrm>
    </dsp:sp>
    <dsp:sp modelId="{DFB9CFDA-E059-124D-8A33-CA2B465F4C4F}">
      <dsp:nvSpPr>
        <dsp:cNvPr id="0" name=""/>
        <dsp:cNvSpPr/>
      </dsp:nvSpPr>
      <dsp:spPr>
        <a:xfrm>
          <a:off x="7786285" y="793105"/>
          <a:ext cx="969242" cy="558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タスク⑥</a:t>
          </a:r>
        </a:p>
      </dsp:txBody>
      <dsp:txXfrm>
        <a:off x="7786285" y="793105"/>
        <a:ext cx="969242" cy="372188"/>
      </dsp:txXfrm>
    </dsp:sp>
    <dsp:sp modelId="{EA960725-B6D1-9A48-B8C3-07AFEC6BF3E4}">
      <dsp:nvSpPr>
        <dsp:cNvPr id="0" name=""/>
        <dsp:cNvSpPr/>
      </dsp:nvSpPr>
      <dsp:spPr>
        <a:xfrm>
          <a:off x="7984805" y="1165294"/>
          <a:ext cx="969242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内容⑥</a:t>
          </a:r>
        </a:p>
      </dsp:txBody>
      <dsp:txXfrm>
        <a:off x="8003363" y="1183852"/>
        <a:ext cx="932126" cy="596484"/>
      </dsp:txXfrm>
    </dsp:sp>
    <dsp:sp modelId="{CD9E05B9-180D-8B41-981C-5494B43DDEB8}">
      <dsp:nvSpPr>
        <dsp:cNvPr id="0" name=""/>
        <dsp:cNvSpPr/>
      </dsp:nvSpPr>
      <dsp:spPr>
        <a:xfrm>
          <a:off x="8902461" y="858543"/>
          <a:ext cx="311499" cy="24131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8902461" y="906806"/>
        <a:ext cx="239105" cy="144787"/>
      </dsp:txXfrm>
    </dsp:sp>
    <dsp:sp modelId="{7199C9A7-2137-2B4B-9537-21732EC788F9}">
      <dsp:nvSpPr>
        <dsp:cNvPr id="0" name=""/>
        <dsp:cNvSpPr/>
      </dsp:nvSpPr>
      <dsp:spPr>
        <a:xfrm>
          <a:off x="9343262" y="793105"/>
          <a:ext cx="969242" cy="5582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タスク⑦</a:t>
          </a:r>
        </a:p>
      </dsp:txBody>
      <dsp:txXfrm>
        <a:off x="9343262" y="793105"/>
        <a:ext cx="969242" cy="372188"/>
      </dsp:txXfrm>
    </dsp:sp>
    <dsp:sp modelId="{3E0289F5-8CF3-E84B-835A-B64150C606C1}">
      <dsp:nvSpPr>
        <dsp:cNvPr id="0" name=""/>
        <dsp:cNvSpPr/>
      </dsp:nvSpPr>
      <dsp:spPr>
        <a:xfrm>
          <a:off x="9541782" y="1165294"/>
          <a:ext cx="969242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内容⑦</a:t>
          </a:r>
        </a:p>
      </dsp:txBody>
      <dsp:txXfrm>
        <a:off x="9560340" y="1183852"/>
        <a:ext cx="932126" cy="596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8DFFA-E65D-8147-B17B-76A9AD4DC43E}">
      <dsp:nvSpPr>
        <dsp:cNvPr id="0" name=""/>
        <dsp:cNvSpPr/>
      </dsp:nvSpPr>
      <dsp:spPr>
        <a:xfrm>
          <a:off x="4302" y="792861"/>
          <a:ext cx="970806" cy="559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タスク①</a:t>
          </a:r>
        </a:p>
      </dsp:txBody>
      <dsp:txXfrm>
        <a:off x="4302" y="792861"/>
        <a:ext cx="970806" cy="372677"/>
      </dsp:txXfrm>
    </dsp:sp>
    <dsp:sp modelId="{08D0FC1D-3977-404F-B1BE-B89A277C3D5A}">
      <dsp:nvSpPr>
        <dsp:cNvPr id="0" name=""/>
        <dsp:cNvSpPr/>
      </dsp:nvSpPr>
      <dsp:spPr>
        <a:xfrm>
          <a:off x="203142" y="1165538"/>
          <a:ext cx="970806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内容①</a:t>
          </a:r>
        </a:p>
      </dsp:txBody>
      <dsp:txXfrm>
        <a:off x="221700" y="1184096"/>
        <a:ext cx="933690" cy="596484"/>
      </dsp:txXfrm>
    </dsp:sp>
    <dsp:sp modelId="{257AA7C4-71C4-CD4E-990B-9504B0EF0276}">
      <dsp:nvSpPr>
        <dsp:cNvPr id="0" name=""/>
        <dsp:cNvSpPr/>
      </dsp:nvSpPr>
      <dsp:spPr>
        <a:xfrm>
          <a:off x="1122280" y="858348"/>
          <a:ext cx="312002" cy="241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1122280" y="906688"/>
        <a:ext cx="239491" cy="145022"/>
      </dsp:txXfrm>
    </dsp:sp>
    <dsp:sp modelId="{715057AC-5328-FC43-A7C1-CEDF30F45A44}">
      <dsp:nvSpPr>
        <dsp:cNvPr id="0" name=""/>
        <dsp:cNvSpPr/>
      </dsp:nvSpPr>
      <dsp:spPr>
        <a:xfrm>
          <a:off x="1563792" y="792861"/>
          <a:ext cx="970806" cy="559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タスク②</a:t>
          </a:r>
        </a:p>
      </dsp:txBody>
      <dsp:txXfrm>
        <a:off x="1563792" y="792861"/>
        <a:ext cx="970806" cy="372677"/>
      </dsp:txXfrm>
    </dsp:sp>
    <dsp:sp modelId="{36ED0958-512D-994E-8B05-25DF3895CBA9}">
      <dsp:nvSpPr>
        <dsp:cNvPr id="0" name=""/>
        <dsp:cNvSpPr/>
      </dsp:nvSpPr>
      <dsp:spPr>
        <a:xfrm>
          <a:off x="1762632" y="1165538"/>
          <a:ext cx="970806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内容②</a:t>
          </a:r>
        </a:p>
      </dsp:txBody>
      <dsp:txXfrm>
        <a:off x="1781190" y="1184096"/>
        <a:ext cx="933690" cy="596484"/>
      </dsp:txXfrm>
    </dsp:sp>
    <dsp:sp modelId="{49674809-2FDC-9C46-A6D0-4A3C4CC6DBD7}">
      <dsp:nvSpPr>
        <dsp:cNvPr id="0" name=""/>
        <dsp:cNvSpPr/>
      </dsp:nvSpPr>
      <dsp:spPr>
        <a:xfrm>
          <a:off x="2681770" y="858348"/>
          <a:ext cx="312002" cy="241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2681770" y="906688"/>
        <a:ext cx="239491" cy="145022"/>
      </dsp:txXfrm>
    </dsp:sp>
    <dsp:sp modelId="{18E5ED3C-A6FB-2143-9D70-1AB517FBF496}">
      <dsp:nvSpPr>
        <dsp:cNvPr id="0" name=""/>
        <dsp:cNvSpPr/>
      </dsp:nvSpPr>
      <dsp:spPr>
        <a:xfrm>
          <a:off x="3123283" y="792861"/>
          <a:ext cx="970806" cy="559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タスク③</a:t>
          </a:r>
        </a:p>
      </dsp:txBody>
      <dsp:txXfrm>
        <a:off x="3123283" y="792861"/>
        <a:ext cx="970806" cy="372677"/>
      </dsp:txXfrm>
    </dsp:sp>
    <dsp:sp modelId="{E725DB47-E5BD-3944-86AD-F6E046BB5937}">
      <dsp:nvSpPr>
        <dsp:cNvPr id="0" name=""/>
        <dsp:cNvSpPr/>
      </dsp:nvSpPr>
      <dsp:spPr>
        <a:xfrm>
          <a:off x="3322123" y="1165538"/>
          <a:ext cx="970806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内容③</a:t>
          </a:r>
        </a:p>
      </dsp:txBody>
      <dsp:txXfrm>
        <a:off x="3340681" y="1184096"/>
        <a:ext cx="933690" cy="596484"/>
      </dsp:txXfrm>
    </dsp:sp>
    <dsp:sp modelId="{BF23C235-7295-3A4F-BDFD-0585266C89DE}">
      <dsp:nvSpPr>
        <dsp:cNvPr id="0" name=""/>
        <dsp:cNvSpPr/>
      </dsp:nvSpPr>
      <dsp:spPr>
        <a:xfrm>
          <a:off x="4241260" y="858348"/>
          <a:ext cx="312002" cy="241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4241260" y="906688"/>
        <a:ext cx="239491" cy="145022"/>
      </dsp:txXfrm>
    </dsp:sp>
    <dsp:sp modelId="{FC085426-FA9B-F640-B430-5010CE17A68C}">
      <dsp:nvSpPr>
        <dsp:cNvPr id="0" name=""/>
        <dsp:cNvSpPr/>
      </dsp:nvSpPr>
      <dsp:spPr>
        <a:xfrm>
          <a:off x="4682773" y="792861"/>
          <a:ext cx="970806" cy="559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タスク④</a:t>
          </a:r>
        </a:p>
      </dsp:txBody>
      <dsp:txXfrm>
        <a:off x="4682773" y="792861"/>
        <a:ext cx="970806" cy="372677"/>
      </dsp:txXfrm>
    </dsp:sp>
    <dsp:sp modelId="{6C4A13CE-BD80-274A-A62E-D536F33B711F}">
      <dsp:nvSpPr>
        <dsp:cNvPr id="0" name=""/>
        <dsp:cNvSpPr/>
      </dsp:nvSpPr>
      <dsp:spPr>
        <a:xfrm>
          <a:off x="4881613" y="1165538"/>
          <a:ext cx="970806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 dirty="0"/>
            <a:t>内容④</a:t>
          </a:r>
        </a:p>
      </dsp:txBody>
      <dsp:txXfrm>
        <a:off x="4900171" y="1184096"/>
        <a:ext cx="933690" cy="596484"/>
      </dsp:txXfrm>
    </dsp:sp>
    <dsp:sp modelId="{F663F284-0C29-3F4E-AB7A-337A8E59CCEC}">
      <dsp:nvSpPr>
        <dsp:cNvPr id="0" name=""/>
        <dsp:cNvSpPr/>
      </dsp:nvSpPr>
      <dsp:spPr>
        <a:xfrm>
          <a:off x="5800750" y="858348"/>
          <a:ext cx="312002" cy="2417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900" kern="1200"/>
        </a:p>
      </dsp:txBody>
      <dsp:txXfrm>
        <a:off x="5800750" y="906688"/>
        <a:ext cx="239491" cy="145022"/>
      </dsp:txXfrm>
    </dsp:sp>
    <dsp:sp modelId="{1A662152-1467-0947-BCDE-7653316399F6}">
      <dsp:nvSpPr>
        <dsp:cNvPr id="0" name=""/>
        <dsp:cNvSpPr/>
      </dsp:nvSpPr>
      <dsp:spPr>
        <a:xfrm>
          <a:off x="6242263" y="792861"/>
          <a:ext cx="970806" cy="5590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100" kern="1200" dirty="0"/>
            <a:t>タスク⑤</a:t>
          </a:r>
        </a:p>
      </dsp:txBody>
      <dsp:txXfrm>
        <a:off x="6242263" y="792861"/>
        <a:ext cx="970806" cy="372677"/>
      </dsp:txXfrm>
    </dsp:sp>
    <dsp:sp modelId="{0A995D0A-6C02-3246-B028-0C934AA717A1}">
      <dsp:nvSpPr>
        <dsp:cNvPr id="0" name=""/>
        <dsp:cNvSpPr/>
      </dsp:nvSpPr>
      <dsp:spPr>
        <a:xfrm>
          <a:off x="6441103" y="1165538"/>
          <a:ext cx="970806" cy="633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kumimoji="1" lang="ja-JP" altLang="en-US" sz="1100" kern="1200"/>
            <a:t>内容⑤</a:t>
          </a:r>
          <a:endParaRPr kumimoji="1" lang="ja-JP" altLang="en-US" sz="1100" kern="1200" dirty="0"/>
        </a:p>
      </dsp:txBody>
      <dsp:txXfrm>
        <a:off x="6459661" y="1184096"/>
        <a:ext cx="933690" cy="596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9F66-0E2F-D74B-A17E-4F81A6F628B8}">
      <dsp:nvSpPr>
        <dsp:cNvPr id="0" name=""/>
        <dsp:cNvSpPr/>
      </dsp:nvSpPr>
      <dsp:spPr>
        <a:xfrm>
          <a:off x="2759895" y="3648413"/>
          <a:ext cx="1970093" cy="43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879"/>
              </a:lnTo>
              <a:lnTo>
                <a:pt x="1970093" y="261879"/>
              </a:lnTo>
              <a:lnTo>
                <a:pt x="1970093" y="439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6270-507A-8041-AE57-63B76473467E}">
      <dsp:nvSpPr>
        <dsp:cNvPr id="0" name=""/>
        <dsp:cNvSpPr/>
      </dsp:nvSpPr>
      <dsp:spPr>
        <a:xfrm>
          <a:off x="2714175" y="3648413"/>
          <a:ext cx="91440" cy="439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8CB91-FC2C-8241-9700-697122241C91}">
      <dsp:nvSpPr>
        <dsp:cNvPr id="0" name=""/>
        <dsp:cNvSpPr/>
      </dsp:nvSpPr>
      <dsp:spPr>
        <a:xfrm>
          <a:off x="789801" y="3648413"/>
          <a:ext cx="1970093" cy="439281"/>
        </a:xfrm>
        <a:custGeom>
          <a:avLst/>
          <a:gdLst/>
          <a:ahLst/>
          <a:cxnLst/>
          <a:rect l="0" t="0" r="0" b="0"/>
          <a:pathLst>
            <a:path>
              <a:moveTo>
                <a:pt x="1970093" y="0"/>
              </a:moveTo>
              <a:lnTo>
                <a:pt x="1970093" y="261879"/>
              </a:lnTo>
              <a:lnTo>
                <a:pt x="0" y="261879"/>
              </a:lnTo>
              <a:lnTo>
                <a:pt x="0" y="4392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30FEF-709B-7747-B1CF-73F698B0F63B}">
      <dsp:nvSpPr>
        <dsp:cNvPr id="0" name=""/>
        <dsp:cNvSpPr/>
      </dsp:nvSpPr>
      <dsp:spPr>
        <a:xfrm>
          <a:off x="2714175" y="2448836"/>
          <a:ext cx="91440" cy="439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2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3D623-BBCD-4840-B2E5-931C36F7FF8E}">
      <dsp:nvSpPr>
        <dsp:cNvPr id="0" name=""/>
        <dsp:cNvSpPr/>
      </dsp:nvSpPr>
      <dsp:spPr>
        <a:xfrm>
          <a:off x="2025673" y="1688540"/>
          <a:ext cx="1468444" cy="76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AA</a:t>
          </a:r>
          <a:r>
            <a:rPr kumimoji="1" lang="ja-JP" altLang="en-US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sp:txBody>
      <dsp:txXfrm>
        <a:off x="2025673" y="1688540"/>
        <a:ext cx="1468444" cy="760295"/>
      </dsp:txXfrm>
    </dsp:sp>
    <dsp:sp modelId="{232B9313-4553-4647-BB0B-39F384DD7E12}">
      <dsp:nvSpPr>
        <dsp:cNvPr id="0" name=""/>
        <dsp:cNvSpPr/>
      </dsp:nvSpPr>
      <dsp:spPr>
        <a:xfrm>
          <a:off x="2319361" y="2279881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役職</a:t>
          </a:r>
          <a:endParaRPr kumimoji="1" lang="ja-JP" altLang="en-US" sz="1800" kern="12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319361" y="2279881"/>
        <a:ext cx="1321599" cy="253431"/>
      </dsp:txXfrm>
    </dsp:sp>
    <dsp:sp modelId="{CFD0BA09-D8B2-554E-B872-1BA1DAEEE382}">
      <dsp:nvSpPr>
        <dsp:cNvPr id="0" name=""/>
        <dsp:cNvSpPr/>
      </dsp:nvSpPr>
      <dsp:spPr>
        <a:xfrm>
          <a:off x="2025673" y="2888118"/>
          <a:ext cx="1468444" cy="76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BB</a:t>
          </a:r>
          <a:r>
            <a:rPr kumimoji="1" lang="ja-JP" altLang="en-US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sp:txBody>
      <dsp:txXfrm>
        <a:off x="2025673" y="2888118"/>
        <a:ext cx="1468444" cy="760295"/>
      </dsp:txXfrm>
    </dsp:sp>
    <dsp:sp modelId="{09B37B7A-F3DA-7240-96F8-32EA53DED589}">
      <dsp:nvSpPr>
        <dsp:cNvPr id="0" name=""/>
        <dsp:cNvSpPr/>
      </dsp:nvSpPr>
      <dsp:spPr>
        <a:xfrm>
          <a:off x="2319361" y="3479459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altLang="en-US" sz="105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役職</a:t>
          </a:r>
        </a:p>
      </dsp:txBody>
      <dsp:txXfrm>
        <a:off x="2319361" y="3479459"/>
        <a:ext cx="1321599" cy="253431"/>
      </dsp:txXfrm>
    </dsp:sp>
    <dsp:sp modelId="{7519DCC6-E8E7-AA44-944E-0417F59B7043}">
      <dsp:nvSpPr>
        <dsp:cNvPr id="0" name=""/>
        <dsp:cNvSpPr/>
      </dsp:nvSpPr>
      <dsp:spPr>
        <a:xfrm>
          <a:off x="55579" y="4087695"/>
          <a:ext cx="1468444" cy="76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CC</a:t>
          </a:r>
          <a:r>
            <a:rPr kumimoji="1" lang="ja-JP" altLang="en-US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sp:txBody>
      <dsp:txXfrm>
        <a:off x="55579" y="4087695"/>
        <a:ext cx="1468444" cy="760295"/>
      </dsp:txXfrm>
    </dsp:sp>
    <dsp:sp modelId="{62441551-4FBC-164E-BBB8-10FCCD19C73E}">
      <dsp:nvSpPr>
        <dsp:cNvPr id="0" name=""/>
        <dsp:cNvSpPr/>
      </dsp:nvSpPr>
      <dsp:spPr>
        <a:xfrm>
          <a:off x="349268" y="4679036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349268" y="4679036"/>
        <a:ext cx="1321599" cy="253431"/>
      </dsp:txXfrm>
    </dsp:sp>
    <dsp:sp modelId="{D28ACFD5-A445-E940-B27F-6A2E6D045D58}">
      <dsp:nvSpPr>
        <dsp:cNvPr id="0" name=""/>
        <dsp:cNvSpPr/>
      </dsp:nvSpPr>
      <dsp:spPr>
        <a:xfrm>
          <a:off x="2025673" y="4087695"/>
          <a:ext cx="1468444" cy="76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DD</a:t>
          </a:r>
          <a:r>
            <a:rPr kumimoji="1" lang="ja-JP" altLang="en-US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sp:txBody>
      <dsp:txXfrm>
        <a:off x="2025673" y="4087695"/>
        <a:ext cx="1468444" cy="760295"/>
      </dsp:txXfrm>
    </dsp:sp>
    <dsp:sp modelId="{A749DADB-88A9-804E-B951-B5BDEBC1ED9B}">
      <dsp:nvSpPr>
        <dsp:cNvPr id="0" name=""/>
        <dsp:cNvSpPr/>
      </dsp:nvSpPr>
      <dsp:spPr>
        <a:xfrm>
          <a:off x="2319361" y="4679036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319361" y="4679036"/>
        <a:ext cx="1321599" cy="253431"/>
      </dsp:txXfrm>
    </dsp:sp>
    <dsp:sp modelId="{BBF4957C-CE66-1842-8700-BA11E425AFF6}">
      <dsp:nvSpPr>
        <dsp:cNvPr id="0" name=""/>
        <dsp:cNvSpPr/>
      </dsp:nvSpPr>
      <dsp:spPr>
        <a:xfrm>
          <a:off x="3995766" y="4087695"/>
          <a:ext cx="1468444" cy="7602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EE</a:t>
          </a:r>
          <a:r>
            <a:rPr kumimoji="1" lang="ja-JP" altLang="en-US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様</a:t>
          </a:r>
        </a:p>
      </dsp:txBody>
      <dsp:txXfrm>
        <a:off x="3995766" y="4087695"/>
        <a:ext cx="1468444" cy="760295"/>
      </dsp:txXfrm>
    </dsp:sp>
    <dsp:sp modelId="{FF568EDC-7DDE-4342-A220-A3C347E57337}">
      <dsp:nvSpPr>
        <dsp:cNvPr id="0" name=""/>
        <dsp:cNvSpPr/>
      </dsp:nvSpPr>
      <dsp:spPr>
        <a:xfrm>
          <a:off x="4289455" y="4679036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4289455" y="4679036"/>
        <a:ext cx="1321599" cy="2534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AE9F66-0E2F-D74B-A17E-4F81A6F628B8}">
      <dsp:nvSpPr>
        <dsp:cNvPr id="0" name=""/>
        <dsp:cNvSpPr/>
      </dsp:nvSpPr>
      <dsp:spPr>
        <a:xfrm>
          <a:off x="2759895" y="3648413"/>
          <a:ext cx="1970093" cy="439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879"/>
              </a:lnTo>
              <a:lnTo>
                <a:pt x="1970093" y="261879"/>
              </a:lnTo>
              <a:lnTo>
                <a:pt x="1970093" y="439281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F6270-507A-8041-AE57-63B76473467E}">
      <dsp:nvSpPr>
        <dsp:cNvPr id="0" name=""/>
        <dsp:cNvSpPr/>
      </dsp:nvSpPr>
      <dsp:spPr>
        <a:xfrm>
          <a:off x="2714175" y="3648413"/>
          <a:ext cx="91440" cy="439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281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8CB91-FC2C-8241-9700-697122241C91}">
      <dsp:nvSpPr>
        <dsp:cNvPr id="0" name=""/>
        <dsp:cNvSpPr/>
      </dsp:nvSpPr>
      <dsp:spPr>
        <a:xfrm>
          <a:off x="789801" y="3648413"/>
          <a:ext cx="1970093" cy="439281"/>
        </a:xfrm>
        <a:custGeom>
          <a:avLst/>
          <a:gdLst/>
          <a:ahLst/>
          <a:cxnLst/>
          <a:rect l="0" t="0" r="0" b="0"/>
          <a:pathLst>
            <a:path>
              <a:moveTo>
                <a:pt x="1970093" y="0"/>
              </a:moveTo>
              <a:lnTo>
                <a:pt x="1970093" y="261879"/>
              </a:lnTo>
              <a:lnTo>
                <a:pt x="0" y="261879"/>
              </a:lnTo>
              <a:lnTo>
                <a:pt x="0" y="439281"/>
              </a:lnTo>
            </a:path>
          </a:pathLst>
        </a:custGeom>
        <a:noFill/>
        <a:ln w="1270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B30FEF-709B-7747-B1CF-73F698B0F63B}">
      <dsp:nvSpPr>
        <dsp:cNvPr id="0" name=""/>
        <dsp:cNvSpPr/>
      </dsp:nvSpPr>
      <dsp:spPr>
        <a:xfrm>
          <a:off x="2714175" y="2448836"/>
          <a:ext cx="91440" cy="4392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39281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3D623-BBCD-4840-B2E5-931C36F7FF8E}">
      <dsp:nvSpPr>
        <dsp:cNvPr id="0" name=""/>
        <dsp:cNvSpPr/>
      </dsp:nvSpPr>
      <dsp:spPr>
        <a:xfrm>
          <a:off x="2025673" y="1688540"/>
          <a:ext cx="1468444" cy="7602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FF</a:t>
          </a:r>
          <a:endParaRPr kumimoji="1" lang="ja-JP" altLang="en-US" sz="1800" kern="12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025673" y="1688540"/>
        <a:ext cx="1468444" cy="760295"/>
      </dsp:txXfrm>
    </dsp:sp>
    <dsp:sp modelId="{232B9313-4553-4647-BB0B-39F384DD7E12}">
      <dsp:nvSpPr>
        <dsp:cNvPr id="0" name=""/>
        <dsp:cNvSpPr/>
      </dsp:nvSpPr>
      <dsp:spPr>
        <a:xfrm>
          <a:off x="2319361" y="2279881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319361" y="2279881"/>
        <a:ext cx="1321599" cy="253431"/>
      </dsp:txXfrm>
    </dsp:sp>
    <dsp:sp modelId="{CFD0BA09-D8B2-554E-B872-1BA1DAEEE382}">
      <dsp:nvSpPr>
        <dsp:cNvPr id="0" name=""/>
        <dsp:cNvSpPr/>
      </dsp:nvSpPr>
      <dsp:spPr>
        <a:xfrm>
          <a:off x="2025673" y="2888118"/>
          <a:ext cx="1468444" cy="7602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GG</a:t>
          </a:r>
          <a:endParaRPr kumimoji="1" lang="ja-JP" altLang="en-US" sz="1800" kern="12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025673" y="2888118"/>
        <a:ext cx="1468444" cy="760295"/>
      </dsp:txXfrm>
    </dsp:sp>
    <dsp:sp modelId="{09B37B7A-F3DA-7240-96F8-32EA53DED589}">
      <dsp:nvSpPr>
        <dsp:cNvPr id="0" name=""/>
        <dsp:cNvSpPr/>
      </dsp:nvSpPr>
      <dsp:spPr>
        <a:xfrm>
          <a:off x="2319361" y="3479459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319361" y="3479459"/>
        <a:ext cx="1321599" cy="253431"/>
      </dsp:txXfrm>
    </dsp:sp>
    <dsp:sp modelId="{7519DCC6-E8E7-AA44-944E-0417F59B7043}">
      <dsp:nvSpPr>
        <dsp:cNvPr id="0" name=""/>
        <dsp:cNvSpPr/>
      </dsp:nvSpPr>
      <dsp:spPr>
        <a:xfrm>
          <a:off x="55579" y="4087695"/>
          <a:ext cx="1468444" cy="7602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HH</a:t>
          </a:r>
          <a:endParaRPr kumimoji="1" lang="ja-JP" altLang="en-US" sz="1800" kern="12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55579" y="4087695"/>
        <a:ext cx="1468444" cy="760295"/>
      </dsp:txXfrm>
    </dsp:sp>
    <dsp:sp modelId="{62441551-4FBC-164E-BBB8-10FCCD19C73E}">
      <dsp:nvSpPr>
        <dsp:cNvPr id="0" name=""/>
        <dsp:cNvSpPr/>
      </dsp:nvSpPr>
      <dsp:spPr>
        <a:xfrm>
          <a:off x="349268" y="4679036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349268" y="4679036"/>
        <a:ext cx="1321599" cy="253431"/>
      </dsp:txXfrm>
    </dsp:sp>
    <dsp:sp modelId="{D28ACFD5-A445-E940-B27F-6A2E6D045D58}">
      <dsp:nvSpPr>
        <dsp:cNvPr id="0" name=""/>
        <dsp:cNvSpPr/>
      </dsp:nvSpPr>
      <dsp:spPr>
        <a:xfrm>
          <a:off x="2025673" y="4087695"/>
          <a:ext cx="1468444" cy="7602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II</a:t>
          </a:r>
          <a:endParaRPr kumimoji="1" lang="ja-JP" altLang="en-US" sz="1800" kern="12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025673" y="4087695"/>
        <a:ext cx="1468444" cy="760295"/>
      </dsp:txXfrm>
    </dsp:sp>
    <dsp:sp modelId="{A749DADB-88A9-804E-B951-B5BDEBC1ED9B}">
      <dsp:nvSpPr>
        <dsp:cNvPr id="0" name=""/>
        <dsp:cNvSpPr/>
      </dsp:nvSpPr>
      <dsp:spPr>
        <a:xfrm>
          <a:off x="2319361" y="4679036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2319361" y="4679036"/>
        <a:ext cx="1321599" cy="253431"/>
      </dsp:txXfrm>
    </dsp:sp>
    <dsp:sp modelId="{BBF4957C-CE66-1842-8700-BA11E425AFF6}">
      <dsp:nvSpPr>
        <dsp:cNvPr id="0" name=""/>
        <dsp:cNvSpPr/>
      </dsp:nvSpPr>
      <dsp:spPr>
        <a:xfrm>
          <a:off x="3995766" y="4087695"/>
          <a:ext cx="1468444" cy="7602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0728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800" kern="1200" dirty="0">
              <a:latin typeface="Hiragino Kaku Gothic ProN W3" panose="020B0300000000000000" pitchFamily="34" charset="-128"/>
              <a:ea typeface="Hiragino Kaku Gothic ProN W3" panose="020B0300000000000000" pitchFamily="34" charset="-128"/>
            </a:rPr>
            <a:t>JJ</a:t>
          </a:r>
          <a:endParaRPr kumimoji="1" lang="ja-JP" altLang="en-US" sz="1800" kern="1200" dirty="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3995766" y="4087695"/>
        <a:ext cx="1468444" cy="760295"/>
      </dsp:txXfrm>
    </dsp:sp>
    <dsp:sp modelId="{FF568EDC-7DDE-4342-A220-A3C347E57337}">
      <dsp:nvSpPr>
        <dsp:cNvPr id="0" name=""/>
        <dsp:cNvSpPr/>
      </dsp:nvSpPr>
      <dsp:spPr>
        <a:xfrm>
          <a:off x="4289455" y="4679036"/>
          <a:ext cx="1321599" cy="25343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11430" rIns="45720" bIns="11430" numCol="1" spcCol="1270" anchor="ctr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kumimoji="1" lang="ja-JP" altLang="en-US" sz="1800" kern="1200">
            <a:latin typeface="Hiragino Kaku Gothic ProN W3" panose="020B0300000000000000" pitchFamily="34" charset="-128"/>
            <a:ea typeface="Hiragino Kaku Gothic ProN W3" panose="020B0300000000000000" pitchFamily="34" charset="-128"/>
          </a:endParaRPr>
        </a:p>
      </dsp:txBody>
      <dsp:txXfrm>
        <a:off x="4289455" y="4679036"/>
        <a:ext cx="1321599" cy="2534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7D4A86C-EFBA-4C91-BB3C-A3682B42340A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2023/11/14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A4CBEF8-5CDE-472B-839B-B8BB0C881006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7B3FA82-D649-4557-AFB7-0D891C7A7232}" type="datetime1">
              <a:rPr lang="ja-JP" altLang="en-US" smtClean="0"/>
              <a:pPr/>
              <a:t>2023/11/14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/>
              <a:t>マスター テキストの書式設定</a:t>
            </a:r>
          </a:p>
          <a:p>
            <a:pPr lvl="1" rtl="0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 rtl="0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 rtl="0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 rtl="0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6BB98AFB-CB0D-4DFE-87B9-B4B0D0DE73CD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BB98AFB-CB0D-4DFE-87B9-B4B0D0DE73CD}" type="slidenum">
              <a:rPr lang="en-US" altLang="ja-JP" smtClean="0"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224" y="4464028"/>
            <a:ext cx="9141619" cy="1641490"/>
          </a:xfrm>
        </p:spPr>
        <p:txBody>
          <a:bodyPr wrap="none" anchor="t">
            <a:normAutofit/>
          </a:bodyPr>
          <a:lstStyle>
            <a:lvl1pPr algn="r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223" y="3694376"/>
            <a:ext cx="9141619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291127-57D4-4A82-A463-15567BFB43EB}" type="datetime1">
              <a:rPr lang="ja-JP" altLang="en-US" noProof="0" smtClean="0"/>
              <a:t>2023/11/14</a:t>
            </a:fld>
            <a:endParaRPr lang="ja-JP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3526624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4367161"/>
            <a:ext cx="10512862" cy="819355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569" y="987426"/>
            <a:ext cx="10512862" cy="337973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5186516"/>
            <a:ext cx="10511274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05430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5"/>
            <a:ext cx="10512862" cy="3534344"/>
          </a:xfrm>
        </p:spPr>
        <p:txBody>
          <a:bodyPr anchor="ctr"/>
          <a:lstStyle>
            <a:lvl1pPr>
              <a:defRPr sz="31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489399"/>
            <a:ext cx="10511274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57058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365125"/>
            <a:ext cx="9300329" cy="2992904"/>
          </a:xfrm>
        </p:spPr>
        <p:txBody>
          <a:bodyPr anchor="ctr"/>
          <a:lstStyle>
            <a:lvl1pPr>
              <a:defRPr sz="43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982" y="4501729"/>
            <a:ext cx="10509686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0755" y="78682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5094" y="274320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62102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2326968"/>
            <a:ext cx="10512862" cy="2511835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569" y="4850581"/>
            <a:ext cx="10511274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7423045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6934" y="1885950"/>
            <a:ext cx="294609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445" y="2571750"/>
            <a:ext cx="292658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6800" y="1885950"/>
            <a:ext cx="2935476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6249" y="2571750"/>
            <a:ext cx="2946027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6997" y="1885950"/>
            <a:ext cx="2931349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399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6997" y="2571750"/>
            <a:ext cx="2931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52908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1738" y="4297503"/>
            <a:ext cx="2939284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1738" y="2256354"/>
            <a:ext cx="293928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1738" y="4873766"/>
            <a:ext cx="2939284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7808" y="4297503"/>
            <a:ext cx="292976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7807" y="2256354"/>
            <a:ext cx="292976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6454" y="4873765"/>
            <a:ext cx="293364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2290" y="4297503"/>
            <a:ext cx="2931349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2289" y="2256354"/>
            <a:ext cx="2931349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2165" y="4873763"/>
            <a:ext cx="293523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035111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AC118CE-3DC4-41F5-B693-A8C2FB1DF01A}" type="datetime1">
              <a:rPr lang="ja-JP" altLang="en-US" noProof="0" smtClean="0"/>
              <a:t>2023/11/14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75470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1364041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65C763-357F-4AEA-85B3-EF4BBC789863}" type="datetime1">
              <a:rPr lang="ja-JP" altLang="en-US" noProof="0" smtClean="0"/>
              <a:t>2023/11/14</a:t>
            </a:fld>
            <a:endParaRPr lang="ja-JP" alt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25834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309" y="4464028"/>
            <a:ext cx="9141619" cy="1641490"/>
          </a:xfrm>
        </p:spPr>
        <p:txBody>
          <a:bodyPr wrap="none" anchor="t">
            <a:normAutofit/>
          </a:bodyPr>
          <a:lstStyle>
            <a:lvl1pPr algn="l">
              <a:defRPr sz="9597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309" y="3693675"/>
            <a:ext cx="9141619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199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701962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9709" y="1825625"/>
            <a:ext cx="5023907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8194" y="1825625"/>
            <a:ext cx="5032649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451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9" y="1681163"/>
            <a:ext cx="5023907" cy="823912"/>
          </a:xfrm>
        </p:spPr>
        <p:txBody>
          <a:bodyPr anchor="b"/>
          <a:lstStyle>
            <a:lvl1pPr marL="0" indent="0">
              <a:buNone/>
              <a:defRPr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09" y="2505075"/>
            <a:ext cx="502390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8194" y="1681163"/>
            <a:ext cx="5034237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399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8194" y="2505075"/>
            <a:ext cx="503423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129A9C5-4520-4777-A31B-3046D48664BF}" type="datetime1">
              <a:rPr lang="ja-JP" altLang="en-US" noProof="0" smtClean="0"/>
              <a:t>2023/11/14</a:t>
            </a:fld>
            <a:endParaRPr lang="ja-JP" alt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42716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F35BFA-A04B-4FE8-82EF-EA71E7D0A731}" type="datetime1">
              <a:rPr lang="ja-JP" altLang="en-US" noProof="0" smtClean="0"/>
              <a:t>2023/11/14</a:t>
            </a:fld>
            <a:endParaRPr lang="ja-JP" alt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ja-JP" altLang="en-US" noProof="0"/>
              <a:t>フッターを追加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AEAE4A8-A6E5-453E-B946-FB774B73F48C}" type="slidenum">
              <a:rPr lang="en-US" altLang="ja-JP" noProof="0" smtClean="0"/>
              <a:t>‹#›</a:t>
            </a:fld>
            <a:endParaRPr lang="ja-JP" altLang="en-US" noProof="0"/>
          </a:p>
        </p:txBody>
      </p:sp>
    </p:spTree>
    <p:extLst>
      <p:ext uri="{BB962C8B-B14F-4D97-AF65-F5344CB8AC3E}">
        <p14:creationId xmlns:p14="http://schemas.microsoft.com/office/powerpoint/2010/main" val="97563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9037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4394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09" y="2057400"/>
            <a:ext cx="3651074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7945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08" y="1825625"/>
            <a:ext cx="10231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598C0B-0CC7-4FE1-A7FC-6427491183F7}" type="datetime1">
              <a:rPr lang="ja-JP" altLang="en-US" noProof="0" smtClean="0"/>
              <a:t>2023/11/14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ja-JP" altLang="en-US" noProof="0"/>
              <a:t>フッターを追加</a:t>
            </a:r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AEAE4A8-A6E5-453E-B946-FB774B73F48C}" type="slidenum">
              <a:rPr lang="en-US" altLang="ja-JP" noProof="0" smtClean="0"/>
              <a:pPr/>
              <a:t>‹#›</a:t>
            </a:fld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234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kumimoji="1" sz="5398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3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8">
            <a:extLst>
              <a:ext uri="{FF2B5EF4-FFF2-40B4-BE49-F238E27FC236}">
                <a16:creationId xmlns:a16="http://schemas.microsoft.com/office/drawing/2014/main" id="{70068059-9097-4F05-BA38-CDD7DBF77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1523603" y="2185935"/>
            <a:ext cx="9141618" cy="2486130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ja-JP" altLang="en-US" sz="5300" dirty="0">
                <a:solidFill>
                  <a:schemeClr val="tx1">
                    <a:lumMod val="95000"/>
                  </a:schemeClr>
                </a:solidFill>
              </a:rPr>
              <a:t>○○システム導入による</a:t>
            </a:r>
            <a:br>
              <a:rPr lang="en-US" altLang="ja-JP" sz="5300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ja-JP" altLang="en-US" sz="5300" dirty="0">
                <a:solidFill>
                  <a:schemeClr val="tx1">
                    <a:lumMod val="95000"/>
                  </a:schemeClr>
                </a:solidFill>
              </a:rPr>
              <a:t>業務効率化のご提案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type="subTitle" idx="1"/>
          </p:nvPr>
        </p:nvSpPr>
        <p:spPr>
          <a:xfrm>
            <a:off x="1080000" y="720000"/>
            <a:ext cx="5374412" cy="584999"/>
          </a:xfrm>
        </p:spPr>
        <p:txBody>
          <a:bodyPr rtlCol="0" anchor="t">
            <a:normAutofit/>
          </a:bodyPr>
          <a:lstStyle/>
          <a:p>
            <a:pPr algn="l" rtl="0"/>
            <a:r>
              <a:rPr lang="ja-JP" altLang="en-US" sz="2400" dirty="0">
                <a:solidFill>
                  <a:schemeClr val="tx2"/>
                </a:solidFill>
              </a:rPr>
              <a:t>株式会社ファブリカム　御中</a:t>
            </a:r>
          </a:p>
        </p:txBody>
      </p:sp>
      <p:sp>
        <p:nvSpPr>
          <p:cNvPr id="2" name="コンテンツ プレースホルダー 2">
            <a:extLst>
              <a:ext uri="{FF2B5EF4-FFF2-40B4-BE49-F238E27FC236}">
                <a16:creationId xmlns:a16="http://schemas.microsoft.com/office/drawing/2014/main" id="{AC074D3B-5F41-C2BB-6FBD-E75FC7E749BB}"/>
              </a:ext>
            </a:extLst>
          </p:cNvPr>
          <p:cNvSpPr txBox="1">
            <a:spLocks/>
          </p:cNvSpPr>
          <p:nvPr/>
        </p:nvSpPr>
        <p:spPr>
          <a:xfrm>
            <a:off x="1080000" y="5553001"/>
            <a:ext cx="5374412" cy="9579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3199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06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126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189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251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5314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377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440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503" indent="0" algn="ctr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400" dirty="0">
                <a:solidFill>
                  <a:schemeClr val="tx2"/>
                </a:solidFill>
              </a:rPr>
              <a:t>2023/12/31</a:t>
            </a:r>
          </a:p>
          <a:p>
            <a:pPr algn="l"/>
            <a:r>
              <a:rPr lang="ja-JP" altLang="en-US" sz="2400" dirty="0">
                <a:solidFill>
                  <a:schemeClr val="tx2"/>
                </a:solidFill>
              </a:rPr>
              <a:t>株式会社コントソ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プロジェクト実施体制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62F716EC-FC00-9BB6-AE5C-1A7109BDA18D}"/>
              </a:ext>
            </a:extLst>
          </p:cNvPr>
          <p:cNvGrpSpPr/>
          <p:nvPr/>
        </p:nvGrpSpPr>
        <p:grpSpPr>
          <a:xfrm>
            <a:off x="278183" y="694192"/>
            <a:ext cx="11632459" cy="6637283"/>
            <a:chOff x="85726" y="694192"/>
            <a:chExt cx="11632459" cy="6637283"/>
          </a:xfrm>
        </p:grpSpPr>
        <p:graphicFrame>
          <p:nvGraphicFramePr>
            <p:cNvPr id="3" name="コンテンツ プレースホルダー 4">
              <a:extLst>
                <a:ext uri="{FF2B5EF4-FFF2-40B4-BE49-F238E27FC236}">
                  <a16:creationId xmlns:a16="http://schemas.microsoft.com/office/drawing/2014/main" id="{1AFE31BA-3AC0-3169-D26F-7D4139E3CB0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50524176"/>
                </p:ext>
              </p:extLst>
            </p:nvPr>
          </p:nvGraphicFramePr>
          <p:xfrm>
            <a:off x="85726" y="694192"/>
            <a:ext cx="5666635" cy="66210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4" name="コンテンツ プレースホルダー 4">
              <a:extLst>
                <a:ext uri="{FF2B5EF4-FFF2-40B4-BE49-F238E27FC236}">
                  <a16:creationId xmlns:a16="http://schemas.microsoft.com/office/drawing/2014/main" id="{C01F2E21-94E7-1E56-7610-C92ED23E745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202044"/>
                </p:ext>
              </p:extLst>
            </p:nvPr>
          </p:nvGraphicFramePr>
          <p:xfrm>
            <a:off x="6051550" y="710466"/>
            <a:ext cx="5666635" cy="662100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90259B4-E21A-BCCB-8F71-84493C81C3C6}"/>
              </a:ext>
            </a:extLst>
          </p:cNvPr>
          <p:cNvSpPr txBox="1"/>
          <p:nvPr/>
        </p:nvSpPr>
        <p:spPr>
          <a:xfrm>
            <a:off x="2788334" y="19504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貴社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EA380E-2E30-33A0-76E2-34E33D6A350A}"/>
              </a:ext>
            </a:extLst>
          </p:cNvPr>
          <p:cNvSpPr txBox="1"/>
          <p:nvPr/>
        </p:nvSpPr>
        <p:spPr>
          <a:xfrm>
            <a:off x="8754158" y="19504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弊社</a:t>
            </a:r>
          </a:p>
        </p:txBody>
      </p:sp>
    </p:spTree>
    <p:extLst>
      <p:ext uri="{BB962C8B-B14F-4D97-AF65-F5344CB8AC3E}">
        <p14:creationId xmlns:p14="http://schemas.microsoft.com/office/powerpoint/2010/main" val="3817606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将来の拡張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8C68DEED-8F28-EDF6-25F7-EA1B83E8D64B}"/>
              </a:ext>
            </a:extLst>
          </p:cNvPr>
          <p:cNvCxnSpPr>
            <a:cxnSpLocks/>
          </p:cNvCxnSpPr>
          <p:nvPr/>
        </p:nvCxnSpPr>
        <p:spPr>
          <a:xfrm>
            <a:off x="697807" y="6000062"/>
            <a:ext cx="10653036" cy="0"/>
          </a:xfrm>
          <a:prstGeom prst="straightConnector1">
            <a:avLst/>
          </a:prstGeom>
          <a:ln w="82550" cmpd="sng">
            <a:solidFill>
              <a:schemeClr val="bg1">
                <a:lumMod val="85000"/>
                <a:lumOff val="15000"/>
              </a:schemeClr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上矢印 17">
            <a:extLst>
              <a:ext uri="{FF2B5EF4-FFF2-40B4-BE49-F238E27FC236}">
                <a16:creationId xmlns:a16="http://schemas.microsoft.com/office/drawing/2014/main" id="{32FB0AE9-AF8A-59C2-C520-6BB641C8E8B3}"/>
              </a:ext>
            </a:extLst>
          </p:cNvPr>
          <p:cNvSpPr/>
          <p:nvPr/>
        </p:nvSpPr>
        <p:spPr>
          <a:xfrm rot="4375492">
            <a:off x="5776287" y="-1843814"/>
            <a:ext cx="907727" cy="11586842"/>
          </a:xfrm>
          <a:prstGeom prst="upArrow">
            <a:avLst/>
          </a:prstGeom>
          <a:gradFill flip="none" rotWithShape="1">
            <a:gsLst>
              <a:gs pos="0">
                <a:schemeClr val="accent2"/>
              </a:gs>
              <a:gs pos="99000">
                <a:schemeClr val="accent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270000" dist="23000" rotWithShape="0">
              <a:srgbClr val="000000">
                <a:alpha val="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0" h="254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kumimoji="1" lang="ja-JP" altLang="en-US" sz="9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A8F703-3C2A-5DCA-CCC9-A83A179784EC}"/>
              </a:ext>
            </a:extLst>
          </p:cNvPr>
          <p:cNvSpPr txBox="1"/>
          <p:nvPr/>
        </p:nvSpPr>
        <p:spPr>
          <a:xfrm>
            <a:off x="1558412" y="6164573"/>
            <a:ext cx="134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  <a:spcAft>
                <a:spcPts val="300"/>
              </a:spcAft>
            </a:pP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FY2024</a:t>
            </a:r>
            <a:endParaRPr kumimoji="1" lang="ja-JP" altLang="en-US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2A4F1C-F06C-9FBD-5822-4C54845AD3A6}"/>
              </a:ext>
            </a:extLst>
          </p:cNvPr>
          <p:cNvSpPr txBox="1"/>
          <p:nvPr/>
        </p:nvSpPr>
        <p:spPr>
          <a:xfrm>
            <a:off x="2710412" y="6168427"/>
            <a:ext cx="6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  <a:spcAft>
                <a:spcPts val="300"/>
              </a:spcAft>
            </a:pP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Q1</a:t>
            </a:r>
            <a:endParaRPr kumimoji="1" lang="ja-JP" altLang="en-US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68C6E2F-AE5E-94FD-622D-06BA351EA7DB}"/>
              </a:ext>
            </a:extLst>
          </p:cNvPr>
          <p:cNvSpPr txBox="1"/>
          <p:nvPr/>
        </p:nvSpPr>
        <p:spPr>
          <a:xfrm>
            <a:off x="5047842" y="6168427"/>
            <a:ext cx="6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  <a:spcAft>
                <a:spcPts val="300"/>
              </a:spcAft>
            </a:pP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Q2</a:t>
            </a:r>
            <a:endParaRPr kumimoji="1" lang="ja-JP" altLang="en-US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96AEDE-7C9B-4698-06DB-BE1D14245D08}"/>
              </a:ext>
            </a:extLst>
          </p:cNvPr>
          <p:cNvSpPr txBox="1"/>
          <p:nvPr/>
        </p:nvSpPr>
        <p:spPr>
          <a:xfrm>
            <a:off x="7382415" y="6168426"/>
            <a:ext cx="6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  <a:spcAft>
                <a:spcPts val="300"/>
              </a:spcAft>
            </a:pP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Q3</a:t>
            </a:r>
            <a:endParaRPr kumimoji="1" lang="ja-JP" altLang="en-US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D542CBE-DFDD-A17E-4808-30DAD83B8247}"/>
              </a:ext>
            </a:extLst>
          </p:cNvPr>
          <p:cNvSpPr txBox="1"/>
          <p:nvPr/>
        </p:nvSpPr>
        <p:spPr>
          <a:xfrm>
            <a:off x="9716988" y="6164573"/>
            <a:ext cx="6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50"/>
              </a:spcBef>
              <a:spcAft>
                <a:spcPts val="300"/>
              </a:spcAft>
            </a:pPr>
            <a:r>
              <a:rPr kumimoji="1" lang="en-US" altLang="ja-JP" sz="2400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Meiryo" charset="-128"/>
              </a:rPr>
              <a:t>Q4</a:t>
            </a:r>
            <a:endParaRPr kumimoji="1" lang="ja-JP" altLang="en-US" sz="2400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Meiryo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0972DF-20E1-8450-7BCB-135C9E9CC67B}"/>
              </a:ext>
            </a:extLst>
          </p:cNvPr>
          <p:cNvSpPr/>
          <p:nvPr/>
        </p:nvSpPr>
        <p:spPr>
          <a:xfrm>
            <a:off x="966626" y="3605952"/>
            <a:ext cx="3007090" cy="3030357"/>
          </a:xfrm>
          <a:prstGeom prst="rect">
            <a:avLst/>
          </a:prstGeom>
          <a:noFill/>
          <a:ln w="88900">
            <a:solidFill>
              <a:schemeClr val="accent6"/>
            </a:solidFill>
          </a:ln>
          <a:scene3d>
            <a:camera prst="orthographicFront"/>
            <a:lightRig rig="contrasting" dir="t">
              <a:rot lat="0" lon="0" rev="2400000"/>
            </a:lightRig>
          </a:scene3d>
          <a:sp3d prstMaterial="powder"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22860" rIns="45720" bIns="228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dirty="0" err="1">
              <a:solidFill>
                <a:schemeClr val="tx1"/>
              </a:solidFill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67EC22-0BF8-5814-D12F-771987DF097A}"/>
              </a:ext>
            </a:extLst>
          </p:cNvPr>
          <p:cNvSpPr txBox="1"/>
          <p:nvPr/>
        </p:nvSpPr>
        <p:spPr>
          <a:xfrm>
            <a:off x="1047852" y="3685175"/>
            <a:ext cx="2814560" cy="347426"/>
          </a:xfrm>
          <a:prstGeom prst="rect">
            <a:avLst/>
          </a:prstGeom>
          <a:noFill/>
          <a:ln>
            <a:noFill/>
          </a:ln>
        </p:spPr>
        <p:txBody>
          <a:bodyPr vert="horz" wrap="square" lIns="69745" tIns="34873" rIns="69745" bIns="3487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2863" indent="-42863">
              <a:spcBef>
                <a:spcPct val="20000"/>
              </a:spcBef>
              <a:buClr>
                <a:srgbClr val="1589D3"/>
              </a:buClr>
            </a:pPr>
            <a:r>
              <a:rPr kumimoji="1" lang="ja-JP" altLang="en-US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フェーズ</a:t>
            </a:r>
            <a:r>
              <a:rPr kumimoji="1" lang="en-US" altLang="ja-JP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1</a:t>
            </a:r>
            <a:r>
              <a:rPr kumimoji="1" lang="ja-JP" altLang="en-US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　</a:t>
            </a:r>
            <a:r>
              <a:rPr kumimoji="1" lang="ja-JP" altLang="en-US" b="1" dirty="0">
                <a:solidFill>
                  <a:schemeClr val="accent6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今回スコープ</a:t>
            </a:r>
            <a:endParaRPr kumimoji="1" lang="en-US" altLang="ja-JP" b="1" dirty="0">
              <a:solidFill>
                <a:schemeClr val="accent6"/>
              </a:solidFill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836702C-6795-F89C-B3CB-A75298E6AB8E}"/>
              </a:ext>
            </a:extLst>
          </p:cNvPr>
          <p:cNvSpPr txBox="1"/>
          <p:nvPr/>
        </p:nvSpPr>
        <p:spPr>
          <a:xfrm>
            <a:off x="5878412" y="2349000"/>
            <a:ext cx="1238557" cy="624425"/>
          </a:xfrm>
          <a:prstGeom prst="rect">
            <a:avLst/>
          </a:prstGeom>
          <a:noFill/>
          <a:ln>
            <a:noFill/>
          </a:ln>
        </p:spPr>
        <p:txBody>
          <a:bodyPr vert="horz" wrap="square" lIns="69745" tIns="34873" rIns="69745" bIns="3487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2863" indent="-42863">
              <a:spcBef>
                <a:spcPct val="20000"/>
              </a:spcBef>
              <a:buClr>
                <a:srgbClr val="1589D3"/>
              </a:buClr>
            </a:pPr>
            <a:r>
              <a:rPr kumimoji="1" lang="ja-JP" altLang="en-US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フェーズ</a:t>
            </a:r>
            <a:r>
              <a:rPr kumimoji="1" lang="en-US" altLang="ja-JP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2</a:t>
            </a:r>
            <a:r>
              <a:rPr kumimoji="1" lang="ja-JP" altLang="en-US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効果測定</a:t>
            </a:r>
            <a:endParaRPr kumimoji="1" lang="en-US" altLang="ja-JP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7FA690D-0DF0-CC9B-3954-AC3CDB08BF17}"/>
              </a:ext>
            </a:extLst>
          </p:cNvPr>
          <p:cNvSpPr txBox="1"/>
          <p:nvPr/>
        </p:nvSpPr>
        <p:spPr>
          <a:xfrm>
            <a:off x="8542412" y="1286738"/>
            <a:ext cx="1238557" cy="679825"/>
          </a:xfrm>
          <a:prstGeom prst="rect">
            <a:avLst/>
          </a:prstGeom>
          <a:noFill/>
          <a:ln>
            <a:noFill/>
          </a:ln>
        </p:spPr>
        <p:txBody>
          <a:bodyPr vert="horz" wrap="square" lIns="69745" tIns="34873" rIns="69745" bIns="34873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2863" indent="-42863">
              <a:spcBef>
                <a:spcPct val="20000"/>
              </a:spcBef>
              <a:buClr>
                <a:srgbClr val="1589D3"/>
              </a:buClr>
            </a:pPr>
            <a:r>
              <a:rPr kumimoji="1" lang="ja-JP" altLang="en-US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フェーズ</a:t>
            </a:r>
            <a:r>
              <a:rPr kumimoji="1" lang="en-US" altLang="ja-JP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3</a:t>
            </a:r>
          </a:p>
          <a:p>
            <a:pPr marL="42863" indent="-42863">
              <a:spcBef>
                <a:spcPct val="20000"/>
              </a:spcBef>
              <a:buClr>
                <a:srgbClr val="1589D3"/>
              </a:buClr>
            </a:pPr>
            <a:r>
              <a:rPr kumimoji="1" lang="ja-JP" altLang="en-US" b="1" dirty="0">
                <a:latin typeface="Hiragino Kaku Gothic ProN W3" panose="020B0300000000000000" pitchFamily="34" charset="-128"/>
                <a:ea typeface="Hiragino Kaku Gothic ProN W3" panose="020B0300000000000000" pitchFamily="34" charset="-128"/>
                <a:cs typeface="メイリオ" pitchFamily="50" charset="-128"/>
              </a:rPr>
              <a:t>機能改善</a:t>
            </a:r>
            <a:endParaRPr kumimoji="1" lang="en-US" altLang="ja-JP" b="1" dirty="0">
              <a:latin typeface="Hiragino Kaku Gothic ProN W3" panose="020B0300000000000000" pitchFamily="34" charset="-128"/>
              <a:ea typeface="Hiragino Kaku Gothic ProN W3" panose="020B0300000000000000" pitchFamily="34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80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市場動向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BFA8C943-BA19-CE1F-DFDD-BDFE42948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16026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58BD4A-4392-68C7-40DB-B70AEFA0D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現状把握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課題認識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解決策・全体構成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期待される効果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コスト（初期・ランニング）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スケジュール</a:t>
            </a: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プロジェクト実施体制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kumimoji="1" lang="ja-JP" altLang="en-US" dirty="0"/>
              <a:t>将来の拡張</a:t>
            </a:r>
          </a:p>
        </p:txBody>
      </p:sp>
    </p:spTree>
    <p:extLst>
      <p:ext uri="{BB962C8B-B14F-4D97-AF65-F5344CB8AC3E}">
        <p14:creationId xmlns:p14="http://schemas.microsoft.com/office/powerpoint/2010/main" val="285768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136448D-7DAF-4126-E075-5A1D6D330450}"/>
              </a:ext>
            </a:extLst>
          </p:cNvPr>
          <p:cNvGraphicFramePr>
            <a:graphicFrameLocks noGrp="1"/>
          </p:cNvGraphicFramePr>
          <p:nvPr/>
        </p:nvGraphicFramePr>
        <p:xfrm>
          <a:off x="1270412" y="2383708"/>
          <a:ext cx="8686801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今回ご検討の背景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（定量的な全社目標）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現状把握</a:t>
            </a:r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1ED994-638F-1FCA-B76D-C44E2BA857EC}"/>
              </a:ext>
            </a:extLst>
          </p:cNvPr>
          <p:cNvSpPr/>
          <p:nvPr/>
        </p:nvSpPr>
        <p:spPr>
          <a:xfrm>
            <a:off x="5235225" y="3757759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97D12FE-58F4-2FF8-AE79-9EE4027CB2F6}"/>
              </a:ext>
            </a:extLst>
          </p:cNvPr>
          <p:cNvGraphicFramePr>
            <a:graphicFrameLocks noGrp="1"/>
          </p:cNvGraphicFramePr>
          <p:nvPr/>
        </p:nvGraphicFramePr>
        <p:xfrm>
          <a:off x="1270412" y="4028889"/>
          <a:ext cx="8686801" cy="1833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お伺いしている現状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・現状の問題点を列挙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dirty="0">
                          <a:solidFill>
                            <a:schemeClr val="bg1"/>
                          </a:solidFill>
                        </a:rPr>
                        <a:t>・</a:t>
                      </a:r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dirty="0">
                        <a:solidFill>
                          <a:schemeClr val="bg1"/>
                        </a:solidFill>
                      </a:endParaRPr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166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8136448D-7DAF-4126-E075-5A1D6D330450}"/>
              </a:ext>
            </a:extLst>
          </p:cNvPr>
          <p:cNvGraphicFramePr>
            <a:graphicFrameLocks noGrp="1"/>
          </p:cNvGraphicFramePr>
          <p:nvPr/>
        </p:nvGraphicFramePr>
        <p:xfrm>
          <a:off x="1270412" y="1825625"/>
          <a:ext cx="8686801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8680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ご提案のテーマ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課題認識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097D12FE-58F4-2FF8-AE79-9EE4027CB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721302"/>
              </p:ext>
            </p:extLst>
          </p:nvPr>
        </p:nvGraphicFramePr>
        <p:xfrm>
          <a:off x="1270413" y="3470806"/>
          <a:ext cx="2700000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課題①のタイトル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90DA869-468A-96A1-FD99-313CB6556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6196"/>
              </p:ext>
            </p:extLst>
          </p:nvPr>
        </p:nvGraphicFramePr>
        <p:xfrm>
          <a:off x="1270413" y="5115987"/>
          <a:ext cx="2700000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解決策①のタイトル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5ADB7F08-9073-820B-2298-7E93D16C6C99}"/>
              </a:ext>
            </a:extLst>
          </p:cNvPr>
          <p:cNvSpPr/>
          <p:nvPr/>
        </p:nvSpPr>
        <p:spPr>
          <a:xfrm flipV="1">
            <a:off x="2350413" y="3199676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D55C5DA1-E819-9FAE-3ADD-87FA8F9CCB13}"/>
              </a:ext>
            </a:extLst>
          </p:cNvPr>
          <p:cNvSpPr/>
          <p:nvPr/>
        </p:nvSpPr>
        <p:spPr>
          <a:xfrm flipV="1">
            <a:off x="2350413" y="4851069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63D77D7-5231-10BB-CA08-A8FA6B2E62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49319"/>
              </p:ext>
            </p:extLst>
          </p:nvPr>
        </p:nvGraphicFramePr>
        <p:xfrm>
          <a:off x="7252440" y="3470806"/>
          <a:ext cx="2700000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課題③のタイトル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2A4CBCF-AB04-0E5F-C2A2-C5F9F6F7E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497136"/>
              </p:ext>
            </p:extLst>
          </p:nvPr>
        </p:nvGraphicFramePr>
        <p:xfrm>
          <a:off x="7252440" y="5114325"/>
          <a:ext cx="2700000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解決策③のタイトル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ADF66D4F-E6E0-269E-E390-72F501A457DC}"/>
              </a:ext>
            </a:extLst>
          </p:cNvPr>
          <p:cNvSpPr/>
          <p:nvPr/>
        </p:nvSpPr>
        <p:spPr>
          <a:xfrm flipV="1">
            <a:off x="8318040" y="3198014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E32A0782-983E-C8E6-6904-976473847C69}"/>
              </a:ext>
            </a:extLst>
          </p:cNvPr>
          <p:cNvSpPr/>
          <p:nvPr/>
        </p:nvSpPr>
        <p:spPr>
          <a:xfrm flipV="1">
            <a:off x="8318040" y="4849407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99617D38-8A6E-B421-DE4B-166D445B2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92294"/>
              </p:ext>
            </p:extLst>
          </p:nvPr>
        </p:nvGraphicFramePr>
        <p:xfrm>
          <a:off x="4261426" y="3475698"/>
          <a:ext cx="2700000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課題②のタイトル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4E99EF92-3C79-D459-B7EB-82401520D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96180"/>
              </p:ext>
            </p:extLst>
          </p:nvPr>
        </p:nvGraphicFramePr>
        <p:xfrm>
          <a:off x="4261426" y="5119217"/>
          <a:ext cx="2700000" cy="12848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解決策②のタイトル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</a:tbl>
          </a:graphicData>
        </a:graphic>
      </p:graphicFrame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ECA83AD7-9DEF-3198-0105-158EC544FE0C}"/>
              </a:ext>
            </a:extLst>
          </p:cNvPr>
          <p:cNvSpPr/>
          <p:nvPr/>
        </p:nvSpPr>
        <p:spPr>
          <a:xfrm flipV="1">
            <a:off x="5327026" y="3202906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05FF88EB-5A77-92EB-CF85-0190A64C30AF}"/>
              </a:ext>
            </a:extLst>
          </p:cNvPr>
          <p:cNvSpPr/>
          <p:nvPr/>
        </p:nvSpPr>
        <p:spPr>
          <a:xfrm flipV="1">
            <a:off x="5327026" y="4854299"/>
            <a:ext cx="734400" cy="183600"/>
          </a:xfrm>
          <a:prstGeom prst="triangle">
            <a:avLst/>
          </a:prstGeom>
          <a:solidFill>
            <a:srgbClr val="0066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053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解決策・全体構成</a:t>
            </a:r>
          </a:p>
        </p:txBody>
      </p:sp>
      <p:graphicFrame>
        <p:nvGraphicFramePr>
          <p:cNvPr id="16" name="コンテンツ プレースホルダー 5">
            <a:extLst>
              <a:ext uri="{FF2B5EF4-FFF2-40B4-BE49-F238E27FC236}">
                <a16:creationId xmlns:a16="http://schemas.microsoft.com/office/drawing/2014/main" id="{B65A76B1-065E-13A5-BE1F-C86BFE0216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607352"/>
              </p:ext>
            </p:extLst>
          </p:nvPr>
        </p:nvGraphicFramePr>
        <p:xfrm>
          <a:off x="838418" y="1629000"/>
          <a:ext cx="10512425" cy="25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コンテンツ プレースホルダー 5">
            <a:extLst>
              <a:ext uri="{FF2B5EF4-FFF2-40B4-BE49-F238E27FC236}">
                <a16:creationId xmlns:a16="http://schemas.microsoft.com/office/drawing/2014/main" id="{A805B471-3990-3CBB-EDE1-A18CD0D643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595551"/>
              </p:ext>
            </p:extLst>
          </p:nvPr>
        </p:nvGraphicFramePr>
        <p:xfrm>
          <a:off x="838199" y="4221000"/>
          <a:ext cx="7416213" cy="259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30C7FEE5-4856-975C-BE07-B4A2C71D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2" y="1917000"/>
            <a:ext cx="2016431" cy="442311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kumimoji="1" lang="ja-JP" altLang="en-US" sz="1600" dirty="0"/>
              <a:t>現行の業務フロー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6E9414A6-2C1E-E54F-A9DA-59BDDAE37D3A}"/>
              </a:ext>
            </a:extLst>
          </p:cNvPr>
          <p:cNvSpPr txBox="1">
            <a:spLocks/>
          </p:cNvSpPr>
          <p:nvPr/>
        </p:nvSpPr>
        <p:spPr>
          <a:xfrm>
            <a:off x="837980" y="4513552"/>
            <a:ext cx="2016431" cy="44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3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将来の業務フロー</a:t>
            </a:r>
          </a:p>
        </p:txBody>
      </p:sp>
    </p:spTree>
    <p:extLst>
      <p:ext uri="{BB962C8B-B14F-4D97-AF65-F5344CB8AC3E}">
        <p14:creationId xmlns:p14="http://schemas.microsoft.com/office/powerpoint/2010/main" val="1374077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期待される効果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2225687-1FB9-BD68-F284-04898B30009C}"/>
              </a:ext>
            </a:extLst>
          </p:cNvPr>
          <p:cNvSpPr txBox="1">
            <a:spLocks/>
          </p:cNvSpPr>
          <p:nvPr/>
        </p:nvSpPr>
        <p:spPr>
          <a:xfrm>
            <a:off x="837982" y="1917000"/>
            <a:ext cx="2016431" cy="44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3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削減効果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2850BE4-F204-54B8-E101-AFE98BF503FF}"/>
              </a:ext>
            </a:extLst>
          </p:cNvPr>
          <p:cNvSpPr txBox="1">
            <a:spLocks/>
          </p:cNvSpPr>
          <p:nvPr/>
        </p:nvSpPr>
        <p:spPr>
          <a:xfrm>
            <a:off x="837980" y="4513552"/>
            <a:ext cx="2016431" cy="4423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531" indent="-228531" algn="l" defTabSz="914126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59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3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9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600" dirty="0"/>
              <a:t>向上効果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1325C9C4-848B-963A-6B19-961F90553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53052"/>
              </p:ext>
            </p:extLst>
          </p:nvPr>
        </p:nvGraphicFramePr>
        <p:xfrm>
          <a:off x="1270412" y="2421000"/>
          <a:ext cx="86868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1430639">
                  <a:extLst>
                    <a:ext uri="{9D8B030D-6E8A-4147-A177-3AD203B41FA5}">
                      <a16:colId xmlns:a16="http://schemas.microsoft.com/office/drawing/2014/main" val="15322553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224651764"/>
                    </a:ext>
                  </a:extLst>
                </a:gridCol>
                <a:gridCol w="2125444">
                  <a:extLst>
                    <a:ext uri="{9D8B030D-6E8A-4147-A177-3AD203B41FA5}">
                      <a16:colId xmlns:a16="http://schemas.microsoft.com/office/drawing/2014/main" val="2757211183"/>
                    </a:ext>
                  </a:extLst>
                </a:gridCol>
                <a:gridCol w="1737361">
                  <a:extLst>
                    <a:ext uri="{9D8B030D-6E8A-4147-A177-3AD203B41FA5}">
                      <a16:colId xmlns:a16="http://schemas.microsoft.com/office/drawing/2014/main" val="2791550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業務内容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現状の所要時間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導入後の所要時間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削減される時間（月）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根拠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情報入力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30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分</a:t>
                      </a: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×20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営業日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分</a:t>
                      </a:r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×20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営業日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400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分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入力補助機能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3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54762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C72E40A-3D46-4B8F-521A-3C2EEE330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08782"/>
              </p:ext>
            </p:extLst>
          </p:nvPr>
        </p:nvGraphicFramePr>
        <p:xfrm>
          <a:off x="1270412" y="5013000"/>
          <a:ext cx="8686805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7361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1430639">
                  <a:extLst>
                    <a:ext uri="{9D8B030D-6E8A-4147-A177-3AD203B41FA5}">
                      <a16:colId xmlns:a16="http://schemas.microsoft.com/office/drawing/2014/main" val="1532255301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224651764"/>
                    </a:ext>
                  </a:extLst>
                </a:gridCol>
                <a:gridCol w="2125444">
                  <a:extLst>
                    <a:ext uri="{9D8B030D-6E8A-4147-A177-3AD203B41FA5}">
                      <a16:colId xmlns:a16="http://schemas.microsoft.com/office/drawing/2014/main" val="2757211183"/>
                    </a:ext>
                  </a:extLst>
                </a:gridCol>
                <a:gridCol w="1737361">
                  <a:extLst>
                    <a:ext uri="{9D8B030D-6E8A-4147-A177-3AD203B41FA5}">
                      <a16:colId xmlns:a16="http://schemas.microsoft.com/office/drawing/2014/main" val="2791550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業務内容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現状の売上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導入後の売上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期待される売上向上率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根拠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***</a:t>
                      </a:r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％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3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54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613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コスト</a:t>
            </a:r>
          </a:p>
        </p:txBody>
      </p:sp>
      <p:graphicFrame>
        <p:nvGraphicFramePr>
          <p:cNvPr id="3" name="コンテンツ プレースホルダー 11">
            <a:extLst>
              <a:ext uri="{FF2B5EF4-FFF2-40B4-BE49-F238E27FC236}">
                <a16:creationId xmlns:a16="http://schemas.microsoft.com/office/drawing/2014/main" id="{17646E28-19FF-970E-FF91-92BD5EF6CD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39380"/>
              </p:ext>
            </p:extLst>
          </p:nvPr>
        </p:nvGraphicFramePr>
        <p:xfrm>
          <a:off x="1119188" y="1825625"/>
          <a:ext cx="1023143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4518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コスト</a:t>
            </a: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6BC68114-49D7-E8C2-BC41-C1C5C937A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143334"/>
              </p:ext>
            </p:extLst>
          </p:nvPr>
        </p:nvGraphicFramePr>
        <p:xfrm>
          <a:off x="1119708" y="1831671"/>
          <a:ext cx="10231135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66704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15322553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224651764"/>
                    </a:ext>
                  </a:extLst>
                </a:gridCol>
                <a:gridCol w="936000">
                  <a:extLst>
                    <a:ext uri="{9D8B030D-6E8A-4147-A177-3AD203B41FA5}">
                      <a16:colId xmlns:a16="http://schemas.microsoft.com/office/drawing/2014/main" val="2757211183"/>
                    </a:ext>
                  </a:extLst>
                </a:gridCol>
                <a:gridCol w="2376431">
                  <a:extLst>
                    <a:ext uri="{9D8B030D-6E8A-4147-A177-3AD203B41FA5}">
                      <a16:colId xmlns:a16="http://schemas.microsoft.com/office/drawing/2014/main" val="2791550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標準価格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ご提供価格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数量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月額費用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年間費用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○○○○○開発費用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○○○○○ライセンス費用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3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○○○○○サポート費用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54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381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55712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合計</a:t>
                      </a:r>
                      <a:endParaRPr kumimoji="1" lang="en-US" altLang="ja-JP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802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168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75EAE5-F1B3-34E1-7298-D01B4F1E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スケジュール</a:t>
            </a: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E84F115-BBC9-93F8-B494-958DBC2E9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316389"/>
              </p:ext>
            </p:extLst>
          </p:nvPr>
        </p:nvGraphicFramePr>
        <p:xfrm>
          <a:off x="1119708" y="1830610"/>
          <a:ext cx="10231136" cy="4264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0445">
                  <a:extLst>
                    <a:ext uri="{9D8B030D-6E8A-4147-A177-3AD203B41FA5}">
                      <a16:colId xmlns:a16="http://schemas.microsoft.com/office/drawing/2014/main" val="566153743"/>
                    </a:ext>
                  </a:extLst>
                </a:gridCol>
                <a:gridCol w="4056465">
                  <a:extLst>
                    <a:ext uri="{9D8B030D-6E8A-4147-A177-3AD203B41FA5}">
                      <a16:colId xmlns:a16="http://schemas.microsoft.com/office/drawing/2014/main" val="1532255301"/>
                    </a:ext>
                  </a:extLst>
                </a:gridCol>
                <a:gridCol w="932371">
                  <a:extLst>
                    <a:ext uri="{9D8B030D-6E8A-4147-A177-3AD203B41FA5}">
                      <a16:colId xmlns:a16="http://schemas.microsoft.com/office/drawing/2014/main" val="2224651764"/>
                    </a:ext>
                  </a:extLst>
                </a:gridCol>
                <a:gridCol w="932371">
                  <a:extLst>
                    <a:ext uri="{9D8B030D-6E8A-4147-A177-3AD203B41FA5}">
                      <a16:colId xmlns:a16="http://schemas.microsoft.com/office/drawing/2014/main" val="2757211183"/>
                    </a:ext>
                  </a:extLst>
                </a:gridCol>
                <a:gridCol w="932371">
                  <a:extLst>
                    <a:ext uri="{9D8B030D-6E8A-4147-A177-3AD203B41FA5}">
                      <a16:colId xmlns:a16="http://schemas.microsoft.com/office/drawing/2014/main" val="2791550183"/>
                    </a:ext>
                  </a:extLst>
                </a:gridCol>
                <a:gridCol w="932371">
                  <a:extLst>
                    <a:ext uri="{9D8B030D-6E8A-4147-A177-3AD203B41FA5}">
                      <a16:colId xmlns:a16="http://schemas.microsoft.com/office/drawing/2014/main" val="3740328023"/>
                    </a:ext>
                  </a:extLst>
                </a:gridCol>
                <a:gridCol w="932371">
                  <a:extLst>
                    <a:ext uri="{9D8B030D-6E8A-4147-A177-3AD203B41FA5}">
                      <a16:colId xmlns:a16="http://schemas.microsoft.com/office/drawing/2014/main" val="3813042043"/>
                    </a:ext>
                  </a:extLst>
                </a:gridCol>
                <a:gridCol w="932371">
                  <a:extLst>
                    <a:ext uri="{9D8B030D-6E8A-4147-A177-3AD203B41FA5}">
                      <a16:colId xmlns:a16="http://schemas.microsoft.com/office/drawing/2014/main" val="13830671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項番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作業項目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007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008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009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010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011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>
                          <a:solidFill>
                            <a:schemeClr val="tx1"/>
                          </a:solidFill>
                        </a:rPr>
                        <a:t>012</a:t>
                      </a:r>
                      <a:r>
                        <a:rPr kumimoji="1" lang="ja-JP" altLang="en-US" sz="1400" dirty="0">
                          <a:solidFill>
                            <a:schemeClr val="tx1"/>
                          </a:solidFill>
                        </a:rPr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9606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ご契約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71551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キックオフ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2378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要件定義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1547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基本設計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26252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詳細設計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32036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実装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62697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テスト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26658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データ移行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5615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本番リリース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599074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bg1"/>
                          </a:solidFill>
                        </a:rPr>
                        <a:t>ユーザートレーニング</a:t>
                      </a:r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053739"/>
                  </a:ext>
                </a:extLst>
              </a:tr>
            </a:tbl>
          </a:graphicData>
        </a:graphic>
      </p:graphicFrame>
      <p:sp>
        <p:nvSpPr>
          <p:cNvPr id="12" name="星 5 14">
            <a:extLst>
              <a:ext uri="{FF2B5EF4-FFF2-40B4-BE49-F238E27FC236}">
                <a16:creationId xmlns:a16="http://schemas.microsoft.com/office/drawing/2014/main" id="{4DE8FF44-6054-C0AD-093D-72DC9553ADA1}"/>
              </a:ext>
            </a:extLst>
          </p:cNvPr>
          <p:cNvSpPr/>
          <p:nvPr/>
        </p:nvSpPr>
        <p:spPr>
          <a:xfrm>
            <a:off x="5852945" y="2205000"/>
            <a:ext cx="241467" cy="25325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3" name="星 5 14">
            <a:extLst>
              <a:ext uri="{FF2B5EF4-FFF2-40B4-BE49-F238E27FC236}">
                <a16:creationId xmlns:a16="http://schemas.microsoft.com/office/drawing/2014/main" id="{E25487F6-29F0-648C-8B2D-3C61966FA867}"/>
              </a:ext>
            </a:extLst>
          </p:cNvPr>
          <p:cNvSpPr/>
          <p:nvPr/>
        </p:nvSpPr>
        <p:spPr>
          <a:xfrm>
            <a:off x="6114542" y="2598266"/>
            <a:ext cx="241467" cy="253253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8" name="右矢印 12">
            <a:extLst>
              <a:ext uri="{FF2B5EF4-FFF2-40B4-BE49-F238E27FC236}">
                <a16:creationId xmlns:a16="http://schemas.microsoft.com/office/drawing/2014/main" id="{3DD6ED5C-D8DF-738D-8FB3-D71DAC3819B9}"/>
              </a:ext>
            </a:extLst>
          </p:cNvPr>
          <p:cNvSpPr/>
          <p:nvPr/>
        </p:nvSpPr>
        <p:spPr>
          <a:xfrm>
            <a:off x="6690872" y="2927984"/>
            <a:ext cx="932400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19" name="右矢印 12">
            <a:extLst>
              <a:ext uri="{FF2B5EF4-FFF2-40B4-BE49-F238E27FC236}">
                <a16:creationId xmlns:a16="http://schemas.microsoft.com/office/drawing/2014/main" id="{0EECC3AB-C0BC-6B75-C54E-921A2496B112}"/>
              </a:ext>
            </a:extLst>
          </p:cNvPr>
          <p:cNvSpPr/>
          <p:nvPr/>
        </p:nvSpPr>
        <p:spPr>
          <a:xfrm>
            <a:off x="6690871" y="3717991"/>
            <a:ext cx="1864484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2" name="右矢印 12">
            <a:extLst>
              <a:ext uri="{FF2B5EF4-FFF2-40B4-BE49-F238E27FC236}">
                <a16:creationId xmlns:a16="http://schemas.microsoft.com/office/drawing/2014/main" id="{A68E02AA-B3F6-F333-84D2-6683044F8957}"/>
              </a:ext>
            </a:extLst>
          </p:cNvPr>
          <p:cNvSpPr/>
          <p:nvPr/>
        </p:nvSpPr>
        <p:spPr>
          <a:xfrm>
            <a:off x="7623113" y="2927984"/>
            <a:ext cx="932400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3" name="右矢印 12">
            <a:extLst>
              <a:ext uri="{FF2B5EF4-FFF2-40B4-BE49-F238E27FC236}">
                <a16:creationId xmlns:a16="http://schemas.microsoft.com/office/drawing/2014/main" id="{49F9AA6C-7294-3206-B3CF-C89D12F6F39D}"/>
              </a:ext>
            </a:extLst>
          </p:cNvPr>
          <p:cNvSpPr/>
          <p:nvPr/>
        </p:nvSpPr>
        <p:spPr>
          <a:xfrm>
            <a:off x="8554737" y="2927832"/>
            <a:ext cx="932400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4" name="右矢印 12">
            <a:extLst>
              <a:ext uri="{FF2B5EF4-FFF2-40B4-BE49-F238E27FC236}">
                <a16:creationId xmlns:a16="http://schemas.microsoft.com/office/drawing/2014/main" id="{36A50639-E651-34BE-63E2-FFCE03E9E559}"/>
              </a:ext>
            </a:extLst>
          </p:cNvPr>
          <p:cNvSpPr/>
          <p:nvPr/>
        </p:nvSpPr>
        <p:spPr>
          <a:xfrm>
            <a:off x="6690871" y="4511620"/>
            <a:ext cx="2796266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5" name="右矢印 12">
            <a:extLst>
              <a:ext uri="{FF2B5EF4-FFF2-40B4-BE49-F238E27FC236}">
                <a16:creationId xmlns:a16="http://schemas.microsoft.com/office/drawing/2014/main" id="{3DA5F2A2-2488-BC57-381A-A76F5B12DECB}"/>
              </a:ext>
            </a:extLst>
          </p:cNvPr>
          <p:cNvSpPr/>
          <p:nvPr/>
        </p:nvSpPr>
        <p:spPr>
          <a:xfrm>
            <a:off x="8554737" y="3717000"/>
            <a:ext cx="932400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6" name="右矢印 12">
            <a:extLst>
              <a:ext uri="{FF2B5EF4-FFF2-40B4-BE49-F238E27FC236}">
                <a16:creationId xmlns:a16="http://schemas.microsoft.com/office/drawing/2014/main" id="{D29B5EEC-3154-9505-F3E2-264236129AB9}"/>
              </a:ext>
            </a:extLst>
          </p:cNvPr>
          <p:cNvSpPr/>
          <p:nvPr/>
        </p:nvSpPr>
        <p:spPr>
          <a:xfrm>
            <a:off x="9486820" y="2927831"/>
            <a:ext cx="932400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7" name="右矢印 12">
            <a:extLst>
              <a:ext uri="{FF2B5EF4-FFF2-40B4-BE49-F238E27FC236}">
                <a16:creationId xmlns:a16="http://schemas.microsoft.com/office/drawing/2014/main" id="{DEB26852-3190-DF4D-D587-184090B6F420}"/>
              </a:ext>
            </a:extLst>
          </p:cNvPr>
          <p:cNvSpPr/>
          <p:nvPr/>
        </p:nvSpPr>
        <p:spPr>
          <a:xfrm>
            <a:off x="9486820" y="3717000"/>
            <a:ext cx="932400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8" name="右矢印 12">
            <a:extLst>
              <a:ext uri="{FF2B5EF4-FFF2-40B4-BE49-F238E27FC236}">
                <a16:creationId xmlns:a16="http://schemas.microsoft.com/office/drawing/2014/main" id="{A8DDF919-464A-0B84-9606-BFE80636CCEC}"/>
              </a:ext>
            </a:extLst>
          </p:cNvPr>
          <p:cNvSpPr/>
          <p:nvPr/>
        </p:nvSpPr>
        <p:spPr>
          <a:xfrm>
            <a:off x="9486820" y="4511619"/>
            <a:ext cx="932400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  <p:sp>
        <p:nvSpPr>
          <p:cNvPr id="29" name="右矢印 12">
            <a:extLst>
              <a:ext uri="{FF2B5EF4-FFF2-40B4-BE49-F238E27FC236}">
                <a16:creationId xmlns:a16="http://schemas.microsoft.com/office/drawing/2014/main" id="{A7A35654-334B-EA97-C877-D01579BD3941}"/>
              </a:ext>
            </a:extLst>
          </p:cNvPr>
          <p:cNvSpPr/>
          <p:nvPr/>
        </p:nvSpPr>
        <p:spPr>
          <a:xfrm>
            <a:off x="6690870" y="5303514"/>
            <a:ext cx="3728349" cy="396739"/>
          </a:xfrm>
          <a:prstGeom prst="rightArrow">
            <a:avLst/>
          </a:prstGeom>
          <a:solidFill>
            <a:srgbClr val="00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900"/>
          </a:p>
        </p:txBody>
      </p:sp>
    </p:spTree>
    <p:extLst>
      <p:ext uri="{BB962C8B-B14F-4D97-AF65-F5344CB8AC3E}">
        <p14:creationId xmlns:p14="http://schemas.microsoft.com/office/powerpoint/2010/main" val="3150562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奥行">
  <a:themeElements>
    <a:clrScheme name="奥行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奥行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奥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TM04033923[[fn=奥行]]</Template>
  <TotalTime>0</TotalTime>
  <Words>340</Words>
  <Application>Microsoft Office PowerPoint</Application>
  <PresentationFormat>ユーザー設定</PresentationFormat>
  <Paragraphs>149</Paragraphs>
  <Slides>12</Slides>
  <Notes>1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Hiragino Kaku Gothic ProN W3</vt:lpstr>
      <vt:lpstr>Meiryo UI</vt:lpstr>
      <vt:lpstr>メイリオ</vt:lpstr>
      <vt:lpstr>Arial</vt:lpstr>
      <vt:lpstr>Corbel</vt:lpstr>
      <vt:lpstr>奥行</vt:lpstr>
      <vt:lpstr>○○システム導入による 業務効率化のご提案</vt:lpstr>
      <vt:lpstr>アジェンダ</vt:lpstr>
      <vt:lpstr>現状把握</vt:lpstr>
      <vt:lpstr>課題認識</vt:lpstr>
      <vt:lpstr>解決策・全体構成</vt:lpstr>
      <vt:lpstr>期待される効果</vt:lpstr>
      <vt:lpstr>コスト</vt:lpstr>
      <vt:lpstr>コスト</vt:lpstr>
      <vt:lpstr>スケジュール</vt:lpstr>
      <vt:lpstr>プロジェクト実施体制</vt:lpstr>
      <vt:lpstr>将来の拡張</vt:lpstr>
      <vt:lpstr>市場動向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2023-11-09T10:55:31Z</dcterms:created>
  <dcterms:modified xsi:type="dcterms:W3CDTF">2023-11-17T09:43:10Z</dcterms:modified>
  <cp:version/>
</cp:coreProperties>
</file>