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ステム構成図" id="{C8AA8B1B-269E-44BC-B7D5-10BB75C7F191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4"/>
    <a:srgbClr val="DF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9BD0C-C525-4148-B4F5-D596496892D8}" v="101" dt="2023-05-26T09:23:1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4" autoAdjust="0"/>
    <p:restoredTop sz="94660"/>
  </p:normalViewPr>
  <p:slideViewPr>
    <p:cSldViewPr>
      <p:cViewPr>
        <p:scale>
          <a:sx n="120" d="100"/>
          <a:sy n="120" d="100"/>
        </p:scale>
        <p:origin x="720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 A" userId="0c24ec211daabdd5" providerId="LiveId" clId="{B7F9BD0C-C525-4148-B4F5-D596496892D8}"/>
    <pc:docChg chg="undo redo custSel addSld modSld addSection modSection">
      <pc:chgData name="Y A" userId="0c24ec211daabdd5" providerId="LiveId" clId="{B7F9BD0C-C525-4148-B4F5-D596496892D8}" dt="2023-05-26T09:25:28" v="992" actId="21"/>
      <pc:docMkLst>
        <pc:docMk/>
      </pc:docMkLst>
      <pc:sldChg chg="addSp delSp modSp mod modClrScheme chgLayout">
        <pc:chgData name="Y A" userId="0c24ec211daabdd5" providerId="LiveId" clId="{B7F9BD0C-C525-4148-B4F5-D596496892D8}" dt="2023-05-26T09:16:57.259" v="826" actId="478"/>
        <pc:sldMkLst>
          <pc:docMk/>
          <pc:sldMk cId="1215513178" sldId="256"/>
        </pc:sldMkLst>
        <pc:spChg chg="add del mod">
          <ac:chgData name="Y A" userId="0c24ec211daabdd5" providerId="LiveId" clId="{B7F9BD0C-C525-4148-B4F5-D596496892D8}" dt="2023-05-26T07:26:57.468" v="3" actId="478"/>
          <ac:spMkLst>
            <pc:docMk/>
            <pc:sldMk cId="1215513178" sldId="256"/>
            <ac:spMk id="3" creationId="{30D1247B-F690-BAC4-33B5-1B855EE6CDA7}"/>
          </ac:spMkLst>
        </pc:spChg>
        <pc:spChg chg="del">
          <ac:chgData name="Y A" userId="0c24ec211daabdd5" providerId="LiveId" clId="{B7F9BD0C-C525-4148-B4F5-D596496892D8}" dt="2023-05-26T07:26:55.395" v="2" actId="478"/>
          <ac:spMkLst>
            <pc:docMk/>
            <pc:sldMk cId="1215513178" sldId="256"/>
            <ac:spMk id="4" creationId="{B30B08D7-08BD-7A90-67DC-518209D4A41A}"/>
          </ac:spMkLst>
        </pc:spChg>
        <pc:spChg chg="add mod or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3" creationId="{ACB72A97-DC08-FF9E-ADC3-FAF4A771A252}"/>
          </ac:spMkLst>
        </pc:spChg>
        <pc:spChg chg="add del mod">
          <ac:chgData name="Y A" userId="0c24ec211daabdd5" providerId="LiveId" clId="{B7F9BD0C-C525-4148-B4F5-D596496892D8}" dt="2023-05-26T07:47:16.524" v="47" actId="767"/>
          <ac:spMkLst>
            <pc:docMk/>
            <pc:sldMk cId="1215513178" sldId="256"/>
            <ac:spMk id="14" creationId="{70051438-627B-DA07-8E71-EE36C42372A4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5" creationId="{41CEDA53-ACED-B723-BB0E-2AF656A3C61B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8" creationId="{ED42FF6A-123A-A337-B85C-26FFDE5D49BB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9" creationId="{4458AC42-C7C1-D80B-1E8E-A3E5703B3D0E}"/>
          </ac:spMkLst>
        </pc:spChg>
        <pc:spChg chg="add mod or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20" creationId="{BAE5567E-9617-E47B-B1F7-368422E39B0C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25" creationId="{929B6EC4-1D25-4DE3-E3DC-CA38F9B08E6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5" creationId="{C963EE08-D2C4-C458-3DAF-A5F0B268F13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6" creationId="{37A8F278-83AE-C8FD-035D-37BC1016E444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7" creationId="{5708DB7C-71A0-518B-E852-DB01D905A5D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8" creationId="{BE252CF5-1AE8-D6E3-91C9-042456B10E29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43" creationId="{62584804-0F4C-978E-87A6-24C82568C51C}"/>
          </ac:spMkLst>
        </pc:spChg>
        <pc:spChg chg="add del mod">
          <ac:chgData name="Y A" userId="0c24ec211daabdd5" providerId="LiveId" clId="{B7F9BD0C-C525-4148-B4F5-D596496892D8}" dt="2023-05-26T08:29:16.613" v="317" actId="21"/>
          <ac:spMkLst>
            <pc:docMk/>
            <pc:sldMk cId="1215513178" sldId="256"/>
            <ac:spMk id="47" creationId="{07795D92-0143-F315-43AF-F715B56C61AF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0" creationId="{430ED9CF-4E43-558F-81F5-C6153F5065AC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4" creationId="{604A5923-1B07-B1DD-1DD3-4D847A30D138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7" creationId="{A59A2CAA-8A53-DD00-FF5A-14F9C60DC7FA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60" creationId="{3DE501B3-BC05-8F3D-D0E0-ECFF790C066A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1027" creationId="{0359D75A-4B7F-4BCE-9178-76ACEBFFE363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1030" creationId="{FBE65063-DCF0-589E-B4C7-5676C25123D8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5" creationId="{81B572D2-3044-34FC-41FB-89B1C0638711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6" creationId="{CE495263-0993-EF0C-1A61-C6FA8B264DE8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7" creationId="{15B40618-23E7-1595-4E03-9FB8F976FC1F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8" creationId="{78C82584-FA7C-4C7B-6B1F-59E63FACE16A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9" creationId="{483653BC-274E-811E-0FD5-60E27A3C5C2C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0" creationId="{1F56E5AE-3211-BE64-4326-C09098958AE2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1" creationId="{4EAA0743-C524-C9AF-9568-42CD0EA5C3CC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2" creationId="{3644600E-2558-6D47-3146-744568A5B031}"/>
          </ac:spMkLst>
        </pc:s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1" creationId="{54C70D39-2411-FCE9-56F0-9A7F6973A3B6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2" creationId="{3C7FCB69-497D-0C5B-4B3A-231C51A662B0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3" creationId="{589C2DDF-88CE-A649-7A60-086EEC62411B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4" creationId="{DFD1F5B7-F182-5003-FAF4-301D77DEC790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6" creationId="{308D7FD6-39EF-9E10-5E51-2B76DD23C669}"/>
          </ac:grpSpMkLst>
        </pc:grpChg>
        <pc:grpChg chg="add del mod topLvl">
          <ac:chgData name="Y A" userId="0c24ec211daabdd5" providerId="LiveId" clId="{B7F9BD0C-C525-4148-B4F5-D596496892D8}" dt="2023-05-26T08:25:53.304" v="285" actId="165"/>
          <ac:grpSpMkLst>
            <pc:docMk/>
            <pc:sldMk cId="1215513178" sldId="256"/>
            <ac:grpSpMk id="39" creationId="{6CEA8404-D922-351C-8C34-1AA8787B3E7B}"/>
          </ac:grpSpMkLst>
        </pc:grpChg>
        <pc:grpChg chg="add del mod">
          <ac:chgData name="Y A" userId="0c24ec211daabdd5" providerId="LiveId" clId="{B7F9BD0C-C525-4148-B4F5-D596496892D8}" dt="2023-05-26T08:25:47.733" v="284" actId="165"/>
          <ac:grpSpMkLst>
            <pc:docMk/>
            <pc:sldMk cId="1215513178" sldId="256"/>
            <ac:grpSpMk id="40" creationId="{6EE4FCD2-5490-5233-99C1-6B280969A92F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44" creationId="{C57A6BA1-D054-9756-4C59-06F5539576CF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48" creationId="{DEE906A5-63E3-4BE7-B9C3-4DE4D7323436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2" creationId="{ABAB2E1A-6B19-FD04-6FD6-6DFE024F022E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5" creationId="{0E3522B7-B7EB-340F-24BC-7BECC6312769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8" creationId="{A970B5AE-ABD2-AC15-8E2A-3AD850A39BE7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1024" creationId="{B6FCC5BC-FF3D-7367-E90C-81DDB72AB98E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1028" creationId="{990CC888-D616-B126-4B31-B7D781440126}"/>
          </ac:grpSpMkLst>
        </pc:grpChg>
        <pc:picChg chg="add mod or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6" creationId="{B853949F-CF12-1EB4-95BB-100A5275BDC4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8" creationId="{29EE867F-138D-F8EA-C7D9-5A1E36B1EF2E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0" creationId="{28AA2714-9D59-1AA9-3468-FE0FB037AE9B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1" creationId="{C7054D2D-E3FE-C0F5-5F95-E459D6208B3E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2" creationId="{F60D8233-4BE3-06DA-06EF-F1EE195698AE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17" creationId="{1EAD642E-DFCC-B585-5161-43B3224C73B6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28" creationId="{71058A83-4643-289D-2179-D267D0DCD1AF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30" creationId="{E8C378BA-8F81-8251-3A69-022E8A668C7C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32" creationId="{CADB35A3-C74E-F6A1-A329-CFC9FCB1D0A5}"/>
          </ac:picMkLst>
        </pc:picChg>
        <pc:picChg chg="add del">
          <ac:chgData name="Y A" userId="0c24ec211daabdd5" providerId="LiveId" clId="{B7F9BD0C-C525-4148-B4F5-D596496892D8}" dt="2023-05-26T08:16:56.909" v="179" actId="22"/>
          <ac:picMkLst>
            <pc:docMk/>
            <pc:sldMk cId="1215513178" sldId="256"/>
            <ac:picMk id="34" creationId="{557478EC-799F-E86A-1B32-526A0512B922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42" creationId="{50100046-708C-853F-6AD8-1E34CA1ECB3D}"/>
          </ac:picMkLst>
        </pc:picChg>
        <pc:picChg chg="add del mod">
          <ac:chgData name="Y A" userId="0c24ec211daabdd5" providerId="LiveId" clId="{B7F9BD0C-C525-4148-B4F5-D596496892D8}" dt="2023-05-26T08:28:39.870" v="294"/>
          <ac:picMkLst>
            <pc:docMk/>
            <pc:sldMk cId="1215513178" sldId="256"/>
            <ac:picMk id="45" creationId="{C2D1C27F-6320-3B79-3335-D2A3919D18D2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46" creationId="{D856CDAF-B79B-9C89-45B1-AFF621E0D566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49" creationId="{9ADFDFD4-F627-3762-9F1E-A9B5D67A2A58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3" creationId="{6929B88B-4602-20B5-8AA1-D48D7779065E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6" creationId="{ACD3305A-A37B-598C-638E-F5BF093F5135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9" creationId="{339F00E9-42A4-F3DE-F943-99B2F60D44F7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1025" creationId="{B928BA20-A728-9DD5-8C67-7625E3A43CF2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1026" creationId="{B52DA5E6-E0BD-EA53-EC92-9BEBE6B6CDD7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1029" creationId="{EC22896A-9F26-92F3-213E-8551437B7010}"/>
          </ac:picMkLst>
        </pc:picChg>
        <pc:picChg chg="add del">
          <ac:chgData name="Y A" userId="0c24ec211daabdd5" providerId="LiveId" clId="{B7F9BD0C-C525-4148-B4F5-D596496892D8}" dt="2023-05-26T09:16:22.296" v="822"/>
          <ac:picMkLst>
            <pc:docMk/>
            <pc:sldMk cId="1215513178" sldId="256"/>
            <ac:picMk id="1043" creationId="{3BCFCC86-01FC-DB10-C48A-D5925AE8C87A}"/>
          </ac:picMkLst>
        </pc:picChg>
        <pc:picChg chg="add del mod">
          <ac:chgData name="Y A" userId="0c24ec211daabdd5" providerId="LiveId" clId="{B7F9BD0C-C525-4148-B4F5-D596496892D8}" dt="2023-05-26T09:16:57.259" v="826" actId="478"/>
          <ac:picMkLst>
            <pc:docMk/>
            <pc:sldMk cId="1215513178" sldId="256"/>
            <ac:picMk id="1044" creationId="{B630A1F0-69BB-0105-7FAA-9FAE950FEB21}"/>
          </ac:picMkLst>
        </pc:pic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51" creationId="{C122BD20-32CC-E670-F220-405E335F2CC6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1" creationId="{9D1E6A90-5C38-72D4-7C77-DDB93DB37263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2" creationId="{4DB99772-C5D0-37AB-A590-3618B84905BB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3" creationId="{EA6E6B7A-AF72-649B-04CB-F58101192D61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1" creationId="{9D162377-BB00-AA76-B0CD-1857F890AB91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2" creationId="{0A78BA12-8376-55B2-E7C7-A9F0334DE9BE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3" creationId="{429B71ED-9FAC-E143-B785-EBF3F5F7A0C8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4" creationId="{2AAB0B96-006E-CD93-BFFC-40FD1CDBC166}"/>
          </ac:cxnSpMkLst>
        </pc:cxnChg>
      </pc:sldChg>
      <pc:sldChg chg="addSp delSp modSp new mod">
        <pc:chgData name="Y A" userId="0c24ec211daabdd5" providerId="LiveId" clId="{B7F9BD0C-C525-4148-B4F5-D596496892D8}" dt="2023-05-26T09:22:53.507" v="981" actId="164"/>
        <pc:sldMkLst>
          <pc:docMk/>
          <pc:sldMk cId="2155097947" sldId="257"/>
        </pc:sldMkLst>
        <pc:spChg chg="add mod">
          <ac:chgData name="Y A" userId="0c24ec211daabdd5" providerId="LiveId" clId="{B7F9BD0C-C525-4148-B4F5-D596496892D8}" dt="2023-05-26T08:29:40.229" v="320" actId="164"/>
          <ac:spMkLst>
            <pc:docMk/>
            <pc:sldMk cId="2155097947" sldId="257"/>
            <ac:spMk id="6" creationId="{3A3FF447-D3D6-D946-0EE0-5CC51B4B2BFB}"/>
          </ac:spMkLst>
        </pc:spChg>
        <pc:spChg chg="add mod">
          <ac:chgData name="Y A" userId="0c24ec211daabdd5" providerId="LiveId" clId="{B7F9BD0C-C525-4148-B4F5-D596496892D8}" dt="2023-05-26T08:52:43.815" v="367" actId="164"/>
          <ac:spMkLst>
            <pc:docMk/>
            <pc:sldMk cId="2155097947" sldId="257"/>
            <ac:spMk id="11" creationId="{C75ECE82-4D20-A1AD-DA23-BB8D72DD83FD}"/>
          </ac:spMkLst>
        </pc:spChg>
        <pc:spChg chg="add mod">
          <ac:chgData name="Y A" userId="0c24ec211daabdd5" providerId="LiveId" clId="{B7F9BD0C-C525-4148-B4F5-D596496892D8}" dt="2023-05-26T08:52:54.324" v="369" actId="164"/>
          <ac:spMkLst>
            <pc:docMk/>
            <pc:sldMk cId="2155097947" sldId="257"/>
            <ac:spMk id="12" creationId="{217CD393-0B55-877E-3CB9-72F2AB89FD9F}"/>
          </ac:spMkLst>
        </pc:spChg>
        <pc:spChg chg="add mod">
          <ac:chgData name="Y A" userId="0c24ec211daabdd5" providerId="LiveId" clId="{B7F9BD0C-C525-4148-B4F5-D596496892D8}" dt="2023-05-26T08:52:49.799" v="368" actId="164"/>
          <ac:spMkLst>
            <pc:docMk/>
            <pc:sldMk cId="2155097947" sldId="257"/>
            <ac:spMk id="13" creationId="{4C634FD6-1868-B63B-41F9-2F8F4E9DE8DC}"/>
          </ac:spMkLst>
        </pc:spChg>
        <pc:spChg chg="add mod">
          <ac:chgData name="Y A" userId="0c24ec211daabdd5" providerId="LiveId" clId="{B7F9BD0C-C525-4148-B4F5-D596496892D8}" dt="2023-05-26T09:00:12.988" v="474" actId="164"/>
          <ac:spMkLst>
            <pc:docMk/>
            <pc:sldMk cId="2155097947" sldId="257"/>
            <ac:spMk id="31" creationId="{931C5907-AB7D-96C7-2B7E-FEC436E4C6B4}"/>
          </ac:spMkLst>
        </pc:spChg>
        <pc:spChg chg="add mod">
          <ac:chgData name="Y A" userId="0c24ec211daabdd5" providerId="LiveId" clId="{B7F9BD0C-C525-4148-B4F5-D596496892D8}" dt="2023-05-26T09:01:42.787" v="503" actId="164"/>
          <ac:spMkLst>
            <pc:docMk/>
            <pc:sldMk cId="2155097947" sldId="257"/>
            <ac:spMk id="33" creationId="{13913297-18AD-CD22-EA23-BF04A151C7A9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7" creationId="{3980A3A8-5DB2-3F08-42DA-1DFE44BCCF2B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8" creationId="{44BA668C-2B8C-752E-2073-034DFFD77D99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9" creationId="{0E4BC0ED-6A1C-AAEC-3226-1E86EE650952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0" creationId="{6B8551C6-7422-0007-5CF8-6CA1E831AB33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1" creationId="{59ABB252-9EE5-157C-4ED3-BE3D8D4C9835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2" creationId="{74A543F8-9A0A-CE20-6F7E-0B549288A5D7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3" creationId="{699ACA8D-B97E-7847-D7BB-123AF33D100F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4" creationId="{09EDA37B-8698-9B6B-D718-84A54A84F958}"/>
          </ac:spMkLst>
        </pc:spChg>
        <pc:spChg chg="mod">
          <ac:chgData name="Y A" userId="0c24ec211daabdd5" providerId="LiveId" clId="{B7F9BD0C-C525-4148-B4F5-D596496892D8}" dt="2023-05-26T09:21:54.069" v="938" actId="20577"/>
          <ac:spMkLst>
            <pc:docMk/>
            <pc:sldMk cId="2155097947" sldId="257"/>
            <ac:spMk id="77" creationId="{EEF7D91D-61AF-3A05-3FC9-4D785739B601}"/>
          </ac:spMkLst>
        </pc:spChg>
        <pc:spChg chg="mod">
          <ac:chgData name="Y A" userId="0c24ec211daabdd5" providerId="LiveId" clId="{B7F9BD0C-C525-4148-B4F5-D596496892D8}" dt="2023-05-26T09:19:27.038" v="842"/>
          <ac:spMkLst>
            <pc:docMk/>
            <pc:sldMk cId="2155097947" sldId="257"/>
            <ac:spMk id="80" creationId="{9460998E-4529-258F-6DE7-B49FD11CDB2B}"/>
          </ac:spMkLst>
        </pc:spChg>
        <pc:spChg chg="add mod">
          <ac:chgData name="Y A" userId="0c24ec211daabdd5" providerId="LiveId" clId="{B7F9BD0C-C525-4148-B4F5-D596496892D8}" dt="2023-05-26T09:21:41.019" v="930" actId="164"/>
          <ac:spMkLst>
            <pc:docMk/>
            <pc:sldMk cId="2155097947" sldId="257"/>
            <ac:spMk id="88" creationId="{B4ABA8F3-060C-B66B-05CC-B9ADCA02342F}"/>
          </ac:spMkLst>
        </pc:s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7" creationId="{CFBB8F58-55A9-B52E-54D1-4A1BE9BDBAFC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4" creationId="{A205A36D-5632-1A28-7DA9-F13E34C5B46A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5" creationId="{382A1B8F-8EE6-1CC7-42C2-1988CB433EA8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6" creationId="{D8CB3392-7AD5-19A4-964A-35F03A095FF8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32" creationId="{20452F39-5D5C-D31B-E7A2-5E0627268406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34" creationId="{6A3D0C5C-CF6F-71E5-584B-71E084064B5F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75" creationId="{C7D3AB76-DC25-FF2B-FD89-2367D6DC096A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78" creationId="{59BDDE01-F282-F252-F7F3-3E3DBDCE8816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89" creationId="{9031AE82-F4F3-B933-C01D-8766A3472D96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90" creationId="{8F05099A-BE55-EE20-6780-C0F29FDB7F27}"/>
          </ac:grpSpMkLst>
        </pc:grpChg>
        <pc:picChg chg="add mod">
          <ac:chgData name="Y A" userId="0c24ec211daabdd5" providerId="LiveId" clId="{B7F9BD0C-C525-4148-B4F5-D596496892D8}" dt="2023-05-26T08:52:43.815" v="367" actId="164"/>
          <ac:picMkLst>
            <pc:docMk/>
            <pc:sldMk cId="2155097947" sldId="257"/>
            <ac:picMk id="2" creationId="{A787AA1D-61CE-1946-AAAA-E859E1EFF484}"/>
          </ac:picMkLst>
        </pc:picChg>
        <pc:picChg chg="add mod">
          <ac:chgData name="Y A" userId="0c24ec211daabdd5" providerId="LiveId" clId="{B7F9BD0C-C525-4148-B4F5-D596496892D8}" dt="2023-05-26T08:52:54.324" v="369" actId="164"/>
          <ac:picMkLst>
            <pc:docMk/>
            <pc:sldMk cId="2155097947" sldId="257"/>
            <ac:picMk id="3" creationId="{8785F444-3865-326A-8217-688258F40E33}"/>
          </ac:picMkLst>
        </pc:picChg>
        <pc:picChg chg="add mod">
          <ac:chgData name="Y A" userId="0c24ec211daabdd5" providerId="LiveId" clId="{B7F9BD0C-C525-4148-B4F5-D596496892D8}" dt="2023-05-26T08:52:49.799" v="368" actId="164"/>
          <ac:picMkLst>
            <pc:docMk/>
            <pc:sldMk cId="2155097947" sldId="257"/>
            <ac:picMk id="4" creationId="{8FF610C5-50B0-2B05-36F8-5432E475C432}"/>
          </ac:picMkLst>
        </pc:picChg>
        <pc:picChg chg="add mod">
          <ac:chgData name="Y A" userId="0c24ec211daabdd5" providerId="LiveId" clId="{B7F9BD0C-C525-4148-B4F5-D596496892D8}" dt="2023-05-26T08:29:40.229" v="320" actId="164"/>
          <ac:picMkLst>
            <pc:docMk/>
            <pc:sldMk cId="2155097947" sldId="257"/>
            <ac:picMk id="5" creationId="{1E845FDF-2DDE-8027-D629-2AE85E59EB91}"/>
          </ac:picMkLst>
        </pc:picChg>
        <pc:picChg chg="add mod ord">
          <ac:chgData name="Y A" userId="0c24ec211daabdd5" providerId="LiveId" clId="{B7F9BD0C-C525-4148-B4F5-D596496892D8}" dt="2023-05-26T09:01:42.787" v="503" actId="164"/>
          <ac:picMkLst>
            <pc:docMk/>
            <pc:sldMk cId="2155097947" sldId="257"/>
            <ac:picMk id="24" creationId="{F64FF96D-BA0B-BE91-4CFC-A19C34321D57}"/>
          </ac:picMkLst>
        </pc:picChg>
        <pc:picChg chg="add mod">
          <ac:chgData name="Y A" userId="0c24ec211daabdd5" providerId="LiveId" clId="{B7F9BD0C-C525-4148-B4F5-D596496892D8}" dt="2023-05-26T09:00:12.988" v="474" actId="164"/>
          <ac:picMkLst>
            <pc:docMk/>
            <pc:sldMk cId="2155097947" sldId="257"/>
            <ac:picMk id="25" creationId="{060E7E7B-C1BA-0A2B-A4EF-26A100FE6901}"/>
          </ac:picMkLst>
        </pc:picChg>
        <pc:picChg chg="mod">
          <ac:chgData name="Y A" userId="0c24ec211daabdd5" providerId="LiveId" clId="{B7F9BD0C-C525-4148-B4F5-D596496892D8}" dt="2023-05-26T09:19:16.611" v="840"/>
          <ac:picMkLst>
            <pc:docMk/>
            <pc:sldMk cId="2155097947" sldId="257"/>
            <ac:picMk id="76" creationId="{12B49E25-5C9F-91B2-95D6-76BECCE1F780}"/>
          </ac:picMkLst>
        </pc:picChg>
        <pc:picChg chg="mod">
          <ac:chgData name="Y A" userId="0c24ec211daabdd5" providerId="LiveId" clId="{B7F9BD0C-C525-4148-B4F5-D596496892D8}" dt="2023-05-26T09:19:27.038" v="842"/>
          <ac:picMkLst>
            <pc:docMk/>
            <pc:sldMk cId="2155097947" sldId="257"/>
            <ac:picMk id="79" creationId="{9D3E7CD5-E88A-8A38-A61A-A8716ED70974}"/>
          </ac:picMkLst>
        </pc:picChg>
        <pc:picChg chg="add mod">
          <ac:chgData name="Y A" userId="0c24ec211daabdd5" providerId="LiveId" clId="{B7F9BD0C-C525-4148-B4F5-D596496892D8}" dt="2023-05-26T09:21:41.019" v="930" actId="164"/>
          <ac:picMkLst>
            <pc:docMk/>
            <pc:sldMk cId="2155097947" sldId="257"/>
            <ac:picMk id="84" creationId="{88AFADBE-9E09-8977-F485-4A60B76759CC}"/>
          </ac:picMkLst>
        </pc:pic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9" creationId="{34D32991-8256-BEAF-8AB4-13930C9E2AF1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17" creationId="{82FA5173-E318-C073-599A-5AC290485714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21" creationId="{EDF62287-A0EF-C23B-8A70-51436067B05E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26" creationId="{A158E17C-CE18-269D-B16E-38645204E43D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36" creationId="{AD91CC7B-89C0-BDA7-0AAA-0D0AF8C91994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37" creationId="{D6B6C61C-5CBB-A01F-77EC-5A8330DCE181}"/>
          </ac:cxnSpMkLst>
        </pc:cxnChg>
        <pc:cxnChg chg="add del mod">
          <ac:chgData name="Y A" userId="0c24ec211daabdd5" providerId="LiveId" clId="{B7F9BD0C-C525-4148-B4F5-D596496892D8}" dt="2023-05-26T09:05:50.515" v="526" actId="478"/>
          <ac:cxnSpMkLst>
            <pc:docMk/>
            <pc:sldMk cId="2155097947" sldId="257"/>
            <ac:cxnSpMk id="44" creationId="{8D5DE4EB-F099-DA8A-E2EF-0181A9A17445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47" creationId="{A62AD22E-EADB-2BE3-4938-7756E3A9EC71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51" creationId="{97A6A815-81F3-5DD2-77F2-6322D1201EB4}"/>
          </ac:cxnSpMkLst>
        </pc:cxnChg>
        <pc:cxnChg chg="add del mod">
          <ac:chgData name="Y A" userId="0c24ec211daabdd5" providerId="LiveId" clId="{B7F9BD0C-C525-4148-B4F5-D596496892D8}" dt="2023-05-26T09:09:54.342" v="551" actId="478"/>
          <ac:cxnSpMkLst>
            <pc:docMk/>
            <pc:sldMk cId="2155097947" sldId="257"/>
            <ac:cxnSpMk id="63" creationId="{3C3A919F-00CB-544F-098A-95D9CBBF880C}"/>
          </ac:cxnSpMkLst>
        </pc:cxnChg>
        <pc:cxnChg chg="add mod">
          <ac:chgData name="Y A" userId="0c24ec211daabdd5" providerId="LiveId" clId="{B7F9BD0C-C525-4148-B4F5-D596496892D8}" dt="2023-05-26T09:22:53.507" v="981" actId="164"/>
          <ac:cxnSpMkLst>
            <pc:docMk/>
            <pc:sldMk cId="2155097947" sldId="257"/>
            <ac:cxnSpMk id="81" creationId="{48388250-CD82-5DA3-2AF0-E98BE3972C6C}"/>
          </ac:cxnSpMkLst>
        </pc:cxnChg>
        <pc:cxnChg chg="add mod">
          <ac:chgData name="Y A" userId="0c24ec211daabdd5" providerId="LiveId" clId="{B7F9BD0C-C525-4148-B4F5-D596496892D8}" dt="2023-05-26T09:22:53.507" v="981" actId="164"/>
          <ac:cxnSpMkLst>
            <pc:docMk/>
            <pc:sldMk cId="2155097947" sldId="257"/>
            <ac:cxnSpMk id="85" creationId="{4E58025A-78AD-F7B7-D91A-5EE1C2F71A43}"/>
          </ac:cxnSpMkLst>
        </pc:cxnChg>
      </pc:sldChg>
      <pc:sldChg chg="addSp delSp modSp new mod">
        <pc:chgData name="Y A" userId="0c24ec211daabdd5" providerId="LiveId" clId="{B7F9BD0C-C525-4148-B4F5-D596496892D8}" dt="2023-05-26T09:25:28" v="992" actId="21"/>
        <pc:sldMkLst>
          <pc:docMk/>
          <pc:sldMk cId="531905809" sldId="258"/>
        </pc:sldMkLst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2" creationId="{8665C12D-A942-4BDF-A969-9C9F558D84A6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4" creationId="{1A6FA498-51AB-BDEE-0854-7025687EA264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9" creationId="{36E129C4-07BE-26D5-6FE7-210A5B9EACD6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1" creationId="{58930FF8-598C-F6CE-B606-447708A4A9BE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3" creationId="{64749A5F-4F98-F0A6-7976-90D636855892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6" creationId="{3C9A49F3-80AD-B8AE-3C1F-CFED042731A6}"/>
          </ac:spMkLst>
        </pc:spChg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17" creationId="{DECC5CCC-8114-9AEF-38E0-AB643CF423CB}"/>
          </ac:spMkLst>
        </pc:spChg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18" creationId="{E128D45C-520E-D9D2-29F6-D55E9EB7B25C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3" creationId="{06687429-FC90-DE2A-5DE6-1EA11431DD6D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4" creationId="{D9F4E63A-DAE2-92B1-1CC6-02BA1B95AF82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6" creationId="{441D13E2-9E3C-02E9-0755-40E7C64782CD}"/>
          </ac:spMkLst>
        </pc:s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3" creationId="{3B7826FE-433F-FF53-C482-7FBF5BA35A3A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5" creationId="{B3237833-7742-F457-F87C-910B66776D43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6" creationId="{55077063-BFE3-A419-F272-F94B4B4AF4F0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7" creationId="{9AE554B3-BCCE-2F3E-29DE-29E5562A6072}"/>
          </ac:grpSpMkLst>
        </pc:gr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14" creationId="{A3323233-5F54-C66E-45B5-C533AF9A0F79}"/>
          </ac:grpSpMkLst>
        </pc:gr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20" creationId="{50AF7BB3-87F5-D46D-9B8A-45F85D47F73B}"/>
          </ac:grpSpMkLst>
        </pc:grp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8" creationId="{77190DBC-8409-43D8-C979-C5CD5A23262B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0" creationId="{6D000FCB-B5A5-0419-141E-604985E70589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2" creationId="{F7DB60C4-F448-349F-D904-489CFC34CED9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5" creationId="{6E037703-6199-AED3-0225-745702970911}"/>
          </ac:picMkLst>
        </pc:picChg>
        <pc:picChg chg="add del mod">
          <ac:chgData name="Y A" userId="0c24ec211daabdd5" providerId="LiveId" clId="{B7F9BD0C-C525-4148-B4F5-D596496892D8}" dt="2023-05-26T09:17:08.081" v="829"/>
          <ac:picMkLst>
            <pc:docMk/>
            <pc:sldMk cId="531905809" sldId="258"/>
            <ac:picMk id="19" creationId="{B5727235-CBEE-F193-9C41-C80D2A040C63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1" creationId="{532128C0-793A-779D-7088-DF228F23DA3C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2" creationId="{EE262B14-B734-8E13-A2EE-EA4F6DFD53D5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5" creationId="{28E818C1-CCDF-FAC7-215C-5ACD6C51CD72}"/>
          </ac:picMkLst>
        </pc:picChg>
        <pc:picChg chg="add del mod">
          <ac:chgData name="Y A" userId="0c24ec211daabdd5" providerId="LiveId" clId="{B7F9BD0C-C525-4148-B4F5-D596496892D8}" dt="2023-05-26T09:24:56.344" v="991" actId="21"/>
          <ac:picMkLst>
            <pc:docMk/>
            <pc:sldMk cId="531905809" sldId="258"/>
            <ac:picMk id="27" creationId="{43BD236F-B24B-5024-EDE8-E79679C3B9C7}"/>
          </ac:picMkLst>
        </pc:picChg>
        <pc:picChg chg="add del mod">
          <ac:chgData name="Y A" userId="0c24ec211daabdd5" providerId="LiveId" clId="{B7F9BD0C-C525-4148-B4F5-D596496892D8}" dt="2023-05-26T09:22:11.128" v="939" actId="478"/>
          <ac:picMkLst>
            <pc:docMk/>
            <pc:sldMk cId="531905809" sldId="258"/>
            <ac:picMk id="28" creationId="{958DD258-8AE5-D48B-42E4-4A5EB3C1AD20}"/>
          </ac:picMkLst>
        </pc:picChg>
        <pc:picChg chg="add del mod">
          <ac:chgData name="Y A" userId="0c24ec211daabdd5" providerId="LiveId" clId="{B7F9BD0C-C525-4148-B4F5-D596496892D8}" dt="2023-05-26T09:23:03.309" v="982" actId="478"/>
          <ac:picMkLst>
            <pc:docMk/>
            <pc:sldMk cId="531905809" sldId="258"/>
            <ac:picMk id="29" creationId="{26206CD3-8AD7-4F3A-E011-F0CA8F4B55A6}"/>
          </ac:picMkLst>
        </pc:picChg>
        <pc:picChg chg="add del mod">
          <ac:chgData name="Y A" userId="0c24ec211daabdd5" providerId="LiveId" clId="{B7F9BD0C-C525-4148-B4F5-D596496892D8}" dt="2023-05-26T09:25:28" v="992" actId="21"/>
          <ac:picMkLst>
            <pc:docMk/>
            <pc:sldMk cId="531905809" sldId="258"/>
            <ac:picMk id="30" creationId="{9E9F984E-E004-5A6D-D573-5BF9D61F42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55DC1-3BD5-BAD9-7FE4-1BF3A8590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EE8618-15A0-B631-5620-60FC21D1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8CA7F9-560D-2B98-AD79-CC0DE9E9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C80F1-82D5-B271-F1A9-F187DDC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D760A-C06D-36CC-BC0F-DB4D339D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306B-A539-ADBC-51E5-EFB83D21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A4BA9-C41B-5720-9040-B216AB20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3A304-7BC0-FE69-1DC0-E4100C7A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4527D-1D10-CA9C-7F2A-D0F02323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020FA-DACE-D3E4-4BE5-E37E8158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17865E-DE69-7AF7-8AC9-CD050606B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BBD51B-26CA-DC6B-827D-46C36389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CA7AD-784D-59C0-F932-9123BF5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C312CC-6F20-8742-459F-610A317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BE595-727D-2A6D-050D-5019EE6E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A7A5B-B5F1-564B-ED40-86263FD1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2A2F7-B7CE-4E38-4CC6-A4FADB5F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75C0D-404B-930F-F09B-241EE62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FBF9E-F842-7011-8412-0210B0D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1717D-6740-A3C1-E721-13B0202D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43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D86B6-4116-728B-152B-E9BC69F8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908F17-C599-F607-E3B9-2CB9582C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D39A-1D83-1A2F-DB60-DC22697A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415FA-4A0C-E334-9F8B-EFD2D2F2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6788E-C13E-C327-E191-835B005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F5B02-DB61-4315-962D-A5B8A037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C38CE-B5A4-6DED-264F-BF402C9F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C17B79-2FAB-00DA-015F-ABDEB91E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B2F83F-B90C-36FC-6A63-59689042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283A90-1229-E2CE-BF07-EAF781BE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28C8A5-3FC1-B7CA-3920-4D450F3D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2C839-D385-622F-6047-4FA05D3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CECBA-5360-F47C-B898-997F6662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E51DBE-C8F6-A398-99FF-687A1B280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68DEB-7C1E-9E07-D414-DCA5D9CA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9114C8-5AF7-551E-2DB9-88FE3F531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4CC6-004D-4B21-BBE1-E7FBE82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EB128F-D598-6C91-FD70-584878EF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664BB3-EC49-B8E8-3CDD-5A19640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A4F19-FE1F-C11B-580A-CF53511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697DED-243E-240C-A4BB-0C8A09EB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2612BF-3F01-7994-2AE7-F977FB66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5B1F5A-4F3B-99D6-72AF-B90D52D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9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3AB324-224A-A144-AB2C-9CDD887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A81C8C-F07B-12D2-1CAF-18A750E7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FFA526-E59A-9C46-ABEC-1319FE6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2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E54B9-A4EC-0FD7-DC3A-E8AAD6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5DA4C-CC06-038E-E9A4-E376C233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DD053-6C24-5E48-CA2A-3EA5286F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6D822-AD51-DC8B-DBAC-151ACE76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16D71-A4BC-6EF2-40C8-B05FBB97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55D8B-6C84-0CCB-64B8-4794ACB1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43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26510-E74D-2B87-27B1-9132322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D43C42-1612-91CD-96AE-87B1D664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BC44EA-547D-7929-0EDF-F3BDF98C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AC101F-A06B-46FB-2766-3D15F80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92A56-0B00-5787-2FEB-F22993BD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18BE9-A87C-BC4D-E881-55271BF3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2FDBD-8E1B-21CC-9BA0-B41F4FE5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8284F2-FEA9-1C7E-5177-4D4B7AFE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F3B1F-39A5-AEF9-13A1-B14832FFC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F6F-880E-45B2-AB61-BAE90E67D0AE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CBA50-F06F-C9BD-651F-F32AB17F1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BEB30-BEB1-FA5E-041B-F74F97FD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AE5567E-9617-E47B-B1F7-368422E39B0C}"/>
              </a:ext>
            </a:extLst>
          </p:cNvPr>
          <p:cNvSpPr/>
          <p:nvPr/>
        </p:nvSpPr>
        <p:spPr>
          <a:xfrm>
            <a:off x="1" y="0"/>
            <a:ext cx="7915146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FD1F5B7-F182-5003-FAF4-301D77DEC790}"/>
              </a:ext>
            </a:extLst>
          </p:cNvPr>
          <p:cNvGrpSpPr/>
          <p:nvPr/>
        </p:nvGrpSpPr>
        <p:grpSpPr>
          <a:xfrm>
            <a:off x="720000" y="744813"/>
            <a:ext cx="2880000" cy="2160000"/>
            <a:chOff x="671490" y="610530"/>
            <a:chExt cx="2880000" cy="216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CB72A97-DC08-FF9E-ADC3-FAF4A771A252}"/>
                </a:ext>
              </a:extLst>
            </p:cNvPr>
            <p:cNvSpPr/>
            <p:nvPr/>
          </p:nvSpPr>
          <p:spPr>
            <a:xfrm>
              <a:off x="671490" y="610530"/>
              <a:ext cx="2880000" cy="21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89C2DDF-88CE-A649-7A60-086EEC62411B}"/>
                </a:ext>
              </a:extLst>
            </p:cNvPr>
            <p:cNvGrpSpPr/>
            <p:nvPr/>
          </p:nvGrpSpPr>
          <p:grpSpPr>
            <a:xfrm>
              <a:off x="699540" y="638580"/>
              <a:ext cx="1155125" cy="373086"/>
              <a:chOff x="699540" y="638580"/>
              <a:chExt cx="1155125" cy="373086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B853949F-CF12-1EB4-95BB-100A5275B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9540" y="638580"/>
                <a:ext cx="369332" cy="369332"/>
              </a:xfrm>
              <a:prstGeom prst="rect">
                <a:avLst/>
              </a:prstGeom>
            </p:spPr>
          </p:pic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1CEDA53-ACED-B723-BB0E-2AF656A3C61B}"/>
                  </a:ext>
                </a:extLst>
              </p:cNvPr>
              <p:cNvSpPr txBox="1"/>
              <p:nvPr/>
            </p:nvSpPr>
            <p:spPr>
              <a:xfrm>
                <a:off x="1068872" y="642334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Azure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4C70D39-2411-FCE9-56F0-9A7F6973A3B6}"/>
                </a:ext>
              </a:extLst>
            </p:cNvPr>
            <p:cNvGrpSpPr/>
            <p:nvPr/>
          </p:nvGrpSpPr>
          <p:grpSpPr>
            <a:xfrm>
              <a:off x="1484957" y="1458795"/>
              <a:ext cx="1317313" cy="360000"/>
              <a:chOff x="1090172" y="1455041"/>
              <a:chExt cx="1317313" cy="360000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29EE867F-138D-F8EA-C7D9-5A1E36B1E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90172" y="1455041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D42FF6A-123A-A337-B85C-26FFDE5D49BB}"/>
                  </a:ext>
                </a:extLst>
              </p:cNvPr>
              <p:cNvSpPr txBox="1"/>
              <p:nvPr/>
            </p:nvSpPr>
            <p:spPr>
              <a:xfrm>
                <a:off x="1450172" y="1481152"/>
                <a:ext cx="95731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Azure AD</a:t>
                </a:r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C7FCB69-497D-0C5B-4B3A-231C51A662B0}"/>
                </a:ext>
              </a:extLst>
            </p:cNvPr>
            <p:cNvGrpSpPr/>
            <p:nvPr/>
          </p:nvGrpSpPr>
          <p:grpSpPr>
            <a:xfrm>
              <a:off x="1484957" y="1875415"/>
              <a:ext cx="1520985" cy="360000"/>
              <a:chOff x="1090172" y="1871661"/>
              <a:chExt cx="1520985" cy="360000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1EAD642E-DFCC-B585-5161-43B3224C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90172" y="1871661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458AC42-C7C1-D80B-1E8E-A3E5703B3D0E}"/>
                  </a:ext>
                </a:extLst>
              </p:cNvPr>
              <p:cNvSpPr txBox="1"/>
              <p:nvPr/>
            </p:nvSpPr>
            <p:spPr>
              <a:xfrm>
                <a:off x="1459880" y="1897773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Cosmos DB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08D7FD6-39EF-9E10-5E51-2B76DD23C669}"/>
              </a:ext>
            </a:extLst>
          </p:cNvPr>
          <p:cNvGrpSpPr/>
          <p:nvPr/>
        </p:nvGrpSpPr>
        <p:grpSpPr>
          <a:xfrm>
            <a:off x="28050" y="26947"/>
            <a:ext cx="2997260" cy="396028"/>
            <a:chOff x="885890" y="805480"/>
            <a:chExt cx="2997260" cy="396028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B52DA5E6-E0BD-EA53-EC92-9BEBE6B6C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90" y="805480"/>
              <a:ext cx="360000" cy="396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29B6EC4-1D25-4DE3-E3DC-CA38F9B08E67}"/>
                </a:ext>
              </a:extLst>
            </p:cNvPr>
            <p:cNvSpPr txBox="1"/>
            <p:nvPr/>
          </p:nvSpPr>
          <p:spPr>
            <a:xfrm>
              <a:off x="1245890" y="818828"/>
              <a:ext cx="263726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dirty="0"/>
                <a:t>Microsoft 365 </a:t>
              </a:r>
              <a:r>
                <a:rPr kumimoji="1" lang="ja-JP" altLang="en-US" dirty="0"/>
                <a:t>テナント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030AA0-25B5-FAFC-EF51-8E9528EA9F3F}"/>
              </a:ext>
            </a:extLst>
          </p:cNvPr>
          <p:cNvGrpSpPr/>
          <p:nvPr/>
        </p:nvGrpSpPr>
        <p:grpSpPr>
          <a:xfrm>
            <a:off x="4324854" y="744813"/>
            <a:ext cx="2880000" cy="2160000"/>
            <a:chOff x="720000" y="3275176"/>
            <a:chExt cx="2880000" cy="21600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963EE08-D2C4-C458-3DAF-A5F0B268F137}"/>
                </a:ext>
              </a:extLst>
            </p:cNvPr>
            <p:cNvSpPr/>
            <p:nvPr/>
          </p:nvSpPr>
          <p:spPr>
            <a:xfrm>
              <a:off x="720000" y="3275176"/>
              <a:ext cx="2880000" cy="21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7A8F278-83AE-C8FD-035D-37BC1016E444}"/>
                </a:ext>
              </a:extLst>
            </p:cNvPr>
            <p:cNvSpPr txBox="1"/>
            <p:nvPr/>
          </p:nvSpPr>
          <p:spPr>
            <a:xfrm>
              <a:off x="1108050" y="3300408"/>
              <a:ext cx="183896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dirty="0"/>
                <a:t>Power Platform</a:t>
              </a:r>
              <a:endParaRPr kumimoji="1" lang="ja-JP" altLang="en-US" dirty="0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71058A83-4643-289D-2179-D267D0DCD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8050" y="3305074"/>
              <a:ext cx="360000" cy="360000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C57A6BA1-D054-9756-4C59-06F5539576CF}"/>
                </a:ext>
              </a:extLst>
            </p:cNvPr>
            <p:cNvGrpSpPr/>
            <p:nvPr/>
          </p:nvGrpSpPr>
          <p:grpSpPr>
            <a:xfrm>
              <a:off x="1197574" y="3956819"/>
              <a:ext cx="1924852" cy="1191278"/>
              <a:chOff x="2049180" y="4745889"/>
              <a:chExt cx="1924852" cy="1191278"/>
            </a:xfrm>
          </p:grpSpPr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E8C378BA-8F81-8251-3A69-022E8A668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049180" y="516152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CADB35A3-C74E-F6A1-A329-CFC9FCB1D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049180" y="474588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08DB7C-71A0-518B-E852-DB01D905A5D7}"/>
                  </a:ext>
                </a:extLst>
              </p:cNvPr>
              <p:cNvSpPr txBox="1"/>
              <p:nvPr/>
            </p:nvSpPr>
            <p:spPr>
              <a:xfrm>
                <a:off x="2409180" y="47762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Power Apps</a:t>
                </a:r>
                <a:endParaRPr kumimoji="1" lang="ja-JP" altLang="en-US" sz="1400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E252CF5-1AE8-D6E3-91C9-042456B10E29}"/>
                  </a:ext>
                </a:extLst>
              </p:cNvPr>
              <p:cNvSpPr txBox="1"/>
              <p:nvPr/>
            </p:nvSpPr>
            <p:spPr>
              <a:xfrm>
                <a:off x="2409180" y="5189846"/>
                <a:ext cx="1564852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Power Automate</a:t>
                </a:r>
                <a:endParaRPr kumimoji="1" lang="ja-JP" altLang="en-US" sz="1400" dirty="0"/>
              </a:p>
            </p:txBody>
          </p:sp>
          <p:pic>
            <p:nvPicPr>
              <p:cNvPr id="42" name="図 41">
                <a:extLst>
                  <a:ext uri="{FF2B5EF4-FFF2-40B4-BE49-F238E27FC236}">
                    <a16:creationId xmlns:a16="http://schemas.microsoft.com/office/drawing/2014/main" id="{50100046-708C-853F-6AD8-1E34CA1EC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051530" y="5577167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2584804-0F4C-978E-87A6-24C82568C51C}"/>
                  </a:ext>
                </a:extLst>
              </p:cNvPr>
              <p:cNvSpPr txBox="1"/>
              <p:nvPr/>
            </p:nvSpPr>
            <p:spPr>
              <a:xfrm>
                <a:off x="2409180" y="5601072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Dataverse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51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FBB8F58-55A9-B52E-54D1-4A1BE9BDBAFC}"/>
              </a:ext>
            </a:extLst>
          </p:cNvPr>
          <p:cNvGrpSpPr/>
          <p:nvPr/>
        </p:nvGrpSpPr>
        <p:grpSpPr>
          <a:xfrm>
            <a:off x="2411534" y="2355679"/>
            <a:ext cx="1082348" cy="1387777"/>
            <a:chOff x="7033934" y="1736479"/>
            <a:chExt cx="1082348" cy="138777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E845FDF-2DDE-8027-D629-2AE85E59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3934" y="1736479"/>
              <a:ext cx="1080000" cy="108000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A3FF447-D3D6-D946-0EE0-5CC51B4B2BFB}"/>
                </a:ext>
              </a:extLst>
            </p:cNvPr>
            <p:cNvSpPr txBox="1"/>
            <p:nvPr/>
          </p:nvSpPr>
          <p:spPr>
            <a:xfrm>
              <a:off x="7033934" y="2816479"/>
              <a:ext cx="108234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申請アプリ</a:t>
              </a:r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4D32991-8256-BEAF-8AB4-13930C9E2AF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510583" y="2895679"/>
            <a:ext cx="90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205A36D-5632-1A28-7DA9-F13E34C5B46A}"/>
              </a:ext>
            </a:extLst>
          </p:cNvPr>
          <p:cNvGrpSpPr/>
          <p:nvPr/>
        </p:nvGrpSpPr>
        <p:grpSpPr>
          <a:xfrm>
            <a:off x="790583" y="2494269"/>
            <a:ext cx="723275" cy="1110597"/>
            <a:chOff x="2000183" y="2494269"/>
            <a:chExt cx="723275" cy="1110597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A787AA1D-61CE-1946-AAAA-E859E1EFF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183" y="2494269"/>
              <a:ext cx="720000" cy="80282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75ECE82-4D20-A1AD-DA23-BB8D72DD83FD}"/>
                </a:ext>
              </a:extLst>
            </p:cNvPr>
            <p:cNvSpPr txBox="1"/>
            <p:nvPr/>
          </p:nvSpPr>
          <p:spPr>
            <a:xfrm>
              <a:off x="2000183" y="3297089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申請者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8CB3392-7AD5-19A4-964A-35F03A095FF8}"/>
              </a:ext>
            </a:extLst>
          </p:cNvPr>
          <p:cNvGrpSpPr/>
          <p:nvPr/>
        </p:nvGrpSpPr>
        <p:grpSpPr>
          <a:xfrm>
            <a:off x="2588259" y="4284000"/>
            <a:ext cx="723275" cy="1110597"/>
            <a:chOff x="2560832" y="4821987"/>
            <a:chExt cx="723275" cy="111059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8785F444-3865-326A-8217-688258F4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0832" y="4821987"/>
              <a:ext cx="720000" cy="80282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17CD393-0B55-877E-3CB9-72F2AB89FD9F}"/>
                </a:ext>
              </a:extLst>
            </p:cNvPr>
            <p:cNvSpPr txBox="1"/>
            <p:nvPr/>
          </p:nvSpPr>
          <p:spPr>
            <a:xfrm>
              <a:off x="2560832" y="5624807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ja-JP" altLang="en-US" sz="1400" dirty="0"/>
                <a:t>回覧</a:t>
              </a:r>
              <a:r>
                <a:rPr kumimoji="1" lang="ja-JP" altLang="en-US" sz="1400" dirty="0"/>
                <a:t>者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2A1B8F-8EE6-1CC7-42C2-1988CB433EA8}"/>
              </a:ext>
            </a:extLst>
          </p:cNvPr>
          <p:cNvGrpSpPr/>
          <p:nvPr/>
        </p:nvGrpSpPr>
        <p:grpSpPr>
          <a:xfrm>
            <a:off x="2588400" y="705600"/>
            <a:ext cx="723275" cy="1110597"/>
            <a:chOff x="1158922" y="4389977"/>
            <a:chExt cx="723275" cy="111059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FF610C5-50B0-2B05-36F8-5432E475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0560" y="4389977"/>
              <a:ext cx="720000" cy="80282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C634FD6-1868-B63B-41F9-2F8F4E9DE8DC}"/>
                </a:ext>
              </a:extLst>
            </p:cNvPr>
            <p:cNvSpPr txBox="1"/>
            <p:nvPr/>
          </p:nvSpPr>
          <p:spPr>
            <a:xfrm>
              <a:off x="1158922" y="5192797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承認者</a:t>
              </a:r>
            </a:p>
          </p:txBody>
        </p:sp>
      </p:grp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FA5173-E318-C073-599A-5AC29048571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2950038" y="1816197"/>
            <a:ext cx="1496" cy="5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DF62287-A0EF-C23B-8A70-51436067B05E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2948259" y="3743456"/>
            <a:ext cx="4449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158E17C-CE18-269D-B16E-38645204E43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3491534" y="2894400"/>
            <a:ext cx="897808" cy="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0452F39-5D5C-D31B-E7A2-5E0627268406}"/>
              </a:ext>
            </a:extLst>
          </p:cNvPr>
          <p:cNvGrpSpPr/>
          <p:nvPr/>
        </p:nvGrpSpPr>
        <p:grpSpPr>
          <a:xfrm>
            <a:off x="4298400" y="2354400"/>
            <a:ext cx="1261884" cy="1389055"/>
            <a:chOff x="6457272" y="2354400"/>
            <a:chExt cx="1261884" cy="1389055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060E7E7B-C1BA-0A2B-A4EF-26A100FE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8214" y="2354400"/>
              <a:ext cx="1080000" cy="108000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31C5907-AB7D-96C7-2B7E-FEC436E4C6B4}"/>
                </a:ext>
              </a:extLst>
            </p:cNvPr>
            <p:cNvSpPr txBox="1"/>
            <p:nvPr/>
          </p:nvSpPr>
          <p:spPr>
            <a:xfrm>
              <a:off x="6457272" y="3435678"/>
              <a:ext cx="126188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申請テーブル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A3D0C5C-CF6F-71E5-584B-71E084064B5F}"/>
              </a:ext>
            </a:extLst>
          </p:cNvPr>
          <p:cNvGrpSpPr/>
          <p:nvPr/>
        </p:nvGrpSpPr>
        <p:grpSpPr>
          <a:xfrm>
            <a:off x="6364800" y="2354400"/>
            <a:ext cx="1085222" cy="1389054"/>
            <a:chOff x="5107263" y="2354400"/>
            <a:chExt cx="1085222" cy="1389054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F64FF96D-BA0B-BE91-4CFC-A19C3432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2485" y="2354400"/>
              <a:ext cx="1080000" cy="10800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3913297-18AD-CD22-EA23-BF04A151C7A9}"/>
                </a:ext>
              </a:extLst>
            </p:cNvPr>
            <p:cNvSpPr txBox="1"/>
            <p:nvPr/>
          </p:nvSpPr>
          <p:spPr>
            <a:xfrm>
              <a:off x="5107263" y="3435677"/>
              <a:ext cx="108234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承認フロー</a:t>
              </a:r>
              <a:endParaRPr kumimoji="1" lang="en-US" altLang="ja-JP" sz="1400" dirty="0"/>
            </a:p>
          </p:txBody>
        </p:sp>
      </p:grp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D91CC7B-89C0-BDA7-0AAA-0D0AF8C91994}"/>
              </a:ext>
            </a:extLst>
          </p:cNvPr>
          <p:cNvCxnSpPr>
            <a:stCxn id="24" idx="0"/>
            <a:endCxn id="4" idx="3"/>
          </p:cNvCxnSpPr>
          <p:nvPr/>
        </p:nvCxnSpPr>
        <p:spPr>
          <a:xfrm rot="16200000" flipV="1">
            <a:off x="4486335" y="-69287"/>
            <a:ext cx="1247390" cy="359998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6B6C61C-5CBB-A01F-77EC-5A8330DCE181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rot="5400000">
            <a:off x="4636139" y="2415575"/>
            <a:ext cx="941956" cy="3597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62AD22E-EADB-2BE3-4938-7756E3A9EC71}"/>
              </a:ext>
            </a:extLst>
          </p:cNvPr>
          <p:cNvCxnSpPr>
            <a:cxnSpLocks/>
            <a:stCxn id="24" idx="3"/>
            <a:endCxn id="11" idx="2"/>
          </p:cNvCxnSpPr>
          <p:nvPr/>
        </p:nvCxnSpPr>
        <p:spPr>
          <a:xfrm flipH="1">
            <a:off x="1152221" y="2894400"/>
            <a:ext cx="6297801" cy="710466"/>
          </a:xfrm>
          <a:prstGeom prst="bentConnector4">
            <a:avLst>
              <a:gd name="adj1" fmla="val -3630"/>
              <a:gd name="adj2" fmla="val 392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7A6A815-81F3-5DD2-77F2-6322D1201EB4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5469342" y="2894400"/>
            <a:ext cx="90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80A3A8-5DB2-3F08-42DA-1DFE44BCCF2B}"/>
              </a:ext>
            </a:extLst>
          </p:cNvPr>
          <p:cNvSpPr txBox="1"/>
          <p:nvPr/>
        </p:nvSpPr>
        <p:spPr>
          <a:xfrm>
            <a:off x="1457417" y="2678317"/>
            <a:ext cx="100540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申請の入力・閲覧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BA668C-2B8C-752E-2073-034DFFD77D99}"/>
              </a:ext>
            </a:extLst>
          </p:cNvPr>
          <p:cNvSpPr txBox="1"/>
          <p:nvPr/>
        </p:nvSpPr>
        <p:spPr>
          <a:xfrm>
            <a:off x="3741186" y="2680598"/>
            <a:ext cx="38985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格納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E4BC0ED-6A1C-AAEC-3226-1E86EE650952}"/>
              </a:ext>
            </a:extLst>
          </p:cNvPr>
          <p:cNvSpPr txBox="1"/>
          <p:nvPr/>
        </p:nvSpPr>
        <p:spPr>
          <a:xfrm>
            <a:off x="5414370" y="2560522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レコード書込みを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トリガーに軌道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B8551C6-7422-0007-5CF8-6CA1E831AB33}"/>
              </a:ext>
            </a:extLst>
          </p:cNvPr>
          <p:cNvSpPr txBox="1"/>
          <p:nvPr/>
        </p:nvSpPr>
        <p:spPr>
          <a:xfrm>
            <a:off x="3937566" y="886890"/>
            <a:ext cx="233910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承認アクションによる承認処理・結果の書込み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9ABB252-9EE5-157C-4ED3-BE3D8D4C9835}"/>
              </a:ext>
            </a:extLst>
          </p:cNvPr>
          <p:cNvSpPr txBox="1"/>
          <p:nvPr/>
        </p:nvSpPr>
        <p:spPr>
          <a:xfrm>
            <a:off x="4758303" y="4466347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回覧の通知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4A543F8-9A0A-CE20-6F7E-0B549288A5D7}"/>
              </a:ext>
            </a:extLst>
          </p:cNvPr>
          <p:cNvSpPr txBox="1"/>
          <p:nvPr/>
        </p:nvSpPr>
        <p:spPr>
          <a:xfrm>
            <a:off x="3933189" y="5473797"/>
            <a:ext cx="9028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承認結果の通知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99ACA8D-B97E-7847-D7BB-123AF33D100F}"/>
              </a:ext>
            </a:extLst>
          </p:cNvPr>
          <p:cNvSpPr txBox="1"/>
          <p:nvPr/>
        </p:nvSpPr>
        <p:spPr>
          <a:xfrm>
            <a:off x="2948259" y="3922205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800" dirty="0"/>
              <a:t>申請の閲覧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9EDA37B-8698-9B6B-D718-84A54A84F958}"/>
              </a:ext>
            </a:extLst>
          </p:cNvPr>
          <p:cNvSpPr txBox="1"/>
          <p:nvPr/>
        </p:nvSpPr>
        <p:spPr>
          <a:xfrm>
            <a:off x="2948258" y="1980041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800" dirty="0"/>
              <a:t>申請の閲覧</a:t>
            </a: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F05099A-BE55-EE20-6780-C0F29FDB7F27}"/>
              </a:ext>
            </a:extLst>
          </p:cNvPr>
          <p:cNvGrpSpPr/>
          <p:nvPr/>
        </p:nvGrpSpPr>
        <p:grpSpPr>
          <a:xfrm>
            <a:off x="8709992" y="424800"/>
            <a:ext cx="1261884" cy="5248253"/>
            <a:chOff x="8709992" y="424800"/>
            <a:chExt cx="1261884" cy="524825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C7D3AB76-DC25-FF2B-FD89-2367D6DC096A}"/>
                </a:ext>
              </a:extLst>
            </p:cNvPr>
            <p:cNvGrpSpPr/>
            <p:nvPr/>
          </p:nvGrpSpPr>
          <p:grpSpPr>
            <a:xfrm>
              <a:off x="8799760" y="2354400"/>
              <a:ext cx="1085222" cy="1389054"/>
              <a:chOff x="5107263" y="2354400"/>
              <a:chExt cx="1085222" cy="1389054"/>
            </a:xfrm>
          </p:grpSpPr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12B49E25-5C9F-91B2-95D6-76BECCE1F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112485" y="23544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EF7D91D-61AF-3A05-3FC9-4D785739B601}"/>
                  </a:ext>
                </a:extLst>
              </p:cNvPr>
              <p:cNvSpPr txBox="1"/>
              <p:nvPr/>
            </p:nvSpPr>
            <p:spPr>
              <a:xfrm>
                <a:off x="5107263" y="3435677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ja-JP" altLang="en-US" sz="1400" dirty="0"/>
                  <a:t>移行</a:t>
                </a:r>
                <a:r>
                  <a:rPr kumimoji="1" lang="ja-JP" altLang="en-US" sz="1400" dirty="0"/>
                  <a:t>フロー</a:t>
                </a:r>
                <a:endParaRPr kumimoji="1" lang="en-US" altLang="ja-JP" sz="1400" dirty="0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9BDDE01-F282-F252-F7F3-3E3DBDCE8816}"/>
                </a:ext>
              </a:extLst>
            </p:cNvPr>
            <p:cNvGrpSpPr/>
            <p:nvPr/>
          </p:nvGrpSpPr>
          <p:grpSpPr>
            <a:xfrm>
              <a:off x="8709992" y="424800"/>
              <a:ext cx="1261884" cy="1389055"/>
              <a:chOff x="6457272" y="2354400"/>
              <a:chExt cx="1261884" cy="1389055"/>
            </a:xfrm>
          </p:grpSpPr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9D3E7CD5-E88A-8A38-A61A-A8716ED70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48214" y="23544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460998E-4529-258F-6DE7-B49FD11CDB2B}"/>
                  </a:ext>
                </a:extLst>
              </p:cNvPr>
              <p:cNvSpPr txBox="1"/>
              <p:nvPr/>
            </p:nvSpPr>
            <p:spPr>
              <a:xfrm>
                <a:off x="6457272" y="343567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ja-JP" altLang="en-US" sz="1400" dirty="0"/>
                  <a:t>申請テーブル</a:t>
                </a:r>
              </a:p>
            </p:txBody>
          </p:sp>
        </p:grp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48388250-CD82-5DA3-2AF0-E98BE3972C6C}"/>
                </a:ext>
              </a:extLst>
            </p:cNvPr>
            <p:cNvCxnSpPr>
              <a:cxnSpLocks/>
              <a:stCxn id="80" idx="2"/>
              <a:endCxn id="76" idx="0"/>
            </p:cNvCxnSpPr>
            <p:nvPr/>
          </p:nvCxnSpPr>
          <p:spPr>
            <a:xfrm>
              <a:off x="9340934" y="1813855"/>
              <a:ext cx="4048" cy="540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E58025A-78AD-F7B7-D91A-5EE1C2F71A43}"/>
                </a:ext>
              </a:extLst>
            </p:cNvPr>
            <p:cNvCxnSpPr>
              <a:cxnSpLocks/>
              <a:stCxn id="77" idx="2"/>
              <a:endCxn id="84" idx="0"/>
            </p:cNvCxnSpPr>
            <p:nvPr/>
          </p:nvCxnSpPr>
          <p:spPr>
            <a:xfrm flipH="1">
              <a:off x="9334800" y="3743454"/>
              <a:ext cx="6134" cy="5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9031AE82-F4F3-B933-C01D-8766A3472D96}"/>
                </a:ext>
              </a:extLst>
            </p:cNvPr>
            <p:cNvGrpSpPr/>
            <p:nvPr/>
          </p:nvGrpSpPr>
          <p:grpSpPr>
            <a:xfrm>
              <a:off x="8759161" y="4285276"/>
              <a:ext cx="1151277" cy="1387777"/>
              <a:chOff x="9479161" y="4285276"/>
              <a:chExt cx="1151277" cy="1387777"/>
            </a:xfrm>
          </p:grpSpPr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88AFADBE-9E09-8977-F485-4A60B7675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514800" y="4285276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B4ABA8F3-060C-B66B-05CC-B9ADCA02342F}"/>
                  </a:ext>
                </a:extLst>
              </p:cNvPr>
              <p:cNvSpPr txBox="1"/>
              <p:nvPr/>
            </p:nvSpPr>
            <p:spPr>
              <a:xfrm>
                <a:off x="9479161" y="5365276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Cosmos DB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09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2F3DF85-A1DB-8C6A-B8B6-B678BC3BAC52}"/>
              </a:ext>
            </a:extLst>
          </p:cNvPr>
          <p:cNvSpPr/>
          <p:nvPr/>
        </p:nvSpPr>
        <p:spPr>
          <a:xfrm>
            <a:off x="3503059" y="3606229"/>
            <a:ext cx="8206483" cy="3236359"/>
          </a:xfrm>
          <a:custGeom>
            <a:avLst/>
            <a:gdLst>
              <a:gd name="connsiteX0" fmla="*/ 7850484 w 8206483"/>
              <a:gd name="connsiteY0" fmla="*/ 0 h 3236359"/>
              <a:gd name="connsiteX1" fmla="*/ 8206483 w 8206483"/>
              <a:gd name="connsiteY1" fmla="*/ 356000 h 3236359"/>
              <a:gd name="connsiteX2" fmla="*/ 8206483 w 8206483"/>
              <a:gd name="connsiteY2" fmla="*/ 2880360 h 3236359"/>
              <a:gd name="connsiteX3" fmla="*/ 7850484 w 8206483"/>
              <a:gd name="connsiteY3" fmla="*/ 3236360 h 3236359"/>
              <a:gd name="connsiteX4" fmla="*/ 356000 w 8206483"/>
              <a:gd name="connsiteY4" fmla="*/ 3236360 h 3236359"/>
              <a:gd name="connsiteX5" fmla="*/ 0 w 8206483"/>
              <a:gd name="connsiteY5" fmla="*/ 2880360 h 3236359"/>
              <a:gd name="connsiteX6" fmla="*/ 0 w 8206483"/>
              <a:gd name="connsiteY6" fmla="*/ 356000 h 3236359"/>
              <a:gd name="connsiteX7" fmla="*/ 356000 w 8206483"/>
              <a:gd name="connsiteY7" fmla="*/ 0 h 323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483" h="3236359">
                <a:moveTo>
                  <a:pt x="7850484" y="0"/>
                </a:moveTo>
                <a:cubicBezTo>
                  <a:pt x="8047097" y="0"/>
                  <a:pt x="8206483" y="159386"/>
                  <a:pt x="8206483" y="356000"/>
                </a:cubicBezTo>
                <a:lnTo>
                  <a:pt x="8206483" y="2880360"/>
                </a:lnTo>
                <a:cubicBezTo>
                  <a:pt x="8206483" y="3076973"/>
                  <a:pt x="8047097" y="3236360"/>
                  <a:pt x="7850484" y="3236360"/>
                </a:cubicBezTo>
                <a:lnTo>
                  <a:pt x="356000" y="3236360"/>
                </a:lnTo>
                <a:cubicBezTo>
                  <a:pt x="159387" y="3236360"/>
                  <a:pt x="0" y="3076973"/>
                  <a:pt x="0" y="2880360"/>
                </a:cubicBezTo>
                <a:lnTo>
                  <a:pt x="0" y="356000"/>
                </a:lnTo>
                <a:cubicBezTo>
                  <a:pt x="0" y="159386"/>
                  <a:pt x="159387" y="0"/>
                  <a:pt x="356000" y="0"/>
                </a:cubicBezTo>
                <a:close/>
              </a:path>
            </a:pathLst>
          </a:custGeom>
          <a:noFill/>
          <a:ln w="15404" cap="flat">
            <a:solidFill>
              <a:srgbClr val="036897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2CBFDA-A292-7651-2755-1E5CDEB366AA}"/>
              </a:ext>
            </a:extLst>
          </p:cNvPr>
          <p:cNvSpPr txBox="1"/>
          <p:nvPr/>
        </p:nvSpPr>
        <p:spPr>
          <a:xfrm>
            <a:off x="7110009" y="3612077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spc="0" baseline="0" dirty="0">
                <a:ln/>
                <a:solidFill>
                  <a:srgbClr val="6881B3"/>
                </a:solidFill>
                <a:latin typeface="Verdana"/>
                <a:sym typeface="Verdana"/>
                <a:rtl val="0"/>
              </a:rPr>
              <a:t>開発部</a:t>
            </a: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9C8FD34-DB3A-B7CE-45C1-68143A1060E1}"/>
              </a:ext>
            </a:extLst>
          </p:cNvPr>
          <p:cNvSpPr/>
          <p:nvPr/>
        </p:nvSpPr>
        <p:spPr>
          <a:xfrm>
            <a:off x="3503059" y="200346"/>
            <a:ext cx="8206483" cy="3236359"/>
          </a:xfrm>
          <a:custGeom>
            <a:avLst/>
            <a:gdLst>
              <a:gd name="connsiteX0" fmla="*/ 7850484 w 8206483"/>
              <a:gd name="connsiteY0" fmla="*/ 0 h 3236359"/>
              <a:gd name="connsiteX1" fmla="*/ 8206483 w 8206483"/>
              <a:gd name="connsiteY1" fmla="*/ 356000 h 3236359"/>
              <a:gd name="connsiteX2" fmla="*/ 8206483 w 8206483"/>
              <a:gd name="connsiteY2" fmla="*/ 2880360 h 3236359"/>
              <a:gd name="connsiteX3" fmla="*/ 7850484 w 8206483"/>
              <a:gd name="connsiteY3" fmla="*/ 3236360 h 3236359"/>
              <a:gd name="connsiteX4" fmla="*/ 356000 w 8206483"/>
              <a:gd name="connsiteY4" fmla="*/ 3236360 h 3236359"/>
              <a:gd name="connsiteX5" fmla="*/ 0 w 8206483"/>
              <a:gd name="connsiteY5" fmla="*/ 2880360 h 3236359"/>
              <a:gd name="connsiteX6" fmla="*/ 0 w 8206483"/>
              <a:gd name="connsiteY6" fmla="*/ 355999 h 3236359"/>
              <a:gd name="connsiteX7" fmla="*/ 356000 w 8206483"/>
              <a:gd name="connsiteY7" fmla="*/ 0 h 323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483" h="3236359">
                <a:moveTo>
                  <a:pt x="7850484" y="0"/>
                </a:moveTo>
                <a:cubicBezTo>
                  <a:pt x="8047097" y="0"/>
                  <a:pt x="8206483" y="159386"/>
                  <a:pt x="8206483" y="356000"/>
                </a:cubicBezTo>
                <a:lnTo>
                  <a:pt x="8206483" y="2880360"/>
                </a:lnTo>
                <a:cubicBezTo>
                  <a:pt x="8206483" y="3076973"/>
                  <a:pt x="8047097" y="3236360"/>
                  <a:pt x="7850484" y="3236360"/>
                </a:cubicBezTo>
                <a:lnTo>
                  <a:pt x="356000" y="3236360"/>
                </a:lnTo>
                <a:cubicBezTo>
                  <a:pt x="159387" y="3236360"/>
                  <a:pt x="0" y="3076973"/>
                  <a:pt x="0" y="2880360"/>
                </a:cubicBezTo>
                <a:lnTo>
                  <a:pt x="0" y="355999"/>
                </a:lnTo>
                <a:cubicBezTo>
                  <a:pt x="0" y="159386"/>
                  <a:pt x="159387" y="0"/>
                  <a:pt x="356000" y="0"/>
                </a:cubicBezTo>
                <a:close/>
              </a:path>
            </a:pathLst>
          </a:custGeom>
          <a:noFill/>
          <a:ln w="15404" cap="flat">
            <a:solidFill>
              <a:srgbClr val="036897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F81AB9-C601-37C1-516F-7ADF6848F280}"/>
              </a:ext>
            </a:extLst>
          </p:cNvPr>
          <p:cNvSpPr txBox="1"/>
          <p:nvPr/>
        </p:nvSpPr>
        <p:spPr>
          <a:xfrm>
            <a:off x="7110009" y="202066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spc="0" baseline="0" dirty="0">
                <a:ln/>
                <a:solidFill>
                  <a:srgbClr val="6881B3"/>
                </a:solidFill>
                <a:latin typeface="Verdana"/>
                <a:sym typeface="Verdana"/>
                <a:rtl val="0"/>
              </a:rPr>
              <a:t>営業部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9E82B313-0A4A-8990-0631-215EFF644C75}"/>
              </a:ext>
            </a:extLst>
          </p:cNvPr>
          <p:cNvSpPr/>
          <p:nvPr/>
        </p:nvSpPr>
        <p:spPr>
          <a:xfrm>
            <a:off x="2116047" y="1429392"/>
            <a:ext cx="4637730" cy="2122897"/>
          </a:xfrm>
          <a:custGeom>
            <a:avLst/>
            <a:gdLst>
              <a:gd name="connsiteX0" fmla="*/ 4584843 w 4584842"/>
              <a:gd name="connsiteY0" fmla="*/ 0 h 2122897"/>
              <a:gd name="connsiteX1" fmla="*/ 4584843 w 4584842"/>
              <a:gd name="connsiteY1" fmla="*/ 48160 h 2122897"/>
              <a:gd name="connsiteX2" fmla="*/ 4507787 w 4584842"/>
              <a:gd name="connsiteY2" fmla="*/ 96320 h 2122897"/>
              <a:gd name="connsiteX3" fmla="*/ 1155843 w 4584842"/>
              <a:gd name="connsiteY3" fmla="*/ 96320 h 2122897"/>
              <a:gd name="connsiteX4" fmla="*/ 1078787 w 4584842"/>
              <a:gd name="connsiteY4" fmla="*/ 173376 h 2122897"/>
              <a:gd name="connsiteX5" fmla="*/ 1078787 w 4584842"/>
              <a:gd name="connsiteY5" fmla="*/ 2045842 h 2122897"/>
              <a:gd name="connsiteX6" fmla="*/ 1001730 w 4584842"/>
              <a:gd name="connsiteY6" fmla="*/ 2122898 h 2122897"/>
              <a:gd name="connsiteX7" fmla="*/ 0 w 4584842"/>
              <a:gd name="connsiteY7" fmla="*/ 2122898 h 212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4842" h="2122897">
                <a:moveTo>
                  <a:pt x="4584843" y="0"/>
                </a:moveTo>
                <a:lnTo>
                  <a:pt x="4584843" y="48160"/>
                </a:lnTo>
                <a:cubicBezTo>
                  <a:pt x="4584843" y="80269"/>
                  <a:pt x="4559160" y="96320"/>
                  <a:pt x="4507787" y="96320"/>
                </a:cubicBezTo>
                <a:lnTo>
                  <a:pt x="1155843" y="96320"/>
                </a:lnTo>
                <a:cubicBezTo>
                  <a:pt x="1104469" y="96320"/>
                  <a:pt x="1078787" y="122003"/>
                  <a:pt x="1078787" y="173376"/>
                </a:cubicBezTo>
                <a:lnTo>
                  <a:pt x="1078787" y="2045842"/>
                </a:lnTo>
                <a:cubicBezTo>
                  <a:pt x="1078787" y="2097215"/>
                  <a:pt x="1053104" y="2122898"/>
                  <a:pt x="1001730" y="2122898"/>
                </a:cubicBezTo>
                <a:lnTo>
                  <a:pt x="0" y="2122898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26FE41A-CC22-FDEB-BCA0-440C038E4B2B}"/>
              </a:ext>
            </a:extLst>
          </p:cNvPr>
          <p:cNvSpPr/>
          <p:nvPr/>
        </p:nvSpPr>
        <p:spPr>
          <a:xfrm>
            <a:off x="1730766" y="1086492"/>
            <a:ext cx="7705" cy="2350213"/>
          </a:xfrm>
          <a:custGeom>
            <a:avLst/>
            <a:gdLst>
              <a:gd name="connsiteX0" fmla="*/ 0 w 7705"/>
              <a:gd name="connsiteY0" fmla="*/ 2350214 h 2350213"/>
              <a:gd name="connsiteX1" fmla="*/ 0 w 7705"/>
              <a:gd name="connsiteY1" fmla="*/ 0 h 235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" h="2350213">
                <a:moveTo>
                  <a:pt x="0" y="2350214"/>
                </a:move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DCB494F0-2FE9-8803-35C5-FED780416B78}"/>
              </a:ext>
            </a:extLst>
          </p:cNvPr>
          <p:cNvSpPr/>
          <p:nvPr/>
        </p:nvSpPr>
        <p:spPr>
          <a:xfrm>
            <a:off x="1345486" y="3436705"/>
            <a:ext cx="770561" cy="199267"/>
          </a:xfrm>
          <a:custGeom>
            <a:avLst/>
            <a:gdLst>
              <a:gd name="connsiteX0" fmla="*/ 730724 w 770561"/>
              <a:gd name="connsiteY0" fmla="*/ 0 h 199267"/>
              <a:gd name="connsiteX1" fmla="*/ 770562 w 770561"/>
              <a:gd name="connsiteY1" fmla="*/ 39838 h 199267"/>
              <a:gd name="connsiteX2" fmla="*/ 770562 w 770561"/>
              <a:gd name="connsiteY2" fmla="*/ 159429 h 199267"/>
              <a:gd name="connsiteX3" fmla="*/ 730724 w 770561"/>
              <a:gd name="connsiteY3" fmla="*/ 199267 h 199267"/>
              <a:gd name="connsiteX4" fmla="*/ 39838 w 770561"/>
              <a:gd name="connsiteY4" fmla="*/ 199267 h 199267"/>
              <a:gd name="connsiteX5" fmla="*/ 0 w 770561"/>
              <a:gd name="connsiteY5" fmla="*/ 159429 h 199267"/>
              <a:gd name="connsiteX6" fmla="*/ 0 w 770561"/>
              <a:gd name="connsiteY6" fmla="*/ 39838 h 199267"/>
              <a:gd name="connsiteX7" fmla="*/ 39838 w 770561"/>
              <a:gd name="connsiteY7" fmla="*/ 0 h 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199267">
                <a:moveTo>
                  <a:pt x="730724" y="0"/>
                </a:moveTo>
                <a:cubicBezTo>
                  <a:pt x="752726" y="0"/>
                  <a:pt x="770562" y="17836"/>
                  <a:pt x="770562" y="39838"/>
                </a:cubicBezTo>
                <a:lnTo>
                  <a:pt x="770562" y="159429"/>
                </a:lnTo>
                <a:cubicBezTo>
                  <a:pt x="770562" y="181431"/>
                  <a:pt x="752726" y="199267"/>
                  <a:pt x="730724" y="199267"/>
                </a:cubicBezTo>
                <a:lnTo>
                  <a:pt x="39838" y="199267"/>
                </a:lnTo>
                <a:cubicBezTo>
                  <a:pt x="17836" y="199267"/>
                  <a:pt x="0" y="181431"/>
                  <a:pt x="0" y="159429"/>
                </a:cubicBezTo>
                <a:lnTo>
                  <a:pt x="0" y="39838"/>
                </a:lnTo>
                <a:cubicBezTo>
                  <a:pt x="0" y="17836"/>
                  <a:pt x="17836" y="0"/>
                  <a:pt x="39838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F72DC22-0DD8-88B3-323C-F3A293DE78C5}"/>
              </a:ext>
            </a:extLst>
          </p:cNvPr>
          <p:cNvSpPr/>
          <p:nvPr/>
        </p:nvSpPr>
        <p:spPr>
          <a:xfrm>
            <a:off x="1422542" y="3635972"/>
            <a:ext cx="616449" cy="31901"/>
          </a:xfrm>
          <a:custGeom>
            <a:avLst/>
            <a:gdLst>
              <a:gd name="connsiteX0" fmla="*/ 0 w 616449"/>
              <a:gd name="connsiteY0" fmla="*/ 0 h 31901"/>
              <a:gd name="connsiteX1" fmla="*/ 616449 w 616449"/>
              <a:gd name="connsiteY1" fmla="*/ 0 h 31901"/>
              <a:gd name="connsiteX2" fmla="*/ 616449 w 616449"/>
              <a:gd name="connsiteY2" fmla="*/ 31901 h 31901"/>
              <a:gd name="connsiteX3" fmla="*/ 0 w 616449"/>
              <a:gd name="connsiteY3" fmla="*/ 31901 h 3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1901">
                <a:moveTo>
                  <a:pt x="0" y="0"/>
                </a:moveTo>
                <a:lnTo>
                  <a:pt x="616449" y="0"/>
                </a:lnTo>
                <a:lnTo>
                  <a:pt x="616449" y="31901"/>
                </a:lnTo>
                <a:lnTo>
                  <a:pt x="0" y="31901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7AD62F5-449D-3E62-6FCA-0D0184BF14DD}"/>
              </a:ext>
            </a:extLst>
          </p:cNvPr>
          <p:cNvSpPr/>
          <p:nvPr/>
        </p:nvSpPr>
        <p:spPr>
          <a:xfrm>
            <a:off x="1368602" y="3492494"/>
            <a:ext cx="504717" cy="31901"/>
          </a:xfrm>
          <a:custGeom>
            <a:avLst/>
            <a:gdLst>
              <a:gd name="connsiteX0" fmla="*/ 0 w 504717"/>
              <a:gd name="connsiteY0" fmla="*/ 0 h 31901"/>
              <a:gd name="connsiteX1" fmla="*/ 46234 w 504717"/>
              <a:gd name="connsiteY1" fmla="*/ 0 h 31901"/>
              <a:gd name="connsiteX2" fmla="*/ 46234 w 504717"/>
              <a:gd name="connsiteY2" fmla="*/ 23887 h 31901"/>
              <a:gd name="connsiteX3" fmla="*/ 30822 w 504717"/>
              <a:gd name="connsiteY3" fmla="*/ 23887 h 31901"/>
              <a:gd name="connsiteX4" fmla="*/ 30822 w 504717"/>
              <a:gd name="connsiteY4" fmla="*/ 31901 h 31901"/>
              <a:gd name="connsiteX5" fmla="*/ 15411 w 504717"/>
              <a:gd name="connsiteY5" fmla="*/ 31901 h 31901"/>
              <a:gd name="connsiteX6" fmla="*/ 15411 w 504717"/>
              <a:gd name="connsiteY6" fmla="*/ 23887 h 31901"/>
              <a:gd name="connsiteX7" fmla="*/ 0 w 504717"/>
              <a:gd name="connsiteY7" fmla="*/ 23887 h 31901"/>
              <a:gd name="connsiteX8" fmla="*/ 65498 w 504717"/>
              <a:gd name="connsiteY8" fmla="*/ 0 h 31901"/>
              <a:gd name="connsiteX9" fmla="*/ 111731 w 504717"/>
              <a:gd name="connsiteY9" fmla="*/ 0 h 31901"/>
              <a:gd name="connsiteX10" fmla="*/ 111731 w 504717"/>
              <a:gd name="connsiteY10" fmla="*/ 23887 h 31901"/>
              <a:gd name="connsiteX11" fmla="*/ 96320 w 504717"/>
              <a:gd name="connsiteY11" fmla="*/ 23887 h 31901"/>
              <a:gd name="connsiteX12" fmla="*/ 96320 w 504717"/>
              <a:gd name="connsiteY12" fmla="*/ 31901 h 31901"/>
              <a:gd name="connsiteX13" fmla="*/ 80909 w 504717"/>
              <a:gd name="connsiteY13" fmla="*/ 31901 h 31901"/>
              <a:gd name="connsiteX14" fmla="*/ 80909 w 504717"/>
              <a:gd name="connsiteY14" fmla="*/ 23887 h 31901"/>
              <a:gd name="connsiteX15" fmla="*/ 65498 w 504717"/>
              <a:gd name="connsiteY15" fmla="*/ 23887 h 31901"/>
              <a:gd name="connsiteX16" fmla="*/ 130996 w 504717"/>
              <a:gd name="connsiteY16" fmla="*/ 0 h 31901"/>
              <a:gd name="connsiteX17" fmla="*/ 177229 w 504717"/>
              <a:gd name="connsiteY17" fmla="*/ 0 h 31901"/>
              <a:gd name="connsiteX18" fmla="*/ 177229 w 504717"/>
              <a:gd name="connsiteY18" fmla="*/ 23887 h 31901"/>
              <a:gd name="connsiteX19" fmla="*/ 161818 w 504717"/>
              <a:gd name="connsiteY19" fmla="*/ 23887 h 31901"/>
              <a:gd name="connsiteX20" fmla="*/ 161818 w 504717"/>
              <a:gd name="connsiteY20" fmla="*/ 31901 h 31901"/>
              <a:gd name="connsiteX21" fmla="*/ 146407 w 504717"/>
              <a:gd name="connsiteY21" fmla="*/ 31901 h 31901"/>
              <a:gd name="connsiteX22" fmla="*/ 146407 w 504717"/>
              <a:gd name="connsiteY22" fmla="*/ 23887 h 31901"/>
              <a:gd name="connsiteX23" fmla="*/ 130996 w 504717"/>
              <a:gd name="connsiteY23" fmla="*/ 23887 h 31901"/>
              <a:gd name="connsiteX24" fmla="*/ 196493 w 504717"/>
              <a:gd name="connsiteY24" fmla="*/ 0 h 31901"/>
              <a:gd name="connsiteX25" fmla="*/ 242727 w 504717"/>
              <a:gd name="connsiteY25" fmla="*/ 0 h 31901"/>
              <a:gd name="connsiteX26" fmla="*/ 242727 w 504717"/>
              <a:gd name="connsiteY26" fmla="*/ 23887 h 31901"/>
              <a:gd name="connsiteX27" fmla="*/ 227316 w 504717"/>
              <a:gd name="connsiteY27" fmla="*/ 23887 h 31901"/>
              <a:gd name="connsiteX28" fmla="*/ 227316 w 504717"/>
              <a:gd name="connsiteY28" fmla="*/ 31901 h 31901"/>
              <a:gd name="connsiteX29" fmla="*/ 211905 w 504717"/>
              <a:gd name="connsiteY29" fmla="*/ 31901 h 31901"/>
              <a:gd name="connsiteX30" fmla="*/ 211905 w 504717"/>
              <a:gd name="connsiteY30" fmla="*/ 23887 h 31901"/>
              <a:gd name="connsiteX31" fmla="*/ 196493 w 504717"/>
              <a:gd name="connsiteY31" fmla="*/ 23887 h 31901"/>
              <a:gd name="connsiteX32" fmla="*/ 261991 w 504717"/>
              <a:gd name="connsiteY32" fmla="*/ 0 h 31901"/>
              <a:gd name="connsiteX33" fmla="*/ 308225 w 504717"/>
              <a:gd name="connsiteY33" fmla="*/ 0 h 31901"/>
              <a:gd name="connsiteX34" fmla="*/ 308225 w 504717"/>
              <a:gd name="connsiteY34" fmla="*/ 23887 h 31901"/>
              <a:gd name="connsiteX35" fmla="*/ 292813 w 504717"/>
              <a:gd name="connsiteY35" fmla="*/ 23887 h 31901"/>
              <a:gd name="connsiteX36" fmla="*/ 292813 w 504717"/>
              <a:gd name="connsiteY36" fmla="*/ 31901 h 31901"/>
              <a:gd name="connsiteX37" fmla="*/ 277402 w 504717"/>
              <a:gd name="connsiteY37" fmla="*/ 31901 h 31901"/>
              <a:gd name="connsiteX38" fmla="*/ 277402 w 504717"/>
              <a:gd name="connsiteY38" fmla="*/ 23887 h 31901"/>
              <a:gd name="connsiteX39" fmla="*/ 261991 w 504717"/>
              <a:gd name="connsiteY39" fmla="*/ 23887 h 31901"/>
              <a:gd name="connsiteX40" fmla="*/ 327489 w 504717"/>
              <a:gd name="connsiteY40" fmla="*/ 0 h 31901"/>
              <a:gd name="connsiteX41" fmla="*/ 373722 w 504717"/>
              <a:gd name="connsiteY41" fmla="*/ 0 h 31901"/>
              <a:gd name="connsiteX42" fmla="*/ 373722 w 504717"/>
              <a:gd name="connsiteY42" fmla="*/ 23887 h 31901"/>
              <a:gd name="connsiteX43" fmla="*/ 358311 w 504717"/>
              <a:gd name="connsiteY43" fmla="*/ 23887 h 31901"/>
              <a:gd name="connsiteX44" fmla="*/ 358311 w 504717"/>
              <a:gd name="connsiteY44" fmla="*/ 31901 h 31901"/>
              <a:gd name="connsiteX45" fmla="*/ 342900 w 504717"/>
              <a:gd name="connsiteY45" fmla="*/ 31901 h 31901"/>
              <a:gd name="connsiteX46" fmla="*/ 342900 w 504717"/>
              <a:gd name="connsiteY46" fmla="*/ 23887 h 31901"/>
              <a:gd name="connsiteX47" fmla="*/ 327489 w 504717"/>
              <a:gd name="connsiteY47" fmla="*/ 23887 h 31901"/>
              <a:gd name="connsiteX48" fmla="*/ 392987 w 504717"/>
              <a:gd name="connsiteY48" fmla="*/ 0 h 31901"/>
              <a:gd name="connsiteX49" fmla="*/ 439220 w 504717"/>
              <a:gd name="connsiteY49" fmla="*/ 0 h 31901"/>
              <a:gd name="connsiteX50" fmla="*/ 439220 w 504717"/>
              <a:gd name="connsiteY50" fmla="*/ 23887 h 31901"/>
              <a:gd name="connsiteX51" fmla="*/ 423809 w 504717"/>
              <a:gd name="connsiteY51" fmla="*/ 23887 h 31901"/>
              <a:gd name="connsiteX52" fmla="*/ 423809 w 504717"/>
              <a:gd name="connsiteY52" fmla="*/ 31901 h 31901"/>
              <a:gd name="connsiteX53" fmla="*/ 408398 w 504717"/>
              <a:gd name="connsiteY53" fmla="*/ 31901 h 31901"/>
              <a:gd name="connsiteX54" fmla="*/ 408398 w 504717"/>
              <a:gd name="connsiteY54" fmla="*/ 23887 h 31901"/>
              <a:gd name="connsiteX55" fmla="*/ 392987 w 504717"/>
              <a:gd name="connsiteY55" fmla="*/ 23887 h 31901"/>
              <a:gd name="connsiteX56" fmla="*/ 458484 w 504717"/>
              <a:gd name="connsiteY56" fmla="*/ 0 h 31901"/>
              <a:gd name="connsiteX57" fmla="*/ 504718 w 504717"/>
              <a:gd name="connsiteY57" fmla="*/ 0 h 31901"/>
              <a:gd name="connsiteX58" fmla="*/ 504718 w 504717"/>
              <a:gd name="connsiteY58" fmla="*/ 23887 h 31901"/>
              <a:gd name="connsiteX59" fmla="*/ 489307 w 504717"/>
              <a:gd name="connsiteY59" fmla="*/ 23887 h 31901"/>
              <a:gd name="connsiteX60" fmla="*/ 489307 w 504717"/>
              <a:gd name="connsiteY60" fmla="*/ 31901 h 31901"/>
              <a:gd name="connsiteX61" fmla="*/ 473896 w 504717"/>
              <a:gd name="connsiteY61" fmla="*/ 31901 h 31901"/>
              <a:gd name="connsiteX62" fmla="*/ 473896 w 504717"/>
              <a:gd name="connsiteY62" fmla="*/ 23887 h 31901"/>
              <a:gd name="connsiteX63" fmla="*/ 458484 w 504717"/>
              <a:gd name="connsiteY63" fmla="*/ 23887 h 3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4717" h="31901">
                <a:moveTo>
                  <a:pt x="0" y="0"/>
                </a:moveTo>
                <a:lnTo>
                  <a:pt x="46234" y="0"/>
                </a:lnTo>
                <a:lnTo>
                  <a:pt x="46234" y="23887"/>
                </a:lnTo>
                <a:lnTo>
                  <a:pt x="30822" y="23887"/>
                </a:lnTo>
                <a:lnTo>
                  <a:pt x="30822" y="31901"/>
                </a:lnTo>
                <a:lnTo>
                  <a:pt x="15411" y="31901"/>
                </a:lnTo>
                <a:lnTo>
                  <a:pt x="15411" y="23887"/>
                </a:lnTo>
                <a:lnTo>
                  <a:pt x="0" y="23887"/>
                </a:lnTo>
                <a:close/>
                <a:moveTo>
                  <a:pt x="65498" y="0"/>
                </a:moveTo>
                <a:lnTo>
                  <a:pt x="111731" y="0"/>
                </a:lnTo>
                <a:lnTo>
                  <a:pt x="111731" y="23887"/>
                </a:lnTo>
                <a:lnTo>
                  <a:pt x="96320" y="23887"/>
                </a:lnTo>
                <a:lnTo>
                  <a:pt x="96320" y="31901"/>
                </a:lnTo>
                <a:lnTo>
                  <a:pt x="80909" y="31901"/>
                </a:lnTo>
                <a:lnTo>
                  <a:pt x="80909" y="23887"/>
                </a:lnTo>
                <a:lnTo>
                  <a:pt x="65498" y="23887"/>
                </a:lnTo>
                <a:close/>
                <a:moveTo>
                  <a:pt x="130996" y="0"/>
                </a:moveTo>
                <a:lnTo>
                  <a:pt x="177229" y="0"/>
                </a:lnTo>
                <a:lnTo>
                  <a:pt x="177229" y="23887"/>
                </a:lnTo>
                <a:lnTo>
                  <a:pt x="161818" y="23887"/>
                </a:lnTo>
                <a:lnTo>
                  <a:pt x="161818" y="31901"/>
                </a:lnTo>
                <a:lnTo>
                  <a:pt x="146407" y="31901"/>
                </a:lnTo>
                <a:lnTo>
                  <a:pt x="146407" y="23887"/>
                </a:lnTo>
                <a:lnTo>
                  <a:pt x="130996" y="23887"/>
                </a:lnTo>
                <a:close/>
                <a:moveTo>
                  <a:pt x="196493" y="0"/>
                </a:moveTo>
                <a:lnTo>
                  <a:pt x="242727" y="0"/>
                </a:lnTo>
                <a:lnTo>
                  <a:pt x="242727" y="23887"/>
                </a:lnTo>
                <a:lnTo>
                  <a:pt x="227316" y="23887"/>
                </a:lnTo>
                <a:lnTo>
                  <a:pt x="227316" y="31901"/>
                </a:lnTo>
                <a:lnTo>
                  <a:pt x="211905" y="31901"/>
                </a:lnTo>
                <a:lnTo>
                  <a:pt x="211905" y="23887"/>
                </a:lnTo>
                <a:lnTo>
                  <a:pt x="196493" y="23887"/>
                </a:lnTo>
                <a:close/>
                <a:moveTo>
                  <a:pt x="261991" y="0"/>
                </a:moveTo>
                <a:lnTo>
                  <a:pt x="308225" y="0"/>
                </a:lnTo>
                <a:lnTo>
                  <a:pt x="308225" y="23887"/>
                </a:lnTo>
                <a:lnTo>
                  <a:pt x="292813" y="23887"/>
                </a:lnTo>
                <a:lnTo>
                  <a:pt x="292813" y="31901"/>
                </a:lnTo>
                <a:lnTo>
                  <a:pt x="277402" y="31901"/>
                </a:lnTo>
                <a:lnTo>
                  <a:pt x="277402" y="23887"/>
                </a:lnTo>
                <a:lnTo>
                  <a:pt x="261991" y="23887"/>
                </a:lnTo>
                <a:close/>
                <a:moveTo>
                  <a:pt x="327489" y="0"/>
                </a:moveTo>
                <a:lnTo>
                  <a:pt x="373722" y="0"/>
                </a:lnTo>
                <a:lnTo>
                  <a:pt x="373722" y="23887"/>
                </a:lnTo>
                <a:lnTo>
                  <a:pt x="358311" y="23887"/>
                </a:lnTo>
                <a:lnTo>
                  <a:pt x="358311" y="31901"/>
                </a:lnTo>
                <a:lnTo>
                  <a:pt x="342900" y="31901"/>
                </a:lnTo>
                <a:lnTo>
                  <a:pt x="342900" y="23887"/>
                </a:lnTo>
                <a:lnTo>
                  <a:pt x="327489" y="23887"/>
                </a:lnTo>
                <a:close/>
                <a:moveTo>
                  <a:pt x="392987" y="0"/>
                </a:moveTo>
                <a:lnTo>
                  <a:pt x="439220" y="0"/>
                </a:lnTo>
                <a:lnTo>
                  <a:pt x="439220" y="23887"/>
                </a:lnTo>
                <a:lnTo>
                  <a:pt x="423809" y="23887"/>
                </a:lnTo>
                <a:lnTo>
                  <a:pt x="423809" y="31901"/>
                </a:lnTo>
                <a:lnTo>
                  <a:pt x="408398" y="31901"/>
                </a:lnTo>
                <a:lnTo>
                  <a:pt x="408398" y="23887"/>
                </a:lnTo>
                <a:lnTo>
                  <a:pt x="392987" y="23887"/>
                </a:lnTo>
                <a:close/>
                <a:moveTo>
                  <a:pt x="458484" y="0"/>
                </a:moveTo>
                <a:lnTo>
                  <a:pt x="504718" y="0"/>
                </a:lnTo>
                <a:lnTo>
                  <a:pt x="504718" y="23887"/>
                </a:lnTo>
                <a:lnTo>
                  <a:pt x="489307" y="23887"/>
                </a:lnTo>
                <a:lnTo>
                  <a:pt x="489307" y="31901"/>
                </a:lnTo>
                <a:lnTo>
                  <a:pt x="473896" y="31901"/>
                </a:lnTo>
                <a:lnTo>
                  <a:pt x="473896" y="23887"/>
                </a:lnTo>
                <a:lnTo>
                  <a:pt x="458484" y="2388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8761A67-1D51-10BE-DAE6-9AB2DE18FDFF}"/>
              </a:ext>
            </a:extLst>
          </p:cNvPr>
          <p:cNvSpPr/>
          <p:nvPr/>
        </p:nvSpPr>
        <p:spPr>
          <a:xfrm>
            <a:off x="1961935" y="3472568"/>
            <a:ext cx="123289" cy="127541"/>
          </a:xfrm>
          <a:custGeom>
            <a:avLst/>
            <a:gdLst>
              <a:gd name="connsiteX0" fmla="*/ 123290 w 123289"/>
              <a:gd name="connsiteY0" fmla="*/ 63771 h 127541"/>
              <a:gd name="connsiteX1" fmla="*/ 61645 w 123289"/>
              <a:gd name="connsiteY1" fmla="*/ 127541 h 127541"/>
              <a:gd name="connsiteX2" fmla="*/ 0 w 123289"/>
              <a:gd name="connsiteY2" fmla="*/ 63771 h 127541"/>
              <a:gd name="connsiteX3" fmla="*/ 61645 w 123289"/>
              <a:gd name="connsiteY3" fmla="*/ 0 h 127541"/>
              <a:gd name="connsiteX4" fmla="*/ 123290 w 123289"/>
              <a:gd name="connsiteY4" fmla="*/ 63771 h 12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89" h="127541">
                <a:moveTo>
                  <a:pt x="123290" y="63771"/>
                </a:moveTo>
                <a:cubicBezTo>
                  <a:pt x="123290" y="98990"/>
                  <a:pt x="95690" y="127541"/>
                  <a:pt x="61645" y="127541"/>
                </a:cubicBezTo>
                <a:cubicBezTo>
                  <a:pt x="27599" y="127541"/>
                  <a:pt x="0" y="98990"/>
                  <a:pt x="0" y="63771"/>
                </a:cubicBezTo>
                <a:cubicBezTo>
                  <a:pt x="0" y="28551"/>
                  <a:pt x="27599" y="0"/>
                  <a:pt x="61645" y="0"/>
                </a:cubicBezTo>
                <a:cubicBezTo>
                  <a:pt x="95690" y="0"/>
                  <a:pt x="123290" y="28551"/>
                  <a:pt x="123290" y="6377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008BCF80-DF77-FBA4-D806-8853617AECC6}"/>
              </a:ext>
            </a:extLst>
          </p:cNvPr>
          <p:cNvSpPr/>
          <p:nvPr/>
        </p:nvSpPr>
        <p:spPr>
          <a:xfrm>
            <a:off x="1907996" y="3460600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F9F83BC-853F-FE32-558C-EBCFAA77C24C}"/>
              </a:ext>
            </a:extLst>
          </p:cNvPr>
          <p:cNvSpPr/>
          <p:nvPr/>
        </p:nvSpPr>
        <p:spPr>
          <a:xfrm>
            <a:off x="1907996" y="3580192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3D216F5-6035-4A51-B4E9-B6E78B735E94}"/>
              </a:ext>
            </a:extLst>
          </p:cNvPr>
          <p:cNvSpPr/>
          <p:nvPr/>
        </p:nvSpPr>
        <p:spPr>
          <a:xfrm>
            <a:off x="1907996" y="3520396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5A95F91-38A2-802F-B3D5-70B579E756A4}"/>
              </a:ext>
            </a:extLst>
          </p:cNvPr>
          <p:cNvSpPr/>
          <p:nvPr/>
        </p:nvSpPr>
        <p:spPr>
          <a:xfrm>
            <a:off x="1834792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FF4D4B30-8B02-9EFC-6911-2C270DB16854}"/>
              </a:ext>
            </a:extLst>
          </p:cNvPr>
          <p:cNvSpPr/>
          <p:nvPr/>
        </p:nvSpPr>
        <p:spPr>
          <a:xfrm>
            <a:off x="1769295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12C1C75F-DB9C-48CF-6589-D5A95C109ECD}"/>
              </a:ext>
            </a:extLst>
          </p:cNvPr>
          <p:cNvSpPr/>
          <p:nvPr/>
        </p:nvSpPr>
        <p:spPr>
          <a:xfrm>
            <a:off x="1703797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44B55B92-4789-12A0-22F9-C1C0AC72CE63}"/>
              </a:ext>
            </a:extLst>
          </p:cNvPr>
          <p:cNvSpPr/>
          <p:nvPr/>
        </p:nvSpPr>
        <p:spPr>
          <a:xfrm>
            <a:off x="1638299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5BBD901-B31E-87DD-E82E-D96153BAC39C}"/>
              </a:ext>
            </a:extLst>
          </p:cNvPr>
          <p:cNvSpPr/>
          <p:nvPr/>
        </p:nvSpPr>
        <p:spPr>
          <a:xfrm>
            <a:off x="1572801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858CC27B-A83E-E341-FD9F-13DD7423ADB1}"/>
              </a:ext>
            </a:extLst>
          </p:cNvPr>
          <p:cNvSpPr/>
          <p:nvPr/>
        </p:nvSpPr>
        <p:spPr>
          <a:xfrm>
            <a:off x="1507304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30C96243-C4FD-D96D-7AF3-AF74409E37EC}"/>
              </a:ext>
            </a:extLst>
          </p:cNvPr>
          <p:cNvSpPr/>
          <p:nvPr/>
        </p:nvSpPr>
        <p:spPr>
          <a:xfrm>
            <a:off x="1441806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22A07B32-4C09-E3DC-1F86-3D4F330DC98C}"/>
              </a:ext>
            </a:extLst>
          </p:cNvPr>
          <p:cNvSpPr/>
          <p:nvPr/>
        </p:nvSpPr>
        <p:spPr>
          <a:xfrm>
            <a:off x="1376308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14FE177-FA81-2530-B7DF-4D0835B1FF25}"/>
              </a:ext>
            </a:extLst>
          </p:cNvPr>
          <p:cNvSpPr/>
          <p:nvPr/>
        </p:nvSpPr>
        <p:spPr>
          <a:xfrm>
            <a:off x="1973493" y="3492494"/>
            <a:ext cx="100173" cy="87689"/>
          </a:xfrm>
          <a:custGeom>
            <a:avLst/>
            <a:gdLst>
              <a:gd name="connsiteX0" fmla="*/ 50087 w 100173"/>
              <a:gd name="connsiteY0" fmla="*/ 0 h 87689"/>
              <a:gd name="connsiteX1" fmla="*/ 50087 w 100173"/>
              <a:gd name="connsiteY1" fmla="*/ 87690 h 87689"/>
              <a:gd name="connsiteX2" fmla="*/ 0 w 100173"/>
              <a:gd name="connsiteY2" fmla="*/ 43845 h 87689"/>
              <a:gd name="connsiteX3" fmla="*/ 30822 w 100173"/>
              <a:gd name="connsiteY3" fmla="*/ 43845 h 87689"/>
              <a:gd name="connsiteX4" fmla="*/ 69351 w 100173"/>
              <a:gd name="connsiteY4" fmla="*/ 43845 h 87689"/>
              <a:gd name="connsiteX5" fmla="*/ 100173 w 100173"/>
              <a:gd name="connsiteY5" fmla="*/ 43845 h 87689"/>
              <a:gd name="connsiteX6" fmla="*/ 34675 w 100173"/>
              <a:gd name="connsiteY6" fmla="*/ 15951 h 87689"/>
              <a:gd name="connsiteX7" fmla="*/ 50087 w 100173"/>
              <a:gd name="connsiteY7" fmla="*/ 0 h 87689"/>
              <a:gd name="connsiteX8" fmla="*/ 65498 w 100173"/>
              <a:gd name="connsiteY8" fmla="*/ 15951 h 87689"/>
              <a:gd name="connsiteX9" fmla="*/ 34675 w 100173"/>
              <a:gd name="connsiteY9" fmla="*/ 71739 h 87689"/>
              <a:gd name="connsiteX10" fmla="*/ 50087 w 100173"/>
              <a:gd name="connsiteY10" fmla="*/ 87690 h 87689"/>
              <a:gd name="connsiteX11" fmla="*/ 65498 w 100173"/>
              <a:gd name="connsiteY11" fmla="*/ 71739 h 87689"/>
              <a:gd name="connsiteX12" fmla="*/ 15411 w 100173"/>
              <a:gd name="connsiteY12" fmla="*/ 27894 h 87689"/>
              <a:gd name="connsiteX13" fmla="*/ 30822 w 100173"/>
              <a:gd name="connsiteY13" fmla="*/ 43845 h 87689"/>
              <a:gd name="connsiteX14" fmla="*/ 15411 w 100173"/>
              <a:gd name="connsiteY14" fmla="*/ 59796 h 87689"/>
              <a:gd name="connsiteX15" fmla="*/ 84762 w 100173"/>
              <a:gd name="connsiteY15" fmla="*/ 27894 h 87689"/>
              <a:gd name="connsiteX16" fmla="*/ 69351 w 100173"/>
              <a:gd name="connsiteY16" fmla="*/ 43845 h 87689"/>
              <a:gd name="connsiteX17" fmla="*/ 84762 w 100173"/>
              <a:gd name="connsiteY17" fmla="*/ 59796 h 8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3" h="87689">
                <a:moveTo>
                  <a:pt x="50087" y="0"/>
                </a:moveTo>
                <a:lnTo>
                  <a:pt x="50087" y="87690"/>
                </a:lnTo>
                <a:moveTo>
                  <a:pt x="0" y="43845"/>
                </a:moveTo>
                <a:lnTo>
                  <a:pt x="30822" y="43845"/>
                </a:lnTo>
                <a:moveTo>
                  <a:pt x="69351" y="43845"/>
                </a:moveTo>
                <a:lnTo>
                  <a:pt x="100173" y="43845"/>
                </a:lnTo>
                <a:moveTo>
                  <a:pt x="34675" y="15951"/>
                </a:moveTo>
                <a:lnTo>
                  <a:pt x="50087" y="0"/>
                </a:lnTo>
                <a:lnTo>
                  <a:pt x="65498" y="15951"/>
                </a:lnTo>
                <a:moveTo>
                  <a:pt x="34675" y="71739"/>
                </a:moveTo>
                <a:lnTo>
                  <a:pt x="50087" y="87690"/>
                </a:lnTo>
                <a:lnTo>
                  <a:pt x="65498" y="71739"/>
                </a:lnTo>
                <a:moveTo>
                  <a:pt x="15411" y="27894"/>
                </a:moveTo>
                <a:lnTo>
                  <a:pt x="30822" y="43845"/>
                </a:lnTo>
                <a:lnTo>
                  <a:pt x="15411" y="59796"/>
                </a:lnTo>
                <a:moveTo>
                  <a:pt x="84762" y="27894"/>
                </a:moveTo>
                <a:lnTo>
                  <a:pt x="69351" y="43845"/>
                </a:lnTo>
                <a:lnTo>
                  <a:pt x="84762" y="59796"/>
                </a:lnTo>
              </a:path>
            </a:pathLst>
          </a:custGeom>
          <a:noFill/>
          <a:ln w="7702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5C471772-A5EA-97BC-75F3-F557D0E3B188}"/>
              </a:ext>
            </a:extLst>
          </p:cNvPr>
          <p:cNvSpPr/>
          <p:nvPr/>
        </p:nvSpPr>
        <p:spPr>
          <a:xfrm>
            <a:off x="4543317" y="2434975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552F96BD-BBD3-BBE2-FA16-4D964118FD2C}"/>
              </a:ext>
            </a:extLst>
          </p:cNvPr>
          <p:cNvSpPr/>
          <p:nvPr/>
        </p:nvSpPr>
        <p:spPr>
          <a:xfrm>
            <a:off x="4543317" y="2512031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AD06AC44-6AA0-DC61-777C-33F71456F1A9}"/>
              </a:ext>
            </a:extLst>
          </p:cNvPr>
          <p:cNvSpPr/>
          <p:nvPr/>
        </p:nvSpPr>
        <p:spPr>
          <a:xfrm>
            <a:off x="4697429" y="2473503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83B904FE-6E71-A814-CC72-D2268D388DD8}"/>
              </a:ext>
            </a:extLst>
          </p:cNvPr>
          <p:cNvSpPr/>
          <p:nvPr/>
        </p:nvSpPr>
        <p:spPr>
          <a:xfrm>
            <a:off x="4928598" y="2820256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7B15B506-3299-25D7-686B-9EFA86D35B69}"/>
              </a:ext>
            </a:extLst>
          </p:cNvPr>
          <p:cNvSpPr/>
          <p:nvPr/>
        </p:nvSpPr>
        <p:spPr>
          <a:xfrm>
            <a:off x="4735957" y="2889606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464FCFB9-7A66-244A-F47C-A8D9CD785D98}"/>
              </a:ext>
            </a:extLst>
          </p:cNvPr>
          <p:cNvSpPr/>
          <p:nvPr/>
        </p:nvSpPr>
        <p:spPr>
          <a:xfrm>
            <a:off x="4820719" y="2908870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5B6A4B2-17C3-462E-DF65-AECE8D90DF8E}"/>
              </a:ext>
            </a:extLst>
          </p:cNvPr>
          <p:cNvSpPr/>
          <p:nvPr/>
        </p:nvSpPr>
        <p:spPr>
          <a:xfrm>
            <a:off x="4720546" y="2496620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FF31EB36-F8B0-D0C2-ED75-DB28CA24B4F3}"/>
              </a:ext>
            </a:extLst>
          </p:cNvPr>
          <p:cNvSpPr/>
          <p:nvPr/>
        </p:nvSpPr>
        <p:spPr>
          <a:xfrm>
            <a:off x="4566434" y="2689260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37B856BD-7AE8-1DA5-7575-D0AA5D90A840}"/>
              </a:ext>
            </a:extLst>
          </p:cNvPr>
          <p:cNvSpPr/>
          <p:nvPr/>
        </p:nvSpPr>
        <p:spPr>
          <a:xfrm>
            <a:off x="5467991" y="2434975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B62FA00C-69AD-2984-3F63-15D20C23F8B2}"/>
              </a:ext>
            </a:extLst>
          </p:cNvPr>
          <p:cNvSpPr/>
          <p:nvPr/>
        </p:nvSpPr>
        <p:spPr>
          <a:xfrm>
            <a:off x="5467991" y="2512031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13C58532-32BA-022B-F46C-C4F53B15743C}"/>
              </a:ext>
            </a:extLst>
          </p:cNvPr>
          <p:cNvSpPr/>
          <p:nvPr/>
        </p:nvSpPr>
        <p:spPr>
          <a:xfrm>
            <a:off x="5622103" y="2473503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46DE4F80-A786-18B3-5F18-26BD3E376FDE}"/>
              </a:ext>
            </a:extLst>
          </p:cNvPr>
          <p:cNvSpPr/>
          <p:nvPr/>
        </p:nvSpPr>
        <p:spPr>
          <a:xfrm>
            <a:off x="5853272" y="2820256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C80AC7C-2A45-701D-C6B7-B3EDC7A33C40}"/>
              </a:ext>
            </a:extLst>
          </p:cNvPr>
          <p:cNvSpPr/>
          <p:nvPr/>
        </p:nvSpPr>
        <p:spPr>
          <a:xfrm>
            <a:off x="5660632" y="2889606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A5665ACA-2A03-2EFC-B489-630DADFB18C3}"/>
              </a:ext>
            </a:extLst>
          </p:cNvPr>
          <p:cNvSpPr/>
          <p:nvPr/>
        </p:nvSpPr>
        <p:spPr>
          <a:xfrm>
            <a:off x="5745393" y="2908870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4360451F-F85D-27D0-3C23-57591850EC1C}"/>
              </a:ext>
            </a:extLst>
          </p:cNvPr>
          <p:cNvSpPr/>
          <p:nvPr/>
        </p:nvSpPr>
        <p:spPr>
          <a:xfrm>
            <a:off x="5645220" y="2496620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A2F7D94E-E8F4-D45E-28D8-7B518BD18FF8}"/>
              </a:ext>
            </a:extLst>
          </p:cNvPr>
          <p:cNvSpPr/>
          <p:nvPr/>
        </p:nvSpPr>
        <p:spPr>
          <a:xfrm>
            <a:off x="5491108" y="2689260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1E4722A9-4786-937F-DAEB-87BA1D4D9404}"/>
              </a:ext>
            </a:extLst>
          </p:cNvPr>
          <p:cNvSpPr/>
          <p:nvPr/>
        </p:nvSpPr>
        <p:spPr>
          <a:xfrm>
            <a:off x="6469721" y="2434975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6AD35663-8E0B-23CB-3586-C1804143FA2D}"/>
              </a:ext>
            </a:extLst>
          </p:cNvPr>
          <p:cNvSpPr/>
          <p:nvPr/>
        </p:nvSpPr>
        <p:spPr>
          <a:xfrm>
            <a:off x="6469721" y="2512031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EFF1115C-4637-1E2E-50E9-A2A51C05914A}"/>
              </a:ext>
            </a:extLst>
          </p:cNvPr>
          <p:cNvSpPr/>
          <p:nvPr/>
        </p:nvSpPr>
        <p:spPr>
          <a:xfrm>
            <a:off x="6623834" y="2473503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E834C03F-AE7C-5BFC-6DF6-CCF7B3ACBD8F}"/>
              </a:ext>
            </a:extLst>
          </p:cNvPr>
          <p:cNvSpPr/>
          <p:nvPr/>
        </p:nvSpPr>
        <p:spPr>
          <a:xfrm>
            <a:off x="6855002" y="2820256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C459447A-1C25-32D1-59F9-9CE2C258371C}"/>
              </a:ext>
            </a:extLst>
          </p:cNvPr>
          <p:cNvSpPr/>
          <p:nvPr/>
        </p:nvSpPr>
        <p:spPr>
          <a:xfrm>
            <a:off x="6662362" y="2889606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B1A26DC6-9010-0075-A2D0-512AF9B9682F}"/>
              </a:ext>
            </a:extLst>
          </p:cNvPr>
          <p:cNvSpPr/>
          <p:nvPr/>
        </p:nvSpPr>
        <p:spPr>
          <a:xfrm>
            <a:off x="6747124" y="2908870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AC9B4615-4C7C-DA29-F112-B073E48312A5}"/>
              </a:ext>
            </a:extLst>
          </p:cNvPr>
          <p:cNvSpPr/>
          <p:nvPr/>
        </p:nvSpPr>
        <p:spPr>
          <a:xfrm>
            <a:off x="6646951" y="2496620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38CF7A13-DCE5-5B9B-BB67-0388763DB467}"/>
              </a:ext>
            </a:extLst>
          </p:cNvPr>
          <p:cNvSpPr/>
          <p:nvPr/>
        </p:nvSpPr>
        <p:spPr>
          <a:xfrm>
            <a:off x="6492838" y="2689260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0782299-DA7E-07FC-F782-4DB75E625888}"/>
              </a:ext>
            </a:extLst>
          </p:cNvPr>
          <p:cNvSpPr/>
          <p:nvPr/>
        </p:nvSpPr>
        <p:spPr>
          <a:xfrm>
            <a:off x="7471452" y="2627615"/>
            <a:ext cx="770561" cy="308224"/>
          </a:xfrm>
          <a:custGeom>
            <a:avLst/>
            <a:gdLst>
              <a:gd name="connsiteX0" fmla="*/ 0 w 770561"/>
              <a:gd name="connsiteY0" fmla="*/ 0 h 308224"/>
              <a:gd name="connsiteX1" fmla="*/ 770562 w 770561"/>
              <a:gd name="connsiteY1" fmla="*/ 0 h 308224"/>
              <a:gd name="connsiteX2" fmla="*/ 770562 w 770561"/>
              <a:gd name="connsiteY2" fmla="*/ 308225 h 308224"/>
              <a:gd name="connsiteX3" fmla="*/ 0 w 770561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561" h="308224">
                <a:moveTo>
                  <a:pt x="0" y="0"/>
                </a:moveTo>
                <a:lnTo>
                  <a:pt x="770562" y="0"/>
                </a:lnTo>
                <a:lnTo>
                  <a:pt x="770562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A605AA78-B74E-2B14-8E7F-B74A7D594B0F}"/>
              </a:ext>
            </a:extLst>
          </p:cNvPr>
          <p:cNvSpPr/>
          <p:nvPr/>
        </p:nvSpPr>
        <p:spPr>
          <a:xfrm>
            <a:off x="7533097" y="2935840"/>
            <a:ext cx="647271" cy="46233"/>
          </a:xfrm>
          <a:custGeom>
            <a:avLst/>
            <a:gdLst>
              <a:gd name="connsiteX0" fmla="*/ 0 w 647271"/>
              <a:gd name="connsiteY0" fmla="*/ 0 h 46233"/>
              <a:gd name="connsiteX1" fmla="*/ 647272 w 647271"/>
              <a:gd name="connsiteY1" fmla="*/ 0 h 46233"/>
              <a:gd name="connsiteX2" fmla="*/ 647272 w 647271"/>
              <a:gd name="connsiteY2" fmla="*/ 46234 h 46233"/>
              <a:gd name="connsiteX3" fmla="*/ 0 w 647271"/>
              <a:gd name="connsiteY3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271" h="46233">
                <a:moveTo>
                  <a:pt x="0" y="0"/>
                </a:moveTo>
                <a:lnTo>
                  <a:pt x="647272" y="0"/>
                </a:lnTo>
                <a:lnTo>
                  <a:pt x="647272" y="46234"/>
                </a:lnTo>
                <a:lnTo>
                  <a:pt x="0" y="4623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0C73B32A-2ED2-1C33-1052-CDBD042EC977}"/>
              </a:ext>
            </a:extLst>
          </p:cNvPr>
          <p:cNvSpPr/>
          <p:nvPr/>
        </p:nvSpPr>
        <p:spPr>
          <a:xfrm>
            <a:off x="7625564" y="2319391"/>
            <a:ext cx="462337" cy="308224"/>
          </a:xfrm>
          <a:custGeom>
            <a:avLst/>
            <a:gdLst>
              <a:gd name="connsiteX0" fmla="*/ 0 w 462337"/>
              <a:gd name="connsiteY0" fmla="*/ 0 h 308224"/>
              <a:gd name="connsiteX1" fmla="*/ 462337 w 462337"/>
              <a:gd name="connsiteY1" fmla="*/ 0 h 308224"/>
              <a:gd name="connsiteX2" fmla="*/ 462337 w 462337"/>
              <a:gd name="connsiteY2" fmla="*/ 308225 h 308224"/>
              <a:gd name="connsiteX3" fmla="*/ 0 w 462337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37" h="308224">
                <a:moveTo>
                  <a:pt x="0" y="0"/>
                </a:moveTo>
                <a:lnTo>
                  <a:pt x="462337" y="0"/>
                </a:lnTo>
                <a:lnTo>
                  <a:pt x="462337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472B9660-FF75-BB89-2AA1-64BE20D96B59}"/>
              </a:ext>
            </a:extLst>
          </p:cNvPr>
          <p:cNvSpPr/>
          <p:nvPr/>
        </p:nvSpPr>
        <p:spPr>
          <a:xfrm>
            <a:off x="7548508" y="2858784"/>
            <a:ext cx="616449" cy="231168"/>
          </a:xfrm>
          <a:custGeom>
            <a:avLst/>
            <a:gdLst>
              <a:gd name="connsiteX0" fmla="*/ 539393 w 616449"/>
              <a:gd name="connsiteY0" fmla="*/ 0 h 231168"/>
              <a:gd name="connsiteX1" fmla="*/ 616449 w 616449"/>
              <a:gd name="connsiteY1" fmla="*/ 231169 h 231168"/>
              <a:gd name="connsiteX2" fmla="*/ 0 w 616449"/>
              <a:gd name="connsiteY2" fmla="*/ 231169 h 231168"/>
              <a:gd name="connsiteX3" fmla="*/ 77056 w 616449"/>
              <a:gd name="connsiteY3" fmla="*/ 0 h 231168"/>
              <a:gd name="connsiteX4" fmla="*/ 115584 w 616449"/>
              <a:gd name="connsiteY4" fmla="*/ 61645 h 231168"/>
              <a:gd name="connsiteX5" fmla="*/ 500865 w 616449"/>
              <a:gd name="connsiteY5" fmla="*/ 61645 h 231168"/>
              <a:gd name="connsiteX6" fmla="*/ 92467 w 616449"/>
              <a:gd name="connsiteY6" fmla="*/ 123290 h 231168"/>
              <a:gd name="connsiteX7" fmla="*/ 523982 w 616449"/>
              <a:gd name="connsiteY7" fmla="*/ 123290 h 231168"/>
              <a:gd name="connsiteX8" fmla="*/ 61645 w 616449"/>
              <a:gd name="connsiteY8" fmla="*/ 184935 h 231168"/>
              <a:gd name="connsiteX9" fmla="*/ 554805 w 616449"/>
              <a:gd name="connsiteY9" fmla="*/ 184935 h 23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6449" h="231168">
                <a:moveTo>
                  <a:pt x="539393" y="0"/>
                </a:moveTo>
                <a:lnTo>
                  <a:pt x="616449" y="231169"/>
                </a:lnTo>
                <a:lnTo>
                  <a:pt x="0" y="231169"/>
                </a:lnTo>
                <a:lnTo>
                  <a:pt x="77056" y="0"/>
                </a:lnTo>
                <a:close/>
                <a:moveTo>
                  <a:pt x="115584" y="61645"/>
                </a:moveTo>
                <a:lnTo>
                  <a:pt x="500865" y="61645"/>
                </a:lnTo>
                <a:moveTo>
                  <a:pt x="92467" y="123290"/>
                </a:moveTo>
                <a:lnTo>
                  <a:pt x="523982" y="123290"/>
                </a:lnTo>
                <a:moveTo>
                  <a:pt x="61645" y="184935"/>
                </a:moveTo>
                <a:lnTo>
                  <a:pt x="554805" y="184935"/>
                </a:lnTo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13E603F5-5539-FBDC-B17B-931A9A3C401B}"/>
              </a:ext>
            </a:extLst>
          </p:cNvPr>
          <p:cNvSpPr/>
          <p:nvPr/>
        </p:nvSpPr>
        <p:spPr>
          <a:xfrm>
            <a:off x="7548508" y="2666143"/>
            <a:ext cx="192640" cy="23116"/>
          </a:xfrm>
          <a:custGeom>
            <a:avLst/>
            <a:gdLst>
              <a:gd name="connsiteX0" fmla="*/ 0 w 192640"/>
              <a:gd name="connsiteY0" fmla="*/ 0 h 23116"/>
              <a:gd name="connsiteX1" fmla="*/ 192640 w 192640"/>
              <a:gd name="connsiteY1" fmla="*/ 0 h 23116"/>
              <a:gd name="connsiteX2" fmla="*/ 192640 w 192640"/>
              <a:gd name="connsiteY2" fmla="*/ 23117 h 23116"/>
              <a:gd name="connsiteX3" fmla="*/ 0 w 192640"/>
              <a:gd name="connsiteY3" fmla="*/ 23117 h 2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0" h="23116">
                <a:moveTo>
                  <a:pt x="0" y="0"/>
                </a:moveTo>
                <a:lnTo>
                  <a:pt x="192640" y="0"/>
                </a:lnTo>
                <a:lnTo>
                  <a:pt x="192640" y="23117"/>
                </a:lnTo>
                <a:lnTo>
                  <a:pt x="0" y="2311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72AC60A5-4779-CDAE-E96D-3D6CC5EDB6CA}"/>
              </a:ext>
            </a:extLst>
          </p:cNvPr>
          <p:cNvSpPr/>
          <p:nvPr/>
        </p:nvSpPr>
        <p:spPr>
          <a:xfrm>
            <a:off x="8087901" y="2666143"/>
            <a:ext cx="77056" cy="77056"/>
          </a:xfrm>
          <a:custGeom>
            <a:avLst/>
            <a:gdLst>
              <a:gd name="connsiteX0" fmla="*/ 77056 w 77056"/>
              <a:gd name="connsiteY0" fmla="*/ 38528 h 77056"/>
              <a:gd name="connsiteX1" fmla="*/ 38528 w 77056"/>
              <a:gd name="connsiteY1" fmla="*/ 77056 h 77056"/>
              <a:gd name="connsiteX2" fmla="*/ 0 w 77056"/>
              <a:gd name="connsiteY2" fmla="*/ 38528 h 77056"/>
              <a:gd name="connsiteX3" fmla="*/ 38528 w 77056"/>
              <a:gd name="connsiteY3" fmla="*/ 0 h 77056"/>
              <a:gd name="connsiteX4" fmla="*/ 77056 w 77056"/>
              <a:gd name="connsiteY4" fmla="*/ 38528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56" h="77056">
                <a:moveTo>
                  <a:pt x="77056" y="38528"/>
                </a:moveTo>
                <a:cubicBezTo>
                  <a:pt x="77056" y="59806"/>
                  <a:pt x="59806" y="77056"/>
                  <a:pt x="38528" y="77056"/>
                </a:cubicBezTo>
                <a:cubicBezTo>
                  <a:pt x="17250" y="77056"/>
                  <a:pt x="0" y="59806"/>
                  <a:pt x="0" y="38528"/>
                </a:cubicBezTo>
                <a:cubicBezTo>
                  <a:pt x="0" y="17250"/>
                  <a:pt x="17250" y="0"/>
                  <a:pt x="38528" y="0"/>
                </a:cubicBezTo>
                <a:cubicBezTo>
                  <a:pt x="59806" y="0"/>
                  <a:pt x="77056" y="17250"/>
                  <a:pt x="77056" y="38528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007AD01A-35C5-B354-67E2-F2F0EF135A47}"/>
              </a:ext>
            </a:extLst>
          </p:cNvPr>
          <p:cNvSpPr/>
          <p:nvPr/>
        </p:nvSpPr>
        <p:spPr>
          <a:xfrm>
            <a:off x="6700890" y="1403963"/>
            <a:ext cx="770561" cy="191253"/>
          </a:xfrm>
          <a:custGeom>
            <a:avLst/>
            <a:gdLst>
              <a:gd name="connsiteX0" fmla="*/ 732342 w 770561"/>
              <a:gd name="connsiteY0" fmla="*/ 0 h 191253"/>
              <a:gd name="connsiteX1" fmla="*/ 770562 w 770561"/>
              <a:gd name="connsiteY1" fmla="*/ 38220 h 191253"/>
              <a:gd name="connsiteX2" fmla="*/ 770562 w 770561"/>
              <a:gd name="connsiteY2" fmla="*/ 153034 h 191253"/>
              <a:gd name="connsiteX3" fmla="*/ 732342 w 770561"/>
              <a:gd name="connsiteY3" fmla="*/ 191253 h 191253"/>
              <a:gd name="connsiteX4" fmla="*/ 38220 w 770561"/>
              <a:gd name="connsiteY4" fmla="*/ 191253 h 191253"/>
              <a:gd name="connsiteX5" fmla="*/ 0 w 770561"/>
              <a:gd name="connsiteY5" fmla="*/ 153034 h 191253"/>
              <a:gd name="connsiteX6" fmla="*/ 0 w 770561"/>
              <a:gd name="connsiteY6" fmla="*/ 38220 h 191253"/>
              <a:gd name="connsiteX7" fmla="*/ 38220 w 770561"/>
              <a:gd name="connsiteY7" fmla="*/ 0 h 19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191253">
                <a:moveTo>
                  <a:pt x="732342" y="0"/>
                </a:moveTo>
                <a:cubicBezTo>
                  <a:pt x="753450" y="0"/>
                  <a:pt x="770562" y="17112"/>
                  <a:pt x="770562" y="38220"/>
                </a:cubicBezTo>
                <a:lnTo>
                  <a:pt x="770562" y="153034"/>
                </a:lnTo>
                <a:cubicBezTo>
                  <a:pt x="770562" y="174142"/>
                  <a:pt x="753450" y="191253"/>
                  <a:pt x="732342" y="191253"/>
                </a:cubicBezTo>
                <a:lnTo>
                  <a:pt x="38220" y="191253"/>
                </a:lnTo>
                <a:cubicBezTo>
                  <a:pt x="17111" y="191253"/>
                  <a:pt x="0" y="174142"/>
                  <a:pt x="0" y="153034"/>
                </a:cubicBezTo>
                <a:lnTo>
                  <a:pt x="0" y="38220"/>
                </a:lnTo>
                <a:cubicBezTo>
                  <a:pt x="0" y="17112"/>
                  <a:pt x="17111" y="0"/>
                  <a:pt x="38220" y="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E00A5BDE-6DCF-ED84-8238-8D68C593BD4F}"/>
              </a:ext>
            </a:extLst>
          </p:cNvPr>
          <p:cNvSpPr/>
          <p:nvPr/>
        </p:nvSpPr>
        <p:spPr>
          <a:xfrm>
            <a:off x="6777946" y="1595294"/>
            <a:ext cx="616449" cy="30591"/>
          </a:xfrm>
          <a:custGeom>
            <a:avLst/>
            <a:gdLst>
              <a:gd name="connsiteX0" fmla="*/ 0 w 616449"/>
              <a:gd name="connsiteY0" fmla="*/ 0 h 30591"/>
              <a:gd name="connsiteX1" fmla="*/ 616449 w 616449"/>
              <a:gd name="connsiteY1" fmla="*/ 0 h 30591"/>
              <a:gd name="connsiteX2" fmla="*/ 616449 w 616449"/>
              <a:gd name="connsiteY2" fmla="*/ 30591 h 30591"/>
              <a:gd name="connsiteX3" fmla="*/ 0 w 616449"/>
              <a:gd name="connsiteY3" fmla="*/ 30591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0591">
                <a:moveTo>
                  <a:pt x="0" y="0"/>
                </a:moveTo>
                <a:lnTo>
                  <a:pt x="616449" y="0"/>
                </a:lnTo>
                <a:lnTo>
                  <a:pt x="616449" y="30591"/>
                </a:lnTo>
                <a:lnTo>
                  <a:pt x="0" y="30591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F4FD89B9-D05D-9E75-1C6F-FB6DED42D5FA}"/>
              </a:ext>
            </a:extLst>
          </p:cNvPr>
          <p:cNvSpPr/>
          <p:nvPr/>
        </p:nvSpPr>
        <p:spPr>
          <a:xfrm>
            <a:off x="7217166" y="1054513"/>
            <a:ext cx="26969" cy="349449"/>
          </a:xfrm>
          <a:custGeom>
            <a:avLst/>
            <a:gdLst>
              <a:gd name="connsiteX0" fmla="*/ 0 w 26969"/>
              <a:gd name="connsiteY0" fmla="*/ 349450 h 349449"/>
              <a:gd name="connsiteX1" fmla="*/ 3853 w 26969"/>
              <a:gd name="connsiteY1" fmla="*/ 5163 h 349449"/>
              <a:gd name="connsiteX2" fmla="*/ 13485 w 26969"/>
              <a:gd name="connsiteY2" fmla="*/ 0 h 349449"/>
              <a:gd name="connsiteX3" fmla="*/ 23117 w 26969"/>
              <a:gd name="connsiteY3" fmla="*/ 5163 h 349449"/>
              <a:gd name="connsiteX4" fmla="*/ 26970 w 26969"/>
              <a:gd name="connsiteY4" fmla="*/ 349450 h 34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9" h="349449">
                <a:moveTo>
                  <a:pt x="0" y="349450"/>
                </a:moveTo>
                <a:lnTo>
                  <a:pt x="3853" y="5163"/>
                </a:lnTo>
                <a:cubicBezTo>
                  <a:pt x="6011" y="1926"/>
                  <a:pt x="9632" y="0"/>
                  <a:pt x="13485" y="0"/>
                </a:cubicBezTo>
                <a:cubicBezTo>
                  <a:pt x="17338" y="0"/>
                  <a:pt x="20959" y="1926"/>
                  <a:pt x="23117" y="5163"/>
                </a:cubicBezTo>
                <a:lnTo>
                  <a:pt x="26970" y="349450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C43DD8BE-3E54-6ACF-7571-2AA7C6717C99}"/>
              </a:ext>
            </a:extLst>
          </p:cNvPr>
          <p:cNvSpPr/>
          <p:nvPr/>
        </p:nvSpPr>
        <p:spPr>
          <a:xfrm>
            <a:off x="7317339" y="1438454"/>
            <a:ext cx="123289" cy="122425"/>
          </a:xfrm>
          <a:custGeom>
            <a:avLst/>
            <a:gdLst>
              <a:gd name="connsiteX0" fmla="*/ 123290 w 123289"/>
              <a:gd name="connsiteY0" fmla="*/ 61213 h 122425"/>
              <a:gd name="connsiteX1" fmla="*/ 61645 w 123289"/>
              <a:gd name="connsiteY1" fmla="*/ 122426 h 122425"/>
              <a:gd name="connsiteX2" fmla="*/ 0 w 123289"/>
              <a:gd name="connsiteY2" fmla="*/ 61213 h 122425"/>
              <a:gd name="connsiteX3" fmla="*/ 61645 w 123289"/>
              <a:gd name="connsiteY3" fmla="*/ 0 h 122425"/>
              <a:gd name="connsiteX4" fmla="*/ 123290 w 123289"/>
              <a:gd name="connsiteY4" fmla="*/ 61213 h 1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89" h="122425">
                <a:moveTo>
                  <a:pt x="123290" y="61213"/>
                </a:moveTo>
                <a:cubicBezTo>
                  <a:pt x="123290" y="95020"/>
                  <a:pt x="95690" y="122426"/>
                  <a:pt x="61645" y="122426"/>
                </a:cubicBezTo>
                <a:cubicBezTo>
                  <a:pt x="27599" y="122426"/>
                  <a:pt x="0" y="95020"/>
                  <a:pt x="0" y="61213"/>
                </a:cubicBezTo>
                <a:cubicBezTo>
                  <a:pt x="0" y="27406"/>
                  <a:pt x="27599" y="0"/>
                  <a:pt x="61645" y="0"/>
                </a:cubicBezTo>
                <a:cubicBezTo>
                  <a:pt x="95690" y="0"/>
                  <a:pt x="123290" y="27406"/>
                  <a:pt x="123290" y="6121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88F0CA7D-0B08-6767-C142-D0F1BD051C0E}"/>
              </a:ext>
            </a:extLst>
          </p:cNvPr>
          <p:cNvSpPr/>
          <p:nvPr/>
        </p:nvSpPr>
        <p:spPr>
          <a:xfrm>
            <a:off x="7263400" y="142695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746CD401-ABC2-29F4-7AC7-386CD30F4DAB}"/>
              </a:ext>
            </a:extLst>
          </p:cNvPr>
          <p:cNvSpPr/>
          <p:nvPr/>
        </p:nvSpPr>
        <p:spPr>
          <a:xfrm>
            <a:off x="7263400" y="1541693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FD7FD5E5-7BA7-0D6A-EA41-E4A763116582}"/>
              </a:ext>
            </a:extLst>
          </p:cNvPr>
          <p:cNvSpPr/>
          <p:nvPr/>
        </p:nvSpPr>
        <p:spPr>
          <a:xfrm>
            <a:off x="7263400" y="1484364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7" name="フリーフォーム: 図形 66">
            <a:extLst>
              <a:ext uri="{FF2B5EF4-FFF2-40B4-BE49-F238E27FC236}">
                <a16:creationId xmlns:a16="http://schemas.microsoft.com/office/drawing/2014/main" id="{6D7B86A5-642D-0AA8-FBBF-689E5C15D480}"/>
              </a:ext>
            </a:extLst>
          </p:cNvPr>
          <p:cNvSpPr/>
          <p:nvPr/>
        </p:nvSpPr>
        <p:spPr>
          <a:xfrm>
            <a:off x="7190197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576C2E58-188A-83C1-76BE-569C70C48B4A}"/>
              </a:ext>
            </a:extLst>
          </p:cNvPr>
          <p:cNvSpPr/>
          <p:nvPr/>
        </p:nvSpPr>
        <p:spPr>
          <a:xfrm>
            <a:off x="7124699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B4BF419D-1DEF-B059-6392-5468D38A18E1}"/>
              </a:ext>
            </a:extLst>
          </p:cNvPr>
          <p:cNvSpPr/>
          <p:nvPr/>
        </p:nvSpPr>
        <p:spPr>
          <a:xfrm>
            <a:off x="7059201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714D490E-A954-534F-AB22-28ADE7F2EFA3}"/>
              </a:ext>
            </a:extLst>
          </p:cNvPr>
          <p:cNvSpPr/>
          <p:nvPr/>
        </p:nvSpPr>
        <p:spPr>
          <a:xfrm>
            <a:off x="6993703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DFDDD8D0-C473-8019-3586-4BF6E5378BC2}"/>
              </a:ext>
            </a:extLst>
          </p:cNvPr>
          <p:cNvSpPr/>
          <p:nvPr/>
        </p:nvSpPr>
        <p:spPr>
          <a:xfrm>
            <a:off x="6928206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A5A49C58-DBF8-B112-B143-C6F1F46B5A8E}"/>
              </a:ext>
            </a:extLst>
          </p:cNvPr>
          <p:cNvSpPr/>
          <p:nvPr/>
        </p:nvSpPr>
        <p:spPr>
          <a:xfrm>
            <a:off x="6862708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7C6ECAA2-8016-44D3-E2CE-7EB8A1101479}"/>
              </a:ext>
            </a:extLst>
          </p:cNvPr>
          <p:cNvSpPr/>
          <p:nvPr/>
        </p:nvSpPr>
        <p:spPr>
          <a:xfrm>
            <a:off x="6797210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EA8F8A7D-D49D-CF10-E131-E1B8BB831232}"/>
              </a:ext>
            </a:extLst>
          </p:cNvPr>
          <p:cNvSpPr/>
          <p:nvPr/>
        </p:nvSpPr>
        <p:spPr>
          <a:xfrm>
            <a:off x="6731712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15B5027F-4741-2BA8-F1EE-FC0906FB70D9}"/>
              </a:ext>
            </a:extLst>
          </p:cNvPr>
          <p:cNvSpPr/>
          <p:nvPr/>
        </p:nvSpPr>
        <p:spPr>
          <a:xfrm>
            <a:off x="6724007" y="1457517"/>
            <a:ext cx="504717" cy="30668"/>
          </a:xfrm>
          <a:custGeom>
            <a:avLst/>
            <a:gdLst>
              <a:gd name="connsiteX0" fmla="*/ 0 w 504717"/>
              <a:gd name="connsiteY0" fmla="*/ 0 h 30668"/>
              <a:gd name="connsiteX1" fmla="*/ 46234 w 504717"/>
              <a:gd name="connsiteY1" fmla="*/ 0 h 30668"/>
              <a:gd name="connsiteX2" fmla="*/ 46234 w 504717"/>
              <a:gd name="connsiteY2" fmla="*/ 22963 h 30668"/>
              <a:gd name="connsiteX3" fmla="*/ 30822 w 504717"/>
              <a:gd name="connsiteY3" fmla="*/ 22963 h 30668"/>
              <a:gd name="connsiteX4" fmla="*/ 30822 w 504717"/>
              <a:gd name="connsiteY4" fmla="*/ 30668 h 30668"/>
              <a:gd name="connsiteX5" fmla="*/ 15411 w 504717"/>
              <a:gd name="connsiteY5" fmla="*/ 30668 h 30668"/>
              <a:gd name="connsiteX6" fmla="*/ 15411 w 504717"/>
              <a:gd name="connsiteY6" fmla="*/ 22963 h 30668"/>
              <a:gd name="connsiteX7" fmla="*/ 0 w 504717"/>
              <a:gd name="connsiteY7" fmla="*/ 22963 h 30668"/>
              <a:gd name="connsiteX8" fmla="*/ 65498 w 504717"/>
              <a:gd name="connsiteY8" fmla="*/ 0 h 30668"/>
              <a:gd name="connsiteX9" fmla="*/ 111731 w 504717"/>
              <a:gd name="connsiteY9" fmla="*/ 0 h 30668"/>
              <a:gd name="connsiteX10" fmla="*/ 111731 w 504717"/>
              <a:gd name="connsiteY10" fmla="*/ 22963 h 30668"/>
              <a:gd name="connsiteX11" fmla="*/ 96320 w 504717"/>
              <a:gd name="connsiteY11" fmla="*/ 22963 h 30668"/>
              <a:gd name="connsiteX12" fmla="*/ 96320 w 504717"/>
              <a:gd name="connsiteY12" fmla="*/ 30668 h 30668"/>
              <a:gd name="connsiteX13" fmla="*/ 80909 w 504717"/>
              <a:gd name="connsiteY13" fmla="*/ 30668 h 30668"/>
              <a:gd name="connsiteX14" fmla="*/ 80909 w 504717"/>
              <a:gd name="connsiteY14" fmla="*/ 22963 h 30668"/>
              <a:gd name="connsiteX15" fmla="*/ 65498 w 504717"/>
              <a:gd name="connsiteY15" fmla="*/ 22963 h 30668"/>
              <a:gd name="connsiteX16" fmla="*/ 130996 w 504717"/>
              <a:gd name="connsiteY16" fmla="*/ 0 h 30668"/>
              <a:gd name="connsiteX17" fmla="*/ 177229 w 504717"/>
              <a:gd name="connsiteY17" fmla="*/ 0 h 30668"/>
              <a:gd name="connsiteX18" fmla="*/ 177229 w 504717"/>
              <a:gd name="connsiteY18" fmla="*/ 22963 h 30668"/>
              <a:gd name="connsiteX19" fmla="*/ 161818 w 504717"/>
              <a:gd name="connsiteY19" fmla="*/ 22963 h 30668"/>
              <a:gd name="connsiteX20" fmla="*/ 161818 w 504717"/>
              <a:gd name="connsiteY20" fmla="*/ 30668 h 30668"/>
              <a:gd name="connsiteX21" fmla="*/ 146407 w 504717"/>
              <a:gd name="connsiteY21" fmla="*/ 30668 h 30668"/>
              <a:gd name="connsiteX22" fmla="*/ 146407 w 504717"/>
              <a:gd name="connsiteY22" fmla="*/ 22963 h 30668"/>
              <a:gd name="connsiteX23" fmla="*/ 130996 w 504717"/>
              <a:gd name="connsiteY23" fmla="*/ 22963 h 30668"/>
              <a:gd name="connsiteX24" fmla="*/ 196493 w 504717"/>
              <a:gd name="connsiteY24" fmla="*/ 0 h 30668"/>
              <a:gd name="connsiteX25" fmla="*/ 242727 w 504717"/>
              <a:gd name="connsiteY25" fmla="*/ 0 h 30668"/>
              <a:gd name="connsiteX26" fmla="*/ 242727 w 504717"/>
              <a:gd name="connsiteY26" fmla="*/ 22963 h 30668"/>
              <a:gd name="connsiteX27" fmla="*/ 227316 w 504717"/>
              <a:gd name="connsiteY27" fmla="*/ 22963 h 30668"/>
              <a:gd name="connsiteX28" fmla="*/ 227316 w 504717"/>
              <a:gd name="connsiteY28" fmla="*/ 30668 h 30668"/>
              <a:gd name="connsiteX29" fmla="*/ 211905 w 504717"/>
              <a:gd name="connsiteY29" fmla="*/ 30668 h 30668"/>
              <a:gd name="connsiteX30" fmla="*/ 211905 w 504717"/>
              <a:gd name="connsiteY30" fmla="*/ 22963 h 30668"/>
              <a:gd name="connsiteX31" fmla="*/ 196493 w 504717"/>
              <a:gd name="connsiteY31" fmla="*/ 22963 h 30668"/>
              <a:gd name="connsiteX32" fmla="*/ 261991 w 504717"/>
              <a:gd name="connsiteY32" fmla="*/ 0 h 30668"/>
              <a:gd name="connsiteX33" fmla="*/ 308225 w 504717"/>
              <a:gd name="connsiteY33" fmla="*/ 0 h 30668"/>
              <a:gd name="connsiteX34" fmla="*/ 308225 w 504717"/>
              <a:gd name="connsiteY34" fmla="*/ 22963 h 30668"/>
              <a:gd name="connsiteX35" fmla="*/ 292813 w 504717"/>
              <a:gd name="connsiteY35" fmla="*/ 22963 h 30668"/>
              <a:gd name="connsiteX36" fmla="*/ 292813 w 504717"/>
              <a:gd name="connsiteY36" fmla="*/ 30668 h 30668"/>
              <a:gd name="connsiteX37" fmla="*/ 277402 w 504717"/>
              <a:gd name="connsiteY37" fmla="*/ 30668 h 30668"/>
              <a:gd name="connsiteX38" fmla="*/ 277402 w 504717"/>
              <a:gd name="connsiteY38" fmla="*/ 22963 h 30668"/>
              <a:gd name="connsiteX39" fmla="*/ 261991 w 504717"/>
              <a:gd name="connsiteY39" fmla="*/ 22963 h 30668"/>
              <a:gd name="connsiteX40" fmla="*/ 327489 w 504717"/>
              <a:gd name="connsiteY40" fmla="*/ 0 h 30668"/>
              <a:gd name="connsiteX41" fmla="*/ 373722 w 504717"/>
              <a:gd name="connsiteY41" fmla="*/ 0 h 30668"/>
              <a:gd name="connsiteX42" fmla="*/ 373722 w 504717"/>
              <a:gd name="connsiteY42" fmla="*/ 22963 h 30668"/>
              <a:gd name="connsiteX43" fmla="*/ 358311 w 504717"/>
              <a:gd name="connsiteY43" fmla="*/ 22963 h 30668"/>
              <a:gd name="connsiteX44" fmla="*/ 358311 w 504717"/>
              <a:gd name="connsiteY44" fmla="*/ 30668 h 30668"/>
              <a:gd name="connsiteX45" fmla="*/ 342900 w 504717"/>
              <a:gd name="connsiteY45" fmla="*/ 30668 h 30668"/>
              <a:gd name="connsiteX46" fmla="*/ 342900 w 504717"/>
              <a:gd name="connsiteY46" fmla="*/ 22963 h 30668"/>
              <a:gd name="connsiteX47" fmla="*/ 327489 w 504717"/>
              <a:gd name="connsiteY47" fmla="*/ 22963 h 30668"/>
              <a:gd name="connsiteX48" fmla="*/ 392987 w 504717"/>
              <a:gd name="connsiteY48" fmla="*/ 0 h 30668"/>
              <a:gd name="connsiteX49" fmla="*/ 439220 w 504717"/>
              <a:gd name="connsiteY49" fmla="*/ 0 h 30668"/>
              <a:gd name="connsiteX50" fmla="*/ 439220 w 504717"/>
              <a:gd name="connsiteY50" fmla="*/ 22963 h 30668"/>
              <a:gd name="connsiteX51" fmla="*/ 423809 w 504717"/>
              <a:gd name="connsiteY51" fmla="*/ 22963 h 30668"/>
              <a:gd name="connsiteX52" fmla="*/ 423809 w 504717"/>
              <a:gd name="connsiteY52" fmla="*/ 30668 h 30668"/>
              <a:gd name="connsiteX53" fmla="*/ 408398 w 504717"/>
              <a:gd name="connsiteY53" fmla="*/ 30668 h 30668"/>
              <a:gd name="connsiteX54" fmla="*/ 408398 w 504717"/>
              <a:gd name="connsiteY54" fmla="*/ 22963 h 30668"/>
              <a:gd name="connsiteX55" fmla="*/ 392987 w 504717"/>
              <a:gd name="connsiteY55" fmla="*/ 22963 h 30668"/>
              <a:gd name="connsiteX56" fmla="*/ 458484 w 504717"/>
              <a:gd name="connsiteY56" fmla="*/ 0 h 30668"/>
              <a:gd name="connsiteX57" fmla="*/ 504718 w 504717"/>
              <a:gd name="connsiteY57" fmla="*/ 0 h 30668"/>
              <a:gd name="connsiteX58" fmla="*/ 504718 w 504717"/>
              <a:gd name="connsiteY58" fmla="*/ 22963 h 30668"/>
              <a:gd name="connsiteX59" fmla="*/ 489307 w 504717"/>
              <a:gd name="connsiteY59" fmla="*/ 22963 h 30668"/>
              <a:gd name="connsiteX60" fmla="*/ 489307 w 504717"/>
              <a:gd name="connsiteY60" fmla="*/ 30668 h 30668"/>
              <a:gd name="connsiteX61" fmla="*/ 473896 w 504717"/>
              <a:gd name="connsiteY61" fmla="*/ 30668 h 30668"/>
              <a:gd name="connsiteX62" fmla="*/ 473896 w 504717"/>
              <a:gd name="connsiteY62" fmla="*/ 22963 h 30668"/>
              <a:gd name="connsiteX63" fmla="*/ 458484 w 504717"/>
              <a:gd name="connsiteY63" fmla="*/ 22963 h 3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4717" h="30668">
                <a:moveTo>
                  <a:pt x="0" y="0"/>
                </a:moveTo>
                <a:lnTo>
                  <a:pt x="46234" y="0"/>
                </a:lnTo>
                <a:lnTo>
                  <a:pt x="46234" y="22963"/>
                </a:lnTo>
                <a:lnTo>
                  <a:pt x="30822" y="22963"/>
                </a:lnTo>
                <a:lnTo>
                  <a:pt x="30822" y="30668"/>
                </a:lnTo>
                <a:lnTo>
                  <a:pt x="15411" y="30668"/>
                </a:lnTo>
                <a:lnTo>
                  <a:pt x="15411" y="22963"/>
                </a:lnTo>
                <a:lnTo>
                  <a:pt x="0" y="22963"/>
                </a:lnTo>
                <a:close/>
                <a:moveTo>
                  <a:pt x="65498" y="0"/>
                </a:moveTo>
                <a:lnTo>
                  <a:pt x="111731" y="0"/>
                </a:lnTo>
                <a:lnTo>
                  <a:pt x="111731" y="22963"/>
                </a:lnTo>
                <a:lnTo>
                  <a:pt x="96320" y="22963"/>
                </a:lnTo>
                <a:lnTo>
                  <a:pt x="96320" y="30668"/>
                </a:lnTo>
                <a:lnTo>
                  <a:pt x="80909" y="30668"/>
                </a:lnTo>
                <a:lnTo>
                  <a:pt x="80909" y="22963"/>
                </a:lnTo>
                <a:lnTo>
                  <a:pt x="65498" y="22963"/>
                </a:lnTo>
                <a:close/>
                <a:moveTo>
                  <a:pt x="130996" y="0"/>
                </a:moveTo>
                <a:lnTo>
                  <a:pt x="177229" y="0"/>
                </a:lnTo>
                <a:lnTo>
                  <a:pt x="177229" y="22963"/>
                </a:lnTo>
                <a:lnTo>
                  <a:pt x="161818" y="22963"/>
                </a:lnTo>
                <a:lnTo>
                  <a:pt x="161818" y="30668"/>
                </a:lnTo>
                <a:lnTo>
                  <a:pt x="146407" y="30668"/>
                </a:lnTo>
                <a:lnTo>
                  <a:pt x="146407" y="22963"/>
                </a:lnTo>
                <a:lnTo>
                  <a:pt x="130996" y="22963"/>
                </a:lnTo>
                <a:close/>
                <a:moveTo>
                  <a:pt x="196493" y="0"/>
                </a:moveTo>
                <a:lnTo>
                  <a:pt x="242727" y="0"/>
                </a:lnTo>
                <a:lnTo>
                  <a:pt x="242727" y="22963"/>
                </a:lnTo>
                <a:lnTo>
                  <a:pt x="227316" y="22963"/>
                </a:lnTo>
                <a:lnTo>
                  <a:pt x="227316" y="30668"/>
                </a:lnTo>
                <a:lnTo>
                  <a:pt x="211905" y="30668"/>
                </a:lnTo>
                <a:lnTo>
                  <a:pt x="211905" y="22963"/>
                </a:lnTo>
                <a:lnTo>
                  <a:pt x="196493" y="22963"/>
                </a:lnTo>
                <a:close/>
                <a:moveTo>
                  <a:pt x="261991" y="0"/>
                </a:moveTo>
                <a:lnTo>
                  <a:pt x="308225" y="0"/>
                </a:lnTo>
                <a:lnTo>
                  <a:pt x="308225" y="22963"/>
                </a:lnTo>
                <a:lnTo>
                  <a:pt x="292813" y="22963"/>
                </a:lnTo>
                <a:lnTo>
                  <a:pt x="292813" y="30668"/>
                </a:lnTo>
                <a:lnTo>
                  <a:pt x="277402" y="30668"/>
                </a:lnTo>
                <a:lnTo>
                  <a:pt x="277402" y="22963"/>
                </a:lnTo>
                <a:lnTo>
                  <a:pt x="261991" y="22963"/>
                </a:lnTo>
                <a:close/>
                <a:moveTo>
                  <a:pt x="327489" y="0"/>
                </a:moveTo>
                <a:lnTo>
                  <a:pt x="373722" y="0"/>
                </a:lnTo>
                <a:lnTo>
                  <a:pt x="373722" y="22963"/>
                </a:lnTo>
                <a:lnTo>
                  <a:pt x="358311" y="22963"/>
                </a:lnTo>
                <a:lnTo>
                  <a:pt x="358311" y="30668"/>
                </a:lnTo>
                <a:lnTo>
                  <a:pt x="342900" y="30668"/>
                </a:lnTo>
                <a:lnTo>
                  <a:pt x="342900" y="22963"/>
                </a:lnTo>
                <a:lnTo>
                  <a:pt x="327489" y="22963"/>
                </a:lnTo>
                <a:close/>
                <a:moveTo>
                  <a:pt x="392987" y="0"/>
                </a:moveTo>
                <a:lnTo>
                  <a:pt x="439220" y="0"/>
                </a:lnTo>
                <a:lnTo>
                  <a:pt x="439220" y="22963"/>
                </a:lnTo>
                <a:lnTo>
                  <a:pt x="423809" y="22963"/>
                </a:lnTo>
                <a:lnTo>
                  <a:pt x="423809" y="30668"/>
                </a:lnTo>
                <a:lnTo>
                  <a:pt x="408398" y="30668"/>
                </a:lnTo>
                <a:lnTo>
                  <a:pt x="408398" y="22963"/>
                </a:lnTo>
                <a:lnTo>
                  <a:pt x="392987" y="22963"/>
                </a:lnTo>
                <a:close/>
                <a:moveTo>
                  <a:pt x="458484" y="0"/>
                </a:moveTo>
                <a:lnTo>
                  <a:pt x="504718" y="0"/>
                </a:lnTo>
                <a:lnTo>
                  <a:pt x="504718" y="22963"/>
                </a:lnTo>
                <a:lnTo>
                  <a:pt x="489307" y="22963"/>
                </a:lnTo>
                <a:lnTo>
                  <a:pt x="489307" y="30668"/>
                </a:lnTo>
                <a:lnTo>
                  <a:pt x="473896" y="30668"/>
                </a:lnTo>
                <a:lnTo>
                  <a:pt x="473896" y="22963"/>
                </a:lnTo>
                <a:lnTo>
                  <a:pt x="458484" y="22963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02F257F3-388F-538D-ABCD-678903DD542C}"/>
              </a:ext>
            </a:extLst>
          </p:cNvPr>
          <p:cNvSpPr/>
          <p:nvPr/>
        </p:nvSpPr>
        <p:spPr>
          <a:xfrm>
            <a:off x="7340456" y="1484333"/>
            <a:ext cx="69350" cy="30591"/>
          </a:xfrm>
          <a:custGeom>
            <a:avLst/>
            <a:gdLst>
              <a:gd name="connsiteX0" fmla="*/ 53939 w 69350"/>
              <a:gd name="connsiteY0" fmla="*/ 0 h 30591"/>
              <a:gd name="connsiteX1" fmla="*/ 69351 w 69350"/>
              <a:gd name="connsiteY1" fmla="*/ 15334 h 30591"/>
              <a:gd name="connsiteX2" fmla="*/ 53939 w 69350"/>
              <a:gd name="connsiteY2" fmla="*/ 30591 h 30591"/>
              <a:gd name="connsiteX3" fmla="*/ 0 w 69350"/>
              <a:gd name="connsiteY3" fmla="*/ 15334 h 30591"/>
              <a:gd name="connsiteX4" fmla="*/ 69351 w 69350"/>
              <a:gd name="connsiteY4" fmla="*/ 15334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0" h="30591">
                <a:moveTo>
                  <a:pt x="53939" y="0"/>
                </a:moveTo>
                <a:lnTo>
                  <a:pt x="69351" y="15334"/>
                </a:lnTo>
                <a:lnTo>
                  <a:pt x="53939" y="30591"/>
                </a:lnTo>
                <a:moveTo>
                  <a:pt x="0" y="15334"/>
                </a:moveTo>
                <a:lnTo>
                  <a:pt x="69351" y="15334"/>
                </a:lnTo>
              </a:path>
            </a:pathLst>
          </a:custGeom>
          <a:noFill/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CA4BC32F-06DD-C0B5-40BE-13BFF13DFF36}"/>
              </a:ext>
            </a:extLst>
          </p:cNvPr>
          <p:cNvSpPr/>
          <p:nvPr/>
        </p:nvSpPr>
        <p:spPr>
          <a:xfrm>
            <a:off x="7096362" y="970907"/>
            <a:ext cx="269696" cy="176766"/>
          </a:xfrm>
          <a:custGeom>
            <a:avLst/>
            <a:gdLst>
              <a:gd name="connsiteX0" fmla="*/ 173203 w 269696"/>
              <a:gd name="connsiteY0" fmla="*/ 45155 h 176766"/>
              <a:gd name="connsiteX1" fmla="*/ 173203 w 269696"/>
              <a:gd name="connsiteY1" fmla="*/ 129300 h 176766"/>
              <a:gd name="connsiteX2" fmla="*/ 161644 w 269696"/>
              <a:gd name="connsiteY2" fmla="*/ 121672 h 176766"/>
              <a:gd name="connsiteX3" fmla="*/ 161644 w 269696"/>
              <a:gd name="connsiteY3" fmla="*/ 55866 h 176766"/>
              <a:gd name="connsiteX4" fmla="*/ 204025 w 269696"/>
              <a:gd name="connsiteY4" fmla="*/ 22192 h 176766"/>
              <a:gd name="connsiteX5" fmla="*/ 204025 w 269696"/>
              <a:gd name="connsiteY5" fmla="*/ 154575 h 176766"/>
              <a:gd name="connsiteX6" fmla="*/ 192467 w 269696"/>
              <a:gd name="connsiteY6" fmla="*/ 145405 h 176766"/>
              <a:gd name="connsiteX7" fmla="*/ 192467 w 269696"/>
              <a:gd name="connsiteY7" fmla="*/ 32132 h 176766"/>
              <a:gd name="connsiteX8" fmla="*/ 234848 w 269696"/>
              <a:gd name="connsiteY8" fmla="*/ 0 h 176766"/>
              <a:gd name="connsiteX9" fmla="*/ 234848 w 269696"/>
              <a:gd name="connsiteY9" fmla="*/ 176767 h 176766"/>
              <a:gd name="connsiteX10" fmla="*/ 223289 w 269696"/>
              <a:gd name="connsiteY10" fmla="*/ 167597 h 176766"/>
              <a:gd name="connsiteX11" fmla="*/ 223289 w 269696"/>
              <a:gd name="connsiteY11" fmla="*/ 9170 h 176766"/>
              <a:gd name="connsiteX12" fmla="*/ 96147 w 269696"/>
              <a:gd name="connsiteY12" fmla="*/ 45155 h 176766"/>
              <a:gd name="connsiteX13" fmla="*/ 96147 w 269696"/>
              <a:gd name="connsiteY13" fmla="*/ 129300 h 176766"/>
              <a:gd name="connsiteX14" fmla="*/ 107705 w 269696"/>
              <a:gd name="connsiteY14" fmla="*/ 121672 h 176766"/>
              <a:gd name="connsiteX15" fmla="*/ 107705 w 269696"/>
              <a:gd name="connsiteY15" fmla="*/ 55866 h 176766"/>
              <a:gd name="connsiteX16" fmla="*/ 65324 w 269696"/>
              <a:gd name="connsiteY16" fmla="*/ 22192 h 176766"/>
              <a:gd name="connsiteX17" fmla="*/ 65324 w 269696"/>
              <a:gd name="connsiteY17" fmla="*/ 155345 h 176766"/>
              <a:gd name="connsiteX18" fmla="*/ 76883 w 269696"/>
              <a:gd name="connsiteY18" fmla="*/ 144634 h 176766"/>
              <a:gd name="connsiteX19" fmla="*/ 76883 w 269696"/>
              <a:gd name="connsiteY19" fmla="*/ 32903 h 176766"/>
              <a:gd name="connsiteX20" fmla="*/ 34502 w 269696"/>
              <a:gd name="connsiteY20" fmla="*/ 771 h 176766"/>
              <a:gd name="connsiteX21" fmla="*/ 34502 w 269696"/>
              <a:gd name="connsiteY21" fmla="*/ 176767 h 176766"/>
              <a:gd name="connsiteX22" fmla="*/ 46060 w 269696"/>
              <a:gd name="connsiteY22" fmla="*/ 167597 h 176766"/>
              <a:gd name="connsiteX23" fmla="*/ 46060 w 269696"/>
              <a:gd name="connsiteY23" fmla="*/ 9940 h 1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9696" h="176766">
                <a:moveTo>
                  <a:pt x="173203" y="45155"/>
                </a:moveTo>
                <a:cubicBezTo>
                  <a:pt x="190155" y="70661"/>
                  <a:pt x="190155" y="103795"/>
                  <a:pt x="173203" y="129300"/>
                </a:cubicBezTo>
                <a:lnTo>
                  <a:pt x="161644" y="121672"/>
                </a:lnTo>
                <a:cubicBezTo>
                  <a:pt x="174513" y="101560"/>
                  <a:pt x="174513" y="75900"/>
                  <a:pt x="161644" y="55866"/>
                </a:cubicBezTo>
                <a:close/>
                <a:moveTo>
                  <a:pt x="204025" y="22192"/>
                </a:moveTo>
                <a:cubicBezTo>
                  <a:pt x="234771" y="61028"/>
                  <a:pt x="234771" y="115738"/>
                  <a:pt x="204025" y="154575"/>
                </a:cubicBezTo>
                <a:lnTo>
                  <a:pt x="192467" y="145405"/>
                </a:lnTo>
                <a:cubicBezTo>
                  <a:pt x="218666" y="112117"/>
                  <a:pt x="218666" y="65421"/>
                  <a:pt x="192467" y="32132"/>
                </a:cubicBezTo>
                <a:close/>
                <a:moveTo>
                  <a:pt x="234848" y="0"/>
                </a:moveTo>
                <a:cubicBezTo>
                  <a:pt x="281313" y="49855"/>
                  <a:pt x="281313" y="126912"/>
                  <a:pt x="234848" y="176767"/>
                </a:cubicBezTo>
                <a:lnTo>
                  <a:pt x="223289" y="167597"/>
                </a:lnTo>
                <a:cubicBezTo>
                  <a:pt x="265825" y="123213"/>
                  <a:pt x="265825" y="53554"/>
                  <a:pt x="223289" y="9170"/>
                </a:cubicBezTo>
                <a:close/>
                <a:moveTo>
                  <a:pt x="96147" y="45155"/>
                </a:moveTo>
                <a:cubicBezTo>
                  <a:pt x="79194" y="70661"/>
                  <a:pt x="79194" y="103795"/>
                  <a:pt x="96147" y="129300"/>
                </a:cubicBezTo>
                <a:lnTo>
                  <a:pt x="107705" y="121672"/>
                </a:lnTo>
                <a:cubicBezTo>
                  <a:pt x="94837" y="101560"/>
                  <a:pt x="94837" y="75900"/>
                  <a:pt x="107705" y="55866"/>
                </a:cubicBezTo>
                <a:close/>
                <a:moveTo>
                  <a:pt x="65324" y="22192"/>
                </a:moveTo>
                <a:cubicBezTo>
                  <a:pt x="34194" y="61183"/>
                  <a:pt x="34194" y="116355"/>
                  <a:pt x="65324" y="155345"/>
                </a:cubicBezTo>
                <a:lnTo>
                  <a:pt x="76883" y="144634"/>
                </a:lnTo>
                <a:cubicBezTo>
                  <a:pt x="51454" y="111654"/>
                  <a:pt x="51454" y="65883"/>
                  <a:pt x="76883" y="32903"/>
                </a:cubicBezTo>
                <a:close/>
                <a:moveTo>
                  <a:pt x="34502" y="771"/>
                </a:moveTo>
                <a:cubicBezTo>
                  <a:pt x="-11501" y="50549"/>
                  <a:pt x="-11501" y="126989"/>
                  <a:pt x="34502" y="176767"/>
                </a:cubicBezTo>
                <a:lnTo>
                  <a:pt x="46060" y="167597"/>
                </a:lnTo>
                <a:cubicBezTo>
                  <a:pt x="3988" y="123367"/>
                  <a:pt x="3988" y="54170"/>
                  <a:pt x="46060" y="994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DD2ADD6-E593-5648-172E-A091242EFB41}"/>
              </a:ext>
            </a:extLst>
          </p:cNvPr>
          <p:cNvSpPr/>
          <p:nvPr/>
        </p:nvSpPr>
        <p:spPr>
          <a:xfrm>
            <a:off x="5313879" y="1623341"/>
            <a:ext cx="1470721" cy="830204"/>
          </a:xfrm>
          <a:custGeom>
            <a:avLst/>
            <a:gdLst>
              <a:gd name="connsiteX0" fmla="*/ 0 w 1387011"/>
              <a:gd name="connsiteY0" fmla="*/ 904023 h 904023"/>
              <a:gd name="connsiteX1" fmla="*/ 1387011 w 1387011"/>
              <a:gd name="connsiteY1" fmla="*/ 0 h 90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7011" h="904023">
                <a:moveTo>
                  <a:pt x="0" y="904023"/>
                </a:moveTo>
                <a:lnTo>
                  <a:pt x="1387011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917461B4-A581-38E5-07E7-7AAD7D734925}"/>
              </a:ext>
            </a:extLst>
          </p:cNvPr>
          <p:cNvSpPr/>
          <p:nvPr/>
        </p:nvSpPr>
        <p:spPr>
          <a:xfrm>
            <a:off x="6089680" y="1625885"/>
            <a:ext cx="709379" cy="809089"/>
          </a:xfrm>
          <a:custGeom>
            <a:avLst/>
            <a:gdLst>
              <a:gd name="connsiteX0" fmla="*/ 0 w 709379"/>
              <a:gd name="connsiteY0" fmla="*/ 809090 h 809089"/>
              <a:gd name="connsiteX1" fmla="*/ 709379 w 70937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379" h="809089">
                <a:moveTo>
                  <a:pt x="0" y="809090"/>
                </a:moveTo>
                <a:lnTo>
                  <a:pt x="70937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BA7F3343-89A6-0610-D920-7964ACEF8A4F}"/>
              </a:ext>
            </a:extLst>
          </p:cNvPr>
          <p:cNvSpPr/>
          <p:nvPr/>
        </p:nvSpPr>
        <p:spPr>
          <a:xfrm>
            <a:off x="6899310" y="1625885"/>
            <a:ext cx="132999" cy="809089"/>
          </a:xfrm>
          <a:custGeom>
            <a:avLst/>
            <a:gdLst>
              <a:gd name="connsiteX0" fmla="*/ 0 w 132999"/>
              <a:gd name="connsiteY0" fmla="*/ 809090 h 809089"/>
              <a:gd name="connsiteX1" fmla="*/ 132999 w 13299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999" h="809089">
                <a:moveTo>
                  <a:pt x="0" y="809090"/>
                </a:moveTo>
                <a:lnTo>
                  <a:pt x="13299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D2C5A1C0-8365-5D71-9F04-AB072FFDDF00}"/>
              </a:ext>
            </a:extLst>
          </p:cNvPr>
          <p:cNvSpPr/>
          <p:nvPr/>
        </p:nvSpPr>
        <p:spPr>
          <a:xfrm>
            <a:off x="7265635" y="1625885"/>
            <a:ext cx="379964" cy="693505"/>
          </a:xfrm>
          <a:custGeom>
            <a:avLst/>
            <a:gdLst>
              <a:gd name="connsiteX0" fmla="*/ 379964 w 379964"/>
              <a:gd name="connsiteY0" fmla="*/ 693506 h 693505"/>
              <a:gd name="connsiteX1" fmla="*/ 0 w 379964"/>
              <a:gd name="connsiteY1" fmla="*/ 0 h 69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64" h="693505">
                <a:moveTo>
                  <a:pt x="379964" y="693506"/>
                </a:move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5178B0F7-8F57-1AED-235A-31976894C354}"/>
              </a:ext>
            </a:extLst>
          </p:cNvPr>
          <p:cNvSpPr/>
          <p:nvPr/>
        </p:nvSpPr>
        <p:spPr>
          <a:xfrm>
            <a:off x="7671798" y="1046422"/>
            <a:ext cx="2080516" cy="457713"/>
          </a:xfrm>
          <a:custGeom>
            <a:avLst/>
            <a:gdLst>
              <a:gd name="connsiteX0" fmla="*/ 2080517 w 2080516"/>
              <a:gd name="connsiteY0" fmla="*/ 457714 h 457713"/>
              <a:gd name="connsiteX1" fmla="*/ 786436 w 2080516"/>
              <a:gd name="connsiteY1" fmla="*/ 391137 h 457713"/>
              <a:gd name="connsiteX2" fmla="*/ 986165 w 2080516"/>
              <a:gd name="connsiteY2" fmla="*/ 144249 h 457713"/>
              <a:gd name="connsiteX3" fmla="*/ 0 w 2080516"/>
              <a:gd name="connsiteY3" fmla="*/ 0 h 457713"/>
              <a:gd name="connsiteX4" fmla="*/ 1294081 w 2080516"/>
              <a:gd name="connsiteY4" fmla="*/ 66577 h 457713"/>
              <a:gd name="connsiteX5" fmla="*/ 1094352 w 2080516"/>
              <a:gd name="connsiteY5" fmla="*/ 313464 h 45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0516" h="457713">
                <a:moveTo>
                  <a:pt x="2080517" y="457714"/>
                </a:moveTo>
                <a:lnTo>
                  <a:pt x="786436" y="391137"/>
                </a:lnTo>
                <a:lnTo>
                  <a:pt x="986165" y="144249"/>
                </a:lnTo>
                <a:lnTo>
                  <a:pt x="0" y="0"/>
                </a:lnTo>
                <a:lnTo>
                  <a:pt x="1294081" y="66577"/>
                </a:lnTo>
                <a:lnTo>
                  <a:pt x="1094352" y="31346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4E357E41-F617-6FC4-EAC1-1989DF891F9B}"/>
              </a:ext>
            </a:extLst>
          </p:cNvPr>
          <p:cNvSpPr/>
          <p:nvPr/>
        </p:nvSpPr>
        <p:spPr>
          <a:xfrm>
            <a:off x="10345647" y="1279132"/>
            <a:ext cx="385280" cy="770561"/>
          </a:xfrm>
          <a:custGeom>
            <a:avLst/>
            <a:gdLst>
              <a:gd name="connsiteX0" fmla="*/ 0 w 385280"/>
              <a:gd name="connsiteY0" fmla="*/ 73203 h 770561"/>
              <a:gd name="connsiteX1" fmla="*/ 20882 w 385280"/>
              <a:gd name="connsiteY1" fmla="*/ 21422 h 770561"/>
              <a:gd name="connsiteX2" fmla="*/ 71200 w 385280"/>
              <a:gd name="connsiteY2" fmla="*/ 0 h 770561"/>
              <a:gd name="connsiteX3" fmla="*/ 314851 w 385280"/>
              <a:gd name="connsiteY3" fmla="*/ 0 h 770561"/>
              <a:gd name="connsiteX4" fmla="*/ 385281 w 385280"/>
              <a:gd name="connsiteY4" fmla="*/ 73203 h 770561"/>
              <a:gd name="connsiteX5" fmla="*/ 385281 w 385280"/>
              <a:gd name="connsiteY5" fmla="*/ 697358 h 770561"/>
              <a:gd name="connsiteX6" fmla="*/ 314851 w 385280"/>
              <a:gd name="connsiteY6" fmla="*/ 770562 h 770561"/>
              <a:gd name="connsiteX7" fmla="*/ 71200 w 385280"/>
              <a:gd name="connsiteY7" fmla="*/ 770562 h 770561"/>
              <a:gd name="connsiteX8" fmla="*/ 20882 w 385280"/>
              <a:gd name="connsiteY8" fmla="*/ 749140 h 770561"/>
              <a:gd name="connsiteX9" fmla="*/ 0 w 385280"/>
              <a:gd name="connsiteY9" fmla="*/ 697358 h 77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280" h="770561">
                <a:moveTo>
                  <a:pt x="0" y="73203"/>
                </a:moveTo>
                <a:cubicBezTo>
                  <a:pt x="0" y="53785"/>
                  <a:pt x="7474" y="35138"/>
                  <a:pt x="20882" y="21422"/>
                </a:cubicBezTo>
                <a:cubicBezTo>
                  <a:pt x="34212" y="7706"/>
                  <a:pt x="52321" y="0"/>
                  <a:pt x="71200" y="0"/>
                </a:cubicBezTo>
                <a:lnTo>
                  <a:pt x="314851" y="0"/>
                </a:lnTo>
                <a:cubicBezTo>
                  <a:pt x="353842" y="385"/>
                  <a:pt x="385281" y="33057"/>
                  <a:pt x="385281" y="73203"/>
                </a:cubicBezTo>
                <a:lnTo>
                  <a:pt x="385281" y="697358"/>
                </a:lnTo>
                <a:cubicBezTo>
                  <a:pt x="385281" y="737505"/>
                  <a:pt x="353842" y="770177"/>
                  <a:pt x="314851" y="770562"/>
                </a:cubicBezTo>
                <a:lnTo>
                  <a:pt x="71200" y="770562"/>
                </a:lnTo>
                <a:cubicBezTo>
                  <a:pt x="52321" y="770562"/>
                  <a:pt x="34212" y="762856"/>
                  <a:pt x="20882" y="749140"/>
                </a:cubicBezTo>
                <a:cubicBezTo>
                  <a:pt x="7474" y="735424"/>
                  <a:pt x="0" y="716777"/>
                  <a:pt x="0" y="697358"/>
                </a:cubicBezTo>
                <a:close/>
              </a:path>
            </a:pathLst>
          </a:custGeom>
          <a:solidFill>
            <a:srgbClr val="CCCCCC"/>
          </a:solidFill>
          <a:ln w="15019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234673B5-93E4-DBF4-68B9-9C33321CDB46}"/>
              </a:ext>
            </a:extLst>
          </p:cNvPr>
          <p:cNvSpPr/>
          <p:nvPr/>
        </p:nvSpPr>
        <p:spPr>
          <a:xfrm>
            <a:off x="10360673" y="1348483"/>
            <a:ext cx="355229" cy="632785"/>
          </a:xfrm>
          <a:custGeom>
            <a:avLst/>
            <a:gdLst>
              <a:gd name="connsiteX0" fmla="*/ 0 w 355229"/>
              <a:gd name="connsiteY0" fmla="*/ 0 h 632785"/>
              <a:gd name="connsiteX1" fmla="*/ 0 w 355229"/>
              <a:gd name="connsiteY1" fmla="*/ 631861 h 632785"/>
              <a:gd name="connsiteX2" fmla="*/ 355230 w 355229"/>
              <a:gd name="connsiteY2" fmla="*/ 632785 h 632785"/>
              <a:gd name="connsiteX3" fmla="*/ 355230 w 355229"/>
              <a:gd name="connsiteY3" fmla="*/ 0 h 6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29" h="632785">
                <a:moveTo>
                  <a:pt x="0" y="0"/>
                </a:moveTo>
                <a:lnTo>
                  <a:pt x="0" y="631861"/>
                </a:lnTo>
                <a:lnTo>
                  <a:pt x="355230" y="632785"/>
                </a:lnTo>
                <a:lnTo>
                  <a:pt x="355230" y="0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292552D4-4204-891C-BD47-55539E9838EF}"/>
              </a:ext>
            </a:extLst>
          </p:cNvPr>
          <p:cNvSpPr/>
          <p:nvPr/>
        </p:nvSpPr>
        <p:spPr>
          <a:xfrm>
            <a:off x="10491823" y="2001919"/>
            <a:ext cx="92159" cy="27740"/>
          </a:xfrm>
          <a:custGeom>
            <a:avLst/>
            <a:gdLst>
              <a:gd name="connsiteX0" fmla="*/ 78289 w 92159"/>
              <a:gd name="connsiteY0" fmla="*/ 0 h 27740"/>
              <a:gd name="connsiteX1" fmla="*/ 92160 w 92159"/>
              <a:gd name="connsiteY1" fmla="*/ 13870 h 27740"/>
              <a:gd name="connsiteX2" fmla="*/ 92160 w 92159"/>
              <a:gd name="connsiteY2" fmla="*/ 13870 h 27740"/>
              <a:gd name="connsiteX3" fmla="*/ 78289 w 92159"/>
              <a:gd name="connsiteY3" fmla="*/ 27740 h 27740"/>
              <a:gd name="connsiteX4" fmla="*/ 13870 w 92159"/>
              <a:gd name="connsiteY4" fmla="*/ 27740 h 27740"/>
              <a:gd name="connsiteX5" fmla="*/ 0 w 92159"/>
              <a:gd name="connsiteY5" fmla="*/ 13870 h 27740"/>
              <a:gd name="connsiteX6" fmla="*/ 0 w 92159"/>
              <a:gd name="connsiteY6" fmla="*/ 13870 h 27740"/>
              <a:gd name="connsiteX7" fmla="*/ 13870 w 92159"/>
              <a:gd name="connsiteY7" fmla="*/ 0 h 2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59" h="27740">
                <a:moveTo>
                  <a:pt x="78289" y="0"/>
                </a:moveTo>
                <a:cubicBezTo>
                  <a:pt x="85950" y="0"/>
                  <a:pt x="92160" y="6210"/>
                  <a:pt x="92160" y="13870"/>
                </a:cubicBezTo>
                <a:lnTo>
                  <a:pt x="92160" y="13870"/>
                </a:lnTo>
                <a:cubicBezTo>
                  <a:pt x="92160" y="21530"/>
                  <a:pt x="85950" y="27740"/>
                  <a:pt x="78289" y="27740"/>
                </a:cubicBezTo>
                <a:lnTo>
                  <a:pt x="13870" y="27740"/>
                </a:lnTo>
                <a:cubicBezTo>
                  <a:pt x="6210" y="27740"/>
                  <a:pt x="0" y="21530"/>
                  <a:pt x="0" y="13870"/>
                </a:cubicBezTo>
                <a:lnTo>
                  <a:pt x="0" y="13870"/>
                </a:lnTo>
                <a:cubicBezTo>
                  <a:pt x="0" y="6210"/>
                  <a:pt x="6210" y="0"/>
                  <a:pt x="13870" y="0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D88CC7A1-D08A-3D5D-2600-FAF7CC774BC6}"/>
              </a:ext>
            </a:extLst>
          </p:cNvPr>
          <p:cNvSpPr/>
          <p:nvPr/>
        </p:nvSpPr>
        <p:spPr>
          <a:xfrm>
            <a:off x="4543317" y="5941031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99937396-11E5-A946-914E-519ECF35DBC1}"/>
              </a:ext>
            </a:extLst>
          </p:cNvPr>
          <p:cNvSpPr/>
          <p:nvPr/>
        </p:nvSpPr>
        <p:spPr>
          <a:xfrm>
            <a:off x="4543317" y="6018087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EBD090CD-B2BD-9502-D9A7-3C3720800C61}"/>
              </a:ext>
            </a:extLst>
          </p:cNvPr>
          <p:cNvSpPr/>
          <p:nvPr/>
        </p:nvSpPr>
        <p:spPr>
          <a:xfrm>
            <a:off x="4697429" y="5979559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9450EC04-1F9B-3669-66E4-857BC6C3A9E9}"/>
              </a:ext>
            </a:extLst>
          </p:cNvPr>
          <p:cNvSpPr/>
          <p:nvPr/>
        </p:nvSpPr>
        <p:spPr>
          <a:xfrm>
            <a:off x="4928598" y="6326312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26533088-5F01-5107-B586-868823AA331F}"/>
              </a:ext>
            </a:extLst>
          </p:cNvPr>
          <p:cNvSpPr/>
          <p:nvPr/>
        </p:nvSpPr>
        <p:spPr>
          <a:xfrm>
            <a:off x="4735957" y="6395662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88884FE8-71DA-1832-40AE-581AF8239808}"/>
              </a:ext>
            </a:extLst>
          </p:cNvPr>
          <p:cNvSpPr/>
          <p:nvPr/>
        </p:nvSpPr>
        <p:spPr>
          <a:xfrm>
            <a:off x="4820719" y="6414926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7ECCA632-9EEC-298D-8B99-2BDA67C518FA}"/>
              </a:ext>
            </a:extLst>
          </p:cNvPr>
          <p:cNvSpPr/>
          <p:nvPr/>
        </p:nvSpPr>
        <p:spPr>
          <a:xfrm>
            <a:off x="4720546" y="6002676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CCAE4E93-7035-50AC-A599-221E2F5D7081}"/>
              </a:ext>
            </a:extLst>
          </p:cNvPr>
          <p:cNvSpPr/>
          <p:nvPr/>
        </p:nvSpPr>
        <p:spPr>
          <a:xfrm>
            <a:off x="4566434" y="6195316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39D5EF49-FECB-B951-A1B8-61C580A7C8CC}"/>
              </a:ext>
            </a:extLst>
          </p:cNvPr>
          <p:cNvSpPr/>
          <p:nvPr/>
        </p:nvSpPr>
        <p:spPr>
          <a:xfrm>
            <a:off x="5467991" y="5941031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5" name="フリーフォーム: 図形 94">
            <a:extLst>
              <a:ext uri="{FF2B5EF4-FFF2-40B4-BE49-F238E27FC236}">
                <a16:creationId xmlns:a16="http://schemas.microsoft.com/office/drawing/2014/main" id="{6E5B5FA3-35C7-FE51-2423-6033D63EA06D}"/>
              </a:ext>
            </a:extLst>
          </p:cNvPr>
          <p:cNvSpPr/>
          <p:nvPr/>
        </p:nvSpPr>
        <p:spPr>
          <a:xfrm>
            <a:off x="5467991" y="6018087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6501800A-DD60-4ECD-B1C4-573E9CB320A1}"/>
              </a:ext>
            </a:extLst>
          </p:cNvPr>
          <p:cNvSpPr/>
          <p:nvPr/>
        </p:nvSpPr>
        <p:spPr>
          <a:xfrm>
            <a:off x="5622103" y="5979559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3DA090AF-C02D-0F48-CB3F-8F8F961C74EB}"/>
              </a:ext>
            </a:extLst>
          </p:cNvPr>
          <p:cNvSpPr/>
          <p:nvPr/>
        </p:nvSpPr>
        <p:spPr>
          <a:xfrm>
            <a:off x="5853272" y="6326312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4DC47F34-8525-0E49-68DC-E1B796B61825}"/>
              </a:ext>
            </a:extLst>
          </p:cNvPr>
          <p:cNvSpPr/>
          <p:nvPr/>
        </p:nvSpPr>
        <p:spPr>
          <a:xfrm>
            <a:off x="5660632" y="6395662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2256ED1D-42E4-7DCF-7805-912002F980D6}"/>
              </a:ext>
            </a:extLst>
          </p:cNvPr>
          <p:cNvSpPr/>
          <p:nvPr/>
        </p:nvSpPr>
        <p:spPr>
          <a:xfrm>
            <a:off x="5745393" y="6414926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43A8B85D-558A-9A80-E3DB-69A74311E5E0}"/>
              </a:ext>
            </a:extLst>
          </p:cNvPr>
          <p:cNvSpPr/>
          <p:nvPr/>
        </p:nvSpPr>
        <p:spPr>
          <a:xfrm>
            <a:off x="5645220" y="6002676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FC4556ED-96E6-E548-29DB-D264BFA37114}"/>
              </a:ext>
            </a:extLst>
          </p:cNvPr>
          <p:cNvSpPr/>
          <p:nvPr/>
        </p:nvSpPr>
        <p:spPr>
          <a:xfrm>
            <a:off x="5491108" y="6195316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B92D9555-B603-E4AF-7506-5167A3661599}"/>
              </a:ext>
            </a:extLst>
          </p:cNvPr>
          <p:cNvSpPr/>
          <p:nvPr/>
        </p:nvSpPr>
        <p:spPr>
          <a:xfrm>
            <a:off x="6469721" y="5941031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79BDCF96-0986-65FD-10F0-554D6E6423BA}"/>
              </a:ext>
            </a:extLst>
          </p:cNvPr>
          <p:cNvSpPr/>
          <p:nvPr/>
        </p:nvSpPr>
        <p:spPr>
          <a:xfrm>
            <a:off x="6469721" y="6018087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105DE795-E46A-258A-8E2A-5FF08D18A415}"/>
              </a:ext>
            </a:extLst>
          </p:cNvPr>
          <p:cNvSpPr/>
          <p:nvPr/>
        </p:nvSpPr>
        <p:spPr>
          <a:xfrm>
            <a:off x="6623834" y="5979559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7B475FBE-9198-D827-1CD0-35BC0A002A54}"/>
              </a:ext>
            </a:extLst>
          </p:cNvPr>
          <p:cNvSpPr/>
          <p:nvPr/>
        </p:nvSpPr>
        <p:spPr>
          <a:xfrm>
            <a:off x="6855002" y="6326312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DAC7FBBA-D4C7-85E1-4A9D-1827C4A5243A}"/>
              </a:ext>
            </a:extLst>
          </p:cNvPr>
          <p:cNvSpPr/>
          <p:nvPr/>
        </p:nvSpPr>
        <p:spPr>
          <a:xfrm>
            <a:off x="6662362" y="6395662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9EF73DE4-1809-2562-941E-FA7A6EB32909}"/>
              </a:ext>
            </a:extLst>
          </p:cNvPr>
          <p:cNvSpPr/>
          <p:nvPr/>
        </p:nvSpPr>
        <p:spPr>
          <a:xfrm>
            <a:off x="6747124" y="6414926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C1359CF1-5641-5718-57EF-746F8E49B3DA}"/>
              </a:ext>
            </a:extLst>
          </p:cNvPr>
          <p:cNvSpPr/>
          <p:nvPr/>
        </p:nvSpPr>
        <p:spPr>
          <a:xfrm>
            <a:off x="6646951" y="6002676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9E00CFE3-7E60-5074-BF93-DC2A03F93C5E}"/>
              </a:ext>
            </a:extLst>
          </p:cNvPr>
          <p:cNvSpPr/>
          <p:nvPr/>
        </p:nvSpPr>
        <p:spPr>
          <a:xfrm>
            <a:off x="6492838" y="6195316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0" name="フリーフォーム: 図形 109">
            <a:extLst>
              <a:ext uri="{FF2B5EF4-FFF2-40B4-BE49-F238E27FC236}">
                <a16:creationId xmlns:a16="http://schemas.microsoft.com/office/drawing/2014/main" id="{4E505A3C-7317-06E0-310B-9FE8E71EA292}"/>
              </a:ext>
            </a:extLst>
          </p:cNvPr>
          <p:cNvSpPr/>
          <p:nvPr/>
        </p:nvSpPr>
        <p:spPr>
          <a:xfrm>
            <a:off x="7471452" y="6133671"/>
            <a:ext cx="770561" cy="308224"/>
          </a:xfrm>
          <a:custGeom>
            <a:avLst/>
            <a:gdLst>
              <a:gd name="connsiteX0" fmla="*/ 0 w 770561"/>
              <a:gd name="connsiteY0" fmla="*/ 0 h 308224"/>
              <a:gd name="connsiteX1" fmla="*/ 770562 w 770561"/>
              <a:gd name="connsiteY1" fmla="*/ 0 h 308224"/>
              <a:gd name="connsiteX2" fmla="*/ 770562 w 770561"/>
              <a:gd name="connsiteY2" fmla="*/ 308225 h 308224"/>
              <a:gd name="connsiteX3" fmla="*/ 0 w 770561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561" h="308224">
                <a:moveTo>
                  <a:pt x="0" y="0"/>
                </a:moveTo>
                <a:lnTo>
                  <a:pt x="770562" y="0"/>
                </a:lnTo>
                <a:lnTo>
                  <a:pt x="770562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FB83218F-16B6-5592-B32C-A6434B839C8C}"/>
              </a:ext>
            </a:extLst>
          </p:cNvPr>
          <p:cNvSpPr/>
          <p:nvPr/>
        </p:nvSpPr>
        <p:spPr>
          <a:xfrm>
            <a:off x="7533097" y="6441896"/>
            <a:ext cx="647271" cy="46233"/>
          </a:xfrm>
          <a:custGeom>
            <a:avLst/>
            <a:gdLst>
              <a:gd name="connsiteX0" fmla="*/ 0 w 647271"/>
              <a:gd name="connsiteY0" fmla="*/ 0 h 46233"/>
              <a:gd name="connsiteX1" fmla="*/ 647272 w 647271"/>
              <a:gd name="connsiteY1" fmla="*/ 0 h 46233"/>
              <a:gd name="connsiteX2" fmla="*/ 647272 w 647271"/>
              <a:gd name="connsiteY2" fmla="*/ 46234 h 46233"/>
              <a:gd name="connsiteX3" fmla="*/ 0 w 647271"/>
              <a:gd name="connsiteY3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271" h="46233">
                <a:moveTo>
                  <a:pt x="0" y="0"/>
                </a:moveTo>
                <a:lnTo>
                  <a:pt x="647272" y="0"/>
                </a:lnTo>
                <a:lnTo>
                  <a:pt x="647272" y="46234"/>
                </a:lnTo>
                <a:lnTo>
                  <a:pt x="0" y="4623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45AF1239-D074-9977-9731-E0DFC386982B}"/>
              </a:ext>
            </a:extLst>
          </p:cNvPr>
          <p:cNvSpPr/>
          <p:nvPr/>
        </p:nvSpPr>
        <p:spPr>
          <a:xfrm>
            <a:off x="7625564" y="5825447"/>
            <a:ext cx="462337" cy="308224"/>
          </a:xfrm>
          <a:custGeom>
            <a:avLst/>
            <a:gdLst>
              <a:gd name="connsiteX0" fmla="*/ 0 w 462337"/>
              <a:gd name="connsiteY0" fmla="*/ 0 h 308224"/>
              <a:gd name="connsiteX1" fmla="*/ 462337 w 462337"/>
              <a:gd name="connsiteY1" fmla="*/ 0 h 308224"/>
              <a:gd name="connsiteX2" fmla="*/ 462337 w 462337"/>
              <a:gd name="connsiteY2" fmla="*/ 308225 h 308224"/>
              <a:gd name="connsiteX3" fmla="*/ 0 w 462337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37" h="308224">
                <a:moveTo>
                  <a:pt x="0" y="0"/>
                </a:moveTo>
                <a:lnTo>
                  <a:pt x="462337" y="0"/>
                </a:lnTo>
                <a:lnTo>
                  <a:pt x="462337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" name="フリーフォーム: 図形 112">
            <a:extLst>
              <a:ext uri="{FF2B5EF4-FFF2-40B4-BE49-F238E27FC236}">
                <a16:creationId xmlns:a16="http://schemas.microsoft.com/office/drawing/2014/main" id="{00CBEBD6-08EE-9E13-460C-1DADC769A1F2}"/>
              </a:ext>
            </a:extLst>
          </p:cNvPr>
          <p:cNvSpPr/>
          <p:nvPr/>
        </p:nvSpPr>
        <p:spPr>
          <a:xfrm>
            <a:off x="7548508" y="6364840"/>
            <a:ext cx="616449" cy="231168"/>
          </a:xfrm>
          <a:custGeom>
            <a:avLst/>
            <a:gdLst>
              <a:gd name="connsiteX0" fmla="*/ 539393 w 616449"/>
              <a:gd name="connsiteY0" fmla="*/ 0 h 231168"/>
              <a:gd name="connsiteX1" fmla="*/ 616449 w 616449"/>
              <a:gd name="connsiteY1" fmla="*/ 231169 h 231168"/>
              <a:gd name="connsiteX2" fmla="*/ 0 w 616449"/>
              <a:gd name="connsiteY2" fmla="*/ 231169 h 231168"/>
              <a:gd name="connsiteX3" fmla="*/ 77056 w 616449"/>
              <a:gd name="connsiteY3" fmla="*/ 0 h 231168"/>
              <a:gd name="connsiteX4" fmla="*/ 115584 w 616449"/>
              <a:gd name="connsiteY4" fmla="*/ 61645 h 231168"/>
              <a:gd name="connsiteX5" fmla="*/ 500865 w 616449"/>
              <a:gd name="connsiteY5" fmla="*/ 61645 h 231168"/>
              <a:gd name="connsiteX6" fmla="*/ 92467 w 616449"/>
              <a:gd name="connsiteY6" fmla="*/ 123290 h 231168"/>
              <a:gd name="connsiteX7" fmla="*/ 523982 w 616449"/>
              <a:gd name="connsiteY7" fmla="*/ 123290 h 231168"/>
              <a:gd name="connsiteX8" fmla="*/ 61645 w 616449"/>
              <a:gd name="connsiteY8" fmla="*/ 184935 h 231168"/>
              <a:gd name="connsiteX9" fmla="*/ 554805 w 616449"/>
              <a:gd name="connsiteY9" fmla="*/ 184935 h 23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6449" h="231168">
                <a:moveTo>
                  <a:pt x="539393" y="0"/>
                </a:moveTo>
                <a:lnTo>
                  <a:pt x="616449" y="231169"/>
                </a:lnTo>
                <a:lnTo>
                  <a:pt x="0" y="231169"/>
                </a:lnTo>
                <a:lnTo>
                  <a:pt x="77056" y="0"/>
                </a:lnTo>
                <a:close/>
                <a:moveTo>
                  <a:pt x="115584" y="61645"/>
                </a:moveTo>
                <a:lnTo>
                  <a:pt x="500865" y="61645"/>
                </a:lnTo>
                <a:moveTo>
                  <a:pt x="92467" y="123290"/>
                </a:moveTo>
                <a:lnTo>
                  <a:pt x="523982" y="123290"/>
                </a:lnTo>
                <a:moveTo>
                  <a:pt x="61645" y="184935"/>
                </a:moveTo>
                <a:lnTo>
                  <a:pt x="554805" y="184935"/>
                </a:lnTo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4" name="フリーフォーム: 図形 113">
            <a:extLst>
              <a:ext uri="{FF2B5EF4-FFF2-40B4-BE49-F238E27FC236}">
                <a16:creationId xmlns:a16="http://schemas.microsoft.com/office/drawing/2014/main" id="{A72D035A-E15A-9795-C8A4-0C0FB01570A5}"/>
              </a:ext>
            </a:extLst>
          </p:cNvPr>
          <p:cNvSpPr/>
          <p:nvPr/>
        </p:nvSpPr>
        <p:spPr>
          <a:xfrm>
            <a:off x="7548508" y="6172200"/>
            <a:ext cx="192640" cy="23116"/>
          </a:xfrm>
          <a:custGeom>
            <a:avLst/>
            <a:gdLst>
              <a:gd name="connsiteX0" fmla="*/ 0 w 192640"/>
              <a:gd name="connsiteY0" fmla="*/ 0 h 23116"/>
              <a:gd name="connsiteX1" fmla="*/ 192640 w 192640"/>
              <a:gd name="connsiteY1" fmla="*/ 0 h 23116"/>
              <a:gd name="connsiteX2" fmla="*/ 192640 w 192640"/>
              <a:gd name="connsiteY2" fmla="*/ 23117 h 23116"/>
              <a:gd name="connsiteX3" fmla="*/ 0 w 192640"/>
              <a:gd name="connsiteY3" fmla="*/ 23117 h 2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0" h="23116">
                <a:moveTo>
                  <a:pt x="0" y="0"/>
                </a:moveTo>
                <a:lnTo>
                  <a:pt x="192640" y="0"/>
                </a:lnTo>
                <a:lnTo>
                  <a:pt x="192640" y="23117"/>
                </a:lnTo>
                <a:lnTo>
                  <a:pt x="0" y="2311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EEA48B71-3262-CC8A-3F9D-851C20E05F7C}"/>
              </a:ext>
            </a:extLst>
          </p:cNvPr>
          <p:cNvSpPr/>
          <p:nvPr/>
        </p:nvSpPr>
        <p:spPr>
          <a:xfrm>
            <a:off x="8087901" y="6172200"/>
            <a:ext cx="77056" cy="77056"/>
          </a:xfrm>
          <a:custGeom>
            <a:avLst/>
            <a:gdLst>
              <a:gd name="connsiteX0" fmla="*/ 77056 w 77056"/>
              <a:gd name="connsiteY0" fmla="*/ 38528 h 77056"/>
              <a:gd name="connsiteX1" fmla="*/ 38528 w 77056"/>
              <a:gd name="connsiteY1" fmla="*/ 77056 h 77056"/>
              <a:gd name="connsiteX2" fmla="*/ 0 w 77056"/>
              <a:gd name="connsiteY2" fmla="*/ 38528 h 77056"/>
              <a:gd name="connsiteX3" fmla="*/ 38528 w 77056"/>
              <a:gd name="connsiteY3" fmla="*/ 0 h 77056"/>
              <a:gd name="connsiteX4" fmla="*/ 77056 w 77056"/>
              <a:gd name="connsiteY4" fmla="*/ 38528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56" h="77056">
                <a:moveTo>
                  <a:pt x="77056" y="38528"/>
                </a:moveTo>
                <a:cubicBezTo>
                  <a:pt x="77056" y="59806"/>
                  <a:pt x="59806" y="77056"/>
                  <a:pt x="38528" y="77056"/>
                </a:cubicBezTo>
                <a:cubicBezTo>
                  <a:pt x="17250" y="77056"/>
                  <a:pt x="0" y="59806"/>
                  <a:pt x="0" y="38528"/>
                </a:cubicBezTo>
                <a:cubicBezTo>
                  <a:pt x="0" y="17250"/>
                  <a:pt x="17250" y="0"/>
                  <a:pt x="38528" y="0"/>
                </a:cubicBezTo>
                <a:cubicBezTo>
                  <a:pt x="59806" y="0"/>
                  <a:pt x="77056" y="17250"/>
                  <a:pt x="77056" y="38528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C74597B5-C6AE-500A-FB4C-16DD3542BAEE}"/>
              </a:ext>
            </a:extLst>
          </p:cNvPr>
          <p:cNvSpPr/>
          <p:nvPr/>
        </p:nvSpPr>
        <p:spPr>
          <a:xfrm>
            <a:off x="2116047" y="3552289"/>
            <a:ext cx="4639289" cy="1462757"/>
          </a:xfrm>
          <a:custGeom>
            <a:avLst/>
            <a:gdLst>
              <a:gd name="connsiteX0" fmla="*/ 4586384 w 4586383"/>
              <a:gd name="connsiteY0" fmla="*/ 1462449 h 1462757"/>
              <a:gd name="connsiteX1" fmla="*/ 1155843 w 4586383"/>
              <a:gd name="connsiteY1" fmla="*/ 1462758 h 1462757"/>
              <a:gd name="connsiteX2" fmla="*/ 1078787 w 4586383"/>
              <a:gd name="connsiteY2" fmla="*/ 1385701 h 1462757"/>
              <a:gd name="connsiteX3" fmla="*/ 1078787 w 4586383"/>
              <a:gd name="connsiteY3" fmla="*/ 77056 h 1462757"/>
              <a:gd name="connsiteX4" fmla="*/ 1001730 w 4586383"/>
              <a:gd name="connsiteY4" fmla="*/ 0 h 1462757"/>
              <a:gd name="connsiteX5" fmla="*/ 0 w 4586383"/>
              <a:gd name="connsiteY5" fmla="*/ 0 h 14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383" h="1462757">
                <a:moveTo>
                  <a:pt x="4586384" y="1462449"/>
                </a:moveTo>
                <a:lnTo>
                  <a:pt x="1155843" y="1462758"/>
                </a:lnTo>
                <a:cubicBezTo>
                  <a:pt x="1104469" y="1462758"/>
                  <a:pt x="1078787" y="1437075"/>
                  <a:pt x="1078787" y="1385701"/>
                </a:cubicBezTo>
                <a:lnTo>
                  <a:pt x="1078787" y="77056"/>
                </a:lnTo>
                <a:cubicBezTo>
                  <a:pt x="1078787" y="25683"/>
                  <a:pt x="1053104" y="0"/>
                  <a:pt x="1001730" y="0"/>
                </a:cubicBez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7" name="フリーフォーム: 図形 116">
            <a:extLst>
              <a:ext uri="{FF2B5EF4-FFF2-40B4-BE49-F238E27FC236}">
                <a16:creationId xmlns:a16="http://schemas.microsoft.com/office/drawing/2014/main" id="{D1F3EEFB-2917-DEB1-C85B-A055594E40BB}"/>
              </a:ext>
            </a:extLst>
          </p:cNvPr>
          <p:cNvSpPr/>
          <p:nvPr/>
        </p:nvSpPr>
        <p:spPr>
          <a:xfrm>
            <a:off x="6700890" y="4910019"/>
            <a:ext cx="770561" cy="191253"/>
          </a:xfrm>
          <a:custGeom>
            <a:avLst/>
            <a:gdLst>
              <a:gd name="connsiteX0" fmla="*/ 732342 w 770561"/>
              <a:gd name="connsiteY0" fmla="*/ 0 h 191253"/>
              <a:gd name="connsiteX1" fmla="*/ 770562 w 770561"/>
              <a:gd name="connsiteY1" fmla="*/ 38220 h 191253"/>
              <a:gd name="connsiteX2" fmla="*/ 770562 w 770561"/>
              <a:gd name="connsiteY2" fmla="*/ 153034 h 191253"/>
              <a:gd name="connsiteX3" fmla="*/ 732342 w 770561"/>
              <a:gd name="connsiteY3" fmla="*/ 191254 h 191253"/>
              <a:gd name="connsiteX4" fmla="*/ 38220 w 770561"/>
              <a:gd name="connsiteY4" fmla="*/ 191254 h 191253"/>
              <a:gd name="connsiteX5" fmla="*/ 0 w 770561"/>
              <a:gd name="connsiteY5" fmla="*/ 153034 h 191253"/>
              <a:gd name="connsiteX6" fmla="*/ 0 w 770561"/>
              <a:gd name="connsiteY6" fmla="*/ 38220 h 191253"/>
              <a:gd name="connsiteX7" fmla="*/ 38220 w 770561"/>
              <a:gd name="connsiteY7" fmla="*/ 0 h 19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191253">
                <a:moveTo>
                  <a:pt x="732342" y="0"/>
                </a:moveTo>
                <a:cubicBezTo>
                  <a:pt x="753450" y="0"/>
                  <a:pt x="770562" y="17112"/>
                  <a:pt x="770562" y="38220"/>
                </a:cubicBezTo>
                <a:lnTo>
                  <a:pt x="770562" y="153034"/>
                </a:lnTo>
                <a:cubicBezTo>
                  <a:pt x="770562" y="174142"/>
                  <a:pt x="753450" y="191254"/>
                  <a:pt x="732342" y="191254"/>
                </a:cubicBezTo>
                <a:lnTo>
                  <a:pt x="38220" y="191254"/>
                </a:lnTo>
                <a:cubicBezTo>
                  <a:pt x="17111" y="191254"/>
                  <a:pt x="0" y="174143"/>
                  <a:pt x="0" y="153034"/>
                </a:cubicBezTo>
                <a:lnTo>
                  <a:pt x="0" y="38220"/>
                </a:lnTo>
                <a:cubicBezTo>
                  <a:pt x="0" y="17112"/>
                  <a:pt x="17111" y="0"/>
                  <a:pt x="38220" y="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D4385D2D-2555-BE79-73BF-513E86C85D23}"/>
              </a:ext>
            </a:extLst>
          </p:cNvPr>
          <p:cNvSpPr/>
          <p:nvPr/>
        </p:nvSpPr>
        <p:spPr>
          <a:xfrm>
            <a:off x="6777946" y="5101350"/>
            <a:ext cx="616449" cy="30591"/>
          </a:xfrm>
          <a:custGeom>
            <a:avLst/>
            <a:gdLst>
              <a:gd name="connsiteX0" fmla="*/ 0 w 616449"/>
              <a:gd name="connsiteY0" fmla="*/ 0 h 30591"/>
              <a:gd name="connsiteX1" fmla="*/ 616449 w 616449"/>
              <a:gd name="connsiteY1" fmla="*/ 0 h 30591"/>
              <a:gd name="connsiteX2" fmla="*/ 616449 w 616449"/>
              <a:gd name="connsiteY2" fmla="*/ 30591 h 30591"/>
              <a:gd name="connsiteX3" fmla="*/ 0 w 616449"/>
              <a:gd name="connsiteY3" fmla="*/ 30591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0591">
                <a:moveTo>
                  <a:pt x="0" y="0"/>
                </a:moveTo>
                <a:lnTo>
                  <a:pt x="616449" y="0"/>
                </a:lnTo>
                <a:lnTo>
                  <a:pt x="616449" y="30591"/>
                </a:lnTo>
                <a:lnTo>
                  <a:pt x="0" y="30591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3818E893-383F-BF50-F1B9-ED8D0386D2FA}"/>
              </a:ext>
            </a:extLst>
          </p:cNvPr>
          <p:cNvSpPr/>
          <p:nvPr/>
        </p:nvSpPr>
        <p:spPr>
          <a:xfrm>
            <a:off x="7217166" y="4560569"/>
            <a:ext cx="26969" cy="349450"/>
          </a:xfrm>
          <a:custGeom>
            <a:avLst/>
            <a:gdLst>
              <a:gd name="connsiteX0" fmla="*/ 0 w 26969"/>
              <a:gd name="connsiteY0" fmla="*/ 349450 h 349450"/>
              <a:gd name="connsiteX1" fmla="*/ 3853 w 26969"/>
              <a:gd name="connsiteY1" fmla="*/ 5163 h 349450"/>
              <a:gd name="connsiteX2" fmla="*/ 13485 w 26969"/>
              <a:gd name="connsiteY2" fmla="*/ 0 h 349450"/>
              <a:gd name="connsiteX3" fmla="*/ 23117 w 26969"/>
              <a:gd name="connsiteY3" fmla="*/ 5163 h 349450"/>
              <a:gd name="connsiteX4" fmla="*/ 26970 w 26969"/>
              <a:gd name="connsiteY4" fmla="*/ 349450 h 3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9" h="349450">
                <a:moveTo>
                  <a:pt x="0" y="349450"/>
                </a:moveTo>
                <a:lnTo>
                  <a:pt x="3853" y="5163"/>
                </a:lnTo>
                <a:cubicBezTo>
                  <a:pt x="6011" y="1926"/>
                  <a:pt x="9632" y="0"/>
                  <a:pt x="13485" y="0"/>
                </a:cubicBezTo>
                <a:cubicBezTo>
                  <a:pt x="17338" y="0"/>
                  <a:pt x="20959" y="1926"/>
                  <a:pt x="23117" y="5163"/>
                </a:cubicBezTo>
                <a:lnTo>
                  <a:pt x="26970" y="349450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0" name="フリーフォーム: 図形 119">
            <a:extLst>
              <a:ext uri="{FF2B5EF4-FFF2-40B4-BE49-F238E27FC236}">
                <a16:creationId xmlns:a16="http://schemas.microsoft.com/office/drawing/2014/main" id="{836D927A-8E96-D932-4ED4-40EE6C2AAF4D}"/>
              </a:ext>
            </a:extLst>
          </p:cNvPr>
          <p:cNvSpPr/>
          <p:nvPr/>
        </p:nvSpPr>
        <p:spPr>
          <a:xfrm>
            <a:off x="7317339" y="4944510"/>
            <a:ext cx="123289" cy="122425"/>
          </a:xfrm>
          <a:custGeom>
            <a:avLst/>
            <a:gdLst>
              <a:gd name="connsiteX0" fmla="*/ 123290 w 123289"/>
              <a:gd name="connsiteY0" fmla="*/ 61213 h 122425"/>
              <a:gd name="connsiteX1" fmla="*/ 61645 w 123289"/>
              <a:gd name="connsiteY1" fmla="*/ 122426 h 122425"/>
              <a:gd name="connsiteX2" fmla="*/ 0 w 123289"/>
              <a:gd name="connsiteY2" fmla="*/ 61213 h 122425"/>
              <a:gd name="connsiteX3" fmla="*/ 61645 w 123289"/>
              <a:gd name="connsiteY3" fmla="*/ 0 h 122425"/>
              <a:gd name="connsiteX4" fmla="*/ 123290 w 123289"/>
              <a:gd name="connsiteY4" fmla="*/ 61213 h 1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89" h="122425">
                <a:moveTo>
                  <a:pt x="123290" y="61213"/>
                </a:moveTo>
                <a:cubicBezTo>
                  <a:pt x="123290" y="95020"/>
                  <a:pt x="95690" y="122426"/>
                  <a:pt x="61645" y="122426"/>
                </a:cubicBezTo>
                <a:cubicBezTo>
                  <a:pt x="27599" y="122426"/>
                  <a:pt x="0" y="95019"/>
                  <a:pt x="0" y="61213"/>
                </a:cubicBezTo>
                <a:cubicBezTo>
                  <a:pt x="0" y="27406"/>
                  <a:pt x="27599" y="0"/>
                  <a:pt x="61645" y="0"/>
                </a:cubicBezTo>
                <a:cubicBezTo>
                  <a:pt x="95690" y="0"/>
                  <a:pt x="123290" y="27406"/>
                  <a:pt x="123290" y="6121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A587CCC0-CA7C-0E59-0C83-C56A9B1C31FA}"/>
              </a:ext>
            </a:extLst>
          </p:cNvPr>
          <p:cNvSpPr/>
          <p:nvPr/>
        </p:nvSpPr>
        <p:spPr>
          <a:xfrm>
            <a:off x="7263400" y="4933013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FAC0B04D-21DF-3F17-3268-A5307F8F817A}"/>
              </a:ext>
            </a:extLst>
          </p:cNvPr>
          <p:cNvSpPr/>
          <p:nvPr/>
        </p:nvSpPr>
        <p:spPr>
          <a:xfrm>
            <a:off x="7263400" y="5047750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C0C9F0B4-19EE-3DFB-7D50-2DF9307D7850}"/>
              </a:ext>
            </a:extLst>
          </p:cNvPr>
          <p:cNvSpPr/>
          <p:nvPr/>
        </p:nvSpPr>
        <p:spPr>
          <a:xfrm>
            <a:off x="7263400" y="4990420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4" name="フリーフォーム: 図形 123">
            <a:extLst>
              <a:ext uri="{FF2B5EF4-FFF2-40B4-BE49-F238E27FC236}">
                <a16:creationId xmlns:a16="http://schemas.microsoft.com/office/drawing/2014/main" id="{AD889B6D-CC2B-A862-1222-B39502D29FD1}"/>
              </a:ext>
            </a:extLst>
          </p:cNvPr>
          <p:cNvSpPr/>
          <p:nvPr/>
        </p:nvSpPr>
        <p:spPr>
          <a:xfrm>
            <a:off x="7190197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5" name="フリーフォーム: 図形 124">
            <a:extLst>
              <a:ext uri="{FF2B5EF4-FFF2-40B4-BE49-F238E27FC236}">
                <a16:creationId xmlns:a16="http://schemas.microsoft.com/office/drawing/2014/main" id="{243741F2-61F8-5274-89F8-8D6666C0ABAA}"/>
              </a:ext>
            </a:extLst>
          </p:cNvPr>
          <p:cNvSpPr/>
          <p:nvPr/>
        </p:nvSpPr>
        <p:spPr>
          <a:xfrm>
            <a:off x="7124699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15A23C3D-E529-E809-237F-02DC29D383AF}"/>
              </a:ext>
            </a:extLst>
          </p:cNvPr>
          <p:cNvSpPr/>
          <p:nvPr/>
        </p:nvSpPr>
        <p:spPr>
          <a:xfrm>
            <a:off x="7059201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7" name="フリーフォーム: 図形 126">
            <a:extLst>
              <a:ext uri="{FF2B5EF4-FFF2-40B4-BE49-F238E27FC236}">
                <a16:creationId xmlns:a16="http://schemas.microsoft.com/office/drawing/2014/main" id="{15FD7D53-A077-BCDA-03D2-9FB74FD1A178}"/>
              </a:ext>
            </a:extLst>
          </p:cNvPr>
          <p:cNvSpPr/>
          <p:nvPr/>
        </p:nvSpPr>
        <p:spPr>
          <a:xfrm>
            <a:off x="6993703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57FB349F-34E1-BAE5-E593-AFBD96C7CA15}"/>
              </a:ext>
            </a:extLst>
          </p:cNvPr>
          <p:cNvSpPr/>
          <p:nvPr/>
        </p:nvSpPr>
        <p:spPr>
          <a:xfrm>
            <a:off x="6928206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5637F065-B262-0E03-2623-8630528E372F}"/>
              </a:ext>
            </a:extLst>
          </p:cNvPr>
          <p:cNvSpPr/>
          <p:nvPr/>
        </p:nvSpPr>
        <p:spPr>
          <a:xfrm>
            <a:off x="6862708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CC234323-B089-C694-4DF8-E7882E97224E}"/>
              </a:ext>
            </a:extLst>
          </p:cNvPr>
          <p:cNvSpPr/>
          <p:nvPr/>
        </p:nvSpPr>
        <p:spPr>
          <a:xfrm>
            <a:off x="6797210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56FE800E-ED18-BD7E-B145-527029B4E96D}"/>
              </a:ext>
            </a:extLst>
          </p:cNvPr>
          <p:cNvSpPr/>
          <p:nvPr/>
        </p:nvSpPr>
        <p:spPr>
          <a:xfrm>
            <a:off x="6731712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0DCE262B-5FB6-48FF-0C9C-6646C459AB21}"/>
              </a:ext>
            </a:extLst>
          </p:cNvPr>
          <p:cNvSpPr/>
          <p:nvPr/>
        </p:nvSpPr>
        <p:spPr>
          <a:xfrm>
            <a:off x="6724007" y="4963574"/>
            <a:ext cx="504717" cy="30668"/>
          </a:xfrm>
          <a:custGeom>
            <a:avLst/>
            <a:gdLst>
              <a:gd name="connsiteX0" fmla="*/ 0 w 504717"/>
              <a:gd name="connsiteY0" fmla="*/ 0 h 30668"/>
              <a:gd name="connsiteX1" fmla="*/ 46234 w 504717"/>
              <a:gd name="connsiteY1" fmla="*/ 0 h 30668"/>
              <a:gd name="connsiteX2" fmla="*/ 46234 w 504717"/>
              <a:gd name="connsiteY2" fmla="*/ 22963 h 30668"/>
              <a:gd name="connsiteX3" fmla="*/ 30822 w 504717"/>
              <a:gd name="connsiteY3" fmla="*/ 22963 h 30668"/>
              <a:gd name="connsiteX4" fmla="*/ 30822 w 504717"/>
              <a:gd name="connsiteY4" fmla="*/ 30668 h 30668"/>
              <a:gd name="connsiteX5" fmla="*/ 15411 w 504717"/>
              <a:gd name="connsiteY5" fmla="*/ 30668 h 30668"/>
              <a:gd name="connsiteX6" fmla="*/ 15411 w 504717"/>
              <a:gd name="connsiteY6" fmla="*/ 22963 h 30668"/>
              <a:gd name="connsiteX7" fmla="*/ 0 w 504717"/>
              <a:gd name="connsiteY7" fmla="*/ 22963 h 30668"/>
              <a:gd name="connsiteX8" fmla="*/ 65498 w 504717"/>
              <a:gd name="connsiteY8" fmla="*/ 0 h 30668"/>
              <a:gd name="connsiteX9" fmla="*/ 111731 w 504717"/>
              <a:gd name="connsiteY9" fmla="*/ 0 h 30668"/>
              <a:gd name="connsiteX10" fmla="*/ 111731 w 504717"/>
              <a:gd name="connsiteY10" fmla="*/ 22963 h 30668"/>
              <a:gd name="connsiteX11" fmla="*/ 96320 w 504717"/>
              <a:gd name="connsiteY11" fmla="*/ 22963 h 30668"/>
              <a:gd name="connsiteX12" fmla="*/ 96320 w 504717"/>
              <a:gd name="connsiteY12" fmla="*/ 30668 h 30668"/>
              <a:gd name="connsiteX13" fmla="*/ 80909 w 504717"/>
              <a:gd name="connsiteY13" fmla="*/ 30668 h 30668"/>
              <a:gd name="connsiteX14" fmla="*/ 80909 w 504717"/>
              <a:gd name="connsiteY14" fmla="*/ 22963 h 30668"/>
              <a:gd name="connsiteX15" fmla="*/ 65498 w 504717"/>
              <a:gd name="connsiteY15" fmla="*/ 22963 h 30668"/>
              <a:gd name="connsiteX16" fmla="*/ 130996 w 504717"/>
              <a:gd name="connsiteY16" fmla="*/ 0 h 30668"/>
              <a:gd name="connsiteX17" fmla="*/ 177229 w 504717"/>
              <a:gd name="connsiteY17" fmla="*/ 0 h 30668"/>
              <a:gd name="connsiteX18" fmla="*/ 177229 w 504717"/>
              <a:gd name="connsiteY18" fmla="*/ 22963 h 30668"/>
              <a:gd name="connsiteX19" fmla="*/ 161818 w 504717"/>
              <a:gd name="connsiteY19" fmla="*/ 22963 h 30668"/>
              <a:gd name="connsiteX20" fmla="*/ 161818 w 504717"/>
              <a:gd name="connsiteY20" fmla="*/ 30668 h 30668"/>
              <a:gd name="connsiteX21" fmla="*/ 146407 w 504717"/>
              <a:gd name="connsiteY21" fmla="*/ 30668 h 30668"/>
              <a:gd name="connsiteX22" fmla="*/ 146407 w 504717"/>
              <a:gd name="connsiteY22" fmla="*/ 22963 h 30668"/>
              <a:gd name="connsiteX23" fmla="*/ 130996 w 504717"/>
              <a:gd name="connsiteY23" fmla="*/ 22963 h 30668"/>
              <a:gd name="connsiteX24" fmla="*/ 196493 w 504717"/>
              <a:gd name="connsiteY24" fmla="*/ 0 h 30668"/>
              <a:gd name="connsiteX25" fmla="*/ 242727 w 504717"/>
              <a:gd name="connsiteY25" fmla="*/ 0 h 30668"/>
              <a:gd name="connsiteX26" fmla="*/ 242727 w 504717"/>
              <a:gd name="connsiteY26" fmla="*/ 22963 h 30668"/>
              <a:gd name="connsiteX27" fmla="*/ 227316 w 504717"/>
              <a:gd name="connsiteY27" fmla="*/ 22963 h 30668"/>
              <a:gd name="connsiteX28" fmla="*/ 227316 w 504717"/>
              <a:gd name="connsiteY28" fmla="*/ 30668 h 30668"/>
              <a:gd name="connsiteX29" fmla="*/ 211905 w 504717"/>
              <a:gd name="connsiteY29" fmla="*/ 30668 h 30668"/>
              <a:gd name="connsiteX30" fmla="*/ 211905 w 504717"/>
              <a:gd name="connsiteY30" fmla="*/ 22963 h 30668"/>
              <a:gd name="connsiteX31" fmla="*/ 196493 w 504717"/>
              <a:gd name="connsiteY31" fmla="*/ 22963 h 30668"/>
              <a:gd name="connsiteX32" fmla="*/ 261991 w 504717"/>
              <a:gd name="connsiteY32" fmla="*/ 0 h 30668"/>
              <a:gd name="connsiteX33" fmla="*/ 308225 w 504717"/>
              <a:gd name="connsiteY33" fmla="*/ 0 h 30668"/>
              <a:gd name="connsiteX34" fmla="*/ 308225 w 504717"/>
              <a:gd name="connsiteY34" fmla="*/ 22963 h 30668"/>
              <a:gd name="connsiteX35" fmla="*/ 292813 w 504717"/>
              <a:gd name="connsiteY35" fmla="*/ 22963 h 30668"/>
              <a:gd name="connsiteX36" fmla="*/ 292813 w 504717"/>
              <a:gd name="connsiteY36" fmla="*/ 30668 h 30668"/>
              <a:gd name="connsiteX37" fmla="*/ 277402 w 504717"/>
              <a:gd name="connsiteY37" fmla="*/ 30668 h 30668"/>
              <a:gd name="connsiteX38" fmla="*/ 277402 w 504717"/>
              <a:gd name="connsiteY38" fmla="*/ 22963 h 30668"/>
              <a:gd name="connsiteX39" fmla="*/ 261991 w 504717"/>
              <a:gd name="connsiteY39" fmla="*/ 22963 h 30668"/>
              <a:gd name="connsiteX40" fmla="*/ 327489 w 504717"/>
              <a:gd name="connsiteY40" fmla="*/ 0 h 30668"/>
              <a:gd name="connsiteX41" fmla="*/ 373722 w 504717"/>
              <a:gd name="connsiteY41" fmla="*/ 0 h 30668"/>
              <a:gd name="connsiteX42" fmla="*/ 373722 w 504717"/>
              <a:gd name="connsiteY42" fmla="*/ 22963 h 30668"/>
              <a:gd name="connsiteX43" fmla="*/ 358311 w 504717"/>
              <a:gd name="connsiteY43" fmla="*/ 22963 h 30668"/>
              <a:gd name="connsiteX44" fmla="*/ 358311 w 504717"/>
              <a:gd name="connsiteY44" fmla="*/ 30668 h 30668"/>
              <a:gd name="connsiteX45" fmla="*/ 342900 w 504717"/>
              <a:gd name="connsiteY45" fmla="*/ 30668 h 30668"/>
              <a:gd name="connsiteX46" fmla="*/ 342900 w 504717"/>
              <a:gd name="connsiteY46" fmla="*/ 22963 h 30668"/>
              <a:gd name="connsiteX47" fmla="*/ 327489 w 504717"/>
              <a:gd name="connsiteY47" fmla="*/ 22963 h 30668"/>
              <a:gd name="connsiteX48" fmla="*/ 392987 w 504717"/>
              <a:gd name="connsiteY48" fmla="*/ 0 h 30668"/>
              <a:gd name="connsiteX49" fmla="*/ 439220 w 504717"/>
              <a:gd name="connsiteY49" fmla="*/ 0 h 30668"/>
              <a:gd name="connsiteX50" fmla="*/ 439220 w 504717"/>
              <a:gd name="connsiteY50" fmla="*/ 22963 h 30668"/>
              <a:gd name="connsiteX51" fmla="*/ 423809 w 504717"/>
              <a:gd name="connsiteY51" fmla="*/ 22963 h 30668"/>
              <a:gd name="connsiteX52" fmla="*/ 423809 w 504717"/>
              <a:gd name="connsiteY52" fmla="*/ 30668 h 30668"/>
              <a:gd name="connsiteX53" fmla="*/ 408398 w 504717"/>
              <a:gd name="connsiteY53" fmla="*/ 30668 h 30668"/>
              <a:gd name="connsiteX54" fmla="*/ 408398 w 504717"/>
              <a:gd name="connsiteY54" fmla="*/ 22963 h 30668"/>
              <a:gd name="connsiteX55" fmla="*/ 392987 w 504717"/>
              <a:gd name="connsiteY55" fmla="*/ 22963 h 30668"/>
              <a:gd name="connsiteX56" fmla="*/ 458484 w 504717"/>
              <a:gd name="connsiteY56" fmla="*/ 0 h 30668"/>
              <a:gd name="connsiteX57" fmla="*/ 504718 w 504717"/>
              <a:gd name="connsiteY57" fmla="*/ 0 h 30668"/>
              <a:gd name="connsiteX58" fmla="*/ 504718 w 504717"/>
              <a:gd name="connsiteY58" fmla="*/ 22963 h 30668"/>
              <a:gd name="connsiteX59" fmla="*/ 489307 w 504717"/>
              <a:gd name="connsiteY59" fmla="*/ 22963 h 30668"/>
              <a:gd name="connsiteX60" fmla="*/ 489307 w 504717"/>
              <a:gd name="connsiteY60" fmla="*/ 30668 h 30668"/>
              <a:gd name="connsiteX61" fmla="*/ 473896 w 504717"/>
              <a:gd name="connsiteY61" fmla="*/ 30668 h 30668"/>
              <a:gd name="connsiteX62" fmla="*/ 473896 w 504717"/>
              <a:gd name="connsiteY62" fmla="*/ 22963 h 30668"/>
              <a:gd name="connsiteX63" fmla="*/ 458484 w 504717"/>
              <a:gd name="connsiteY63" fmla="*/ 22963 h 3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4717" h="30668">
                <a:moveTo>
                  <a:pt x="0" y="0"/>
                </a:moveTo>
                <a:lnTo>
                  <a:pt x="46234" y="0"/>
                </a:lnTo>
                <a:lnTo>
                  <a:pt x="46234" y="22963"/>
                </a:lnTo>
                <a:lnTo>
                  <a:pt x="30822" y="22963"/>
                </a:lnTo>
                <a:lnTo>
                  <a:pt x="30822" y="30668"/>
                </a:lnTo>
                <a:lnTo>
                  <a:pt x="15411" y="30668"/>
                </a:lnTo>
                <a:lnTo>
                  <a:pt x="15411" y="22963"/>
                </a:lnTo>
                <a:lnTo>
                  <a:pt x="0" y="22963"/>
                </a:lnTo>
                <a:close/>
                <a:moveTo>
                  <a:pt x="65498" y="0"/>
                </a:moveTo>
                <a:lnTo>
                  <a:pt x="111731" y="0"/>
                </a:lnTo>
                <a:lnTo>
                  <a:pt x="111731" y="22963"/>
                </a:lnTo>
                <a:lnTo>
                  <a:pt x="96320" y="22963"/>
                </a:lnTo>
                <a:lnTo>
                  <a:pt x="96320" y="30668"/>
                </a:lnTo>
                <a:lnTo>
                  <a:pt x="80909" y="30668"/>
                </a:lnTo>
                <a:lnTo>
                  <a:pt x="80909" y="22963"/>
                </a:lnTo>
                <a:lnTo>
                  <a:pt x="65498" y="22963"/>
                </a:lnTo>
                <a:close/>
                <a:moveTo>
                  <a:pt x="130996" y="0"/>
                </a:moveTo>
                <a:lnTo>
                  <a:pt x="177229" y="0"/>
                </a:lnTo>
                <a:lnTo>
                  <a:pt x="177229" y="22963"/>
                </a:lnTo>
                <a:lnTo>
                  <a:pt x="161818" y="22963"/>
                </a:lnTo>
                <a:lnTo>
                  <a:pt x="161818" y="30668"/>
                </a:lnTo>
                <a:lnTo>
                  <a:pt x="146407" y="30668"/>
                </a:lnTo>
                <a:lnTo>
                  <a:pt x="146407" y="22963"/>
                </a:lnTo>
                <a:lnTo>
                  <a:pt x="130996" y="22963"/>
                </a:lnTo>
                <a:close/>
                <a:moveTo>
                  <a:pt x="196493" y="0"/>
                </a:moveTo>
                <a:lnTo>
                  <a:pt x="242727" y="0"/>
                </a:lnTo>
                <a:lnTo>
                  <a:pt x="242727" y="22963"/>
                </a:lnTo>
                <a:lnTo>
                  <a:pt x="227316" y="22963"/>
                </a:lnTo>
                <a:lnTo>
                  <a:pt x="227316" y="30668"/>
                </a:lnTo>
                <a:lnTo>
                  <a:pt x="211905" y="30668"/>
                </a:lnTo>
                <a:lnTo>
                  <a:pt x="211905" y="22963"/>
                </a:lnTo>
                <a:lnTo>
                  <a:pt x="196493" y="22963"/>
                </a:lnTo>
                <a:close/>
                <a:moveTo>
                  <a:pt x="261991" y="0"/>
                </a:moveTo>
                <a:lnTo>
                  <a:pt x="308225" y="0"/>
                </a:lnTo>
                <a:lnTo>
                  <a:pt x="308225" y="22963"/>
                </a:lnTo>
                <a:lnTo>
                  <a:pt x="292813" y="22963"/>
                </a:lnTo>
                <a:lnTo>
                  <a:pt x="292813" y="30668"/>
                </a:lnTo>
                <a:lnTo>
                  <a:pt x="277402" y="30668"/>
                </a:lnTo>
                <a:lnTo>
                  <a:pt x="277402" y="22963"/>
                </a:lnTo>
                <a:lnTo>
                  <a:pt x="261991" y="22963"/>
                </a:lnTo>
                <a:close/>
                <a:moveTo>
                  <a:pt x="327489" y="0"/>
                </a:moveTo>
                <a:lnTo>
                  <a:pt x="373722" y="0"/>
                </a:lnTo>
                <a:lnTo>
                  <a:pt x="373722" y="22963"/>
                </a:lnTo>
                <a:lnTo>
                  <a:pt x="358311" y="22963"/>
                </a:lnTo>
                <a:lnTo>
                  <a:pt x="358311" y="30668"/>
                </a:lnTo>
                <a:lnTo>
                  <a:pt x="342900" y="30668"/>
                </a:lnTo>
                <a:lnTo>
                  <a:pt x="342900" y="22963"/>
                </a:lnTo>
                <a:lnTo>
                  <a:pt x="327489" y="22963"/>
                </a:lnTo>
                <a:close/>
                <a:moveTo>
                  <a:pt x="392987" y="0"/>
                </a:moveTo>
                <a:lnTo>
                  <a:pt x="439220" y="0"/>
                </a:lnTo>
                <a:lnTo>
                  <a:pt x="439220" y="22963"/>
                </a:lnTo>
                <a:lnTo>
                  <a:pt x="423809" y="22963"/>
                </a:lnTo>
                <a:lnTo>
                  <a:pt x="423809" y="30668"/>
                </a:lnTo>
                <a:lnTo>
                  <a:pt x="408398" y="30668"/>
                </a:lnTo>
                <a:lnTo>
                  <a:pt x="408398" y="22963"/>
                </a:lnTo>
                <a:lnTo>
                  <a:pt x="392987" y="22963"/>
                </a:lnTo>
                <a:close/>
                <a:moveTo>
                  <a:pt x="458484" y="0"/>
                </a:moveTo>
                <a:lnTo>
                  <a:pt x="504718" y="0"/>
                </a:lnTo>
                <a:lnTo>
                  <a:pt x="504718" y="22963"/>
                </a:lnTo>
                <a:lnTo>
                  <a:pt x="489307" y="22963"/>
                </a:lnTo>
                <a:lnTo>
                  <a:pt x="489307" y="30668"/>
                </a:lnTo>
                <a:lnTo>
                  <a:pt x="473896" y="30668"/>
                </a:lnTo>
                <a:lnTo>
                  <a:pt x="473896" y="22963"/>
                </a:lnTo>
                <a:lnTo>
                  <a:pt x="458484" y="22963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DBDD7A04-823D-074C-7946-2E14FC4D5E80}"/>
              </a:ext>
            </a:extLst>
          </p:cNvPr>
          <p:cNvSpPr/>
          <p:nvPr/>
        </p:nvSpPr>
        <p:spPr>
          <a:xfrm>
            <a:off x="7340456" y="4990389"/>
            <a:ext cx="69350" cy="30591"/>
          </a:xfrm>
          <a:custGeom>
            <a:avLst/>
            <a:gdLst>
              <a:gd name="connsiteX0" fmla="*/ 53939 w 69350"/>
              <a:gd name="connsiteY0" fmla="*/ 0 h 30591"/>
              <a:gd name="connsiteX1" fmla="*/ 69351 w 69350"/>
              <a:gd name="connsiteY1" fmla="*/ 15334 h 30591"/>
              <a:gd name="connsiteX2" fmla="*/ 53939 w 69350"/>
              <a:gd name="connsiteY2" fmla="*/ 30591 h 30591"/>
              <a:gd name="connsiteX3" fmla="*/ 0 w 69350"/>
              <a:gd name="connsiteY3" fmla="*/ 15334 h 30591"/>
              <a:gd name="connsiteX4" fmla="*/ 69351 w 69350"/>
              <a:gd name="connsiteY4" fmla="*/ 15334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0" h="30591">
                <a:moveTo>
                  <a:pt x="53939" y="0"/>
                </a:moveTo>
                <a:lnTo>
                  <a:pt x="69351" y="15334"/>
                </a:lnTo>
                <a:lnTo>
                  <a:pt x="53939" y="30591"/>
                </a:lnTo>
                <a:moveTo>
                  <a:pt x="0" y="15334"/>
                </a:moveTo>
                <a:lnTo>
                  <a:pt x="69351" y="15334"/>
                </a:lnTo>
              </a:path>
            </a:pathLst>
          </a:custGeom>
          <a:noFill/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CAA5434F-93C8-4019-4A48-32688EDE9B04}"/>
              </a:ext>
            </a:extLst>
          </p:cNvPr>
          <p:cNvSpPr/>
          <p:nvPr/>
        </p:nvSpPr>
        <p:spPr>
          <a:xfrm>
            <a:off x="7096362" y="4476964"/>
            <a:ext cx="269696" cy="176766"/>
          </a:xfrm>
          <a:custGeom>
            <a:avLst/>
            <a:gdLst>
              <a:gd name="connsiteX0" fmla="*/ 173203 w 269696"/>
              <a:gd name="connsiteY0" fmla="*/ 45155 h 176766"/>
              <a:gd name="connsiteX1" fmla="*/ 173203 w 269696"/>
              <a:gd name="connsiteY1" fmla="*/ 129300 h 176766"/>
              <a:gd name="connsiteX2" fmla="*/ 161644 w 269696"/>
              <a:gd name="connsiteY2" fmla="*/ 121672 h 176766"/>
              <a:gd name="connsiteX3" fmla="*/ 161644 w 269696"/>
              <a:gd name="connsiteY3" fmla="*/ 55866 h 176766"/>
              <a:gd name="connsiteX4" fmla="*/ 204025 w 269696"/>
              <a:gd name="connsiteY4" fmla="*/ 22192 h 176766"/>
              <a:gd name="connsiteX5" fmla="*/ 204025 w 269696"/>
              <a:gd name="connsiteY5" fmla="*/ 154575 h 176766"/>
              <a:gd name="connsiteX6" fmla="*/ 192467 w 269696"/>
              <a:gd name="connsiteY6" fmla="*/ 145405 h 176766"/>
              <a:gd name="connsiteX7" fmla="*/ 192467 w 269696"/>
              <a:gd name="connsiteY7" fmla="*/ 32132 h 176766"/>
              <a:gd name="connsiteX8" fmla="*/ 234848 w 269696"/>
              <a:gd name="connsiteY8" fmla="*/ 0 h 176766"/>
              <a:gd name="connsiteX9" fmla="*/ 234848 w 269696"/>
              <a:gd name="connsiteY9" fmla="*/ 176767 h 176766"/>
              <a:gd name="connsiteX10" fmla="*/ 223289 w 269696"/>
              <a:gd name="connsiteY10" fmla="*/ 167597 h 176766"/>
              <a:gd name="connsiteX11" fmla="*/ 223289 w 269696"/>
              <a:gd name="connsiteY11" fmla="*/ 9170 h 176766"/>
              <a:gd name="connsiteX12" fmla="*/ 96147 w 269696"/>
              <a:gd name="connsiteY12" fmla="*/ 45155 h 176766"/>
              <a:gd name="connsiteX13" fmla="*/ 96147 w 269696"/>
              <a:gd name="connsiteY13" fmla="*/ 129300 h 176766"/>
              <a:gd name="connsiteX14" fmla="*/ 107705 w 269696"/>
              <a:gd name="connsiteY14" fmla="*/ 121672 h 176766"/>
              <a:gd name="connsiteX15" fmla="*/ 107705 w 269696"/>
              <a:gd name="connsiteY15" fmla="*/ 55866 h 176766"/>
              <a:gd name="connsiteX16" fmla="*/ 65324 w 269696"/>
              <a:gd name="connsiteY16" fmla="*/ 22192 h 176766"/>
              <a:gd name="connsiteX17" fmla="*/ 65324 w 269696"/>
              <a:gd name="connsiteY17" fmla="*/ 155345 h 176766"/>
              <a:gd name="connsiteX18" fmla="*/ 76883 w 269696"/>
              <a:gd name="connsiteY18" fmla="*/ 144635 h 176766"/>
              <a:gd name="connsiteX19" fmla="*/ 76883 w 269696"/>
              <a:gd name="connsiteY19" fmla="*/ 32903 h 176766"/>
              <a:gd name="connsiteX20" fmla="*/ 34502 w 269696"/>
              <a:gd name="connsiteY20" fmla="*/ 770 h 176766"/>
              <a:gd name="connsiteX21" fmla="*/ 34502 w 269696"/>
              <a:gd name="connsiteY21" fmla="*/ 176767 h 176766"/>
              <a:gd name="connsiteX22" fmla="*/ 46060 w 269696"/>
              <a:gd name="connsiteY22" fmla="*/ 167597 h 176766"/>
              <a:gd name="connsiteX23" fmla="*/ 46060 w 269696"/>
              <a:gd name="connsiteY23" fmla="*/ 9940 h 1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9696" h="176766">
                <a:moveTo>
                  <a:pt x="173203" y="45155"/>
                </a:moveTo>
                <a:cubicBezTo>
                  <a:pt x="190155" y="70660"/>
                  <a:pt x="190155" y="103794"/>
                  <a:pt x="173203" y="129300"/>
                </a:cubicBezTo>
                <a:lnTo>
                  <a:pt x="161644" y="121672"/>
                </a:lnTo>
                <a:cubicBezTo>
                  <a:pt x="174513" y="101560"/>
                  <a:pt x="174513" y="75900"/>
                  <a:pt x="161644" y="55866"/>
                </a:cubicBezTo>
                <a:close/>
                <a:moveTo>
                  <a:pt x="204025" y="22192"/>
                </a:moveTo>
                <a:cubicBezTo>
                  <a:pt x="234771" y="61028"/>
                  <a:pt x="234771" y="115739"/>
                  <a:pt x="204025" y="154575"/>
                </a:cubicBezTo>
                <a:lnTo>
                  <a:pt x="192467" y="145405"/>
                </a:lnTo>
                <a:cubicBezTo>
                  <a:pt x="218666" y="112117"/>
                  <a:pt x="218666" y="65421"/>
                  <a:pt x="192467" y="32132"/>
                </a:cubicBezTo>
                <a:close/>
                <a:moveTo>
                  <a:pt x="234848" y="0"/>
                </a:moveTo>
                <a:cubicBezTo>
                  <a:pt x="281313" y="49855"/>
                  <a:pt x="281313" y="126911"/>
                  <a:pt x="234848" y="176767"/>
                </a:cubicBezTo>
                <a:lnTo>
                  <a:pt x="223289" y="167597"/>
                </a:lnTo>
                <a:cubicBezTo>
                  <a:pt x="265825" y="123213"/>
                  <a:pt x="265825" y="53554"/>
                  <a:pt x="223289" y="9170"/>
                </a:cubicBezTo>
                <a:close/>
                <a:moveTo>
                  <a:pt x="96147" y="45155"/>
                </a:moveTo>
                <a:cubicBezTo>
                  <a:pt x="79194" y="70660"/>
                  <a:pt x="79194" y="103794"/>
                  <a:pt x="96147" y="129300"/>
                </a:cubicBezTo>
                <a:lnTo>
                  <a:pt x="107705" y="121672"/>
                </a:lnTo>
                <a:cubicBezTo>
                  <a:pt x="94837" y="101560"/>
                  <a:pt x="94837" y="75900"/>
                  <a:pt x="107705" y="55866"/>
                </a:cubicBezTo>
                <a:close/>
                <a:moveTo>
                  <a:pt x="65324" y="22192"/>
                </a:moveTo>
                <a:cubicBezTo>
                  <a:pt x="34194" y="61183"/>
                  <a:pt x="34194" y="116355"/>
                  <a:pt x="65324" y="155345"/>
                </a:cubicBezTo>
                <a:lnTo>
                  <a:pt x="76883" y="144635"/>
                </a:lnTo>
                <a:cubicBezTo>
                  <a:pt x="51454" y="111654"/>
                  <a:pt x="51454" y="65883"/>
                  <a:pt x="76883" y="32903"/>
                </a:cubicBezTo>
                <a:close/>
                <a:moveTo>
                  <a:pt x="34502" y="770"/>
                </a:moveTo>
                <a:cubicBezTo>
                  <a:pt x="-11501" y="50549"/>
                  <a:pt x="-11501" y="126988"/>
                  <a:pt x="34502" y="176767"/>
                </a:cubicBezTo>
                <a:lnTo>
                  <a:pt x="46060" y="167597"/>
                </a:lnTo>
                <a:cubicBezTo>
                  <a:pt x="3988" y="123367"/>
                  <a:pt x="3988" y="54171"/>
                  <a:pt x="46060" y="994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35E24958-BCCE-2B07-103E-3B11B9ED3B7E}"/>
              </a:ext>
            </a:extLst>
          </p:cNvPr>
          <p:cNvSpPr/>
          <p:nvPr/>
        </p:nvSpPr>
        <p:spPr>
          <a:xfrm>
            <a:off x="5313879" y="5139799"/>
            <a:ext cx="1483331" cy="819801"/>
          </a:xfrm>
          <a:custGeom>
            <a:avLst/>
            <a:gdLst>
              <a:gd name="connsiteX0" fmla="*/ 0 w 1387011"/>
              <a:gd name="connsiteY0" fmla="*/ 904023 h 904022"/>
              <a:gd name="connsiteX1" fmla="*/ 1387011 w 1387011"/>
              <a:gd name="connsiteY1" fmla="*/ 0 h 90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7011" h="904022">
                <a:moveTo>
                  <a:pt x="0" y="904023"/>
                </a:moveTo>
                <a:lnTo>
                  <a:pt x="1387011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F544DC6F-EC05-1C9B-3890-6B438ADBBA80}"/>
              </a:ext>
            </a:extLst>
          </p:cNvPr>
          <p:cNvSpPr/>
          <p:nvPr/>
        </p:nvSpPr>
        <p:spPr>
          <a:xfrm>
            <a:off x="6089680" y="5131941"/>
            <a:ext cx="709379" cy="809089"/>
          </a:xfrm>
          <a:custGeom>
            <a:avLst/>
            <a:gdLst>
              <a:gd name="connsiteX0" fmla="*/ 0 w 709379"/>
              <a:gd name="connsiteY0" fmla="*/ 809090 h 809089"/>
              <a:gd name="connsiteX1" fmla="*/ 709379 w 70937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379" h="809089">
                <a:moveTo>
                  <a:pt x="0" y="809090"/>
                </a:moveTo>
                <a:lnTo>
                  <a:pt x="70937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7" name="フリーフォーム: 図形 136">
            <a:extLst>
              <a:ext uri="{FF2B5EF4-FFF2-40B4-BE49-F238E27FC236}">
                <a16:creationId xmlns:a16="http://schemas.microsoft.com/office/drawing/2014/main" id="{B61E0A04-6468-FBB0-5C36-71A8F01329A3}"/>
              </a:ext>
            </a:extLst>
          </p:cNvPr>
          <p:cNvSpPr/>
          <p:nvPr/>
        </p:nvSpPr>
        <p:spPr>
          <a:xfrm>
            <a:off x="6899310" y="5131941"/>
            <a:ext cx="132999" cy="809089"/>
          </a:xfrm>
          <a:custGeom>
            <a:avLst/>
            <a:gdLst>
              <a:gd name="connsiteX0" fmla="*/ 0 w 132999"/>
              <a:gd name="connsiteY0" fmla="*/ 809090 h 809089"/>
              <a:gd name="connsiteX1" fmla="*/ 132999 w 13299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999" h="809089">
                <a:moveTo>
                  <a:pt x="0" y="809090"/>
                </a:moveTo>
                <a:lnTo>
                  <a:pt x="13299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3FAA0C79-D762-ED06-141E-BBAF97D872BC}"/>
              </a:ext>
            </a:extLst>
          </p:cNvPr>
          <p:cNvSpPr/>
          <p:nvPr/>
        </p:nvSpPr>
        <p:spPr>
          <a:xfrm>
            <a:off x="7265635" y="5131941"/>
            <a:ext cx="379964" cy="693505"/>
          </a:xfrm>
          <a:custGeom>
            <a:avLst/>
            <a:gdLst>
              <a:gd name="connsiteX0" fmla="*/ 379964 w 379964"/>
              <a:gd name="connsiteY0" fmla="*/ 693506 h 693505"/>
              <a:gd name="connsiteX1" fmla="*/ 0 w 379964"/>
              <a:gd name="connsiteY1" fmla="*/ 0 h 69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64" h="693505">
                <a:moveTo>
                  <a:pt x="379964" y="693506"/>
                </a:move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66F2298B-C12E-88A9-09D9-1C7A9A6A4975}"/>
              </a:ext>
            </a:extLst>
          </p:cNvPr>
          <p:cNvSpPr/>
          <p:nvPr/>
        </p:nvSpPr>
        <p:spPr>
          <a:xfrm>
            <a:off x="7671798" y="4521656"/>
            <a:ext cx="2080516" cy="457713"/>
          </a:xfrm>
          <a:custGeom>
            <a:avLst/>
            <a:gdLst>
              <a:gd name="connsiteX0" fmla="*/ 2080517 w 2080516"/>
              <a:gd name="connsiteY0" fmla="*/ 457714 h 457713"/>
              <a:gd name="connsiteX1" fmla="*/ 786436 w 2080516"/>
              <a:gd name="connsiteY1" fmla="*/ 391137 h 457713"/>
              <a:gd name="connsiteX2" fmla="*/ 986165 w 2080516"/>
              <a:gd name="connsiteY2" fmla="*/ 144249 h 457713"/>
              <a:gd name="connsiteX3" fmla="*/ 0 w 2080516"/>
              <a:gd name="connsiteY3" fmla="*/ 0 h 457713"/>
              <a:gd name="connsiteX4" fmla="*/ 1294081 w 2080516"/>
              <a:gd name="connsiteY4" fmla="*/ 66577 h 457713"/>
              <a:gd name="connsiteX5" fmla="*/ 1094352 w 2080516"/>
              <a:gd name="connsiteY5" fmla="*/ 313464 h 45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0516" h="457713">
                <a:moveTo>
                  <a:pt x="2080517" y="457714"/>
                </a:moveTo>
                <a:lnTo>
                  <a:pt x="786436" y="391137"/>
                </a:lnTo>
                <a:lnTo>
                  <a:pt x="986165" y="144249"/>
                </a:lnTo>
                <a:lnTo>
                  <a:pt x="0" y="0"/>
                </a:lnTo>
                <a:lnTo>
                  <a:pt x="1294081" y="66577"/>
                </a:lnTo>
                <a:lnTo>
                  <a:pt x="1094352" y="31346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71AC4E48-87AB-1B3F-3772-96F8DE5BBECF}"/>
              </a:ext>
            </a:extLst>
          </p:cNvPr>
          <p:cNvSpPr/>
          <p:nvPr/>
        </p:nvSpPr>
        <p:spPr>
          <a:xfrm>
            <a:off x="10345647" y="4839128"/>
            <a:ext cx="385280" cy="770561"/>
          </a:xfrm>
          <a:custGeom>
            <a:avLst/>
            <a:gdLst>
              <a:gd name="connsiteX0" fmla="*/ 0 w 385280"/>
              <a:gd name="connsiteY0" fmla="*/ 73203 h 770561"/>
              <a:gd name="connsiteX1" fmla="*/ 20882 w 385280"/>
              <a:gd name="connsiteY1" fmla="*/ 21422 h 770561"/>
              <a:gd name="connsiteX2" fmla="*/ 71200 w 385280"/>
              <a:gd name="connsiteY2" fmla="*/ 0 h 770561"/>
              <a:gd name="connsiteX3" fmla="*/ 314851 w 385280"/>
              <a:gd name="connsiteY3" fmla="*/ 0 h 770561"/>
              <a:gd name="connsiteX4" fmla="*/ 385281 w 385280"/>
              <a:gd name="connsiteY4" fmla="*/ 73203 h 770561"/>
              <a:gd name="connsiteX5" fmla="*/ 385281 w 385280"/>
              <a:gd name="connsiteY5" fmla="*/ 697358 h 770561"/>
              <a:gd name="connsiteX6" fmla="*/ 314851 w 385280"/>
              <a:gd name="connsiteY6" fmla="*/ 770562 h 770561"/>
              <a:gd name="connsiteX7" fmla="*/ 71200 w 385280"/>
              <a:gd name="connsiteY7" fmla="*/ 770562 h 770561"/>
              <a:gd name="connsiteX8" fmla="*/ 20882 w 385280"/>
              <a:gd name="connsiteY8" fmla="*/ 749140 h 770561"/>
              <a:gd name="connsiteX9" fmla="*/ 0 w 385280"/>
              <a:gd name="connsiteY9" fmla="*/ 697358 h 77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280" h="770561">
                <a:moveTo>
                  <a:pt x="0" y="73203"/>
                </a:moveTo>
                <a:cubicBezTo>
                  <a:pt x="0" y="53785"/>
                  <a:pt x="7474" y="35138"/>
                  <a:pt x="20882" y="21422"/>
                </a:cubicBezTo>
                <a:cubicBezTo>
                  <a:pt x="34212" y="7706"/>
                  <a:pt x="52321" y="0"/>
                  <a:pt x="71200" y="0"/>
                </a:cubicBezTo>
                <a:lnTo>
                  <a:pt x="314851" y="0"/>
                </a:lnTo>
                <a:cubicBezTo>
                  <a:pt x="353842" y="385"/>
                  <a:pt x="385281" y="33057"/>
                  <a:pt x="385281" y="73203"/>
                </a:cubicBezTo>
                <a:lnTo>
                  <a:pt x="385281" y="697358"/>
                </a:lnTo>
                <a:cubicBezTo>
                  <a:pt x="385281" y="737505"/>
                  <a:pt x="353842" y="770177"/>
                  <a:pt x="314851" y="770562"/>
                </a:cubicBezTo>
                <a:lnTo>
                  <a:pt x="71200" y="770562"/>
                </a:lnTo>
                <a:cubicBezTo>
                  <a:pt x="52321" y="770562"/>
                  <a:pt x="34212" y="762856"/>
                  <a:pt x="20882" y="749140"/>
                </a:cubicBezTo>
                <a:cubicBezTo>
                  <a:pt x="7474" y="735424"/>
                  <a:pt x="0" y="716777"/>
                  <a:pt x="0" y="697358"/>
                </a:cubicBezTo>
                <a:close/>
              </a:path>
            </a:pathLst>
          </a:custGeom>
          <a:solidFill>
            <a:srgbClr val="CCCCCC"/>
          </a:solidFill>
          <a:ln w="15019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7EE2C7D4-F6E7-B627-17FD-0304C94BF4A8}"/>
              </a:ext>
            </a:extLst>
          </p:cNvPr>
          <p:cNvSpPr/>
          <p:nvPr/>
        </p:nvSpPr>
        <p:spPr>
          <a:xfrm>
            <a:off x="10360673" y="4908478"/>
            <a:ext cx="355229" cy="632785"/>
          </a:xfrm>
          <a:custGeom>
            <a:avLst/>
            <a:gdLst>
              <a:gd name="connsiteX0" fmla="*/ 0 w 355229"/>
              <a:gd name="connsiteY0" fmla="*/ 0 h 632785"/>
              <a:gd name="connsiteX1" fmla="*/ 0 w 355229"/>
              <a:gd name="connsiteY1" fmla="*/ 631861 h 632785"/>
              <a:gd name="connsiteX2" fmla="*/ 355230 w 355229"/>
              <a:gd name="connsiteY2" fmla="*/ 632785 h 632785"/>
              <a:gd name="connsiteX3" fmla="*/ 355230 w 355229"/>
              <a:gd name="connsiteY3" fmla="*/ 0 h 6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29" h="632785">
                <a:moveTo>
                  <a:pt x="0" y="0"/>
                </a:moveTo>
                <a:lnTo>
                  <a:pt x="0" y="631861"/>
                </a:lnTo>
                <a:lnTo>
                  <a:pt x="355230" y="632785"/>
                </a:lnTo>
                <a:lnTo>
                  <a:pt x="355230" y="0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68FC6904-24A5-8B01-8409-5992359EFB72}"/>
              </a:ext>
            </a:extLst>
          </p:cNvPr>
          <p:cNvSpPr/>
          <p:nvPr/>
        </p:nvSpPr>
        <p:spPr>
          <a:xfrm>
            <a:off x="10491823" y="5561915"/>
            <a:ext cx="92159" cy="27740"/>
          </a:xfrm>
          <a:custGeom>
            <a:avLst/>
            <a:gdLst>
              <a:gd name="connsiteX0" fmla="*/ 78289 w 92159"/>
              <a:gd name="connsiteY0" fmla="*/ 0 h 27740"/>
              <a:gd name="connsiteX1" fmla="*/ 92160 w 92159"/>
              <a:gd name="connsiteY1" fmla="*/ 13870 h 27740"/>
              <a:gd name="connsiteX2" fmla="*/ 92160 w 92159"/>
              <a:gd name="connsiteY2" fmla="*/ 13870 h 27740"/>
              <a:gd name="connsiteX3" fmla="*/ 78289 w 92159"/>
              <a:gd name="connsiteY3" fmla="*/ 27740 h 27740"/>
              <a:gd name="connsiteX4" fmla="*/ 13870 w 92159"/>
              <a:gd name="connsiteY4" fmla="*/ 27740 h 27740"/>
              <a:gd name="connsiteX5" fmla="*/ 0 w 92159"/>
              <a:gd name="connsiteY5" fmla="*/ 13870 h 27740"/>
              <a:gd name="connsiteX6" fmla="*/ 0 w 92159"/>
              <a:gd name="connsiteY6" fmla="*/ 13870 h 27740"/>
              <a:gd name="connsiteX7" fmla="*/ 13870 w 92159"/>
              <a:gd name="connsiteY7" fmla="*/ 0 h 2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59" h="27740">
                <a:moveTo>
                  <a:pt x="78289" y="0"/>
                </a:moveTo>
                <a:cubicBezTo>
                  <a:pt x="85950" y="0"/>
                  <a:pt x="92160" y="6210"/>
                  <a:pt x="92160" y="13870"/>
                </a:cubicBezTo>
                <a:lnTo>
                  <a:pt x="92160" y="13870"/>
                </a:lnTo>
                <a:cubicBezTo>
                  <a:pt x="92160" y="21530"/>
                  <a:pt x="85950" y="27740"/>
                  <a:pt x="78289" y="27740"/>
                </a:cubicBezTo>
                <a:lnTo>
                  <a:pt x="13870" y="27740"/>
                </a:lnTo>
                <a:cubicBezTo>
                  <a:pt x="6210" y="27740"/>
                  <a:pt x="0" y="21530"/>
                  <a:pt x="0" y="13870"/>
                </a:cubicBezTo>
                <a:lnTo>
                  <a:pt x="0" y="13870"/>
                </a:lnTo>
                <a:cubicBezTo>
                  <a:pt x="0" y="6209"/>
                  <a:pt x="6210" y="0"/>
                  <a:pt x="13870" y="0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3AD6231B-0379-684A-A123-DE5BF8849E34}"/>
              </a:ext>
            </a:extLst>
          </p:cNvPr>
          <p:cNvSpPr/>
          <p:nvPr/>
        </p:nvSpPr>
        <p:spPr>
          <a:xfrm>
            <a:off x="466784" y="44871"/>
            <a:ext cx="2515267" cy="1041620"/>
          </a:xfrm>
          <a:custGeom>
            <a:avLst/>
            <a:gdLst>
              <a:gd name="connsiteX0" fmla="*/ 2209076 w 2515267"/>
              <a:gd name="connsiteY0" fmla="*/ 1041621 h 1041620"/>
              <a:gd name="connsiteX1" fmla="*/ 2512755 w 2515267"/>
              <a:gd name="connsiteY1" fmla="*/ 730314 h 1041620"/>
              <a:gd name="connsiteX2" fmla="*/ 2126241 w 2515267"/>
              <a:gd name="connsiteY2" fmla="*/ 485660 h 1041620"/>
              <a:gd name="connsiteX3" fmla="*/ 1646104 w 2515267"/>
              <a:gd name="connsiteY3" fmla="*/ 10917 h 1041620"/>
              <a:gd name="connsiteX4" fmla="*/ 966622 w 2515267"/>
              <a:gd name="connsiteY4" fmla="*/ 285545 h 1041620"/>
              <a:gd name="connsiteX5" fmla="*/ 612472 w 2515267"/>
              <a:gd name="connsiteY5" fmla="*/ 208027 h 1041620"/>
              <a:gd name="connsiteX6" fmla="*/ 386852 w 2515267"/>
              <a:gd name="connsiteY6" fmla="*/ 441199 h 1041620"/>
              <a:gd name="connsiteX7" fmla="*/ 261 w 2515267"/>
              <a:gd name="connsiteY7" fmla="*/ 730314 h 1041620"/>
              <a:gd name="connsiteX8" fmla="*/ 359188 w 2515267"/>
              <a:gd name="connsiteY8" fmla="*/ 1041621 h 104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267" h="1041620">
                <a:moveTo>
                  <a:pt x="2209076" y="1041621"/>
                </a:moveTo>
                <a:cubicBezTo>
                  <a:pt x="2399636" y="1023204"/>
                  <a:pt x="2535640" y="883809"/>
                  <a:pt x="2512755" y="730314"/>
                </a:cubicBezTo>
                <a:cubicBezTo>
                  <a:pt x="2489869" y="576741"/>
                  <a:pt x="2316801" y="467244"/>
                  <a:pt x="2126241" y="485660"/>
                </a:cubicBezTo>
                <a:cubicBezTo>
                  <a:pt x="2124083" y="256341"/>
                  <a:pt x="1924508" y="59000"/>
                  <a:pt x="1646104" y="10917"/>
                </a:cubicBezTo>
                <a:cubicBezTo>
                  <a:pt x="1367700" y="-37166"/>
                  <a:pt x="1085212" y="77031"/>
                  <a:pt x="966622" y="285545"/>
                </a:cubicBezTo>
                <a:cubicBezTo>
                  <a:pt x="878701" y="204559"/>
                  <a:pt x="739075" y="173968"/>
                  <a:pt x="612472" y="208027"/>
                </a:cubicBezTo>
                <a:cubicBezTo>
                  <a:pt x="485792" y="242009"/>
                  <a:pt x="396792" y="333937"/>
                  <a:pt x="386852" y="441199"/>
                </a:cubicBezTo>
                <a:cubicBezTo>
                  <a:pt x="180957" y="435034"/>
                  <a:pt x="7889" y="564489"/>
                  <a:pt x="261" y="730314"/>
                </a:cubicBezTo>
                <a:cubicBezTo>
                  <a:pt x="-7368" y="896061"/>
                  <a:pt x="153371" y="1035456"/>
                  <a:pt x="359188" y="1041621"/>
                </a:cubicBezTo>
                <a:close/>
              </a:path>
            </a:pathLst>
          </a:custGeom>
          <a:solidFill>
            <a:srgbClr val="CCCCCC"/>
          </a:solidFill>
          <a:ln w="44441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9630E01-FFEC-3758-50F0-0C82C33B26E4}"/>
              </a:ext>
            </a:extLst>
          </p:cNvPr>
          <p:cNvSpPr txBox="1"/>
          <p:nvPr/>
        </p:nvSpPr>
        <p:spPr>
          <a:xfrm>
            <a:off x="703572" y="598026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dirty="0">
                <a:ln/>
                <a:solidFill>
                  <a:srgbClr val="6881B3"/>
                </a:solidFill>
                <a:latin typeface="Helvetica"/>
                <a:cs typeface="Helvetica"/>
                <a:sym typeface="Helvetica"/>
                <a:rtl val="0"/>
              </a:rPr>
              <a:t>インターネット</a:t>
            </a:r>
            <a:endParaRPr lang="ja-JP" altLang="en-US" sz="2100" spc="0" baseline="0" dirty="0">
              <a:ln/>
              <a:solidFill>
                <a:srgbClr val="6881B3"/>
              </a:solidFill>
              <a:latin typeface="Helvetica"/>
              <a:cs typeface="Helvetica"/>
              <a:sym typeface="Helvetica"/>
              <a:rtl val="0"/>
            </a:endParaRPr>
          </a:p>
        </p:txBody>
      </p:sp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4EF3D0C2-72D6-3BE8-A5CD-62D160469B50}"/>
              </a:ext>
            </a:extLst>
          </p:cNvPr>
          <p:cNvSpPr/>
          <p:nvPr/>
        </p:nvSpPr>
        <p:spPr>
          <a:xfrm>
            <a:off x="10129890" y="4207267"/>
            <a:ext cx="770561" cy="423808"/>
          </a:xfrm>
          <a:custGeom>
            <a:avLst/>
            <a:gdLst>
              <a:gd name="connsiteX0" fmla="*/ 107493 w 770561"/>
              <a:gd name="connsiteY0" fmla="*/ 289500 h 423808"/>
              <a:gd name="connsiteX1" fmla="*/ 661220 w 770561"/>
              <a:gd name="connsiteY1" fmla="*/ 289500 h 423808"/>
              <a:gd name="connsiteX2" fmla="*/ 770562 w 770561"/>
              <a:gd name="connsiteY2" fmla="*/ 423809 h 423808"/>
              <a:gd name="connsiteX3" fmla="*/ 0 w 770561"/>
              <a:gd name="connsiteY3" fmla="*/ 423809 h 423808"/>
              <a:gd name="connsiteX4" fmla="*/ 127143 w 770561"/>
              <a:gd name="connsiteY4" fmla="*/ 0 h 423808"/>
              <a:gd name="connsiteX5" fmla="*/ 639566 w 770561"/>
              <a:gd name="connsiteY5" fmla="*/ 0 h 423808"/>
              <a:gd name="connsiteX6" fmla="*/ 654823 w 770561"/>
              <a:gd name="connsiteY6" fmla="*/ 286187 h 423808"/>
              <a:gd name="connsiteX7" fmla="*/ 111963 w 770561"/>
              <a:gd name="connsiteY7" fmla="*/ 286187 h 42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423808">
                <a:moveTo>
                  <a:pt x="107493" y="289500"/>
                </a:moveTo>
                <a:lnTo>
                  <a:pt x="661220" y="289500"/>
                </a:lnTo>
                <a:lnTo>
                  <a:pt x="770562" y="423809"/>
                </a:lnTo>
                <a:lnTo>
                  <a:pt x="0" y="423809"/>
                </a:lnTo>
                <a:close/>
                <a:moveTo>
                  <a:pt x="127143" y="0"/>
                </a:moveTo>
                <a:lnTo>
                  <a:pt x="639566" y="0"/>
                </a:lnTo>
                <a:lnTo>
                  <a:pt x="654823" y="286187"/>
                </a:lnTo>
                <a:lnTo>
                  <a:pt x="111963" y="286187"/>
                </a:lnTo>
                <a:close/>
              </a:path>
            </a:pathLst>
          </a:custGeom>
          <a:solidFill>
            <a:srgbClr val="CCCCCC"/>
          </a:solidFill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82C20534-AB83-F816-06FF-0596B846E422}"/>
              </a:ext>
            </a:extLst>
          </p:cNvPr>
          <p:cNvSpPr/>
          <p:nvPr/>
        </p:nvSpPr>
        <p:spPr>
          <a:xfrm>
            <a:off x="10226673" y="4530132"/>
            <a:ext cx="584548" cy="69735"/>
          </a:xfrm>
          <a:custGeom>
            <a:avLst/>
            <a:gdLst>
              <a:gd name="connsiteX0" fmla="*/ 34212 w 584548"/>
              <a:gd name="connsiteY0" fmla="*/ 0 h 69735"/>
              <a:gd name="connsiteX1" fmla="*/ 550412 w 584548"/>
              <a:gd name="connsiteY1" fmla="*/ 0 h 69735"/>
              <a:gd name="connsiteX2" fmla="*/ 0 w 584548"/>
              <a:gd name="connsiteY2" fmla="*/ 36755 h 69735"/>
              <a:gd name="connsiteX3" fmla="*/ 584548 w 584548"/>
              <a:gd name="connsiteY3" fmla="*/ 36755 h 69735"/>
              <a:gd name="connsiteX4" fmla="*/ 148025 w 584548"/>
              <a:gd name="connsiteY4" fmla="*/ 69736 h 69735"/>
              <a:gd name="connsiteX5" fmla="*/ 413791 w 584548"/>
              <a:gd name="connsiteY5" fmla="*/ 69736 h 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8" h="69735">
                <a:moveTo>
                  <a:pt x="34212" y="0"/>
                </a:moveTo>
                <a:lnTo>
                  <a:pt x="550412" y="0"/>
                </a:lnTo>
                <a:moveTo>
                  <a:pt x="0" y="36755"/>
                </a:moveTo>
                <a:lnTo>
                  <a:pt x="584548" y="36755"/>
                </a:lnTo>
                <a:moveTo>
                  <a:pt x="148025" y="69736"/>
                </a:moveTo>
                <a:lnTo>
                  <a:pt x="413791" y="69736"/>
                </a:lnTo>
              </a:path>
            </a:pathLst>
          </a:custGeom>
          <a:noFill/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8C60B877-A0A2-23D9-B22B-09458729708F}"/>
              </a:ext>
            </a:extLst>
          </p:cNvPr>
          <p:cNvSpPr/>
          <p:nvPr/>
        </p:nvSpPr>
        <p:spPr>
          <a:xfrm>
            <a:off x="10268437" y="4232927"/>
            <a:ext cx="489692" cy="234867"/>
          </a:xfrm>
          <a:custGeom>
            <a:avLst/>
            <a:gdLst>
              <a:gd name="connsiteX0" fmla="*/ 13639 w 489692"/>
              <a:gd name="connsiteY0" fmla="*/ 0 h 234867"/>
              <a:gd name="connsiteX1" fmla="*/ 476747 w 489692"/>
              <a:gd name="connsiteY1" fmla="*/ 0 h 234867"/>
              <a:gd name="connsiteX2" fmla="*/ 489692 w 489692"/>
              <a:gd name="connsiteY2" fmla="*/ 234867 h 234867"/>
              <a:gd name="connsiteX3" fmla="*/ 0 w 489692"/>
              <a:gd name="connsiteY3" fmla="*/ 234867 h 23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92" h="234867">
                <a:moveTo>
                  <a:pt x="13639" y="0"/>
                </a:moveTo>
                <a:lnTo>
                  <a:pt x="476747" y="0"/>
                </a:lnTo>
                <a:lnTo>
                  <a:pt x="489692" y="234867"/>
                </a:lnTo>
                <a:lnTo>
                  <a:pt x="0" y="23486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E1396A58-36C9-FD61-50A1-4D81342D365C}"/>
              </a:ext>
            </a:extLst>
          </p:cNvPr>
          <p:cNvSpPr/>
          <p:nvPr/>
        </p:nvSpPr>
        <p:spPr>
          <a:xfrm>
            <a:off x="10129890" y="662683"/>
            <a:ext cx="770561" cy="423808"/>
          </a:xfrm>
          <a:custGeom>
            <a:avLst/>
            <a:gdLst>
              <a:gd name="connsiteX0" fmla="*/ 107493 w 770561"/>
              <a:gd name="connsiteY0" fmla="*/ 289500 h 423808"/>
              <a:gd name="connsiteX1" fmla="*/ 661220 w 770561"/>
              <a:gd name="connsiteY1" fmla="*/ 289500 h 423808"/>
              <a:gd name="connsiteX2" fmla="*/ 770562 w 770561"/>
              <a:gd name="connsiteY2" fmla="*/ 423809 h 423808"/>
              <a:gd name="connsiteX3" fmla="*/ 0 w 770561"/>
              <a:gd name="connsiteY3" fmla="*/ 423809 h 423808"/>
              <a:gd name="connsiteX4" fmla="*/ 127143 w 770561"/>
              <a:gd name="connsiteY4" fmla="*/ 0 h 423808"/>
              <a:gd name="connsiteX5" fmla="*/ 639566 w 770561"/>
              <a:gd name="connsiteY5" fmla="*/ 0 h 423808"/>
              <a:gd name="connsiteX6" fmla="*/ 654823 w 770561"/>
              <a:gd name="connsiteY6" fmla="*/ 286187 h 423808"/>
              <a:gd name="connsiteX7" fmla="*/ 111963 w 770561"/>
              <a:gd name="connsiteY7" fmla="*/ 286187 h 42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423808">
                <a:moveTo>
                  <a:pt x="107493" y="289500"/>
                </a:moveTo>
                <a:lnTo>
                  <a:pt x="661220" y="289500"/>
                </a:lnTo>
                <a:lnTo>
                  <a:pt x="770562" y="423809"/>
                </a:lnTo>
                <a:lnTo>
                  <a:pt x="0" y="423809"/>
                </a:lnTo>
                <a:close/>
                <a:moveTo>
                  <a:pt x="127143" y="0"/>
                </a:moveTo>
                <a:lnTo>
                  <a:pt x="639566" y="0"/>
                </a:lnTo>
                <a:lnTo>
                  <a:pt x="654823" y="286187"/>
                </a:lnTo>
                <a:lnTo>
                  <a:pt x="111963" y="286187"/>
                </a:lnTo>
                <a:close/>
              </a:path>
            </a:pathLst>
          </a:custGeom>
          <a:solidFill>
            <a:srgbClr val="CCCCCC"/>
          </a:solidFill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9" name="フリーフォーム: 図形 148">
            <a:extLst>
              <a:ext uri="{FF2B5EF4-FFF2-40B4-BE49-F238E27FC236}">
                <a16:creationId xmlns:a16="http://schemas.microsoft.com/office/drawing/2014/main" id="{0075D6AB-21C5-980E-DB3E-47DEA3C8C039}"/>
              </a:ext>
            </a:extLst>
          </p:cNvPr>
          <p:cNvSpPr/>
          <p:nvPr/>
        </p:nvSpPr>
        <p:spPr>
          <a:xfrm>
            <a:off x="10226673" y="985548"/>
            <a:ext cx="584548" cy="69735"/>
          </a:xfrm>
          <a:custGeom>
            <a:avLst/>
            <a:gdLst>
              <a:gd name="connsiteX0" fmla="*/ 34212 w 584548"/>
              <a:gd name="connsiteY0" fmla="*/ 0 h 69735"/>
              <a:gd name="connsiteX1" fmla="*/ 550412 w 584548"/>
              <a:gd name="connsiteY1" fmla="*/ 0 h 69735"/>
              <a:gd name="connsiteX2" fmla="*/ 0 w 584548"/>
              <a:gd name="connsiteY2" fmla="*/ 36756 h 69735"/>
              <a:gd name="connsiteX3" fmla="*/ 584548 w 584548"/>
              <a:gd name="connsiteY3" fmla="*/ 36756 h 69735"/>
              <a:gd name="connsiteX4" fmla="*/ 148025 w 584548"/>
              <a:gd name="connsiteY4" fmla="*/ 69736 h 69735"/>
              <a:gd name="connsiteX5" fmla="*/ 413791 w 584548"/>
              <a:gd name="connsiteY5" fmla="*/ 69736 h 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8" h="69735">
                <a:moveTo>
                  <a:pt x="34212" y="0"/>
                </a:moveTo>
                <a:lnTo>
                  <a:pt x="550412" y="0"/>
                </a:lnTo>
                <a:moveTo>
                  <a:pt x="0" y="36756"/>
                </a:moveTo>
                <a:lnTo>
                  <a:pt x="584548" y="36756"/>
                </a:lnTo>
                <a:moveTo>
                  <a:pt x="148025" y="69736"/>
                </a:moveTo>
                <a:lnTo>
                  <a:pt x="413791" y="69736"/>
                </a:lnTo>
              </a:path>
            </a:pathLst>
          </a:custGeom>
          <a:noFill/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3E1B8334-6FD0-C3E7-4801-1748D9801156}"/>
              </a:ext>
            </a:extLst>
          </p:cNvPr>
          <p:cNvSpPr/>
          <p:nvPr/>
        </p:nvSpPr>
        <p:spPr>
          <a:xfrm>
            <a:off x="10268437" y="688342"/>
            <a:ext cx="489692" cy="234867"/>
          </a:xfrm>
          <a:custGeom>
            <a:avLst/>
            <a:gdLst>
              <a:gd name="connsiteX0" fmla="*/ 13639 w 489692"/>
              <a:gd name="connsiteY0" fmla="*/ 0 h 234867"/>
              <a:gd name="connsiteX1" fmla="*/ 476747 w 489692"/>
              <a:gd name="connsiteY1" fmla="*/ 0 h 234867"/>
              <a:gd name="connsiteX2" fmla="*/ 489692 w 489692"/>
              <a:gd name="connsiteY2" fmla="*/ 234867 h 234867"/>
              <a:gd name="connsiteX3" fmla="*/ 0 w 489692"/>
              <a:gd name="connsiteY3" fmla="*/ 234867 h 23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92" h="234867">
                <a:moveTo>
                  <a:pt x="13639" y="0"/>
                </a:moveTo>
                <a:lnTo>
                  <a:pt x="476747" y="0"/>
                </a:lnTo>
                <a:lnTo>
                  <a:pt x="489692" y="234867"/>
                </a:lnTo>
                <a:lnTo>
                  <a:pt x="0" y="23486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3895D326-3CF7-3EEA-BE17-B13B0C028703}"/>
              </a:ext>
            </a:extLst>
          </p:cNvPr>
          <p:cNvSpPr txBox="1"/>
          <p:nvPr/>
        </p:nvSpPr>
        <p:spPr>
          <a:xfrm>
            <a:off x="4701210" y="301027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192.168.101.2</a:t>
            </a:r>
            <a:endParaRPr kumimoji="1" lang="ja-JP" altLang="en-US" sz="800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A0E0D342-E127-C47E-844E-63150F3BBD1D}"/>
              </a:ext>
            </a:extLst>
          </p:cNvPr>
          <p:cNvSpPr txBox="1"/>
          <p:nvPr/>
        </p:nvSpPr>
        <p:spPr>
          <a:xfrm>
            <a:off x="5595062" y="3016905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192.168.101.3</a:t>
            </a:r>
            <a:endParaRPr kumimoji="1" lang="ja-JP" altLang="en-US" sz="800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DED0D70-664B-61C5-A9EE-1FEEC139817B}"/>
              </a:ext>
            </a:extLst>
          </p:cNvPr>
          <p:cNvSpPr txBox="1"/>
          <p:nvPr/>
        </p:nvSpPr>
        <p:spPr>
          <a:xfrm>
            <a:off x="7495620" y="1391177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192.168.101.1</a:t>
            </a:r>
            <a:endParaRPr kumimoji="1" lang="ja-JP" altLang="en-US" sz="800" dirty="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A05E7E3-BB50-CC80-738F-980337C5F501}"/>
              </a:ext>
            </a:extLst>
          </p:cNvPr>
          <p:cNvSpPr txBox="1"/>
          <p:nvPr/>
        </p:nvSpPr>
        <p:spPr>
          <a:xfrm>
            <a:off x="7492605" y="4897233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192.168.102.1</a:t>
            </a:r>
            <a:endParaRPr kumimoji="1" lang="ja-JP" altLang="en-US" sz="800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5F502A-29FF-0A38-EC6E-229143531F0C}"/>
              </a:ext>
            </a:extLst>
          </p:cNvPr>
          <p:cNvSpPr txBox="1"/>
          <p:nvPr/>
        </p:nvSpPr>
        <p:spPr>
          <a:xfrm>
            <a:off x="4697429" y="651594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192.168.102.2</a:t>
            </a:r>
            <a:endParaRPr kumimoji="1" lang="ja-JP" altLang="en-US" sz="8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286D3EE-584D-A811-034C-D9DA19EFC8BC}"/>
              </a:ext>
            </a:extLst>
          </p:cNvPr>
          <p:cNvSpPr txBox="1"/>
          <p:nvPr/>
        </p:nvSpPr>
        <p:spPr>
          <a:xfrm>
            <a:off x="6634403" y="3006195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192.168.101.4</a:t>
            </a:r>
            <a:endParaRPr kumimoji="1" lang="ja-JP" altLang="en-US" sz="8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220EE9D-58D0-61F1-AD1F-E8EA0B7518A6}"/>
              </a:ext>
            </a:extLst>
          </p:cNvPr>
          <p:cNvSpPr txBox="1"/>
          <p:nvPr/>
        </p:nvSpPr>
        <p:spPr>
          <a:xfrm>
            <a:off x="5645220" y="65150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192.168.102.3</a:t>
            </a:r>
            <a:endParaRPr kumimoji="1" lang="ja-JP" altLang="en-US" sz="800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0C096B7-14BD-D725-F81C-0847E6724631}"/>
              </a:ext>
            </a:extLst>
          </p:cNvPr>
          <p:cNvSpPr txBox="1"/>
          <p:nvPr/>
        </p:nvSpPr>
        <p:spPr>
          <a:xfrm>
            <a:off x="6641136" y="6516578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192.168.102.4</a:t>
            </a:r>
            <a:endParaRPr kumimoji="1" lang="ja-JP" altLang="en-US" sz="800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AE937CD2-C537-C9B5-1787-DF52CFAC587E}"/>
              </a:ext>
            </a:extLst>
          </p:cNvPr>
          <p:cNvSpPr txBox="1"/>
          <p:nvPr/>
        </p:nvSpPr>
        <p:spPr>
          <a:xfrm>
            <a:off x="776659" y="3216507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err="1"/>
              <a:t>aaa.bbb.ccc.ddd</a:t>
            </a:r>
            <a:endParaRPr kumimoji="1" lang="ja-JP" altLang="en-US" sz="800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B8207924-5EC0-EDFF-A7CB-F9C03150DED6}"/>
              </a:ext>
            </a:extLst>
          </p:cNvPr>
          <p:cNvSpPr txBox="1"/>
          <p:nvPr/>
        </p:nvSpPr>
        <p:spPr>
          <a:xfrm>
            <a:off x="7549278" y="3120676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192.168.101.5</a:t>
            </a:r>
            <a:endParaRPr kumimoji="1" lang="ja-JP" altLang="en-US" sz="8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C38F2D7-56AB-4C4B-C299-0FE0672F0ECA}"/>
              </a:ext>
            </a:extLst>
          </p:cNvPr>
          <p:cNvSpPr txBox="1"/>
          <p:nvPr/>
        </p:nvSpPr>
        <p:spPr>
          <a:xfrm>
            <a:off x="7548508" y="6627144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192.168.102.5</a:t>
            </a:r>
            <a:endParaRPr kumimoji="1" lang="ja-JP" altLang="en-US" sz="800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B0808BC7-1B6F-0B7E-CFAB-88C365E85228}"/>
              </a:ext>
            </a:extLst>
          </p:cNvPr>
          <p:cNvSpPr txBox="1"/>
          <p:nvPr/>
        </p:nvSpPr>
        <p:spPr>
          <a:xfrm>
            <a:off x="10896676" y="755463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192.168.101.6</a:t>
            </a:r>
            <a:endParaRPr kumimoji="1" lang="ja-JP" altLang="en-US" sz="8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AF14157-8884-300C-9D12-6C2E85D16A13}"/>
              </a:ext>
            </a:extLst>
          </p:cNvPr>
          <p:cNvSpPr txBox="1"/>
          <p:nvPr/>
        </p:nvSpPr>
        <p:spPr>
          <a:xfrm>
            <a:off x="10896676" y="430621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192.168.102.6</a:t>
            </a:r>
            <a:endParaRPr kumimoji="1" lang="ja-JP" altLang="en-US" sz="8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6023CC8C-8EC3-EE64-FFE6-8E07B0162440}"/>
              </a:ext>
            </a:extLst>
          </p:cNvPr>
          <p:cNvSpPr txBox="1"/>
          <p:nvPr/>
        </p:nvSpPr>
        <p:spPr>
          <a:xfrm>
            <a:off x="10896676" y="513314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192.168.102.7</a:t>
            </a:r>
            <a:endParaRPr kumimoji="1" lang="ja-JP" altLang="en-US" sz="800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59E7A799-6280-4C56-ACE5-87D1E3723623}"/>
              </a:ext>
            </a:extLst>
          </p:cNvPr>
          <p:cNvSpPr txBox="1"/>
          <p:nvPr/>
        </p:nvSpPr>
        <p:spPr>
          <a:xfrm>
            <a:off x="10896676" y="1579807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192.168.101.7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53190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2CBFDA-A292-7651-2755-1E5CDEB366AA}"/>
              </a:ext>
            </a:extLst>
          </p:cNvPr>
          <p:cNvSpPr txBox="1"/>
          <p:nvPr/>
        </p:nvSpPr>
        <p:spPr>
          <a:xfrm>
            <a:off x="8400000" y="349154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spc="0" baseline="0" dirty="0">
                <a:ln/>
                <a:solidFill>
                  <a:srgbClr val="6881B3"/>
                </a:solidFill>
                <a:latin typeface="Verdana"/>
                <a:sym typeface="Verdana"/>
                <a:rtl val="0"/>
              </a:rPr>
              <a:t>開発部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F81AB9-C601-37C1-516F-7ADF6848F280}"/>
              </a:ext>
            </a:extLst>
          </p:cNvPr>
          <p:cNvSpPr txBox="1"/>
          <p:nvPr/>
        </p:nvSpPr>
        <p:spPr>
          <a:xfrm>
            <a:off x="8399999" y="124635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spc="0" baseline="0" dirty="0">
                <a:ln/>
                <a:solidFill>
                  <a:srgbClr val="6881B3"/>
                </a:solidFill>
                <a:latin typeface="Verdana"/>
                <a:sym typeface="Verdana"/>
                <a:rtl val="0"/>
              </a:rPr>
              <a:t>営業部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3895D326-3CF7-3EEA-BE17-B13B0C028703}"/>
              </a:ext>
            </a:extLst>
          </p:cNvPr>
          <p:cNvSpPr txBox="1"/>
          <p:nvPr/>
        </p:nvSpPr>
        <p:spPr>
          <a:xfrm>
            <a:off x="5921374" y="2734264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192.168.101.2</a:t>
            </a:r>
            <a:endParaRPr kumimoji="1" lang="ja-JP" altLang="en-US" sz="800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A0E0D342-E127-C47E-844E-63150F3BBD1D}"/>
              </a:ext>
            </a:extLst>
          </p:cNvPr>
          <p:cNvSpPr txBox="1"/>
          <p:nvPr/>
        </p:nvSpPr>
        <p:spPr>
          <a:xfrm>
            <a:off x="7069820" y="2734264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192.168.101.3</a:t>
            </a:r>
            <a:endParaRPr kumimoji="1" lang="ja-JP" altLang="en-US" sz="800" dirty="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A05E7E3-BB50-CC80-738F-980337C5F501}"/>
              </a:ext>
            </a:extLst>
          </p:cNvPr>
          <p:cNvSpPr txBox="1"/>
          <p:nvPr/>
        </p:nvSpPr>
        <p:spPr>
          <a:xfrm>
            <a:off x="2764311" y="2225455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192.168.102.1</a:t>
            </a:r>
            <a:endParaRPr kumimoji="1" lang="ja-JP" altLang="en-US" sz="800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5F502A-29FF-0A38-EC6E-229143531F0C}"/>
              </a:ext>
            </a:extLst>
          </p:cNvPr>
          <p:cNvSpPr txBox="1"/>
          <p:nvPr/>
        </p:nvSpPr>
        <p:spPr>
          <a:xfrm>
            <a:off x="4587875" y="6311496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192.168.102.2</a:t>
            </a:r>
            <a:endParaRPr kumimoji="1" lang="ja-JP" altLang="en-US" sz="8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286D3EE-584D-A811-034C-D9DA19EFC8BC}"/>
              </a:ext>
            </a:extLst>
          </p:cNvPr>
          <p:cNvSpPr txBox="1"/>
          <p:nvPr/>
        </p:nvSpPr>
        <p:spPr>
          <a:xfrm>
            <a:off x="6500736" y="919221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192.168.101.4</a:t>
            </a:r>
            <a:endParaRPr kumimoji="1" lang="ja-JP" altLang="en-US" sz="8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220EE9D-58D0-61F1-AD1F-E8EA0B7518A6}"/>
              </a:ext>
            </a:extLst>
          </p:cNvPr>
          <p:cNvSpPr txBox="1"/>
          <p:nvPr/>
        </p:nvSpPr>
        <p:spPr>
          <a:xfrm>
            <a:off x="5916832" y="6311496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192.168.102.3</a:t>
            </a:r>
            <a:endParaRPr kumimoji="1" lang="ja-JP" altLang="en-US" sz="800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0C096B7-14BD-D725-F81C-0847E6724631}"/>
              </a:ext>
            </a:extLst>
          </p:cNvPr>
          <p:cNvSpPr txBox="1"/>
          <p:nvPr/>
        </p:nvSpPr>
        <p:spPr>
          <a:xfrm>
            <a:off x="7069820" y="5585106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192.168.102.4</a:t>
            </a:r>
            <a:endParaRPr kumimoji="1" lang="ja-JP" altLang="en-US" sz="800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B8207924-5EC0-EDFF-A7CB-F9C03150DED6}"/>
              </a:ext>
            </a:extLst>
          </p:cNvPr>
          <p:cNvSpPr txBox="1"/>
          <p:nvPr/>
        </p:nvSpPr>
        <p:spPr>
          <a:xfrm>
            <a:off x="7343152" y="927695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192.168.101.5</a:t>
            </a:r>
            <a:endParaRPr kumimoji="1" lang="ja-JP" altLang="en-US" sz="8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C38F2D7-56AB-4C4B-C299-0FE0672F0ECA}"/>
              </a:ext>
            </a:extLst>
          </p:cNvPr>
          <p:cNvSpPr txBox="1"/>
          <p:nvPr/>
        </p:nvSpPr>
        <p:spPr>
          <a:xfrm>
            <a:off x="5915376" y="3926354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192.168.102.5</a:t>
            </a:r>
            <a:endParaRPr kumimoji="1" lang="ja-JP" altLang="en-US" sz="800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B0808BC7-1B6F-0B7E-CFAB-88C365E85228}"/>
              </a:ext>
            </a:extLst>
          </p:cNvPr>
          <p:cNvSpPr txBox="1"/>
          <p:nvPr/>
        </p:nvSpPr>
        <p:spPr>
          <a:xfrm>
            <a:off x="3403180" y="1429537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192.168.101.1</a:t>
            </a:r>
            <a:endParaRPr kumimoji="1" lang="ja-JP" altLang="en-US" sz="8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A03852-F3E4-DDCE-06F9-9953B5F78EFE}"/>
              </a:ext>
            </a:extLst>
          </p:cNvPr>
          <p:cNvCxnSpPr>
            <a:cxnSpLocks/>
            <a:stCxn id="172" idx="2"/>
            <a:endCxn id="204" idx="0"/>
          </p:cNvCxnSpPr>
          <p:nvPr/>
        </p:nvCxnSpPr>
        <p:spPr>
          <a:xfrm>
            <a:off x="825323" y="921600"/>
            <a:ext cx="0" cy="358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四角形: 角を丸くする 153">
            <a:extLst>
              <a:ext uri="{FF2B5EF4-FFF2-40B4-BE49-F238E27FC236}">
                <a16:creationId xmlns:a16="http://schemas.microsoft.com/office/drawing/2014/main" id="{A8E31C3F-99D8-BBA0-2A9C-5E640AE2AA2C}"/>
              </a:ext>
            </a:extLst>
          </p:cNvPr>
          <p:cNvSpPr/>
          <p:nvPr/>
        </p:nvSpPr>
        <p:spPr>
          <a:xfrm>
            <a:off x="4308806" y="125080"/>
            <a:ext cx="5400000" cy="3241377"/>
          </a:xfrm>
          <a:prstGeom prst="roundRect">
            <a:avLst>
              <a:gd name="adj" fmla="val 11129"/>
            </a:avLst>
          </a:prstGeom>
          <a:noFill/>
          <a:ln>
            <a:solidFill>
              <a:srgbClr val="007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BEE2ABE9-BBB2-16CF-411E-346E311DED9A}"/>
              </a:ext>
            </a:extLst>
          </p:cNvPr>
          <p:cNvSpPr/>
          <p:nvPr/>
        </p:nvSpPr>
        <p:spPr>
          <a:xfrm>
            <a:off x="4308805" y="3491988"/>
            <a:ext cx="5400000" cy="3241377"/>
          </a:xfrm>
          <a:prstGeom prst="roundRect">
            <a:avLst>
              <a:gd name="adj" fmla="val 11129"/>
            </a:avLst>
          </a:prstGeom>
          <a:noFill/>
          <a:ln>
            <a:solidFill>
              <a:srgbClr val="007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2" name="図 171">
            <a:extLst>
              <a:ext uri="{FF2B5EF4-FFF2-40B4-BE49-F238E27FC236}">
                <a16:creationId xmlns:a16="http://schemas.microsoft.com/office/drawing/2014/main" id="{37C93DDA-7321-9E67-A449-5352CB51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23" y="201600"/>
            <a:ext cx="1600000" cy="720000"/>
          </a:xfrm>
          <a:prstGeom prst="rect">
            <a:avLst/>
          </a:prstGeom>
        </p:spPr>
      </p:pic>
      <p:pic>
        <p:nvPicPr>
          <p:cNvPr id="192" name="図 191" descr="アイコン&#10;&#10;自動的に生成された説明">
            <a:extLst>
              <a:ext uri="{FF2B5EF4-FFF2-40B4-BE49-F238E27FC236}">
                <a16:creationId xmlns:a16="http://schemas.microsoft.com/office/drawing/2014/main" id="{6E00348A-397E-A093-C640-F7C4A0FCE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20123" r="766" b="19879"/>
          <a:stretch/>
        </p:blipFill>
        <p:spPr>
          <a:xfrm>
            <a:off x="4412869" y="5585106"/>
            <a:ext cx="1182011" cy="720000"/>
          </a:xfrm>
          <a:prstGeom prst="rect">
            <a:avLst/>
          </a:prstGeom>
        </p:spPr>
      </p:pic>
      <p:pic>
        <p:nvPicPr>
          <p:cNvPr id="194" name="図 19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6136FB97-BC33-0AC0-F7E8-B399BC80D8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9539" r="7177" b="11084"/>
          <a:stretch/>
        </p:blipFill>
        <p:spPr>
          <a:xfrm>
            <a:off x="1395073" y="3066326"/>
            <a:ext cx="768624" cy="720000"/>
          </a:xfrm>
          <a:prstGeom prst="rect">
            <a:avLst/>
          </a:prstGeom>
        </p:spPr>
      </p:pic>
      <p:pic>
        <p:nvPicPr>
          <p:cNvPr id="196" name="図 195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57345C25-92C0-B2BA-EF98-9303613490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t="14157" r="13863" b="14192"/>
          <a:stretch/>
        </p:blipFill>
        <p:spPr>
          <a:xfrm>
            <a:off x="144849" y="82277"/>
            <a:ext cx="361661" cy="360000"/>
          </a:xfrm>
          <a:prstGeom prst="rect">
            <a:avLst/>
          </a:prstGeom>
        </p:spPr>
      </p:pic>
      <p:grpSp>
        <p:nvGrpSpPr>
          <p:cNvPr id="221" name="グループ化 220">
            <a:extLst>
              <a:ext uri="{FF2B5EF4-FFF2-40B4-BE49-F238E27FC236}">
                <a16:creationId xmlns:a16="http://schemas.microsoft.com/office/drawing/2014/main" id="{1969A17D-AC79-B89B-546B-C30E3945B7E9}"/>
              </a:ext>
            </a:extLst>
          </p:cNvPr>
          <p:cNvGrpSpPr/>
          <p:nvPr/>
        </p:nvGrpSpPr>
        <p:grpSpPr>
          <a:xfrm>
            <a:off x="2568000" y="1279997"/>
            <a:ext cx="833598" cy="935444"/>
            <a:chOff x="5852000" y="5225359"/>
            <a:chExt cx="833598" cy="935444"/>
          </a:xfrm>
        </p:grpSpPr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3FBB77C-59D1-6636-8486-23413571072A}"/>
                </a:ext>
              </a:extLst>
            </p:cNvPr>
            <p:cNvSpPr txBox="1"/>
            <p:nvPr/>
          </p:nvSpPr>
          <p:spPr>
            <a:xfrm>
              <a:off x="5907161" y="5945359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00" dirty="0"/>
                <a:t>L3</a:t>
              </a:r>
              <a:r>
                <a:rPr kumimoji="1" lang="ja-JP" altLang="en-US" sz="800" dirty="0"/>
                <a:t>スイッチ</a:t>
              </a:r>
            </a:p>
          </p:txBody>
        </p:sp>
        <p:pic>
          <p:nvPicPr>
            <p:cNvPr id="200" name="図 199" descr="ロゴ, アイコン&#10;&#10;自動的に生成された説明">
              <a:extLst>
                <a:ext uri="{FF2B5EF4-FFF2-40B4-BE49-F238E27FC236}">
                  <a16:creationId xmlns:a16="http://schemas.microsoft.com/office/drawing/2014/main" id="{F9A1A1E4-0D53-44A1-43D5-E922E8ABEB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5" t="9540" b="11002"/>
            <a:stretch/>
          </p:blipFill>
          <p:spPr>
            <a:xfrm>
              <a:off x="5852000" y="5225359"/>
              <a:ext cx="833598" cy="720000"/>
            </a:xfrm>
            <a:prstGeom prst="rect">
              <a:avLst/>
            </a:prstGeom>
          </p:spPr>
        </p:pic>
      </p:grpSp>
      <p:pic>
        <p:nvPicPr>
          <p:cNvPr id="202" name="図 201" descr="アイコン&#10;&#10;自動的に生成された説明">
            <a:extLst>
              <a:ext uri="{FF2B5EF4-FFF2-40B4-BE49-F238E27FC236}">
                <a16:creationId xmlns:a16="http://schemas.microsoft.com/office/drawing/2014/main" id="{A3E3CB67-9AAD-95D4-B8DA-80F919F59F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20204" r="4247" b="22863"/>
          <a:stretch/>
        </p:blipFill>
        <p:spPr>
          <a:xfrm>
            <a:off x="6918570" y="2008676"/>
            <a:ext cx="1146002" cy="720000"/>
          </a:xfrm>
          <a:prstGeom prst="rect">
            <a:avLst/>
          </a:prstGeom>
        </p:spPr>
      </p:pic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83EF224A-5383-A5CC-B7D4-D3AEFD3044B9}"/>
              </a:ext>
            </a:extLst>
          </p:cNvPr>
          <p:cNvGrpSpPr/>
          <p:nvPr/>
        </p:nvGrpSpPr>
        <p:grpSpPr>
          <a:xfrm>
            <a:off x="616597" y="1279997"/>
            <a:ext cx="417450" cy="935444"/>
            <a:chOff x="652186" y="3069000"/>
            <a:chExt cx="417450" cy="935444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AE937CD2-C537-C9B5-1787-DF52CFAC587E}"/>
                </a:ext>
              </a:extLst>
            </p:cNvPr>
            <p:cNvSpPr txBox="1"/>
            <p:nvPr/>
          </p:nvSpPr>
          <p:spPr>
            <a:xfrm>
              <a:off x="652186" y="3789000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800" dirty="0"/>
                <a:t>ONU</a:t>
              </a:r>
              <a:endParaRPr kumimoji="1" lang="ja-JP" altLang="en-US" sz="800" dirty="0"/>
            </a:p>
          </p:txBody>
        </p:sp>
        <p:pic>
          <p:nvPicPr>
            <p:cNvPr id="204" name="図 203" descr="アイコン&#10;&#10;自動的に生成された説明">
              <a:extLst>
                <a:ext uri="{FF2B5EF4-FFF2-40B4-BE49-F238E27FC236}">
                  <a16:creationId xmlns:a16="http://schemas.microsoft.com/office/drawing/2014/main" id="{3A38B6C3-5D77-FEA1-514E-47B178C4C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5" t="4671" r="22910" b="5355"/>
            <a:stretch/>
          </p:blipFill>
          <p:spPr>
            <a:xfrm>
              <a:off x="652187" y="3069000"/>
              <a:ext cx="417449" cy="720000"/>
            </a:xfrm>
            <a:prstGeom prst="rect">
              <a:avLst/>
            </a:prstGeom>
          </p:spPr>
        </p:pic>
      </p:grpSp>
      <p:pic>
        <p:nvPicPr>
          <p:cNvPr id="207" name="図 206" descr="アイコン&#10;&#10;自動的に生成された説明">
            <a:extLst>
              <a:ext uri="{FF2B5EF4-FFF2-40B4-BE49-F238E27FC236}">
                <a16:creationId xmlns:a16="http://schemas.microsoft.com/office/drawing/2014/main" id="{4229F76C-3D96-D906-047D-A628175B9ED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t="15854" r="13736" b="16737"/>
          <a:stretch/>
        </p:blipFill>
        <p:spPr>
          <a:xfrm>
            <a:off x="1388186" y="3788188"/>
            <a:ext cx="770205" cy="720000"/>
          </a:xfrm>
          <a:prstGeom prst="rect">
            <a:avLst/>
          </a:prstGeom>
        </p:spPr>
      </p:pic>
      <p:pic>
        <p:nvPicPr>
          <p:cNvPr id="211" name="図 210" descr="アイコン&#10;&#10;自動的に生成された説明">
            <a:extLst>
              <a:ext uri="{FF2B5EF4-FFF2-40B4-BE49-F238E27FC236}">
                <a16:creationId xmlns:a16="http://schemas.microsoft.com/office/drawing/2014/main" id="{F4A7E006-0C5E-FF6E-5B13-8DCD468244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2" t="8425" r="19167" b="8548"/>
          <a:stretch/>
        </p:blipFill>
        <p:spPr>
          <a:xfrm>
            <a:off x="2156479" y="4865106"/>
            <a:ext cx="532208" cy="720000"/>
          </a:xfrm>
          <a:prstGeom prst="rect">
            <a:avLst/>
          </a:prstGeom>
        </p:spPr>
      </p:pic>
      <p:pic>
        <p:nvPicPr>
          <p:cNvPr id="213" name="図 212" descr="アイコン&#10;&#10;自動的に生成された説明">
            <a:extLst>
              <a:ext uri="{FF2B5EF4-FFF2-40B4-BE49-F238E27FC236}">
                <a16:creationId xmlns:a16="http://schemas.microsoft.com/office/drawing/2014/main" id="{25A46AD9-8869-B4FA-0E15-5D33EF57FD9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2" t="8425" r="19332" b="8793"/>
          <a:stretch/>
        </p:blipFill>
        <p:spPr>
          <a:xfrm>
            <a:off x="1507117" y="5225106"/>
            <a:ext cx="532342" cy="720000"/>
          </a:xfrm>
          <a:prstGeom prst="rect">
            <a:avLst/>
          </a:prstGeom>
        </p:spPr>
      </p:pic>
      <p:pic>
        <p:nvPicPr>
          <p:cNvPr id="215" name="図 214" descr="アイコン&#10;&#10;自動的に生成された説明">
            <a:extLst>
              <a:ext uri="{FF2B5EF4-FFF2-40B4-BE49-F238E27FC236}">
                <a16:creationId xmlns:a16="http://schemas.microsoft.com/office/drawing/2014/main" id="{C88CB327-7BD7-2024-0E62-12A8017CB9D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1" t="14284" r="28750" b="13596"/>
          <a:stretch/>
        </p:blipFill>
        <p:spPr>
          <a:xfrm>
            <a:off x="6708924" y="198859"/>
            <a:ext cx="419292" cy="720000"/>
          </a:xfrm>
          <a:prstGeom prst="rect">
            <a:avLst/>
          </a:prstGeom>
        </p:spPr>
      </p:pic>
      <p:pic>
        <p:nvPicPr>
          <p:cNvPr id="217" name="図 216" descr="アイコン&#10;&#10;自動的に生成された説明">
            <a:extLst>
              <a:ext uri="{FF2B5EF4-FFF2-40B4-BE49-F238E27FC236}">
                <a16:creationId xmlns:a16="http://schemas.microsoft.com/office/drawing/2014/main" id="{E619EFD8-AEDF-0F9F-AC3B-B5CF6219D67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9080" r="19626" b="8957"/>
          <a:stretch/>
        </p:blipFill>
        <p:spPr>
          <a:xfrm>
            <a:off x="7498867" y="202107"/>
            <a:ext cx="532072" cy="720000"/>
          </a:xfrm>
          <a:prstGeom prst="rect">
            <a:avLst/>
          </a:prstGeom>
        </p:spPr>
      </p:pic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31670610-0F18-1E4B-7285-4F0C024A7C3F}"/>
              </a:ext>
            </a:extLst>
          </p:cNvPr>
          <p:cNvGrpSpPr/>
          <p:nvPr/>
        </p:nvGrpSpPr>
        <p:grpSpPr>
          <a:xfrm>
            <a:off x="1336597" y="1279997"/>
            <a:ext cx="878767" cy="935444"/>
            <a:chOff x="4034476" y="4009261"/>
            <a:chExt cx="878767" cy="935444"/>
          </a:xfrm>
        </p:grpSpPr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1EC73EFD-1687-98EB-B184-C20E52950373}"/>
                </a:ext>
              </a:extLst>
            </p:cNvPr>
            <p:cNvSpPr txBox="1"/>
            <p:nvPr/>
          </p:nvSpPr>
          <p:spPr>
            <a:xfrm>
              <a:off x="4034476" y="4729261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800" dirty="0"/>
                <a:t>ルーター</a:t>
              </a:r>
              <a:r>
                <a:rPr kumimoji="1" lang="en-US" altLang="ja-JP" sz="800" dirty="0"/>
                <a:t>/UTM</a:t>
              </a:r>
              <a:endParaRPr kumimoji="1" lang="ja-JP" altLang="en-US" sz="800" dirty="0"/>
            </a:p>
          </p:txBody>
        </p:sp>
        <p:pic>
          <p:nvPicPr>
            <p:cNvPr id="219" name="図 218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CD83F871-53E3-A057-E1C7-233C86D7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6" t="9540" r="1150" b="6398"/>
            <a:stretch/>
          </p:blipFill>
          <p:spPr>
            <a:xfrm>
              <a:off x="4084562" y="4009261"/>
              <a:ext cx="778596" cy="720000"/>
            </a:xfrm>
            <a:prstGeom prst="rect">
              <a:avLst/>
            </a:prstGeom>
          </p:spPr>
        </p:pic>
      </p:grp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DAF32574-EA9E-BB52-865F-8030E33ED5FF}"/>
              </a:ext>
            </a:extLst>
          </p:cNvPr>
          <p:cNvCxnSpPr>
            <a:cxnSpLocks/>
            <a:stCxn id="219" idx="1"/>
            <a:endCxn id="204" idx="3"/>
          </p:cNvCxnSpPr>
          <p:nvPr/>
        </p:nvCxnSpPr>
        <p:spPr>
          <a:xfrm flipH="1">
            <a:off x="1034047" y="1639997"/>
            <a:ext cx="352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14D20DFD-9F40-29B7-1AE7-A0602D63DA68}"/>
              </a:ext>
            </a:extLst>
          </p:cNvPr>
          <p:cNvCxnSpPr>
            <a:cxnSpLocks/>
            <a:stCxn id="200" idx="1"/>
            <a:endCxn id="219" idx="3"/>
          </p:cNvCxnSpPr>
          <p:nvPr/>
        </p:nvCxnSpPr>
        <p:spPr>
          <a:xfrm flipH="1">
            <a:off x="2165279" y="1639997"/>
            <a:ext cx="4027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CCFB2013-AC39-B94D-E443-058D999E1137}"/>
              </a:ext>
            </a:extLst>
          </p:cNvPr>
          <p:cNvCxnSpPr>
            <a:cxnSpLocks/>
            <a:stCxn id="242" idx="2"/>
            <a:endCxn id="200" idx="0"/>
          </p:cNvCxnSpPr>
          <p:nvPr/>
        </p:nvCxnSpPr>
        <p:spPr>
          <a:xfrm>
            <a:off x="2984799" y="921600"/>
            <a:ext cx="0" cy="358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2" name="図 241" descr="アイコン&#10;&#10;自動的に生成された説明">
            <a:extLst>
              <a:ext uri="{FF2B5EF4-FFF2-40B4-BE49-F238E27FC236}">
                <a16:creationId xmlns:a16="http://schemas.microsoft.com/office/drawing/2014/main" id="{C77B8842-8D57-AF00-848C-406534FB756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2" t="8099" r="19167" b="8630"/>
          <a:stretch/>
        </p:blipFill>
        <p:spPr>
          <a:xfrm>
            <a:off x="2719479" y="201600"/>
            <a:ext cx="530640" cy="720000"/>
          </a:xfrm>
          <a:prstGeom prst="rect">
            <a:avLst/>
          </a:prstGeom>
        </p:spPr>
      </p:pic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D2568085-D371-A2E8-E499-0B1B7B4A127E}"/>
              </a:ext>
            </a:extLst>
          </p:cNvPr>
          <p:cNvSpPr txBox="1"/>
          <p:nvPr/>
        </p:nvSpPr>
        <p:spPr>
          <a:xfrm>
            <a:off x="3250119" y="453878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AP</a:t>
            </a:r>
            <a:r>
              <a:rPr kumimoji="1" lang="ja-JP" altLang="en-US" sz="800" dirty="0"/>
              <a:t>サーバー</a:t>
            </a:r>
          </a:p>
        </p:txBody>
      </p: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7C52152A-1EF0-BD27-2ECF-0770CCF9B3D3}"/>
              </a:ext>
            </a:extLst>
          </p:cNvPr>
          <p:cNvCxnSpPr>
            <a:cxnSpLocks/>
            <a:stCxn id="198" idx="1"/>
            <a:endCxn id="200" idx="3"/>
          </p:cNvCxnSpPr>
          <p:nvPr/>
        </p:nvCxnSpPr>
        <p:spPr>
          <a:xfrm flipH="1" flipV="1">
            <a:off x="3401598" y="1639997"/>
            <a:ext cx="1186277" cy="4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C6323B01-1036-03BE-48D4-D2E0CD2E68FD}"/>
              </a:ext>
            </a:extLst>
          </p:cNvPr>
          <p:cNvCxnSpPr>
            <a:cxnSpLocks/>
            <a:stCxn id="261" idx="1"/>
            <a:endCxn id="200" idx="3"/>
          </p:cNvCxnSpPr>
          <p:nvPr/>
        </p:nvCxnSpPr>
        <p:spPr>
          <a:xfrm flipH="1" flipV="1">
            <a:off x="3401598" y="1639997"/>
            <a:ext cx="1186277" cy="2866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7851576-E6FE-015B-30D8-66FC8993C08B}"/>
              </a:ext>
            </a:extLst>
          </p:cNvPr>
          <p:cNvGrpSpPr/>
          <p:nvPr/>
        </p:nvGrpSpPr>
        <p:grpSpPr>
          <a:xfrm>
            <a:off x="4587875" y="1284447"/>
            <a:ext cx="832000" cy="939673"/>
            <a:chOff x="4587875" y="1284447"/>
            <a:chExt cx="832000" cy="939673"/>
          </a:xfrm>
        </p:grpSpPr>
        <p:pic>
          <p:nvPicPr>
            <p:cNvPr id="198" name="図 197" descr="アイコン&#10;&#10;自動的に生成された説明">
              <a:extLst>
                <a:ext uri="{FF2B5EF4-FFF2-40B4-BE49-F238E27FC236}">
                  <a16:creationId xmlns:a16="http://schemas.microsoft.com/office/drawing/2014/main" id="{7918278D-F8DC-9F0E-9023-C5D03C4BA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7" t="9540" b="10920"/>
            <a:stretch/>
          </p:blipFill>
          <p:spPr>
            <a:xfrm>
              <a:off x="4587875" y="1284447"/>
              <a:ext cx="832000" cy="720000"/>
            </a:xfrm>
            <a:prstGeom prst="rect">
              <a:avLst/>
            </a:prstGeom>
          </p:spPr>
        </p:pic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DF79C6A0-AB19-2FC0-C68F-2DF57C2DD75A}"/>
                </a:ext>
              </a:extLst>
            </p:cNvPr>
            <p:cNvSpPr txBox="1"/>
            <p:nvPr/>
          </p:nvSpPr>
          <p:spPr>
            <a:xfrm>
              <a:off x="4647046" y="2008676"/>
              <a:ext cx="7136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00" dirty="0"/>
                <a:t>L2</a:t>
              </a:r>
              <a:r>
                <a:rPr kumimoji="1" lang="ja-JP" altLang="en-US" sz="800" dirty="0"/>
                <a:t>スイッチ</a:t>
              </a:r>
            </a:p>
          </p:txBody>
        </p:sp>
      </p:grpSp>
      <p:pic>
        <p:nvPicPr>
          <p:cNvPr id="261" name="図 260" descr="アイコン&#10;&#10;自動的に生成された説明">
            <a:extLst>
              <a:ext uri="{FF2B5EF4-FFF2-40B4-BE49-F238E27FC236}">
                <a16:creationId xmlns:a16="http://schemas.microsoft.com/office/drawing/2014/main" id="{FECA2C9C-4C54-611B-6D63-3EA8A7D55C2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9540" b="10920"/>
          <a:stretch/>
        </p:blipFill>
        <p:spPr>
          <a:xfrm>
            <a:off x="4587875" y="4146647"/>
            <a:ext cx="832000" cy="720000"/>
          </a:xfrm>
          <a:prstGeom prst="rect">
            <a:avLst/>
          </a:prstGeom>
        </p:spPr>
      </p:pic>
      <p:pic>
        <p:nvPicPr>
          <p:cNvPr id="264" name="図 263" descr="アイコン&#10;&#10;自動的に生成された説明">
            <a:extLst>
              <a:ext uri="{FF2B5EF4-FFF2-40B4-BE49-F238E27FC236}">
                <a16:creationId xmlns:a16="http://schemas.microsoft.com/office/drawing/2014/main" id="{1F7DC5AA-DC08-0B9C-9D90-0A1DA0FBD9B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1" t="9540" r="8904" b="10920"/>
          <a:stretch/>
        </p:blipFill>
        <p:spPr>
          <a:xfrm>
            <a:off x="4636251" y="201600"/>
            <a:ext cx="735248" cy="720000"/>
          </a:xfrm>
          <a:prstGeom prst="rect">
            <a:avLst/>
          </a:prstGeom>
        </p:spPr>
      </p:pic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F280454-2D08-92A5-4165-5E937FE5AF6C}"/>
              </a:ext>
            </a:extLst>
          </p:cNvPr>
          <p:cNvSpPr txBox="1"/>
          <p:nvPr/>
        </p:nvSpPr>
        <p:spPr>
          <a:xfrm>
            <a:off x="5425201" y="453878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/>
              <a:t>Wi-Fi AP</a:t>
            </a:r>
            <a:endParaRPr kumimoji="1" lang="ja-JP" altLang="en-US" sz="800" dirty="0"/>
          </a:p>
        </p:txBody>
      </p: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6B061DB-0342-D256-D57E-19C9AB11C3A0}"/>
              </a:ext>
            </a:extLst>
          </p:cNvPr>
          <p:cNvCxnSpPr>
            <a:cxnSpLocks/>
            <a:stCxn id="264" idx="2"/>
            <a:endCxn id="198" idx="0"/>
          </p:cNvCxnSpPr>
          <p:nvPr/>
        </p:nvCxnSpPr>
        <p:spPr>
          <a:xfrm>
            <a:off x="5003875" y="921600"/>
            <a:ext cx="0" cy="362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9" name="図 268" descr="アイコン&#10;&#10;自動的に生成された説明">
            <a:extLst>
              <a:ext uri="{FF2B5EF4-FFF2-40B4-BE49-F238E27FC236}">
                <a16:creationId xmlns:a16="http://schemas.microsoft.com/office/drawing/2014/main" id="{DD372916-E3E7-3716-2994-28F1BA4D95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20204" r="4247" b="22863"/>
          <a:stretch/>
        </p:blipFill>
        <p:spPr>
          <a:xfrm>
            <a:off x="5772568" y="2008676"/>
            <a:ext cx="1146002" cy="720000"/>
          </a:xfrm>
          <a:prstGeom prst="rect">
            <a:avLst/>
          </a:prstGeom>
        </p:spPr>
      </p:pic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A444554C-1E52-A75A-D95B-A263D580B442}"/>
              </a:ext>
            </a:extLst>
          </p:cNvPr>
          <p:cNvCxnSpPr>
            <a:cxnSpLocks/>
            <a:stCxn id="269" idx="0"/>
            <a:endCxn id="198" idx="3"/>
          </p:cNvCxnSpPr>
          <p:nvPr/>
        </p:nvCxnSpPr>
        <p:spPr>
          <a:xfrm flipH="1" flipV="1">
            <a:off x="5419875" y="1644447"/>
            <a:ext cx="925694" cy="364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1B8790D1-C25C-B497-791F-19538EF4E1C6}"/>
              </a:ext>
            </a:extLst>
          </p:cNvPr>
          <p:cNvCxnSpPr>
            <a:cxnSpLocks/>
            <a:stCxn id="202" idx="0"/>
            <a:endCxn id="198" idx="3"/>
          </p:cNvCxnSpPr>
          <p:nvPr/>
        </p:nvCxnSpPr>
        <p:spPr>
          <a:xfrm flipH="1" flipV="1">
            <a:off x="5419875" y="1644447"/>
            <a:ext cx="2071696" cy="364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6" name="図 275" descr="アイコン&#10;&#10;自動的に生成された説明">
            <a:extLst>
              <a:ext uri="{FF2B5EF4-FFF2-40B4-BE49-F238E27FC236}">
                <a16:creationId xmlns:a16="http://schemas.microsoft.com/office/drawing/2014/main" id="{73B4776F-852C-7875-57CE-21163C5F66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20204" r="4247" b="22863"/>
          <a:stretch/>
        </p:blipFill>
        <p:spPr>
          <a:xfrm>
            <a:off x="5770288" y="4148188"/>
            <a:ext cx="1146002" cy="720000"/>
          </a:xfrm>
          <a:prstGeom prst="rect">
            <a:avLst/>
          </a:prstGeom>
        </p:spPr>
      </p:pic>
      <p:pic>
        <p:nvPicPr>
          <p:cNvPr id="277" name="図 276" descr="アイコン&#10;&#10;自動的に生成された説明">
            <a:extLst>
              <a:ext uri="{FF2B5EF4-FFF2-40B4-BE49-F238E27FC236}">
                <a16:creationId xmlns:a16="http://schemas.microsoft.com/office/drawing/2014/main" id="{87E367F6-0B08-5D22-8050-EC28BBC3A2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20204" r="4247" b="22863"/>
          <a:stretch/>
        </p:blipFill>
        <p:spPr>
          <a:xfrm>
            <a:off x="6918570" y="4865106"/>
            <a:ext cx="1146002" cy="720000"/>
          </a:xfrm>
          <a:prstGeom prst="rect">
            <a:avLst/>
          </a:prstGeom>
        </p:spPr>
      </p:pic>
      <p:pic>
        <p:nvPicPr>
          <p:cNvPr id="278" name="図 277" descr="アイコン&#10;&#10;自動的に生成された説明">
            <a:extLst>
              <a:ext uri="{FF2B5EF4-FFF2-40B4-BE49-F238E27FC236}">
                <a16:creationId xmlns:a16="http://schemas.microsoft.com/office/drawing/2014/main" id="{664217D7-47DA-B676-980A-91B62AE04C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20204" r="4247" b="22863"/>
          <a:stretch/>
        </p:blipFill>
        <p:spPr>
          <a:xfrm>
            <a:off x="5770124" y="5585106"/>
            <a:ext cx="1146002" cy="720000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3F095D1D-B03F-095F-C46E-6A3284288FE9}"/>
              </a:ext>
            </a:extLst>
          </p:cNvPr>
          <p:cNvCxnSpPr>
            <a:cxnSpLocks/>
            <a:stCxn id="276" idx="1"/>
            <a:endCxn id="261" idx="3"/>
          </p:cNvCxnSpPr>
          <p:nvPr/>
        </p:nvCxnSpPr>
        <p:spPr>
          <a:xfrm flipH="1" flipV="1">
            <a:off x="5419875" y="4506647"/>
            <a:ext cx="350413" cy="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29839C2F-7549-3224-1E85-D9FB944FD155}"/>
              </a:ext>
            </a:extLst>
          </p:cNvPr>
          <p:cNvCxnSpPr>
            <a:cxnSpLocks/>
            <a:stCxn id="277" idx="1"/>
            <a:endCxn id="261" idx="2"/>
          </p:cNvCxnSpPr>
          <p:nvPr/>
        </p:nvCxnSpPr>
        <p:spPr>
          <a:xfrm flipH="1" flipV="1">
            <a:off x="5003875" y="4866647"/>
            <a:ext cx="1914695" cy="358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27EB7FD1-5DB8-2D90-420A-0A74A7138A0C}"/>
              </a:ext>
            </a:extLst>
          </p:cNvPr>
          <p:cNvCxnSpPr>
            <a:cxnSpLocks/>
            <a:stCxn id="192" idx="0"/>
            <a:endCxn id="261" idx="2"/>
          </p:cNvCxnSpPr>
          <p:nvPr/>
        </p:nvCxnSpPr>
        <p:spPr>
          <a:xfrm flipV="1">
            <a:off x="5003875" y="4866647"/>
            <a:ext cx="0" cy="718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D450F426-8CF2-AED1-8681-ED6DCD291590}"/>
              </a:ext>
            </a:extLst>
          </p:cNvPr>
          <p:cNvCxnSpPr>
            <a:cxnSpLocks/>
            <a:stCxn id="278" idx="0"/>
            <a:endCxn id="261" idx="2"/>
          </p:cNvCxnSpPr>
          <p:nvPr/>
        </p:nvCxnSpPr>
        <p:spPr>
          <a:xfrm flipH="1" flipV="1">
            <a:off x="5003875" y="4866647"/>
            <a:ext cx="1339250" cy="718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C95BCFA-0B75-80C7-D819-FF44CD97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97247"/>
            <a:ext cx="9693480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113</Words>
  <Application>Microsoft Office PowerPoint</Application>
  <PresentationFormat>ワイド画面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Helvetica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Y A</dc:creator>
  <cp:lastModifiedBy>Y A</cp:lastModifiedBy>
  <cp:revision>42</cp:revision>
  <dcterms:created xsi:type="dcterms:W3CDTF">2023-05-26T07:25:16Z</dcterms:created>
  <dcterms:modified xsi:type="dcterms:W3CDTF">2023-06-02T23:00:19Z</dcterms:modified>
</cp:coreProperties>
</file>