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128" autoAdjust="0"/>
  </p:normalViewPr>
  <p:slideViewPr>
    <p:cSldViewPr snapToGrid="0">
      <p:cViewPr varScale="1">
        <p:scale>
          <a:sx n="99" d="100"/>
          <a:sy n="99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D51F6-3886-493E-A7D0-FFA28AB0BF4C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6F639-94B1-4A8C-B25D-29B080CED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1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Sound from:</a:t>
            </a:r>
          </a:p>
          <a:p>
            <a:r>
              <a:rPr lang="en-US" altLang="zh-CN" dirty="0"/>
              <a:t>https://freesound.org/people/abyeditsound/sounds/450509/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6F639-94B1-4A8C-B25D-29B080CED8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5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BAD9A-F12A-5F5D-FC94-49CCD8A68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03A2D3-4D13-FD8C-F811-EA88EF690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CE969-10BB-158E-FBBC-2F587EFF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B45-3FA0-43E6-9726-38B75E70226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8098F-A98E-D173-F6E1-5AA0DCD6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28A4E-0BDB-2CB6-A4FD-B425D740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62E8-BC97-4289-803B-04D64222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6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D9655-3270-6B12-267B-03C27598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9DB405-97F0-239D-AE87-E3BC3CE60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059A4-9E1F-6C12-E80C-25188D1A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B45-3FA0-43E6-9726-38B75E70226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85F25-0E7D-0CE7-EE93-C8F9A0C1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3893C-539B-24E2-4AAA-143EF58E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62E8-BC97-4289-803B-04D64222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6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B04F1D-5D56-2F4C-D180-5251CE127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7CA135-EC67-FA38-5493-CA50498F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96DD6-8C47-04ED-0D8D-97F65145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B45-3FA0-43E6-9726-38B75E70226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B5C90-C7B4-D893-D821-B48261CB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8E7C1-FECA-38EE-9C94-E59F962B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62E8-BC97-4289-803B-04D64222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92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E2A67-D2E5-A246-AFBF-DB561FF1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096B8-2006-CA66-A402-E04B978F1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311A9-51CA-07B4-E132-8EC2D08B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B45-3FA0-43E6-9726-38B75E70226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AD53C-5A14-BF50-F8C2-87C2D6AC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AC398-C188-8756-E283-F72AE403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62E8-BC97-4289-803B-04D64222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5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70BCE-BBC3-C8F8-1779-0F8A04CD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645F0-025B-EAD2-6026-9939FE53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7DA1A-21F3-F296-1142-3C55CC05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B45-3FA0-43E6-9726-38B75E70226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A8AA7-71F9-829A-D90D-4150C217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BFE94-9F16-DD9B-398A-695E68A8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62E8-BC97-4289-803B-04D64222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6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3361B-B94B-E47D-E376-9CDFBE1E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0BD58-EA58-0619-4936-ED3FD1BDC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8577F-3E5B-7CE6-2AC3-95A79C708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14124-DC87-744C-5A4B-23A71F58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B45-3FA0-43E6-9726-38B75E70226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9C162-BF84-1375-4204-4F9AA0BD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1D0DCA-9DE6-D85C-BA75-224EF6D8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62E8-BC97-4289-803B-04D64222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4B47E-44A9-79CA-849A-08C28D7F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811AF6-DB83-97B2-74E6-1A8316036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596DB-E077-803C-C642-7DA06E6C3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60BF8F-B7B2-4EAA-36F8-9A2E11971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C34DD5-9906-AA6D-8280-FBDB086C0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69FF77-F3B4-248F-2A8D-9A4120BE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B45-3FA0-43E6-9726-38B75E70226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7D3913-063A-3C47-6AA9-E9C6208A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F16243-86F5-61FE-07A0-8CE497EC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62E8-BC97-4289-803B-04D64222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1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D1F3D-67C3-A302-AFAB-25C57732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1FC349-6E0E-6257-2920-160BE6F6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B45-3FA0-43E6-9726-38B75E70226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08F8E6-384E-F27E-D2DE-ED6D0433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3F8F7D-24FD-41AA-8912-E3E65326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62E8-BC97-4289-803B-04D64222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0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D89C08-120B-E14A-0A9F-F38A47F2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B45-3FA0-43E6-9726-38B75E70226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16A2B3-403F-C77B-DF17-B563A58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1A59-78D5-D124-82C8-AC29B74C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62E8-BC97-4289-803B-04D64222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2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F8C6-41E9-974E-9E43-EFB104DE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7EA5E-C0AD-BE2A-20E4-B0F3A319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959C96-4B60-0496-025D-ED186BA2C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D2BF1-3D57-5837-127B-89006F4A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B45-3FA0-43E6-9726-38B75E70226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3C0E00-7E96-A89F-46AB-19ECF6C4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39D50F-DFB8-768A-F20D-75E04163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62E8-BC97-4289-803B-04D64222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7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53CC0-D64F-53A3-43C5-EC6C48B5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525B5B-F2BB-FCD5-992A-E42D1ABDF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234AF3-5E6A-3715-469B-25FE59A7B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F4091-B43B-23E9-B883-9B80302E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B45-3FA0-43E6-9726-38B75E70226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9AF0C3-0659-1F9F-C205-DBB6990C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E7E0F-0656-5129-2886-30AB3348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62E8-BC97-4289-803B-04D64222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3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5D84EF-2948-E596-5132-4A44B62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98AEB-2C3E-E396-366B-408A818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F30AB-F6D6-2F7D-B39E-93C274D83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3B45-3FA0-43E6-9726-38B75E70226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97B57-8504-CF0C-C09A-ED2D746E6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B38DD-77F6-2F82-753D-7784F4C69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62E8-BC97-4289-803B-04D64222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1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8D898-F3EB-C44E-C326-2EA6440C9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title page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ED6730-C715-FD45-47B5-BE1A10B01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Click to continue.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57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98C5A-A21D-DDE9-BAF1-A2CA605E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page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2A696-59CC-3ACB-33DA-6E247D99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is a sound file inserted to this page.</a:t>
            </a:r>
          </a:p>
          <a:p>
            <a:r>
              <a:rPr lang="en-US" altLang="zh-CN" dirty="0"/>
              <a:t>The sound lasts for about 8 seconds. It should be played automatically.</a:t>
            </a:r>
          </a:p>
          <a:p>
            <a:r>
              <a:rPr lang="en-US" altLang="zh-CN" dirty="0"/>
              <a:t>After playing this slide should be automatically skipped.</a:t>
            </a:r>
          </a:p>
          <a:p>
            <a:r>
              <a:rPr lang="en-US" altLang="zh-CN" dirty="0"/>
              <a:t>How to?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42F1934-794A-F2A9-B326-11C8B5315856}"/>
              </a:ext>
            </a:extLst>
          </p:cNvPr>
          <p:cNvCxnSpPr>
            <a:cxnSpLocks/>
          </p:cNvCxnSpPr>
          <p:nvPr/>
        </p:nvCxnSpPr>
        <p:spPr>
          <a:xfrm flipV="1">
            <a:off x="7603958" y="1036592"/>
            <a:ext cx="2964581" cy="105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BEEC963D-78D3-13A7-FDC1-5509D5B2245E}"/>
              </a:ext>
            </a:extLst>
          </p:cNvPr>
          <p:cNvGrpSpPr/>
          <p:nvPr/>
        </p:nvGrpSpPr>
        <p:grpSpPr>
          <a:xfrm>
            <a:off x="167122" y="4318884"/>
            <a:ext cx="11682848" cy="1993016"/>
            <a:chOff x="155547" y="4775303"/>
            <a:chExt cx="11682848" cy="199301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8EAD4B5-4634-02BC-A5A9-308BC0F36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605" y="4786147"/>
              <a:ext cx="6076070" cy="198217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9041358-8ED0-A8B1-124A-B3D91B961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9440" y="5138955"/>
              <a:ext cx="5048955" cy="1333686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80FF1A9-9A2A-5A2B-09F6-529F7994E2F1}"/>
                </a:ext>
              </a:extLst>
            </p:cNvPr>
            <p:cNvSpPr/>
            <p:nvPr/>
          </p:nvSpPr>
          <p:spPr>
            <a:xfrm>
              <a:off x="5120640" y="6176963"/>
              <a:ext cx="837398" cy="31591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D122F67-C5DD-DCE0-E6A1-7320C6F8E0AE}"/>
                </a:ext>
              </a:extLst>
            </p:cNvPr>
            <p:cNvSpPr/>
            <p:nvPr/>
          </p:nvSpPr>
          <p:spPr>
            <a:xfrm>
              <a:off x="3923477" y="6153944"/>
              <a:ext cx="837398" cy="31591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EC1968D-6A8D-26D3-DDB3-9541D2A246AC}"/>
                </a:ext>
              </a:extLst>
            </p:cNvPr>
            <p:cNvSpPr/>
            <p:nvPr/>
          </p:nvSpPr>
          <p:spPr>
            <a:xfrm>
              <a:off x="3504778" y="4974472"/>
              <a:ext cx="837398" cy="31591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5155E3E-6239-D963-7EEF-56AF991F9431}"/>
                </a:ext>
              </a:extLst>
            </p:cNvPr>
            <p:cNvSpPr/>
            <p:nvPr/>
          </p:nvSpPr>
          <p:spPr>
            <a:xfrm>
              <a:off x="4548527" y="4984668"/>
              <a:ext cx="837398" cy="31591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9F341B2-ACBA-EA95-8EE6-6FDCFB5CBE86}"/>
                </a:ext>
              </a:extLst>
            </p:cNvPr>
            <p:cNvSpPr/>
            <p:nvPr/>
          </p:nvSpPr>
          <p:spPr>
            <a:xfrm>
              <a:off x="155547" y="4775303"/>
              <a:ext cx="837398" cy="31591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F74B042-EDC6-87D5-A3C1-FC9F28560DF7}"/>
                </a:ext>
              </a:extLst>
            </p:cNvPr>
            <p:cNvSpPr/>
            <p:nvPr/>
          </p:nvSpPr>
          <p:spPr>
            <a:xfrm>
              <a:off x="6636026" y="5218065"/>
              <a:ext cx="837398" cy="31591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E66C4E8-6CAD-88B0-09DB-1C08AB6187FB}"/>
                </a:ext>
              </a:extLst>
            </p:cNvPr>
            <p:cNvSpPr/>
            <p:nvPr/>
          </p:nvSpPr>
          <p:spPr>
            <a:xfrm>
              <a:off x="9731141" y="5759154"/>
              <a:ext cx="1982424" cy="6718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A542220-EF9A-DA91-50C6-3EEA42E303EC}"/>
              </a:ext>
            </a:extLst>
          </p:cNvPr>
          <p:cNvSpPr txBox="1"/>
          <p:nvPr/>
        </p:nvSpPr>
        <p:spPr>
          <a:xfrm>
            <a:off x="0" y="6544634"/>
            <a:ext cx="6870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Sound from: https://freesound.org/people/abyeditsound/sounds/450509/</a:t>
            </a:r>
            <a:endParaRPr lang="zh-CN" altLang="en-US" sz="1400" dirty="0"/>
          </a:p>
        </p:txBody>
      </p:sp>
      <p:pic>
        <p:nvPicPr>
          <p:cNvPr id="8" name="450509__abyeditsound__clockticksound-01">
            <a:hlinkClick r:id="" action="ppaction://media"/>
            <a:extLst>
              <a:ext uri="{FF2B5EF4-FFF2-40B4-BE49-F238E27FC236}">
                <a16:creationId xmlns:a16="http://schemas.microsoft.com/office/drawing/2014/main" id="{890F5BEA-8090-E0D5-C699-8FA8FBCEF7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832030" y="552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6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7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14794-F747-48E2-CA52-EA629411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page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FD05A-677C-5E0D-09B5-96F6FEFA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it works well, this page should display automatically after playing the sound.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4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97</Words>
  <Application>Microsoft Office PowerPoint</Application>
  <PresentationFormat>宽屏</PresentationFormat>
  <Paragraphs>13</Paragraphs>
  <Slides>3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The title page</vt:lpstr>
      <vt:lpstr>Test page</vt:lpstr>
      <vt:lpstr>Test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 page</dc:title>
  <dc:creator>Zhile Yang</dc:creator>
  <cp:lastModifiedBy>Zhile Yang</cp:lastModifiedBy>
  <cp:revision>15</cp:revision>
  <dcterms:created xsi:type="dcterms:W3CDTF">2022-06-04T08:25:57Z</dcterms:created>
  <dcterms:modified xsi:type="dcterms:W3CDTF">2022-06-04T08:45:52Z</dcterms:modified>
</cp:coreProperties>
</file>