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k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2720" y="179705"/>
            <a:ext cx="9569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游戏规则说明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                     </a:t>
            </a:r>
            <a:r>
              <a:rPr lang="en-US" altLang="zh-CN" sz="1600" b="1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ESC</a:t>
            </a:r>
            <a:r>
              <a:rPr lang="zh-CN" altLang="en-US" sz="1600" b="1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键返回</a:t>
            </a:r>
            <a:endParaRPr lang="zh-CN" altLang="en-US" sz="1600" b="1">
              <a:solidFill>
                <a:schemeClr val="accent5">
                  <a:lumMod val="50000"/>
                </a:schemeClr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550" y="1251585"/>
            <a:ext cx="11811000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入门版（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Beginner edition</a:t>
            </a:r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）：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玩家控制方向键</a:t>
            </a:r>
            <a:r>
              <a:rPr lang="en-US" altLang="zh-CN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WASD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来控制队列的前进方向，以使队列抓获地图上随机位置上的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。每次成功抓到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后队列长度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+1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，得分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+10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。剩余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Piggy=0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则再次随机产生。切记：你作为主人不可以与队伍中的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冲撞。也不可以撞墙自陨。</a:t>
            </a:r>
            <a:endParaRPr lang="zh-CN" altLang="en-US" sz="1600"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9550" y="2075815"/>
            <a:ext cx="1181100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进阶版（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Advanced edition</a:t>
            </a:r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）：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与入门版的区别：死亡后，</a:t>
            </a: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尸身会化为木质的墙（也不可以碰撞）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，你会随机</a:t>
            </a: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复活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继续挑战，直至无处可以出现新的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或者队列不能再增长为止。</a:t>
            </a:r>
            <a:endParaRPr lang="zh-CN" altLang="en-US" sz="1600">
              <a:latin typeface="凤凰点阵体 12px" panose="02000503000000000000" charset="-122"/>
              <a:ea typeface="凤凰点阵体 12px" panose="02000503000000000000" charset="-122"/>
            </a:endParaRPr>
          </a:p>
          <a:p>
            <a:endParaRPr lang="zh-CN" altLang="en-US" sz="1600"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550" y="2763520"/>
            <a:ext cx="11811000" cy="672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高级版（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Premium  edition</a:t>
            </a:r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）：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此时，你有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五条生命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，死亡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尸身会化为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等待你重新抓获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，但是地图上之后保存上一次的尸身，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,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相比较进阶版，结束条件增加了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生命限制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。</a:t>
            </a:r>
            <a:endParaRPr lang="zh-CN" altLang="en-US" sz="1600">
              <a:latin typeface="凤凰点阵体 12px" panose="02000503000000000000" charset="-122"/>
              <a:ea typeface="凤凰点阵体 12px" panose="02000503000000000000" charset="-122"/>
            </a:endParaRPr>
          </a:p>
          <a:p>
            <a:endParaRPr lang="zh-CN" altLang="en-US">
              <a:latin typeface="凤凰点阵体 12px" panose="02000503000000000000" charset="-122"/>
              <a:ea typeface="凤凰点阵体 12px" panose="02000503000000000000" charset="-122"/>
            </a:endParaRPr>
          </a:p>
          <a:p>
            <a:endParaRPr lang="zh-CN" altLang="en-US"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9550" y="3520440"/>
            <a:ext cx="11811000" cy="972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终极版（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Limited 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 edition</a:t>
            </a:r>
            <a:r>
              <a:rPr lang="zh-CN" altLang="en-US">
                <a:latin typeface="凤凰点阵体 12px" panose="02000503000000000000" charset="-122"/>
                <a:ea typeface="凤凰点阵体 12px" panose="02000503000000000000" charset="-122"/>
              </a:rPr>
              <a:t>）：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你将带领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继续壮大队伍，同时，你由于经验已经丰富，可以控制队列前进的速度，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按住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Shift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加速，按住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Ctrl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减速；每四秒随机产生许多</a:t>
            </a:r>
            <a:r>
              <a:rPr lang="zh-CN" altLang="en-US" sz="1600">
                <a:solidFill>
                  <a:srgbClr val="00B05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毒心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，减分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150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，你必须按照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提示框显示的数字串敲击</a:t>
            </a:r>
            <a:r>
              <a:rPr lang="en-US" altLang="zh-CN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8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位数字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，正确即游戏继续，错误则惩罚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2s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；每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15s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产生许多</a:t>
            </a:r>
            <a:r>
              <a:rPr lang="zh-CN" altLang="en-US" sz="1600">
                <a:solidFill>
                  <a:srgbClr val="FFC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星星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，加分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100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；地图上的</a:t>
            </a:r>
            <a:r>
              <a:rPr lang="zh-CN" altLang="en-US" sz="1600">
                <a:solidFill>
                  <a:schemeClr val="accent3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毒心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与</a:t>
            </a:r>
            <a:r>
              <a:rPr lang="zh-CN" altLang="en-US" sz="1600">
                <a:solidFill>
                  <a:srgbClr val="FFC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星星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会越来越多。右侧提示游戏剩余时间，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  <a:sym typeface="+mn-ea"/>
              </a:rPr>
              <a:t>你要在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  <a:sym typeface="+mn-ea"/>
              </a:rPr>
              <a:t>100s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凤凰点阵体 12px" panose="02000503000000000000" charset="-122"/>
                <a:ea typeface="凤凰点阵体 12px" panose="02000503000000000000" charset="-122"/>
                <a:sym typeface="+mn-ea"/>
              </a:rPr>
              <a:t>内争取最高分。</a:t>
            </a:r>
            <a:endParaRPr lang="en-US" altLang="zh-CN" sz="1600">
              <a:solidFill>
                <a:schemeClr val="accent5">
                  <a:lumMod val="50000"/>
                </a:schemeClr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550" y="640080"/>
            <a:ext cx="1181100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游戏介绍：游戏中你将扮演猪圈（动物园初始版）主人，带着仅有的三只</a:t>
            </a:r>
            <a:r>
              <a:rPr lang="en-US" altLang="zh-CN" sz="1600">
                <a:latin typeface="凤凰点阵体 12px" panose="02000503000000000000" charset="-122"/>
                <a:ea typeface="凤凰点阵体 12px" panose="02000503000000000000" charset="-122"/>
              </a:rPr>
              <a:t>Piggy</a:t>
            </a:r>
            <a:r>
              <a:rPr lang="zh-CN" altLang="en-US" sz="1600">
                <a:latin typeface="凤凰点阵体 12px" panose="02000503000000000000" charset="-122"/>
                <a:ea typeface="凤凰点阵体 12px" panose="02000503000000000000" charset="-122"/>
              </a:rPr>
              <a:t>去各地图冒险，不断壮大自己的队伍。最终模式中，你将遇到意外惊喜与有趣挑战。</a:t>
            </a:r>
            <a:endParaRPr lang="zh-CN" altLang="en-US" sz="1600"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" y="4572000"/>
            <a:ext cx="11811000" cy="222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其他说明：</a:t>
            </a:r>
            <a:endParaRPr lang="zh-CN" altLang="en-US">
              <a:solidFill>
                <a:srgbClr val="7030A0"/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①主菜单里使用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鼠标左键选中（</a:t>
            </a:r>
            <a:r>
              <a:rPr lang="en-US" altLang="zh-CN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=&gt;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）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</a:t>
            </a:r>
            <a:r>
              <a:rPr lang="en-US" altLang="zh-CN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0.5s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后进入选择项，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  <a:sym typeface="+mn-ea"/>
              </a:rPr>
              <a:t>开始游戏需要再选择各个版本，进入游戏按</a:t>
            </a:r>
            <a:r>
              <a:rPr lang="en-US" altLang="zh-CN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  <a:sym typeface="+mn-ea"/>
              </a:rPr>
              <a:t>WASD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  <a:sym typeface="+mn-ea"/>
              </a:rPr>
              <a:t>任意键开始</a:t>
            </a:r>
            <a:endParaRPr lang="zh-CN" altLang="en-US" sz="1600">
              <a:solidFill>
                <a:srgbClr val="7030A0"/>
              </a:solidFill>
              <a:latin typeface="凤凰点阵体 12px" panose="02000503000000000000" charset="-122"/>
              <a:ea typeface="凤凰点阵体 12px" panose="02000503000000000000" charset="-122"/>
              <a:sym typeface="+mn-ea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②游戏中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按（空格</a:t>
            </a:r>
            <a:r>
              <a:rPr lang="en-US" altLang="zh-CN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SPACE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）键可以暂停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，点击（确定）继续游戏，点击（取消）结束游戏。</a:t>
            </a:r>
            <a:r>
              <a:rPr lang="en-US" altLang="zh-CN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            	</a:t>
            </a:r>
            <a:endParaRPr lang="en-US" altLang="zh-CN" sz="1600">
              <a:solidFill>
                <a:srgbClr val="7030A0"/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③结束游戏最后会提示输入昵称（最好使用英文），这将用于记录玩家分数等信息。</a:t>
            </a:r>
            <a:endParaRPr lang="zh-CN" altLang="en-US" sz="1600">
              <a:solidFill>
                <a:srgbClr val="7030A0"/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④排行榜中，会展示各个版本的玩家记录，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按</a:t>
            </a:r>
            <a:r>
              <a:rPr lang="en-US" altLang="zh-CN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F/f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键可以搜索记录，按</a:t>
            </a:r>
            <a:r>
              <a:rPr lang="en-US" altLang="zh-CN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ESC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键返回。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搜索需要在输入框中键入用户名，弹出新提示框提示结果，若搜索到，会弹出新提示框询问是否删除本记录，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键入</a:t>
            </a:r>
            <a:r>
              <a:rPr lang="en-US" altLang="zh-CN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“delete”“Delete”“Del”“del”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删除。</a:t>
            </a:r>
            <a:endParaRPr lang="zh-CN" altLang="en-US" sz="1600">
              <a:solidFill>
                <a:srgbClr val="FF0000"/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⑤对于同用户名问题，如果搜索到的不是所查，则只需</a:t>
            </a:r>
            <a:r>
              <a:rPr lang="zh-CN" altLang="en-US" sz="1600">
                <a:solidFill>
                  <a:srgbClr val="FF000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点击取消，会自动搜索下一项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，直至搜索到你想查找的结果，点击确认。</a:t>
            </a:r>
            <a:endParaRPr lang="zh-CN" altLang="en-US" sz="1600">
              <a:solidFill>
                <a:srgbClr val="7030A0"/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⑥文件中，</a:t>
            </a:r>
            <a:r>
              <a:rPr lang="en-US" altLang="zh-CN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his.txt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存放历史记录，</a:t>
            </a:r>
            <a:r>
              <a:rPr lang="en-US" altLang="zh-CN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rec.txt</a:t>
            </a:r>
            <a:r>
              <a:rPr lang="zh-CN" altLang="en-US" sz="1600">
                <a:solidFill>
                  <a:srgbClr val="7030A0"/>
                </a:solidFill>
                <a:latin typeface="凤凰点阵体 12px" panose="02000503000000000000" charset="-122"/>
                <a:ea typeface="凤凰点阵体 12px" panose="02000503000000000000" charset="-122"/>
              </a:rPr>
              <a:t>存放历史最高分。</a:t>
            </a:r>
            <a:endParaRPr lang="zh-CN" altLang="en-US" sz="1600">
              <a:solidFill>
                <a:srgbClr val="7030A0"/>
              </a:solidFill>
              <a:latin typeface="凤凰点阵体 12px" panose="02000503000000000000" charset="-122"/>
              <a:ea typeface="凤凰点阵体 12px" panose="02000503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YTA0YzEyZTI3ZjhmOWEyMTlkOThlYjYwZmYxMTg3Yj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宽屏</PresentationFormat>
  <Paragraphs>23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凤凰点阵体 12px</vt:lpstr>
      <vt:lpstr>凤凰点阵体 16px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木村倒未哉</cp:lastModifiedBy>
  <cp:revision>177</cp:revision>
  <dcterms:created xsi:type="dcterms:W3CDTF">2019-06-19T02:08:00Z</dcterms:created>
  <dcterms:modified xsi:type="dcterms:W3CDTF">2023-06-23T11:24:04Z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8FAE68293F144A83BCF41202133BEBD0_11</vt:lpwstr>
  </property>
</Properties>
</file>