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7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3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6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E083-7801-41C8-9CB9-809CB3D7E83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A4A7C-F5CC-4FDB-A2C5-1FC9ABA2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9" y="2497667"/>
            <a:ext cx="10152663" cy="30984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94184" y="1673352"/>
            <a:ext cx="662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Stringency Index Curve of Policies for each State of the USA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2779776" y="2497667"/>
            <a:ext cx="6455664" cy="410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0589" y="2743200"/>
            <a:ext cx="321827" cy="2468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4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70632" y="2454158"/>
            <a:ext cx="7726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Stringency Index Curve of Policies for each State of the USA</a:t>
            </a:r>
            <a:endParaRPr lang="en-US" sz="24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62" y="2915823"/>
            <a:ext cx="10444832" cy="2872329"/>
          </a:xfrm>
        </p:spPr>
      </p:pic>
      <p:sp>
        <p:nvSpPr>
          <p:cNvPr id="8" name="TextBox 7"/>
          <p:cNvSpPr txBox="1"/>
          <p:nvPr/>
        </p:nvSpPr>
        <p:spPr>
          <a:xfrm rot="16200000">
            <a:off x="-79672" y="3602176"/>
            <a:ext cx="2428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Stringency Index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5913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Mahajan</dc:creator>
  <cp:lastModifiedBy>Yash Mahajan</cp:lastModifiedBy>
  <cp:revision>2</cp:revision>
  <dcterms:created xsi:type="dcterms:W3CDTF">2022-03-09T00:13:25Z</dcterms:created>
  <dcterms:modified xsi:type="dcterms:W3CDTF">2022-03-09T00:24:42Z</dcterms:modified>
</cp:coreProperties>
</file>