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E550-D76A-4C0A-9E7D-C51719BBEDF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BF30-5709-4F43-91C8-D9D32BFDEE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7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E550-D76A-4C0A-9E7D-C51719BBEDF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BF30-5709-4F43-91C8-D9D32BFDEE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8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E550-D76A-4C0A-9E7D-C51719BBEDF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BF30-5709-4F43-91C8-D9D32BFDEE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9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E550-D76A-4C0A-9E7D-C51719BBEDF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BF30-5709-4F43-91C8-D9D32BFDEE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3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E550-D76A-4C0A-9E7D-C51719BBEDF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BF30-5709-4F43-91C8-D9D32BFDEE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3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E550-D76A-4C0A-9E7D-C51719BBEDF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BF30-5709-4F43-91C8-D9D32BFDEE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5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E550-D76A-4C0A-9E7D-C51719BBEDF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BF30-5709-4F43-91C8-D9D32BFDEE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6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E550-D76A-4C0A-9E7D-C51719BBEDF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BF30-5709-4F43-91C8-D9D32BFDEE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E550-D76A-4C0A-9E7D-C51719BBEDF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BF30-5709-4F43-91C8-D9D32BFDEE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E550-D76A-4C0A-9E7D-C51719BBEDF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BF30-5709-4F43-91C8-D9D32BFDEE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4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E550-D76A-4C0A-9E7D-C51719BBEDF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BF30-5709-4F43-91C8-D9D32BFDEE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E550-D76A-4C0A-9E7D-C51719BBEDF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3BF30-5709-4F43-91C8-D9D32BFDEE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irvoems.sep.gob.mx/sirvoems/RedirectCustomCNT;jsessionid=0d7d6dcf188fba398cbf19cc5b59?method=inde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FUNCIONES SECCIÓN 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3200" dirty="0" smtClean="0"/>
              <a:t>¿QUÉ ES EL BACHILLERATO?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097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FUNCIÓN A MANERA DE PRESENTACIÓN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Que el usuario al darle </a:t>
            </a:r>
            <a:r>
              <a:rPr lang="es-MX" dirty="0" err="1" smtClean="0"/>
              <a:t>click</a:t>
            </a:r>
            <a:r>
              <a:rPr lang="es-MX" dirty="0" smtClean="0"/>
              <a:t> a los pasos pueda ir siguiendo la secuencia de la información. </a:t>
            </a:r>
          </a:p>
          <a:p>
            <a:endParaRPr lang="es-MX" dirty="0"/>
          </a:p>
          <a:p>
            <a:r>
              <a:rPr lang="es-MX" dirty="0" smtClean="0"/>
              <a:t>Si desea regresar a la lámina anterior que lo pueda hacer con solo dar </a:t>
            </a:r>
            <a:r>
              <a:rPr lang="es-MX" dirty="0" err="1" smtClean="0"/>
              <a:t>click</a:t>
            </a:r>
            <a:r>
              <a:rPr lang="es-MX" dirty="0" smtClean="0"/>
              <a:t> en el número anterior.</a:t>
            </a:r>
          </a:p>
          <a:p>
            <a:endParaRPr lang="es-MX" dirty="0"/>
          </a:p>
          <a:p>
            <a:r>
              <a:rPr lang="es-MX" dirty="0" smtClean="0"/>
              <a:t>Dentro de las láminas hay unas donde se espera que al darle </a:t>
            </a:r>
            <a:r>
              <a:rPr lang="es-MX" dirty="0" err="1" smtClean="0"/>
              <a:t>click</a:t>
            </a:r>
            <a:r>
              <a:rPr lang="es-MX" dirty="0" smtClean="0"/>
              <a:t> el usuario lo lleve a pantalla emergente con la información.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6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PASO 4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62944" y="495119"/>
            <a:ext cx="8684622" cy="2391138"/>
          </a:xfrm>
        </p:spPr>
        <p:txBody>
          <a:bodyPr>
            <a:normAutofit/>
          </a:bodyPr>
          <a:lstStyle/>
          <a:p>
            <a:pPr algn="just"/>
            <a:r>
              <a:rPr lang="es-MX" sz="1800" dirty="0" smtClean="0"/>
              <a:t>Donde dice modalidades aparece una imagen donde se observan todos los tipos. </a:t>
            </a:r>
            <a:r>
              <a:rPr lang="en-US" sz="1800" dirty="0" err="1" smtClean="0"/>
              <a:t>En</a:t>
            </a:r>
            <a:r>
              <a:rPr lang="en-US" sz="1800" dirty="0" smtClean="0"/>
              <a:t> </a:t>
            </a:r>
            <a:r>
              <a:rPr lang="en-US" sz="1800" dirty="0" err="1" smtClean="0"/>
              <a:t>este</a:t>
            </a:r>
            <a:r>
              <a:rPr lang="en-US" sz="1800" dirty="0" smtClean="0"/>
              <a:t> </a:t>
            </a:r>
            <a:r>
              <a:rPr lang="en-US" sz="1800" dirty="0" err="1" smtClean="0"/>
              <a:t>apartado</a:t>
            </a:r>
            <a:r>
              <a:rPr lang="en-US" sz="1800" dirty="0" smtClean="0"/>
              <a:t> la </a:t>
            </a:r>
            <a:r>
              <a:rPr lang="en-US" sz="1800" dirty="0" err="1" smtClean="0"/>
              <a:t>funcionalidad</a:t>
            </a:r>
            <a:r>
              <a:rPr lang="en-US" sz="1800" dirty="0" smtClean="0"/>
              <a:t> que se </a:t>
            </a:r>
            <a:r>
              <a:rPr lang="en-US" sz="1800" dirty="0" err="1" smtClean="0"/>
              <a:t>espera</a:t>
            </a:r>
            <a:r>
              <a:rPr lang="en-US" sz="1800" dirty="0" smtClean="0"/>
              <a:t>, </a:t>
            </a:r>
            <a:r>
              <a:rPr lang="en-US" sz="1800" dirty="0" err="1" smtClean="0"/>
              <a:t>es</a:t>
            </a:r>
            <a:r>
              <a:rPr lang="en-US" sz="1800" dirty="0" smtClean="0"/>
              <a:t> que </a:t>
            </a:r>
            <a:r>
              <a:rPr lang="en-US" sz="1800" dirty="0" err="1" smtClean="0"/>
              <a:t>cuando</a:t>
            </a:r>
            <a:r>
              <a:rPr lang="en-US" sz="1800" dirty="0" smtClean="0"/>
              <a:t> el </a:t>
            </a:r>
            <a:r>
              <a:rPr lang="en-US" sz="1800" dirty="0" err="1" smtClean="0"/>
              <a:t>usuario</a:t>
            </a:r>
            <a:r>
              <a:rPr lang="en-US" sz="1800" dirty="0" smtClean="0"/>
              <a:t> le de click a </a:t>
            </a:r>
            <a:r>
              <a:rPr lang="en-US" sz="1800" dirty="0" err="1" smtClean="0"/>
              <a:t>cada</a:t>
            </a:r>
            <a:r>
              <a:rPr lang="en-US" sz="1800" dirty="0" smtClean="0"/>
              <a:t> </a:t>
            </a:r>
            <a:r>
              <a:rPr lang="en-US" sz="1800" dirty="0" err="1" smtClean="0"/>
              <a:t>modalidad</a:t>
            </a:r>
            <a:r>
              <a:rPr lang="en-US" sz="1800" dirty="0" smtClean="0"/>
              <a:t> se </a:t>
            </a:r>
            <a:r>
              <a:rPr lang="en-US" sz="1800" dirty="0" err="1" smtClean="0"/>
              <a:t>despliegue</a:t>
            </a:r>
            <a:r>
              <a:rPr lang="en-US" sz="1800" dirty="0" smtClean="0"/>
              <a:t> </a:t>
            </a:r>
            <a:r>
              <a:rPr lang="en-US" sz="1800" dirty="0" err="1" smtClean="0"/>
              <a:t>en</a:t>
            </a:r>
            <a:r>
              <a:rPr lang="en-US" sz="1800" dirty="0" smtClean="0"/>
              <a:t> </a:t>
            </a:r>
            <a:r>
              <a:rPr lang="en-US" sz="1800" dirty="0" err="1" smtClean="0"/>
              <a:t>ventana</a:t>
            </a:r>
            <a:r>
              <a:rPr lang="en-US" sz="1800" dirty="0" smtClean="0"/>
              <a:t> </a:t>
            </a:r>
            <a:r>
              <a:rPr lang="en-US" sz="1800" dirty="0" err="1" smtClean="0"/>
              <a:t>emergente</a:t>
            </a:r>
            <a:r>
              <a:rPr lang="en-US" sz="1800" dirty="0" smtClean="0"/>
              <a:t> el </a:t>
            </a:r>
            <a:r>
              <a:rPr lang="en-US" sz="1800" dirty="0" err="1" smtClean="0"/>
              <a:t>apartado</a:t>
            </a:r>
            <a:r>
              <a:rPr lang="en-US" sz="1800" dirty="0" smtClean="0"/>
              <a:t> de la </a:t>
            </a:r>
            <a:r>
              <a:rPr lang="en-US" sz="1800" dirty="0" err="1" smtClean="0"/>
              <a:t>modalidad</a:t>
            </a:r>
            <a:r>
              <a:rPr lang="en-US" sz="1800" dirty="0" smtClean="0"/>
              <a:t> </a:t>
            </a:r>
            <a:r>
              <a:rPr lang="en-US" sz="1800" dirty="0" err="1" smtClean="0"/>
              <a:t>donde</a:t>
            </a:r>
            <a:r>
              <a:rPr lang="en-US" sz="1800" dirty="0" smtClean="0"/>
              <a:t> se </a:t>
            </a:r>
            <a:r>
              <a:rPr lang="en-US" sz="1800" dirty="0" err="1" smtClean="0"/>
              <a:t>observan</a:t>
            </a:r>
            <a:r>
              <a:rPr lang="en-US" sz="1800" dirty="0" smtClean="0"/>
              <a:t> </a:t>
            </a:r>
            <a:r>
              <a:rPr lang="en-US" sz="1800" dirty="0" err="1" smtClean="0"/>
              <a:t>los</a:t>
            </a:r>
            <a:r>
              <a:rPr lang="en-US" sz="1800" dirty="0" smtClean="0"/>
              <a:t> </a:t>
            </a:r>
            <a:r>
              <a:rPr lang="en-US" sz="1800" dirty="0" err="1" smtClean="0"/>
              <a:t>losgos</a:t>
            </a:r>
            <a:r>
              <a:rPr lang="en-US" sz="1800" dirty="0" smtClean="0"/>
              <a:t> de </a:t>
            </a:r>
            <a:r>
              <a:rPr lang="en-US" sz="1800" dirty="0" err="1" smtClean="0"/>
              <a:t>los</a:t>
            </a:r>
            <a:r>
              <a:rPr lang="en-US" sz="1800" dirty="0" smtClean="0"/>
              <a:t> </a:t>
            </a:r>
            <a:r>
              <a:rPr lang="en-US" sz="1800" dirty="0" err="1" smtClean="0"/>
              <a:t>servicios</a:t>
            </a:r>
            <a:r>
              <a:rPr lang="en-US" sz="1800" dirty="0" smtClean="0"/>
              <a:t> </a:t>
            </a:r>
            <a:r>
              <a:rPr lang="en-US" sz="1800" dirty="0" err="1" smtClean="0"/>
              <a:t>educativos</a:t>
            </a:r>
            <a:r>
              <a:rPr lang="en-US" sz="1800" dirty="0" smtClean="0"/>
              <a:t> que </a:t>
            </a:r>
            <a:r>
              <a:rPr lang="en-US" sz="1800" dirty="0" err="1" smtClean="0"/>
              <a:t>ofertan</a:t>
            </a:r>
            <a:r>
              <a:rPr lang="en-US" sz="1800" dirty="0" smtClean="0"/>
              <a:t> ese </a:t>
            </a:r>
            <a:r>
              <a:rPr lang="en-US" sz="1800" dirty="0" err="1" smtClean="0"/>
              <a:t>tipo</a:t>
            </a:r>
            <a:r>
              <a:rPr lang="en-US" sz="1800" dirty="0" smtClean="0"/>
              <a:t> de </a:t>
            </a:r>
            <a:r>
              <a:rPr lang="en-US" sz="1800" dirty="0" err="1" smtClean="0"/>
              <a:t>modalidad</a:t>
            </a:r>
            <a:r>
              <a:rPr lang="en-US" sz="1800" dirty="0" smtClean="0"/>
              <a:t>. </a:t>
            </a:r>
          </a:p>
          <a:p>
            <a:endParaRPr lang="es-MX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8548" t="19303" r="28782" b="20276"/>
          <a:stretch/>
        </p:blipFill>
        <p:spPr>
          <a:xfrm>
            <a:off x="400594" y="2020050"/>
            <a:ext cx="5551715" cy="441994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34674" t="24732" r="31728" b="23193"/>
          <a:stretch/>
        </p:blipFill>
        <p:spPr>
          <a:xfrm>
            <a:off x="6982097" y="2160317"/>
            <a:ext cx="4371703" cy="3809409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2063931" y="2495006"/>
            <a:ext cx="5486400" cy="117565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5952309" y="1555499"/>
            <a:ext cx="3783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/>
              <a:t>POR EJEMPLO…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0291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PASO 5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739640" cy="194954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dirty="0" smtClean="0"/>
              <a:t>En la última lámina está una imagen que dice BUSCAR, esa deberá tener el link que envíe al estudiantes a la página donde se consulta el REVOE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1901" t="53482" r="42034" b="22946"/>
          <a:stretch/>
        </p:blipFill>
        <p:spPr>
          <a:xfrm>
            <a:off x="7119257" y="660656"/>
            <a:ext cx="3775166" cy="3114510"/>
          </a:xfrm>
          <a:prstGeom prst="rect">
            <a:avLst/>
          </a:prstGeom>
        </p:spPr>
      </p:pic>
      <p:cxnSp>
        <p:nvCxnSpPr>
          <p:cNvPr id="6" name="Conector recto de flecha 5"/>
          <p:cNvCxnSpPr>
            <a:stCxn id="3" idx="3"/>
          </p:cNvCxnSpPr>
          <p:nvPr/>
        </p:nvCxnSpPr>
        <p:spPr>
          <a:xfrm flipV="1">
            <a:off x="5577840" y="2286000"/>
            <a:ext cx="2886891" cy="514396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018904" y="4506686"/>
            <a:ext cx="9640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LIGA:  </a:t>
            </a:r>
            <a:r>
              <a:rPr lang="es-MX" dirty="0" smtClean="0">
                <a:hlinkClick r:id="rId3"/>
              </a:rPr>
              <a:t>http://sirvoems.sep.gob.mx/sirvoems/RedirectCustomCNT;jsessionid=0d7d6dcf188fba398cbf19cc5b59?method=index</a:t>
            </a:r>
            <a:endParaRPr lang="es-MX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2468880" y="3148149"/>
            <a:ext cx="6139543" cy="135853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421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175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FUNCIONES SECCIÓN </vt:lpstr>
      <vt:lpstr>FUNCIÓN A MANERA DE PRESENTACIÓN </vt:lpstr>
      <vt:lpstr>PASO 4 </vt:lpstr>
      <vt:lpstr>PASO 5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SECCIÓN</dc:title>
  <dc:creator>Usuario de Windows</dc:creator>
  <cp:lastModifiedBy>Usuario de Windows</cp:lastModifiedBy>
  <cp:revision>2</cp:revision>
  <dcterms:created xsi:type="dcterms:W3CDTF">2018-04-25T19:40:40Z</dcterms:created>
  <dcterms:modified xsi:type="dcterms:W3CDTF">2018-04-25T19:46:16Z</dcterms:modified>
</cp:coreProperties>
</file>