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8"/>
  </p:notesMasterIdLst>
  <p:sldIdLst>
    <p:sldId id="311" r:id="rId2"/>
    <p:sldId id="282" r:id="rId3"/>
    <p:sldId id="302" r:id="rId4"/>
    <p:sldId id="303" r:id="rId5"/>
    <p:sldId id="308" r:id="rId6"/>
    <p:sldId id="284" r:id="rId7"/>
    <p:sldId id="286" r:id="rId8"/>
    <p:sldId id="310" r:id="rId9"/>
    <p:sldId id="309" r:id="rId10"/>
    <p:sldId id="287" r:id="rId11"/>
    <p:sldId id="288" r:id="rId12"/>
    <p:sldId id="290" r:id="rId13"/>
    <p:sldId id="315" r:id="rId14"/>
    <p:sldId id="316" r:id="rId15"/>
    <p:sldId id="317" r:id="rId16"/>
    <p:sldId id="295" r:id="rId17"/>
    <p:sldId id="312" r:id="rId18"/>
    <p:sldId id="304" r:id="rId19"/>
    <p:sldId id="305" r:id="rId20"/>
    <p:sldId id="306" r:id="rId21"/>
    <p:sldId id="320" r:id="rId22"/>
    <p:sldId id="319" r:id="rId23"/>
    <p:sldId id="318" r:id="rId24"/>
    <p:sldId id="307" r:id="rId25"/>
    <p:sldId id="313" r:id="rId26"/>
    <p:sldId id="298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  <p14:sldId id="282"/>
            <p14:sldId id="302"/>
          </p14:sldIdLst>
        </p14:section>
        <p14:section name="掌握" id="{CA6A1A62-9F75-4B4A-98E4-56DD52960339}">
          <p14:sldIdLst>
            <p14:sldId id="303"/>
          </p14:sldIdLst>
        </p14:section>
        <p14:section name="作业" id="{5B1081E6-C292-6B44-A792-6C9593EBAB71}">
          <p14:sldIdLst>
            <p14:sldId id="308"/>
          </p14:sldIdLst>
        </p14:section>
        <p14:section name="基本操作" id="{1EF3432D-C1C2-E647-9508-070C58691EB7}">
          <p14:sldIdLst>
            <p14:sldId id="284"/>
            <p14:sldId id="286"/>
            <p14:sldId id="310"/>
          </p14:sldIdLst>
        </p14:section>
        <p14:section name="按钮的设置" id="{85E2C9D0-D821-B64A-B1FC-DC8AE80DD108}">
          <p14:sldIdLst>
            <p14:sldId id="309"/>
            <p14:sldId id="287"/>
            <p14:sldId id="288"/>
            <p14:sldId id="290"/>
            <p14:sldId id="315"/>
            <p14:sldId id="316"/>
            <p14:sldId id="317"/>
          </p14:sldIdLst>
        </p14:section>
        <p14:section name="代码创建按钮" id="{D9424020-1273-374C-9A31-1F27EE5543EB}">
          <p14:sldIdLst>
            <p14:sldId id="295"/>
            <p14:sldId id="312"/>
          </p14:sldIdLst>
        </p14:section>
        <p14:section name="补充知识点" id="{3AF3B5A0-5969-D744-A53E-EFBD609D391B}">
          <p14:sldIdLst>
            <p14:sldId id="304"/>
            <p14:sldId id="305"/>
            <p14:sldId id="306"/>
            <p14:sldId id="320"/>
            <p14:sldId id="319"/>
            <p14:sldId id="318"/>
            <p14:sldId id="307"/>
            <p14:sldId id="313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3" autoAdjust="0"/>
    <p:restoredTop sz="99025" autoAdjust="0"/>
  </p:normalViewPr>
  <p:slideViewPr>
    <p:cSldViewPr snapToGrid="0" snapToObjects="1">
      <p:cViewPr varScale="1">
        <p:scale>
          <a:sx n="99" d="100"/>
          <a:sy n="99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9F94-534F-F247-82C0-E09A7939B208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C0ADD-9457-4A4E-A723-9CCDE8CB88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3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----------center------------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)move:(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self.head.center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switch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btn.tag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10: 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tempPoint.y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10;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20: 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tempPoint.x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10;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30: 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tempPoint.y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100;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40: 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tempPoint.x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10;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break;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default: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break;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self.head.center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tempPoint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--------------bounds-----------------</a:t>
            </a: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)small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CGRect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self.head.bounds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btnFrame.size.width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btnFrame.size.height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self.head.bounds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4F44-F69B-1941-9710-4B6EF9FBD3A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8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按钮的基本使用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iOS</a:t>
            </a:r>
            <a:r>
              <a:rPr kumimoji="1" lang="zh-CN" altLang="en-US" smtClean="0"/>
              <a:t>学院</a:t>
            </a:r>
            <a:endParaRPr kumimoji="1" lang="zh-CN" altLang="en-US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473203"/>
            <a:ext cx="8766092" cy="73571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设置按钮在不同状态下的背景图片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（为了保证高亮状态下的图片正常显示，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4" y="2453376"/>
            <a:ext cx="3276600" cy="3276600"/>
          </a:xfrm>
          <a:prstGeom prst="rect">
            <a:avLst/>
          </a:prstGeom>
        </p:spPr>
      </p:pic>
      <p:pic>
        <p:nvPicPr>
          <p:cNvPr id="7" name="图片 6" descr="QQ201403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7" y="2453376"/>
            <a:ext cx="3162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设置头像按钮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7512" y="1473204"/>
            <a:ext cx="8369288" cy="59765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普通状态：红色文字“点我啊”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高亮状态：蓝色文字“摸我干嘛”</a:t>
            </a:r>
            <a:endParaRPr kumimoji="1" lang="en-US" altLang="zh-CN" sz="1600" dirty="0"/>
          </a:p>
        </p:txBody>
      </p:sp>
      <p:pic>
        <p:nvPicPr>
          <p:cNvPr id="9" name="图片 8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" y="2126082"/>
            <a:ext cx="2690405" cy="2744647"/>
          </a:xfrm>
          <a:prstGeom prst="rect">
            <a:avLst/>
          </a:prstGeom>
        </p:spPr>
      </p:pic>
      <p:pic>
        <p:nvPicPr>
          <p:cNvPr id="10" name="图片 9" descr="QQ20140308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3" y="2126082"/>
            <a:ext cx="2722864" cy="2744647"/>
          </a:xfrm>
          <a:prstGeom prst="rect">
            <a:avLst/>
          </a:prstGeom>
        </p:spPr>
      </p:pic>
      <p:pic>
        <p:nvPicPr>
          <p:cNvPr id="11" name="图片 10" descr="QQ20140308-2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12" name="图片 11" descr="QQ20140308-2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修改头像按钮的位置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212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通过修改控件的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frame</a:t>
            </a:r>
            <a:r>
              <a:rPr kumimoji="1" lang="zh-CN" altLang="en-US" sz="1800" dirty="0" smtClean="0"/>
              <a:t>属性就可以修改控件在屏幕上的位置和尺寸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比如点击“向上”按钮，让按钮的</a:t>
            </a:r>
            <a:r>
              <a:rPr kumimoji="1" lang="en-US" altLang="zh-CN" sz="1800" dirty="0" smtClean="0"/>
              <a:t>y</a:t>
            </a:r>
            <a:r>
              <a:rPr kumimoji="1" lang="zh-CN" altLang="en-US" sz="1800" dirty="0" smtClean="0"/>
              <a:t>值减小即可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)top: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*)sender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btnFrame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btnFrame.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btnFrame;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/>
              <a:t>下面代码是</a:t>
            </a:r>
            <a:r>
              <a:rPr kumimoji="1" lang="zh-CN" altLang="en-US" sz="1800" dirty="0">
                <a:solidFill>
                  <a:srgbClr val="FF0000"/>
                </a:solidFill>
              </a:rPr>
              <a:t>错误</a:t>
            </a:r>
            <a:r>
              <a:rPr kumimoji="1" lang="zh-CN" altLang="en-US" sz="1800" dirty="0"/>
              <a:t>的，</a:t>
            </a:r>
            <a:r>
              <a:rPr kumimoji="1" lang="en-US" altLang="zh-CN" sz="1800" dirty="0"/>
              <a:t>OC</a:t>
            </a:r>
            <a:r>
              <a:rPr kumimoji="1" lang="zh-CN" altLang="en-US" sz="1800" dirty="0"/>
              <a:t>语法规定：</a:t>
            </a:r>
            <a:r>
              <a:rPr kumimoji="1" lang="zh-CN" altLang="en-US" sz="1800" dirty="0">
                <a:solidFill>
                  <a:srgbClr val="FF0000"/>
                </a:solidFill>
              </a:rPr>
              <a:t>不允许直接修改对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象的结构体属性的成员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8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将上、下、左、右四个按钮都绑定到同一个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方法上，通过参数的不同判断应该如何移动。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通过参数对象的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属性判断当前是哪个按钮点击的。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27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bounds</a:t>
            </a:r>
            <a:r>
              <a:rPr kumimoji="1" lang="zh-CN" altLang="en-US" dirty="0" smtClean="0"/>
              <a:t>实现移动缩放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实现上、下、左、右移动。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、通过</a:t>
            </a:r>
            <a:r>
              <a:rPr kumimoji="1" lang="en-US" altLang="zh-CN" dirty="0" smtClean="0"/>
              <a:t>bounds</a:t>
            </a:r>
            <a:r>
              <a:rPr kumimoji="1" lang="zh-CN" altLang="en-US" dirty="0" smtClean="0"/>
              <a:t>实现缩放。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r>
              <a:rPr kumimoji="1" lang="zh-CN" altLang="en-US" dirty="0"/>
              <a:t>:</a:t>
            </a:r>
            <a:r>
              <a:rPr kumimoji="1" lang="zh-CN" altLang="en-US" dirty="0" smtClean="0"/>
              <a:t> 能修改位置和尺寸。（全能）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center</a:t>
            </a:r>
            <a:r>
              <a:rPr kumimoji="1" lang="zh-CN" altLang="en-US" dirty="0"/>
              <a:t>:</a:t>
            </a:r>
            <a:r>
              <a:rPr kumimoji="1" lang="zh-CN" altLang="en-US" dirty="0" smtClean="0"/>
              <a:t> 能修改位置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bounds:</a:t>
            </a:r>
            <a:r>
              <a:rPr kumimoji="1" lang="zh-CN" altLang="en-US" dirty="0" smtClean="0"/>
              <a:t> 能修改尺寸（一般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4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Menlo-Regular"/>
              </a:rPr>
              <a:t>在开发过程中，并不是每次都通过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拖控件完成</a:t>
            </a:r>
            <a:r>
              <a:rPr lang="en-US" altLang="zh-CN" sz="1600" dirty="0" smtClean="0">
                <a:latin typeface="Menlo-Regular"/>
              </a:rPr>
              <a:t>UI</a:t>
            </a:r>
            <a:r>
              <a:rPr lang="zh-CN" altLang="en-US" sz="1600" dirty="0" smtClean="0">
                <a:latin typeface="Menlo-Regular"/>
              </a:rPr>
              <a:t>界面，因为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上面的界面是“固定死”的，有时候可能会在程序运行过程中动态地添加一些新的控件到界面上</a:t>
            </a:r>
            <a:endParaRPr lang="en-US" altLang="zh-CN" sz="1600" dirty="0" smtClean="0">
              <a:latin typeface="Menlo-Regular"/>
            </a:endParaRPr>
          </a:p>
          <a:p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比如</a:t>
            </a:r>
            <a:r>
              <a:rPr lang="en-US" altLang="zh-CN" sz="1600" dirty="0" smtClean="0">
                <a:latin typeface="Menlo-Regular"/>
              </a:rPr>
              <a:t>QQ</a:t>
            </a:r>
            <a:r>
              <a:rPr lang="zh-CN" altLang="en-US" sz="1600" dirty="0" smtClean="0">
                <a:latin typeface="Menlo-Regular"/>
              </a:rPr>
              <a:t>的聊天信息，是有人发出一条信息后才动态显示出来的。因此，需要掌握如何用代码动态地添加控件</a:t>
            </a:r>
            <a:endParaRPr lang="en-US" altLang="zh-CN" sz="1600" dirty="0" smtClean="0">
              <a:latin typeface="Menlo-Regular"/>
            </a:endParaRPr>
          </a:p>
          <a:p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实际上，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的本质就是根据图形界面描述转成相应的代码</a:t>
            </a:r>
            <a:endParaRPr lang="en-US" altLang="zh-CN" sz="16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62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32437"/>
            <a:ext cx="2276164" cy="2322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4649516"/>
            <a:ext cx="8260920" cy="1569660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595283" y="3854491"/>
            <a:ext cx="0" cy="7950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2040554"/>
            <a:ext cx="1282700" cy="1257300"/>
          </a:xfrm>
          <a:prstGeom prst="rect">
            <a:avLst/>
          </a:prstGeom>
        </p:spPr>
      </p:pic>
      <p:cxnSp>
        <p:nvCxnSpPr>
          <p:cNvPr id="10" name="直线箭头连接符 9"/>
          <p:cNvCxnSpPr>
            <a:endCxn id="8" idx="2"/>
          </p:cNvCxnSpPr>
          <p:nvPr/>
        </p:nvCxnSpPr>
        <p:spPr>
          <a:xfrm flipV="1">
            <a:off x="7078137" y="3297854"/>
            <a:ext cx="0" cy="13516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实现简单动画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开发中，想实现一些小动画是非常容易的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系统会根据某个属性值的改变自动形成动画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值本来是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，然后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值突然改为了</a:t>
            </a:r>
            <a:r>
              <a:rPr kumimoji="1" lang="en-US" altLang="zh-CN" sz="1600" dirty="0" smtClean="0"/>
              <a:t>100</a:t>
            </a:r>
            <a:r>
              <a:rPr kumimoji="1" lang="zh-CN" altLang="en-US" sz="1600" dirty="0" smtClean="0"/>
              <a:t>，系统会通过平移动画的方式让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值慢慢从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变到</a:t>
            </a:r>
            <a:r>
              <a:rPr kumimoji="1" lang="en-US" altLang="zh-CN" sz="1600" dirty="0" smtClean="0"/>
              <a:t>100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简易动画大致有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种方式</a:t>
            </a:r>
            <a:r>
              <a:rPr kumimoji="1" lang="zh-CN" altLang="en-US" sz="1800" dirty="0" smtClean="0"/>
              <a:t>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头尾式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beginAnimations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开启动画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 setAnimationDuration:1];</a:t>
            </a:r>
            <a:r>
              <a:rPr lang="zh-CN" altLang="en-US" sz="14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//</a:t>
            </a:r>
            <a:r>
              <a:rPr lang="zh-CN" altLang="en-US" sz="1400" dirty="0">
                <a:solidFill>
                  <a:srgbClr val="5C2699"/>
                </a:solidFill>
                <a:latin typeface="Menlo-Regular"/>
              </a:rPr>
              <a:t> 设置动画执行时间</a:t>
            </a:r>
            <a:endParaRPr lang="en-US" altLang="zh-CN" sz="1400" dirty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/**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需要执行动画的代码</a:t>
            </a: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**</a:t>
            </a:r>
            <a:r>
              <a:rPr lang="en-US" altLang="zh-TW" sz="1400" dirty="0" smtClean="0">
                <a:solidFill>
                  <a:srgbClr val="007400"/>
                </a:solidFill>
                <a:latin typeface="Menlo-Regular"/>
              </a:rPr>
              <a:t>/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commitAnimations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提交动画</a:t>
            </a:r>
            <a:endParaRPr lang="en-US" altLang="zh-CN" sz="140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animateWithDuration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/**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需要执行动画的代码</a:t>
            </a: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**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Menlo-Regular"/>
              </a:rPr>
              <a:t>}];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36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修改控件的位置和尺寸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通过以下属性可以修改控件的位置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frame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origin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center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/>
              <a:t>通过以下属性可以修改控</a:t>
            </a:r>
            <a:r>
              <a:rPr kumimoji="1" lang="zh-CN" altLang="en-US" sz="1800" dirty="0" smtClean="0"/>
              <a:t>件的尺寸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frame.size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bounds.size</a:t>
            </a: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07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70349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UIKit</a:t>
            </a:r>
            <a:r>
              <a:rPr kumimoji="1" lang="zh-CN" altLang="en-US" sz="1600" dirty="0" smtClean="0"/>
              <a:t>框架提供了非常多的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控件，但并不是每一个都很常用，有些控件可能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年内都用不上，有些控件天天用，比如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UITableView</a:t>
            </a:r>
            <a:r>
              <a:rPr kumimoji="1" lang="zh-CN" altLang="en-US" sz="1600" dirty="0" smtClean="0"/>
              <a:t>等等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现在就先来学习非常重要且比较基础的一个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</a:t>
            </a:r>
            <a:r>
              <a:rPr kumimoji="1" lang="en-US" altLang="zh-CN" sz="1600" dirty="0" smtClean="0"/>
              <a:t>---UIButton</a:t>
            </a:r>
            <a:r>
              <a:rPr kumimoji="1" lang="zh-CN" altLang="en-US" sz="1600" dirty="0" smtClean="0"/>
              <a:t>，俗称“按钮”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一般情况下，点击某个控件后，会做出相应反应的都是按钮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按钮的功能比较多，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既能显示文字，又能显示图片</a:t>
            </a:r>
            <a:r>
              <a:rPr kumimoji="1" lang="zh-CN" altLang="en-US" sz="1600" dirty="0" smtClean="0"/>
              <a:t>，还能随时调整内部图片和文字的位置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84791"/>
            <a:ext cx="3672095" cy="564087"/>
          </a:xfrm>
          <a:prstGeom prst="rect">
            <a:avLst/>
          </a:prstGeom>
        </p:spPr>
      </p:pic>
      <p:pic>
        <p:nvPicPr>
          <p:cNvPr id="7" name="图片 6" descr="QQ20140308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2" y="4637646"/>
            <a:ext cx="1511300" cy="635000"/>
          </a:xfrm>
          <a:prstGeom prst="rect">
            <a:avLst/>
          </a:prstGeom>
        </p:spPr>
      </p:pic>
      <p:pic>
        <p:nvPicPr>
          <p:cNvPr id="8" name="图片 7" descr="QQ20140308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78" y="3848361"/>
            <a:ext cx="1568450" cy="789285"/>
          </a:xfrm>
          <a:prstGeom prst="rect">
            <a:avLst/>
          </a:prstGeom>
        </p:spPr>
      </p:pic>
      <p:pic>
        <p:nvPicPr>
          <p:cNvPr id="9" name="图片 8" descr="QQ20140308-7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73" y="4008187"/>
            <a:ext cx="2584016" cy="1376604"/>
          </a:xfrm>
          <a:prstGeom prst="rect">
            <a:avLst/>
          </a:prstGeom>
        </p:spPr>
      </p:pic>
      <p:pic>
        <p:nvPicPr>
          <p:cNvPr id="10" name="图片 9" descr="QQ20140308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6" y="3871139"/>
            <a:ext cx="2940632" cy="632681"/>
          </a:xfrm>
          <a:prstGeom prst="rect">
            <a:avLst/>
          </a:prstGeom>
        </p:spPr>
      </p:pic>
      <p:pic>
        <p:nvPicPr>
          <p:cNvPr id="12" name="图片 11" descr="QQ20140308-4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2" y="4717403"/>
            <a:ext cx="3364794" cy="5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88" y="1475946"/>
            <a:ext cx="8683262" cy="4736634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利用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属性可以修改控件的位移（位置）、缩放、旋转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创建一个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属性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CGAffineTransformMakeTranslation(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tx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,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ty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CGAffineTransformMakeScale(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sx, 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sy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CGAffineTransformMakeRotation(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angle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注意：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angle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是弧度制，并不是角度制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zh-CN" altLang="en-US" sz="1400" dirty="0" smtClean="0"/>
              <a:t>在某个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的基础上进行叠加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CGAffineTransformTranslate(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tx,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ty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CGAffineTransformScale(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sx, 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sy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CGAffineTransformRotate(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angle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>
              <a:buFont typeface="Wingdings" charset="2"/>
              <a:buChar char="Ø"/>
            </a:pPr>
            <a:endParaRPr kumimoji="1" lang="it-IT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清空之前设置的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transform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属性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view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transform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CGAffineTransformIdentity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68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86566" y="2026774"/>
            <a:ext cx="3104662" cy="3129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0961" y="1757393"/>
            <a:ext cx="3694805" cy="4502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7296" y="2514226"/>
            <a:ext cx="1359893" cy="130842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1988523" y="3271059"/>
            <a:ext cx="40027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 rot="19833448">
            <a:off x="4043968" y="2216152"/>
            <a:ext cx="1965061" cy="1850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3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UIColor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668"/>
            <a:ext cx="8229600" cy="482255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UIColor</a:t>
            </a:r>
            <a:r>
              <a:rPr kumimoji="1" lang="zh-CN" altLang="en-US" sz="1600" dirty="0" smtClean="0"/>
              <a:t>代表一种颜色，通过</a:t>
            </a:r>
            <a:r>
              <a:rPr kumimoji="1" lang="en-US" altLang="zh-CN" sz="1600" dirty="0" smtClean="0"/>
              <a:t>UIColor</a:t>
            </a:r>
            <a:r>
              <a:rPr kumimoji="1" lang="zh-CN" altLang="en-US" sz="1600" dirty="0" smtClean="0"/>
              <a:t>的类方法，可以获得很多常用的颜色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*)blackColor;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黑色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*)darkGrayColor;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0.333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深灰色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*)lightGrayColor;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0.667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亮灰色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*)whiteColor;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1.0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白色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*)grayColor; 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0.5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*)redColor;   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红色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*)greenColor;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0.0, 1.0,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绿色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 smtClean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 smtClean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 smtClean="0">
                <a:solidFill>
                  <a:srgbClr val="000000"/>
                </a:solidFill>
                <a:latin typeface="Menlo-Regular"/>
              </a:rPr>
              <a:t> *)blueColor;       </a:t>
            </a:r>
            <a:r>
              <a:rPr lang="ro-RO" altLang="zh-CN" sz="1600" dirty="0" smtClean="0">
                <a:solidFill>
                  <a:srgbClr val="007400"/>
                </a:solidFill>
                <a:latin typeface="Menlo-Regular"/>
              </a:rPr>
              <a:t>// 0.0, 0.0,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蓝色</a:t>
            </a:r>
            <a:endParaRPr lang="ro-RO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 smtClean="0">
                <a:solidFill>
                  <a:srgbClr val="000000"/>
                </a:solidFill>
                <a:latin typeface="Menlo-Regular"/>
              </a:rPr>
              <a:t>+ 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*)cyanColor;  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0.0, 1.0,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青色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*)yellowColor;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1.0, 1.0,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黄色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*)magentaColor;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品红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*)orangeColor;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0.5,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橙色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*)purpleColor;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0.5, 0.0, 0.5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紫色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pl-PL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pl-PL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pl-PL" altLang="zh-CN" sz="1600" dirty="0">
                <a:solidFill>
                  <a:srgbClr val="000000"/>
                </a:solidFill>
                <a:latin typeface="Menlo-Regular"/>
              </a:rPr>
              <a:t> *)brownColor;      </a:t>
            </a:r>
            <a:r>
              <a:rPr lang="pl-PL" altLang="zh-CN" sz="1600" dirty="0">
                <a:solidFill>
                  <a:srgbClr val="007400"/>
                </a:solidFill>
                <a:latin typeface="Menlo-Regular"/>
              </a:rPr>
              <a:t>// 0.6, 0.4, 0.2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棕色</a:t>
            </a:r>
            <a:endParaRPr lang="pl-PL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>
                <a:solidFill>
                  <a:srgbClr val="FF0000"/>
                </a:solidFill>
                <a:latin typeface="Menlo-Regular"/>
              </a:rPr>
              <a:t>clearColor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 white, 0.0 alpha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清除颜色（空色）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423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UIImage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一个</a:t>
            </a:r>
            <a:r>
              <a:rPr kumimoji="1" lang="en-US" altLang="zh-CN"/>
              <a:t>UIImage</a:t>
            </a:r>
            <a:r>
              <a:rPr kumimoji="1" lang="zh-CN" altLang="en-US"/>
              <a:t>对象代表一张图片，一般通过</a:t>
            </a:r>
            <a:r>
              <a:rPr kumimoji="1" lang="en-US" altLang="zh-CN"/>
              <a:t>imageNamed:</a:t>
            </a:r>
            <a:r>
              <a:rPr kumimoji="1" lang="zh-CN" altLang="en-US"/>
              <a:t>方法就可以通过文件名加载项目中的图片（</a:t>
            </a:r>
            <a:r>
              <a:rPr kumimoji="1" lang="en-US" altLang="zh-CN">
                <a:solidFill>
                  <a:srgbClr val="FF0000"/>
                </a:solidFill>
              </a:rPr>
              <a:t>PNG</a:t>
            </a:r>
            <a:r>
              <a:rPr kumimoji="1" lang="zh-CN" altLang="en-US">
                <a:solidFill>
                  <a:srgbClr val="FF0000"/>
                </a:solidFill>
              </a:rPr>
              <a:t>格式的图片可以省略扩展名</a:t>
            </a:r>
            <a:r>
              <a:rPr kumimoji="1" lang="zh-CN" altLang="en-US"/>
              <a:t>）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3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按钮的样式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477805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实际上，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自带了很多种不同的样式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在用代码创建按钮的同时指定按钮样式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*btn = [</a:t>
            </a: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</a:rPr>
              <a:t>buttonWithType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:</a:t>
            </a: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zh-CN" altLang="zh-CN" sz="1400" dirty="0"/>
              <a:t> </a:t>
            </a:r>
            <a:endParaRPr lang="en-US" altLang="zh-CN" sz="1400" dirty="0" smtClean="0"/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zh-CN" altLang="zh-CN" sz="1400" kern="100" dirty="0">
                <a:latin typeface="Cambria"/>
                <a:ea typeface="宋体"/>
                <a:cs typeface="Times New Roman"/>
              </a:rPr>
              <a:t>：无类型，按钮</a:t>
            </a:r>
            <a:r>
              <a:rPr lang="zh-CN" altLang="zh-CN" sz="1400" kern="100" dirty="0" smtClean="0">
                <a:latin typeface="Cambria"/>
                <a:ea typeface="宋体"/>
                <a:cs typeface="Times New Roman"/>
              </a:rPr>
              <a:t>的内容需要自定义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UIButtonTypeDetailDisclosure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zh-CN" altLang="zh-CN" sz="1400" kern="0" dirty="0">
                <a:solidFill>
                  <a:srgbClr val="000000"/>
                </a:solidFill>
                <a:latin typeface="Cambria"/>
                <a:ea typeface="Menlo Regular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UIButtonTypeInfoLight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UIButtonTypeInfoDark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600"/>
              </a:spcAft>
              <a:buFont typeface="Wingdings" charset="2"/>
              <a:buChar char="Ø"/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UIButtonTypeContactAdd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100" dirty="0">
                <a:latin typeface="Cambria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endParaRPr kumimoji="1" lang="zh-CN" altLang="en-US" sz="14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450"/>
            <a:ext cx="2552261" cy="1040922"/>
          </a:xfrm>
          <a:prstGeom prst="rect">
            <a:avLst/>
          </a:prstGeom>
        </p:spPr>
      </p:pic>
      <p:pic>
        <p:nvPicPr>
          <p:cNvPr id="5" name="图片 4" descr="QQ2014030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46" y="1926450"/>
            <a:ext cx="2019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3"/>
            <a:ext cx="8369288" cy="435714"/>
          </a:xfrm>
        </p:spPr>
        <p:txBody>
          <a:bodyPr>
            <a:noAutofit/>
          </a:bodyPr>
          <a:lstStyle/>
          <a:p>
            <a:r>
              <a:rPr kumimoji="1" lang="zh-CN" altLang="en-US" dirty="0" smtClean="0"/>
              <a:t>接下来通过一个小案例来研究按钮的基本使用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 descr="QQ20140308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1" y="1908917"/>
            <a:ext cx="2512594" cy="2998300"/>
          </a:xfrm>
          <a:prstGeom prst="rect">
            <a:avLst/>
          </a:prstGeom>
        </p:spPr>
      </p:pic>
      <p:sp>
        <p:nvSpPr>
          <p:cNvPr id="7" name="内容占位符 10"/>
          <p:cNvSpPr txBox="1">
            <a:spLocks/>
          </p:cNvSpPr>
          <p:nvPr/>
        </p:nvSpPr>
        <p:spPr>
          <a:xfrm>
            <a:off x="3501546" y="1908917"/>
            <a:ext cx="5185254" cy="4255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/>
              <a:t>功能分析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左下角</a:t>
            </a:r>
            <a:r>
              <a:rPr kumimoji="1" lang="en-US" altLang="zh-CN"/>
              <a:t>4</a:t>
            </a:r>
            <a:r>
              <a:rPr kumimoji="1" lang="zh-CN" altLang="en-US"/>
              <a:t>个方向按钮，控制头像按钮的位置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右下角分别是放大、缩小按钮，控制头像的尺寸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头像按钮既有背景图片，又有文字</a:t>
            </a:r>
          </a:p>
          <a:p>
            <a:endParaRPr kumimoji="1" lang="zh-CN" altLang="en-US"/>
          </a:p>
          <a:p>
            <a:r>
              <a:rPr kumimoji="1" lang="zh-CN" altLang="en-US"/>
              <a:t>步骤分析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搭建</a:t>
            </a:r>
            <a:r>
              <a:rPr kumimoji="1" lang="en-US" altLang="zh-CN"/>
              <a:t>UI</a:t>
            </a:r>
            <a:r>
              <a:rPr kumimoji="1" lang="zh-CN" altLang="en-US"/>
              <a:t>界面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监听按钮点击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修改头像按钮的属性来调整位置和尺寸</a:t>
            </a:r>
          </a:p>
        </p:txBody>
      </p:sp>
    </p:spTree>
    <p:extLst>
      <p:ext uri="{BB962C8B-B14F-4D97-AF65-F5344CB8AC3E}">
        <p14:creationId xmlns:p14="http://schemas.microsoft.com/office/powerpoint/2010/main" val="25474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kumimoji="1" lang="zh-CN" altLang="en-US" dirty="0" smtClean="0"/>
              <a:t>使用代码创建、添加控件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zh-CN" altLang="en-US" dirty="0" smtClean="0"/>
              <a:t>分别通过 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 和代码设置按钮在不同状态的背景、文字、文字颜色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zh-CN" altLang="en-US" dirty="0" smtClean="0"/>
              <a:t>分别通过 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和</a:t>
            </a:r>
            <a:r>
              <a:rPr kumimoji="1" lang="zh-CN" altLang="en-US" dirty="0" smtClean="0"/>
              <a:t>代码监听按钮点击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zh-CN" altLang="en-US" dirty="0" smtClean="0"/>
              <a:t>修改控件的位置和尺寸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zh-CN" altLang="en-US" dirty="0" smtClean="0"/>
              <a:t>制作简单的动画效果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frame(</a:t>
            </a:r>
            <a:r>
              <a:rPr kumimoji="1" lang="zh-CN" altLang="en-US" dirty="0" smtClean="0"/>
              <a:t>包含位置和大小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（只能修改位置）、</a:t>
            </a:r>
            <a:r>
              <a:rPr kumimoji="1" lang="en-US" altLang="zh-CN" dirty="0" smtClean="0"/>
              <a:t>bounds(</a:t>
            </a:r>
            <a:r>
              <a:rPr kumimoji="1" lang="zh-CN" altLang="en-US" dirty="0" smtClean="0"/>
              <a:t>只能修改大小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的使用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5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使用纯代码</a:t>
            </a:r>
            <a:r>
              <a:rPr kumimoji="1" lang="zh-CN" altLang="en-US" dirty="0" smtClean="0"/>
              <a:t>的方式重写关于按钮使用的小案例（不要拖控件）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13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添加图片资源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从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开始，图片资源都放到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中进行管理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添加项目中用到的图片到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</a:t>
            </a:r>
            <a:endParaRPr kumimoji="1" lang="en-US" altLang="zh-CN" sz="1600" dirty="0"/>
          </a:p>
        </p:txBody>
      </p:sp>
      <p:pic>
        <p:nvPicPr>
          <p:cNvPr id="4" name="图片 3" descr="QQ2014030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0" y="2569918"/>
            <a:ext cx="6994331" cy="3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修改控件的尺寸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17512" y="1611260"/>
            <a:ext cx="8369288" cy="43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下图是在设置控件的尺寸为</a:t>
            </a:r>
            <a:r>
              <a:rPr kumimoji="1" lang="en-US" altLang="zh-CN" sz="1800" dirty="0" smtClean="0"/>
              <a:t>35x35</a:t>
            </a:r>
            <a:endParaRPr kumimoji="1" lang="en-US" altLang="zh-CN" sz="1800" dirty="0"/>
          </a:p>
        </p:txBody>
      </p:sp>
      <p:pic>
        <p:nvPicPr>
          <p:cNvPr id="8" name="图片 7" descr="QQ20140308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6" y="2195112"/>
            <a:ext cx="2888639" cy="1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783"/>
            <a:ext cx="4070797" cy="421201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如果发现通过代码无法修改控件的位置或者尺寸时，应该去掉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功能，这是自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开始出现的特性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顾名思义，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是用来自动布局的，用来束缚控件的位置和</a:t>
            </a:r>
            <a:r>
              <a:rPr kumimoji="1" lang="zh-CN" altLang="en-US" sz="1600" dirty="0" smtClean="0"/>
              <a:t>尺寸。去掉这个功能，控件的位置和尺寸就不再有一些固定的束缚。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pic>
        <p:nvPicPr>
          <p:cNvPr id="4" name="图片 3" descr="QQ20140308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23" y="1503559"/>
            <a:ext cx="3094608" cy="4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默认情况（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00723" y="429376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920089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2317</TotalTime>
  <Words>1338</Words>
  <Application>Microsoft Macintosh PowerPoint</Application>
  <PresentationFormat>全屏显示(4:3)</PresentationFormat>
  <Paragraphs>211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默认主题</vt:lpstr>
      <vt:lpstr>按钮的基本使用</vt:lpstr>
      <vt:lpstr>什么是按钮</vt:lpstr>
      <vt:lpstr>小案例</vt:lpstr>
      <vt:lpstr>掌握</vt:lpstr>
      <vt:lpstr>作业</vt:lpstr>
      <vt:lpstr>添加图片资源</vt:lpstr>
      <vt:lpstr>修改控件的尺寸</vt:lpstr>
      <vt:lpstr>去除autolayout</vt:lpstr>
      <vt:lpstr>UIButton的状态</vt:lpstr>
      <vt:lpstr>设置按钮的背景图片</vt:lpstr>
      <vt:lpstr>设置头像按钮</vt:lpstr>
      <vt:lpstr>修改头像按钮的位置</vt:lpstr>
      <vt:lpstr>代码重构</vt:lpstr>
      <vt:lpstr>通过center、bounds实现移动缩放</vt:lpstr>
      <vt:lpstr>简单总结</vt:lpstr>
      <vt:lpstr>代码创建按钮</vt:lpstr>
      <vt:lpstr>Storyboard到代码的转换</vt:lpstr>
      <vt:lpstr>实现简单动画</vt:lpstr>
      <vt:lpstr>修改控件的位置和尺寸</vt:lpstr>
      <vt:lpstr>transform属性</vt:lpstr>
      <vt:lpstr>PowerPoint 演示文稿</vt:lpstr>
      <vt:lpstr>PowerPoint 演示文稿</vt:lpstr>
      <vt:lpstr>PowerPoint 演示文稿</vt:lpstr>
      <vt:lpstr>UIColor</vt:lpstr>
      <vt:lpstr>UIImage</vt:lpstr>
      <vt:lpstr>按钮的样式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apple</cp:lastModifiedBy>
  <cp:revision>699</cp:revision>
  <dcterms:created xsi:type="dcterms:W3CDTF">2013-07-22T07:36:09Z</dcterms:created>
  <dcterms:modified xsi:type="dcterms:W3CDTF">2015-02-06T08:51:33Z</dcterms:modified>
</cp:coreProperties>
</file>