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88" r:id="rId2"/>
    <p:sldId id="282" r:id="rId3"/>
    <p:sldId id="283" r:id="rId4"/>
    <p:sldId id="287" r:id="rId5"/>
    <p:sldId id="284" r:id="rId6"/>
    <p:sldId id="285" r:id="rId7"/>
    <p:sldId id="286" r:id="rId8"/>
    <p:sldId id="289" r:id="rId9"/>
    <p:sldId id="290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88"/>
            <p14:sldId id="282"/>
          </p14:sldIdLst>
        </p14:section>
        <p14:section name="掌握" id="{878F3D36-E01E-4249-8786-A64364A1C0F6}">
          <p14:sldIdLst>
            <p14:sldId id="283"/>
          </p14:sldIdLst>
        </p14:section>
        <p14:section name="作业" id="{435ACBDC-0EEC-8246-B737-FA9727AA66B6}">
          <p14:sldIdLst>
            <p14:sldId id="287"/>
          </p14:sldIdLst>
        </p14:section>
        <p14:section name="知识点" id="{0704D8EA-BBF2-4A46-8DF5-CF291634C19D}">
          <p14:sldIdLst>
            <p14:sldId id="284"/>
            <p14:sldId id="285"/>
            <p14:sldId id="286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25" d="100"/>
          <a:sy n="125" d="100"/>
        </p:scale>
        <p:origin x="-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汤姆猫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9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接下来使用</a:t>
            </a:r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实现一个综合小案例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汤姆猫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 descr="QQ2014031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2022605"/>
            <a:ext cx="3096557" cy="3962054"/>
          </a:xfrm>
          <a:prstGeom prst="rect">
            <a:avLst/>
          </a:prstGeom>
        </p:spPr>
      </p:pic>
      <p:sp>
        <p:nvSpPr>
          <p:cNvPr id="6" name="内容占位符 10"/>
          <p:cNvSpPr txBox="1">
            <a:spLocks/>
          </p:cNvSpPr>
          <p:nvPr/>
        </p:nvSpPr>
        <p:spPr>
          <a:xfrm>
            <a:off x="4399877" y="1870205"/>
            <a:ext cx="4462849" cy="4255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/>
              <a:t>功能分析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点击对应的按钮后，让汤姆猫展现对应的动画</a:t>
            </a:r>
          </a:p>
          <a:p>
            <a:endParaRPr kumimoji="1" lang="zh-CN" altLang="en-US"/>
          </a:p>
          <a:p>
            <a:r>
              <a:rPr kumimoji="1" lang="zh-CN" altLang="en-US"/>
              <a:t>步骤分析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搭建</a:t>
            </a:r>
            <a:r>
              <a:rPr kumimoji="1" lang="en-US" altLang="zh-CN"/>
              <a:t>UI</a:t>
            </a:r>
            <a:r>
              <a:rPr kumimoji="1" lang="zh-CN" altLang="en-US"/>
              <a:t>界面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监听按钮点击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根据点击的按钮执行对应的动画</a:t>
            </a:r>
          </a:p>
          <a:p>
            <a:pPr marL="571500" lvl="1" indent="-342900">
              <a:buFont typeface="+mj-lt"/>
              <a:buAutoNum type="arabicParenBoth"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帧动画的使用</a:t>
            </a:r>
            <a:endParaRPr kumimoji="1" lang="en-US" altLang="zh-CN" dirty="0"/>
          </a:p>
          <a:p>
            <a:pPr>
              <a:spcAft>
                <a:spcPts val="1200"/>
              </a:spcAft>
            </a:pPr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en-US" altLang="zh-CN" dirty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重复代码的封装抽取</a:t>
            </a:r>
            <a:endParaRPr kumimoji="1" lang="en-US" altLang="zh-CN" dirty="0"/>
          </a:p>
          <a:p>
            <a:pPr>
              <a:spcAft>
                <a:spcPts val="1200"/>
              </a:spcAft>
            </a:pPr>
            <a:r>
              <a:rPr kumimoji="1" lang="zh-CN" altLang="en-US" dirty="0" smtClean="0"/>
              <a:t>文档注释的写法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使用纯代码</a:t>
            </a:r>
            <a:r>
              <a:rPr kumimoji="1" lang="zh-CN" altLang="en-US" dirty="0" smtClean="0"/>
              <a:t>重写汤姆猫程序（不拖控件）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帧动画相关属性和方法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*animationImages;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需要播放的序列帧图片数组（里面都是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对象，会按顺序显示里面的图片）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2000"/>
              </a:spcBef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帧动画的持续时间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spcBef>
                <a:spcPts val="2000"/>
              </a:spcBef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animationRepeatCount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帧动画的执行次数（默认是无限循环）</a:t>
            </a:r>
            <a:endParaRPr kumimoji="1" lang="en-US" altLang="zh-CN" sz="1600" dirty="0" smtClean="0"/>
          </a:p>
          <a:p>
            <a:pPr>
              <a:spcBef>
                <a:spcPts val="2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)startAnimating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2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)stopAnimating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停止执行帧动画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spcBef>
                <a:spcPts val="2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)isAnimating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是否正在执行帧动画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2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种加载方式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方式一：有缓存（图片所占用的内存会一直停留在程序中）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*)imageNamed:(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name</a:t>
            </a:r>
            <a:r>
              <a:rPr kumimoji="1" lang="zh-CN" altLang="en-US" sz="1600" dirty="0"/>
              <a:t>是图片的文件名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方式二：无缓存（图片所占用的内存会在一些特定操作后被清除）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*)imageWithContentsOfFile:(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path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)initWithContentsOfFile:(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path</a:t>
            </a:r>
            <a:r>
              <a:rPr kumimoji="1" lang="zh-CN" altLang="en-US" sz="1600" dirty="0" smtClean="0"/>
              <a:t>是图片的全路径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4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重复代码的封装抽取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47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当一份代码重复出现在程序的多处地方，就会造成程序又臭又长，当这份代码的结构要修改时，每一处出现这份代码的地方都得修改，导致程序的扩展性很差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因此，要将重复出现的代码抽取到某个方法中，在需要这份代码的地方调用方法即可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抽取代码的思路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将相同的代码放到一个方法中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smtClean="0"/>
              <a:t>将不同的值当做方法参数传进来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35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UIButton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相同点：都能显示图片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不同点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err="1"/>
              <a:t>UIButton</a:t>
            </a:r>
            <a:r>
              <a:rPr kumimoji="1" lang="zh-CN" altLang="en-US" dirty="0"/>
              <a:t>默认情况就能监听点击事件，而</a:t>
            </a:r>
            <a:r>
              <a:rPr kumimoji="1" lang="en-US" altLang="zh-CN" dirty="0" err="1"/>
              <a:t>UIImageView</a:t>
            </a:r>
            <a:r>
              <a:rPr kumimoji="1" lang="zh-CN" altLang="en-US" dirty="0"/>
              <a:t>默认情况下不能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err="1"/>
              <a:t>UIButton</a:t>
            </a:r>
            <a:r>
              <a:rPr kumimoji="1" lang="zh-CN" altLang="en-US" dirty="0"/>
              <a:t>可以在不同状态下显示不同的图片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err="1"/>
              <a:t>UIButton</a:t>
            </a:r>
            <a:r>
              <a:rPr kumimoji="1" lang="zh-CN" altLang="en-US" dirty="0"/>
              <a:t>既能显示文字，</a:t>
            </a:r>
            <a:r>
              <a:rPr kumimoji="1" lang="zh-CN" altLang="en-US" dirty="0" smtClean="0"/>
              <a:t>又能显示图片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能显示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张图片，</a:t>
            </a:r>
            <a:r>
              <a:rPr kumimoji="1" lang="en-US" altLang="zh-CN" dirty="0" err="1" smtClean="0"/>
              <a:t>backgroundImage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Image)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r>
              <a:rPr kumimoji="1" lang="zh-CN" altLang="en-US" dirty="0"/>
              <a:t>如何选择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UIImageView</a:t>
            </a:r>
            <a:r>
              <a:rPr kumimoji="1" lang="zh-CN" altLang="en-US" dirty="0"/>
              <a:t>：仅仅需要显示图片，点击图片后不需要做任何事情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err="1"/>
              <a:t>UIButton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需要显示图片，点击图片后需要做一些特定的操作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6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UIButton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UIControl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UIView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UIImageView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UIView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凡是继承自</a:t>
            </a:r>
            <a:r>
              <a:rPr kumimoji="1" lang="en-US" altLang="zh-CN" dirty="0" err="1" smtClean="0"/>
              <a:t>UIControl</a:t>
            </a:r>
            <a:r>
              <a:rPr kumimoji="1" lang="zh-CN" altLang="en-US" dirty="0" smtClean="0"/>
              <a:t>的都能处理很多事件。</a:t>
            </a:r>
            <a:endParaRPr kumimoji="1" lang="en-US" altLang="zh-CN" dirty="0" smtClean="0"/>
          </a:p>
          <a:p>
            <a:r>
              <a:rPr kumimoji="1" lang="en-US" altLang="en-US" dirty="0" smtClean="0"/>
              <a:t>自学控件，先看继承自谁。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CZ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CZ.thmx</Template>
  <TotalTime>1987</TotalTime>
  <Words>321</Words>
  <Application>Microsoft Macintosh PowerPoint</Application>
  <PresentationFormat>全屏显示(4:3)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CZ</vt:lpstr>
      <vt:lpstr>汤姆猫</vt:lpstr>
      <vt:lpstr>小案例简介</vt:lpstr>
      <vt:lpstr>掌握</vt:lpstr>
      <vt:lpstr>掌握</vt:lpstr>
      <vt:lpstr>UIImageView帧动画相关属性和方法</vt:lpstr>
      <vt:lpstr>UIImage的2种加载方式</vt:lpstr>
      <vt:lpstr>重复代码的封装抽取</vt:lpstr>
      <vt:lpstr>UIButton和UIImageView</vt:lpstr>
      <vt:lpstr>继承关系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apple</cp:lastModifiedBy>
  <cp:revision>816</cp:revision>
  <dcterms:created xsi:type="dcterms:W3CDTF">2013-07-22T07:36:09Z</dcterms:created>
  <dcterms:modified xsi:type="dcterms:W3CDTF">2015-02-06T08:41:25Z</dcterms:modified>
</cp:coreProperties>
</file>