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5" r:id="rId4"/>
    <p:sldId id="257" r:id="rId5"/>
    <p:sldId id="258" r:id="rId6"/>
    <p:sldId id="259" r:id="rId7"/>
    <p:sldId id="263" r:id="rId8"/>
    <p:sldId id="260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71F6E-BAE0-4EF9-A7CF-1878676A1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101F7-475E-4FE7-A0D3-0C0D0EEDF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6E466-67BF-47AA-8197-8EDAD2ABD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4907-E4D3-4FF5-9BA3-6F15C35AA842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BAAAB-26FC-47F4-BDDA-FE5652EA1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03BEB-044D-4DD8-ACA6-FABD116F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D41A-BCB4-4AFB-A494-0DD8D0962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59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ED53-5F9F-4CAA-ABDD-D3A94023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5D457-BD6A-4C85-BF11-1C40EC7DF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DFE83-CA17-4473-9B41-B5DEBCD8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4907-E4D3-4FF5-9BA3-6F15C35AA842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0C984-6E58-4F94-93CE-7D6D4F6A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27B03-E70B-4734-B08B-567060CC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D41A-BCB4-4AFB-A494-0DD8D0962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35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8A191D-137C-48E8-B93A-27E950396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CF5FD-8DA0-40CC-B45D-57A27395F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86E1C-1CF9-42BD-9904-327ED3A6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4907-E4D3-4FF5-9BA3-6F15C35AA842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2112C-2D38-4557-9E6D-51646A570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12DAE-D431-4346-BB68-92EE4EFF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D41A-BCB4-4AFB-A494-0DD8D0962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338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87934-459B-40A4-AE9E-9E772CFD0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59BC51-22A1-4E3D-AE4F-4227D2534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7B7D1F-A4D7-418D-8354-914A6CB7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C9E7-A2F2-46DE-A7B5-ED1A09CCC958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6B1E5-B984-4E37-9FD7-BCA5BBDA0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72A07B-A687-46BC-BE7B-9E0E7108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32FA-8368-4B49-9CFE-E75375951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150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A7180-352A-4953-B35C-BFED5D2A3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DEF779-003F-462A-BC78-61BC3C329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BB677-46F8-4477-BCB2-255AF4F4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C9E7-A2F2-46DE-A7B5-ED1A09CCC958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4E7033-1101-4C8F-86FD-0DAB8919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1AB30F-E8D3-47C2-A031-7FB46FCA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32FA-8368-4B49-9CFE-E75375951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340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700FD-3D7F-4A24-A13B-FFB4EC1A8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420C85-5CD9-4549-B6CC-5A281B51D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841961-7C34-414B-B694-6AE83324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C9E7-A2F2-46DE-A7B5-ED1A09CCC958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DFF963-F91A-4C47-8437-6F0E4180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37BF04-6ABA-47E6-A70B-F6B6D3CC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32FA-8368-4B49-9CFE-E75375951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561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F23EA-877E-473F-B125-8DDC31EDF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02C77D-C5C4-4E24-B1BC-F40E8EB64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88BD10-AE04-4ADA-9D57-4B9E51662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2A9F4F-3851-41D5-9D6D-6A07FF5BE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C9E7-A2F2-46DE-A7B5-ED1A09CCC958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A803C2-A6F2-4C3E-8AF5-691E01DB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FB4B83-F414-4AE7-93A3-97BCE9CC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32FA-8368-4B49-9CFE-E75375951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920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1049B-84C3-4C5B-881A-030B15086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FC464C-3E26-44C4-BB8F-5C051FF28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1F56D0-6393-4D2B-9E0F-3F2BA4DB0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BE1360-D711-4887-BC34-A76117BD4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7DAA77-1907-4D3A-A407-F1A07DC6C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5E4617-9E63-487F-B011-04C5C281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C9E7-A2F2-46DE-A7B5-ED1A09CCC958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FE903E-CA92-401E-A081-3E39EFDF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41D431-9D28-47DD-A96E-42D250EA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32FA-8368-4B49-9CFE-E75375951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44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B7065-0686-42AF-9FA1-361B3559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43B34B-E345-4626-ADAC-24408E061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C9E7-A2F2-46DE-A7B5-ED1A09CCC958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9639C5-DE25-4234-A1A9-AFF272ED5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DF8639-DD83-45FF-9BA8-8B19F41C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32FA-8368-4B49-9CFE-E75375951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707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61ACCD-DB83-4526-AC34-3CA1E56C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C9E7-A2F2-46DE-A7B5-ED1A09CCC958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E0277D-194B-4C0A-8379-946D2D52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448446-6165-4014-AF17-E33DB8AB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32FA-8368-4B49-9CFE-E75375951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15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0DBDA-00B8-4B61-A1A9-3E52CCB7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DCC84-D338-4243-80DF-0DB3EEDA6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77EB40-8123-49AA-ABF5-B4C982475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51700C-C873-4750-AE4F-689461267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C9E7-A2F2-46DE-A7B5-ED1A09CCC958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D08AD-BDB6-46E0-8550-2A6AA598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A07B21-95EE-4195-A12B-13B9E20F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32FA-8368-4B49-9CFE-E75375951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04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2C2F4-770B-483B-8696-C1183BA44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3FCA0-3506-4FD5-83E1-53EE450B9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C0401-A98D-4A05-AD2A-977356B9D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4907-E4D3-4FF5-9BA3-6F15C35AA842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2201E-A110-4127-B960-CE1D63CA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33789-F773-480D-9A31-16BC3DBB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D41A-BCB4-4AFB-A494-0DD8D0962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750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F0963-3601-4655-A390-1A0F42E6E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D4CE8F-5327-4B79-A20D-592E9D9A1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3D9DAF-0E2E-4241-B1CD-56ABB4A7D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051DD3-1E40-4F4F-AAFF-E92F8C1B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C9E7-A2F2-46DE-A7B5-ED1A09CCC958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05C460-24DE-44B1-8097-4F0B8577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015217-CD62-4FEC-B73E-DCFB7F36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32FA-8368-4B49-9CFE-E75375951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0024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D2CA7-D8FB-4618-969A-40905E3B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293960-1716-4F6F-B7FF-E6CE0F4DE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AC93D-F614-4840-803A-92BDBBAF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C9E7-A2F2-46DE-A7B5-ED1A09CCC958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1FE9BF-20A8-4407-9AB1-5BFB40090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47DE9E-D6E9-4111-A0EB-F3632037B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32FA-8368-4B49-9CFE-E75375951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1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CD29B4-1F00-4C5E-B8AF-B84D13637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635F58-3B1E-4490-BFC3-CDA7E90D8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8404DB-151B-4573-8CE9-6996B3BC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C9E7-A2F2-46DE-A7B5-ED1A09CCC958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1D273-DFE2-4547-941F-0D1718C8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127B5-1277-4211-AFC9-696FD3E9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32FA-8368-4B49-9CFE-E75375951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14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5BBD6-3508-4705-B079-A8DBF5F30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A50C9-299B-44DD-9FD0-F0FDCD7B4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31771-A429-4649-8AF1-0A6CBFE3E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4907-E4D3-4FF5-9BA3-6F15C35AA842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E9565-01E5-42C7-B396-BA99DBC5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23C9D-E149-444D-91F2-CD25D9BF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D41A-BCB4-4AFB-A494-0DD8D0962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43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1276C-50FF-4C62-836C-B38467A7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AEC76-E53A-4260-AFFF-1EB273A81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408C3-3C6F-4EBB-89B8-A489D1766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BC6F2-E0B8-4705-B264-EC36CCDE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4907-E4D3-4FF5-9BA3-6F15C35AA842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2EBA1-DA0D-4146-AC1E-60B4824C1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ABDDF-2BAF-4196-9F81-7CA16F83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D41A-BCB4-4AFB-A494-0DD8D0962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08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D018-FCB2-426B-B8ED-A62FF534F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1F79A-5345-4198-BA8C-D8747DD7F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535F9-6D71-400B-8E2F-68DCD6433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0D643-3B7B-4C3F-B2EA-2506B9A54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2C24D-59B9-4C56-9EC2-4DD813F34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673F2A-511F-44CD-BA01-3192436EB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4907-E4D3-4FF5-9BA3-6F15C35AA842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D30E63-27A2-4EE3-94CE-27FE16522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54C2C-81BC-444D-AD04-14C2881D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D41A-BCB4-4AFB-A494-0DD8D0962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23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DE58-CD34-4314-92ED-D84737D8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C0F92-E616-4C9B-BE17-F4F0B8D7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4907-E4D3-4FF5-9BA3-6F15C35AA842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7B724-C366-45CA-B2D8-6D5408D0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09255-A007-428E-9370-8726ADA0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D41A-BCB4-4AFB-A494-0DD8D0962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56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AEDFEE-9353-49BF-A8E5-2FBF2F99B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4907-E4D3-4FF5-9BA3-6F15C35AA842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AEEC13-8300-4993-8E13-30B51A368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9DFD4-B700-4858-B1FA-1E481044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D41A-BCB4-4AFB-A494-0DD8D0962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37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6F28-5B1C-4F1A-9FEF-1BEF7BC4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2F65-EEF5-42D1-B652-0D577E6E1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7A56B-768E-4DD4-BF47-05AF5C38B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87DD2-74D9-4D25-880F-CFA3DFFBF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4907-E4D3-4FF5-9BA3-6F15C35AA842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F61D1-1496-4C37-BF20-9642FB2F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C732F-A8EB-49DE-A9D8-7FD6C731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D41A-BCB4-4AFB-A494-0DD8D0962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6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2E6E8-110D-499B-95EC-E9B45A14A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EE349F-9171-418D-8583-CCE6961AC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82A86-614F-4A6E-9492-B62663F2C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8B0E6-C9FE-4A15-85ED-56148D49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4907-E4D3-4FF5-9BA3-6F15C35AA842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5E5A-B693-490D-9E9F-D38F4B58E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EECAE-30DC-4214-AC10-CE70A38D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D41A-BCB4-4AFB-A494-0DD8D0962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47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CDA847-781A-46D2-878D-8DD757CB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594BC-B6F2-471B-948C-E364F385C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CCC81-77C5-4716-84B1-53D0CBB9B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C4907-E4D3-4FF5-9BA3-6F15C35AA842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9A2D4-0BF3-4C76-8FF5-58DF455FB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108F6-9C0E-4441-943B-016D46F3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6D41A-BCB4-4AFB-A494-0DD8D0962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82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7BE92F-0EC0-4A7F-B2FE-EDBE45DB7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90A42B-29A9-427A-A6AA-C05C5076B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6887E-CD9C-4F7D-9B36-BDC17E5B1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8C9E7-A2F2-46DE-A7B5-ED1A09CCC958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C0B72F-840B-413E-8139-DE839D2E1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3EE1EE-15CB-42D1-93BF-1236EDCB2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132FA-8368-4B49-9CFE-E75375951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2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6066E-63BC-40B3-A4F4-65D6F0B32448}"/>
              </a:ext>
            </a:extLst>
          </p:cNvPr>
          <p:cNvSpPr txBox="1"/>
          <p:nvPr/>
        </p:nvSpPr>
        <p:spPr>
          <a:xfrm>
            <a:off x="2886912" y="1985048"/>
            <a:ext cx="66489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chemeClr val="bg1">
                    <a:lumMod val="65000"/>
                  </a:schemeClr>
                </a:solidFill>
              </a:rPr>
              <a:t>ATM</a:t>
            </a:r>
            <a:r>
              <a:rPr lang="zh-CN" altLang="en-US" sz="6600" b="1" dirty="0">
                <a:solidFill>
                  <a:schemeClr val="bg1">
                    <a:lumMod val="65000"/>
                  </a:schemeClr>
                </a:solidFill>
              </a:rPr>
              <a:t>机系统设计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E83F45-9626-4777-9642-0B51471D0550}"/>
              </a:ext>
            </a:extLst>
          </p:cNvPr>
          <p:cNvSpPr txBox="1"/>
          <p:nvPr/>
        </p:nvSpPr>
        <p:spPr>
          <a:xfrm>
            <a:off x="5319393" y="4512076"/>
            <a:ext cx="6648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</a:rPr>
              <a:t>余志敏，王鹏现，王鑫，刘博谭，张昊博</a:t>
            </a:r>
          </a:p>
        </p:txBody>
      </p:sp>
    </p:spTree>
    <p:extLst>
      <p:ext uri="{BB962C8B-B14F-4D97-AF65-F5344CB8AC3E}">
        <p14:creationId xmlns:p14="http://schemas.microsoft.com/office/powerpoint/2010/main" val="358917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2B7F15A1-D7AC-485A-A38E-332165AC50CA}"/>
              </a:ext>
            </a:extLst>
          </p:cNvPr>
          <p:cNvSpPr/>
          <p:nvPr/>
        </p:nvSpPr>
        <p:spPr>
          <a:xfrm rot="5400000">
            <a:off x="1625600" y="-1625600"/>
            <a:ext cx="1422400" cy="4673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53815FD-E9B1-47ED-951E-533E1D220AAC}"/>
              </a:ext>
            </a:extLst>
          </p:cNvPr>
          <p:cNvSpPr txBox="1"/>
          <p:nvPr/>
        </p:nvSpPr>
        <p:spPr>
          <a:xfrm>
            <a:off x="0" y="91777"/>
            <a:ext cx="6187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Our    Team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3F4108-EABC-45ED-816A-81D89444799A}"/>
              </a:ext>
            </a:extLst>
          </p:cNvPr>
          <p:cNvSpPr/>
          <p:nvPr/>
        </p:nvSpPr>
        <p:spPr>
          <a:xfrm>
            <a:off x="241216" y="2173857"/>
            <a:ext cx="805458" cy="16775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262112-49D0-4D5B-B879-E555F36BD3C9}"/>
              </a:ext>
            </a:extLst>
          </p:cNvPr>
          <p:cNvSpPr/>
          <p:nvPr/>
        </p:nvSpPr>
        <p:spPr>
          <a:xfrm>
            <a:off x="241216" y="2333299"/>
            <a:ext cx="2113108" cy="4169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79012482-8A95-483F-AF9F-0D9642D23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44" y="2444391"/>
            <a:ext cx="847443" cy="847443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0FD03916-1984-4BAE-BD7C-7314C9FECB6D}"/>
              </a:ext>
            </a:extLst>
          </p:cNvPr>
          <p:cNvSpPr/>
          <p:nvPr/>
        </p:nvSpPr>
        <p:spPr>
          <a:xfrm>
            <a:off x="2565273" y="2182168"/>
            <a:ext cx="805458" cy="16775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5C238F0-2D0F-468C-86CE-784989E13EAC}"/>
              </a:ext>
            </a:extLst>
          </p:cNvPr>
          <p:cNvSpPr/>
          <p:nvPr/>
        </p:nvSpPr>
        <p:spPr>
          <a:xfrm>
            <a:off x="2565273" y="2341610"/>
            <a:ext cx="2108327" cy="41607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AF8C99D-0C62-4D06-BCBC-F4ADFE764E4D}"/>
              </a:ext>
            </a:extLst>
          </p:cNvPr>
          <p:cNvSpPr/>
          <p:nvPr/>
        </p:nvSpPr>
        <p:spPr>
          <a:xfrm>
            <a:off x="5007600" y="2221072"/>
            <a:ext cx="805458" cy="16775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7E44376-5F2B-4540-9A43-4ACE7D276FBC}"/>
              </a:ext>
            </a:extLst>
          </p:cNvPr>
          <p:cNvSpPr/>
          <p:nvPr/>
        </p:nvSpPr>
        <p:spPr>
          <a:xfrm>
            <a:off x="5007600" y="2380514"/>
            <a:ext cx="2108327" cy="4121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5E10A04-E8A0-4229-A010-5DE70674E174}"/>
              </a:ext>
            </a:extLst>
          </p:cNvPr>
          <p:cNvSpPr/>
          <p:nvPr/>
        </p:nvSpPr>
        <p:spPr>
          <a:xfrm>
            <a:off x="7378635" y="2173857"/>
            <a:ext cx="805458" cy="16775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C6C57CD-1886-4023-89E2-5C6B12482713}"/>
              </a:ext>
            </a:extLst>
          </p:cNvPr>
          <p:cNvSpPr/>
          <p:nvPr/>
        </p:nvSpPr>
        <p:spPr>
          <a:xfrm>
            <a:off x="7378807" y="2333299"/>
            <a:ext cx="2108327" cy="4169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01B6D4E-FA91-4180-843A-335023AB6297}"/>
              </a:ext>
            </a:extLst>
          </p:cNvPr>
          <p:cNvSpPr/>
          <p:nvPr/>
        </p:nvSpPr>
        <p:spPr>
          <a:xfrm>
            <a:off x="9862775" y="2173857"/>
            <a:ext cx="805458" cy="16775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6F3F3F4-F98B-4AE3-915A-C04687FA2714}"/>
              </a:ext>
            </a:extLst>
          </p:cNvPr>
          <p:cNvSpPr/>
          <p:nvPr/>
        </p:nvSpPr>
        <p:spPr>
          <a:xfrm>
            <a:off x="9862947" y="2333299"/>
            <a:ext cx="2108327" cy="4169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EC0F0DB5-CD18-422E-9F60-5D8B5B6C1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324" y="2432884"/>
            <a:ext cx="847443" cy="847443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5E7A1AA3-4D90-42D7-803C-DCAF9ED2E034}"/>
              </a:ext>
            </a:extLst>
          </p:cNvPr>
          <p:cNvSpPr txBox="1"/>
          <p:nvPr/>
        </p:nvSpPr>
        <p:spPr>
          <a:xfrm>
            <a:off x="355601" y="3429000"/>
            <a:ext cx="17198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组长：余志敏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职务：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代码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   ppt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修改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  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答辩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9313627-EDC4-416D-983E-384CAED9517E}"/>
              </a:ext>
            </a:extLst>
          </p:cNvPr>
          <p:cNvSpPr txBox="1"/>
          <p:nvPr/>
        </p:nvSpPr>
        <p:spPr>
          <a:xfrm>
            <a:off x="216607" y="5072829"/>
            <a:ext cx="267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学号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201911110033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6117710-9749-4B1C-B504-520C73CD96CB}"/>
              </a:ext>
            </a:extLst>
          </p:cNvPr>
          <p:cNvSpPr txBox="1"/>
          <p:nvPr/>
        </p:nvSpPr>
        <p:spPr>
          <a:xfrm>
            <a:off x="2681756" y="3439103"/>
            <a:ext cx="2367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组员：王鹏现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职务：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PPT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EF79D2A-1C48-4471-AC7A-B33F4141FC98}"/>
              </a:ext>
            </a:extLst>
          </p:cNvPr>
          <p:cNvSpPr txBox="1"/>
          <p:nvPr/>
        </p:nvSpPr>
        <p:spPr>
          <a:xfrm>
            <a:off x="2565273" y="5045338"/>
            <a:ext cx="2672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学号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:</a:t>
            </a:r>
          </a:p>
          <a:p>
            <a:pPr lvl="0"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</a:t>
            </a:r>
            <a:r>
              <a:rPr lang="en-US" altLang="zh-CN" b="1" dirty="0">
                <a:solidFill>
                  <a:prstClr val="white">
                    <a:lumMod val="50000"/>
                  </a:prstClr>
                </a:solidFill>
              </a:rPr>
              <a:t>202011040325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C97D307-E50A-41F6-BD00-654A94F70BEB}"/>
              </a:ext>
            </a:extLst>
          </p:cNvPr>
          <p:cNvSpPr txBox="1"/>
          <p:nvPr/>
        </p:nvSpPr>
        <p:spPr>
          <a:xfrm>
            <a:off x="5184536" y="3395388"/>
            <a:ext cx="1719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组员：</a:t>
            </a:r>
            <a:r>
              <a:rPr lang="zh-CN" altLang="en-US" b="1" dirty="0">
                <a:solidFill>
                  <a:prstClr val="white">
                    <a:lumMod val="5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王鑫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职务：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310851F-9A6D-4F9C-A97F-4ACA87886BA8}"/>
              </a:ext>
            </a:extLst>
          </p:cNvPr>
          <p:cNvSpPr txBox="1"/>
          <p:nvPr/>
        </p:nvSpPr>
        <p:spPr>
          <a:xfrm>
            <a:off x="5021515" y="5111304"/>
            <a:ext cx="267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学号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:</a:t>
            </a:r>
          </a:p>
          <a:p>
            <a:pPr lvl="0"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</a:t>
            </a:r>
            <a:r>
              <a:rPr lang="en-US" altLang="zh-CN" b="1" dirty="0">
                <a:solidFill>
                  <a:prstClr val="white">
                    <a:lumMod val="50000"/>
                  </a:prstClr>
                </a:solidFill>
              </a:rPr>
              <a:t>202011040321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9AE3EF5-3471-413D-A528-7DAD2FDDD344}"/>
              </a:ext>
            </a:extLst>
          </p:cNvPr>
          <p:cNvSpPr txBox="1"/>
          <p:nvPr/>
        </p:nvSpPr>
        <p:spPr>
          <a:xfrm>
            <a:off x="7573035" y="3439103"/>
            <a:ext cx="2053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组员：</a:t>
            </a:r>
            <a:r>
              <a:rPr lang="zh-CN" altLang="en-US" b="1" dirty="0">
                <a:solidFill>
                  <a:prstClr val="white">
                    <a:lumMod val="5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刘博潭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职务：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54F6844-9445-451E-AE57-561141AFD4C6}"/>
              </a:ext>
            </a:extLst>
          </p:cNvPr>
          <p:cNvSpPr txBox="1"/>
          <p:nvPr/>
        </p:nvSpPr>
        <p:spPr>
          <a:xfrm>
            <a:off x="7396821" y="5111304"/>
            <a:ext cx="267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学号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:</a:t>
            </a:r>
          </a:p>
          <a:p>
            <a:pPr lvl="0"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</a:t>
            </a:r>
            <a:r>
              <a:rPr lang="en-US" altLang="zh-CN" b="1" dirty="0">
                <a:solidFill>
                  <a:prstClr val="white">
                    <a:lumMod val="50000"/>
                  </a:prstClr>
                </a:solidFill>
              </a:rPr>
              <a:t>202011040323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48BC5AC-EE11-49DF-8648-4D4088A12DE8}"/>
              </a:ext>
            </a:extLst>
          </p:cNvPr>
          <p:cNvSpPr txBox="1"/>
          <p:nvPr/>
        </p:nvSpPr>
        <p:spPr>
          <a:xfrm>
            <a:off x="10057176" y="3439103"/>
            <a:ext cx="1719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组员：</a:t>
            </a:r>
            <a:r>
              <a:rPr lang="zh-CN" altLang="en-US" b="1" dirty="0">
                <a:solidFill>
                  <a:prstClr val="white">
                    <a:lumMod val="5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张昊博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职务：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81BE311-EF13-442B-B060-05F976C0BE0E}"/>
              </a:ext>
            </a:extLst>
          </p:cNvPr>
          <p:cNvSpPr txBox="1"/>
          <p:nvPr/>
        </p:nvSpPr>
        <p:spPr>
          <a:xfrm>
            <a:off x="9862775" y="5111304"/>
            <a:ext cx="2672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学号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:</a:t>
            </a:r>
          </a:p>
          <a:p>
            <a:pPr lvl="0"/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</a:t>
            </a:r>
            <a:r>
              <a:rPr lang="en-US" altLang="zh-CN" b="1" dirty="0">
                <a:solidFill>
                  <a:prstClr val="white">
                    <a:lumMod val="50000"/>
                  </a:prstClr>
                </a:solidFill>
              </a:rPr>
              <a:t>202011040322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9" name="图片 67">
            <a:extLst>
              <a:ext uri="{FF2B5EF4-FFF2-40B4-BE49-F238E27FC236}">
                <a16:creationId xmlns:a16="http://schemas.microsoft.com/office/drawing/2014/main" id="{2362774F-CA81-4D28-B739-CCB9DF3EB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460" y="2325803"/>
            <a:ext cx="962397" cy="962397"/>
          </a:xfrm>
          <a:prstGeom prst="rect">
            <a:avLst/>
          </a:prstGeom>
        </p:spPr>
      </p:pic>
      <p:pic>
        <p:nvPicPr>
          <p:cNvPr id="30" name="图片 49">
            <a:extLst>
              <a:ext uri="{FF2B5EF4-FFF2-40B4-BE49-F238E27FC236}">
                <a16:creationId xmlns:a16="http://schemas.microsoft.com/office/drawing/2014/main" id="{121B9D5F-1F94-4780-BA9C-225FDE9D8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365" y="2480589"/>
            <a:ext cx="847443" cy="847443"/>
          </a:xfrm>
          <a:prstGeom prst="rect">
            <a:avLst/>
          </a:prstGeom>
        </p:spPr>
      </p:pic>
      <p:pic>
        <p:nvPicPr>
          <p:cNvPr id="31" name="图片 49">
            <a:extLst>
              <a:ext uri="{FF2B5EF4-FFF2-40B4-BE49-F238E27FC236}">
                <a16:creationId xmlns:a16="http://schemas.microsoft.com/office/drawing/2014/main" id="{DC0EE203-1B59-4A42-AE0C-EA45EA4F8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934" y="2397205"/>
            <a:ext cx="847443" cy="84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71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39" grpId="0" animBg="1"/>
      <p:bldP spid="40" grpId="0" animBg="1"/>
      <p:bldP spid="42" grpId="0" animBg="1"/>
      <p:bldP spid="43" grpId="0" animBg="1"/>
      <p:bldP spid="45" grpId="0" animBg="1"/>
      <p:bldP spid="46" grpId="0" animBg="1"/>
      <p:bldP spid="48" grpId="0" animBg="1"/>
      <p:bldP spid="49" grpId="0" animBg="1"/>
      <p:bldP spid="51" grpId="0"/>
      <p:bldP spid="57" grpId="0"/>
      <p:bldP spid="62" grpId="0"/>
      <p:bldP spid="63" grpId="0"/>
      <p:bldP spid="66" grpId="0"/>
      <p:bldP spid="67" grpId="0"/>
      <p:bldP spid="69" grpId="0"/>
      <p:bldP spid="70" grpId="0"/>
      <p:bldP spid="71" grpId="0"/>
      <p:bldP spid="7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D55705-A08F-40C1-924E-1B63C75ED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48703" cy="69290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7645B4-C949-4237-A944-C7ACB1FDF404}"/>
              </a:ext>
            </a:extLst>
          </p:cNvPr>
          <p:cNvSpPr txBox="1"/>
          <p:nvPr/>
        </p:nvSpPr>
        <p:spPr>
          <a:xfrm>
            <a:off x="6997823" y="573435"/>
            <a:ext cx="6094520" cy="6355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6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#pragma</a:t>
            </a:r>
            <a:r>
              <a:rPr lang="en-US" altLang="zh-CN" sz="1600" kern="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once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#include</a:t>
            </a:r>
            <a:r>
              <a:rPr lang="en-US" altLang="zh-CN" sz="1600" kern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&lt;iostream&gt;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#include</a:t>
            </a:r>
            <a:r>
              <a:rPr lang="en-US" altLang="zh-CN" sz="1600" kern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&lt;string&gt;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using</a:t>
            </a:r>
            <a:r>
              <a:rPr lang="en-US" altLang="zh-CN" sz="1600" kern="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namespace</a:t>
            </a:r>
            <a:r>
              <a:rPr lang="en-US" altLang="zh-CN" sz="1600" kern="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std;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 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1600" kern="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Card{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600" kern="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: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bool</a:t>
            </a:r>
            <a:r>
              <a:rPr lang="en-US" altLang="zh-CN" sz="1600" kern="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kern="0" dirty="0" err="1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Top_in</a:t>
            </a:r>
            <a:r>
              <a:rPr lang="en-US" altLang="zh-CN" sz="1600" kern="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600" kern="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m);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bool</a:t>
            </a:r>
            <a:r>
              <a:rPr lang="en-US" altLang="zh-CN" sz="1600" kern="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kern="0" dirty="0" err="1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Change_pwd</a:t>
            </a:r>
            <a:r>
              <a:rPr lang="en-US" altLang="zh-CN" sz="1600" kern="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(string </a:t>
            </a:r>
            <a:r>
              <a:rPr lang="en-US" altLang="zh-CN" sz="1600" kern="0" dirty="0" err="1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newpwd</a:t>
            </a:r>
            <a:r>
              <a:rPr lang="en-US" altLang="zh-CN" sz="1600" kern="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bool</a:t>
            </a:r>
            <a:r>
              <a:rPr lang="en-US" altLang="zh-CN" sz="1600" kern="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kern="0" dirty="0" err="1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Change_user</a:t>
            </a:r>
            <a:r>
              <a:rPr lang="en-US" altLang="zh-CN" sz="1600" kern="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(string newname);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1600" kern="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kern="0" dirty="0" err="1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Show_Money</a:t>
            </a:r>
            <a:r>
              <a:rPr lang="en-US" altLang="zh-CN" sz="1600" kern="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bool</a:t>
            </a:r>
            <a:r>
              <a:rPr lang="en-US" altLang="zh-CN" sz="1600" kern="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Withdraw(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600" kern="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m);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bool</a:t>
            </a:r>
            <a:r>
              <a:rPr lang="en-US" altLang="zh-CN" sz="1600" kern="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Transform(string </a:t>
            </a:r>
            <a:r>
              <a:rPr lang="en-US" altLang="zh-CN" sz="1600" kern="0" dirty="0" err="1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tid,</a:t>
            </a:r>
            <a:r>
              <a:rPr lang="en-US" altLang="zh-CN" sz="1600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600" kern="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money);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bool</a:t>
            </a:r>
            <a:r>
              <a:rPr lang="en-US" altLang="zh-CN" sz="1600" kern="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kern="0" dirty="0" err="1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ChangePhonenumber</a:t>
            </a:r>
            <a:r>
              <a:rPr lang="en-US" altLang="zh-CN" sz="1600" kern="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(string </a:t>
            </a:r>
            <a:r>
              <a:rPr lang="en-US" altLang="zh-CN" sz="1600" kern="0" dirty="0" err="1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newp</a:t>
            </a:r>
            <a:r>
              <a:rPr lang="en-US" altLang="zh-CN" sz="1600" kern="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1600" kern="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Upgrade();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string *hip;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600" kern="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kern="0" dirty="0" err="1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hin</a:t>
            </a:r>
            <a:r>
              <a:rPr lang="en-US" altLang="zh-CN" sz="1600" kern="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private</a:t>
            </a:r>
            <a:r>
              <a:rPr lang="en-US" altLang="zh-CN" sz="1600" kern="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: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string </a:t>
            </a:r>
            <a:r>
              <a:rPr lang="en-US" altLang="zh-CN" sz="1600" kern="0" dirty="0" err="1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pwd</a:t>
            </a:r>
            <a:r>
              <a:rPr lang="en-US" altLang="zh-CN" sz="1600" kern="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600" kern="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money;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string name;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string phone;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string </a:t>
            </a:r>
            <a:r>
              <a:rPr lang="en-US" altLang="zh-CN" sz="1600" kern="0" dirty="0" err="1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cid</a:t>
            </a:r>
            <a:r>
              <a:rPr lang="en-US" altLang="zh-CN" sz="1600" kern="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600" kern="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level;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};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7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93F727-FA41-45FB-A488-16E8BDFF6C1B}"/>
              </a:ext>
            </a:extLst>
          </p:cNvPr>
          <p:cNvSpPr/>
          <p:nvPr/>
        </p:nvSpPr>
        <p:spPr>
          <a:xfrm>
            <a:off x="6773663" y="476065"/>
            <a:ext cx="5353234" cy="6262085"/>
          </a:xfrm>
          <a:prstGeom prst="roundRect">
            <a:avLst>
              <a:gd name="adj" fmla="val 7043"/>
            </a:avLst>
          </a:prstGeom>
          <a:noFill/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209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C147357-0AD9-4463-ACF5-C0DCDB1905DA}"/>
              </a:ext>
            </a:extLst>
          </p:cNvPr>
          <p:cNvSpPr txBox="1"/>
          <p:nvPr/>
        </p:nvSpPr>
        <p:spPr>
          <a:xfrm>
            <a:off x="142413" y="1741097"/>
            <a:ext cx="360211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 dirty="0">
                <a:solidFill>
                  <a:srgbClr val="8080C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#include "</a:t>
            </a:r>
            <a:r>
              <a:rPr lang="en-US" altLang="zh-CN" kern="0" dirty="0" err="1">
                <a:solidFill>
                  <a:srgbClr val="8080C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card.h</a:t>
            </a:r>
            <a:r>
              <a:rPr lang="en-US" altLang="zh-CN" kern="0" dirty="0">
                <a:solidFill>
                  <a:srgbClr val="8080C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dirty="0">
                <a:solidFill>
                  <a:srgbClr val="8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Card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Withdraw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8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m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FF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){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false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else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r>
              <a:rPr lang="en-US" altLang="zh-CN" b="1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this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money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false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else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this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money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-=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D63120-1514-4BA1-9116-6CE8290065FE}"/>
              </a:ext>
            </a:extLst>
          </p:cNvPr>
          <p:cNvSpPr txBox="1"/>
          <p:nvPr/>
        </p:nvSpPr>
        <p:spPr>
          <a:xfrm>
            <a:off x="3758216" y="2295094"/>
            <a:ext cx="439222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 dirty="0">
                <a:solidFill>
                  <a:srgbClr val="8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Card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Change_pwd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string </a:t>
            </a:r>
            <a:r>
              <a:rPr lang="en-US" altLang="zh-CN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newp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newp</a:t>
            </a:r>
            <a:r>
              <a:rPr lang="en-US" altLang="zh-CN" b="1" kern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length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()==</a:t>
            </a:r>
            <a:r>
              <a:rPr lang="en-US" altLang="zh-CN" kern="0" dirty="0">
                <a:solidFill>
                  <a:srgbClr val="FF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this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pwd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newp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else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false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72D94F-869A-4111-927C-F9D1B4048CE1}"/>
              </a:ext>
            </a:extLst>
          </p:cNvPr>
          <p:cNvSpPr txBox="1"/>
          <p:nvPr/>
        </p:nvSpPr>
        <p:spPr>
          <a:xfrm>
            <a:off x="8693458" y="2011371"/>
            <a:ext cx="374415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8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Card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Upgrade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8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hin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1800" kern="0" dirty="0">
                <a:solidFill>
                  <a:srgbClr val="FF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)==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level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){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level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++;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else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92DC90-A7B6-4D81-963C-0B4C6FF1D17F}"/>
              </a:ext>
            </a:extLst>
          </p:cNvPr>
          <p:cNvSpPr/>
          <p:nvPr/>
        </p:nvSpPr>
        <p:spPr>
          <a:xfrm>
            <a:off x="96176" y="1589102"/>
            <a:ext cx="3505939" cy="4980374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091F73-C068-4D6A-B8C2-E347A4AEE0A2}"/>
              </a:ext>
            </a:extLst>
          </p:cNvPr>
          <p:cNvSpPr/>
          <p:nvPr/>
        </p:nvSpPr>
        <p:spPr>
          <a:xfrm>
            <a:off x="3758216" y="1589100"/>
            <a:ext cx="4622304" cy="4980375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09F3B0F-5820-4886-A194-B050A7F26F23}"/>
              </a:ext>
            </a:extLst>
          </p:cNvPr>
          <p:cNvSpPr/>
          <p:nvPr/>
        </p:nvSpPr>
        <p:spPr>
          <a:xfrm>
            <a:off x="8536621" y="1589100"/>
            <a:ext cx="3559204" cy="4980375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0F65C4FA-72FD-43E2-8C3F-EA6F96CB868A}"/>
              </a:ext>
            </a:extLst>
          </p:cNvPr>
          <p:cNvSpPr/>
          <p:nvPr/>
        </p:nvSpPr>
        <p:spPr>
          <a:xfrm flipV="1">
            <a:off x="3844031" y="0"/>
            <a:ext cx="4692590" cy="89664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522C9-95F4-4913-A30D-7BA069D4C040}"/>
              </a:ext>
            </a:extLst>
          </p:cNvPr>
          <p:cNvSpPr txBox="1"/>
          <p:nvPr/>
        </p:nvSpPr>
        <p:spPr>
          <a:xfrm>
            <a:off x="5051393" y="94379"/>
            <a:ext cx="3213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</a:rPr>
              <a:t>功能实现</a:t>
            </a:r>
          </a:p>
        </p:txBody>
      </p:sp>
    </p:spTree>
    <p:extLst>
      <p:ext uri="{BB962C8B-B14F-4D97-AF65-F5344CB8AC3E}">
        <p14:creationId xmlns:p14="http://schemas.microsoft.com/office/powerpoint/2010/main" val="426704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822D657-D438-4618-9C47-30E29498DDF0}"/>
              </a:ext>
            </a:extLst>
          </p:cNvPr>
          <p:cNvSpPr/>
          <p:nvPr/>
        </p:nvSpPr>
        <p:spPr>
          <a:xfrm>
            <a:off x="0" y="0"/>
            <a:ext cx="4355236" cy="90552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AA86131-45D2-4989-A51D-3AFAA2ED1AF4}"/>
              </a:ext>
            </a:extLst>
          </p:cNvPr>
          <p:cNvSpPr/>
          <p:nvPr/>
        </p:nvSpPr>
        <p:spPr>
          <a:xfrm>
            <a:off x="5236383" y="100584"/>
            <a:ext cx="6526530" cy="6565392"/>
          </a:xfrm>
          <a:prstGeom prst="roundRect">
            <a:avLst>
              <a:gd name="adj" fmla="val 10117"/>
            </a:avLst>
          </a:prstGeom>
          <a:noFill/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23BF8F-C4E7-481F-A805-BB7E85A2EA6C}"/>
              </a:ext>
            </a:extLst>
          </p:cNvPr>
          <p:cNvSpPr txBox="1"/>
          <p:nvPr/>
        </p:nvSpPr>
        <p:spPr>
          <a:xfrm>
            <a:off x="5665470" y="-95042"/>
            <a:ext cx="6526530" cy="7048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8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Cp4Dlg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OnBnClickedOk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定义两个字符串接收卡号和密码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CString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uid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pw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定义一个指针指向当前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Cp4App</a:t>
            </a:r>
            <a:r>
              <a:rPr lang="zh-CN" altLang="zh-CN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类的地址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Cp4App 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pApp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Cp4App 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*)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AfxGetApp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接收两个</a:t>
            </a:r>
            <a:r>
              <a:rPr lang="en-US" altLang="zh-CN" sz="1800" kern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edit_control</a:t>
            </a:r>
            <a:r>
              <a:rPr lang="zh-CN" altLang="zh-CN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的数据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GetDlgItemText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IDC_EDIT2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uid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GetDlgItemText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IDC_EDIT1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pw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调用</a:t>
            </a:r>
            <a:r>
              <a:rPr lang="en-US" altLang="zh-CN" sz="1800" kern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pApp</a:t>
            </a:r>
            <a:r>
              <a:rPr lang="zh-CN" altLang="zh-CN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所指对象的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login</a:t>
            </a:r>
            <a:r>
              <a:rPr lang="zh-CN" altLang="zh-CN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函数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pApp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login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person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CString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 "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),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uid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pw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>
                <a:solidFill>
                  <a:srgbClr val="FF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pApp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current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!=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){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定义弹出生产下一个窗口的指针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SystemCate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 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SystemCate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弹出下一个窗口的模态对话框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p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DoModal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else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mtext</a:t>
            </a:r>
            <a:r>
              <a:rPr lang="en-US" altLang="zh-CN" sz="1800" b="1" kern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SetWindowText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TEXT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"Please Check your </a:t>
            </a:r>
            <a:r>
              <a:rPr lang="en-US" altLang="zh-CN" sz="18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userid</a:t>
            </a:r>
            <a:r>
              <a:rPr lang="en-US" altLang="zh-C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and password!"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密码错误时</a:t>
            </a:r>
            <a:r>
              <a:rPr lang="en-US" altLang="zh-CN" sz="1800" kern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static_text</a:t>
            </a:r>
            <a:r>
              <a:rPr lang="zh-CN" altLang="zh-CN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弹出提示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7CED41E-1971-49B4-9E8B-9761E6F3AFA9}"/>
              </a:ext>
            </a:extLst>
          </p:cNvPr>
          <p:cNvSpPr/>
          <p:nvPr/>
        </p:nvSpPr>
        <p:spPr>
          <a:xfrm>
            <a:off x="0" y="4856085"/>
            <a:ext cx="4355237" cy="1953423"/>
          </a:xfrm>
          <a:prstGeom prst="roundRect">
            <a:avLst>
              <a:gd name="adj" fmla="val 10117"/>
            </a:avLst>
          </a:prstGeom>
          <a:noFill/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7E667D-9C49-4676-AE02-5BA573811147}"/>
              </a:ext>
            </a:extLst>
          </p:cNvPr>
          <p:cNvSpPr txBox="1"/>
          <p:nvPr/>
        </p:nvSpPr>
        <p:spPr>
          <a:xfrm>
            <a:off x="86557" y="5167937"/>
            <a:ext cx="4355237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 dirty="0">
                <a:solidFill>
                  <a:srgbClr val="8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Cp4Dlg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OnBnClickedCancel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OnClose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CDialogEx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OnCancel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23ACA8-7264-4A36-888C-C877D28D1D53}"/>
              </a:ext>
            </a:extLst>
          </p:cNvPr>
          <p:cNvSpPr txBox="1"/>
          <p:nvPr/>
        </p:nvSpPr>
        <p:spPr>
          <a:xfrm>
            <a:off x="247834" y="41370"/>
            <a:ext cx="4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</a:rPr>
              <a:t>界面设计与实现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04AD5F-1641-4BAC-B79E-B9F69BABB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" y="1374617"/>
            <a:ext cx="4354204" cy="332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0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0E0851-B3B9-4919-9E5F-96D37FC2E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92" y="0"/>
            <a:ext cx="96909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4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AA7C5AC5-3C7C-44B3-8580-A0D7FEFD743B}"/>
              </a:ext>
            </a:extLst>
          </p:cNvPr>
          <p:cNvSpPr/>
          <p:nvPr/>
        </p:nvSpPr>
        <p:spPr>
          <a:xfrm flipV="1">
            <a:off x="3844031" y="0"/>
            <a:ext cx="4692590" cy="89664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82661-C6D8-4B07-8CFD-C2E0C6379A9D}"/>
              </a:ext>
            </a:extLst>
          </p:cNvPr>
          <p:cNvSpPr txBox="1"/>
          <p:nvPr/>
        </p:nvSpPr>
        <p:spPr>
          <a:xfrm>
            <a:off x="5051393" y="94379"/>
            <a:ext cx="3213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</a:rPr>
              <a:t>内部接口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3C40C-46AC-49ED-8A0E-574735FD0A5F}"/>
              </a:ext>
            </a:extLst>
          </p:cNvPr>
          <p:cNvSpPr txBox="1"/>
          <p:nvPr/>
        </p:nvSpPr>
        <p:spPr>
          <a:xfrm>
            <a:off x="366204" y="1388911"/>
            <a:ext cx="398385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 dirty="0">
                <a:solidFill>
                  <a:srgbClr val="8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Cp4App 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8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CWinApp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8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Cp4App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8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get_num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8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save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8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login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person p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8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num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person 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**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perlist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person 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current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8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load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~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Cp4App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</a:t>
            </a:r>
            <a:r>
              <a:rPr lang="zh-CN" altLang="zh-CN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重写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8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8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virtual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BOOL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InitInstance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DECLARE_MESSAGE_MAP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49536FF-406E-41B9-8662-EC65C9402032}"/>
              </a:ext>
            </a:extLst>
          </p:cNvPr>
          <p:cNvSpPr/>
          <p:nvPr/>
        </p:nvSpPr>
        <p:spPr>
          <a:xfrm>
            <a:off x="87291" y="1388911"/>
            <a:ext cx="4139949" cy="5304264"/>
          </a:xfrm>
          <a:prstGeom prst="roundRect">
            <a:avLst>
              <a:gd name="adj" fmla="val 10117"/>
            </a:avLst>
          </a:prstGeom>
          <a:noFill/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5AD8AB-0730-459E-986E-6EE0FF61CAC5}"/>
              </a:ext>
            </a:extLst>
          </p:cNvPr>
          <p:cNvSpPr txBox="1"/>
          <p:nvPr/>
        </p:nvSpPr>
        <p:spPr>
          <a:xfrm>
            <a:off x="8677176" y="1538660"/>
            <a:ext cx="21106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Cp4App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Cp4App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get_num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load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1AA6C0C-3B2A-4453-85E0-7844CC8D466E}"/>
              </a:ext>
            </a:extLst>
          </p:cNvPr>
          <p:cNvSpPr/>
          <p:nvPr/>
        </p:nvSpPr>
        <p:spPr>
          <a:xfrm>
            <a:off x="7975111" y="1388911"/>
            <a:ext cx="4129597" cy="1926311"/>
          </a:xfrm>
          <a:prstGeom prst="roundRect">
            <a:avLst>
              <a:gd name="adj" fmla="val 10117"/>
            </a:avLst>
          </a:prstGeom>
          <a:noFill/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B552B5-56A7-4FD8-A489-EFE8D4703A5A}"/>
              </a:ext>
            </a:extLst>
          </p:cNvPr>
          <p:cNvSpPr txBox="1"/>
          <p:nvPr/>
        </p:nvSpPr>
        <p:spPr>
          <a:xfrm>
            <a:off x="8163858" y="3807488"/>
            <a:ext cx="502095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 dirty="0">
                <a:solidFill>
                  <a:srgbClr val="8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Cp4App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(){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person 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person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p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name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name</a:t>
            </a:r>
            <a:r>
              <a:rPr lang="en-US" altLang="zh-CN" sz="1800" b="1" kern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c_str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p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money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8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atoi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</a:p>
          <a:p>
            <a:pPr algn="l"/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money</a:t>
            </a:r>
            <a:r>
              <a:rPr lang="en-US" altLang="zh-CN" sz="1800" b="1" kern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c_str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()));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p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pwd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pw</a:t>
            </a:r>
            <a:r>
              <a:rPr lang="en-US" altLang="zh-CN" sz="1800" b="1" kern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c_str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p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uid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lang="en-US" altLang="zh-CN" sz="1800" b="1" kern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c_str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this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perlist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index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]=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index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++;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C7043F9-ADAF-42E8-9BF5-48E2CDCD10EA}"/>
              </a:ext>
            </a:extLst>
          </p:cNvPr>
          <p:cNvSpPr/>
          <p:nvPr/>
        </p:nvSpPr>
        <p:spPr>
          <a:xfrm>
            <a:off x="7928495" y="3542780"/>
            <a:ext cx="4176213" cy="3220842"/>
          </a:xfrm>
          <a:prstGeom prst="roundRect">
            <a:avLst>
              <a:gd name="adj" fmla="val 10117"/>
            </a:avLst>
          </a:prstGeom>
          <a:noFill/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A7AF61-5B52-4939-8F91-606F168F9F98}"/>
              </a:ext>
            </a:extLst>
          </p:cNvPr>
          <p:cNvSpPr txBox="1"/>
          <p:nvPr/>
        </p:nvSpPr>
        <p:spPr>
          <a:xfrm>
            <a:off x="4462603" y="1491589"/>
            <a:ext cx="358357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 dirty="0">
                <a:solidFill>
                  <a:srgbClr val="8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person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8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43840"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person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(...,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/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CString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uid1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/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CString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pwd1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,...);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CString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name</a:t>
            </a:r>
            <a:r>
              <a:rPr lang="en-US" altLang="zh-CN" sz="1800" b="1" kern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uid</a:t>
            </a:r>
            <a:r>
              <a:rPr lang="en-US" altLang="zh-CN" sz="1800" b="1" kern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pwd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8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float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money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3E2DD9C-D8AD-45D1-AB2F-5658FE0E9581}"/>
              </a:ext>
            </a:extLst>
          </p:cNvPr>
          <p:cNvSpPr/>
          <p:nvPr/>
        </p:nvSpPr>
        <p:spPr>
          <a:xfrm>
            <a:off x="4344922" y="1388911"/>
            <a:ext cx="3507370" cy="2862323"/>
          </a:xfrm>
          <a:prstGeom prst="roundRect">
            <a:avLst>
              <a:gd name="adj" fmla="val 10117"/>
            </a:avLst>
          </a:prstGeom>
          <a:noFill/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2483751-0598-44DB-A2A2-F8C379BD566A}"/>
              </a:ext>
            </a:extLst>
          </p:cNvPr>
          <p:cNvSpPr/>
          <p:nvPr/>
        </p:nvSpPr>
        <p:spPr>
          <a:xfrm>
            <a:off x="4344923" y="4456589"/>
            <a:ext cx="3507369" cy="2244469"/>
          </a:xfrm>
          <a:prstGeom prst="roundRect">
            <a:avLst>
              <a:gd name="adj" fmla="val 10117"/>
            </a:avLst>
          </a:prstGeom>
          <a:noFill/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CB140F-CA58-479F-9F99-4B12A95B3654}"/>
              </a:ext>
            </a:extLst>
          </p:cNvPr>
          <p:cNvSpPr txBox="1"/>
          <p:nvPr/>
        </p:nvSpPr>
        <p:spPr>
          <a:xfrm>
            <a:off x="4381872" y="4743500"/>
            <a:ext cx="3946179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600" kern="0" dirty="0">
                <a:solidFill>
                  <a:srgbClr val="8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Cp4App</a:t>
            </a:r>
            <a:r>
              <a:rPr lang="en-US" altLang="zh-CN" sz="16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sz="16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get_num</a:t>
            </a:r>
            <a:r>
              <a:rPr lang="en-US" altLang="zh-CN" sz="16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...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b="1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this</a:t>
            </a:r>
            <a:r>
              <a:rPr lang="en-US" altLang="zh-CN" sz="16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num</a:t>
            </a:r>
            <a:r>
              <a:rPr lang="en-US" altLang="zh-CN" sz="16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index</a:t>
            </a:r>
            <a:r>
              <a:rPr lang="en-US" altLang="zh-CN" sz="16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perlist</a:t>
            </a:r>
            <a:r>
              <a:rPr lang="en-US" altLang="zh-CN" sz="16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600" b="1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person </a:t>
            </a:r>
            <a:r>
              <a:rPr lang="en-US" altLang="zh-CN" sz="16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*[</a:t>
            </a:r>
            <a:r>
              <a:rPr lang="en-US" altLang="zh-CN" sz="1600" b="1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this</a:t>
            </a:r>
            <a:r>
              <a:rPr lang="en-US" altLang="zh-CN" sz="16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num</a:t>
            </a:r>
            <a:r>
              <a:rPr lang="en-US" altLang="zh-CN" sz="16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];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11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DA7603-6A76-4D14-9B96-BAE7F409924D}"/>
              </a:ext>
            </a:extLst>
          </p:cNvPr>
          <p:cNvSpPr txBox="1"/>
          <p:nvPr/>
        </p:nvSpPr>
        <p:spPr>
          <a:xfrm>
            <a:off x="1480" y="1740168"/>
            <a:ext cx="60945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 dirty="0">
                <a:solidFill>
                  <a:srgbClr val="8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Cp4App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login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person p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8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FF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num</a:t>
            </a:r>
            <a:r>
              <a:rPr lang="en-US" altLang="zh-CN" sz="1800" b="1" kern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++){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sz="1800" b="1" kern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uid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==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this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perlist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]-&gt;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uid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&amp;&amp;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p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pwd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==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this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perlist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]-&gt;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pwd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this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current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perlist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break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else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this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current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08AB50-E077-4BE4-9BE6-75B5D2A42BB8}"/>
              </a:ext>
            </a:extLst>
          </p:cNvPr>
          <p:cNvSpPr/>
          <p:nvPr/>
        </p:nvSpPr>
        <p:spPr>
          <a:xfrm>
            <a:off x="0" y="1171852"/>
            <a:ext cx="5502675" cy="5561859"/>
          </a:xfrm>
          <a:prstGeom prst="roundRect">
            <a:avLst>
              <a:gd name="adj" fmla="val 10117"/>
            </a:avLst>
          </a:prstGeom>
          <a:noFill/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71E1FF29-8C63-440B-871D-DB6FEE433B75}"/>
              </a:ext>
            </a:extLst>
          </p:cNvPr>
          <p:cNvSpPr/>
          <p:nvPr/>
        </p:nvSpPr>
        <p:spPr>
          <a:xfrm flipV="1">
            <a:off x="3844031" y="0"/>
            <a:ext cx="4692590" cy="89664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EB599C-6031-4FD9-A6B0-3A4838486785}"/>
              </a:ext>
            </a:extLst>
          </p:cNvPr>
          <p:cNvSpPr txBox="1"/>
          <p:nvPr/>
        </p:nvSpPr>
        <p:spPr>
          <a:xfrm>
            <a:off x="5051393" y="94379"/>
            <a:ext cx="3213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</a:rPr>
              <a:t>登录实现</a:t>
            </a:r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3C7EA862-201F-4A01-8842-9CE4B4B61808}"/>
              </a:ext>
            </a:extLst>
          </p:cNvPr>
          <p:cNvSpPr/>
          <p:nvPr/>
        </p:nvSpPr>
        <p:spPr>
          <a:xfrm flipV="1">
            <a:off x="6190326" y="1376306"/>
            <a:ext cx="5261867" cy="497122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C30607-8C1B-4378-A151-6937631FB930}"/>
              </a:ext>
            </a:extLst>
          </p:cNvPr>
          <p:cNvSpPr txBox="1"/>
          <p:nvPr/>
        </p:nvSpPr>
        <p:spPr>
          <a:xfrm>
            <a:off x="7670306" y="3232098"/>
            <a:ext cx="3213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</a:rPr>
              <a:t>现场实测</a:t>
            </a:r>
          </a:p>
        </p:txBody>
      </p:sp>
    </p:spTree>
    <p:extLst>
      <p:ext uri="{BB962C8B-B14F-4D97-AF65-F5344CB8AC3E}">
        <p14:creationId xmlns:p14="http://schemas.microsoft.com/office/powerpoint/2010/main" val="1106819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912</Words>
  <Application>Microsoft Office PowerPoint</Application>
  <PresentationFormat>Widescreen</PresentationFormat>
  <Paragraphs>191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Consolas</vt:lpstr>
      <vt:lpstr>Office Theme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宁 蒗</dc:creator>
  <cp:lastModifiedBy>宁 蒗</cp:lastModifiedBy>
  <cp:revision>3</cp:revision>
  <dcterms:created xsi:type="dcterms:W3CDTF">2021-10-11T03:04:40Z</dcterms:created>
  <dcterms:modified xsi:type="dcterms:W3CDTF">2021-10-11T06:31:58Z</dcterms:modified>
</cp:coreProperties>
</file>