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F434-AD3D-4072-A3A4-3CACB07F24E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F89A-7481-41F2-B37D-C3177A78C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93" y="499271"/>
            <a:ext cx="9135750" cy="587774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473952" y="612648"/>
            <a:ext cx="237744" cy="3108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165848" y="612648"/>
            <a:ext cx="237744" cy="31089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22008" y="923544"/>
            <a:ext cx="832104" cy="531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9192" y="2496312"/>
            <a:ext cx="3913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For CPPM line, use column M as either “construction” or “consultant”; use column N as CPPM type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140235" y="2167128"/>
            <a:ext cx="337789" cy="484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25312" y="2084832"/>
            <a:ext cx="265176" cy="41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3912" y="2093976"/>
            <a:ext cx="905256" cy="55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60320" y="4708796"/>
            <a:ext cx="3913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For non-CPPM line, must be ‘material’ or ‘contract’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939028" y="4673504"/>
            <a:ext cx="667512" cy="250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" y="1464464"/>
            <a:ext cx="10515600" cy="4250700"/>
          </a:xfrm>
        </p:spPr>
      </p:pic>
      <p:sp>
        <p:nvSpPr>
          <p:cNvPr id="5" name="Down Arrow 4"/>
          <p:cNvSpPr/>
          <p:nvPr/>
        </p:nvSpPr>
        <p:spPr>
          <a:xfrm>
            <a:off x="8365236" y="1427888"/>
            <a:ext cx="182880" cy="2103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820912" y="1427888"/>
            <a:ext cx="182880" cy="2103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732264" y="1427888"/>
            <a:ext cx="182880" cy="21031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38488" y="2495948"/>
            <a:ext cx="1773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This will be the contract id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456676" y="2432304"/>
            <a:ext cx="641604" cy="164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Information Services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Zong</dc:creator>
  <cp:lastModifiedBy>Yi Zong</cp:lastModifiedBy>
  <cp:revision>1</cp:revision>
  <dcterms:created xsi:type="dcterms:W3CDTF">2020-10-06T19:48:13Z</dcterms:created>
  <dcterms:modified xsi:type="dcterms:W3CDTF">2020-10-06T19:49:29Z</dcterms:modified>
</cp:coreProperties>
</file>