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C9942-06BE-4030-A483-94E659C9B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FB559-9310-4421-BF8D-E3A7406A2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6255F-33C3-4A96-BA07-EECC7BFF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E0017-2AB5-46D4-9091-6CC2497B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59245-A040-449D-96F5-E5CFBB08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76758-8BF9-488A-94D8-4049C866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444CA-8597-4B31-92CE-AFBD86C44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65A78-8B1A-407E-83F9-D609BF42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02619-0013-47A5-AF14-86E320E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7DB17-AD90-4CCD-827B-9626D6BD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110B7D-8558-44E3-9EF9-CA88A061E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5B87E-C8F3-47F2-A601-7DC3F925A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2D9D3-A8EE-4DA6-9295-B8181AF7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CC1F2-F18B-4324-BD03-6DFAF8A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A53B9-9681-4781-AB36-BA16C27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4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DB8F0-F5BF-4657-A73C-BB8D6416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34261-B3CE-40C7-A78F-6A518FD9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771D4-8492-4D4B-BFDA-54EB4708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474D2-9E5C-4D2E-A3B6-1E1C6310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F204F-1945-42AD-8946-F3EE926A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CD41-46E8-46CB-90C6-7FEE6110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5B4AD-5A8E-4C9C-B938-BDCA4203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C211-11C8-4EB8-9AC1-148DFFD5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06BA0-EFC0-49A3-9088-8C49B0FD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96330-3F9A-4A7F-B2CD-D1058E43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06275-009E-4152-8B35-2F7AD60D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F1B14-9F19-46A3-BF05-CE94F3207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98516-48DA-48D9-996C-BD009862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2013F-2959-428E-BEB1-1196D13D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C5078-175B-4CFB-B7D8-00B7D348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47740-DE81-4B59-90BF-3F36F192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9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A9631-D2AC-479F-86EC-E131908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A7EBE-5677-4C4C-84EE-B5357B64B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35611-BB85-4433-8235-43D53287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BE37DF-BD39-4A45-8CF1-10BC413EC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C89413-4D96-4D93-9374-251557F90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43648-5D8B-40EC-9938-12CB47EB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79732B-027E-451D-AC56-79A316DE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272866-1BFA-42A9-A4B6-662E3482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69FE-EA05-4323-B0D9-846420AA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A9ACD7-44D0-4AFA-8C88-3A48C221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3E4CD3-BF73-4365-B939-45A583E3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04641-78D1-457B-86B7-AE395707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8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8D61B-A651-4CEC-AC50-623CB2A5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B73FE9-A740-4993-9978-022DD04F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F490A-74DE-4ACB-BB5F-39ECD5D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5BD28-D8DA-4D04-BB7E-BEF2E637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F11DC-97EB-491E-B759-8749925E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50D6D-0A01-4572-B86D-82DCF1A3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D7AC3-E360-4D99-8E0D-40D34226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E1E3A-0B9C-4730-B079-7CE33A50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7194E4-2EA4-4D70-995E-1EF7E391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0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D0E6-0DF4-4579-B9D9-6348016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74518B-EECD-46FF-AD89-B5595876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91A276-38DD-485F-9F7C-97E424A3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5643E-6BB0-4654-ACAC-3CBD210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89EB3-AABC-453C-9C36-70C3BB4C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EA38A-F90A-457F-9B98-0C621362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8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50651-7F81-46C2-8120-02D0E3EF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94C82-AF97-416A-AD44-3AAAD26DB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2A46B-C926-4212-9971-C082F3399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912-BF40-4EEF-AC2F-DBCDB6E4A29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3245E-6266-4717-8D17-84DCA4A1B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603D6-003B-461F-AF03-EDDA0494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453C-1E28-445F-B0AC-743825908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19EE1A13-002E-421F-A139-98EACF2C2D63}"/>
              </a:ext>
            </a:extLst>
          </p:cNvPr>
          <p:cNvGrpSpPr/>
          <p:nvPr/>
        </p:nvGrpSpPr>
        <p:grpSpPr>
          <a:xfrm>
            <a:off x="801617" y="51809"/>
            <a:ext cx="10578411" cy="6669186"/>
            <a:chOff x="801617" y="51809"/>
            <a:chExt cx="10578411" cy="6669186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2A6F15C-D198-47C5-A979-9BA592884443}"/>
                </a:ext>
              </a:extLst>
            </p:cNvPr>
            <p:cNvSpPr/>
            <p:nvPr/>
          </p:nvSpPr>
          <p:spPr>
            <a:xfrm>
              <a:off x="1873188" y="5726094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65B288C-9AE6-4194-8FCF-06CCCBF31B17}"/>
                </a:ext>
              </a:extLst>
            </p:cNvPr>
            <p:cNvSpPr/>
            <p:nvPr/>
          </p:nvSpPr>
          <p:spPr>
            <a:xfrm>
              <a:off x="4364109" y="5726093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2449F80-D06C-4EA7-B8DD-45C85DA3DF5B}"/>
                </a:ext>
              </a:extLst>
            </p:cNvPr>
            <p:cNvSpPr/>
            <p:nvPr/>
          </p:nvSpPr>
          <p:spPr>
            <a:xfrm>
              <a:off x="3118649" y="5726093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197D2E6-17A6-47C7-B762-8C2103522D82}"/>
                </a:ext>
              </a:extLst>
            </p:cNvPr>
            <p:cNvSpPr/>
            <p:nvPr/>
          </p:nvSpPr>
          <p:spPr>
            <a:xfrm>
              <a:off x="6855032" y="5726094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659B5D-CFFE-4ECF-AD33-EC4A0AE44361}"/>
                </a:ext>
              </a:extLst>
            </p:cNvPr>
            <p:cNvSpPr/>
            <p:nvPr/>
          </p:nvSpPr>
          <p:spPr>
            <a:xfrm>
              <a:off x="8100493" y="5726095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5226F008-A9DB-490A-A817-FC6459119FAC}"/>
                </a:ext>
              </a:extLst>
            </p:cNvPr>
            <p:cNvSpPr/>
            <p:nvPr/>
          </p:nvSpPr>
          <p:spPr>
            <a:xfrm>
              <a:off x="5609571" y="5746805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976DF57-F102-4EBF-B927-D047B275DBB0}"/>
                </a:ext>
              </a:extLst>
            </p:cNvPr>
            <p:cNvSpPr/>
            <p:nvPr/>
          </p:nvSpPr>
          <p:spPr>
            <a:xfrm>
              <a:off x="9345954" y="5726096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522CCE2-8CDD-4693-BA46-935B674AF1FF}"/>
                </a:ext>
              </a:extLst>
            </p:cNvPr>
            <p:cNvSpPr/>
            <p:nvPr/>
          </p:nvSpPr>
          <p:spPr>
            <a:xfrm>
              <a:off x="1873188" y="4674094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7A8EA43-3A53-4D5F-8ADD-B491892BA5D6}"/>
                </a:ext>
              </a:extLst>
            </p:cNvPr>
            <p:cNvSpPr/>
            <p:nvPr/>
          </p:nvSpPr>
          <p:spPr>
            <a:xfrm>
              <a:off x="4364110" y="4674094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EFAE7DC-9D46-44B1-A042-947D46EE5B0E}"/>
                </a:ext>
              </a:extLst>
            </p:cNvPr>
            <p:cNvSpPr/>
            <p:nvPr/>
          </p:nvSpPr>
          <p:spPr>
            <a:xfrm>
              <a:off x="3118649" y="4674094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DF258E0-809E-434C-B45F-702F20A38F80}"/>
                </a:ext>
              </a:extLst>
            </p:cNvPr>
            <p:cNvSpPr/>
            <p:nvPr/>
          </p:nvSpPr>
          <p:spPr>
            <a:xfrm>
              <a:off x="6855032" y="4684451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491F8FA-1EB5-47A6-9F4A-C37E798FF9C9}"/>
                </a:ext>
              </a:extLst>
            </p:cNvPr>
            <p:cNvSpPr/>
            <p:nvPr/>
          </p:nvSpPr>
          <p:spPr>
            <a:xfrm>
              <a:off x="5609571" y="4674094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A0F2398-8B7A-4950-828C-00D668A8A517}"/>
                </a:ext>
              </a:extLst>
            </p:cNvPr>
            <p:cNvSpPr/>
            <p:nvPr/>
          </p:nvSpPr>
          <p:spPr>
            <a:xfrm>
              <a:off x="9345954" y="4674094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DDE49F3-B20E-4C78-AFFC-7EAD62906E11}"/>
                </a:ext>
              </a:extLst>
            </p:cNvPr>
            <p:cNvSpPr/>
            <p:nvPr/>
          </p:nvSpPr>
          <p:spPr>
            <a:xfrm>
              <a:off x="8101963" y="4674094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2843244-AB93-438D-9AE5-CD36F1443BFB}"/>
                </a:ext>
              </a:extLst>
            </p:cNvPr>
            <p:cNvSpPr/>
            <p:nvPr/>
          </p:nvSpPr>
          <p:spPr>
            <a:xfrm>
              <a:off x="1873188" y="3591026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D5BF922-5250-423D-8F67-461D2238FF6C}"/>
                </a:ext>
              </a:extLst>
            </p:cNvPr>
            <p:cNvSpPr/>
            <p:nvPr/>
          </p:nvSpPr>
          <p:spPr>
            <a:xfrm>
              <a:off x="4364110" y="3591026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B028D02-73FE-47FE-B635-2A8E1A9ED2DA}"/>
                </a:ext>
              </a:extLst>
            </p:cNvPr>
            <p:cNvSpPr/>
            <p:nvPr/>
          </p:nvSpPr>
          <p:spPr>
            <a:xfrm>
              <a:off x="3118649" y="3591026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7807F68-8DFA-4589-8AD6-6BEF556128B5}"/>
                </a:ext>
              </a:extLst>
            </p:cNvPr>
            <p:cNvSpPr/>
            <p:nvPr/>
          </p:nvSpPr>
          <p:spPr>
            <a:xfrm>
              <a:off x="6855032" y="3601383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6E07F53-A21D-4764-AB56-67AFE7348AED}"/>
                </a:ext>
              </a:extLst>
            </p:cNvPr>
            <p:cNvSpPr/>
            <p:nvPr/>
          </p:nvSpPr>
          <p:spPr>
            <a:xfrm>
              <a:off x="5609571" y="3591026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998A18F-5F8E-476C-9C9C-BB750E5EBF57}"/>
                </a:ext>
              </a:extLst>
            </p:cNvPr>
            <p:cNvSpPr/>
            <p:nvPr/>
          </p:nvSpPr>
          <p:spPr>
            <a:xfrm>
              <a:off x="9345954" y="3591026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26BAE92-C327-4BA6-9887-04F7B161344B}"/>
                </a:ext>
              </a:extLst>
            </p:cNvPr>
            <p:cNvSpPr/>
            <p:nvPr/>
          </p:nvSpPr>
          <p:spPr>
            <a:xfrm>
              <a:off x="8101963" y="3591026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88DBB83-A475-45B2-9E54-15E561769CD7}"/>
                </a:ext>
              </a:extLst>
            </p:cNvPr>
            <p:cNvSpPr/>
            <p:nvPr/>
          </p:nvSpPr>
          <p:spPr>
            <a:xfrm>
              <a:off x="1873188" y="2501295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AF7D88F-B055-4E73-8D22-4D414494ABCF}"/>
                </a:ext>
              </a:extLst>
            </p:cNvPr>
            <p:cNvSpPr/>
            <p:nvPr/>
          </p:nvSpPr>
          <p:spPr>
            <a:xfrm>
              <a:off x="4364110" y="2501295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2E83C35-A683-48AF-96AD-952FA5A379CB}"/>
                </a:ext>
              </a:extLst>
            </p:cNvPr>
            <p:cNvSpPr/>
            <p:nvPr/>
          </p:nvSpPr>
          <p:spPr>
            <a:xfrm>
              <a:off x="3118649" y="2501295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1F7ACAA-5924-4980-A320-81999C770BF6}"/>
                </a:ext>
              </a:extLst>
            </p:cNvPr>
            <p:cNvSpPr/>
            <p:nvPr/>
          </p:nvSpPr>
          <p:spPr>
            <a:xfrm>
              <a:off x="6855032" y="2511652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6111F19-871F-47CB-A1BD-5F62AC7EB3E1}"/>
                </a:ext>
              </a:extLst>
            </p:cNvPr>
            <p:cNvSpPr/>
            <p:nvPr/>
          </p:nvSpPr>
          <p:spPr>
            <a:xfrm>
              <a:off x="5609571" y="2501295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98A8BD3-6910-4D04-8F93-8722230EED31}"/>
                </a:ext>
              </a:extLst>
            </p:cNvPr>
            <p:cNvSpPr/>
            <p:nvPr/>
          </p:nvSpPr>
          <p:spPr>
            <a:xfrm>
              <a:off x="9345954" y="2501295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3B0C1A4-53BF-47BD-8F19-81AEDDEE7329}"/>
                </a:ext>
              </a:extLst>
            </p:cNvPr>
            <p:cNvSpPr/>
            <p:nvPr/>
          </p:nvSpPr>
          <p:spPr>
            <a:xfrm>
              <a:off x="8101963" y="2501295"/>
              <a:ext cx="736846" cy="5948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5356FC2-5620-454D-B661-1A5E68E81B46}"/>
                </a:ext>
              </a:extLst>
            </p:cNvPr>
            <p:cNvSpPr/>
            <p:nvPr/>
          </p:nvSpPr>
          <p:spPr>
            <a:xfrm>
              <a:off x="9345954" y="1278399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68FAEA4F-9B91-4913-8C15-4D0C8097769E}"/>
                </a:ext>
              </a:extLst>
            </p:cNvPr>
            <p:cNvCxnSpPr>
              <a:stCxn id="120" idx="3"/>
              <a:endCxn id="122" idx="1"/>
            </p:cNvCxnSpPr>
            <p:nvPr/>
          </p:nvCxnSpPr>
          <p:spPr>
            <a:xfrm>
              <a:off x="2610034" y="2798697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017C1CC4-C592-4C15-9F43-5C3D23382F9F}"/>
                </a:ext>
              </a:extLst>
            </p:cNvPr>
            <p:cNvCxnSpPr/>
            <p:nvPr/>
          </p:nvCxnSpPr>
          <p:spPr>
            <a:xfrm>
              <a:off x="2610034" y="3888428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4E423687-2854-4998-AE0B-58E25156947E}"/>
                </a:ext>
              </a:extLst>
            </p:cNvPr>
            <p:cNvCxnSpPr/>
            <p:nvPr/>
          </p:nvCxnSpPr>
          <p:spPr>
            <a:xfrm>
              <a:off x="2610034" y="4981853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3402EDDF-9C9F-44D3-AB80-B39396BA8E06}"/>
                </a:ext>
              </a:extLst>
            </p:cNvPr>
            <p:cNvCxnSpPr/>
            <p:nvPr/>
          </p:nvCxnSpPr>
          <p:spPr>
            <a:xfrm>
              <a:off x="3855495" y="2809054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2DA968BE-3AB2-4BDE-B13B-0125BE8D0FB9}"/>
                </a:ext>
              </a:extLst>
            </p:cNvPr>
            <p:cNvCxnSpPr/>
            <p:nvPr/>
          </p:nvCxnSpPr>
          <p:spPr>
            <a:xfrm>
              <a:off x="3855495" y="3898785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86083301-0CE3-4819-A955-4B8E87EE32FF}"/>
                </a:ext>
              </a:extLst>
            </p:cNvPr>
            <p:cNvCxnSpPr/>
            <p:nvPr/>
          </p:nvCxnSpPr>
          <p:spPr>
            <a:xfrm>
              <a:off x="3855495" y="4992210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5671CA6A-A130-433D-9AB5-28C84F19DF14}"/>
                </a:ext>
              </a:extLst>
            </p:cNvPr>
            <p:cNvCxnSpPr/>
            <p:nvPr/>
          </p:nvCxnSpPr>
          <p:spPr>
            <a:xfrm>
              <a:off x="5100956" y="2809054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034F41D8-E8B5-4DF7-B564-7F20C06B3279}"/>
                </a:ext>
              </a:extLst>
            </p:cNvPr>
            <p:cNvCxnSpPr/>
            <p:nvPr/>
          </p:nvCxnSpPr>
          <p:spPr>
            <a:xfrm>
              <a:off x="5100956" y="3898785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50FB56D4-5BB8-4DE4-B4F8-EF266587D4CC}"/>
                </a:ext>
              </a:extLst>
            </p:cNvPr>
            <p:cNvCxnSpPr/>
            <p:nvPr/>
          </p:nvCxnSpPr>
          <p:spPr>
            <a:xfrm>
              <a:off x="5100956" y="4992210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FF55D837-49D4-46F4-82EF-F60699965124}"/>
                </a:ext>
              </a:extLst>
            </p:cNvPr>
            <p:cNvCxnSpPr/>
            <p:nvPr/>
          </p:nvCxnSpPr>
          <p:spPr>
            <a:xfrm>
              <a:off x="6346417" y="2809054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B3A1AF7D-D891-42ED-941B-9C7D14C56567}"/>
                </a:ext>
              </a:extLst>
            </p:cNvPr>
            <p:cNvCxnSpPr/>
            <p:nvPr/>
          </p:nvCxnSpPr>
          <p:spPr>
            <a:xfrm>
              <a:off x="6346417" y="3898785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BF77831A-0F17-483B-A30C-8B6E1CBBF21D}"/>
                </a:ext>
              </a:extLst>
            </p:cNvPr>
            <p:cNvCxnSpPr/>
            <p:nvPr/>
          </p:nvCxnSpPr>
          <p:spPr>
            <a:xfrm>
              <a:off x="6346417" y="4992210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4FB9F5D6-2FC5-44D7-9EDC-A119BA2F6292}"/>
                </a:ext>
              </a:extLst>
            </p:cNvPr>
            <p:cNvCxnSpPr/>
            <p:nvPr/>
          </p:nvCxnSpPr>
          <p:spPr>
            <a:xfrm>
              <a:off x="7591878" y="2809054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D4E7472-A642-4B25-BB9B-CEA72141938B}"/>
                </a:ext>
              </a:extLst>
            </p:cNvPr>
            <p:cNvCxnSpPr/>
            <p:nvPr/>
          </p:nvCxnSpPr>
          <p:spPr>
            <a:xfrm>
              <a:off x="7591878" y="3898785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72EE806C-E531-473C-912E-3B65E66F9F8B}"/>
                </a:ext>
              </a:extLst>
            </p:cNvPr>
            <p:cNvCxnSpPr/>
            <p:nvPr/>
          </p:nvCxnSpPr>
          <p:spPr>
            <a:xfrm>
              <a:off x="7591878" y="4992210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865FED9F-B3D5-483D-8B25-CC0E652E379B}"/>
                </a:ext>
              </a:extLst>
            </p:cNvPr>
            <p:cNvCxnSpPr/>
            <p:nvPr/>
          </p:nvCxnSpPr>
          <p:spPr>
            <a:xfrm>
              <a:off x="8837339" y="2809054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A75CC2D0-7581-4D1B-A7BE-E4C2041F87E8}"/>
                </a:ext>
              </a:extLst>
            </p:cNvPr>
            <p:cNvCxnSpPr/>
            <p:nvPr/>
          </p:nvCxnSpPr>
          <p:spPr>
            <a:xfrm>
              <a:off x="8837339" y="3898785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34A1871A-2A4A-4850-801C-5FF67A584540}"/>
                </a:ext>
              </a:extLst>
            </p:cNvPr>
            <p:cNvCxnSpPr/>
            <p:nvPr/>
          </p:nvCxnSpPr>
          <p:spPr>
            <a:xfrm>
              <a:off x="8837339" y="4992210"/>
              <a:ext cx="508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CE06AA9-EDCF-4461-9E4A-FC0E90D59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072" y="5254840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7BA0B39C-F966-400E-902B-0444BB6532B6}"/>
                </a:ext>
              </a:extLst>
            </p:cNvPr>
            <p:cNvCxnSpPr/>
            <p:nvPr/>
          </p:nvCxnSpPr>
          <p:spPr>
            <a:xfrm flipV="1">
              <a:off x="2241611" y="5268149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C48D4F9F-3984-4620-883C-F908B8419367}"/>
                </a:ext>
              </a:extLst>
            </p:cNvPr>
            <p:cNvCxnSpPr/>
            <p:nvPr/>
          </p:nvCxnSpPr>
          <p:spPr>
            <a:xfrm flipV="1">
              <a:off x="4732532" y="5268149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7F506F6-6D32-4A7B-A04D-E2BEBDB183A8}"/>
                </a:ext>
              </a:extLst>
            </p:cNvPr>
            <p:cNvCxnSpPr/>
            <p:nvPr/>
          </p:nvCxnSpPr>
          <p:spPr>
            <a:xfrm flipV="1">
              <a:off x="5977994" y="5268898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0835E145-2370-4C98-A632-B153026680D5}"/>
                </a:ext>
              </a:extLst>
            </p:cNvPr>
            <p:cNvCxnSpPr/>
            <p:nvPr/>
          </p:nvCxnSpPr>
          <p:spPr>
            <a:xfrm flipV="1">
              <a:off x="7217527" y="5268149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86F31EDB-8B6F-4182-B38F-892ACB86551A}"/>
                </a:ext>
              </a:extLst>
            </p:cNvPr>
            <p:cNvCxnSpPr/>
            <p:nvPr/>
          </p:nvCxnSpPr>
          <p:spPr>
            <a:xfrm flipV="1">
              <a:off x="8468916" y="5268149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86B62485-B44D-42E5-9DF2-834145EFC18D}"/>
                </a:ext>
              </a:extLst>
            </p:cNvPr>
            <p:cNvCxnSpPr/>
            <p:nvPr/>
          </p:nvCxnSpPr>
          <p:spPr>
            <a:xfrm flipV="1">
              <a:off x="9714377" y="5268149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75E8073B-E63F-4268-8170-638075C2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072" y="4182878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6F7B5D36-24FA-4E5A-A9A7-5C3B160C7A87}"/>
                </a:ext>
              </a:extLst>
            </p:cNvPr>
            <p:cNvCxnSpPr/>
            <p:nvPr/>
          </p:nvCxnSpPr>
          <p:spPr>
            <a:xfrm flipV="1">
              <a:off x="2241611" y="4196187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31AB1CD1-4BFA-43E6-968D-BF3B2C5B5843}"/>
                </a:ext>
              </a:extLst>
            </p:cNvPr>
            <p:cNvCxnSpPr/>
            <p:nvPr/>
          </p:nvCxnSpPr>
          <p:spPr>
            <a:xfrm flipV="1">
              <a:off x="4732532" y="4196187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18058E82-73D0-4DE3-B4A4-432D900E8F1A}"/>
                </a:ext>
              </a:extLst>
            </p:cNvPr>
            <p:cNvCxnSpPr/>
            <p:nvPr/>
          </p:nvCxnSpPr>
          <p:spPr>
            <a:xfrm flipV="1">
              <a:off x="5977994" y="4196936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C9EF01AE-DF86-422D-A096-B5ADDC4E46D9}"/>
                </a:ext>
              </a:extLst>
            </p:cNvPr>
            <p:cNvCxnSpPr/>
            <p:nvPr/>
          </p:nvCxnSpPr>
          <p:spPr>
            <a:xfrm flipV="1">
              <a:off x="7217527" y="4196187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53EB6BC1-741C-491C-A7D4-B6AFCD8EE576}"/>
                </a:ext>
              </a:extLst>
            </p:cNvPr>
            <p:cNvCxnSpPr/>
            <p:nvPr/>
          </p:nvCxnSpPr>
          <p:spPr>
            <a:xfrm flipV="1">
              <a:off x="8468916" y="4196187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D7D00D4C-1380-4828-97DF-5BEBFBBFC786}"/>
                </a:ext>
              </a:extLst>
            </p:cNvPr>
            <p:cNvCxnSpPr/>
            <p:nvPr/>
          </p:nvCxnSpPr>
          <p:spPr>
            <a:xfrm flipV="1">
              <a:off x="9714377" y="4196187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547E0FA3-4185-466B-92EF-DA00029A1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9655" y="3093147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5464EFE6-7C55-4087-BD96-80334F5AD749}"/>
                </a:ext>
              </a:extLst>
            </p:cNvPr>
            <p:cNvCxnSpPr/>
            <p:nvPr/>
          </p:nvCxnSpPr>
          <p:spPr>
            <a:xfrm flipV="1">
              <a:off x="2234194" y="3106456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58B9432E-A522-4716-ADB8-83B3B0478D79}"/>
                </a:ext>
              </a:extLst>
            </p:cNvPr>
            <p:cNvCxnSpPr/>
            <p:nvPr/>
          </p:nvCxnSpPr>
          <p:spPr>
            <a:xfrm flipV="1">
              <a:off x="4725115" y="3106456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14EAE8A3-25FA-4D98-8B83-277CF94E2B05}"/>
                </a:ext>
              </a:extLst>
            </p:cNvPr>
            <p:cNvCxnSpPr/>
            <p:nvPr/>
          </p:nvCxnSpPr>
          <p:spPr>
            <a:xfrm flipV="1">
              <a:off x="5970577" y="3107205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1DC30D8E-A019-43E8-89BB-AA7F7CF7FA83}"/>
                </a:ext>
              </a:extLst>
            </p:cNvPr>
            <p:cNvCxnSpPr/>
            <p:nvPr/>
          </p:nvCxnSpPr>
          <p:spPr>
            <a:xfrm flipV="1">
              <a:off x="7210110" y="3106456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A1F3A65A-F86B-42F9-8067-4C8AF803A848}"/>
                </a:ext>
              </a:extLst>
            </p:cNvPr>
            <p:cNvCxnSpPr/>
            <p:nvPr/>
          </p:nvCxnSpPr>
          <p:spPr>
            <a:xfrm flipV="1">
              <a:off x="8461499" y="3106456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05E5DDF5-D3D7-4C9A-B186-B2B45F6A0CB0}"/>
                </a:ext>
              </a:extLst>
            </p:cNvPr>
            <p:cNvCxnSpPr/>
            <p:nvPr/>
          </p:nvCxnSpPr>
          <p:spPr>
            <a:xfrm flipV="1">
              <a:off x="9706960" y="3106456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77D32DC3-5FE1-4401-94C4-469C021F0E30}"/>
                </a:ext>
              </a:extLst>
            </p:cNvPr>
            <p:cNvCxnSpPr/>
            <p:nvPr/>
          </p:nvCxnSpPr>
          <p:spPr>
            <a:xfrm flipV="1">
              <a:off x="9714377" y="2006368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E0301A7-8714-472E-9DA7-42E4C123CF0F}"/>
                </a:ext>
              </a:extLst>
            </p:cNvPr>
            <p:cNvSpPr txBox="1"/>
            <p:nvPr/>
          </p:nvSpPr>
          <p:spPr>
            <a:xfrm>
              <a:off x="1059196" y="6474774"/>
              <a:ext cx="2349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온도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체감온도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불쾌지수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휴일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전력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CFC9E97-4942-4BD8-9643-543F8C45BA64}"/>
                </a:ext>
              </a:extLst>
            </p:cNvPr>
            <p:cNvSpPr txBox="1"/>
            <p:nvPr/>
          </p:nvSpPr>
          <p:spPr>
            <a:xfrm>
              <a:off x="994678" y="2598642"/>
              <a:ext cx="73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Hidden Layer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D0EB91-3096-4992-8335-A01A8AF6F589}"/>
                </a:ext>
              </a:extLst>
            </p:cNvPr>
            <p:cNvSpPr txBox="1"/>
            <p:nvPr/>
          </p:nvSpPr>
          <p:spPr>
            <a:xfrm>
              <a:off x="10098322" y="1519272"/>
              <a:ext cx="1023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[ ?, ?, ?, ?, ? ]</a:t>
              </a:r>
              <a:endParaRPr lang="ko-KR" altLang="en-US" sz="1000" dirty="0"/>
            </a:p>
          </p:txBody>
        </p: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2E98A03D-AE86-4C4C-8184-9DBAD6481E75}"/>
                </a:ext>
              </a:extLst>
            </p:cNvPr>
            <p:cNvCxnSpPr/>
            <p:nvPr/>
          </p:nvCxnSpPr>
          <p:spPr>
            <a:xfrm flipV="1">
              <a:off x="9720250" y="788656"/>
              <a:ext cx="0" cy="45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89AA998E-FC62-4621-8E6C-4B798C7A9186}"/>
                </a:ext>
              </a:extLst>
            </p:cNvPr>
            <p:cNvSpPr/>
            <p:nvPr/>
          </p:nvSpPr>
          <p:spPr>
            <a:xfrm>
              <a:off x="9337076" y="51809"/>
              <a:ext cx="736846" cy="7279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6C5B68-C8C2-4FE5-9BFC-F6D0A341633E}"/>
                </a:ext>
              </a:extLst>
            </p:cNvPr>
            <p:cNvSpPr txBox="1"/>
            <p:nvPr/>
          </p:nvSpPr>
          <p:spPr>
            <a:xfrm>
              <a:off x="10356863" y="338847"/>
              <a:ext cx="1023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[ ? ]</a:t>
              </a:r>
              <a:endParaRPr lang="ko-KR" altLang="en-US" sz="10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C048598-7E67-41BF-9B41-CFCB0DEDA599}"/>
                </a:ext>
              </a:extLst>
            </p:cNvPr>
            <p:cNvSpPr txBox="1"/>
            <p:nvPr/>
          </p:nvSpPr>
          <p:spPr>
            <a:xfrm>
              <a:off x="994677" y="3688373"/>
              <a:ext cx="73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Hidden Layer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91E2615-391E-4C55-A5F2-F2EF9EF95033}"/>
                </a:ext>
              </a:extLst>
            </p:cNvPr>
            <p:cNvSpPr txBox="1"/>
            <p:nvPr/>
          </p:nvSpPr>
          <p:spPr>
            <a:xfrm>
              <a:off x="994677" y="4771441"/>
              <a:ext cx="73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Hidden Layer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9987292-BEA3-4C0A-B5D8-ABDA388C3EAF}"/>
                </a:ext>
              </a:extLst>
            </p:cNvPr>
            <p:cNvSpPr txBox="1"/>
            <p:nvPr/>
          </p:nvSpPr>
          <p:spPr>
            <a:xfrm>
              <a:off x="8100493" y="1438757"/>
              <a:ext cx="1207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Fully Connected Layer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5851E9D-9E8C-455D-B14C-6DC960E7EC8F}"/>
                </a:ext>
              </a:extLst>
            </p:cNvPr>
            <p:cNvSpPr txBox="1"/>
            <p:nvPr/>
          </p:nvSpPr>
          <p:spPr>
            <a:xfrm>
              <a:off x="8098849" y="338848"/>
              <a:ext cx="1207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Output Layer</a:t>
              </a:r>
              <a:endParaRPr lang="ko-KR" alt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A67F16E-E3A4-4A81-9532-938950972E9D}"/>
                </a:ext>
              </a:extLst>
            </p:cNvPr>
            <p:cNvSpPr txBox="1"/>
            <p:nvPr/>
          </p:nvSpPr>
          <p:spPr>
            <a:xfrm>
              <a:off x="801617" y="5966966"/>
              <a:ext cx="959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Input Layer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87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KYJ</dc:creator>
  <cp:lastModifiedBy>KYJ</cp:lastModifiedBy>
  <cp:revision>5</cp:revision>
  <dcterms:created xsi:type="dcterms:W3CDTF">2018-08-30T08:57:29Z</dcterms:created>
  <dcterms:modified xsi:type="dcterms:W3CDTF">2018-08-30T09:35:06Z</dcterms:modified>
</cp:coreProperties>
</file>