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6"/>
  </p:notesMasterIdLst>
  <p:sldIdLst>
    <p:sldId id="256" r:id="rId4"/>
    <p:sldId id="257" r:id="rId5"/>
  </p:sldIdLst>
  <p:sldSz cx="35999420" cy="3599942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24835" y="1279287"/>
            <a:ext cx="3454075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E4F429-8D25-4C27-8624-3C1E5531A5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00000" y="5891669"/>
            <a:ext cx="27000000" cy="12533333"/>
          </a:xfrm>
        </p:spPr>
        <p:txBody>
          <a:bodyPr anchor="b"/>
          <a:lstStyle>
            <a:lvl1pPr algn="ctr">
              <a:defRPr sz="2362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00000" y="18908336"/>
            <a:ext cx="27000000" cy="8691664"/>
          </a:xfrm>
        </p:spPr>
        <p:txBody>
          <a:bodyPr/>
          <a:lstStyle>
            <a:lvl1pPr marL="0" indent="0" algn="ctr">
              <a:buNone/>
              <a:defRPr sz="9450"/>
            </a:lvl1pPr>
            <a:lvl2pPr marL="1800225" indent="0" algn="ctr">
              <a:buNone/>
              <a:defRPr sz="7875"/>
            </a:lvl2pPr>
            <a:lvl3pPr marL="3599815" indent="0" algn="ctr">
              <a:buNone/>
              <a:defRPr sz="7085"/>
            </a:lvl3pPr>
            <a:lvl4pPr marL="5400040" indent="0" algn="ctr">
              <a:buNone/>
              <a:defRPr sz="6300"/>
            </a:lvl4pPr>
            <a:lvl5pPr marL="7200265" indent="0" algn="ctr">
              <a:buNone/>
              <a:defRPr sz="6300"/>
            </a:lvl5pPr>
            <a:lvl6pPr marL="8999855" indent="0" algn="ctr">
              <a:buNone/>
              <a:defRPr sz="6300"/>
            </a:lvl6pPr>
            <a:lvl7pPr marL="10800080" indent="0" algn="ctr">
              <a:buNone/>
              <a:defRPr sz="6300"/>
            </a:lvl7pPr>
            <a:lvl8pPr marL="12600305" indent="0" algn="ctr">
              <a:buNone/>
              <a:defRPr sz="6300"/>
            </a:lvl8pPr>
            <a:lvl9pPr marL="14399895" indent="0" algn="ctr">
              <a:buNone/>
              <a:defRPr sz="63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475000" y="1916667"/>
            <a:ext cx="31050000" cy="3050833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13" name="Rectangle 45"/>
          <p:cNvSpPr>
            <a:spLocks noChangeArrowheads="1"/>
          </p:cNvSpPr>
          <p:nvPr/>
        </p:nvSpPr>
        <p:spPr bwMode="auto">
          <a:xfrm rot="5400000" flipH="1">
            <a:off x="21940627" y="18199995"/>
            <a:ext cx="13950000" cy="500005"/>
          </a:xfrm>
          <a:prstGeom prst="rect">
            <a:avLst/>
          </a:prstGeom>
          <a:gradFill rotWithShape="1">
            <a:gsLst>
              <a:gs pos="0">
                <a:srgbClr val="A603AB"/>
              </a:gs>
              <a:gs pos="12000">
                <a:srgbClr val="E81766"/>
              </a:gs>
              <a:gs pos="27000">
                <a:srgbClr val="EE3F17"/>
              </a:gs>
              <a:gs pos="48000">
                <a:srgbClr val="FFFF00"/>
              </a:gs>
              <a:gs pos="64999">
                <a:srgbClr val="1A8D48"/>
              </a:gs>
              <a:gs pos="78999">
                <a:srgbClr val="0819FB"/>
              </a:gs>
              <a:gs pos="100000">
                <a:srgbClr val="A603AB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charset="-122"/>
              <a:cs typeface="+mn-cs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87502" y="2883333"/>
            <a:ext cx="27787500" cy="11200000"/>
          </a:xfrm>
        </p:spPr>
        <p:txBody>
          <a:bodyPr/>
          <a:lstStyle>
            <a:lvl1pPr algn="r">
              <a:defRPr sz="1732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825000" y="15350000"/>
            <a:ext cx="24600000" cy="124000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126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5C3DA6A0-BCAB-42D8-9D17-1502F5C155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CA465DF-BCF2-4767-A19B-A8071A4CDAA9}" type="slidenum">
              <a:rPr lang="zh-CN" altLang="en-US" smtClean="0"/>
            </a:fld>
            <a:endParaRPr lang="zh-CN" altLang="en-US"/>
          </a:p>
        </p:txBody>
      </p:sp>
      <p:pic>
        <p:nvPicPr>
          <p:cNvPr id="32809" name="Picture 41" descr="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25003" y="15350005"/>
            <a:ext cx="3687499" cy="4091669"/>
          </a:xfrm>
          <a:prstGeom prst="rect">
            <a:avLst/>
          </a:prstGeom>
          <a:noFill/>
        </p:spPr>
      </p:pic>
      <p:pic>
        <p:nvPicPr>
          <p:cNvPr id="32810" name="Picture 42" descr="logo－zi-shu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2500" y="20200005"/>
            <a:ext cx="1150001" cy="10583333"/>
          </a:xfrm>
          <a:prstGeom prst="rect">
            <a:avLst/>
          </a:prstGeom>
          <a:noFill/>
        </p:spPr>
      </p:pic>
      <p:sp>
        <p:nvSpPr>
          <p:cNvPr id="32811" name="Text Box 43"/>
          <p:cNvSpPr txBox="1">
            <a:spLocks noChangeArrowheads="1"/>
          </p:cNvSpPr>
          <p:nvPr/>
        </p:nvSpPr>
        <p:spPr bwMode="auto">
          <a:xfrm>
            <a:off x="31134945" y="20200000"/>
            <a:ext cx="321310" cy="1133333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eaVer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  <a:ea typeface="宋体" panose="02010600030101010101" charset="-122"/>
                <a:cs typeface="+mn-cs"/>
              </a:rPr>
              <a:t>INSTITUTE OF COMPUTING TECHNOLOGY</a:t>
            </a:r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Medium" pitchFamily="34" charset="0"/>
              <a:ea typeface="宋体" panose="02010600030101010101" charset="-122"/>
              <a:cs typeface="+mn-cs"/>
            </a:endParaRPr>
          </a:p>
        </p:txBody>
      </p:sp>
      <p:sp>
        <p:nvSpPr>
          <p:cNvPr id="32812" name="Rectangle 44"/>
          <p:cNvSpPr>
            <a:spLocks noChangeArrowheads="1"/>
          </p:cNvSpPr>
          <p:nvPr/>
        </p:nvSpPr>
        <p:spPr bwMode="auto">
          <a:xfrm>
            <a:off x="987499" y="14216667"/>
            <a:ext cx="32606253" cy="375003"/>
          </a:xfrm>
          <a:prstGeom prst="rect">
            <a:avLst/>
          </a:prstGeom>
          <a:gradFill rotWithShape="1">
            <a:gsLst>
              <a:gs pos="0">
                <a:srgbClr val="A603AB"/>
              </a:gs>
              <a:gs pos="12000">
                <a:srgbClr val="E81766"/>
              </a:gs>
              <a:gs pos="27000">
                <a:srgbClr val="EE3F17"/>
              </a:gs>
              <a:gs pos="48000">
                <a:srgbClr val="FFFF00"/>
              </a:gs>
              <a:gs pos="64999">
                <a:srgbClr val="1A8D48"/>
              </a:gs>
              <a:gs pos="78999">
                <a:srgbClr val="0819FB"/>
              </a:gs>
              <a:gs pos="100000">
                <a:srgbClr val="A603AB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236" y="641669"/>
            <a:ext cx="34303025" cy="4506509"/>
          </a:xfrm>
        </p:spPr>
        <p:txBody>
          <a:bodyPr/>
          <a:lstStyle>
            <a:lvl1pPr>
              <a:defRPr sz="12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739" y="5904168"/>
            <a:ext cx="34870016" cy="28727601"/>
          </a:xfrm>
        </p:spPr>
        <p:txBody>
          <a:bodyPr/>
          <a:lstStyle>
            <a:lvl3pPr>
              <a:buClr>
                <a:srgbClr val="9900CC"/>
              </a:buClr>
              <a:defRPr/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083590" y="34675780"/>
            <a:ext cx="2875686" cy="1324220"/>
          </a:xfrm>
        </p:spPr>
        <p:txBody>
          <a:bodyPr/>
          <a:lstStyle>
            <a:lvl1pPr>
              <a:defRPr/>
            </a:lvl1pPr>
          </a:lstStyle>
          <a:p>
            <a:fld id="{6CA465DF-BCF2-4767-A19B-A8071A4CDA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752" y="23133339"/>
            <a:ext cx="30600000" cy="7150000"/>
          </a:xfrm>
        </p:spPr>
        <p:txBody>
          <a:bodyPr anchor="t"/>
          <a:lstStyle>
            <a:lvl1pPr algn="l">
              <a:defRPr sz="1575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752" y="15258336"/>
            <a:ext cx="30600000" cy="7874997"/>
          </a:xfrm>
        </p:spPr>
        <p:txBody>
          <a:bodyPr anchor="b"/>
          <a:lstStyle>
            <a:lvl1pPr marL="0" indent="0">
              <a:buNone/>
              <a:defRPr sz="7875"/>
            </a:lvl1pPr>
            <a:lvl2pPr marL="1800225" indent="0">
              <a:buNone/>
              <a:defRPr sz="7085"/>
            </a:lvl2pPr>
            <a:lvl3pPr marL="3599815" indent="0">
              <a:buNone/>
              <a:defRPr sz="6300"/>
            </a:lvl3pPr>
            <a:lvl4pPr marL="5400040" indent="0">
              <a:buNone/>
              <a:defRPr sz="5510"/>
            </a:lvl4pPr>
            <a:lvl5pPr marL="7200265" indent="0">
              <a:buNone/>
              <a:defRPr sz="5510"/>
            </a:lvl5pPr>
            <a:lvl6pPr marL="8999855" indent="0">
              <a:buNone/>
              <a:defRPr sz="5510"/>
            </a:lvl6pPr>
            <a:lvl7pPr marL="10800080" indent="0">
              <a:buNone/>
              <a:defRPr sz="5510"/>
            </a:lvl7pPr>
            <a:lvl8pPr marL="12600305" indent="0">
              <a:buNone/>
              <a:defRPr sz="5510"/>
            </a:lvl8pPr>
            <a:lvl9pPr marL="14399895" indent="0">
              <a:buNone/>
              <a:defRPr sz="551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3DA6A0-BCAB-42D8-9D17-1502F5C155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A465DF-BCF2-4767-A19B-A8071A4CDA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00000" y="9025003"/>
            <a:ext cx="15900000" cy="23158331"/>
          </a:xfrm>
        </p:spPr>
        <p:txBody>
          <a:bodyPr/>
          <a:lstStyle>
            <a:lvl1pPr>
              <a:defRPr sz="11025"/>
            </a:lvl1pPr>
            <a:lvl2pPr>
              <a:defRPr sz="9450"/>
            </a:lvl2pPr>
            <a:lvl3pPr>
              <a:defRPr sz="7875"/>
            </a:lvl3pPr>
            <a:lvl4pPr>
              <a:defRPr sz="7085"/>
            </a:lvl4pPr>
            <a:lvl5pPr>
              <a:defRPr sz="7085"/>
            </a:lvl5pPr>
            <a:lvl6pPr>
              <a:defRPr sz="7085"/>
            </a:lvl6pPr>
            <a:lvl7pPr>
              <a:defRPr sz="7085"/>
            </a:lvl7pPr>
            <a:lvl8pPr>
              <a:defRPr sz="7085"/>
            </a:lvl8pPr>
            <a:lvl9pPr>
              <a:defRPr sz="708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00000" y="9025003"/>
            <a:ext cx="15900000" cy="23158331"/>
          </a:xfrm>
        </p:spPr>
        <p:txBody>
          <a:bodyPr/>
          <a:lstStyle>
            <a:lvl1pPr>
              <a:defRPr sz="11025"/>
            </a:lvl1pPr>
            <a:lvl2pPr>
              <a:defRPr sz="9450"/>
            </a:lvl2pPr>
            <a:lvl3pPr>
              <a:defRPr sz="7875"/>
            </a:lvl3pPr>
            <a:lvl4pPr>
              <a:defRPr sz="7085"/>
            </a:lvl4pPr>
            <a:lvl5pPr>
              <a:defRPr sz="7085"/>
            </a:lvl5pPr>
            <a:lvl6pPr>
              <a:defRPr sz="7085"/>
            </a:lvl6pPr>
            <a:lvl7pPr>
              <a:defRPr sz="7085"/>
            </a:lvl7pPr>
            <a:lvl8pPr>
              <a:defRPr sz="7085"/>
            </a:lvl8pPr>
            <a:lvl9pPr>
              <a:defRPr sz="708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3DA6A0-BCAB-42D8-9D17-1502F5C155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A465DF-BCF2-4767-A19B-A8071A4CDA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000" y="1441669"/>
            <a:ext cx="32400000" cy="6000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000" y="8058336"/>
            <a:ext cx="15906251" cy="3358331"/>
          </a:xfrm>
        </p:spPr>
        <p:txBody>
          <a:bodyPr anchor="b"/>
          <a:lstStyle>
            <a:lvl1pPr marL="0" indent="0">
              <a:buNone/>
              <a:defRPr sz="9450" b="1"/>
            </a:lvl1pPr>
            <a:lvl2pPr marL="1800225" indent="0">
              <a:buNone/>
              <a:defRPr sz="7875" b="1"/>
            </a:lvl2pPr>
            <a:lvl3pPr marL="3599815" indent="0">
              <a:buNone/>
              <a:defRPr sz="7085" b="1"/>
            </a:lvl3pPr>
            <a:lvl4pPr marL="5400040" indent="0">
              <a:buNone/>
              <a:defRPr sz="6300" b="1"/>
            </a:lvl4pPr>
            <a:lvl5pPr marL="7200265" indent="0">
              <a:buNone/>
              <a:defRPr sz="6300" b="1"/>
            </a:lvl5pPr>
            <a:lvl6pPr marL="8999855" indent="0">
              <a:buNone/>
              <a:defRPr sz="6300" b="1"/>
            </a:lvl6pPr>
            <a:lvl7pPr marL="10800080" indent="0">
              <a:buNone/>
              <a:defRPr sz="6300" b="1"/>
            </a:lvl7pPr>
            <a:lvl8pPr marL="12600305" indent="0">
              <a:buNone/>
              <a:defRPr sz="6300" b="1"/>
            </a:lvl8pPr>
            <a:lvl9pPr marL="14399895" indent="0">
              <a:buNone/>
              <a:defRPr sz="63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000" y="11416667"/>
            <a:ext cx="15906251" cy="20741670"/>
          </a:xfrm>
        </p:spPr>
        <p:txBody>
          <a:bodyPr/>
          <a:lstStyle>
            <a:lvl1pPr>
              <a:defRPr sz="9450"/>
            </a:lvl1pPr>
            <a:lvl2pPr>
              <a:defRPr sz="7875"/>
            </a:lvl2pPr>
            <a:lvl3pPr>
              <a:defRPr sz="7085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7504" y="8058336"/>
            <a:ext cx="15912499" cy="3358331"/>
          </a:xfrm>
        </p:spPr>
        <p:txBody>
          <a:bodyPr anchor="b"/>
          <a:lstStyle>
            <a:lvl1pPr marL="0" indent="0">
              <a:buNone/>
              <a:defRPr sz="9450" b="1"/>
            </a:lvl1pPr>
            <a:lvl2pPr marL="1800225" indent="0">
              <a:buNone/>
              <a:defRPr sz="7875" b="1"/>
            </a:lvl2pPr>
            <a:lvl3pPr marL="3599815" indent="0">
              <a:buNone/>
              <a:defRPr sz="7085" b="1"/>
            </a:lvl3pPr>
            <a:lvl4pPr marL="5400040" indent="0">
              <a:buNone/>
              <a:defRPr sz="6300" b="1"/>
            </a:lvl4pPr>
            <a:lvl5pPr marL="7200265" indent="0">
              <a:buNone/>
              <a:defRPr sz="6300" b="1"/>
            </a:lvl5pPr>
            <a:lvl6pPr marL="8999855" indent="0">
              <a:buNone/>
              <a:defRPr sz="6300" b="1"/>
            </a:lvl6pPr>
            <a:lvl7pPr marL="10800080" indent="0">
              <a:buNone/>
              <a:defRPr sz="6300" b="1"/>
            </a:lvl7pPr>
            <a:lvl8pPr marL="12600305" indent="0">
              <a:buNone/>
              <a:defRPr sz="6300" b="1"/>
            </a:lvl8pPr>
            <a:lvl9pPr marL="14399895" indent="0">
              <a:buNone/>
              <a:defRPr sz="63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7504" y="11416667"/>
            <a:ext cx="15912499" cy="20741670"/>
          </a:xfrm>
        </p:spPr>
        <p:txBody>
          <a:bodyPr/>
          <a:lstStyle>
            <a:lvl1pPr>
              <a:defRPr sz="9450"/>
            </a:lvl1pPr>
            <a:lvl2pPr>
              <a:defRPr sz="7875"/>
            </a:lvl2pPr>
            <a:lvl3pPr>
              <a:defRPr sz="7085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3DA6A0-BCAB-42D8-9D17-1502F5C155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A465DF-BCF2-4767-A19B-A8071A4CDA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3DA6A0-BCAB-42D8-9D17-1502F5C155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A465DF-BCF2-4767-A19B-A8071A4CDA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3DA6A0-BCAB-42D8-9D17-1502F5C155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A465DF-BCF2-4767-A19B-A8071A4CDA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003" y="1433333"/>
            <a:ext cx="11843752" cy="6100000"/>
          </a:xfrm>
        </p:spPr>
        <p:txBody>
          <a:bodyPr/>
          <a:lstStyle>
            <a:lvl1pPr algn="l">
              <a:defRPr sz="7875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4999" y="1433339"/>
            <a:ext cx="20125001" cy="30725003"/>
          </a:xfrm>
        </p:spPr>
        <p:txBody>
          <a:bodyPr/>
          <a:lstStyle>
            <a:lvl1pPr>
              <a:defRPr sz="12600"/>
            </a:lvl1pPr>
            <a:lvl2pPr>
              <a:defRPr sz="11025"/>
            </a:lvl2pPr>
            <a:lvl3pPr>
              <a:defRPr sz="9450"/>
            </a:lvl3pPr>
            <a:lvl4pPr>
              <a:defRPr sz="7875"/>
            </a:lvl4pPr>
            <a:lvl5pPr>
              <a:defRPr sz="7875"/>
            </a:lvl5pPr>
            <a:lvl6pPr>
              <a:defRPr sz="7875"/>
            </a:lvl6pPr>
            <a:lvl7pPr>
              <a:defRPr sz="7875"/>
            </a:lvl7pPr>
            <a:lvl8pPr>
              <a:defRPr sz="7875"/>
            </a:lvl8pPr>
            <a:lvl9pPr>
              <a:defRPr sz="78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003" y="7533339"/>
            <a:ext cx="11843752" cy="24625003"/>
          </a:xfrm>
        </p:spPr>
        <p:txBody>
          <a:bodyPr/>
          <a:lstStyle>
            <a:lvl1pPr marL="0" indent="0">
              <a:buNone/>
              <a:defRPr sz="5510"/>
            </a:lvl1pPr>
            <a:lvl2pPr marL="1800225" indent="0">
              <a:buNone/>
              <a:defRPr sz="4725"/>
            </a:lvl2pPr>
            <a:lvl3pPr marL="3599815" indent="0">
              <a:buNone/>
              <a:defRPr sz="3935"/>
            </a:lvl3pPr>
            <a:lvl4pPr marL="5400040" indent="0">
              <a:buNone/>
              <a:defRPr sz="3545"/>
            </a:lvl4pPr>
            <a:lvl5pPr marL="7200265" indent="0">
              <a:buNone/>
              <a:defRPr sz="3545"/>
            </a:lvl5pPr>
            <a:lvl6pPr marL="8999855" indent="0">
              <a:buNone/>
              <a:defRPr sz="3545"/>
            </a:lvl6pPr>
            <a:lvl7pPr marL="10800080" indent="0">
              <a:buNone/>
              <a:defRPr sz="3545"/>
            </a:lvl7pPr>
            <a:lvl8pPr marL="12600305" indent="0">
              <a:buNone/>
              <a:defRPr sz="3545"/>
            </a:lvl8pPr>
            <a:lvl9pPr marL="14399895" indent="0">
              <a:buNone/>
              <a:defRPr sz="354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3DA6A0-BCAB-42D8-9D17-1502F5C155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A465DF-BCF2-4767-A19B-A8071A4CDA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6251" y="25200000"/>
            <a:ext cx="21600000" cy="2975003"/>
          </a:xfrm>
        </p:spPr>
        <p:txBody>
          <a:bodyPr/>
          <a:lstStyle>
            <a:lvl1pPr algn="l">
              <a:defRPr sz="7875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6251" y="3216667"/>
            <a:ext cx="21600000" cy="21600000"/>
          </a:xfrm>
        </p:spPr>
        <p:txBody>
          <a:bodyPr/>
          <a:lstStyle>
            <a:lvl1pPr marL="0" indent="0">
              <a:buNone/>
              <a:defRPr sz="12600"/>
            </a:lvl1pPr>
            <a:lvl2pPr marL="1800225" indent="0">
              <a:buNone/>
              <a:defRPr sz="11025"/>
            </a:lvl2pPr>
            <a:lvl3pPr marL="3599815" indent="0">
              <a:buNone/>
              <a:defRPr sz="9450"/>
            </a:lvl3pPr>
            <a:lvl4pPr marL="5400040" indent="0">
              <a:buNone/>
              <a:defRPr sz="7875"/>
            </a:lvl4pPr>
            <a:lvl5pPr marL="7200265" indent="0">
              <a:buNone/>
              <a:defRPr sz="7875"/>
            </a:lvl5pPr>
            <a:lvl6pPr marL="8999855" indent="0">
              <a:buNone/>
              <a:defRPr sz="7875"/>
            </a:lvl6pPr>
            <a:lvl7pPr marL="10800080" indent="0">
              <a:buNone/>
              <a:defRPr sz="7875"/>
            </a:lvl7pPr>
            <a:lvl8pPr marL="12600305" indent="0">
              <a:buNone/>
              <a:defRPr sz="7875"/>
            </a:lvl8pPr>
            <a:lvl9pPr marL="14399895" indent="0">
              <a:buNone/>
              <a:defRPr sz="7875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6251" y="28175003"/>
            <a:ext cx="21600000" cy="4224997"/>
          </a:xfrm>
        </p:spPr>
        <p:txBody>
          <a:bodyPr/>
          <a:lstStyle>
            <a:lvl1pPr marL="0" indent="0">
              <a:buNone/>
              <a:defRPr sz="5510"/>
            </a:lvl1pPr>
            <a:lvl2pPr marL="1800225" indent="0">
              <a:buNone/>
              <a:defRPr sz="4725"/>
            </a:lvl2pPr>
            <a:lvl3pPr marL="3599815" indent="0">
              <a:buNone/>
              <a:defRPr sz="3935"/>
            </a:lvl3pPr>
            <a:lvl4pPr marL="5400040" indent="0">
              <a:buNone/>
              <a:defRPr sz="3545"/>
            </a:lvl4pPr>
            <a:lvl5pPr marL="7200265" indent="0">
              <a:buNone/>
              <a:defRPr sz="3545"/>
            </a:lvl5pPr>
            <a:lvl6pPr marL="8999855" indent="0">
              <a:buNone/>
              <a:defRPr sz="3545"/>
            </a:lvl6pPr>
            <a:lvl7pPr marL="10800080" indent="0">
              <a:buNone/>
              <a:defRPr sz="3545"/>
            </a:lvl7pPr>
            <a:lvl8pPr marL="12600305" indent="0">
              <a:buNone/>
              <a:defRPr sz="3545"/>
            </a:lvl8pPr>
            <a:lvl9pPr marL="14399895" indent="0">
              <a:buNone/>
              <a:defRPr sz="354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3DA6A0-BCAB-42D8-9D17-1502F5C155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A465DF-BCF2-4767-A19B-A8071A4CDA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3DA6A0-BCAB-42D8-9D17-1502F5C155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A465DF-BCF2-4767-A19B-A8071A4CDA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00000" y="641675"/>
            <a:ext cx="8100000" cy="3154166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00000" y="641675"/>
            <a:ext cx="23700000" cy="3154166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3DA6A0-BCAB-42D8-9D17-1502F5C155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A465DF-BCF2-4767-A19B-A8071A4CDA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000" y="641669"/>
            <a:ext cx="29700000" cy="6800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1800000" y="9025003"/>
            <a:ext cx="32400000" cy="23158331"/>
          </a:xfrm>
        </p:spPr>
        <p:txBody>
          <a:bodyPr/>
          <a:lstStyle/>
          <a:p>
            <a:r>
              <a:rPr lang="zh-CN" altLang="en-US"/>
              <a:t>单击图标添加表格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00000" y="32800000"/>
            <a:ext cx="8400000" cy="2400000"/>
          </a:xfrm>
        </p:spPr>
        <p:txBody>
          <a:bodyPr/>
          <a:lstStyle>
            <a:lvl1pPr>
              <a:defRPr/>
            </a:lvl1pPr>
          </a:lstStyle>
          <a:p>
            <a:fld id="{5C3DA6A0-BCAB-42D8-9D17-1502F5C155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300000" y="32800000"/>
            <a:ext cx="11400000" cy="24000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800000" y="32800000"/>
            <a:ext cx="8400000" cy="2400000"/>
          </a:xfrm>
        </p:spPr>
        <p:txBody>
          <a:bodyPr/>
          <a:lstStyle>
            <a:lvl1pPr>
              <a:defRPr/>
            </a:lvl1pPr>
          </a:lstStyle>
          <a:p>
            <a:fld id="{6CA465DF-BCF2-4767-A19B-A8071A4CDA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000" y="641669"/>
            <a:ext cx="29700000" cy="6800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800000" y="9025003"/>
            <a:ext cx="15900000" cy="2315833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8300000" y="9025008"/>
            <a:ext cx="15900000" cy="111749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8300000" y="21000005"/>
            <a:ext cx="15900000" cy="1118333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800000" y="32800000"/>
            <a:ext cx="8400000" cy="2400000"/>
          </a:xfrm>
        </p:spPr>
        <p:txBody>
          <a:bodyPr/>
          <a:lstStyle>
            <a:lvl1pPr>
              <a:defRPr/>
            </a:lvl1pPr>
          </a:lstStyle>
          <a:p>
            <a:fld id="{5C3DA6A0-BCAB-42D8-9D17-1502F5C155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2300000" y="32800000"/>
            <a:ext cx="11400000" cy="24000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25800000" y="32800000"/>
            <a:ext cx="8400000" cy="2400000"/>
          </a:xfrm>
        </p:spPr>
        <p:txBody>
          <a:bodyPr/>
          <a:lstStyle>
            <a:lvl1pPr>
              <a:defRPr/>
            </a:lvl1pPr>
          </a:lstStyle>
          <a:p>
            <a:fld id="{6CA465DF-BCF2-4767-A19B-A8071A4CDA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56250" y="8975003"/>
            <a:ext cx="31050000" cy="14974998"/>
          </a:xfrm>
        </p:spPr>
        <p:txBody>
          <a:bodyPr anchor="b"/>
          <a:lstStyle>
            <a:lvl1pPr>
              <a:defRPr sz="2362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56250" y="24091670"/>
            <a:ext cx="31050000" cy="7874997"/>
          </a:xfrm>
        </p:spPr>
        <p:txBody>
          <a:bodyPr/>
          <a:lstStyle>
            <a:lvl1pPr marL="0" indent="0">
              <a:buNone/>
              <a:defRPr sz="9450">
                <a:solidFill>
                  <a:schemeClr val="tx1">
                    <a:tint val="75000"/>
                  </a:schemeClr>
                </a:solidFill>
              </a:defRPr>
            </a:lvl1pPr>
            <a:lvl2pPr marL="1800225" indent="0">
              <a:buNone/>
              <a:defRPr sz="7875">
                <a:solidFill>
                  <a:schemeClr val="tx1">
                    <a:tint val="75000"/>
                  </a:schemeClr>
                </a:solidFill>
              </a:defRPr>
            </a:lvl2pPr>
            <a:lvl3pPr marL="3599815" indent="0">
              <a:buNone/>
              <a:defRPr sz="7085">
                <a:solidFill>
                  <a:schemeClr val="tx1">
                    <a:tint val="75000"/>
                  </a:schemeClr>
                </a:solidFill>
              </a:defRPr>
            </a:lvl3pPr>
            <a:lvl4pPr marL="540004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4pPr>
            <a:lvl5pPr marL="7200265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5pPr>
            <a:lvl6pPr marL="8999855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6pPr>
            <a:lvl7pPr marL="1080008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7pPr>
            <a:lvl8pPr marL="12600305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8pPr>
            <a:lvl9pPr marL="14399895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475000" y="9583333"/>
            <a:ext cx="15300000" cy="2284167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8225000" y="9583333"/>
            <a:ext cx="15300000" cy="2284167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9689" y="1916667"/>
            <a:ext cx="31050000" cy="695833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504254" y="9335633"/>
            <a:ext cx="14390475" cy="4324997"/>
          </a:xfrm>
        </p:spPr>
        <p:txBody>
          <a:bodyPr anchor="ctr" anchorCtr="0"/>
          <a:lstStyle>
            <a:lvl1pPr marL="0" indent="0">
              <a:buNone/>
              <a:defRPr sz="11025"/>
            </a:lvl1pPr>
            <a:lvl2pPr marL="1800225" indent="0">
              <a:buNone/>
              <a:defRPr sz="9450"/>
            </a:lvl2pPr>
            <a:lvl3pPr marL="3599815" indent="0">
              <a:buNone/>
              <a:defRPr sz="7875"/>
            </a:lvl3pPr>
            <a:lvl4pPr marL="5400040" indent="0">
              <a:buNone/>
              <a:defRPr sz="7085"/>
            </a:lvl4pPr>
            <a:lvl5pPr marL="7200265" indent="0">
              <a:buNone/>
              <a:defRPr sz="7085"/>
            </a:lvl5pPr>
            <a:lvl6pPr marL="8999855" indent="0">
              <a:buNone/>
              <a:defRPr sz="7085"/>
            </a:lvl6pPr>
            <a:lvl7pPr marL="10800080" indent="0">
              <a:buNone/>
              <a:defRPr sz="7085"/>
            </a:lvl7pPr>
            <a:lvl8pPr marL="12600305" indent="0">
              <a:buNone/>
              <a:defRPr sz="7085"/>
            </a:lvl8pPr>
            <a:lvl9pPr marL="14399895" indent="0">
              <a:buNone/>
              <a:defRPr sz="708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504254" y="13991491"/>
            <a:ext cx="14390475" cy="185001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8475211" y="9335633"/>
            <a:ext cx="14461347" cy="4324997"/>
          </a:xfrm>
        </p:spPr>
        <p:txBody>
          <a:bodyPr anchor="ctr" anchorCtr="0"/>
          <a:lstStyle>
            <a:lvl1pPr marL="0" indent="0">
              <a:buNone/>
              <a:defRPr sz="11025"/>
            </a:lvl1pPr>
            <a:lvl2pPr marL="1800225" indent="0">
              <a:buNone/>
              <a:defRPr sz="9450"/>
            </a:lvl2pPr>
            <a:lvl3pPr marL="3599815" indent="0">
              <a:buNone/>
              <a:defRPr sz="7875"/>
            </a:lvl3pPr>
            <a:lvl4pPr marL="5400040" indent="0">
              <a:buNone/>
              <a:defRPr sz="7085"/>
            </a:lvl4pPr>
            <a:lvl5pPr marL="7200265" indent="0">
              <a:buNone/>
              <a:defRPr sz="7085"/>
            </a:lvl5pPr>
            <a:lvl6pPr marL="8999855" indent="0">
              <a:buNone/>
              <a:defRPr sz="7085"/>
            </a:lvl6pPr>
            <a:lvl7pPr marL="10800080" indent="0">
              <a:buNone/>
              <a:defRPr sz="7085"/>
            </a:lvl7pPr>
            <a:lvl8pPr marL="12600305" indent="0">
              <a:buNone/>
              <a:defRPr sz="7085"/>
            </a:lvl8pPr>
            <a:lvl9pPr marL="14399895" indent="0">
              <a:buNone/>
              <a:defRPr sz="708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8475211" y="13991491"/>
            <a:ext cx="14461347" cy="185001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9689" y="2400000"/>
            <a:ext cx="12299259" cy="8400000"/>
          </a:xfrm>
        </p:spPr>
        <p:txBody>
          <a:bodyPr anchor="b"/>
          <a:lstStyle>
            <a:lvl1pPr>
              <a:defRPr sz="12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304689" y="2400005"/>
            <a:ext cx="18225000" cy="28366667"/>
          </a:xfrm>
        </p:spPr>
        <p:txBody>
          <a:bodyPr/>
          <a:lstStyle>
            <a:lvl1pPr marL="0" indent="0">
              <a:buNone/>
              <a:defRPr sz="12600"/>
            </a:lvl1pPr>
            <a:lvl2pPr marL="1800225" indent="0">
              <a:buNone/>
              <a:defRPr sz="11025"/>
            </a:lvl2pPr>
            <a:lvl3pPr marL="3599815" indent="0">
              <a:buNone/>
              <a:defRPr sz="9450"/>
            </a:lvl3pPr>
            <a:lvl4pPr marL="5400040" indent="0">
              <a:buNone/>
              <a:defRPr sz="7875"/>
            </a:lvl4pPr>
            <a:lvl5pPr marL="7200265" indent="0">
              <a:buNone/>
              <a:defRPr sz="7875"/>
            </a:lvl5pPr>
            <a:lvl6pPr marL="8999855" indent="0">
              <a:buNone/>
              <a:defRPr sz="7875"/>
            </a:lvl6pPr>
            <a:lvl7pPr marL="10800080" indent="0">
              <a:buNone/>
              <a:defRPr sz="7875"/>
            </a:lvl7pPr>
            <a:lvl8pPr marL="12600305" indent="0">
              <a:buNone/>
              <a:defRPr sz="7875"/>
            </a:lvl8pPr>
            <a:lvl9pPr marL="14399895" indent="0">
              <a:buNone/>
              <a:defRPr sz="787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79689" y="10800000"/>
            <a:ext cx="12299259" cy="20008336"/>
          </a:xfrm>
        </p:spPr>
        <p:txBody>
          <a:bodyPr/>
          <a:lstStyle>
            <a:lvl1pPr marL="0" indent="0">
              <a:buNone/>
              <a:defRPr sz="7875"/>
            </a:lvl1pPr>
            <a:lvl2pPr marL="1800225" indent="0">
              <a:buNone/>
              <a:defRPr sz="7085"/>
            </a:lvl2pPr>
            <a:lvl3pPr marL="3599815" indent="0">
              <a:buNone/>
              <a:defRPr sz="6300"/>
            </a:lvl3pPr>
            <a:lvl4pPr marL="5400040" indent="0">
              <a:buNone/>
              <a:defRPr sz="5510"/>
            </a:lvl4pPr>
            <a:lvl5pPr marL="7200265" indent="0">
              <a:buNone/>
              <a:defRPr sz="5510"/>
            </a:lvl5pPr>
            <a:lvl6pPr marL="8999855" indent="0">
              <a:buNone/>
              <a:defRPr sz="5510"/>
            </a:lvl6pPr>
            <a:lvl7pPr marL="10800080" indent="0">
              <a:buNone/>
              <a:defRPr sz="5510"/>
            </a:lvl7pPr>
            <a:lvl8pPr marL="12600305" indent="0">
              <a:buNone/>
              <a:defRPr sz="5510"/>
            </a:lvl8pPr>
            <a:lvl9pPr marL="14399895" indent="0">
              <a:buNone/>
              <a:defRPr sz="551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5762500" y="1916667"/>
            <a:ext cx="7762500" cy="3050833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475000" y="1916667"/>
            <a:ext cx="22837500" cy="3050833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475000" y="1916667"/>
            <a:ext cx="31050000" cy="6958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75000" y="9583333"/>
            <a:ext cx="31050000" cy="22841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475000" y="33366667"/>
            <a:ext cx="8100000" cy="1916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1925000" y="33366667"/>
            <a:ext cx="12150000" cy="1916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5425000" y="33366667"/>
            <a:ext cx="8100000" cy="1916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3599815" rtl="0" eaLnBrk="1" latinLnBrk="0" hangingPunct="1">
        <a:lnSpc>
          <a:spcPct val="90000"/>
        </a:lnSpc>
        <a:spcBef>
          <a:spcPct val="0"/>
        </a:spcBef>
        <a:buNone/>
        <a:defRPr sz="173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795" indent="-899795" algn="l" defTabSz="3599815" rtl="0" eaLnBrk="1" latinLnBrk="0" hangingPunct="1">
        <a:lnSpc>
          <a:spcPct val="90000"/>
        </a:lnSpc>
        <a:spcBef>
          <a:spcPct val="789000"/>
        </a:spcBef>
        <a:buFont typeface="Arial" panose="020B0604020202090204" pitchFamily="34" charset="0"/>
        <a:buChar char="•"/>
        <a:defRPr sz="11025" kern="1200">
          <a:solidFill>
            <a:schemeClr val="tx1"/>
          </a:solidFill>
          <a:latin typeface="+mn-lt"/>
          <a:ea typeface="+mn-ea"/>
          <a:cs typeface="+mn-cs"/>
        </a:defRPr>
      </a:lvl1pPr>
      <a:lvl2pPr marL="2700020" indent="-899795" algn="l" defTabSz="3599815" rtl="0" eaLnBrk="1" latinLnBrk="0" hangingPunct="1">
        <a:lnSpc>
          <a:spcPct val="90000"/>
        </a:lnSpc>
        <a:spcBef>
          <a:spcPts val="1975"/>
        </a:spcBef>
        <a:buFont typeface="Arial" panose="020B0604020202090204" pitchFamily="34" charset="0"/>
        <a:buChar char="•"/>
        <a:defRPr sz="9450" kern="1200">
          <a:solidFill>
            <a:schemeClr val="tx1"/>
          </a:solidFill>
          <a:latin typeface="+mn-lt"/>
          <a:ea typeface="+mn-ea"/>
          <a:cs typeface="+mn-cs"/>
        </a:defRPr>
      </a:lvl2pPr>
      <a:lvl3pPr marL="4500245" indent="-899795" algn="l" defTabSz="3599815" rtl="0" eaLnBrk="1" latinLnBrk="0" hangingPunct="1">
        <a:lnSpc>
          <a:spcPct val="90000"/>
        </a:lnSpc>
        <a:spcBef>
          <a:spcPts val="1975"/>
        </a:spcBef>
        <a:buFont typeface="Arial" panose="020B0604020202090204" pitchFamily="34" charset="0"/>
        <a:buChar char="•"/>
        <a:defRPr sz="7875" kern="1200">
          <a:solidFill>
            <a:schemeClr val="tx1"/>
          </a:solidFill>
          <a:latin typeface="+mn-lt"/>
          <a:ea typeface="+mn-ea"/>
          <a:cs typeface="+mn-cs"/>
        </a:defRPr>
      </a:lvl3pPr>
      <a:lvl4pPr marL="6299835" indent="-899795" algn="l" defTabSz="3599815" rtl="0" eaLnBrk="1" latinLnBrk="0" hangingPunct="1">
        <a:lnSpc>
          <a:spcPct val="90000"/>
        </a:lnSpc>
        <a:spcBef>
          <a:spcPts val="1975"/>
        </a:spcBef>
        <a:buFont typeface="Arial" panose="020B0604020202090204" pitchFamily="34" charset="0"/>
        <a:buChar char="•"/>
        <a:defRPr sz="7085" kern="1200">
          <a:solidFill>
            <a:schemeClr val="tx1"/>
          </a:solidFill>
          <a:latin typeface="+mn-lt"/>
          <a:ea typeface="+mn-ea"/>
          <a:cs typeface="+mn-cs"/>
        </a:defRPr>
      </a:lvl4pPr>
      <a:lvl5pPr marL="8100060" indent="-899795" algn="l" defTabSz="3599815" rtl="0" eaLnBrk="1" latinLnBrk="0" hangingPunct="1">
        <a:lnSpc>
          <a:spcPct val="90000"/>
        </a:lnSpc>
        <a:spcBef>
          <a:spcPts val="1975"/>
        </a:spcBef>
        <a:buFont typeface="Arial" panose="020B0604020202090204" pitchFamily="34" charset="0"/>
        <a:buChar char="•"/>
        <a:defRPr sz="7085" kern="1200">
          <a:solidFill>
            <a:schemeClr val="tx1"/>
          </a:solidFill>
          <a:latin typeface="+mn-lt"/>
          <a:ea typeface="+mn-ea"/>
          <a:cs typeface="+mn-cs"/>
        </a:defRPr>
      </a:lvl5pPr>
      <a:lvl6pPr marL="9900285" indent="-899795" algn="l" defTabSz="3599815" rtl="0" eaLnBrk="1" latinLnBrk="0" hangingPunct="1">
        <a:lnSpc>
          <a:spcPct val="90000"/>
        </a:lnSpc>
        <a:spcBef>
          <a:spcPts val="1975"/>
        </a:spcBef>
        <a:buFont typeface="Arial" panose="020B0604020202090204" pitchFamily="34" charset="0"/>
        <a:buChar char="•"/>
        <a:defRPr sz="7085" kern="1200">
          <a:solidFill>
            <a:schemeClr val="tx1"/>
          </a:solidFill>
          <a:latin typeface="+mn-lt"/>
          <a:ea typeface="+mn-ea"/>
          <a:cs typeface="+mn-cs"/>
        </a:defRPr>
      </a:lvl6pPr>
      <a:lvl7pPr marL="11699875" indent="-899795" algn="l" defTabSz="3599815" rtl="0" eaLnBrk="1" latinLnBrk="0" hangingPunct="1">
        <a:lnSpc>
          <a:spcPct val="90000"/>
        </a:lnSpc>
        <a:spcBef>
          <a:spcPts val="1975"/>
        </a:spcBef>
        <a:buFont typeface="Arial" panose="020B0604020202090204" pitchFamily="34" charset="0"/>
        <a:buChar char="•"/>
        <a:defRPr sz="7085" kern="1200">
          <a:solidFill>
            <a:schemeClr val="tx1"/>
          </a:solidFill>
          <a:latin typeface="+mn-lt"/>
          <a:ea typeface="+mn-ea"/>
          <a:cs typeface="+mn-cs"/>
        </a:defRPr>
      </a:lvl7pPr>
      <a:lvl8pPr marL="13500100" indent="-899795" algn="l" defTabSz="3599815" rtl="0" eaLnBrk="1" latinLnBrk="0" hangingPunct="1">
        <a:lnSpc>
          <a:spcPct val="90000"/>
        </a:lnSpc>
        <a:spcBef>
          <a:spcPts val="1975"/>
        </a:spcBef>
        <a:buFont typeface="Arial" panose="020B0604020202090204" pitchFamily="34" charset="0"/>
        <a:buChar char="•"/>
        <a:defRPr sz="7085" kern="1200">
          <a:solidFill>
            <a:schemeClr val="tx1"/>
          </a:solidFill>
          <a:latin typeface="+mn-lt"/>
          <a:ea typeface="+mn-ea"/>
          <a:cs typeface="+mn-cs"/>
        </a:defRPr>
      </a:lvl8pPr>
      <a:lvl9pPr marL="15299690" indent="-899795" algn="l" defTabSz="3599815" rtl="0" eaLnBrk="1" latinLnBrk="0" hangingPunct="1">
        <a:lnSpc>
          <a:spcPct val="90000"/>
        </a:lnSpc>
        <a:spcBef>
          <a:spcPts val="1975"/>
        </a:spcBef>
        <a:buFont typeface="Arial" panose="020B0604020202090204" pitchFamily="34" charset="0"/>
        <a:buChar char="•"/>
        <a:defRPr sz="70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599815" rtl="0" eaLnBrk="1" latinLnBrk="0" hangingPunct="1">
        <a:defRPr sz="708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25" algn="l" defTabSz="3599815" rtl="0" eaLnBrk="1" latinLnBrk="0" hangingPunct="1">
        <a:defRPr sz="7085" kern="1200">
          <a:solidFill>
            <a:schemeClr val="tx1"/>
          </a:solidFill>
          <a:latin typeface="+mn-lt"/>
          <a:ea typeface="+mn-ea"/>
          <a:cs typeface="+mn-cs"/>
        </a:defRPr>
      </a:lvl2pPr>
      <a:lvl3pPr marL="3599815" algn="l" defTabSz="3599815" rtl="0" eaLnBrk="1" latinLnBrk="0" hangingPunct="1">
        <a:defRPr sz="7085" kern="1200">
          <a:solidFill>
            <a:schemeClr val="tx1"/>
          </a:solidFill>
          <a:latin typeface="+mn-lt"/>
          <a:ea typeface="+mn-ea"/>
          <a:cs typeface="+mn-cs"/>
        </a:defRPr>
      </a:lvl3pPr>
      <a:lvl4pPr marL="5400040" algn="l" defTabSz="3599815" rtl="0" eaLnBrk="1" latinLnBrk="0" hangingPunct="1">
        <a:defRPr sz="7085" kern="1200">
          <a:solidFill>
            <a:schemeClr val="tx1"/>
          </a:solidFill>
          <a:latin typeface="+mn-lt"/>
          <a:ea typeface="+mn-ea"/>
          <a:cs typeface="+mn-cs"/>
        </a:defRPr>
      </a:lvl4pPr>
      <a:lvl5pPr marL="7200265" algn="l" defTabSz="3599815" rtl="0" eaLnBrk="1" latinLnBrk="0" hangingPunct="1">
        <a:defRPr sz="7085" kern="1200">
          <a:solidFill>
            <a:schemeClr val="tx1"/>
          </a:solidFill>
          <a:latin typeface="+mn-lt"/>
          <a:ea typeface="+mn-ea"/>
          <a:cs typeface="+mn-cs"/>
        </a:defRPr>
      </a:lvl5pPr>
      <a:lvl6pPr marL="8999855" algn="l" defTabSz="3599815" rtl="0" eaLnBrk="1" latinLnBrk="0" hangingPunct="1">
        <a:defRPr sz="7085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80" algn="l" defTabSz="3599815" rtl="0" eaLnBrk="1" latinLnBrk="0" hangingPunct="1">
        <a:defRPr sz="7085" kern="1200">
          <a:solidFill>
            <a:schemeClr val="tx1"/>
          </a:solidFill>
          <a:latin typeface="+mn-lt"/>
          <a:ea typeface="+mn-ea"/>
          <a:cs typeface="+mn-cs"/>
        </a:defRPr>
      </a:lvl7pPr>
      <a:lvl8pPr marL="12600305" algn="l" defTabSz="3599815" rtl="0" eaLnBrk="1" latinLnBrk="0" hangingPunct="1">
        <a:defRPr sz="7085" kern="1200">
          <a:solidFill>
            <a:schemeClr val="tx1"/>
          </a:solidFill>
          <a:latin typeface="+mn-lt"/>
          <a:ea typeface="+mn-ea"/>
          <a:cs typeface="+mn-cs"/>
        </a:defRPr>
      </a:lvl8pPr>
      <a:lvl9pPr marL="14399895" algn="l" defTabSz="3599815" rtl="0" eaLnBrk="1" latinLnBrk="0" hangingPunct="1">
        <a:defRPr sz="70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00000" y="641669"/>
            <a:ext cx="29700000" cy="6800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00000" y="9025003"/>
            <a:ext cx="32400000" cy="23158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00000" y="32800000"/>
            <a:ext cx="8400000" cy="2400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3935"/>
            </a:lvl1pPr>
          </a:lstStyle>
          <a:p>
            <a:fld id="{5C3DA6A0-BCAB-42D8-9D17-1502F5C155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300000" y="32800000"/>
            <a:ext cx="11400000" cy="2400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3935"/>
            </a:lvl1pPr>
          </a:lstStyle>
          <a:p>
            <a:endParaRPr lang="zh-CN" alt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800000" y="32800000"/>
            <a:ext cx="8400000" cy="2400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3935"/>
            </a:lvl1pPr>
          </a:lstStyle>
          <a:p>
            <a:fld id="{6CA465DF-BCF2-4767-A19B-A8071A4CDAA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15355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90204" pitchFamily="34" charset="0"/>
          <a:ea typeface="宋体" panose="02010600030101010101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90204" pitchFamily="34" charset="0"/>
          <a:ea typeface="宋体" panose="02010600030101010101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90204" pitchFamily="34" charset="0"/>
          <a:ea typeface="宋体" panose="02010600030101010101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90204" pitchFamily="34" charset="0"/>
          <a:ea typeface="宋体" panose="02010600030101010101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90204" pitchFamily="34" charset="0"/>
          <a:ea typeface="宋体" panose="02010600030101010101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90204" pitchFamily="34" charset="0"/>
          <a:ea typeface="宋体" panose="02010600030101010101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90204" pitchFamily="34" charset="0"/>
          <a:ea typeface="宋体" panose="02010600030101010101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90204" pitchFamily="34" charset="0"/>
          <a:ea typeface="宋体" panose="02010600030101010101" charset="-122"/>
        </a:defRPr>
      </a:lvl9pPr>
    </p:titleStyle>
    <p:bodyStyle>
      <a:lvl1pPr marL="1350010" indent="-1350010" algn="l" rtl="0" eaLnBrk="1" fontAlgn="base" hangingPunct="1">
        <a:spcBef>
          <a:spcPts val="390"/>
        </a:spcBef>
        <a:spcAft>
          <a:spcPct val="0"/>
        </a:spcAft>
        <a:buClr>
          <a:srgbClr val="FF0000"/>
        </a:buClr>
        <a:buSzPct val="70000"/>
        <a:buFont typeface="Wingdings" panose="05000000000000000000" pitchFamily="2" charset="2"/>
        <a:buChar char="l"/>
        <a:defRPr sz="11025">
          <a:solidFill>
            <a:schemeClr val="tx1"/>
          </a:solidFill>
          <a:latin typeface="+mn-lt"/>
          <a:ea typeface="+mn-ea"/>
          <a:cs typeface="+mn-cs"/>
        </a:defRPr>
      </a:lvl1pPr>
      <a:lvl2pPr marL="2724785" indent="-1369695" algn="l" rtl="0" eaLnBrk="1" fontAlgn="base" hangingPunct="1">
        <a:spcBef>
          <a:spcPts val="39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9450">
          <a:solidFill>
            <a:schemeClr val="tx1"/>
          </a:solidFill>
          <a:latin typeface="+mn-lt"/>
          <a:ea typeface="+mn-ea"/>
        </a:defRPr>
      </a:lvl2pPr>
      <a:lvl3pPr marL="3887470" indent="-1157605" algn="l" rtl="0" eaLnBrk="1" fontAlgn="base" hangingPunct="1">
        <a:spcBef>
          <a:spcPts val="39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7875">
          <a:solidFill>
            <a:schemeClr val="tx1"/>
          </a:solidFill>
          <a:latin typeface="+mn-lt"/>
          <a:ea typeface="+mn-ea"/>
        </a:defRPr>
      </a:lvl3pPr>
      <a:lvl4pPr marL="5045075" indent="-1149985" algn="l" rtl="0" eaLnBrk="1" fontAlgn="base" hangingPunct="1">
        <a:spcBef>
          <a:spcPts val="39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7085">
          <a:solidFill>
            <a:schemeClr val="tx1"/>
          </a:solidFill>
          <a:latin typeface="+mn-lt"/>
          <a:ea typeface="+mn-ea"/>
        </a:defRPr>
      </a:lvl4pPr>
      <a:lvl5pPr marL="6294755" indent="-1245235" algn="l" rtl="0" eaLnBrk="1" fontAlgn="base" hangingPunct="1">
        <a:spcBef>
          <a:spcPts val="39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7085">
          <a:solidFill>
            <a:schemeClr val="tx1"/>
          </a:solidFill>
          <a:latin typeface="+mn-lt"/>
          <a:ea typeface="+mn-ea"/>
        </a:defRPr>
      </a:lvl5pPr>
      <a:lvl6pPr marL="8094980" indent="-1245235" algn="l" rtl="0" eaLnBrk="1" fontAlgn="base" hangingPunct="1">
        <a:spcBef>
          <a:spcPts val="39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7875">
          <a:solidFill>
            <a:schemeClr val="tx1"/>
          </a:solidFill>
          <a:latin typeface="+mn-lt"/>
          <a:ea typeface="+mn-ea"/>
        </a:defRPr>
      </a:lvl6pPr>
      <a:lvl7pPr marL="9895205" indent="-1245235" algn="l" rtl="0" eaLnBrk="1" fontAlgn="base" hangingPunct="1">
        <a:spcBef>
          <a:spcPts val="39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7875">
          <a:solidFill>
            <a:schemeClr val="tx1"/>
          </a:solidFill>
          <a:latin typeface="+mn-lt"/>
          <a:ea typeface="+mn-ea"/>
        </a:defRPr>
      </a:lvl7pPr>
      <a:lvl8pPr marL="11694795" indent="-1245235" algn="l" rtl="0" eaLnBrk="1" fontAlgn="base" hangingPunct="1">
        <a:spcBef>
          <a:spcPts val="39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7875">
          <a:solidFill>
            <a:schemeClr val="tx1"/>
          </a:solidFill>
          <a:latin typeface="+mn-lt"/>
          <a:ea typeface="+mn-ea"/>
        </a:defRPr>
      </a:lvl8pPr>
      <a:lvl9pPr marL="13495020" indent="-1245235" algn="l" rtl="0" eaLnBrk="1" fontAlgn="base" hangingPunct="1">
        <a:spcBef>
          <a:spcPts val="39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787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599815" rtl="0" eaLnBrk="1" latinLnBrk="0" hangingPunct="1">
        <a:defRPr sz="708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25" algn="l" defTabSz="3599815" rtl="0" eaLnBrk="1" latinLnBrk="0" hangingPunct="1">
        <a:defRPr sz="7085" kern="1200">
          <a:solidFill>
            <a:schemeClr val="tx1"/>
          </a:solidFill>
          <a:latin typeface="+mn-lt"/>
          <a:ea typeface="+mn-ea"/>
          <a:cs typeface="+mn-cs"/>
        </a:defRPr>
      </a:lvl2pPr>
      <a:lvl3pPr marL="3599815" algn="l" defTabSz="3599815" rtl="0" eaLnBrk="1" latinLnBrk="0" hangingPunct="1">
        <a:defRPr sz="7085" kern="1200">
          <a:solidFill>
            <a:schemeClr val="tx1"/>
          </a:solidFill>
          <a:latin typeface="+mn-lt"/>
          <a:ea typeface="+mn-ea"/>
          <a:cs typeface="+mn-cs"/>
        </a:defRPr>
      </a:lvl3pPr>
      <a:lvl4pPr marL="5400040" algn="l" defTabSz="3599815" rtl="0" eaLnBrk="1" latinLnBrk="0" hangingPunct="1">
        <a:defRPr sz="7085" kern="1200">
          <a:solidFill>
            <a:schemeClr val="tx1"/>
          </a:solidFill>
          <a:latin typeface="+mn-lt"/>
          <a:ea typeface="+mn-ea"/>
          <a:cs typeface="+mn-cs"/>
        </a:defRPr>
      </a:lvl4pPr>
      <a:lvl5pPr marL="7200265" algn="l" defTabSz="3599815" rtl="0" eaLnBrk="1" latinLnBrk="0" hangingPunct="1">
        <a:defRPr sz="7085" kern="1200">
          <a:solidFill>
            <a:schemeClr val="tx1"/>
          </a:solidFill>
          <a:latin typeface="+mn-lt"/>
          <a:ea typeface="+mn-ea"/>
          <a:cs typeface="+mn-cs"/>
        </a:defRPr>
      </a:lvl5pPr>
      <a:lvl6pPr marL="8999855" algn="l" defTabSz="3599815" rtl="0" eaLnBrk="1" latinLnBrk="0" hangingPunct="1">
        <a:defRPr sz="7085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80" algn="l" defTabSz="3599815" rtl="0" eaLnBrk="1" latinLnBrk="0" hangingPunct="1">
        <a:defRPr sz="7085" kern="1200">
          <a:solidFill>
            <a:schemeClr val="tx1"/>
          </a:solidFill>
          <a:latin typeface="+mn-lt"/>
          <a:ea typeface="+mn-ea"/>
          <a:cs typeface="+mn-cs"/>
        </a:defRPr>
      </a:lvl7pPr>
      <a:lvl8pPr marL="12600305" algn="l" defTabSz="3599815" rtl="0" eaLnBrk="1" latinLnBrk="0" hangingPunct="1">
        <a:defRPr sz="7085" kern="1200">
          <a:solidFill>
            <a:schemeClr val="tx1"/>
          </a:solidFill>
          <a:latin typeface="+mn-lt"/>
          <a:ea typeface="+mn-ea"/>
          <a:cs typeface="+mn-cs"/>
        </a:defRPr>
      </a:lvl8pPr>
      <a:lvl9pPr marL="14399895" algn="l" defTabSz="3599815" rtl="0" eaLnBrk="1" latinLnBrk="0" hangingPunct="1">
        <a:defRPr sz="70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20312670" y="18103505"/>
            <a:ext cx="1536700" cy="3879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p>
            <a:pPr algn="ctr"/>
            <a:r>
              <a:rPr lang="en-US" altLang="zh-CN" dirty="0"/>
              <a:t>Thing</a:t>
            </a:r>
            <a:endParaRPr lang="en-US" altLang="zh-CN" dirty="0"/>
          </a:p>
        </p:txBody>
      </p:sp>
      <p:cxnSp>
        <p:nvCxnSpPr>
          <p:cNvPr id="48" name="直接箭头连接符 47"/>
          <p:cNvCxnSpPr/>
          <p:nvPr/>
        </p:nvCxnSpPr>
        <p:spPr>
          <a:xfrm flipH="1">
            <a:off x="20118360" y="18483870"/>
            <a:ext cx="633730" cy="57150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21472815" y="18508635"/>
            <a:ext cx="546735" cy="546735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: 圆角 83"/>
          <p:cNvSpPr/>
          <p:nvPr/>
        </p:nvSpPr>
        <p:spPr>
          <a:xfrm>
            <a:off x="19993265" y="15239020"/>
            <a:ext cx="5785485" cy="1061085"/>
          </a:xfrm>
          <a:prstGeom prst="roundRect">
            <a:avLst>
              <a:gd name="adj" fmla="val 583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p>
            <a:pPr algn="ctr"/>
            <a:r>
              <a:rPr lang="zh-CN" altLang="en-US" dirty="0">
                <a:solidFill>
                  <a:schemeClr val="tx1"/>
                </a:solidFill>
              </a:rPr>
              <a:t>公网服务器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: 圆角 83"/>
          <p:cNvSpPr/>
          <p:nvPr/>
        </p:nvSpPr>
        <p:spPr>
          <a:xfrm>
            <a:off x="19993900" y="18815340"/>
            <a:ext cx="5784850" cy="2466975"/>
          </a:xfrm>
          <a:prstGeom prst="roundRect">
            <a:avLst>
              <a:gd name="adj" fmla="val 583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p>
            <a:pPr algn="ctr"/>
            <a:r>
              <a:rPr lang="en-US" altLang="zh-CN" dirty="0">
                <a:solidFill>
                  <a:schemeClr val="tx1"/>
                </a:solidFill>
                <a:sym typeface="+mn-ea"/>
              </a:rPr>
              <a:t>172.16.32.12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服务器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0309495" y="19743710"/>
            <a:ext cx="5195570" cy="10617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 anchorCtr="0"/>
          <a:p>
            <a:pPr algn="ctr"/>
            <a:r>
              <a:rPr lang="en-US" altLang="zh-CN" dirty="0">
                <a:sym typeface="+mn-ea"/>
              </a:rPr>
              <a:t>SID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2</a:t>
            </a:r>
            <a:endParaRPr lang="en-US" altLang="zh-CN" dirty="0"/>
          </a:p>
          <a:p>
            <a:pPr algn="ctr"/>
            <a:r>
              <a:rPr lang="en-US" altLang="zh-CN" dirty="0">
                <a:sym typeface="+mn-ea"/>
              </a:rPr>
              <a:t>Message Server Container</a:t>
            </a:r>
            <a:endParaRPr lang="en-US" altLang="zh-CN" dirty="0"/>
          </a:p>
        </p:txBody>
      </p:sp>
      <p:sp>
        <p:nvSpPr>
          <p:cNvPr id="34" name="矩形 33"/>
          <p:cNvSpPr/>
          <p:nvPr/>
        </p:nvSpPr>
        <p:spPr>
          <a:xfrm>
            <a:off x="20513965" y="19956435"/>
            <a:ext cx="1640205" cy="3879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WS: 5554</a:t>
            </a:r>
            <a:endParaRPr lang="en-US" altLang="zh-CN" dirty="0"/>
          </a:p>
        </p:txBody>
      </p:sp>
      <p:sp>
        <p:nvSpPr>
          <p:cNvPr id="37" name="矩形 36"/>
          <p:cNvSpPr/>
          <p:nvPr/>
        </p:nvSpPr>
        <p:spPr>
          <a:xfrm>
            <a:off x="23496560" y="19956435"/>
            <a:ext cx="1640205" cy="3879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ZMQ: 5553</a:t>
            </a:r>
            <a:endParaRPr lang="en-US" altLang="zh-CN" dirty="0"/>
          </a:p>
        </p:txBody>
      </p:sp>
      <p:sp>
        <p:nvSpPr>
          <p:cNvPr id="30" name="矩形: 圆角 83"/>
          <p:cNvSpPr/>
          <p:nvPr/>
        </p:nvSpPr>
        <p:spPr>
          <a:xfrm>
            <a:off x="9645940" y="15291725"/>
            <a:ext cx="5785485" cy="1061085"/>
          </a:xfrm>
          <a:prstGeom prst="roundRect">
            <a:avLst>
              <a:gd name="adj" fmla="val 583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p>
            <a:pPr algn="ctr"/>
            <a:r>
              <a:rPr lang="en-US" altLang="zh-CN" dirty="0">
                <a:solidFill>
                  <a:schemeClr val="tx1"/>
                </a:solidFill>
              </a:rPr>
              <a:t>.3 </a:t>
            </a:r>
            <a:r>
              <a:rPr lang="zh-CN" altLang="en-US" dirty="0">
                <a:solidFill>
                  <a:schemeClr val="tx1"/>
                </a:solidFill>
              </a:rPr>
              <a:t>服务器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5" name="矩形: 圆角 83"/>
          <p:cNvSpPr/>
          <p:nvPr/>
        </p:nvSpPr>
        <p:spPr>
          <a:xfrm>
            <a:off x="9646575" y="18815340"/>
            <a:ext cx="5784850" cy="2466975"/>
          </a:xfrm>
          <a:prstGeom prst="roundRect">
            <a:avLst>
              <a:gd name="adj" fmla="val 583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p>
            <a:pPr algn="ctr"/>
            <a:r>
              <a:rPr lang="en-US" altLang="zh-CN" dirty="0">
                <a:solidFill>
                  <a:schemeClr val="tx1"/>
                </a:solidFill>
              </a:rPr>
              <a:t>.9 </a:t>
            </a:r>
            <a:r>
              <a:rPr lang="zh-CN" altLang="en-US" dirty="0">
                <a:solidFill>
                  <a:schemeClr val="tx1"/>
                </a:solidFill>
              </a:rPr>
              <a:t>服务器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962170" y="19743710"/>
            <a:ext cx="5195570" cy="10617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 anchorCtr="0"/>
          <a:p>
            <a:pPr algn="ctr"/>
            <a:r>
              <a:rPr lang="en-US" altLang="zh-CN" dirty="0"/>
              <a:t>SID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endParaRPr lang="en-US" altLang="zh-CN" dirty="0"/>
          </a:p>
          <a:p>
            <a:pPr algn="ctr"/>
            <a:r>
              <a:rPr lang="en-US" altLang="zh-CN" dirty="0">
                <a:sym typeface="+mn-ea"/>
              </a:rPr>
              <a:t>Message Server Container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9771438" y="15575570"/>
            <a:ext cx="2376000" cy="3879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159.226.41.229:7101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2856903" y="15575570"/>
            <a:ext cx="2376000" cy="3879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159.226.41.229:7102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20145433" y="15512070"/>
            <a:ext cx="2376000" cy="3879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58.213.121.2:10022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23128028" y="15512070"/>
            <a:ext cx="2376000" cy="3879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58.213.121.2:10025</a:t>
            </a:r>
            <a:endParaRPr lang="en-US" altLang="zh-CN" dirty="0"/>
          </a:p>
        </p:txBody>
      </p:sp>
      <p:sp>
        <p:nvSpPr>
          <p:cNvPr id="15" name="矩形 14"/>
          <p:cNvSpPr/>
          <p:nvPr/>
        </p:nvSpPr>
        <p:spPr>
          <a:xfrm>
            <a:off x="9772073" y="19106805"/>
            <a:ext cx="2376000" cy="3879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10.208.104.9:8080</a:t>
            </a:r>
            <a:endParaRPr lang="en-US" altLang="zh-CN" dirty="0"/>
          </a:p>
        </p:txBody>
      </p:sp>
      <p:sp>
        <p:nvSpPr>
          <p:cNvPr id="24" name="矩形 23"/>
          <p:cNvSpPr/>
          <p:nvPr/>
        </p:nvSpPr>
        <p:spPr>
          <a:xfrm>
            <a:off x="12857538" y="19094740"/>
            <a:ext cx="2376000" cy="3879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>
                <a:sym typeface="+mn-ea"/>
              </a:rPr>
              <a:t>10.208.104.9:5557</a:t>
            </a:r>
            <a:endParaRPr lang="en-US" altLang="zh-CN" dirty="0"/>
          </a:p>
        </p:txBody>
      </p:sp>
      <p:sp>
        <p:nvSpPr>
          <p:cNvPr id="26" name="矩形 25"/>
          <p:cNvSpPr/>
          <p:nvPr/>
        </p:nvSpPr>
        <p:spPr>
          <a:xfrm>
            <a:off x="20146068" y="19092835"/>
            <a:ext cx="2376000" cy="3879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172.16.32.12:8080</a:t>
            </a:r>
            <a:endParaRPr lang="en-US" altLang="zh-CN" dirty="0"/>
          </a:p>
        </p:txBody>
      </p:sp>
      <p:sp>
        <p:nvSpPr>
          <p:cNvPr id="27" name="矩形 26"/>
          <p:cNvSpPr/>
          <p:nvPr/>
        </p:nvSpPr>
        <p:spPr>
          <a:xfrm>
            <a:off x="23128663" y="19083945"/>
            <a:ext cx="2376000" cy="3879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>
                <a:sym typeface="+mn-ea"/>
              </a:rPr>
              <a:t>172.16.32.12:5557</a:t>
            </a:r>
            <a:endParaRPr lang="en-US" altLang="zh-CN" dirty="0"/>
          </a:p>
        </p:txBody>
      </p:sp>
      <p:sp>
        <p:nvSpPr>
          <p:cNvPr id="28" name="矩形 27"/>
          <p:cNvSpPr/>
          <p:nvPr/>
        </p:nvSpPr>
        <p:spPr>
          <a:xfrm>
            <a:off x="10139970" y="19956435"/>
            <a:ext cx="1640205" cy="3879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WS: 5554</a:t>
            </a:r>
            <a:endParaRPr lang="en-US" altLang="zh-CN" dirty="0"/>
          </a:p>
        </p:txBody>
      </p:sp>
      <p:sp>
        <p:nvSpPr>
          <p:cNvPr id="29" name="矩形 28"/>
          <p:cNvSpPr/>
          <p:nvPr/>
        </p:nvSpPr>
        <p:spPr>
          <a:xfrm>
            <a:off x="13225435" y="19956435"/>
            <a:ext cx="1640205" cy="3879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ZMQ: 5553</a:t>
            </a:r>
            <a:endParaRPr lang="en-US" altLang="zh-CN" dirty="0"/>
          </a:p>
        </p:txBody>
      </p:sp>
      <p:cxnSp>
        <p:nvCxnSpPr>
          <p:cNvPr id="38" name="直接箭头连接符 37"/>
          <p:cNvCxnSpPr>
            <a:stCxn id="10" idx="2"/>
            <a:endCxn id="15" idx="0"/>
          </p:cNvCxnSpPr>
          <p:nvPr/>
        </p:nvCxnSpPr>
        <p:spPr>
          <a:xfrm>
            <a:off x="10959755" y="15963555"/>
            <a:ext cx="635" cy="3143250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5" idx="2"/>
            <a:endCxn id="28" idx="0"/>
          </p:cNvCxnSpPr>
          <p:nvPr/>
        </p:nvCxnSpPr>
        <p:spPr>
          <a:xfrm>
            <a:off x="10960390" y="19494790"/>
            <a:ext cx="0" cy="461645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5" idx="2"/>
            <a:endCxn id="24" idx="0"/>
          </p:cNvCxnSpPr>
          <p:nvPr/>
        </p:nvCxnSpPr>
        <p:spPr>
          <a:xfrm>
            <a:off x="14045220" y="15963555"/>
            <a:ext cx="635" cy="3131185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4" idx="2"/>
            <a:endCxn id="29" idx="0"/>
          </p:cNvCxnSpPr>
          <p:nvPr/>
        </p:nvCxnSpPr>
        <p:spPr>
          <a:xfrm>
            <a:off x="14045855" y="19482725"/>
            <a:ext cx="0" cy="473710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8" idx="2"/>
            <a:endCxn id="26" idx="0"/>
          </p:cNvCxnSpPr>
          <p:nvPr/>
        </p:nvCxnSpPr>
        <p:spPr>
          <a:xfrm>
            <a:off x="21333750" y="15900055"/>
            <a:ext cx="635" cy="3192780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7" idx="2"/>
            <a:endCxn id="37" idx="0"/>
          </p:cNvCxnSpPr>
          <p:nvPr/>
        </p:nvCxnSpPr>
        <p:spPr>
          <a:xfrm>
            <a:off x="24316980" y="19471930"/>
            <a:ext cx="0" cy="484505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6" idx="2"/>
            <a:endCxn id="34" idx="0"/>
          </p:cNvCxnSpPr>
          <p:nvPr/>
        </p:nvCxnSpPr>
        <p:spPr>
          <a:xfrm>
            <a:off x="21334385" y="19480820"/>
            <a:ext cx="0" cy="475615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1" idx="2"/>
            <a:endCxn id="27" idx="0"/>
          </p:cNvCxnSpPr>
          <p:nvPr/>
        </p:nvCxnSpPr>
        <p:spPr>
          <a:xfrm>
            <a:off x="24316345" y="15900055"/>
            <a:ext cx="635" cy="3183890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22056725" y="17733010"/>
            <a:ext cx="1536700" cy="7581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p>
            <a:pPr algn="ctr"/>
            <a:r>
              <a:rPr lang="en-US" altLang="zh-CN" dirty="0"/>
              <a:t>Thing</a:t>
            </a:r>
            <a:endParaRPr lang="en-US" altLang="zh-CN" dirty="0"/>
          </a:p>
          <a:p>
            <a:pPr algn="ctr"/>
            <a:r>
              <a:rPr lang="en-US" altLang="zh-CN" dirty="0"/>
              <a:t>CID</a:t>
            </a:r>
            <a:r>
              <a:rPr lang="zh-CN" altLang="en-US" dirty="0"/>
              <a:t>：</a:t>
            </a:r>
            <a:r>
              <a:rPr lang="en-US" altLang="zh-CN" dirty="0"/>
              <a:t>2</a:t>
            </a:r>
            <a:endParaRPr lang="en-US" altLang="zh-CN" dirty="0"/>
          </a:p>
        </p:txBody>
      </p:sp>
      <p:cxnSp>
        <p:nvCxnSpPr>
          <p:cNvPr id="48" name="直接箭头连接符 47"/>
          <p:cNvCxnSpPr/>
          <p:nvPr/>
        </p:nvCxnSpPr>
        <p:spPr>
          <a:xfrm flipH="1">
            <a:off x="21862705" y="18483870"/>
            <a:ext cx="633730" cy="57150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23217160" y="18508635"/>
            <a:ext cx="546735" cy="546735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11713210" y="17786350"/>
            <a:ext cx="1536700" cy="7588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p>
            <a:pPr algn="ctr"/>
            <a:r>
              <a:rPr lang="en-US" altLang="zh-CN" dirty="0"/>
              <a:t>Wang</a:t>
            </a:r>
            <a:endParaRPr lang="en-US" altLang="zh-CN" dirty="0"/>
          </a:p>
          <a:p>
            <a:pPr algn="ctr"/>
            <a:r>
              <a:rPr lang="en-US" altLang="zh-CN" dirty="0"/>
              <a:t>CID</a:t>
            </a:r>
            <a:r>
              <a:rPr lang="zh-CN" altLang="en-US" dirty="0"/>
              <a:t>：</a:t>
            </a:r>
            <a:r>
              <a:rPr lang="en-US" altLang="zh-CN" dirty="0"/>
              <a:t>2</a:t>
            </a:r>
            <a:endParaRPr lang="en-US" altLang="zh-CN" dirty="0"/>
          </a:p>
        </p:txBody>
      </p:sp>
      <p:cxnSp>
        <p:nvCxnSpPr>
          <p:cNvPr id="51" name="直接箭头连接符 50"/>
          <p:cNvCxnSpPr/>
          <p:nvPr/>
        </p:nvCxnSpPr>
        <p:spPr>
          <a:xfrm flipH="1">
            <a:off x="11519190" y="18537845"/>
            <a:ext cx="633730" cy="57150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12873645" y="18562610"/>
            <a:ext cx="546735" cy="546735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矩形: 圆角 83"/>
          <p:cNvSpPr/>
          <p:nvPr/>
        </p:nvSpPr>
        <p:spPr>
          <a:xfrm>
            <a:off x="14865640" y="24657340"/>
            <a:ext cx="5784850" cy="2466975"/>
          </a:xfrm>
          <a:prstGeom prst="roundRect">
            <a:avLst>
              <a:gd name="adj" fmla="val 583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p>
            <a:pPr algn="ctr"/>
            <a:r>
              <a:rPr lang="en-US" altLang="zh-CN" dirty="0">
                <a:solidFill>
                  <a:schemeClr val="tx1"/>
                </a:solidFill>
                <a:sym typeface="+mn-ea"/>
              </a:rPr>
              <a:t>172.16.32.13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服务器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569690" y="24972645"/>
            <a:ext cx="2376170" cy="15722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172.16.32.13:8080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NameServer</a:t>
            </a:r>
            <a:endParaRPr lang="en-US" altLang="zh-CN" dirty="0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18258155" y="20862925"/>
            <a:ext cx="2732405" cy="4105275"/>
          </a:xfrm>
          <a:prstGeom prst="straightConnector1">
            <a:avLst/>
          </a:prstGeom>
          <a:ln w="19050">
            <a:solidFill>
              <a:srgbClr val="00B050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7" idx="3"/>
            <a:endCxn id="11" idx="0"/>
          </p:cNvCxnSpPr>
          <p:nvPr/>
        </p:nvCxnSpPr>
        <p:spPr>
          <a:xfrm flipV="1">
            <a:off x="15157450" y="15511780"/>
            <a:ext cx="9158605" cy="4762500"/>
          </a:xfrm>
          <a:prstGeom prst="bentConnector4">
            <a:avLst>
              <a:gd name="adj1" fmla="val 13679"/>
              <a:gd name="adj2" fmla="val 118333"/>
            </a:avLst>
          </a:prstGeom>
          <a:ln w="38100">
            <a:solidFill>
              <a:srgbClr val="0070C0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33" idx="1"/>
            <a:endCxn id="5" idx="0"/>
          </p:cNvCxnSpPr>
          <p:nvPr/>
        </p:nvCxnSpPr>
        <p:spPr>
          <a:xfrm rot="10800000">
            <a:off x="14044930" y="15575280"/>
            <a:ext cx="6264275" cy="4699000"/>
          </a:xfrm>
          <a:prstGeom prst="bentConnector4">
            <a:avLst>
              <a:gd name="adj1" fmla="val 28231"/>
              <a:gd name="adj2" fmla="val 132500"/>
            </a:avLst>
          </a:prstGeom>
          <a:ln w="38100">
            <a:solidFill>
              <a:srgbClr val="00B050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9797395" y="16697960"/>
            <a:ext cx="1193165" cy="7581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p>
            <a:pPr algn="ctr"/>
            <a:r>
              <a:rPr lang="en-US" altLang="zh-CN" dirty="0"/>
              <a:t>Sun</a:t>
            </a:r>
            <a:endParaRPr lang="en-US" altLang="zh-CN" dirty="0"/>
          </a:p>
          <a:p>
            <a:pPr algn="ctr"/>
            <a:r>
              <a:rPr lang="en-US" altLang="zh-CN" dirty="0"/>
              <a:t>CID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endParaRPr lang="en-US" altLang="zh-CN" dirty="0"/>
          </a:p>
        </p:txBody>
      </p:sp>
      <p:cxnSp>
        <p:nvCxnSpPr>
          <p:cNvPr id="19" name="直接箭头连接符 18"/>
          <p:cNvCxnSpPr>
            <a:stCxn id="18" idx="2"/>
          </p:cNvCxnSpPr>
          <p:nvPr/>
        </p:nvCxnSpPr>
        <p:spPr>
          <a:xfrm>
            <a:off x="20394295" y="17456150"/>
            <a:ext cx="0" cy="1645285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任意多边形 24"/>
          <p:cNvSpPr/>
          <p:nvPr/>
        </p:nvSpPr>
        <p:spPr>
          <a:xfrm>
            <a:off x="20990560" y="17080230"/>
            <a:ext cx="4145915" cy="1990090"/>
          </a:xfrm>
          <a:custGeom>
            <a:avLst/>
            <a:gdLst>
              <a:gd name="connisteX0" fmla="*/ 0 w 4216400"/>
              <a:gd name="connsiteY0" fmla="*/ 0 h 1990090"/>
              <a:gd name="connisteX1" fmla="*/ 4216400 w 4216400"/>
              <a:gd name="connsiteY1" fmla="*/ 0 h 1990090"/>
              <a:gd name="connisteX2" fmla="*/ 4208145 w 4216400"/>
              <a:gd name="connsiteY2" fmla="*/ 1990090 h 199009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4216400" h="1990090">
                <a:moveTo>
                  <a:pt x="0" y="0"/>
                </a:moveTo>
                <a:lnTo>
                  <a:pt x="4216400" y="0"/>
                </a:lnTo>
                <a:lnTo>
                  <a:pt x="4208145" y="1990090"/>
                </a:lnTo>
              </a:path>
            </a:pathLst>
          </a:custGeom>
          <a:noFill/>
          <a:ln w="12700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526270" y="16697960"/>
            <a:ext cx="1193165" cy="7429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p>
            <a:pPr algn="ctr"/>
            <a:r>
              <a:rPr lang="en-US" altLang="zh-CN" dirty="0"/>
              <a:t>Li</a:t>
            </a:r>
            <a:endParaRPr lang="en-US" altLang="zh-CN" dirty="0"/>
          </a:p>
          <a:p>
            <a:pPr algn="ctr"/>
            <a:r>
              <a:rPr lang="en-US" altLang="zh-CN" dirty="0"/>
              <a:t>CID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endParaRPr lang="en-US" altLang="zh-CN" dirty="0"/>
          </a:p>
        </p:txBody>
      </p:sp>
      <p:cxnSp>
        <p:nvCxnSpPr>
          <p:cNvPr id="36" name="直接箭头连接符 35"/>
          <p:cNvCxnSpPr>
            <a:stCxn id="35" idx="2"/>
          </p:cNvCxnSpPr>
          <p:nvPr/>
        </p:nvCxnSpPr>
        <p:spPr>
          <a:xfrm>
            <a:off x="10123170" y="17440910"/>
            <a:ext cx="0" cy="1635125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任意多边形 38"/>
          <p:cNvSpPr/>
          <p:nvPr/>
        </p:nvSpPr>
        <p:spPr>
          <a:xfrm>
            <a:off x="10719435" y="17064990"/>
            <a:ext cx="4145915" cy="1990090"/>
          </a:xfrm>
          <a:custGeom>
            <a:avLst/>
            <a:gdLst>
              <a:gd name="connisteX0" fmla="*/ 0 w 4216400"/>
              <a:gd name="connsiteY0" fmla="*/ 0 h 1990090"/>
              <a:gd name="connisteX1" fmla="*/ 4216400 w 4216400"/>
              <a:gd name="connsiteY1" fmla="*/ 0 h 1990090"/>
              <a:gd name="connisteX2" fmla="*/ 4208145 w 4216400"/>
              <a:gd name="connsiteY2" fmla="*/ 1990090 h 199009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4216400" h="1990090">
                <a:moveTo>
                  <a:pt x="0" y="0"/>
                </a:moveTo>
                <a:lnTo>
                  <a:pt x="4216400" y="0"/>
                </a:lnTo>
                <a:lnTo>
                  <a:pt x="4208145" y="1990090"/>
                </a:lnTo>
              </a:path>
            </a:pathLst>
          </a:custGeom>
          <a:noFill/>
          <a:ln w="12700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26863675" y="17981930"/>
            <a:ext cx="2748280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pPr algn="l"/>
            <a:r>
              <a:rPr lang="en-US" altLang="zh-CN"/>
              <a:t>MAC</a:t>
            </a:r>
            <a:r>
              <a:rPr lang="zh-CN" altLang="en-US"/>
              <a:t>：02:42:ac:12:00:01</a:t>
            </a:r>
            <a:endParaRPr lang="zh-CN" altLang="en-US"/>
          </a:p>
          <a:p>
            <a:pPr algn="l"/>
            <a:r>
              <a:rPr lang="en-US" altLang="zh-CN"/>
              <a:t>SVR</a:t>
            </a:r>
            <a:r>
              <a:rPr lang="zh-CN" altLang="en-US"/>
              <a:t>： </a:t>
            </a:r>
            <a:r>
              <a:rPr lang="en-US" altLang="zh-CN"/>
              <a:t>12</a:t>
            </a:r>
            <a:r>
              <a:rPr lang="zh-CN" altLang="en-US"/>
              <a:t>服务器</a:t>
            </a:r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26863675" y="16885285"/>
            <a:ext cx="2748280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pPr algn="l"/>
            <a:r>
              <a:rPr lang="en-US" altLang="zh-CN"/>
              <a:t>MAC</a:t>
            </a:r>
            <a:r>
              <a:rPr lang="zh-CN" altLang="en-US"/>
              <a:t>：02:42:ac:1</a:t>
            </a:r>
            <a:r>
              <a:rPr lang="en-US" altLang="zh-CN"/>
              <a:t>3</a:t>
            </a:r>
            <a:r>
              <a:rPr lang="zh-CN" altLang="en-US"/>
              <a:t>:00:0</a:t>
            </a:r>
            <a:r>
              <a:rPr lang="en-US" altLang="zh-CN"/>
              <a:t>3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SVR</a:t>
            </a:r>
            <a:r>
              <a:rPr lang="zh-CN" altLang="en-US">
                <a:sym typeface="+mn-ea"/>
              </a:rPr>
              <a:t>： </a:t>
            </a:r>
            <a:r>
              <a:rPr lang="en-US" altLang="zh-CN">
                <a:sym typeface="+mn-ea"/>
              </a:rPr>
              <a:t>12</a:t>
            </a:r>
            <a:r>
              <a:rPr lang="zh-CN" altLang="en-US">
                <a:sym typeface="+mn-ea"/>
              </a:rPr>
              <a:t>服务器</a:t>
            </a:r>
            <a:endParaRPr lang="zh-CN" altLang="en-US">
              <a:sym typeface="+mn-ea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010275" y="17981930"/>
            <a:ext cx="2748280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pPr algn="l"/>
            <a:r>
              <a:rPr lang="en-US" altLang="zh-CN"/>
              <a:t>MAC</a:t>
            </a:r>
            <a:r>
              <a:rPr lang="zh-CN" altLang="en-US"/>
              <a:t>：02:42:ac:1</a:t>
            </a:r>
            <a:r>
              <a:rPr lang="en-US" altLang="zh-CN"/>
              <a:t>3</a:t>
            </a:r>
            <a:r>
              <a:rPr lang="zh-CN" altLang="en-US"/>
              <a:t>:00:01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SVR</a:t>
            </a:r>
            <a:r>
              <a:rPr lang="zh-CN" altLang="en-US">
                <a:sym typeface="+mn-ea"/>
              </a:rPr>
              <a:t>： </a:t>
            </a:r>
            <a:r>
              <a:rPr lang="en-US" altLang="zh-CN">
                <a:sym typeface="+mn-ea"/>
              </a:rPr>
              <a:t>.3 </a:t>
            </a:r>
            <a:r>
              <a:rPr lang="zh-CN" altLang="en-US">
                <a:sym typeface="+mn-ea"/>
              </a:rPr>
              <a:t>服务器</a:t>
            </a:r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6010275" y="16885285"/>
            <a:ext cx="2748280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pPr algn="l"/>
            <a:r>
              <a:rPr lang="en-US" altLang="zh-CN"/>
              <a:t>MAC</a:t>
            </a:r>
            <a:r>
              <a:rPr lang="zh-CN" altLang="en-US"/>
              <a:t>：02:42:ac:1</a:t>
            </a:r>
            <a:r>
              <a:rPr lang="en-US" altLang="zh-CN"/>
              <a:t>3</a:t>
            </a:r>
            <a:r>
              <a:rPr lang="zh-CN" altLang="en-US"/>
              <a:t>:00:0</a:t>
            </a:r>
            <a:r>
              <a:rPr lang="en-US" altLang="zh-CN"/>
              <a:t>2</a:t>
            </a:r>
            <a:endParaRPr lang="en-US" altLang="zh-CN"/>
          </a:p>
          <a:p>
            <a:pPr algn="l"/>
            <a:r>
              <a:rPr lang="en-US" altLang="zh-CN"/>
              <a:t>SVR</a:t>
            </a:r>
            <a:r>
              <a:rPr lang="zh-CN" altLang="en-US"/>
              <a:t>： </a:t>
            </a:r>
            <a:r>
              <a:rPr lang="en-US" altLang="zh-CN"/>
              <a:t>.3 </a:t>
            </a:r>
            <a:r>
              <a:rPr lang="zh-CN" altLang="en-US"/>
              <a:t>服务器</a:t>
            </a:r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6010275" y="20090130"/>
            <a:ext cx="274828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pPr algn="l"/>
            <a:r>
              <a:rPr lang="en-US" altLang="zh-CN"/>
              <a:t>MAC</a:t>
            </a:r>
            <a:r>
              <a:rPr lang="zh-CN" altLang="en-US"/>
              <a:t>：02:42:ac:1</a:t>
            </a:r>
            <a:r>
              <a:rPr lang="en-US" altLang="zh-CN"/>
              <a:t>1</a:t>
            </a:r>
            <a:r>
              <a:rPr lang="zh-CN" altLang="en-US"/>
              <a:t>:00:01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26863675" y="20090130"/>
            <a:ext cx="274828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pPr algn="l"/>
            <a:r>
              <a:rPr lang="en-US" altLang="zh-CN"/>
              <a:t>MAC</a:t>
            </a:r>
            <a:r>
              <a:rPr lang="zh-CN" altLang="en-US"/>
              <a:t>：02:42:ac:1</a:t>
            </a:r>
            <a:r>
              <a:rPr lang="en-US" altLang="zh-CN"/>
              <a:t>1</a:t>
            </a:r>
            <a:r>
              <a:rPr lang="zh-CN" altLang="en-US"/>
              <a:t>:00:0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9" name="矩形: 圆角 83"/>
          <p:cNvSpPr/>
          <p:nvPr/>
        </p:nvSpPr>
        <p:spPr>
          <a:xfrm>
            <a:off x="14864715" y="22793325"/>
            <a:ext cx="2748280" cy="1061085"/>
          </a:xfrm>
          <a:prstGeom prst="roundRect">
            <a:avLst>
              <a:gd name="adj" fmla="val 583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p>
            <a:pPr algn="ctr"/>
            <a:r>
              <a:rPr lang="zh-CN" altLang="en-US" dirty="0">
                <a:solidFill>
                  <a:schemeClr val="tx1"/>
                </a:solidFill>
              </a:rPr>
              <a:t>公网服务器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5017173" y="23066665"/>
            <a:ext cx="2376000" cy="3879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58.213.121.2:10027</a:t>
            </a:r>
            <a:endParaRPr lang="en-US" altLang="zh-CN" dirty="0"/>
          </a:p>
        </p:txBody>
      </p:sp>
      <p:cxnSp>
        <p:nvCxnSpPr>
          <p:cNvPr id="12" name="直接箭头连接符 11"/>
          <p:cNvCxnSpPr>
            <a:endCxn id="60" idx="0"/>
          </p:cNvCxnSpPr>
          <p:nvPr/>
        </p:nvCxnSpPr>
        <p:spPr>
          <a:xfrm>
            <a:off x="14318615" y="20817840"/>
            <a:ext cx="1886585" cy="2248535"/>
          </a:xfrm>
          <a:prstGeom prst="straightConnector1">
            <a:avLst/>
          </a:prstGeom>
          <a:ln w="19050">
            <a:solidFill>
              <a:srgbClr val="0070C0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60" idx="2"/>
          </p:cNvCxnSpPr>
          <p:nvPr/>
        </p:nvCxnSpPr>
        <p:spPr>
          <a:xfrm>
            <a:off x="16205200" y="23454360"/>
            <a:ext cx="1090295" cy="1490345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15017115" y="16697960"/>
            <a:ext cx="1193165" cy="7429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p>
            <a:pPr algn="ctr"/>
            <a:r>
              <a:rPr lang="en-US" altLang="zh-CN" dirty="0"/>
              <a:t>Log</a:t>
            </a:r>
            <a:endParaRPr lang="en-US" altLang="zh-CN" dirty="0"/>
          </a:p>
          <a:p>
            <a:pPr algn="ctr"/>
            <a:r>
              <a:rPr lang="en-US" altLang="zh-CN" dirty="0"/>
              <a:t>CID</a:t>
            </a:r>
            <a:r>
              <a:rPr lang="zh-CN" altLang="en-US" dirty="0"/>
              <a:t>：</a:t>
            </a:r>
            <a:r>
              <a:rPr lang="en-US" altLang="zh-CN" dirty="0"/>
              <a:t>3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bldLvl="0" animBg="1"/>
      <p:bldP spid="7" grpId="0" bldLvl="0" animBg="1"/>
      <p:bldP spid="10" grpId="0" bldLvl="0" animBg="1"/>
      <p:bldP spid="5" grpId="0" bldLvl="0" animBg="1"/>
      <p:bldP spid="8" grpId="0" bldLvl="0" animBg="1"/>
      <p:bldP spid="11" grpId="0" bldLvl="0" animBg="1"/>
      <p:bldP spid="15" grpId="0" bldLvl="0" animBg="1"/>
      <p:bldP spid="24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2" grpId="0" bldLvl="0" animBg="1"/>
      <p:bldP spid="33" grpId="0" bldLvl="0" animBg="1"/>
      <p:bldP spid="34" grpId="0" bldLvl="0" animBg="1"/>
      <p:bldP spid="37" grpId="0" bldLvl="0" animBg="1"/>
      <p:bldP spid="31" grpId="0" bldLvl="0" animBg="1"/>
      <p:bldP spid="47" grpId="0" bldLvl="0" animBg="1"/>
      <p:bldP spid="50" grpId="0" bldLvl="0" animBg="1"/>
      <p:bldP spid="3" grpId="0" bldLvl="0" animBg="1"/>
      <p:bldP spid="9" grpId="0" bldLvl="0" animBg="1"/>
      <p:bldP spid="18" grpId="0" bldLvl="0" animBg="1"/>
      <p:bldP spid="35" grpId="0" bldLvl="0" animBg="1"/>
      <p:bldP spid="60" grpId="0" bldLvl="0" animBg="1"/>
      <p:bldP spid="59" grpId="0" bldLvl="0" animBg="1"/>
      <p:bldP spid="63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548</Words>
  <Application>WPS 演示</Application>
  <PresentationFormat>宽屏</PresentationFormat>
  <Paragraphs>81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Calibri</vt:lpstr>
      <vt:lpstr>微软雅黑</vt:lpstr>
      <vt:lpstr>Franklin Gothic Medium</vt:lpstr>
      <vt:lpstr>苹方-简</vt:lpstr>
      <vt:lpstr>Office 主题</vt:lpstr>
      <vt:lpstr>Network</vt:lpstr>
      <vt:lpstr>PowerPoint 演示文稿</vt:lpstr>
      <vt:lpstr>消息链路设计（信息高铁版）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</dc:creator>
  <cp:lastModifiedBy>jian</cp:lastModifiedBy>
  <cp:revision>1</cp:revision>
  <dcterms:created xsi:type="dcterms:W3CDTF">2022-01-12T08:16:41Z</dcterms:created>
  <dcterms:modified xsi:type="dcterms:W3CDTF">2022-01-12T08:16:41Z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