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2FD4-5D99-0023-BF8B-B3EB1FDAB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Road</a:t>
            </a:r>
            <a:r>
              <a:rPr lang="zh-CN" altLang="en-US" dirty="0"/>
              <a:t>对话模型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1522D-CAE2-C4CE-10AF-9D06F1ED7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Road</a:t>
            </a:r>
            <a:r>
              <a:rPr lang="zh-CN" altLang="en-US" dirty="0"/>
              <a:t>模型是一个提供交通方面知识的对话助手</a:t>
            </a:r>
          </a:p>
        </p:txBody>
      </p:sp>
    </p:spTree>
    <p:extLst>
      <p:ext uri="{BB962C8B-B14F-4D97-AF65-F5344CB8AC3E}">
        <p14:creationId xmlns:p14="http://schemas.microsoft.com/office/powerpoint/2010/main" val="105388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BF412-DF0B-FB9B-DB9F-E323758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End</a:t>
            </a:r>
            <a:endParaRPr lang="zh-CN" altLang="en-US" sz="9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B9CC4-A215-C5AD-7B03-A5F2267C5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2025-6-16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EBD966-4266-347C-194C-7AD78F5ABF13}"/>
              </a:ext>
            </a:extLst>
          </p:cNvPr>
          <p:cNvSpPr txBox="1"/>
          <p:nvPr/>
        </p:nvSpPr>
        <p:spPr>
          <a:xfrm>
            <a:off x="871441" y="101259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目录：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4AE4C-529F-A3D2-1C85-C3D9C4B20A20}"/>
              </a:ext>
            </a:extLst>
          </p:cNvPr>
          <p:cNvSpPr txBox="1"/>
          <p:nvPr/>
        </p:nvSpPr>
        <p:spPr>
          <a:xfrm>
            <a:off x="1116918" y="2516133"/>
            <a:ext cx="837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构建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对话助手的背景及意义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构建过程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成员分工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4.github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D030B-E13B-A441-9901-15DDFDB3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Road</a:t>
            </a:r>
            <a:r>
              <a:rPr lang="zh-CN" altLang="en-US" dirty="0"/>
              <a:t>对话助手的背景及意义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73D4D-EA7C-8CBF-D027-9A2847CE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在交通发达的时代，对于交通安全常识的普及显得日渐重要，</a:t>
            </a:r>
            <a:r>
              <a:rPr lang="en-US" altLang="zh-CN" dirty="0"/>
              <a:t>Road</a:t>
            </a:r>
            <a:r>
              <a:rPr lang="zh-CN" altLang="en-US" dirty="0"/>
              <a:t>对话助手专注于普及交通安全方面的知识，提供了一个方便简洁的对话平台，用户可以询问交通方面的问题，</a:t>
            </a:r>
            <a:r>
              <a:rPr lang="en-US" altLang="zh-CN" dirty="0"/>
              <a:t>Road</a:t>
            </a:r>
            <a:r>
              <a:rPr lang="zh-CN" altLang="en-US" dirty="0"/>
              <a:t>可以给用户可行的建议。</a:t>
            </a:r>
          </a:p>
        </p:txBody>
      </p:sp>
    </p:spTree>
    <p:extLst>
      <p:ext uri="{BB962C8B-B14F-4D97-AF65-F5344CB8AC3E}">
        <p14:creationId xmlns:p14="http://schemas.microsoft.com/office/powerpoint/2010/main" val="3113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B073-2E25-F6A7-2612-B22083A9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7CC4-0093-BD9F-B0EA-9D7346D9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E4557-57ED-E65A-F0BA-8F82631A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前端：</a:t>
            </a:r>
            <a:endParaRPr lang="en-US" altLang="zh-CN" dirty="0"/>
          </a:p>
          <a:p>
            <a:pPr lvl="1"/>
            <a:r>
              <a:rPr lang="zh-CN" altLang="en-US" dirty="0"/>
              <a:t>编写语言：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pPr lvl="1"/>
            <a:r>
              <a:rPr lang="zh-CN" altLang="en-US" dirty="0"/>
              <a:t>整体结构：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登录：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C3D03-BF88-5B90-3508-A8E36D18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65" y="3504176"/>
            <a:ext cx="4561555" cy="28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71839-AA71-D758-4E29-E351F4B3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3EA2B-8307-A043-CCCD-D1811809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3227"/>
            <a:ext cx="8596668" cy="5538135"/>
          </a:xfrm>
        </p:spPr>
        <p:txBody>
          <a:bodyPr/>
          <a:lstStyle/>
          <a:p>
            <a:pPr lvl="2"/>
            <a:r>
              <a:rPr lang="en-US" altLang="zh-CN" dirty="0"/>
              <a:t>2.</a:t>
            </a:r>
            <a:r>
              <a:rPr lang="zh-CN" altLang="en-US" dirty="0"/>
              <a:t>注册：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主页：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026C18-F1C0-7D3A-906A-8EFEDF7A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50" y="503227"/>
            <a:ext cx="4244488" cy="2651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525CEF-9F48-E123-BA81-9C06540C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50" y="3429000"/>
            <a:ext cx="4407691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6A90E-23C1-8EE0-9541-6CE625DF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10319-919A-615B-2828-120770E1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3227"/>
            <a:ext cx="8596668" cy="5538135"/>
          </a:xfrm>
        </p:spPr>
        <p:txBody>
          <a:bodyPr/>
          <a:lstStyle/>
          <a:p>
            <a:pPr lvl="2"/>
            <a:r>
              <a:rPr lang="en-US" altLang="zh-CN" dirty="0"/>
              <a:t>2.</a:t>
            </a:r>
            <a:r>
              <a:rPr lang="zh-CN" altLang="en-US" dirty="0"/>
              <a:t>个人信息主页：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账户设置：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78842F-6949-A81B-6C5D-0E7A023A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35" y="3272295"/>
            <a:ext cx="3635100" cy="22705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7DD72B-B8B8-3C6F-0555-AD95281E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035" y="589570"/>
            <a:ext cx="3635100" cy="22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66E730F-EA7B-3EF7-EBDB-27F75D6B6DF3}"/>
              </a:ext>
            </a:extLst>
          </p:cNvPr>
          <p:cNvSpPr txBox="1">
            <a:spLocks/>
          </p:cNvSpPr>
          <p:nvPr/>
        </p:nvSpPr>
        <p:spPr>
          <a:xfrm>
            <a:off x="677334" y="527775"/>
            <a:ext cx="8596668" cy="5513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后端：</a:t>
            </a:r>
            <a:endParaRPr lang="en-US" altLang="zh-CN" dirty="0"/>
          </a:p>
          <a:p>
            <a:pPr lvl="1"/>
            <a:r>
              <a:rPr lang="zh-CN" altLang="en-US" dirty="0"/>
              <a:t>编写语言：</a:t>
            </a:r>
            <a:r>
              <a:rPr lang="en-US" altLang="zh-CN" dirty="0"/>
              <a:t>python (flask</a:t>
            </a:r>
            <a:r>
              <a:rPr lang="zh-CN" altLang="en-US" dirty="0"/>
              <a:t>框架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路由结构：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17BEB-FC10-D632-2795-389FC139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78" y="1456362"/>
            <a:ext cx="2340490" cy="457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8F3811-35C2-BEB6-F2CC-91A18478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78" y="2110507"/>
            <a:ext cx="4871485" cy="457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249648-5C85-59E3-4A44-7DBFA62F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740" y="2777816"/>
            <a:ext cx="4457817" cy="4572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1C3F7C-9009-0648-D821-17552AA20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178" y="4786119"/>
            <a:ext cx="6134260" cy="4572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452A87-13B6-1723-A800-0B4A82410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178" y="5320864"/>
            <a:ext cx="5481101" cy="4572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44B8DAE-46DC-630B-B4B5-6731B4B8D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178" y="5983167"/>
            <a:ext cx="5742364" cy="4572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D730243-41FE-EB74-9AFD-9B057A48A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5740" y="3475829"/>
            <a:ext cx="4740853" cy="4572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1854BB4-BCD4-D733-2114-F7A1B9FA18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5178" y="4139222"/>
            <a:ext cx="4261869" cy="4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FACD-9E1D-846B-A618-703D1E78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32E0B-F4C6-C7FD-077E-E1FA6C20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E24D7-B279-F640-AE09-2B314CAE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何增辉 ：后端（</a:t>
            </a:r>
            <a:r>
              <a:rPr lang="en-US" altLang="zh-CN" dirty="0"/>
              <a:t>flask</a:t>
            </a:r>
            <a:r>
              <a:rPr lang="zh-CN" altLang="en-US" dirty="0"/>
              <a:t>框架）</a:t>
            </a:r>
            <a:endParaRPr lang="en-US" altLang="zh-CN" dirty="0"/>
          </a:p>
          <a:p>
            <a:r>
              <a:rPr lang="zh-CN" altLang="en-US" dirty="0"/>
              <a:t>谢晨骏野：前端（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唐龙：前端（</a:t>
            </a:r>
            <a:r>
              <a:rPr lang="en-US" altLang="zh-CN" dirty="0" err="1"/>
              <a:t>javascript</a:t>
            </a:r>
            <a:r>
              <a:rPr lang="zh-CN" altLang="en-US" dirty="0"/>
              <a:t>）、</a:t>
            </a:r>
            <a:r>
              <a:rPr lang="en-US" altLang="zh-CN" dirty="0"/>
              <a:t>ppt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6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4F1E-F474-8FB1-AACA-C436E81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: yzss-1001/</a:t>
            </a:r>
            <a:r>
              <a:rPr lang="en-US" altLang="zh-CN" dirty="0" err="1"/>
              <a:t>end_of_term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7049-335A-49C8-81F3-9AE8BE9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9504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198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Road对话模型</vt:lpstr>
      <vt:lpstr>PowerPoint 演示文稿</vt:lpstr>
      <vt:lpstr>构建Road对话助手的背景及意义 </vt:lpstr>
      <vt:lpstr>构建过程</vt:lpstr>
      <vt:lpstr>PowerPoint 演示文稿</vt:lpstr>
      <vt:lpstr>PowerPoint 演示文稿</vt:lpstr>
      <vt:lpstr>PowerPoint 演示文稿</vt:lpstr>
      <vt:lpstr>成员分工</vt:lpstr>
      <vt:lpstr>Github: yzss-1001/end_of_term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zss y</dc:creator>
  <cp:lastModifiedBy>zss y</cp:lastModifiedBy>
  <cp:revision>15</cp:revision>
  <dcterms:created xsi:type="dcterms:W3CDTF">2025-06-11T08:44:08Z</dcterms:created>
  <dcterms:modified xsi:type="dcterms:W3CDTF">2025-06-15T08:32:14Z</dcterms:modified>
</cp:coreProperties>
</file>