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132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0f649ad3fef54d81"/>
    <p:sldId id="257" r:id="R7aa2b8dda2644bc4"/>
    <p:sldId id="258" r:id="R259f39d0ae0f442b"/>
    <p:sldId id="259" r:id="Rc9e8fb6af64c46ad"/>
    <p:sldId id="260" r:id="R09206e74ac384a6b"/>
    <p:sldId id="261" r:id="R91441cc4c0e94a5d"/>
    <p:sldId id="262" r:id="Rf338aef2b0814473"/>
    <p:sldId id="263" r:id="R8560c3a9754f4519"/>
    <p:sldId id="264" r:id="R19401f0391b844d3"/>
    <p:sldId id="265" r:id="Radef7a513f3049fc"/>
    <p:sldId id="266" r:id="Rc0e3d90ed9ba4231"/>
    <p:sldId id="267" r:id="Rb007d1bad8504076"/>
    <p:sldId id="268" r:id="R2274b18c348242b7"/>
    <p:sldId id="269" r:id="R2d9a8017e89747f4"/>
    <p:sldId id="270" r:id="Rbc5d4affee6c4cba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7" autoAdjust="0"/>
    <p:restoredTop sz="86483" autoAdjust="0"/>
  </p:normalViewPr>
  <p:slideViewPr>
    <p:cSldViewPr snapToGrid="0" showGuides="1">
      <p:cViewPr varScale="1">
        <p:scale>
          <a:sx n="60" d="100"/>
          <a:sy n="60" d="100"/>
        </p:scale>
        <p:origin x="96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<Relationships xmlns="http://schemas.openxmlformats.org/package/2006/relationships"><Relationship Id="R09206e74ac384a6b" Target="slides/slide10.xml" Type="http://schemas.openxmlformats.org/officeDocument/2006/relationships/slide"/><Relationship Id="R0f649ad3fef54d81" Target="slides/slide6.xml" Type="http://schemas.openxmlformats.org/officeDocument/2006/relationships/slide"/><Relationship Id="R19401f0391b844d3" Target="slides/slide14.xml" Type="http://schemas.openxmlformats.org/officeDocument/2006/relationships/slide"/><Relationship Id="R2274b18c348242b7" Target="slides/slide18.xml" Type="http://schemas.openxmlformats.org/officeDocument/2006/relationships/slide"/><Relationship Id="R259f39d0ae0f442b" Target="slides/slide8.xml" Type="http://schemas.openxmlformats.org/officeDocument/2006/relationships/slide"/><Relationship Id="R2d9a8017e89747f4" Target="slides/slide19.xml" Type="http://schemas.openxmlformats.org/officeDocument/2006/relationships/slide"/><Relationship Id="R7aa2b8dda2644bc4" Target="slides/slide7.xml" Type="http://schemas.openxmlformats.org/officeDocument/2006/relationships/slide"/><Relationship Id="R8560c3a9754f4519" Target="slides/slide13.xml" Type="http://schemas.openxmlformats.org/officeDocument/2006/relationships/slide"/><Relationship Id="R91441cc4c0e94a5d" Target="slides/slide11.xml" Type="http://schemas.openxmlformats.org/officeDocument/2006/relationships/slide"/><Relationship Id="Radef7a513f3049fc" Target="slides/slide15.xml" Type="http://schemas.openxmlformats.org/officeDocument/2006/relationships/slide"/><Relationship Id="Rb007d1bad8504076" Target="slides/slide17.xml" Type="http://schemas.openxmlformats.org/officeDocument/2006/relationships/slide"/><Relationship Id="Rbc5d4affee6c4cba" Target="slides/slide20.xml" Type="http://schemas.openxmlformats.org/officeDocument/2006/relationships/slide"/><Relationship Id="Rc0e3d90ed9ba4231" Target="slides/slide16.xml" Type="http://schemas.openxmlformats.org/officeDocument/2006/relationships/slide"/><Relationship Id="Rc9e8fb6af64c46ad" Target="slides/slide9.xml" Type="http://schemas.openxmlformats.org/officeDocument/2006/relationships/slide"/><Relationship Id="Rf338aef2b0814473" Target="slides/slide12.xml" Type="http://schemas.openxmlformats.org/officeDocument/2006/relationships/slide"/><Relationship Id="rId1" Target="slideMasters/slideMaster1.xml" Type="http://schemas.openxmlformats.org/officeDocument/2006/relationships/slideMaster"/><Relationship Id="rId14" Target="notesMasters/notesMaster1.xml" Type="http://schemas.openxmlformats.org/officeDocument/2006/relationships/notesMaster"/><Relationship Id="rId15" Target="tags/tag1.xml" Type="http://schemas.openxmlformats.org/officeDocument/2006/relationships/tags"/><Relationship Id="rId16" Target="presProps.xml" Type="http://schemas.openxmlformats.org/officeDocument/2006/relationships/presProps"/><Relationship Id="rId17" Target="viewProps.xml" Type="http://schemas.openxmlformats.org/officeDocument/2006/relationships/viewProps"/><Relationship Id="rId18" Target="theme/theme1.xml" Type="http://schemas.openxmlformats.org/officeDocument/2006/relationships/theme"/><Relationship Id="rId19" Target="tableStyles.xml" Type="http://schemas.openxmlformats.org/officeDocument/2006/relationships/tableStyles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7B173-04F3-4B01-9CFC-FF5CE3A1530B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65D72-D9DE-4FFB-8A94-4EA175F6A8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6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slideLayout1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descr="ee70f4ea-ab84-44bc-98af-58aec8f1d8d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标题 1" descr="429b2309-a564-47ff-88b4-e7574614c4fa"/>
          <p:cNvSpPr>
            <a:spLocks noGrp="1"/>
          </p:cNvSpPr>
          <p:nvPr>
            <p:ph type="ctrTitle" hasCustomPrompt="1"/>
          </p:nvPr>
        </p:nvSpPr>
        <p:spPr>
          <a:xfrm flipV="false" flipH="false">
            <a:off x="660400" y="1130300"/>
            <a:ext cx="5597388" cy="204724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533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副标题 2" descr="ebb6836c-e505-404f-bc3f-d556239a54f5"/>
          <p:cNvSpPr>
            <a:spLocks noGrp="1"/>
          </p:cNvSpPr>
          <p:nvPr>
            <p:ph type="subTitle" idx="1" hasCustomPrompt="1"/>
          </p:nvPr>
        </p:nvSpPr>
        <p:spPr>
          <a:xfrm flipV="false" flipH="false">
            <a:off x="660400" y="3272595"/>
            <a:ext cx="5597388" cy="84220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文本占位符 3" descr="92414868-142c-4880-b323-44755c423ba2"/>
          <p:cNvSpPr>
            <a:spLocks noGrp="1"/>
          </p:cNvSpPr>
          <p:nvPr>
            <p:ph type="body" sz="quarter" idx="13" hasCustomPrompt="1"/>
          </p:nvPr>
        </p:nvSpPr>
        <p:spPr>
          <a:xfrm flipV="false" flipH="false">
            <a:off x="673459" y="4379844"/>
            <a:ext cx="1993900" cy="3457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5" name="文本占位符 4" descr="04038ab6-10b6-4c8f-bc67-9be222a041c7"/>
          <p:cNvSpPr>
            <a:spLocks noGrp="1"/>
          </p:cNvSpPr>
          <p:nvPr>
            <p:ph type="body" sz="quarter" idx="14" hasCustomPrompt="1"/>
          </p:nvPr>
        </p:nvSpPr>
        <p:spPr>
          <a:xfrm flipV="false" flipH="false">
            <a:off x="2892784" y="4379844"/>
            <a:ext cx="1993900" cy="3457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20XX.XX.XX</a:t>
            </a:r>
          </a:p>
        </p:txBody>
      </p:sp>
      <p:sp>
        <p:nvSpPr>
          <p:cNvPr id="6" name="任意多边形: 形状 5" descr="d8616a14-1795-4e68-954e-1bc36428d870"/>
          <p:cNvSpPr/>
          <p:nvPr/>
        </p:nvSpPr>
        <p:spPr>
          <a:xfrm>
            <a:off x="6809798" y="1"/>
            <a:ext cx="5382203" cy="6506969"/>
          </a:xfrm>
          <a:custGeom>
            <a:avLst/>
            <a:gdLst>
              <a:gd name="connsiteX0" fmla="*/ 188190 w 5382203"/>
              <a:gd name="connsiteY0" fmla="*/ 0 h 6506969"/>
              <a:gd name="connsiteX1" fmla="*/ 5382203 w 5382203"/>
              <a:gd name="connsiteY1" fmla="*/ 0 h 6506969"/>
              <a:gd name="connsiteX2" fmla="*/ 5382203 w 5382203"/>
              <a:gd name="connsiteY2" fmla="*/ 6500613 h 6506969"/>
              <a:gd name="connsiteX3" fmla="*/ 5130820 w 5382203"/>
              <a:gd name="connsiteY3" fmla="*/ 6506969 h 6506969"/>
              <a:gd name="connsiteX4" fmla="*/ 0 w 5382203"/>
              <a:gd name="connsiteY4" fmla="*/ 1376149 h 6506969"/>
              <a:gd name="connsiteX5" fmla="*/ 161532 w 5382203"/>
              <a:gd name="connsiteY5" fmla="*/ 93877 h 65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2203" h="6506969">
                <a:moveTo>
                  <a:pt x="188190" y="0"/>
                </a:moveTo>
                <a:lnTo>
                  <a:pt x="5382203" y="0"/>
                </a:lnTo>
                <a:lnTo>
                  <a:pt x="5382203" y="6500613"/>
                </a:lnTo>
                <a:lnTo>
                  <a:pt x="5130820" y="6506969"/>
                </a:lnTo>
                <a:cubicBezTo>
                  <a:pt x="2297146" y="6506969"/>
                  <a:pt x="0" y="4209823"/>
                  <a:pt x="0" y="1376149"/>
                </a:cubicBezTo>
                <a:cubicBezTo>
                  <a:pt x="0" y="933388"/>
                  <a:pt x="56083" y="503725"/>
                  <a:pt x="161532" y="93877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任意多边形: 形状 7" descr="b6c30a56-ba33-4f5c-ab3c-24d2ec26373d"/>
          <p:cNvSpPr/>
          <p:nvPr/>
        </p:nvSpPr>
        <p:spPr>
          <a:xfrm>
            <a:off x="7253920" y="0"/>
            <a:ext cx="4938080" cy="5960894"/>
          </a:xfrm>
          <a:custGeom>
            <a:avLst/>
            <a:gdLst>
              <a:gd name="connsiteX0" fmla="*/ 651424 w 4938080"/>
              <a:gd name="connsiteY0" fmla="*/ 0 h 5960894"/>
              <a:gd name="connsiteX1" fmla="*/ 4938080 w 4938080"/>
              <a:gd name="connsiteY1" fmla="*/ 0 h 5960894"/>
              <a:gd name="connsiteX2" fmla="*/ 4938080 w 4938080"/>
              <a:gd name="connsiteY2" fmla="*/ 5795924 h 5960894"/>
              <a:gd name="connsiteX3" fmla="*/ 4781227 w 4938080"/>
              <a:gd name="connsiteY3" fmla="*/ 5840466 h 5960894"/>
              <a:gd name="connsiteX4" fmla="*/ 3825240 w 4938080"/>
              <a:gd name="connsiteY4" fmla="*/ 5960894 h 5960894"/>
              <a:gd name="connsiteX5" fmla="*/ 0 w 4938080"/>
              <a:gd name="connsiteY5" fmla="*/ 2135654 h 5960894"/>
              <a:gd name="connsiteX6" fmla="*/ 461686 w 4938080"/>
              <a:gd name="connsiteY6" fmla="*/ 312317 h 596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8080" h="5960894">
                <a:moveTo>
                  <a:pt x="651424" y="0"/>
                </a:moveTo>
                <a:lnTo>
                  <a:pt x="4938080" y="0"/>
                </a:lnTo>
                <a:lnTo>
                  <a:pt x="4938080" y="5795924"/>
                </a:lnTo>
                <a:lnTo>
                  <a:pt x="4781227" y="5840466"/>
                </a:lnTo>
                <a:cubicBezTo>
                  <a:pt x="4475669" y="5919082"/>
                  <a:pt x="4155337" y="5960894"/>
                  <a:pt x="3825240" y="5960894"/>
                </a:cubicBezTo>
                <a:cubicBezTo>
                  <a:pt x="1712618" y="5960894"/>
                  <a:pt x="0" y="4248276"/>
                  <a:pt x="0" y="2135654"/>
                </a:cubicBezTo>
                <a:cubicBezTo>
                  <a:pt x="0" y="1475460"/>
                  <a:pt x="167248" y="854328"/>
                  <a:pt x="461686" y="31231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任意多边形: 形状 8" descr="2bc44868-1f24-464a-a9cf-f2ea2eb95252"/>
          <p:cNvSpPr/>
          <p:nvPr/>
        </p:nvSpPr>
        <p:spPr>
          <a:xfrm>
            <a:off x="9677737" y="500644"/>
            <a:ext cx="1853863" cy="1523069"/>
          </a:xfrm>
          <a:custGeom>
            <a:avLst/>
            <a:gdLst>
              <a:gd name="connsiteX0" fmla="*/ 4869195 w 5049158"/>
              <a:gd name="connsiteY0" fmla="*/ 3788286 h 4148212"/>
              <a:gd name="connsiteX1" fmla="*/ 5049158 w 5049158"/>
              <a:gd name="connsiteY1" fmla="*/ 3968249 h 4148212"/>
              <a:gd name="connsiteX2" fmla="*/ 4869195 w 5049158"/>
              <a:gd name="connsiteY2" fmla="*/ 4148212 h 4148212"/>
              <a:gd name="connsiteX3" fmla="*/ 4689232 w 5049158"/>
              <a:gd name="connsiteY3" fmla="*/ 3968249 h 4148212"/>
              <a:gd name="connsiteX4" fmla="*/ 4869195 w 5049158"/>
              <a:gd name="connsiteY4" fmla="*/ 3788286 h 4148212"/>
              <a:gd name="connsiteX5" fmla="*/ 4283041 w 5049158"/>
              <a:gd name="connsiteY5" fmla="*/ 3788286 h 4148212"/>
              <a:gd name="connsiteX6" fmla="*/ 4463004 w 5049158"/>
              <a:gd name="connsiteY6" fmla="*/ 3968249 h 4148212"/>
              <a:gd name="connsiteX7" fmla="*/ 4283041 w 5049158"/>
              <a:gd name="connsiteY7" fmla="*/ 4148212 h 4148212"/>
              <a:gd name="connsiteX8" fmla="*/ 4103078 w 5049158"/>
              <a:gd name="connsiteY8" fmla="*/ 3968249 h 4148212"/>
              <a:gd name="connsiteX9" fmla="*/ 4283041 w 5049158"/>
              <a:gd name="connsiteY9" fmla="*/ 3788286 h 4148212"/>
              <a:gd name="connsiteX10" fmla="*/ 3696887 w 5049158"/>
              <a:gd name="connsiteY10" fmla="*/ 3788286 h 4148212"/>
              <a:gd name="connsiteX11" fmla="*/ 3876850 w 5049158"/>
              <a:gd name="connsiteY11" fmla="*/ 3968249 h 4148212"/>
              <a:gd name="connsiteX12" fmla="*/ 3696887 w 5049158"/>
              <a:gd name="connsiteY12" fmla="*/ 4148212 h 4148212"/>
              <a:gd name="connsiteX13" fmla="*/ 3516924 w 5049158"/>
              <a:gd name="connsiteY13" fmla="*/ 3968249 h 4148212"/>
              <a:gd name="connsiteX14" fmla="*/ 3696887 w 5049158"/>
              <a:gd name="connsiteY14" fmla="*/ 3788286 h 4148212"/>
              <a:gd name="connsiteX15" fmla="*/ 3110733 w 5049158"/>
              <a:gd name="connsiteY15" fmla="*/ 3788286 h 4148212"/>
              <a:gd name="connsiteX16" fmla="*/ 3290696 w 5049158"/>
              <a:gd name="connsiteY16" fmla="*/ 3968249 h 4148212"/>
              <a:gd name="connsiteX17" fmla="*/ 3110733 w 5049158"/>
              <a:gd name="connsiteY17" fmla="*/ 4148212 h 4148212"/>
              <a:gd name="connsiteX18" fmla="*/ 2930770 w 5049158"/>
              <a:gd name="connsiteY18" fmla="*/ 3968249 h 4148212"/>
              <a:gd name="connsiteX19" fmla="*/ 3110733 w 5049158"/>
              <a:gd name="connsiteY19" fmla="*/ 3788286 h 4148212"/>
              <a:gd name="connsiteX20" fmla="*/ 2524579 w 5049158"/>
              <a:gd name="connsiteY20" fmla="*/ 3788286 h 4148212"/>
              <a:gd name="connsiteX21" fmla="*/ 2704542 w 5049158"/>
              <a:gd name="connsiteY21" fmla="*/ 3968249 h 4148212"/>
              <a:gd name="connsiteX22" fmla="*/ 2524579 w 5049158"/>
              <a:gd name="connsiteY22" fmla="*/ 4148212 h 4148212"/>
              <a:gd name="connsiteX23" fmla="*/ 2344616 w 5049158"/>
              <a:gd name="connsiteY23" fmla="*/ 3968249 h 4148212"/>
              <a:gd name="connsiteX24" fmla="*/ 2524579 w 5049158"/>
              <a:gd name="connsiteY24" fmla="*/ 3788286 h 4148212"/>
              <a:gd name="connsiteX25" fmla="*/ 1938425 w 5049158"/>
              <a:gd name="connsiteY25" fmla="*/ 3788286 h 4148212"/>
              <a:gd name="connsiteX26" fmla="*/ 2118388 w 5049158"/>
              <a:gd name="connsiteY26" fmla="*/ 3968249 h 4148212"/>
              <a:gd name="connsiteX27" fmla="*/ 1938425 w 5049158"/>
              <a:gd name="connsiteY27" fmla="*/ 4148212 h 4148212"/>
              <a:gd name="connsiteX28" fmla="*/ 1758462 w 5049158"/>
              <a:gd name="connsiteY28" fmla="*/ 3968249 h 4148212"/>
              <a:gd name="connsiteX29" fmla="*/ 1938425 w 5049158"/>
              <a:gd name="connsiteY29" fmla="*/ 3788286 h 4148212"/>
              <a:gd name="connsiteX30" fmla="*/ 1352271 w 5049158"/>
              <a:gd name="connsiteY30" fmla="*/ 3788286 h 4148212"/>
              <a:gd name="connsiteX31" fmla="*/ 1532234 w 5049158"/>
              <a:gd name="connsiteY31" fmla="*/ 3968249 h 4148212"/>
              <a:gd name="connsiteX32" fmla="*/ 1352271 w 5049158"/>
              <a:gd name="connsiteY32" fmla="*/ 4148212 h 4148212"/>
              <a:gd name="connsiteX33" fmla="*/ 1172308 w 5049158"/>
              <a:gd name="connsiteY33" fmla="*/ 3968249 h 4148212"/>
              <a:gd name="connsiteX34" fmla="*/ 1352271 w 5049158"/>
              <a:gd name="connsiteY34" fmla="*/ 3788286 h 4148212"/>
              <a:gd name="connsiteX35" fmla="*/ 766117 w 5049158"/>
              <a:gd name="connsiteY35" fmla="*/ 3788286 h 4148212"/>
              <a:gd name="connsiteX36" fmla="*/ 946080 w 5049158"/>
              <a:gd name="connsiteY36" fmla="*/ 3968249 h 4148212"/>
              <a:gd name="connsiteX37" fmla="*/ 766117 w 5049158"/>
              <a:gd name="connsiteY37" fmla="*/ 4148212 h 4148212"/>
              <a:gd name="connsiteX38" fmla="*/ 586154 w 5049158"/>
              <a:gd name="connsiteY38" fmla="*/ 3968249 h 4148212"/>
              <a:gd name="connsiteX39" fmla="*/ 766117 w 5049158"/>
              <a:gd name="connsiteY39" fmla="*/ 3788286 h 4148212"/>
              <a:gd name="connsiteX40" fmla="*/ 179963 w 5049158"/>
              <a:gd name="connsiteY40" fmla="*/ 3788286 h 4148212"/>
              <a:gd name="connsiteX41" fmla="*/ 359926 w 5049158"/>
              <a:gd name="connsiteY41" fmla="*/ 3968249 h 4148212"/>
              <a:gd name="connsiteX42" fmla="*/ 179963 w 5049158"/>
              <a:gd name="connsiteY42" fmla="*/ 4148212 h 4148212"/>
              <a:gd name="connsiteX43" fmla="*/ 0 w 5049158"/>
              <a:gd name="connsiteY43" fmla="*/ 3968249 h 4148212"/>
              <a:gd name="connsiteX44" fmla="*/ 179963 w 5049158"/>
              <a:gd name="connsiteY44" fmla="*/ 3788286 h 4148212"/>
              <a:gd name="connsiteX45" fmla="*/ 4869195 w 5049158"/>
              <a:gd name="connsiteY45" fmla="*/ 3156905 h 4148212"/>
              <a:gd name="connsiteX46" fmla="*/ 5049158 w 5049158"/>
              <a:gd name="connsiteY46" fmla="*/ 3336868 h 4148212"/>
              <a:gd name="connsiteX47" fmla="*/ 4869195 w 5049158"/>
              <a:gd name="connsiteY47" fmla="*/ 3516831 h 4148212"/>
              <a:gd name="connsiteX48" fmla="*/ 4689232 w 5049158"/>
              <a:gd name="connsiteY48" fmla="*/ 3336868 h 4148212"/>
              <a:gd name="connsiteX49" fmla="*/ 4869195 w 5049158"/>
              <a:gd name="connsiteY49" fmla="*/ 3156905 h 4148212"/>
              <a:gd name="connsiteX50" fmla="*/ 4283041 w 5049158"/>
              <a:gd name="connsiteY50" fmla="*/ 3156905 h 4148212"/>
              <a:gd name="connsiteX51" fmla="*/ 4463004 w 5049158"/>
              <a:gd name="connsiteY51" fmla="*/ 3336868 h 4148212"/>
              <a:gd name="connsiteX52" fmla="*/ 4283041 w 5049158"/>
              <a:gd name="connsiteY52" fmla="*/ 3516831 h 4148212"/>
              <a:gd name="connsiteX53" fmla="*/ 4103078 w 5049158"/>
              <a:gd name="connsiteY53" fmla="*/ 3336868 h 4148212"/>
              <a:gd name="connsiteX54" fmla="*/ 4283041 w 5049158"/>
              <a:gd name="connsiteY54" fmla="*/ 3156905 h 4148212"/>
              <a:gd name="connsiteX55" fmla="*/ 3696887 w 5049158"/>
              <a:gd name="connsiteY55" fmla="*/ 3156905 h 4148212"/>
              <a:gd name="connsiteX56" fmla="*/ 3876850 w 5049158"/>
              <a:gd name="connsiteY56" fmla="*/ 3336868 h 4148212"/>
              <a:gd name="connsiteX57" fmla="*/ 3696887 w 5049158"/>
              <a:gd name="connsiteY57" fmla="*/ 3516831 h 4148212"/>
              <a:gd name="connsiteX58" fmla="*/ 3516924 w 5049158"/>
              <a:gd name="connsiteY58" fmla="*/ 3336868 h 4148212"/>
              <a:gd name="connsiteX59" fmla="*/ 3696887 w 5049158"/>
              <a:gd name="connsiteY59" fmla="*/ 3156905 h 4148212"/>
              <a:gd name="connsiteX60" fmla="*/ 3110733 w 5049158"/>
              <a:gd name="connsiteY60" fmla="*/ 3156905 h 4148212"/>
              <a:gd name="connsiteX61" fmla="*/ 3290696 w 5049158"/>
              <a:gd name="connsiteY61" fmla="*/ 3336868 h 4148212"/>
              <a:gd name="connsiteX62" fmla="*/ 3110733 w 5049158"/>
              <a:gd name="connsiteY62" fmla="*/ 3516831 h 4148212"/>
              <a:gd name="connsiteX63" fmla="*/ 2930770 w 5049158"/>
              <a:gd name="connsiteY63" fmla="*/ 3336868 h 4148212"/>
              <a:gd name="connsiteX64" fmla="*/ 3110733 w 5049158"/>
              <a:gd name="connsiteY64" fmla="*/ 3156905 h 4148212"/>
              <a:gd name="connsiteX65" fmla="*/ 2524579 w 5049158"/>
              <a:gd name="connsiteY65" fmla="*/ 3156905 h 4148212"/>
              <a:gd name="connsiteX66" fmla="*/ 2704542 w 5049158"/>
              <a:gd name="connsiteY66" fmla="*/ 3336868 h 4148212"/>
              <a:gd name="connsiteX67" fmla="*/ 2524579 w 5049158"/>
              <a:gd name="connsiteY67" fmla="*/ 3516831 h 4148212"/>
              <a:gd name="connsiteX68" fmla="*/ 2344616 w 5049158"/>
              <a:gd name="connsiteY68" fmla="*/ 3336868 h 4148212"/>
              <a:gd name="connsiteX69" fmla="*/ 2524579 w 5049158"/>
              <a:gd name="connsiteY69" fmla="*/ 3156905 h 4148212"/>
              <a:gd name="connsiteX70" fmla="*/ 1938425 w 5049158"/>
              <a:gd name="connsiteY70" fmla="*/ 3156905 h 4148212"/>
              <a:gd name="connsiteX71" fmla="*/ 2118388 w 5049158"/>
              <a:gd name="connsiteY71" fmla="*/ 3336868 h 4148212"/>
              <a:gd name="connsiteX72" fmla="*/ 1938425 w 5049158"/>
              <a:gd name="connsiteY72" fmla="*/ 3516831 h 4148212"/>
              <a:gd name="connsiteX73" fmla="*/ 1758462 w 5049158"/>
              <a:gd name="connsiteY73" fmla="*/ 3336868 h 4148212"/>
              <a:gd name="connsiteX74" fmla="*/ 1938425 w 5049158"/>
              <a:gd name="connsiteY74" fmla="*/ 3156905 h 4148212"/>
              <a:gd name="connsiteX75" fmla="*/ 1352271 w 5049158"/>
              <a:gd name="connsiteY75" fmla="*/ 3156905 h 4148212"/>
              <a:gd name="connsiteX76" fmla="*/ 1532234 w 5049158"/>
              <a:gd name="connsiteY76" fmla="*/ 3336868 h 4148212"/>
              <a:gd name="connsiteX77" fmla="*/ 1352271 w 5049158"/>
              <a:gd name="connsiteY77" fmla="*/ 3516831 h 4148212"/>
              <a:gd name="connsiteX78" fmla="*/ 1172308 w 5049158"/>
              <a:gd name="connsiteY78" fmla="*/ 3336868 h 4148212"/>
              <a:gd name="connsiteX79" fmla="*/ 1352271 w 5049158"/>
              <a:gd name="connsiteY79" fmla="*/ 3156905 h 4148212"/>
              <a:gd name="connsiteX80" fmla="*/ 766117 w 5049158"/>
              <a:gd name="connsiteY80" fmla="*/ 3156905 h 4148212"/>
              <a:gd name="connsiteX81" fmla="*/ 946080 w 5049158"/>
              <a:gd name="connsiteY81" fmla="*/ 3336868 h 4148212"/>
              <a:gd name="connsiteX82" fmla="*/ 766117 w 5049158"/>
              <a:gd name="connsiteY82" fmla="*/ 3516831 h 4148212"/>
              <a:gd name="connsiteX83" fmla="*/ 586154 w 5049158"/>
              <a:gd name="connsiteY83" fmla="*/ 3336868 h 4148212"/>
              <a:gd name="connsiteX84" fmla="*/ 766117 w 5049158"/>
              <a:gd name="connsiteY84" fmla="*/ 3156905 h 4148212"/>
              <a:gd name="connsiteX85" fmla="*/ 179963 w 5049158"/>
              <a:gd name="connsiteY85" fmla="*/ 3156905 h 4148212"/>
              <a:gd name="connsiteX86" fmla="*/ 359926 w 5049158"/>
              <a:gd name="connsiteY86" fmla="*/ 3336868 h 4148212"/>
              <a:gd name="connsiteX87" fmla="*/ 179963 w 5049158"/>
              <a:gd name="connsiteY87" fmla="*/ 3516831 h 4148212"/>
              <a:gd name="connsiteX88" fmla="*/ 0 w 5049158"/>
              <a:gd name="connsiteY88" fmla="*/ 3336868 h 4148212"/>
              <a:gd name="connsiteX89" fmla="*/ 179963 w 5049158"/>
              <a:gd name="connsiteY89" fmla="*/ 3156905 h 4148212"/>
              <a:gd name="connsiteX90" fmla="*/ 4869195 w 5049158"/>
              <a:gd name="connsiteY90" fmla="*/ 2525524 h 4148212"/>
              <a:gd name="connsiteX91" fmla="*/ 5049158 w 5049158"/>
              <a:gd name="connsiteY91" fmla="*/ 2705487 h 4148212"/>
              <a:gd name="connsiteX92" fmla="*/ 4869195 w 5049158"/>
              <a:gd name="connsiteY92" fmla="*/ 2885450 h 4148212"/>
              <a:gd name="connsiteX93" fmla="*/ 4689232 w 5049158"/>
              <a:gd name="connsiteY93" fmla="*/ 2705487 h 4148212"/>
              <a:gd name="connsiteX94" fmla="*/ 4869195 w 5049158"/>
              <a:gd name="connsiteY94" fmla="*/ 2525524 h 4148212"/>
              <a:gd name="connsiteX95" fmla="*/ 4283041 w 5049158"/>
              <a:gd name="connsiteY95" fmla="*/ 2525524 h 4148212"/>
              <a:gd name="connsiteX96" fmla="*/ 4463004 w 5049158"/>
              <a:gd name="connsiteY96" fmla="*/ 2705487 h 4148212"/>
              <a:gd name="connsiteX97" fmla="*/ 4283041 w 5049158"/>
              <a:gd name="connsiteY97" fmla="*/ 2885450 h 4148212"/>
              <a:gd name="connsiteX98" fmla="*/ 4103078 w 5049158"/>
              <a:gd name="connsiteY98" fmla="*/ 2705487 h 4148212"/>
              <a:gd name="connsiteX99" fmla="*/ 4283041 w 5049158"/>
              <a:gd name="connsiteY99" fmla="*/ 2525524 h 4148212"/>
              <a:gd name="connsiteX100" fmla="*/ 3696887 w 5049158"/>
              <a:gd name="connsiteY100" fmla="*/ 2525524 h 4148212"/>
              <a:gd name="connsiteX101" fmla="*/ 3876850 w 5049158"/>
              <a:gd name="connsiteY101" fmla="*/ 2705487 h 4148212"/>
              <a:gd name="connsiteX102" fmla="*/ 3696887 w 5049158"/>
              <a:gd name="connsiteY102" fmla="*/ 2885450 h 4148212"/>
              <a:gd name="connsiteX103" fmla="*/ 3516924 w 5049158"/>
              <a:gd name="connsiteY103" fmla="*/ 2705487 h 4148212"/>
              <a:gd name="connsiteX104" fmla="*/ 3696887 w 5049158"/>
              <a:gd name="connsiteY104" fmla="*/ 2525524 h 4148212"/>
              <a:gd name="connsiteX105" fmla="*/ 3110733 w 5049158"/>
              <a:gd name="connsiteY105" fmla="*/ 2525524 h 4148212"/>
              <a:gd name="connsiteX106" fmla="*/ 3290696 w 5049158"/>
              <a:gd name="connsiteY106" fmla="*/ 2705487 h 4148212"/>
              <a:gd name="connsiteX107" fmla="*/ 3110733 w 5049158"/>
              <a:gd name="connsiteY107" fmla="*/ 2885450 h 4148212"/>
              <a:gd name="connsiteX108" fmla="*/ 2930770 w 5049158"/>
              <a:gd name="connsiteY108" fmla="*/ 2705487 h 4148212"/>
              <a:gd name="connsiteX109" fmla="*/ 3110733 w 5049158"/>
              <a:gd name="connsiteY109" fmla="*/ 2525524 h 4148212"/>
              <a:gd name="connsiteX110" fmla="*/ 2524579 w 5049158"/>
              <a:gd name="connsiteY110" fmla="*/ 2525524 h 4148212"/>
              <a:gd name="connsiteX111" fmla="*/ 2704542 w 5049158"/>
              <a:gd name="connsiteY111" fmla="*/ 2705487 h 4148212"/>
              <a:gd name="connsiteX112" fmla="*/ 2524579 w 5049158"/>
              <a:gd name="connsiteY112" fmla="*/ 2885450 h 4148212"/>
              <a:gd name="connsiteX113" fmla="*/ 2344616 w 5049158"/>
              <a:gd name="connsiteY113" fmla="*/ 2705487 h 4148212"/>
              <a:gd name="connsiteX114" fmla="*/ 2524579 w 5049158"/>
              <a:gd name="connsiteY114" fmla="*/ 2525524 h 4148212"/>
              <a:gd name="connsiteX115" fmla="*/ 1938425 w 5049158"/>
              <a:gd name="connsiteY115" fmla="*/ 2525524 h 4148212"/>
              <a:gd name="connsiteX116" fmla="*/ 2118388 w 5049158"/>
              <a:gd name="connsiteY116" fmla="*/ 2705487 h 4148212"/>
              <a:gd name="connsiteX117" fmla="*/ 1938425 w 5049158"/>
              <a:gd name="connsiteY117" fmla="*/ 2885450 h 4148212"/>
              <a:gd name="connsiteX118" fmla="*/ 1758462 w 5049158"/>
              <a:gd name="connsiteY118" fmla="*/ 2705487 h 4148212"/>
              <a:gd name="connsiteX119" fmla="*/ 1938425 w 5049158"/>
              <a:gd name="connsiteY119" fmla="*/ 2525524 h 4148212"/>
              <a:gd name="connsiteX120" fmla="*/ 1352271 w 5049158"/>
              <a:gd name="connsiteY120" fmla="*/ 2525524 h 4148212"/>
              <a:gd name="connsiteX121" fmla="*/ 1532234 w 5049158"/>
              <a:gd name="connsiteY121" fmla="*/ 2705487 h 4148212"/>
              <a:gd name="connsiteX122" fmla="*/ 1352271 w 5049158"/>
              <a:gd name="connsiteY122" fmla="*/ 2885450 h 4148212"/>
              <a:gd name="connsiteX123" fmla="*/ 1172308 w 5049158"/>
              <a:gd name="connsiteY123" fmla="*/ 2705487 h 4148212"/>
              <a:gd name="connsiteX124" fmla="*/ 1352271 w 5049158"/>
              <a:gd name="connsiteY124" fmla="*/ 2525524 h 4148212"/>
              <a:gd name="connsiteX125" fmla="*/ 766117 w 5049158"/>
              <a:gd name="connsiteY125" fmla="*/ 2525524 h 4148212"/>
              <a:gd name="connsiteX126" fmla="*/ 946080 w 5049158"/>
              <a:gd name="connsiteY126" fmla="*/ 2705487 h 4148212"/>
              <a:gd name="connsiteX127" fmla="*/ 766117 w 5049158"/>
              <a:gd name="connsiteY127" fmla="*/ 2885450 h 4148212"/>
              <a:gd name="connsiteX128" fmla="*/ 586154 w 5049158"/>
              <a:gd name="connsiteY128" fmla="*/ 2705487 h 4148212"/>
              <a:gd name="connsiteX129" fmla="*/ 766117 w 5049158"/>
              <a:gd name="connsiteY129" fmla="*/ 2525524 h 4148212"/>
              <a:gd name="connsiteX130" fmla="*/ 179963 w 5049158"/>
              <a:gd name="connsiteY130" fmla="*/ 2525524 h 4148212"/>
              <a:gd name="connsiteX131" fmla="*/ 359926 w 5049158"/>
              <a:gd name="connsiteY131" fmla="*/ 2705487 h 4148212"/>
              <a:gd name="connsiteX132" fmla="*/ 179963 w 5049158"/>
              <a:gd name="connsiteY132" fmla="*/ 2885450 h 4148212"/>
              <a:gd name="connsiteX133" fmla="*/ 0 w 5049158"/>
              <a:gd name="connsiteY133" fmla="*/ 2705487 h 4148212"/>
              <a:gd name="connsiteX134" fmla="*/ 179963 w 5049158"/>
              <a:gd name="connsiteY134" fmla="*/ 2525524 h 4148212"/>
              <a:gd name="connsiteX135" fmla="*/ 4869195 w 5049158"/>
              <a:gd name="connsiteY135" fmla="*/ 1894143 h 4148212"/>
              <a:gd name="connsiteX136" fmla="*/ 5049158 w 5049158"/>
              <a:gd name="connsiteY136" fmla="*/ 2074106 h 4148212"/>
              <a:gd name="connsiteX137" fmla="*/ 4869195 w 5049158"/>
              <a:gd name="connsiteY137" fmla="*/ 2254069 h 4148212"/>
              <a:gd name="connsiteX138" fmla="*/ 4689232 w 5049158"/>
              <a:gd name="connsiteY138" fmla="*/ 2074106 h 4148212"/>
              <a:gd name="connsiteX139" fmla="*/ 4869195 w 5049158"/>
              <a:gd name="connsiteY139" fmla="*/ 1894143 h 4148212"/>
              <a:gd name="connsiteX140" fmla="*/ 4283041 w 5049158"/>
              <a:gd name="connsiteY140" fmla="*/ 1894143 h 4148212"/>
              <a:gd name="connsiteX141" fmla="*/ 4463004 w 5049158"/>
              <a:gd name="connsiteY141" fmla="*/ 2074106 h 4148212"/>
              <a:gd name="connsiteX142" fmla="*/ 4283041 w 5049158"/>
              <a:gd name="connsiteY142" fmla="*/ 2254069 h 4148212"/>
              <a:gd name="connsiteX143" fmla="*/ 4103078 w 5049158"/>
              <a:gd name="connsiteY143" fmla="*/ 2074106 h 4148212"/>
              <a:gd name="connsiteX144" fmla="*/ 4283041 w 5049158"/>
              <a:gd name="connsiteY144" fmla="*/ 1894143 h 4148212"/>
              <a:gd name="connsiteX145" fmla="*/ 3696887 w 5049158"/>
              <a:gd name="connsiteY145" fmla="*/ 1894143 h 4148212"/>
              <a:gd name="connsiteX146" fmla="*/ 3876850 w 5049158"/>
              <a:gd name="connsiteY146" fmla="*/ 2074106 h 4148212"/>
              <a:gd name="connsiteX147" fmla="*/ 3696887 w 5049158"/>
              <a:gd name="connsiteY147" fmla="*/ 2254069 h 4148212"/>
              <a:gd name="connsiteX148" fmla="*/ 3516924 w 5049158"/>
              <a:gd name="connsiteY148" fmla="*/ 2074106 h 4148212"/>
              <a:gd name="connsiteX149" fmla="*/ 3696887 w 5049158"/>
              <a:gd name="connsiteY149" fmla="*/ 1894143 h 4148212"/>
              <a:gd name="connsiteX150" fmla="*/ 3110733 w 5049158"/>
              <a:gd name="connsiteY150" fmla="*/ 1894143 h 4148212"/>
              <a:gd name="connsiteX151" fmla="*/ 3290696 w 5049158"/>
              <a:gd name="connsiteY151" fmla="*/ 2074106 h 4148212"/>
              <a:gd name="connsiteX152" fmla="*/ 3110733 w 5049158"/>
              <a:gd name="connsiteY152" fmla="*/ 2254069 h 4148212"/>
              <a:gd name="connsiteX153" fmla="*/ 2930770 w 5049158"/>
              <a:gd name="connsiteY153" fmla="*/ 2074106 h 4148212"/>
              <a:gd name="connsiteX154" fmla="*/ 3110733 w 5049158"/>
              <a:gd name="connsiteY154" fmla="*/ 1894143 h 4148212"/>
              <a:gd name="connsiteX155" fmla="*/ 2524579 w 5049158"/>
              <a:gd name="connsiteY155" fmla="*/ 1894143 h 4148212"/>
              <a:gd name="connsiteX156" fmla="*/ 2704542 w 5049158"/>
              <a:gd name="connsiteY156" fmla="*/ 2074106 h 4148212"/>
              <a:gd name="connsiteX157" fmla="*/ 2524579 w 5049158"/>
              <a:gd name="connsiteY157" fmla="*/ 2254069 h 4148212"/>
              <a:gd name="connsiteX158" fmla="*/ 2344616 w 5049158"/>
              <a:gd name="connsiteY158" fmla="*/ 2074106 h 4148212"/>
              <a:gd name="connsiteX159" fmla="*/ 2524579 w 5049158"/>
              <a:gd name="connsiteY159" fmla="*/ 1894143 h 4148212"/>
              <a:gd name="connsiteX160" fmla="*/ 1938425 w 5049158"/>
              <a:gd name="connsiteY160" fmla="*/ 1894143 h 4148212"/>
              <a:gd name="connsiteX161" fmla="*/ 2118388 w 5049158"/>
              <a:gd name="connsiteY161" fmla="*/ 2074106 h 4148212"/>
              <a:gd name="connsiteX162" fmla="*/ 1938425 w 5049158"/>
              <a:gd name="connsiteY162" fmla="*/ 2254069 h 4148212"/>
              <a:gd name="connsiteX163" fmla="*/ 1758462 w 5049158"/>
              <a:gd name="connsiteY163" fmla="*/ 2074106 h 4148212"/>
              <a:gd name="connsiteX164" fmla="*/ 1938425 w 5049158"/>
              <a:gd name="connsiteY164" fmla="*/ 1894143 h 4148212"/>
              <a:gd name="connsiteX165" fmla="*/ 1352271 w 5049158"/>
              <a:gd name="connsiteY165" fmla="*/ 1894143 h 4148212"/>
              <a:gd name="connsiteX166" fmla="*/ 1532234 w 5049158"/>
              <a:gd name="connsiteY166" fmla="*/ 2074106 h 4148212"/>
              <a:gd name="connsiteX167" fmla="*/ 1352271 w 5049158"/>
              <a:gd name="connsiteY167" fmla="*/ 2254069 h 4148212"/>
              <a:gd name="connsiteX168" fmla="*/ 1172308 w 5049158"/>
              <a:gd name="connsiteY168" fmla="*/ 2074106 h 4148212"/>
              <a:gd name="connsiteX169" fmla="*/ 1352271 w 5049158"/>
              <a:gd name="connsiteY169" fmla="*/ 1894143 h 4148212"/>
              <a:gd name="connsiteX170" fmla="*/ 766117 w 5049158"/>
              <a:gd name="connsiteY170" fmla="*/ 1894143 h 4148212"/>
              <a:gd name="connsiteX171" fmla="*/ 946080 w 5049158"/>
              <a:gd name="connsiteY171" fmla="*/ 2074106 h 4148212"/>
              <a:gd name="connsiteX172" fmla="*/ 766117 w 5049158"/>
              <a:gd name="connsiteY172" fmla="*/ 2254069 h 4148212"/>
              <a:gd name="connsiteX173" fmla="*/ 586154 w 5049158"/>
              <a:gd name="connsiteY173" fmla="*/ 2074106 h 4148212"/>
              <a:gd name="connsiteX174" fmla="*/ 766117 w 5049158"/>
              <a:gd name="connsiteY174" fmla="*/ 1894143 h 4148212"/>
              <a:gd name="connsiteX175" fmla="*/ 179963 w 5049158"/>
              <a:gd name="connsiteY175" fmla="*/ 1894143 h 4148212"/>
              <a:gd name="connsiteX176" fmla="*/ 359926 w 5049158"/>
              <a:gd name="connsiteY176" fmla="*/ 2074106 h 4148212"/>
              <a:gd name="connsiteX177" fmla="*/ 179963 w 5049158"/>
              <a:gd name="connsiteY177" fmla="*/ 2254069 h 4148212"/>
              <a:gd name="connsiteX178" fmla="*/ 0 w 5049158"/>
              <a:gd name="connsiteY178" fmla="*/ 2074106 h 4148212"/>
              <a:gd name="connsiteX179" fmla="*/ 179963 w 5049158"/>
              <a:gd name="connsiteY179" fmla="*/ 1894143 h 4148212"/>
              <a:gd name="connsiteX180" fmla="*/ 4869195 w 5049158"/>
              <a:gd name="connsiteY180" fmla="*/ 1262762 h 4148212"/>
              <a:gd name="connsiteX181" fmla="*/ 5049158 w 5049158"/>
              <a:gd name="connsiteY181" fmla="*/ 1442725 h 4148212"/>
              <a:gd name="connsiteX182" fmla="*/ 4869195 w 5049158"/>
              <a:gd name="connsiteY182" fmla="*/ 1622688 h 4148212"/>
              <a:gd name="connsiteX183" fmla="*/ 4689232 w 5049158"/>
              <a:gd name="connsiteY183" fmla="*/ 1442725 h 4148212"/>
              <a:gd name="connsiteX184" fmla="*/ 4869195 w 5049158"/>
              <a:gd name="connsiteY184" fmla="*/ 1262762 h 4148212"/>
              <a:gd name="connsiteX185" fmla="*/ 4283041 w 5049158"/>
              <a:gd name="connsiteY185" fmla="*/ 1262762 h 4148212"/>
              <a:gd name="connsiteX186" fmla="*/ 4463004 w 5049158"/>
              <a:gd name="connsiteY186" fmla="*/ 1442725 h 4148212"/>
              <a:gd name="connsiteX187" fmla="*/ 4283041 w 5049158"/>
              <a:gd name="connsiteY187" fmla="*/ 1622688 h 4148212"/>
              <a:gd name="connsiteX188" fmla="*/ 4103078 w 5049158"/>
              <a:gd name="connsiteY188" fmla="*/ 1442725 h 4148212"/>
              <a:gd name="connsiteX189" fmla="*/ 4283041 w 5049158"/>
              <a:gd name="connsiteY189" fmla="*/ 1262762 h 4148212"/>
              <a:gd name="connsiteX190" fmla="*/ 3696887 w 5049158"/>
              <a:gd name="connsiteY190" fmla="*/ 1262762 h 4148212"/>
              <a:gd name="connsiteX191" fmla="*/ 3876850 w 5049158"/>
              <a:gd name="connsiteY191" fmla="*/ 1442725 h 4148212"/>
              <a:gd name="connsiteX192" fmla="*/ 3696887 w 5049158"/>
              <a:gd name="connsiteY192" fmla="*/ 1622688 h 4148212"/>
              <a:gd name="connsiteX193" fmla="*/ 3516924 w 5049158"/>
              <a:gd name="connsiteY193" fmla="*/ 1442725 h 4148212"/>
              <a:gd name="connsiteX194" fmla="*/ 3696887 w 5049158"/>
              <a:gd name="connsiteY194" fmla="*/ 1262762 h 4148212"/>
              <a:gd name="connsiteX195" fmla="*/ 3110733 w 5049158"/>
              <a:gd name="connsiteY195" fmla="*/ 1262762 h 4148212"/>
              <a:gd name="connsiteX196" fmla="*/ 3290696 w 5049158"/>
              <a:gd name="connsiteY196" fmla="*/ 1442725 h 4148212"/>
              <a:gd name="connsiteX197" fmla="*/ 3110733 w 5049158"/>
              <a:gd name="connsiteY197" fmla="*/ 1622688 h 4148212"/>
              <a:gd name="connsiteX198" fmla="*/ 2930770 w 5049158"/>
              <a:gd name="connsiteY198" fmla="*/ 1442725 h 4148212"/>
              <a:gd name="connsiteX199" fmla="*/ 3110733 w 5049158"/>
              <a:gd name="connsiteY199" fmla="*/ 1262762 h 4148212"/>
              <a:gd name="connsiteX200" fmla="*/ 2524579 w 5049158"/>
              <a:gd name="connsiteY200" fmla="*/ 1262762 h 4148212"/>
              <a:gd name="connsiteX201" fmla="*/ 2704542 w 5049158"/>
              <a:gd name="connsiteY201" fmla="*/ 1442725 h 4148212"/>
              <a:gd name="connsiteX202" fmla="*/ 2524579 w 5049158"/>
              <a:gd name="connsiteY202" fmla="*/ 1622688 h 4148212"/>
              <a:gd name="connsiteX203" fmla="*/ 2344616 w 5049158"/>
              <a:gd name="connsiteY203" fmla="*/ 1442725 h 4148212"/>
              <a:gd name="connsiteX204" fmla="*/ 2524579 w 5049158"/>
              <a:gd name="connsiteY204" fmla="*/ 1262762 h 4148212"/>
              <a:gd name="connsiteX205" fmla="*/ 1938425 w 5049158"/>
              <a:gd name="connsiteY205" fmla="*/ 1262762 h 4148212"/>
              <a:gd name="connsiteX206" fmla="*/ 2118388 w 5049158"/>
              <a:gd name="connsiteY206" fmla="*/ 1442725 h 4148212"/>
              <a:gd name="connsiteX207" fmla="*/ 1938425 w 5049158"/>
              <a:gd name="connsiteY207" fmla="*/ 1622688 h 4148212"/>
              <a:gd name="connsiteX208" fmla="*/ 1758462 w 5049158"/>
              <a:gd name="connsiteY208" fmla="*/ 1442725 h 4148212"/>
              <a:gd name="connsiteX209" fmla="*/ 1938425 w 5049158"/>
              <a:gd name="connsiteY209" fmla="*/ 1262762 h 4148212"/>
              <a:gd name="connsiteX210" fmla="*/ 1352271 w 5049158"/>
              <a:gd name="connsiteY210" fmla="*/ 1262762 h 4148212"/>
              <a:gd name="connsiteX211" fmla="*/ 1532234 w 5049158"/>
              <a:gd name="connsiteY211" fmla="*/ 1442725 h 4148212"/>
              <a:gd name="connsiteX212" fmla="*/ 1352271 w 5049158"/>
              <a:gd name="connsiteY212" fmla="*/ 1622688 h 4148212"/>
              <a:gd name="connsiteX213" fmla="*/ 1172308 w 5049158"/>
              <a:gd name="connsiteY213" fmla="*/ 1442725 h 4148212"/>
              <a:gd name="connsiteX214" fmla="*/ 1352271 w 5049158"/>
              <a:gd name="connsiteY214" fmla="*/ 1262762 h 4148212"/>
              <a:gd name="connsiteX215" fmla="*/ 766117 w 5049158"/>
              <a:gd name="connsiteY215" fmla="*/ 1262762 h 4148212"/>
              <a:gd name="connsiteX216" fmla="*/ 946080 w 5049158"/>
              <a:gd name="connsiteY216" fmla="*/ 1442725 h 4148212"/>
              <a:gd name="connsiteX217" fmla="*/ 766117 w 5049158"/>
              <a:gd name="connsiteY217" fmla="*/ 1622688 h 4148212"/>
              <a:gd name="connsiteX218" fmla="*/ 586154 w 5049158"/>
              <a:gd name="connsiteY218" fmla="*/ 1442725 h 4148212"/>
              <a:gd name="connsiteX219" fmla="*/ 766117 w 5049158"/>
              <a:gd name="connsiteY219" fmla="*/ 1262762 h 4148212"/>
              <a:gd name="connsiteX220" fmla="*/ 179963 w 5049158"/>
              <a:gd name="connsiteY220" fmla="*/ 1262762 h 4148212"/>
              <a:gd name="connsiteX221" fmla="*/ 359926 w 5049158"/>
              <a:gd name="connsiteY221" fmla="*/ 1442725 h 4148212"/>
              <a:gd name="connsiteX222" fmla="*/ 179963 w 5049158"/>
              <a:gd name="connsiteY222" fmla="*/ 1622688 h 4148212"/>
              <a:gd name="connsiteX223" fmla="*/ 0 w 5049158"/>
              <a:gd name="connsiteY223" fmla="*/ 1442725 h 4148212"/>
              <a:gd name="connsiteX224" fmla="*/ 179963 w 5049158"/>
              <a:gd name="connsiteY224" fmla="*/ 1262762 h 4148212"/>
              <a:gd name="connsiteX225" fmla="*/ 4869195 w 5049158"/>
              <a:gd name="connsiteY225" fmla="*/ 631381 h 4148212"/>
              <a:gd name="connsiteX226" fmla="*/ 5049158 w 5049158"/>
              <a:gd name="connsiteY226" fmla="*/ 811344 h 4148212"/>
              <a:gd name="connsiteX227" fmla="*/ 4869195 w 5049158"/>
              <a:gd name="connsiteY227" fmla="*/ 991307 h 4148212"/>
              <a:gd name="connsiteX228" fmla="*/ 4689232 w 5049158"/>
              <a:gd name="connsiteY228" fmla="*/ 811344 h 4148212"/>
              <a:gd name="connsiteX229" fmla="*/ 4869195 w 5049158"/>
              <a:gd name="connsiteY229" fmla="*/ 631381 h 4148212"/>
              <a:gd name="connsiteX230" fmla="*/ 4283041 w 5049158"/>
              <a:gd name="connsiteY230" fmla="*/ 631381 h 4148212"/>
              <a:gd name="connsiteX231" fmla="*/ 4463004 w 5049158"/>
              <a:gd name="connsiteY231" fmla="*/ 811344 h 4148212"/>
              <a:gd name="connsiteX232" fmla="*/ 4283041 w 5049158"/>
              <a:gd name="connsiteY232" fmla="*/ 991307 h 4148212"/>
              <a:gd name="connsiteX233" fmla="*/ 4103078 w 5049158"/>
              <a:gd name="connsiteY233" fmla="*/ 811344 h 4148212"/>
              <a:gd name="connsiteX234" fmla="*/ 4283041 w 5049158"/>
              <a:gd name="connsiteY234" fmla="*/ 631381 h 4148212"/>
              <a:gd name="connsiteX235" fmla="*/ 3696887 w 5049158"/>
              <a:gd name="connsiteY235" fmla="*/ 631381 h 4148212"/>
              <a:gd name="connsiteX236" fmla="*/ 3876850 w 5049158"/>
              <a:gd name="connsiteY236" fmla="*/ 811344 h 4148212"/>
              <a:gd name="connsiteX237" fmla="*/ 3696887 w 5049158"/>
              <a:gd name="connsiteY237" fmla="*/ 991307 h 4148212"/>
              <a:gd name="connsiteX238" fmla="*/ 3516924 w 5049158"/>
              <a:gd name="connsiteY238" fmla="*/ 811344 h 4148212"/>
              <a:gd name="connsiteX239" fmla="*/ 3696887 w 5049158"/>
              <a:gd name="connsiteY239" fmla="*/ 631381 h 4148212"/>
              <a:gd name="connsiteX240" fmla="*/ 3110733 w 5049158"/>
              <a:gd name="connsiteY240" fmla="*/ 631381 h 4148212"/>
              <a:gd name="connsiteX241" fmla="*/ 3290696 w 5049158"/>
              <a:gd name="connsiteY241" fmla="*/ 811344 h 4148212"/>
              <a:gd name="connsiteX242" fmla="*/ 3110733 w 5049158"/>
              <a:gd name="connsiteY242" fmla="*/ 991307 h 4148212"/>
              <a:gd name="connsiteX243" fmla="*/ 2930770 w 5049158"/>
              <a:gd name="connsiteY243" fmla="*/ 811344 h 4148212"/>
              <a:gd name="connsiteX244" fmla="*/ 3110733 w 5049158"/>
              <a:gd name="connsiteY244" fmla="*/ 631381 h 4148212"/>
              <a:gd name="connsiteX245" fmla="*/ 2524579 w 5049158"/>
              <a:gd name="connsiteY245" fmla="*/ 631381 h 4148212"/>
              <a:gd name="connsiteX246" fmla="*/ 2704542 w 5049158"/>
              <a:gd name="connsiteY246" fmla="*/ 811344 h 4148212"/>
              <a:gd name="connsiteX247" fmla="*/ 2524579 w 5049158"/>
              <a:gd name="connsiteY247" fmla="*/ 991307 h 4148212"/>
              <a:gd name="connsiteX248" fmla="*/ 2344616 w 5049158"/>
              <a:gd name="connsiteY248" fmla="*/ 811344 h 4148212"/>
              <a:gd name="connsiteX249" fmla="*/ 2524579 w 5049158"/>
              <a:gd name="connsiteY249" fmla="*/ 631381 h 4148212"/>
              <a:gd name="connsiteX250" fmla="*/ 1938425 w 5049158"/>
              <a:gd name="connsiteY250" fmla="*/ 631381 h 4148212"/>
              <a:gd name="connsiteX251" fmla="*/ 2118388 w 5049158"/>
              <a:gd name="connsiteY251" fmla="*/ 811344 h 4148212"/>
              <a:gd name="connsiteX252" fmla="*/ 1938425 w 5049158"/>
              <a:gd name="connsiteY252" fmla="*/ 991307 h 4148212"/>
              <a:gd name="connsiteX253" fmla="*/ 1758462 w 5049158"/>
              <a:gd name="connsiteY253" fmla="*/ 811344 h 4148212"/>
              <a:gd name="connsiteX254" fmla="*/ 1938425 w 5049158"/>
              <a:gd name="connsiteY254" fmla="*/ 631381 h 4148212"/>
              <a:gd name="connsiteX255" fmla="*/ 1352271 w 5049158"/>
              <a:gd name="connsiteY255" fmla="*/ 631381 h 4148212"/>
              <a:gd name="connsiteX256" fmla="*/ 1532234 w 5049158"/>
              <a:gd name="connsiteY256" fmla="*/ 811344 h 4148212"/>
              <a:gd name="connsiteX257" fmla="*/ 1352271 w 5049158"/>
              <a:gd name="connsiteY257" fmla="*/ 991307 h 4148212"/>
              <a:gd name="connsiteX258" fmla="*/ 1172308 w 5049158"/>
              <a:gd name="connsiteY258" fmla="*/ 811344 h 4148212"/>
              <a:gd name="connsiteX259" fmla="*/ 1352271 w 5049158"/>
              <a:gd name="connsiteY259" fmla="*/ 631381 h 4148212"/>
              <a:gd name="connsiteX260" fmla="*/ 766117 w 5049158"/>
              <a:gd name="connsiteY260" fmla="*/ 631381 h 4148212"/>
              <a:gd name="connsiteX261" fmla="*/ 946080 w 5049158"/>
              <a:gd name="connsiteY261" fmla="*/ 811344 h 4148212"/>
              <a:gd name="connsiteX262" fmla="*/ 766117 w 5049158"/>
              <a:gd name="connsiteY262" fmla="*/ 991307 h 4148212"/>
              <a:gd name="connsiteX263" fmla="*/ 586154 w 5049158"/>
              <a:gd name="connsiteY263" fmla="*/ 811344 h 4148212"/>
              <a:gd name="connsiteX264" fmla="*/ 766117 w 5049158"/>
              <a:gd name="connsiteY264" fmla="*/ 631381 h 4148212"/>
              <a:gd name="connsiteX265" fmla="*/ 179963 w 5049158"/>
              <a:gd name="connsiteY265" fmla="*/ 631381 h 4148212"/>
              <a:gd name="connsiteX266" fmla="*/ 359926 w 5049158"/>
              <a:gd name="connsiteY266" fmla="*/ 811344 h 4148212"/>
              <a:gd name="connsiteX267" fmla="*/ 179963 w 5049158"/>
              <a:gd name="connsiteY267" fmla="*/ 991307 h 4148212"/>
              <a:gd name="connsiteX268" fmla="*/ 0 w 5049158"/>
              <a:gd name="connsiteY268" fmla="*/ 811344 h 4148212"/>
              <a:gd name="connsiteX269" fmla="*/ 179963 w 5049158"/>
              <a:gd name="connsiteY269" fmla="*/ 631381 h 4148212"/>
              <a:gd name="connsiteX270" fmla="*/ 4869195 w 5049158"/>
              <a:gd name="connsiteY270" fmla="*/ 0 h 4148212"/>
              <a:gd name="connsiteX271" fmla="*/ 5049158 w 5049158"/>
              <a:gd name="connsiteY271" fmla="*/ 179963 h 4148212"/>
              <a:gd name="connsiteX272" fmla="*/ 4869195 w 5049158"/>
              <a:gd name="connsiteY272" fmla="*/ 359926 h 4148212"/>
              <a:gd name="connsiteX273" fmla="*/ 4689232 w 5049158"/>
              <a:gd name="connsiteY273" fmla="*/ 179963 h 4148212"/>
              <a:gd name="connsiteX274" fmla="*/ 4869195 w 5049158"/>
              <a:gd name="connsiteY274" fmla="*/ 0 h 4148212"/>
              <a:gd name="connsiteX275" fmla="*/ 4283041 w 5049158"/>
              <a:gd name="connsiteY275" fmla="*/ 0 h 4148212"/>
              <a:gd name="connsiteX276" fmla="*/ 4463004 w 5049158"/>
              <a:gd name="connsiteY276" fmla="*/ 179963 h 4148212"/>
              <a:gd name="connsiteX277" fmla="*/ 4283041 w 5049158"/>
              <a:gd name="connsiteY277" fmla="*/ 359926 h 4148212"/>
              <a:gd name="connsiteX278" fmla="*/ 4103078 w 5049158"/>
              <a:gd name="connsiteY278" fmla="*/ 179963 h 4148212"/>
              <a:gd name="connsiteX279" fmla="*/ 4283041 w 5049158"/>
              <a:gd name="connsiteY279" fmla="*/ 0 h 4148212"/>
              <a:gd name="connsiteX280" fmla="*/ 3696887 w 5049158"/>
              <a:gd name="connsiteY280" fmla="*/ 0 h 4148212"/>
              <a:gd name="connsiteX281" fmla="*/ 3876850 w 5049158"/>
              <a:gd name="connsiteY281" fmla="*/ 179963 h 4148212"/>
              <a:gd name="connsiteX282" fmla="*/ 3696887 w 5049158"/>
              <a:gd name="connsiteY282" fmla="*/ 359926 h 4148212"/>
              <a:gd name="connsiteX283" fmla="*/ 3516924 w 5049158"/>
              <a:gd name="connsiteY283" fmla="*/ 179963 h 4148212"/>
              <a:gd name="connsiteX284" fmla="*/ 3696887 w 5049158"/>
              <a:gd name="connsiteY284" fmla="*/ 0 h 4148212"/>
              <a:gd name="connsiteX285" fmla="*/ 3110733 w 5049158"/>
              <a:gd name="connsiteY285" fmla="*/ 0 h 4148212"/>
              <a:gd name="connsiteX286" fmla="*/ 3290696 w 5049158"/>
              <a:gd name="connsiteY286" fmla="*/ 179963 h 4148212"/>
              <a:gd name="connsiteX287" fmla="*/ 3110733 w 5049158"/>
              <a:gd name="connsiteY287" fmla="*/ 359926 h 4148212"/>
              <a:gd name="connsiteX288" fmla="*/ 2930770 w 5049158"/>
              <a:gd name="connsiteY288" fmla="*/ 179963 h 4148212"/>
              <a:gd name="connsiteX289" fmla="*/ 3110733 w 5049158"/>
              <a:gd name="connsiteY289" fmla="*/ 0 h 4148212"/>
              <a:gd name="connsiteX290" fmla="*/ 2524579 w 5049158"/>
              <a:gd name="connsiteY290" fmla="*/ 0 h 4148212"/>
              <a:gd name="connsiteX291" fmla="*/ 2704542 w 5049158"/>
              <a:gd name="connsiteY291" fmla="*/ 179963 h 4148212"/>
              <a:gd name="connsiteX292" fmla="*/ 2524579 w 5049158"/>
              <a:gd name="connsiteY292" fmla="*/ 359926 h 4148212"/>
              <a:gd name="connsiteX293" fmla="*/ 2344616 w 5049158"/>
              <a:gd name="connsiteY293" fmla="*/ 179963 h 4148212"/>
              <a:gd name="connsiteX294" fmla="*/ 2524579 w 5049158"/>
              <a:gd name="connsiteY294" fmla="*/ 0 h 4148212"/>
              <a:gd name="connsiteX295" fmla="*/ 1938425 w 5049158"/>
              <a:gd name="connsiteY295" fmla="*/ 0 h 4148212"/>
              <a:gd name="connsiteX296" fmla="*/ 2118388 w 5049158"/>
              <a:gd name="connsiteY296" fmla="*/ 179963 h 4148212"/>
              <a:gd name="connsiteX297" fmla="*/ 1938425 w 5049158"/>
              <a:gd name="connsiteY297" fmla="*/ 359926 h 4148212"/>
              <a:gd name="connsiteX298" fmla="*/ 1758462 w 5049158"/>
              <a:gd name="connsiteY298" fmla="*/ 179963 h 4148212"/>
              <a:gd name="connsiteX299" fmla="*/ 1938425 w 5049158"/>
              <a:gd name="connsiteY299" fmla="*/ 0 h 4148212"/>
              <a:gd name="connsiteX300" fmla="*/ 1352271 w 5049158"/>
              <a:gd name="connsiteY300" fmla="*/ 0 h 4148212"/>
              <a:gd name="connsiteX301" fmla="*/ 1532234 w 5049158"/>
              <a:gd name="connsiteY301" fmla="*/ 179963 h 4148212"/>
              <a:gd name="connsiteX302" fmla="*/ 1352271 w 5049158"/>
              <a:gd name="connsiteY302" fmla="*/ 359926 h 4148212"/>
              <a:gd name="connsiteX303" fmla="*/ 1172308 w 5049158"/>
              <a:gd name="connsiteY303" fmla="*/ 179963 h 4148212"/>
              <a:gd name="connsiteX304" fmla="*/ 1352271 w 5049158"/>
              <a:gd name="connsiteY304" fmla="*/ 0 h 4148212"/>
              <a:gd name="connsiteX305" fmla="*/ 766117 w 5049158"/>
              <a:gd name="connsiteY305" fmla="*/ 0 h 4148212"/>
              <a:gd name="connsiteX306" fmla="*/ 946080 w 5049158"/>
              <a:gd name="connsiteY306" fmla="*/ 179963 h 4148212"/>
              <a:gd name="connsiteX307" fmla="*/ 766117 w 5049158"/>
              <a:gd name="connsiteY307" fmla="*/ 359926 h 4148212"/>
              <a:gd name="connsiteX308" fmla="*/ 586154 w 5049158"/>
              <a:gd name="connsiteY308" fmla="*/ 179963 h 4148212"/>
              <a:gd name="connsiteX309" fmla="*/ 766117 w 5049158"/>
              <a:gd name="connsiteY309" fmla="*/ 0 h 4148212"/>
              <a:gd name="connsiteX310" fmla="*/ 179963 w 5049158"/>
              <a:gd name="connsiteY310" fmla="*/ 0 h 4148212"/>
              <a:gd name="connsiteX311" fmla="*/ 359926 w 5049158"/>
              <a:gd name="connsiteY311" fmla="*/ 179963 h 4148212"/>
              <a:gd name="connsiteX312" fmla="*/ 179963 w 5049158"/>
              <a:gd name="connsiteY312" fmla="*/ 359926 h 4148212"/>
              <a:gd name="connsiteX313" fmla="*/ 0 w 5049158"/>
              <a:gd name="connsiteY313" fmla="*/ 179963 h 4148212"/>
              <a:gd name="connsiteX314" fmla="*/ 179963 w 5049158"/>
              <a:gd name="connsiteY314" fmla="*/ 0 h 414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049158" h="4148212">
                <a:moveTo>
                  <a:pt x="4869195" y="3788286"/>
                </a:moveTo>
                <a:cubicBezTo>
                  <a:pt x="4968586" y="3788286"/>
                  <a:pt x="5049158" y="3868858"/>
                  <a:pt x="5049158" y="3968249"/>
                </a:cubicBezTo>
                <a:cubicBezTo>
                  <a:pt x="5049158" y="4067640"/>
                  <a:pt x="4968586" y="4148212"/>
                  <a:pt x="4869195" y="4148212"/>
                </a:cubicBezTo>
                <a:cubicBezTo>
                  <a:pt x="4769804" y="4148212"/>
                  <a:pt x="4689232" y="4067640"/>
                  <a:pt x="4689232" y="3968249"/>
                </a:cubicBezTo>
                <a:cubicBezTo>
                  <a:pt x="4689232" y="3868858"/>
                  <a:pt x="4769804" y="3788286"/>
                  <a:pt x="4869195" y="3788286"/>
                </a:cubicBezTo>
                <a:close/>
                <a:moveTo>
                  <a:pt x="4283041" y="3788286"/>
                </a:moveTo>
                <a:cubicBezTo>
                  <a:pt x="4382432" y="3788286"/>
                  <a:pt x="4463004" y="3868858"/>
                  <a:pt x="4463004" y="3968249"/>
                </a:cubicBezTo>
                <a:cubicBezTo>
                  <a:pt x="4463004" y="4067640"/>
                  <a:pt x="4382432" y="4148212"/>
                  <a:pt x="4283041" y="4148212"/>
                </a:cubicBezTo>
                <a:cubicBezTo>
                  <a:pt x="4183650" y="4148212"/>
                  <a:pt x="4103078" y="4067640"/>
                  <a:pt x="4103078" y="3968249"/>
                </a:cubicBezTo>
                <a:cubicBezTo>
                  <a:pt x="4103078" y="3868858"/>
                  <a:pt x="4183650" y="3788286"/>
                  <a:pt x="4283041" y="3788286"/>
                </a:cubicBezTo>
                <a:close/>
                <a:moveTo>
                  <a:pt x="3696887" y="3788286"/>
                </a:moveTo>
                <a:cubicBezTo>
                  <a:pt x="3796278" y="3788286"/>
                  <a:pt x="3876850" y="3868858"/>
                  <a:pt x="3876850" y="3968249"/>
                </a:cubicBezTo>
                <a:cubicBezTo>
                  <a:pt x="3876850" y="4067640"/>
                  <a:pt x="3796278" y="4148212"/>
                  <a:pt x="3696887" y="4148212"/>
                </a:cubicBezTo>
                <a:cubicBezTo>
                  <a:pt x="3597496" y="4148212"/>
                  <a:pt x="3516924" y="4067640"/>
                  <a:pt x="3516924" y="3968249"/>
                </a:cubicBezTo>
                <a:cubicBezTo>
                  <a:pt x="3516924" y="3868858"/>
                  <a:pt x="3597496" y="3788286"/>
                  <a:pt x="3696887" y="3788286"/>
                </a:cubicBezTo>
                <a:close/>
                <a:moveTo>
                  <a:pt x="3110733" y="3788286"/>
                </a:moveTo>
                <a:cubicBezTo>
                  <a:pt x="3210124" y="3788286"/>
                  <a:pt x="3290696" y="3868858"/>
                  <a:pt x="3290696" y="3968249"/>
                </a:cubicBezTo>
                <a:cubicBezTo>
                  <a:pt x="3290696" y="4067640"/>
                  <a:pt x="3210124" y="4148212"/>
                  <a:pt x="3110733" y="4148212"/>
                </a:cubicBezTo>
                <a:cubicBezTo>
                  <a:pt x="3011342" y="4148212"/>
                  <a:pt x="2930770" y="4067640"/>
                  <a:pt x="2930770" y="3968249"/>
                </a:cubicBezTo>
                <a:cubicBezTo>
                  <a:pt x="2930770" y="3868858"/>
                  <a:pt x="3011342" y="3788286"/>
                  <a:pt x="3110733" y="3788286"/>
                </a:cubicBezTo>
                <a:close/>
                <a:moveTo>
                  <a:pt x="2524579" y="3788286"/>
                </a:moveTo>
                <a:cubicBezTo>
                  <a:pt x="2623970" y="3788286"/>
                  <a:pt x="2704542" y="3868858"/>
                  <a:pt x="2704542" y="3968249"/>
                </a:cubicBezTo>
                <a:cubicBezTo>
                  <a:pt x="2704542" y="4067640"/>
                  <a:pt x="2623970" y="4148212"/>
                  <a:pt x="2524579" y="4148212"/>
                </a:cubicBezTo>
                <a:cubicBezTo>
                  <a:pt x="2425188" y="4148212"/>
                  <a:pt x="2344616" y="4067640"/>
                  <a:pt x="2344616" y="3968249"/>
                </a:cubicBezTo>
                <a:cubicBezTo>
                  <a:pt x="2344616" y="3868858"/>
                  <a:pt x="2425188" y="3788286"/>
                  <a:pt x="2524579" y="3788286"/>
                </a:cubicBezTo>
                <a:close/>
                <a:moveTo>
                  <a:pt x="1938425" y="3788286"/>
                </a:moveTo>
                <a:cubicBezTo>
                  <a:pt x="2037816" y="3788286"/>
                  <a:pt x="2118388" y="3868858"/>
                  <a:pt x="2118388" y="3968249"/>
                </a:cubicBezTo>
                <a:cubicBezTo>
                  <a:pt x="2118388" y="4067640"/>
                  <a:pt x="2037816" y="4148212"/>
                  <a:pt x="1938425" y="4148212"/>
                </a:cubicBezTo>
                <a:cubicBezTo>
                  <a:pt x="1839034" y="4148212"/>
                  <a:pt x="1758462" y="4067640"/>
                  <a:pt x="1758462" y="3968249"/>
                </a:cubicBezTo>
                <a:cubicBezTo>
                  <a:pt x="1758462" y="3868858"/>
                  <a:pt x="1839034" y="3788286"/>
                  <a:pt x="1938425" y="3788286"/>
                </a:cubicBezTo>
                <a:close/>
                <a:moveTo>
                  <a:pt x="1352271" y="3788286"/>
                </a:moveTo>
                <a:cubicBezTo>
                  <a:pt x="1451662" y="3788286"/>
                  <a:pt x="1532234" y="3868858"/>
                  <a:pt x="1532234" y="3968249"/>
                </a:cubicBezTo>
                <a:cubicBezTo>
                  <a:pt x="1532234" y="4067640"/>
                  <a:pt x="1451662" y="4148212"/>
                  <a:pt x="1352271" y="4148212"/>
                </a:cubicBezTo>
                <a:cubicBezTo>
                  <a:pt x="1252880" y="4148212"/>
                  <a:pt x="1172308" y="4067640"/>
                  <a:pt x="1172308" y="3968249"/>
                </a:cubicBezTo>
                <a:cubicBezTo>
                  <a:pt x="1172308" y="3868858"/>
                  <a:pt x="1252880" y="3788286"/>
                  <a:pt x="1352271" y="3788286"/>
                </a:cubicBezTo>
                <a:close/>
                <a:moveTo>
                  <a:pt x="766117" y="3788286"/>
                </a:moveTo>
                <a:cubicBezTo>
                  <a:pt x="865508" y="3788286"/>
                  <a:pt x="946080" y="3868858"/>
                  <a:pt x="946080" y="3968249"/>
                </a:cubicBezTo>
                <a:cubicBezTo>
                  <a:pt x="946080" y="4067640"/>
                  <a:pt x="865508" y="4148212"/>
                  <a:pt x="766117" y="4148212"/>
                </a:cubicBezTo>
                <a:cubicBezTo>
                  <a:pt x="666726" y="4148212"/>
                  <a:pt x="586154" y="4067640"/>
                  <a:pt x="586154" y="3968249"/>
                </a:cubicBezTo>
                <a:cubicBezTo>
                  <a:pt x="586154" y="3868858"/>
                  <a:pt x="666726" y="3788286"/>
                  <a:pt x="766117" y="3788286"/>
                </a:cubicBezTo>
                <a:close/>
                <a:moveTo>
                  <a:pt x="179963" y="3788286"/>
                </a:moveTo>
                <a:cubicBezTo>
                  <a:pt x="279354" y="3788286"/>
                  <a:pt x="359926" y="3868858"/>
                  <a:pt x="359926" y="3968249"/>
                </a:cubicBezTo>
                <a:cubicBezTo>
                  <a:pt x="359926" y="4067640"/>
                  <a:pt x="279354" y="4148212"/>
                  <a:pt x="179963" y="4148212"/>
                </a:cubicBezTo>
                <a:cubicBezTo>
                  <a:pt x="80572" y="4148212"/>
                  <a:pt x="0" y="4067640"/>
                  <a:pt x="0" y="3968249"/>
                </a:cubicBezTo>
                <a:cubicBezTo>
                  <a:pt x="0" y="3868858"/>
                  <a:pt x="80572" y="3788286"/>
                  <a:pt x="179963" y="3788286"/>
                </a:cubicBezTo>
                <a:close/>
                <a:moveTo>
                  <a:pt x="4869195" y="3156905"/>
                </a:moveTo>
                <a:cubicBezTo>
                  <a:pt x="4968586" y="3156905"/>
                  <a:pt x="5049158" y="3237477"/>
                  <a:pt x="5049158" y="3336868"/>
                </a:cubicBezTo>
                <a:cubicBezTo>
                  <a:pt x="5049158" y="3436259"/>
                  <a:pt x="4968586" y="3516831"/>
                  <a:pt x="4869195" y="3516831"/>
                </a:cubicBezTo>
                <a:cubicBezTo>
                  <a:pt x="4769804" y="3516831"/>
                  <a:pt x="4689232" y="3436259"/>
                  <a:pt x="4689232" y="3336868"/>
                </a:cubicBezTo>
                <a:cubicBezTo>
                  <a:pt x="4689232" y="3237477"/>
                  <a:pt x="4769804" y="3156905"/>
                  <a:pt x="4869195" y="3156905"/>
                </a:cubicBezTo>
                <a:close/>
                <a:moveTo>
                  <a:pt x="4283041" y="3156905"/>
                </a:moveTo>
                <a:cubicBezTo>
                  <a:pt x="4382432" y="3156905"/>
                  <a:pt x="4463004" y="3237477"/>
                  <a:pt x="4463004" y="3336868"/>
                </a:cubicBezTo>
                <a:cubicBezTo>
                  <a:pt x="4463004" y="3436259"/>
                  <a:pt x="4382432" y="3516831"/>
                  <a:pt x="4283041" y="3516831"/>
                </a:cubicBezTo>
                <a:cubicBezTo>
                  <a:pt x="4183650" y="3516831"/>
                  <a:pt x="4103078" y="3436259"/>
                  <a:pt x="4103078" y="3336868"/>
                </a:cubicBezTo>
                <a:cubicBezTo>
                  <a:pt x="4103078" y="3237477"/>
                  <a:pt x="4183650" y="3156905"/>
                  <a:pt x="4283041" y="3156905"/>
                </a:cubicBezTo>
                <a:close/>
                <a:moveTo>
                  <a:pt x="3696887" y="3156905"/>
                </a:moveTo>
                <a:cubicBezTo>
                  <a:pt x="3796278" y="3156905"/>
                  <a:pt x="3876850" y="3237477"/>
                  <a:pt x="3876850" y="3336868"/>
                </a:cubicBezTo>
                <a:cubicBezTo>
                  <a:pt x="3876850" y="3436259"/>
                  <a:pt x="3796278" y="3516831"/>
                  <a:pt x="3696887" y="3516831"/>
                </a:cubicBezTo>
                <a:cubicBezTo>
                  <a:pt x="3597496" y="3516831"/>
                  <a:pt x="3516924" y="3436259"/>
                  <a:pt x="3516924" y="3336868"/>
                </a:cubicBezTo>
                <a:cubicBezTo>
                  <a:pt x="3516924" y="3237477"/>
                  <a:pt x="3597496" y="3156905"/>
                  <a:pt x="3696887" y="3156905"/>
                </a:cubicBezTo>
                <a:close/>
                <a:moveTo>
                  <a:pt x="3110733" y="3156905"/>
                </a:moveTo>
                <a:cubicBezTo>
                  <a:pt x="3210124" y="3156905"/>
                  <a:pt x="3290696" y="3237477"/>
                  <a:pt x="3290696" y="3336868"/>
                </a:cubicBezTo>
                <a:cubicBezTo>
                  <a:pt x="3290696" y="3436259"/>
                  <a:pt x="3210124" y="3516831"/>
                  <a:pt x="3110733" y="3516831"/>
                </a:cubicBezTo>
                <a:cubicBezTo>
                  <a:pt x="3011342" y="3516831"/>
                  <a:pt x="2930770" y="3436259"/>
                  <a:pt x="2930770" y="3336868"/>
                </a:cubicBezTo>
                <a:cubicBezTo>
                  <a:pt x="2930770" y="3237477"/>
                  <a:pt x="3011342" y="3156905"/>
                  <a:pt x="3110733" y="3156905"/>
                </a:cubicBezTo>
                <a:close/>
                <a:moveTo>
                  <a:pt x="2524579" y="3156905"/>
                </a:moveTo>
                <a:cubicBezTo>
                  <a:pt x="2623970" y="3156905"/>
                  <a:pt x="2704542" y="3237477"/>
                  <a:pt x="2704542" y="3336868"/>
                </a:cubicBezTo>
                <a:cubicBezTo>
                  <a:pt x="2704542" y="3436259"/>
                  <a:pt x="2623970" y="3516831"/>
                  <a:pt x="2524579" y="3516831"/>
                </a:cubicBezTo>
                <a:cubicBezTo>
                  <a:pt x="2425188" y="3516831"/>
                  <a:pt x="2344616" y="3436259"/>
                  <a:pt x="2344616" y="3336868"/>
                </a:cubicBezTo>
                <a:cubicBezTo>
                  <a:pt x="2344616" y="3237477"/>
                  <a:pt x="2425188" y="3156905"/>
                  <a:pt x="2524579" y="3156905"/>
                </a:cubicBezTo>
                <a:close/>
                <a:moveTo>
                  <a:pt x="1938425" y="3156905"/>
                </a:moveTo>
                <a:cubicBezTo>
                  <a:pt x="2037816" y="3156905"/>
                  <a:pt x="2118388" y="3237477"/>
                  <a:pt x="2118388" y="3336868"/>
                </a:cubicBezTo>
                <a:cubicBezTo>
                  <a:pt x="2118388" y="3436259"/>
                  <a:pt x="2037816" y="3516831"/>
                  <a:pt x="1938425" y="3516831"/>
                </a:cubicBezTo>
                <a:cubicBezTo>
                  <a:pt x="1839034" y="3516831"/>
                  <a:pt x="1758462" y="3436259"/>
                  <a:pt x="1758462" y="3336868"/>
                </a:cubicBezTo>
                <a:cubicBezTo>
                  <a:pt x="1758462" y="3237477"/>
                  <a:pt x="1839034" y="3156905"/>
                  <a:pt x="1938425" y="3156905"/>
                </a:cubicBezTo>
                <a:close/>
                <a:moveTo>
                  <a:pt x="1352271" y="3156905"/>
                </a:moveTo>
                <a:cubicBezTo>
                  <a:pt x="1451662" y="3156905"/>
                  <a:pt x="1532234" y="3237477"/>
                  <a:pt x="1532234" y="3336868"/>
                </a:cubicBezTo>
                <a:cubicBezTo>
                  <a:pt x="1532234" y="3436259"/>
                  <a:pt x="1451662" y="3516831"/>
                  <a:pt x="1352271" y="3516831"/>
                </a:cubicBezTo>
                <a:cubicBezTo>
                  <a:pt x="1252880" y="3516831"/>
                  <a:pt x="1172308" y="3436259"/>
                  <a:pt x="1172308" y="3336868"/>
                </a:cubicBezTo>
                <a:cubicBezTo>
                  <a:pt x="1172308" y="3237477"/>
                  <a:pt x="1252880" y="3156905"/>
                  <a:pt x="1352271" y="3156905"/>
                </a:cubicBezTo>
                <a:close/>
                <a:moveTo>
                  <a:pt x="766117" y="3156905"/>
                </a:moveTo>
                <a:cubicBezTo>
                  <a:pt x="865508" y="3156905"/>
                  <a:pt x="946080" y="3237477"/>
                  <a:pt x="946080" y="3336868"/>
                </a:cubicBezTo>
                <a:cubicBezTo>
                  <a:pt x="946080" y="3436259"/>
                  <a:pt x="865508" y="3516831"/>
                  <a:pt x="766117" y="3516831"/>
                </a:cubicBezTo>
                <a:cubicBezTo>
                  <a:pt x="666726" y="3516831"/>
                  <a:pt x="586154" y="3436259"/>
                  <a:pt x="586154" y="3336868"/>
                </a:cubicBezTo>
                <a:cubicBezTo>
                  <a:pt x="586154" y="3237477"/>
                  <a:pt x="666726" y="3156905"/>
                  <a:pt x="766117" y="3156905"/>
                </a:cubicBezTo>
                <a:close/>
                <a:moveTo>
                  <a:pt x="179963" y="3156905"/>
                </a:moveTo>
                <a:cubicBezTo>
                  <a:pt x="279354" y="3156905"/>
                  <a:pt x="359926" y="3237477"/>
                  <a:pt x="359926" y="3336868"/>
                </a:cubicBezTo>
                <a:cubicBezTo>
                  <a:pt x="359926" y="3436259"/>
                  <a:pt x="279354" y="3516831"/>
                  <a:pt x="179963" y="3516831"/>
                </a:cubicBezTo>
                <a:cubicBezTo>
                  <a:pt x="80572" y="3516831"/>
                  <a:pt x="0" y="3436259"/>
                  <a:pt x="0" y="3336868"/>
                </a:cubicBezTo>
                <a:cubicBezTo>
                  <a:pt x="0" y="3237477"/>
                  <a:pt x="80572" y="3156905"/>
                  <a:pt x="179963" y="3156905"/>
                </a:cubicBezTo>
                <a:close/>
                <a:moveTo>
                  <a:pt x="4869195" y="2525524"/>
                </a:moveTo>
                <a:cubicBezTo>
                  <a:pt x="4968586" y="2525524"/>
                  <a:pt x="5049158" y="2606096"/>
                  <a:pt x="5049158" y="2705487"/>
                </a:cubicBezTo>
                <a:cubicBezTo>
                  <a:pt x="5049158" y="2804878"/>
                  <a:pt x="4968586" y="2885450"/>
                  <a:pt x="4869195" y="2885450"/>
                </a:cubicBezTo>
                <a:cubicBezTo>
                  <a:pt x="4769804" y="2885450"/>
                  <a:pt x="4689232" y="2804878"/>
                  <a:pt x="4689232" y="2705487"/>
                </a:cubicBezTo>
                <a:cubicBezTo>
                  <a:pt x="4689232" y="2606096"/>
                  <a:pt x="4769804" y="2525524"/>
                  <a:pt x="4869195" y="2525524"/>
                </a:cubicBezTo>
                <a:close/>
                <a:moveTo>
                  <a:pt x="4283041" y="2525524"/>
                </a:moveTo>
                <a:cubicBezTo>
                  <a:pt x="4382432" y="2525524"/>
                  <a:pt x="4463004" y="2606096"/>
                  <a:pt x="4463004" y="2705487"/>
                </a:cubicBezTo>
                <a:cubicBezTo>
                  <a:pt x="4463004" y="2804878"/>
                  <a:pt x="4382432" y="2885450"/>
                  <a:pt x="4283041" y="2885450"/>
                </a:cubicBezTo>
                <a:cubicBezTo>
                  <a:pt x="4183650" y="2885450"/>
                  <a:pt x="4103078" y="2804878"/>
                  <a:pt x="4103078" y="2705487"/>
                </a:cubicBezTo>
                <a:cubicBezTo>
                  <a:pt x="4103078" y="2606096"/>
                  <a:pt x="4183650" y="2525524"/>
                  <a:pt x="4283041" y="2525524"/>
                </a:cubicBezTo>
                <a:close/>
                <a:moveTo>
                  <a:pt x="3696887" y="2525524"/>
                </a:moveTo>
                <a:cubicBezTo>
                  <a:pt x="3796278" y="2525524"/>
                  <a:pt x="3876850" y="2606096"/>
                  <a:pt x="3876850" y="2705487"/>
                </a:cubicBezTo>
                <a:cubicBezTo>
                  <a:pt x="3876850" y="2804878"/>
                  <a:pt x="3796278" y="2885450"/>
                  <a:pt x="3696887" y="2885450"/>
                </a:cubicBezTo>
                <a:cubicBezTo>
                  <a:pt x="3597496" y="2885450"/>
                  <a:pt x="3516924" y="2804878"/>
                  <a:pt x="3516924" y="2705487"/>
                </a:cubicBezTo>
                <a:cubicBezTo>
                  <a:pt x="3516924" y="2606096"/>
                  <a:pt x="3597496" y="2525524"/>
                  <a:pt x="3696887" y="2525524"/>
                </a:cubicBezTo>
                <a:close/>
                <a:moveTo>
                  <a:pt x="3110733" y="2525524"/>
                </a:moveTo>
                <a:cubicBezTo>
                  <a:pt x="3210124" y="2525524"/>
                  <a:pt x="3290696" y="2606096"/>
                  <a:pt x="3290696" y="2705487"/>
                </a:cubicBezTo>
                <a:cubicBezTo>
                  <a:pt x="3290696" y="2804878"/>
                  <a:pt x="3210124" y="2885450"/>
                  <a:pt x="3110733" y="2885450"/>
                </a:cubicBezTo>
                <a:cubicBezTo>
                  <a:pt x="3011342" y="2885450"/>
                  <a:pt x="2930770" y="2804878"/>
                  <a:pt x="2930770" y="2705487"/>
                </a:cubicBezTo>
                <a:cubicBezTo>
                  <a:pt x="2930770" y="2606096"/>
                  <a:pt x="3011342" y="2525524"/>
                  <a:pt x="3110733" y="2525524"/>
                </a:cubicBezTo>
                <a:close/>
                <a:moveTo>
                  <a:pt x="2524579" y="2525524"/>
                </a:moveTo>
                <a:cubicBezTo>
                  <a:pt x="2623970" y="2525524"/>
                  <a:pt x="2704542" y="2606096"/>
                  <a:pt x="2704542" y="2705487"/>
                </a:cubicBezTo>
                <a:cubicBezTo>
                  <a:pt x="2704542" y="2804878"/>
                  <a:pt x="2623970" y="2885450"/>
                  <a:pt x="2524579" y="2885450"/>
                </a:cubicBezTo>
                <a:cubicBezTo>
                  <a:pt x="2425188" y="2885450"/>
                  <a:pt x="2344616" y="2804878"/>
                  <a:pt x="2344616" y="2705487"/>
                </a:cubicBezTo>
                <a:cubicBezTo>
                  <a:pt x="2344616" y="2606096"/>
                  <a:pt x="2425188" y="2525524"/>
                  <a:pt x="2524579" y="2525524"/>
                </a:cubicBezTo>
                <a:close/>
                <a:moveTo>
                  <a:pt x="1938425" y="2525524"/>
                </a:moveTo>
                <a:cubicBezTo>
                  <a:pt x="2037816" y="2525524"/>
                  <a:pt x="2118388" y="2606096"/>
                  <a:pt x="2118388" y="2705487"/>
                </a:cubicBezTo>
                <a:cubicBezTo>
                  <a:pt x="2118388" y="2804878"/>
                  <a:pt x="2037816" y="2885450"/>
                  <a:pt x="1938425" y="2885450"/>
                </a:cubicBezTo>
                <a:cubicBezTo>
                  <a:pt x="1839034" y="2885450"/>
                  <a:pt x="1758462" y="2804878"/>
                  <a:pt x="1758462" y="2705487"/>
                </a:cubicBezTo>
                <a:cubicBezTo>
                  <a:pt x="1758462" y="2606096"/>
                  <a:pt x="1839034" y="2525524"/>
                  <a:pt x="1938425" y="2525524"/>
                </a:cubicBezTo>
                <a:close/>
                <a:moveTo>
                  <a:pt x="1352271" y="2525524"/>
                </a:moveTo>
                <a:cubicBezTo>
                  <a:pt x="1451662" y="2525524"/>
                  <a:pt x="1532234" y="2606096"/>
                  <a:pt x="1532234" y="2705487"/>
                </a:cubicBezTo>
                <a:cubicBezTo>
                  <a:pt x="1532234" y="2804878"/>
                  <a:pt x="1451662" y="2885450"/>
                  <a:pt x="1352271" y="2885450"/>
                </a:cubicBezTo>
                <a:cubicBezTo>
                  <a:pt x="1252880" y="2885450"/>
                  <a:pt x="1172308" y="2804878"/>
                  <a:pt x="1172308" y="2705487"/>
                </a:cubicBezTo>
                <a:cubicBezTo>
                  <a:pt x="1172308" y="2606096"/>
                  <a:pt x="1252880" y="2525524"/>
                  <a:pt x="1352271" y="2525524"/>
                </a:cubicBezTo>
                <a:close/>
                <a:moveTo>
                  <a:pt x="766117" y="2525524"/>
                </a:moveTo>
                <a:cubicBezTo>
                  <a:pt x="865508" y="2525524"/>
                  <a:pt x="946080" y="2606096"/>
                  <a:pt x="946080" y="2705487"/>
                </a:cubicBezTo>
                <a:cubicBezTo>
                  <a:pt x="946080" y="2804878"/>
                  <a:pt x="865508" y="2885450"/>
                  <a:pt x="766117" y="2885450"/>
                </a:cubicBezTo>
                <a:cubicBezTo>
                  <a:pt x="666726" y="2885450"/>
                  <a:pt x="586154" y="2804878"/>
                  <a:pt x="586154" y="2705487"/>
                </a:cubicBezTo>
                <a:cubicBezTo>
                  <a:pt x="586154" y="2606096"/>
                  <a:pt x="666726" y="2525524"/>
                  <a:pt x="766117" y="2525524"/>
                </a:cubicBezTo>
                <a:close/>
                <a:moveTo>
                  <a:pt x="179963" y="2525524"/>
                </a:moveTo>
                <a:cubicBezTo>
                  <a:pt x="279354" y="2525524"/>
                  <a:pt x="359926" y="2606096"/>
                  <a:pt x="359926" y="2705487"/>
                </a:cubicBezTo>
                <a:cubicBezTo>
                  <a:pt x="359926" y="2804878"/>
                  <a:pt x="279354" y="2885450"/>
                  <a:pt x="179963" y="2885450"/>
                </a:cubicBezTo>
                <a:cubicBezTo>
                  <a:pt x="80572" y="2885450"/>
                  <a:pt x="0" y="2804878"/>
                  <a:pt x="0" y="2705487"/>
                </a:cubicBezTo>
                <a:cubicBezTo>
                  <a:pt x="0" y="2606096"/>
                  <a:pt x="80572" y="2525524"/>
                  <a:pt x="179963" y="2525524"/>
                </a:cubicBezTo>
                <a:close/>
                <a:moveTo>
                  <a:pt x="4869195" y="1894143"/>
                </a:moveTo>
                <a:cubicBezTo>
                  <a:pt x="4968586" y="1894143"/>
                  <a:pt x="5049158" y="1974717"/>
                  <a:pt x="5049158" y="2074106"/>
                </a:cubicBezTo>
                <a:cubicBezTo>
                  <a:pt x="5049158" y="2173497"/>
                  <a:pt x="4968586" y="2254069"/>
                  <a:pt x="4869195" y="2254069"/>
                </a:cubicBezTo>
                <a:cubicBezTo>
                  <a:pt x="4769804" y="2254069"/>
                  <a:pt x="4689232" y="2173497"/>
                  <a:pt x="4689232" y="2074106"/>
                </a:cubicBezTo>
                <a:cubicBezTo>
                  <a:pt x="4689232" y="1974717"/>
                  <a:pt x="4769804" y="1894143"/>
                  <a:pt x="4869195" y="1894143"/>
                </a:cubicBezTo>
                <a:close/>
                <a:moveTo>
                  <a:pt x="4283041" y="1894143"/>
                </a:moveTo>
                <a:cubicBezTo>
                  <a:pt x="4382432" y="1894143"/>
                  <a:pt x="4463004" y="1974717"/>
                  <a:pt x="4463004" y="2074106"/>
                </a:cubicBezTo>
                <a:cubicBezTo>
                  <a:pt x="4463004" y="2173497"/>
                  <a:pt x="4382432" y="2254069"/>
                  <a:pt x="4283041" y="2254069"/>
                </a:cubicBezTo>
                <a:cubicBezTo>
                  <a:pt x="4183650" y="2254069"/>
                  <a:pt x="4103078" y="2173497"/>
                  <a:pt x="4103078" y="2074106"/>
                </a:cubicBezTo>
                <a:cubicBezTo>
                  <a:pt x="4103078" y="1974717"/>
                  <a:pt x="4183650" y="1894143"/>
                  <a:pt x="4283041" y="1894143"/>
                </a:cubicBezTo>
                <a:close/>
                <a:moveTo>
                  <a:pt x="3696887" y="1894143"/>
                </a:moveTo>
                <a:cubicBezTo>
                  <a:pt x="3796278" y="1894143"/>
                  <a:pt x="3876850" y="1974717"/>
                  <a:pt x="3876850" y="2074106"/>
                </a:cubicBezTo>
                <a:cubicBezTo>
                  <a:pt x="3876850" y="2173497"/>
                  <a:pt x="3796278" y="2254069"/>
                  <a:pt x="3696887" y="2254069"/>
                </a:cubicBezTo>
                <a:cubicBezTo>
                  <a:pt x="3597496" y="2254069"/>
                  <a:pt x="3516924" y="2173497"/>
                  <a:pt x="3516924" y="2074106"/>
                </a:cubicBezTo>
                <a:cubicBezTo>
                  <a:pt x="3516924" y="1974717"/>
                  <a:pt x="3597496" y="1894143"/>
                  <a:pt x="3696887" y="1894143"/>
                </a:cubicBezTo>
                <a:close/>
                <a:moveTo>
                  <a:pt x="3110733" y="1894143"/>
                </a:moveTo>
                <a:cubicBezTo>
                  <a:pt x="3210124" y="1894143"/>
                  <a:pt x="3290696" y="1974717"/>
                  <a:pt x="3290696" y="2074106"/>
                </a:cubicBezTo>
                <a:cubicBezTo>
                  <a:pt x="3290696" y="2173497"/>
                  <a:pt x="3210124" y="2254069"/>
                  <a:pt x="3110733" y="2254069"/>
                </a:cubicBezTo>
                <a:cubicBezTo>
                  <a:pt x="3011342" y="2254069"/>
                  <a:pt x="2930770" y="2173497"/>
                  <a:pt x="2930770" y="2074106"/>
                </a:cubicBezTo>
                <a:cubicBezTo>
                  <a:pt x="2930770" y="1974717"/>
                  <a:pt x="3011342" y="1894143"/>
                  <a:pt x="3110733" y="1894143"/>
                </a:cubicBezTo>
                <a:close/>
                <a:moveTo>
                  <a:pt x="2524579" y="1894143"/>
                </a:moveTo>
                <a:cubicBezTo>
                  <a:pt x="2623970" y="1894143"/>
                  <a:pt x="2704542" y="1974717"/>
                  <a:pt x="2704542" y="2074106"/>
                </a:cubicBezTo>
                <a:cubicBezTo>
                  <a:pt x="2704542" y="2173497"/>
                  <a:pt x="2623970" y="2254069"/>
                  <a:pt x="2524579" y="2254069"/>
                </a:cubicBezTo>
                <a:cubicBezTo>
                  <a:pt x="2425188" y="2254069"/>
                  <a:pt x="2344616" y="2173497"/>
                  <a:pt x="2344616" y="2074106"/>
                </a:cubicBezTo>
                <a:cubicBezTo>
                  <a:pt x="2344616" y="1974717"/>
                  <a:pt x="2425188" y="1894143"/>
                  <a:pt x="2524579" y="1894143"/>
                </a:cubicBezTo>
                <a:close/>
                <a:moveTo>
                  <a:pt x="1938425" y="1894143"/>
                </a:moveTo>
                <a:cubicBezTo>
                  <a:pt x="2037816" y="1894143"/>
                  <a:pt x="2118388" y="1974717"/>
                  <a:pt x="2118388" y="2074106"/>
                </a:cubicBezTo>
                <a:cubicBezTo>
                  <a:pt x="2118388" y="2173497"/>
                  <a:pt x="2037816" y="2254069"/>
                  <a:pt x="1938425" y="2254069"/>
                </a:cubicBezTo>
                <a:cubicBezTo>
                  <a:pt x="1839034" y="2254069"/>
                  <a:pt x="1758462" y="2173497"/>
                  <a:pt x="1758462" y="2074106"/>
                </a:cubicBezTo>
                <a:cubicBezTo>
                  <a:pt x="1758462" y="1974717"/>
                  <a:pt x="1839034" y="1894143"/>
                  <a:pt x="1938425" y="1894143"/>
                </a:cubicBezTo>
                <a:close/>
                <a:moveTo>
                  <a:pt x="1352271" y="1894143"/>
                </a:moveTo>
                <a:cubicBezTo>
                  <a:pt x="1451662" y="1894143"/>
                  <a:pt x="1532234" y="1974717"/>
                  <a:pt x="1532234" y="2074106"/>
                </a:cubicBezTo>
                <a:cubicBezTo>
                  <a:pt x="1532234" y="2173497"/>
                  <a:pt x="1451662" y="2254069"/>
                  <a:pt x="1352271" y="2254069"/>
                </a:cubicBezTo>
                <a:cubicBezTo>
                  <a:pt x="1252880" y="2254069"/>
                  <a:pt x="1172308" y="2173497"/>
                  <a:pt x="1172308" y="2074106"/>
                </a:cubicBezTo>
                <a:cubicBezTo>
                  <a:pt x="1172308" y="1974717"/>
                  <a:pt x="1252880" y="1894143"/>
                  <a:pt x="1352271" y="1894143"/>
                </a:cubicBezTo>
                <a:close/>
                <a:moveTo>
                  <a:pt x="766117" y="1894143"/>
                </a:moveTo>
                <a:cubicBezTo>
                  <a:pt x="865508" y="1894143"/>
                  <a:pt x="946080" y="1974717"/>
                  <a:pt x="946080" y="2074106"/>
                </a:cubicBezTo>
                <a:cubicBezTo>
                  <a:pt x="946080" y="2173497"/>
                  <a:pt x="865508" y="2254069"/>
                  <a:pt x="766117" y="2254069"/>
                </a:cubicBezTo>
                <a:cubicBezTo>
                  <a:pt x="666726" y="2254069"/>
                  <a:pt x="586154" y="2173497"/>
                  <a:pt x="586154" y="2074106"/>
                </a:cubicBezTo>
                <a:cubicBezTo>
                  <a:pt x="586154" y="1974717"/>
                  <a:pt x="666726" y="1894143"/>
                  <a:pt x="766117" y="1894143"/>
                </a:cubicBezTo>
                <a:close/>
                <a:moveTo>
                  <a:pt x="179963" y="1894143"/>
                </a:moveTo>
                <a:cubicBezTo>
                  <a:pt x="279354" y="1894143"/>
                  <a:pt x="359926" y="1974717"/>
                  <a:pt x="359926" y="2074106"/>
                </a:cubicBezTo>
                <a:cubicBezTo>
                  <a:pt x="359926" y="2173497"/>
                  <a:pt x="279354" y="2254069"/>
                  <a:pt x="179963" y="2254069"/>
                </a:cubicBezTo>
                <a:cubicBezTo>
                  <a:pt x="80572" y="2254069"/>
                  <a:pt x="0" y="2173497"/>
                  <a:pt x="0" y="2074106"/>
                </a:cubicBezTo>
                <a:cubicBezTo>
                  <a:pt x="0" y="1974717"/>
                  <a:pt x="80572" y="1894143"/>
                  <a:pt x="179963" y="1894143"/>
                </a:cubicBezTo>
                <a:close/>
                <a:moveTo>
                  <a:pt x="4869195" y="1262762"/>
                </a:moveTo>
                <a:cubicBezTo>
                  <a:pt x="4968586" y="1262762"/>
                  <a:pt x="5049158" y="1343334"/>
                  <a:pt x="5049158" y="1442725"/>
                </a:cubicBezTo>
                <a:cubicBezTo>
                  <a:pt x="5049158" y="1542117"/>
                  <a:pt x="4968586" y="1622688"/>
                  <a:pt x="4869195" y="1622688"/>
                </a:cubicBezTo>
                <a:cubicBezTo>
                  <a:pt x="4769804" y="1622688"/>
                  <a:pt x="4689232" y="1542117"/>
                  <a:pt x="4689232" y="1442725"/>
                </a:cubicBezTo>
                <a:cubicBezTo>
                  <a:pt x="4689232" y="1343334"/>
                  <a:pt x="4769804" y="1262762"/>
                  <a:pt x="4869195" y="1262762"/>
                </a:cubicBezTo>
                <a:close/>
                <a:moveTo>
                  <a:pt x="4283041" y="1262762"/>
                </a:moveTo>
                <a:cubicBezTo>
                  <a:pt x="4382432" y="1262762"/>
                  <a:pt x="4463004" y="1343334"/>
                  <a:pt x="4463004" y="1442725"/>
                </a:cubicBezTo>
                <a:cubicBezTo>
                  <a:pt x="4463004" y="1542117"/>
                  <a:pt x="4382432" y="1622688"/>
                  <a:pt x="4283041" y="1622688"/>
                </a:cubicBezTo>
                <a:cubicBezTo>
                  <a:pt x="4183650" y="1622688"/>
                  <a:pt x="4103078" y="1542117"/>
                  <a:pt x="4103078" y="1442725"/>
                </a:cubicBezTo>
                <a:cubicBezTo>
                  <a:pt x="4103078" y="1343334"/>
                  <a:pt x="4183650" y="1262762"/>
                  <a:pt x="4283041" y="1262762"/>
                </a:cubicBezTo>
                <a:close/>
                <a:moveTo>
                  <a:pt x="3696887" y="1262762"/>
                </a:moveTo>
                <a:cubicBezTo>
                  <a:pt x="3796278" y="1262762"/>
                  <a:pt x="3876850" y="1343334"/>
                  <a:pt x="3876850" y="1442725"/>
                </a:cubicBezTo>
                <a:cubicBezTo>
                  <a:pt x="3876850" y="1542117"/>
                  <a:pt x="3796278" y="1622688"/>
                  <a:pt x="3696887" y="1622688"/>
                </a:cubicBezTo>
                <a:cubicBezTo>
                  <a:pt x="3597496" y="1622688"/>
                  <a:pt x="3516924" y="1542117"/>
                  <a:pt x="3516924" y="1442725"/>
                </a:cubicBezTo>
                <a:cubicBezTo>
                  <a:pt x="3516924" y="1343334"/>
                  <a:pt x="3597496" y="1262762"/>
                  <a:pt x="3696887" y="1262762"/>
                </a:cubicBezTo>
                <a:close/>
                <a:moveTo>
                  <a:pt x="3110733" y="1262762"/>
                </a:moveTo>
                <a:cubicBezTo>
                  <a:pt x="3210124" y="1262762"/>
                  <a:pt x="3290696" y="1343334"/>
                  <a:pt x="3290696" y="1442725"/>
                </a:cubicBezTo>
                <a:cubicBezTo>
                  <a:pt x="3290696" y="1542117"/>
                  <a:pt x="3210124" y="1622688"/>
                  <a:pt x="3110733" y="1622688"/>
                </a:cubicBezTo>
                <a:cubicBezTo>
                  <a:pt x="3011342" y="1622688"/>
                  <a:pt x="2930770" y="1542117"/>
                  <a:pt x="2930770" y="1442725"/>
                </a:cubicBezTo>
                <a:cubicBezTo>
                  <a:pt x="2930770" y="1343334"/>
                  <a:pt x="3011342" y="1262762"/>
                  <a:pt x="3110733" y="1262762"/>
                </a:cubicBezTo>
                <a:close/>
                <a:moveTo>
                  <a:pt x="2524579" y="1262762"/>
                </a:moveTo>
                <a:cubicBezTo>
                  <a:pt x="2623970" y="1262762"/>
                  <a:pt x="2704542" y="1343334"/>
                  <a:pt x="2704542" y="1442725"/>
                </a:cubicBezTo>
                <a:cubicBezTo>
                  <a:pt x="2704542" y="1542117"/>
                  <a:pt x="2623970" y="1622688"/>
                  <a:pt x="2524579" y="1622688"/>
                </a:cubicBezTo>
                <a:cubicBezTo>
                  <a:pt x="2425188" y="1622688"/>
                  <a:pt x="2344616" y="1542117"/>
                  <a:pt x="2344616" y="1442725"/>
                </a:cubicBezTo>
                <a:cubicBezTo>
                  <a:pt x="2344616" y="1343334"/>
                  <a:pt x="2425188" y="1262762"/>
                  <a:pt x="2524579" y="1262762"/>
                </a:cubicBezTo>
                <a:close/>
                <a:moveTo>
                  <a:pt x="1938425" y="1262762"/>
                </a:moveTo>
                <a:cubicBezTo>
                  <a:pt x="2037816" y="1262762"/>
                  <a:pt x="2118388" y="1343334"/>
                  <a:pt x="2118388" y="1442725"/>
                </a:cubicBezTo>
                <a:cubicBezTo>
                  <a:pt x="2118388" y="1542117"/>
                  <a:pt x="2037816" y="1622688"/>
                  <a:pt x="1938425" y="1622688"/>
                </a:cubicBezTo>
                <a:cubicBezTo>
                  <a:pt x="1839034" y="1622688"/>
                  <a:pt x="1758462" y="1542117"/>
                  <a:pt x="1758462" y="1442725"/>
                </a:cubicBezTo>
                <a:cubicBezTo>
                  <a:pt x="1758462" y="1343334"/>
                  <a:pt x="1839034" y="1262762"/>
                  <a:pt x="1938425" y="1262762"/>
                </a:cubicBezTo>
                <a:close/>
                <a:moveTo>
                  <a:pt x="1352271" y="1262762"/>
                </a:moveTo>
                <a:cubicBezTo>
                  <a:pt x="1451662" y="1262762"/>
                  <a:pt x="1532234" y="1343334"/>
                  <a:pt x="1532234" y="1442725"/>
                </a:cubicBezTo>
                <a:cubicBezTo>
                  <a:pt x="1532234" y="1542117"/>
                  <a:pt x="1451662" y="1622688"/>
                  <a:pt x="1352271" y="1622688"/>
                </a:cubicBezTo>
                <a:cubicBezTo>
                  <a:pt x="1252880" y="1622688"/>
                  <a:pt x="1172308" y="1542117"/>
                  <a:pt x="1172308" y="1442725"/>
                </a:cubicBezTo>
                <a:cubicBezTo>
                  <a:pt x="1172308" y="1343334"/>
                  <a:pt x="1252880" y="1262762"/>
                  <a:pt x="1352271" y="1262762"/>
                </a:cubicBezTo>
                <a:close/>
                <a:moveTo>
                  <a:pt x="766117" y="1262762"/>
                </a:moveTo>
                <a:cubicBezTo>
                  <a:pt x="865508" y="1262762"/>
                  <a:pt x="946080" y="1343334"/>
                  <a:pt x="946080" y="1442725"/>
                </a:cubicBezTo>
                <a:cubicBezTo>
                  <a:pt x="946080" y="1542117"/>
                  <a:pt x="865508" y="1622688"/>
                  <a:pt x="766117" y="1622688"/>
                </a:cubicBezTo>
                <a:cubicBezTo>
                  <a:pt x="666726" y="1622688"/>
                  <a:pt x="586154" y="1542117"/>
                  <a:pt x="586154" y="1442725"/>
                </a:cubicBezTo>
                <a:cubicBezTo>
                  <a:pt x="586154" y="1343334"/>
                  <a:pt x="666726" y="1262762"/>
                  <a:pt x="766117" y="1262762"/>
                </a:cubicBezTo>
                <a:close/>
                <a:moveTo>
                  <a:pt x="179963" y="1262762"/>
                </a:moveTo>
                <a:cubicBezTo>
                  <a:pt x="279354" y="1262762"/>
                  <a:pt x="359926" y="1343334"/>
                  <a:pt x="359926" y="1442725"/>
                </a:cubicBezTo>
                <a:cubicBezTo>
                  <a:pt x="359926" y="1542117"/>
                  <a:pt x="279354" y="1622688"/>
                  <a:pt x="179963" y="1622688"/>
                </a:cubicBezTo>
                <a:cubicBezTo>
                  <a:pt x="80572" y="1622688"/>
                  <a:pt x="0" y="1542117"/>
                  <a:pt x="0" y="1442725"/>
                </a:cubicBezTo>
                <a:cubicBezTo>
                  <a:pt x="0" y="1343334"/>
                  <a:pt x="80572" y="1262762"/>
                  <a:pt x="179963" y="1262762"/>
                </a:cubicBezTo>
                <a:close/>
                <a:moveTo>
                  <a:pt x="4869195" y="631381"/>
                </a:moveTo>
                <a:cubicBezTo>
                  <a:pt x="4968586" y="631381"/>
                  <a:pt x="5049158" y="711953"/>
                  <a:pt x="5049158" y="811344"/>
                </a:cubicBezTo>
                <a:cubicBezTo>
                  <a:pt x="5049158" y="910735"/>
                  <a:pt x="4968586" y="991307"/>
                  <a:pt x="4869195" y="991307"/>
                </a:cubicBezTo>
                <a:cubicBezTo>
                  <a:pt x="4769804" y="991307"/>
                  <a:pt x="4689232" y="910735"/>
                  <a:pt x="4689232" y="811344"/>
                </a:cubicBezTo>
                <a:cubicBezTo>
                  <a:pt x="4689232" y="711953"/>
                  <a:pt x="4769804" y="631381"/>
                  <a:pt x="4869195" y="631381"/>
                </a:cubicBezTo>
                <a:close/>
                <a:moveTo>
                  <a:pt x="4283041" y="631381"/>
                </a:moveTo>
                <a:cubicBezTo>
                  <a:pt x="4382432" y="631381"/>
                  <a:pt x="4463004" y="711953"/>
                  <a:pt x="4463004" y="811344"/>
                </a:cubicBezTo>
                <a:cubicBezTo>
                  <a:pt x="4463004" y="910735"/>
                  <a:pt x="4382432" y="991307"/>
                  <a:pt x="4283041" y="991307"/>
                </a:cubicBezTo>
                <a:cubicBezTo>
                  <a:pt x="4183650" y="991307"/>
                  <a:pt x="4103078" y="910735"/>
                  <a:pt x="4103078" y="811344"/>
                </a:cubicBezTo>
                <a:cubicBezTo>
                  <a:pt x="4103078" y="711953"/>
                  <a:pt x="4183650" y="631381"/>
                  <a:pt x="4283041" y="631381"/>
                </a:cubicBezTo>
                <a:close/>
                <a:moveTo>
                  <a:pt x="3696887" y="631381"/>
                </a:moveTo>
                <a:cubicBezTo>
                  <a:pt x="3796278" y="631381"/>
                  <a:pt x="3876850" y="711953"/>
                  <a:pt x="3876850" y="811344"/>
                </a:cubicBezTo>
                <a:cubicBezTo>
                  <a:pt x="3876850" y="910735"/>
                  <a:pt x="3796278" y="991307"/>
                  <a:pt x="3696887" y="991307"/>
                </a:cubicBezTo>
                <a:cubicBezTo>
                  <a:pt x="3597496" y="991307"/>
                  <a:pt x="3516924" y="910735"/>
                  <a:pt x="3516924" y="811344"/>
                </a:cubicBezTo>
                <a:cubicBezTo>
                  <a:pt x="3516924" y="711953"/>
                  <a:pt x="3597496" y="631381"/>
                  <a:pt x="3696887" y="631381"/>
                </a:cubicBezTo>
                <a:close/>
                <a:moveTo>
                  <a:pt x="3110733" y="631381"/>
                </a:moveTo>
                <a:cubicBezTo>
                  <a:pt x="3210124" y="631381"/>
                  <a:pt x="3290696" y="711953"/>
                  <a:pt x="3290696" y="811344"/>
                </a:cubicBezTo>
                <a:cubicBezTo>
                  <a:pt x="3290696" y="910735"/>
                  <a:pt x="3210124" y="991307"/>
                  <a:pt x="3110733" y="991307"/>
                </a:cubicBezTo>
                <a:cubicBezTo>
                  <a:pt x="3011342" y="991307"/>
                  <a:pt x="2930770" y="910735"/>
                  <a:pt x="2930770" y="811344"/>
                </a:cubicBezTo>
                <a:cubicBezTo>
                  <a:pt x="2930770" y="711953"/>
                  <a:pt x="3011342" y="631381"/>
                  <a:pt x="3110733" y="631381"/>
                </a:cubicBezTo>
                <a:close/>
                <a:moveTo>
                  <a:pt x="2524579" y="631381"/>
                </a:moveTo>
                <a:cubicBezTo>
                  <a:pt x="2623970" y="631381"/>
                  <a:pt x="2704542" y="711953"/>
                  <a:pt x="2704542" y="811344"/>
                </a:cubicBezTo>
                <a:cubicBezTo>
                  <a:pt x="2704542" y="910735"/>
                  <a:pt x="2623970" y="991307"/>
                  <a:pt x="2524579" y="991307"/>
                </a:cubicBezTo>
                <a:cubicBezTo>
                  <a:pt x="2425188" y="991307"/>
                  <a:pt x="2344616" y="910735"/>
                  <a:pt x="2344616" y="811344"/>
                </a:cubicBezTo>
                <a:cubicBezTo>
                  <a:pt x="2344616" y="711953"/>
                  <a:pt x="2425188" y="631381"/>
                  <a:pt x="2524579" y="631381"/>
                </a:cubicBezTo>
                <a:close/>
                <a:moveTo>
                  <a:pt x="1938425" y="631381"/>
                </a:moveTo>
                <a:cubicBezTo>
                  <a:pt x="2037816" y="631381"/>
                  <a:pt x="2118388" y="711953"/>
                  <a:pt x="2118388" y="811344"/>
                </a:cubicBezTo>
                <a:cubicBezTo>
                  <a:pt x="2118388" y="910735"/>
                  <a:pt x="2037816" y="991307"/>
                  <a:pt x="1938425" y="991307"/>
                </a:cubicBezTo>
                <a:cubicBezTo>
                  <a:pt x="1839034" y="991307"/>
                  <a:pt x="1758462" y="910735"/>
                  <a:pt x="1758462" y="811344"/>
                </a:cubicBezTo>
                <a:cubicBezTo>
                  <a:pt x="1758462" y="711953"/>
                  <a:pt x="1839034" y="631381"/>
                  <a:pt x="1938425" y="631381"/>
                </a:cubicBezTo>
                <a:close/>
                <a:moveTo>
                  <a:pt x="1352271" y="631381"/>
                </a:moveTo>
                <a:cubicBezTo>
                  <a:pt x="1451662" y="631381"/>
                  <a:pt x="1532234" y="711953"/>
                  <a:pt x="1532234" y="811344"/>
                </a:cubicBezTo>
                <a:cubicBezTo>
                  <a:pt x="1532234" y="910735"/>
                  <a:pt x="1451662" y="991307"/>
                  <a:pt x="1352271" y="991307"/>
                </a:cubicBezTo>
                <a:cubicBezTo>
                  <a:pt x="1252880" y="991307"/>
                  <a:pt x="1172308" y="910735"/>
                  <a:pt x="1172308" y="811344"/>
                </a:cubicBezTo>
                <a:cubicBezTo>
                  <a:pt x="1172308" y="711953"/>
                  <a:pt x="1252880" y="631381"/>
                  <a:pt x="1352271" y="631381"/>
                </a:cubicBezTo>
                <a:close/>
                <a:moveTo>
                  <a:pt x="766117" y="631381"/>
                </a:moveTo>
                <a:cubicBezTo>
                  <a:pt x="865508" y="631381"/>
                  <a:pt x="946080" y="711953"/>
                  <a:pt x="946080" y="811344"/>
                </a:cubicBezTo>
                <a:cubicBezTo>
                  <a:pt x="946080" y="910735"/>
                  <a:pt x="865508" y="991307"/>
                  <a:pt x="766117" y="991307"/>
                </a:cubicBezTo>
                <a:cubicBezTo>
                  <a:pt x="666726" y="991307"/>
                  <a:pt x="586154" y="910735"/>
                  <a:pt x="586154" y="811344"/>
                </a:cubicBezTo>
                <a:cubicBezTo>
                  <a:pt x="586154" y="711953"/>
                  <a:pt x="666726" y="631381"/>
                  <a:pt x="766117" y="631381"/>
                </a:cubicBezTo>
                <a:close/>
                <a:moveTo>
                  <a:pt x="179963" y="631381"/>
                </a:moveTo>
                <a:cubicBezTo>
                  <a:pt x="279354" y="631381"/>
                  <a:pt x="359926" y="711953"/>
                  <a:pt x="359926" y="811344"/>
                </a:cubicBezTo>
                <a:cubicBezTo>
                  <a:pt x="359926" y="910735"/>
                  <a:pt x="279354" y="991307"/>
                  <a:pt x="179963" y="991307"/>
                </a:cubicBezTo>
                <a:cubicBezTo>
                  <a:pt x="80572" y="991307"/>
                  <a:pt x="0" y="910735"/>
                  <a:pt x="0" y="811344"/>
                </a:cubicBezTo>
                <a:cubicBezTo>
                  <a:pt x="0" y="711953"/>
                  <a:pt x="80572" y="631381"/>
                  <a:pt x="179963" y="631381"/>
                </a:cubicBezTo>
                <a:close/>
                <a:moveTo>
                  <a:pt x="4869195" y="0"/>
                </a:moveTo>
                <a:cubicBezTo>
                  <a:pt x="4968586" y="0"/>
                  <a:pt x="5049158" y="80572"/>
                  <a:pt x="5049158" y="179963"/>
                </a:cubicBezTo>
                <a:cubicBezTo>
                  <a:pt x="5049158" y="279354"/>
                  <a:pt x="4968586" y="359926"/>
                  <a:pt x="4869195" y="359926"/>
                </a:cubicBezTo>
                <a:cubicBezTo>
                  <a:pt x="4769804" y="359926"/>
                  <a:pt x="4689232" y="279354"/>
                  <a:pt x="4689232" y="179963"/>
                </a:cubicBezTo>
                <a:cubicBezTo>
                  <a:pt x="4689232" y="80572"/>
                  <a:pt x="4769804" y="0"/>
                  <a:pt x="4869195" y="0"/>
                </a:cubicBezTo>
                <a:close/>
                <a:moveTo>
                  <a:pt x="4283041" y="0"/>
                </a:moveTo>
                <a:cubicBezTo>
                  <a:pt x="4382432" y="0"/>
                  <a:pt x="4463004" y="80572"/>
                  <a:pt x="4463004" y="179963"/>
                </a:cubicBezTo>
                <a:cubicBezTo>
                  <a:pt x="4463004" y="279354"/>
                  <a:pt x="4382432" y="359926"/>
                  <a:pt x="4283041" y="359926"/>
                </a:cubicBezTo>
                <a:cubicBezTo>
                  <a:pt x="4183650" y="359926"/>
                  <a:pt x="4103078" y="279354"/>
                  <a:pt x="4103078" y="179963"/>
                </a:cubicBezTo>
                <a:cubicBezTo>
                  <a:pt x="4103078" y="80572"/>
                  <a:pt x="4183650" y="0"/>
                  <a:pt x="4283041" y="0"/>
                </a:cubicBezTo>
                <a:close/>
                <a:moveTo>
                  <a:pt x="3696887" y="0"/>
                </a:moveTo>
                <a:cubicBezTo>
                  <a:pt x="3796278" y="0"/>
                  <a:pt x="3876850" y="80572"/>
                  <a:pt x="3876850" y="179963"/>
                </a:cubicBezTo>
                <a:cubicBezTo>
                  <a:pt x="3876850" y="279354"/>
                  <a:pt x="3796278" y="359926"/>
                  <a:pt x="3696887" y="359926"/>
                </a:cubicBezTo>
                <a:cubicBezTo>
                  <a:pt x="3597496" y="359926"/>
                  <a:pt x="3516924" y="279354"/>
                  <a:pt x="3516924" y="179963"/>
                </a:cubicBezTo>
                <a:cubicBezTo>
                  <a:pt x="3516924" y="80572"/>
                  <a:pt x="3597496" y="0"/>
                  <a:pt x="3696887" y="0"/>
                </a:cubicBezTo>
                <a:close/>
                <a:moveTo>
                  <a:pt x="3110733" y="0"/>
                </a:moveTo>
                <a:cubicBezTo>
                  <a:pt x="3210124" y="0"/>
                  <a:pt x="3290696" y="80572"/>
                  <a:pt x="3290696" y="179963"/>
                </a:cubicBezTo>
                <a:cubicBezTo>
                  <a:pt x="3290696" y="279354"/>
                  <a:pt x="3210124" y="359926"/>
                  <a:pt x="3110733" y="359926"/>
                </a:cubicBezTo>
                <a:cubicBezTo>
                  <a:pt x="3011342" y="359926"/>
                  <a:pt x="2930770" y="279354"/>
                  <a:pt x="2930770" y="179963"/>
                </a:cubicBezTo>
                <a:cubicBezTo>
                  <a:pt x="2930770" y="80572"/>
                  <a:pt x="3011342" y="0"/>
                  <a:pt x="3110733" y="0"/>
                </a:cubicBezTo>
                <a:close/>
                <a:moveTo>
                  <a:pt x="2524579" y="0"/>
                </a:moveTo>
                <a:cubicBezTo>
                  <a:pt x="2623970" y="0"/>
                  <a:pt x="2704542" y="80572"/>
                  <a:pt x="2704542" y="179963"/>
                </a:cubicBezTo>
                <a:cubicBezTo>
                  <a:pt x="2704542" y="279354"/>
                  <a:pt x="2623970" y="359926"/>
                  <a:pt x="2524579" y="359926"/>
                </a:cubicBezTo>
                <a:cubicBezTo>
                  <a:pt x="2425188" y="359926"/>
                  <a:pt x="2344616" y="279354"/>
                  <a:pt x="2344616" y="179963"/>
                </a:cubicBezTo>
                <a:cubicBezTo>
                  <a:pt x="2344616" y="80572"/>
                  <a:pt x="2425188" y="0"/>
                  <a:pt x="2524579" y="0"/>
                </a:cubicBezTo>
                <a:close/>
                <a:moveTo>
                  <a:pt x="1938425" y="0"/>
                </a:moveTo>
                <a:cubicBezTo>
                  <a:pt x="2037816" y="0"/>
                  <a:pt x="2118388" y="80572"/>
                  <a:pt x="2118388" y="179963"/>
                </a:cubicBezTo>
                <a:cubicBezTo>
                  <a:pt x="2118388" y="279354"/>
                  <a:pt x="2037816" y="359926"/>
                  <a:pt x="1938425" y="359926"/>
                </a:cubicBezTo>
                <a:cubicBezTo>
                  <a:pt x="1839034" y="359926"/>
                  <a:pt x="1758462" y="279354"/>
                  <a:pt x="1758462" y="179963"/>
                </a:cubicBezTo>
                <a:cubicBezTo>
                  <a:pt x="1758462" y="80572"/>
                  <a:pt x="1839034" y="0"/>
                  <a:pt x="1938425" y="0"/>
                </a:cubicBezTo>
                <a:close/>
                <a:moveTo>
                  <a:pt x="1352271" y="0"/>
                </a:moveTo>
                <a:cubicBezTo>
                  <a:pt x="1451662" y="0"/>
                  <a:pt x="1532234" y="80572"/>
                  <a:pt x="1532234" y="179963"/>
                </a:cubicBezTo>
                <a:cubicBezTo>
                  <a:pt x="1532234" y="279354"/>
                  <a:pt x="1451662" y="359926"/>
                  <a:pt x="1352271" y="359926"/>
                </a:cubicBezTo>
                <a:cubicBezTo>
                  <a:pt x="1252880" y="359926"/>
                  <a:pt x="1172308" y="279354"/>
                  <a:pt x="1172308" y="179963"/>
                </a:cubicBezTo>
                <a:cubicBezTo>
                  <a:pt x="1172308" y="80572"/>
                  <a:pt x="1252880" y="0"/>
                  <a:pt x="1352271" y="0"/>
                </a:cubicBezTo>
                <a:close/>
                <a:moveTo>
                  <a:pt x="766117" y="0"/>
                </a:moveTo>
                <a:cubicBezTo>
                  <a:pt x="865508" y="0"/>
                  <a:pt x="946080" y="80572"/>
                  <a:pt x="946080" y="179963"/>
                </a:cubicBezTo>
                <a:cubicBezTo>
                  <a:pt x="946080" y="279354"/>
                  <a:pt x="865508" y="359926"/>
                  <a:pt x="766117" y="359926"/>
                </a:cubicBezTo>
                <a:cubicBezTo>
                  <a:pt x="666726" y="359926"/>
                  <a:pt x="586154" y="279354"/>
                  <a:pt x="586154" y="179963"/>
                </a:cubicBezTo>
                <a:cubicBezTo>
                  <a:pt x="586154" y="80572"/>
                  <a:pt x="666726" y="0"/>
                  <a:pt x="766117" y="0"/>
                </a:cubicBezTo>
                <a:close/>
                <a:moveTo>
                  <a:pt x="179963" y="0"/>
                </a:moveTo>
                <a:cubicBezTo>
                  <a:pt x="279354" y="0"/>
                  <a:pt x="359926" y="80572"/>
                  <a:pt x="359926" y="179963"/>
                </a:cubicBezTo>
                <a:cubicBezTo>
                  <a:pt x="359926" y="279354"/>
                  <a:pt x="279354" y="359926"/>
                  <a:pt x="179963" y="359926"/>
                </a:cubicBezTo>
                <a:cubicBezTo>
                  <a:pt x="80572" y="359926"/>
                  <a:pt x="0" y="279354"/>
                  <a:pt x="0" y="179963"/>
                </a:cubicBezTo>
                <a:cubicBezTo>
                  <a:pt x="0" y="80572"/>
                  <a:pt x="80572" y="0"/>
                  <a:pt x="179963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2">
                  <a:lumMod val="60000"/>
                  <a:lumOff val="40000"/>
                  <a:alpha val="3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任意多边形: 形状 9" descr="f306d197-bb76-4895-a274-44818b796298"/>
          <p:cNvSpPr/>
          <p:nvPr/>
        </p:nvSpPr>
        <p:spPr>
          <a:xfrm>
            <a:off x="4796064" y="2023713"/>
            <a:ext cx="7395936" cy="4834287"/>
          </a:xfrm>
          <a:custGeom>
            <a:avLst/>
            <a:gdLst>
              <a:gd name="connsiteX0" fmla="*/ 3924198 w 7395936"/>
              <a:gd name="connsiteY0" fmla="*/ 0 h 4834287"/>
              <a:gd name="connsiteX1" fmla="*/ 7374767 w 7395936"/>
              <a:gd name="connsiteY1" fmla="*/ 2053693 h 4834287"/>
              <a:gd name="connsiteX2" fmla="*/ 7395936 w 7395936"/>
              <a:gd name="connsiteY2" fmla="*/ 2097636 h 4834287"/>
              <a:gd name="connsiteX3" fmla="*/ 7395936 w 7395936"/>
              <a:gd name="connsiteY3" fmla="*/ 4834287 h 4834287"/>
              <a:gd name="connsiteX4" fmla="*/ 110381 w 7395936"/>
              <a:gd name="connsiteY4" fmla="*/ 4834287 h 4834287"/>
              <a:gd name="connsiteX5" fmla="*/ 79725 w 7395936"/>
              <a:gd name="connsiteY5" fmla="*/ 4715062 h 4834287"/>
              <a:gd name="connsiteX6" fmla="*/ 0 w 7395936"/>
              <a:gd name="connsiteY6" fmla="*/ 3924199 h 4834287"/>
              <a:gd name="connsiteX7" fmla="*/ 3924198 w 7395936"/>
              <a:gd name="connsiteY7" fmla="*/ 0 h 483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5936" h="4834287">
                <a:moveTo>
                  <a:pt x="3924198" y="0"/>
                </a:moveTo>
                <a:cubicBezTo>
                  <a:pt x="5414200" y="0"/>
                  <a:pt x="6710246" y="830421"/>
                  <a:pt x="7374767" y="2053693"/>
                </a:cubicBezTo>
                <a:lnTo>
                  <a:pt x="7395936" y="2097636"/>
                </a:lnTo>
                <a:lnTo>
                  <a:pt x="7395936" y="4834287"/>
                </a:lnTo>
                <a:lnTo>
                  <a:pt x="110381" y="4834287"/>
                </a:lnTo>
                <a:lnTo>
                  <a:pt x="79725" y="4715062"/>
                </a:lnTo>
                <a:cubicBezTo>
                  <a:pt x="27451" y="4459606"/>
                  <a:pt x="0" y="4195109"/>
                  <a:pt x="0" y="3924199"/>
                </a:cubicBezTo>
                <a:cubicBezTo>
                  <a:pt x="0" y="1756924"/>
                  <a:pt x="1756923" y="0"/>
                  <a:pt x="3924198" y="0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任意多边形: 形状 10" descr="12053290-e5fe-4e65-bad6-54cba93724e5"/>
          <p:cNvSpPr/>
          <p:nvPr/>
        </p:nvSpPr>
        <p:spPr>
          <a:xfrm>
            <a:off x="6383094" y="4846334"/>
            <a:ext cx="1853863" cy="1523069"/>
          </a:xfrm>
          <a:custGeom>
            <a:avLst/>
            <a:gdLst>
              <a:gd name="connsiteX0" fmla="*/ 4869195 w 5049158"/>
              <a:gd name="connsiteY0" fmla="*/ 3788286 h 4148212"/>
              <a:gd name="connsiteX1" fmla="*/ 5049158 w 5049158"/>
              <a:gd name="connsiteY1" fmla="*/ 3968249 h 4148212"/>
              <a:gd name="connsiteX2" fmla="*/ 4869195 w 5049158"/>
              <a:gd name="connsiteY2" fmla="*/ 4148212 h 4148212"/>
              <a:gd name="connsiteX3" fmla="*/ 4689232 w 5049158"/>
              <a:gd name="connsiteY3" fmla="*/ 3968249 h 4148212"/>
              <a:gd name="connsiteX4" fmla="*/ 4869195 w 5049158"/>
              <a:gd name="connsiteY4" fmla="*/ 3788286 h 4148212"/>
              <a:gd name="connsiteX5" fmla="*/ 4283041 w 5049158"/>
              <a:gd name="connsiteY5" fmla="*/ 3788286 h 4148212"/>
              <a:gd name="connsiteX6" fmla="*/ 4463004 w 5049158"/>
              <a:gd name="connsiteY6" fmla="*/ 3968249 h 4148212"/>
              <a:gd name="connsiteX7" fmla="*/ 4283041 w 5049158"/>
              <a:gd name="connsiteY7" fmla="*/ 4148212 h 4148212"/>
              <a:gd name="connsiteX8" fmla="*/ 4103078 w 5049158"/>
              <a:gd name="connsiteY8" fmla="*/ 3968249 h 4148212"/>
              <a:gd name="connsiteX9" fmla="*/ 4283041 w 5049158"/>
              <a:gd name="connsiteY9" fmla="*/ 3788286 h 4148212"/>
              <a:gd name="connsiteX10" fmla="*/ 3696887 w 5049158"/>
              <a:gd name="connsiteY10" fmla="*/ 3788286 h 4148212"/>
              <a:gd name="connsiteX11" fmla="*/ 3876850 w 5049158"/>
              <a:gd name="connsiteY11" fmla="*/ 3968249 h 4148212"/>
              <a:gd name="connsiteX12" fmla="*/ 3696887 w 5049158"/>
              <a:gd name="connsiteY12" fmla="*/ 4148212 h 4148212"/>
              <a:gd name="connsiteX13" fmla="*/ 3516924 w 5049158"/>
              <a:gd name="connsiteY13" fmla="*/ 3968249 h 4148212"/>
              <a:gd name="connsiteX14" fmla="*/ 3696887 w 5049158"/>
              <a:gd name="connsiteY14" fmla="*/ 3788286 h 4148212"/>
              <a:gd name="connsiteX15" fmla="*/ 3110733 w 5049158"/>
              <a:gd name="connsiteY15" fmla="*/ 3788286 h 4148212"/>
              <a:gd name="connsiteX16" fmla="*/ 3290696 w 5049158"/>
              <a:gd name="connsiteY16" fmla="*/ 3968249 h 4148212"/>
              <a:gd name="connsiteX17" fmla="*/ 3110733 w 5049158"/>
              <a:gd name="connsiteY17" fmla="*/ 4148212 h 4148212"/>
              <a:gd name="connsiteX18" fmla="*/ 2930770 w 5049158"/>
              <a:gd name="connsiteY18" fmla="*/ 3968249 h 4148212"/>
              <a:gd name="connsiteX19" fmla="*/ 3110733 w 5049158"/>
              <a:gd name="connsiteY19" fmla="*/ 3788286 h 4148212"/>
              <a:gd name="connsiteX20" fmla="*/ 2524579 w 5049158"/>
              <a:gd name="connsiteY20" fmla="*/ 3788286 h 4148212"/>
              <a:gd name="connsiteX21" fmla="*/ 2704542 w 5049158"/>
              <a:gd name="connsiteY21" fmla="*/ 3968249 h 4148212"/>
              <a:gd name="connsiteX22" fmla="*/ 2524579 w 5049158"/>
              <a:gd name="connsiteY22" fmla="*/ 4148212 h 4148212"/>
              <a:gd name="connsiteX23" fmla="*/ 2344616 w 5049158"/>
              <a:gd name="connsiteY23" fmla="*/ 3968249 h 4148212"/>
              <a:gd name="connsiteX24" fmla="*/ 2524579 w 5049158"/>
              <a:gd name="connsiteY24" fmla="*/ 3788286 h 4148212"/>
              <a:gd name="connsiteX25" fmla="*/ 1938425 w 5049158"/>
              <a:gd name="connsiteY25" fmla="*/ 3788286 h 4148212"/>
              <a:gd name="connsiteX26" fmla="*/ 2118388 w 5049158"/>
              <a:gd name="connsiteY26" fmla="*/ 3968249 h 4148212"/>
              <a:gd name="connsiteX27" fmla="*/ 1938425 w 5049158"/>
              <a:gd name="connsiteY27" fmla="*/ 4148212 h 4148212"/>
              <a:gd name="connsiteX28" fmla="*/ 1758462 w 5049158"/>
              <a:gd name="connsiteY28" fmla="*/ 3968249 h 4148212"/>
              <a:gd name="connsiteX29" fmla="*/ 1938425 w 5049158"/>
              <a:gd name="connsiteY29" fmla="*/ 3788286 h 4148212"/>
              <a:gd name="connsiteX30" fmla="*/ 1352271 w 5049158"/>
              <a:gd name="connsiteY30" fmla="*/ 3788286 h 4148212"/>
              <a:gd name="connsiteX31" fmla="*/ 1532234 w 5049158"/>
              <a:gd name="connsiteY31" fmla="*/ 3968249 h 4148212"/>
              <a:gd name="connsiteX32" fmla="*/ 1352271 w 5049158"/>
              <a:gd name="connsiteY32" fmla="*/ 4148212 h 4148212"/>
              <a:gd name="connsiteX33" fmla="*/ 1172308 w 5049158"/>
              <a:gd name="connsiteY33" fmla="*/ 3968249 h 4148212"/>
              <a:gd name="connsiteX34" fmla="*/ 1352271 w 5049158"/>
              <a:gd name="connsiteY34" fmla="*/ 3788286 h 4148212"/>
              <a:gd name="connsiteX35" fmla="*/ 766117 w 5049158"/>
              <a:gd name="connsiteY35" fmla="*/ 3788286 h 4148212"/>
              <a:gd name="connsiteX36" fmla="*/ 946080 w 5049158"/>
              <a:gd name="connsiteY36" fmla="*/ 3968249 h 4148212"/>
              <a:gd name="connsiteX37" fmla="*/ 766117 w 5049158"/>
              <a:gd name="connsiteY37" fmla="*/ 4148212 h 4148212"/>
              <a:gd name="connsiteX38" fmla="*/ 586154 w 5049158"/>
              <a:gd name="connsiteY38" fmla="*/ 3968249 h 4148212"/>
              <a:gd name="connsiteX39" fmla="*/ 766117 w 5049158"/>
              <a:gd name="connsiteY39" fmla="*/ 3788286 h 4148212"/>
              <a:gd name="connsiteX40" fmla="*/ 179963 w 5049158"/>
              <a:gd name="connsiteY40" fmla="*/ 3788286 h 4148212"/>
              <a:gd name="connsiteX41" fmla="*/ 359926 w 5049158"/>
              <a:gd name="connsiteY41" fmla="*/ 3968249 h 4148212"/>
              <a:gd name="connsiteX42" fmla="*/ 179963 w 5049158"/>
              <a:gd name="connsiteY42" fmla="*/ 4148212 h 4148212"/>
              <a:gd name="connsiteX43" fmla="*/ 0 w 5049158"/>
              <a:gd name="connsiteY43" fmla="*/ 3968249 h 4148212"/>
              <a:gd name="connsiteX44" fmla="*/ 179963 w 5049158"/>
              <a:gd name="connsiteY44" fmla="*/ 3788286 h 4148212"/>
              <a:gd name="connsiteX45" fmla="*/ 4869195 w 5049158"/>
              <a:gd name="connsiteY45" fmla="*/ 3156905 h 4148212"/>
              <a:gd name="connsiteX46" fmla="*/ 5049158 w 5049158"/>
              <a:gd name="connsiteY46" fmla="*/ 3336868 h 4148212"/>
              <a:gd name="connsiteX47" fmla="*/ 4869195 w 5049158"/>
              <a:gd name="connsiteY47" fmla="*/ 3516831 h 4148212"/>
              <a:gd name="connsiteX48" fmla="*/ 4689232 w 5049158"/>
              <a:gd name="connsiteY48" fmla="*/ 3336868 h 4148212"/>
              <a:gd name="connsiteX49" fmla="*/ 4869195 w 5049158"/>
              <a:gd name="connsiteY49" fmla="*/ 3156905 h 4148212"/>
              <a:gd name="connsiteX50" fmla="*/ 4283041 w 5049158"/>
              <a:gd name="connsiteY50" fmla="*/ 3156905 h 4148212"/>
              <a:gd name="connsiteX51" fmla="*/ 4463004 w 5049158"/>
              <a:gd name="connsiteY51" fmla="*/ 3336868 h 4148212"/>
              <a:gd name="connsiteX52" fmla="*/ 4283041 w 5049158"/>
              <a:gd name="connsiteY52" fmla="*/ 3516831 h 4148212"/>
              <a:gd name="connsiteX53" fmla="*/ 4103078 w 5049158"/>
              <a:gd name="connsiteY53" fmla="*/ 3336868 h 4148212"/>
              <a:gd name="connsiteX54" fmla="*/ 4283041 w 5049158"/>
              <a:gd name="connsiteY54" fmla="*/ 3156905 h 4148212"/>
              <a:gd name="connsiteX55" fmla="*/ 3696887 w 5049158"/>
              <a:gd name="connsiteY55" fmla="*/ 3156905 h 4148212"/>
              <a:gd name="connsiteX56" fmla="*/ 3876850 w 5049158"/>
              <a:gd name="connsiteY56" fmla="*/ 3336868 h 4148212"/>
              <a:gd name="connsiteX57" fmla="*/ 3696887 w 5049158"/>
              <a:gd name="connsiteY57" fmla="*/ 3516831 h 4148212"/>
              <a:gd name="connsiteX58" fmla="*/ 3516924 w 5049158"/>
              <a:gd name="connsiteY58" fmla="*/ 3336868 h 4148212"/>
              <a:gd name="connsiteX59" fmla="*/ 3696887 w 5049158"/>
              <a:gd name="connsiteY59" fmla="*/ 3156905 h 4148212"/>
              <a:gd name="connsiteX60" fmla="*/ 3110733 w 5049158"/>
              <a:gd name="connsiteY60" fmla="*/ 3156905 h 4148212"/>
              <a:gd name="connsiteX61" fmla="*/ 3290696 w 5049158"/>
              <a:gd name="connsiteY61" fmla="*/ 3336868 h 4148212"/>
              <a:gd name="connsiteX62" fmla="*/ 3110733 w 5049158"/>
              <a:gd name="connsiteY62" fmla="*/ 3516831 h 4148212"/>
              <a:gd name="connsiteX63" fmla="*/ 2930770 w 5049158"/>
              <a:gd name="connsiteY63" fmla="*/ 3336868 h 4148212"/>
              <a:gd name="connsiteX64" fmla="*/ 3110733 w 5049158"/>
              <a:gd name="connsiteY64" fmla="*/ 3156905 h 4148212"/>
              <a:gd name="connsiteX65" fmla="*/ 2524579 w 5049158"/>
              <a:gd name="connsiteY65" fmla="*/ 3156905 h 4148212"/>
              <a:gd name="connsiteX66" fmla="*/ 2704542 w 5049158"/>
              <a:gd name="connsiteY66" fmla="*/ 3336868 h 4148212"/>
              <a:gd name="connsiteX67" fmla="*/ 2524579 w 5049158"/>
              <a:gd name="connsiteY67" fmla="*/ 3516831 h 4148212"/>
              <a:gd name="connsiteX68" fmla="*/ 2344616 w 5049158"/>
              <a:gd name="connsiteY68" fmla="*/ 3336868 h 4148212"/>
              <a:gd name="connsiteX69" fmla="*/ 2524579 w 5049158"/>
              <a:gd name="connsiteY69" fmla="*/ 3156905 h 4148212"/>
              <a:gd name="connsiteX70" fmla="*/ 1938425 w 5049158"/>
              <a:gd name="connsiteY70" fmla="*/ 3156905 h 4148212"/>
              <a:gd name="connsiteX71" fmla="*/ 2118388 w 5049158"/>
              <a:gd name="connsiteY71" fmla="*/ 3336868 h 4148212"/>
              <a:gd name="connsiteX72" fmla="*/ 1938425 w 5049158"/>
              <a:gd name="connsiteY72" fmla="*/ 3516831 h 4148212"/>
              <a:gd name="connsiteX73" fmla="*/ 1758462 w 5049158"/>
              <a:gd name="connsiteY73" fmla="*/ 3336868 h 4148212"/>
              <a:gd name="connsiteX74" fmla="*/ 1938425 w 5049158"/>
              <a:gd name="connsiteY74" fmla="*/ 3156905 h 4148212"/>
              <a:gd name="connsiteX75" fmla="*/ 1352271 w 5049158"/>
              <a:gd name="connsiteY75" fmla="*/ 3156905 h 4148212"/>
              <a:gd name="connsiteX76" fmla="*/ 1532234 w 5049158"/>
              <a:gd name="connsiteY76" fmla="*/ 3336868 h 4148212"/>
              <a:gd name="connsiteX77" fmla="*/ 1352271 w 5049158"/>
              <a:gd name="connsiteY77" fmla="*/ 3516831 h 4148212"/>
              <a:gd name="connsiteX78" fmla="*/ 1172308 w 5049158"/>
              <a:gd name="connsiteY78" fmla="*/ 3336868 h 4148212"/>
              <a:gd name="connsiteX79" fmla="*/ 1352271 w 5049158"/>
              <a:gd name="connsiteY79" fmla="*/ 3156905 h 4148212"/>
              <a:gd name="connsiteX80" fmla="*/ 766117 w 5049158"/>
              <a:gd name="connsiteY80" fmla="*/ 3156905 h 4148212"/>
              <a:gd name="connsiteX81" fmla="*/ 946080 w 5049158"/>
              <a:gd name="connsiteY81" fmla="*/ 3336868 h 4148212"/>
              <a:gd name="connsiteX82" fmla="*/ 766117 w 5049158"/>
              <a:gd name="connsiteY82" fmla="*/ 3516831 h 4148212"/>
              <a:gd name="connsiteX83" fmla="*/ 586154 w 5049158"/>
              <a:gd name="connsiteY83" fmla="*/ 3336868 h 4148212"/>
              <a:gd name="connsiteX84" fmla="*/ 766117 w 5049158"/>
              <a:gd name="connsiteY84" fmla="*/ 3156905 h 4148212"/>
              <a:gd name="connsiteX85" fmla="*/ 179963 w 5049158"/>
              <a:gd name="connsiteY85" fmla="*/ 3156905 h 4148212"/>
              <a:gd name="connsiteX86" fmla="*/ 359926 w 5049158"/>
              <a:gd name="connsiteY86" fmla="*/ 3336868 h 4148212"/>
              <a:gd name="connsiteX87" fmla="*/ 179963 w 5049158"/>
              <a:gd name="connsiteY87" fmla="*/ 3516831 h 4148212"/>
              <a:gd name="connsiteX88" fmla="*/ 0 w 5049158"/>
              <a:gd name="connsiteY88" fmla="*/ 3336868 h 4148212"/>
              <a:gd name="connsiteX89" fmla="*/ 179963 w 5049158"/>
              <a:gd name="connsiteY89" fmla="*/ 3156905 h 4148212"/>
              <a:gd name="connsiteX90" fmla="*/ 4869195 w 5049158"/>
              <a:gd name="connsiteY90" fmla="*/ 2525524 h 4148212"/>
              <a:gd name="connsiteX91" fmla="*/ 5049158 w 5049158"/>
              <a:gd name="connsiteY91" fmla="*/ 2705487 h 4148212"/>
              <a:gd name="connsiteX92" fmla="*/ 4869195 w 5049158"/>
              <a:gd name="connsiteY92" fmla="*/ 2885450 h 4148212"/>
              <a:gd name="connsiteX93" fmla="*/ 4689232 w 5049158"/>
              <a:gd name="connsiteY93" fmla="*/ 2705487 h 4148212"/>
              <a:gd name="connsiteX94" fmla="*/ 4869195 w 5049158"/>
              <a:gd name="connsiteY94" fmla="*/ 2525524 h 4148212"/>
              <a:gd name="connsiteX95" fmla="*/ 4283041 w 5049158"/>
              <a:gd name="connsiteY95" fmla="*/ 2525524 h 4148212"/>
              <a:gd name="connsiteX96" fmla="*/ 4463004 w 5049158"/>
              <a:gd name="connsiteY96" fmla="*/ 2705487 h 4148212"/>
              <a:gd name="connsiteX97" fmla="*/ 4283041 w 5049158"/>
              <a:gd name="connsiteY97" fmla="*/ 2885450 h 4148212"/>
              <a:gd name="connsiteX98" fmla="*/ 4103078 w 5049158"/>
              <a:gd name="connsiteY98" fmla="*/ 2705487 h 4148212"/>
              <a:gd name="connsiteX99" fmla="*/ 4283041 w 5049158"/>
              <a:gd name="connsiteY99" fmla="*/ 2525524 h 4148212"/>
              <a:gd name="connsiteX100" fmla="*/ 3696887 w 5049158"/>
              <a:gd name="connsiteY100" fmla="*/ 2525524 h 4148212"/>
              <a:gd name="connsiteX101" fmla="*/ 3876850 w 5049158"/>
              <a:gd name="connsiteY101" fmla="*/ 2705487 h 4148212"/>
              <a:gd name="connsiteX102" fmla="*/ 3696887 w 5049158"/>
              <a:gd name="connsiteY102" fmla="*/ 2885450 h 4148212"/>
              <a:gd name="connsiteX103" fmla="*/ 3516924 w 5049158"/>
              <a:gd name="connsiteY103" fmla="*/ 2705487 h 4148212"/>
              <a:gd name="connsiteX104" fmla="*/ 3696887 w 5049158"/>
              <a:gd name="connsiteY104" fmla="*/ 2525524 h 4148212"/>
              <a:gd name="connsiteX105" fmla="*/ 3110733 w 5049158"/>
              <a:gd name="connsiteY105" fmla="*/ 2525524 h 4148212"/>
              <a:gd name="connsiteX106" fmla="*/ 3290696 w 5049158"/>
              <a:gd name="connsiteY106" fmla="*/ 2705487 h 4148212"/>
              <a:gd name="connsiteX107" fmla="*/ 3110733 w 5049158"/>
              <a:gd name="connsiteY107" fmla="*/ 2885450 h 4148212"/>
              <a:gd name="connsiteX108" fmla="*/ 2930770 w 5049158"/>
              <a:gd name="connsiteY108" fmla="*/ 2705487 h 4148212"/>
              <a:gd name="connsiteX109" fmla="*/ 3110733 w 5049158"/>
              <a:gd name="connsiteY109" fmla="*/ 2525524 h 4148212"/>
              <a:gd name="connsiteX110" fmla="*/ 2524579 w 5049158"/>
              <a:gd name="connsiteY110" fmla="*/ 2525524 h 4148212"/>
              <a:gd name="connsiteX111" fmla="*/ 2704542 w 5049158"/>
              <a:gd name="connsiteY111" fmla="*/ 2705487 h 4148212"/>
              <a:gd name="connsiteX112" fmla="*/ 2524579 w 5049158"/>
              <a:gd name="connsiteY112" fmla="*/ 2885450 h 4148212"/>
              <a:gd name="connsiteX113" fmla="*/ 2344616 w 5049158"/>
              <a:gd name="connsiteY113" fmla="*/ 2705487 h 4148212"/>
              <a:gd name="connsiteX114" fmla="*/ 2524579 w 5049158"/>
              <a:gd name="connsiteY114" fmla="*/ 2525524 h 4148212"/>
              <a:gd name="connsiteX115" fmla="*/ 1938425 w 5049158"/>
              <a:gd name="connsiteY115" fmla="*/ 2525524 h 4148212"/>
              <a:gd name="connsiteX116" fmla="*/ 2118388 w 5049158"/>
              <a:gd name="connsiteY116" fmla="*/ 2705487 h 4148212"/>
              <a:gd name="connsiteX117" fmla="*/ 1938425 w 5049158"/>
              <a:gd name="connsiteY117" fmla="*/ 2885450 h 4148212"/>
              <a:gd name="connsiteX118" fmla="*/ 1758462 w 5049158"/>
              <a:gd name="connsiteY118" fmla="*/ 2705487 h 4148212"/>
              <a:gd name="connsiteX119" fmla="*/ 1938425 w 5049158"/>
              <a:gd name="connsiteY119" fmla="*/ 2525524 h 4148212"/>
              <a:gd name="connsiteX120" fmla="*/ 1352271 w 5049158"/>
              <a:gd name="connsiteY120" fmla="*/ 2525524 h 4148212"/>
              <a:gd name="connsiteX121" fmla="*/ 1532234 w 5049158"/>
              <a:gd name="connsiteY121" fmla="*/ 2705487 h 4148212"/>
              <a:gd name="connsiteX122" fmla="*/ 1352271 w 5049158"/>
              <a:gd name="connsiteY122" fmla="*/ 2885450 h 4148212"/>
              <a:gd name="connsiteX123" fmla="*/ 1172308 w 5049158"/>
              <a:gd name="connsiteY123" fmla="*/ 2705487 h 4148212"/>
              <a:gd name="connsiteX124" fmla="*/ 1352271 w 5049158"/>
              <a:gd name="connsiteY124" fmla="*/ 2525524 h 4148212"/>
              <a:gd name="connsiteX125" fmla="*/ 766117 w 5049158"/>
              <a:gd name="connsiteY125" fmla="*/ 2525524 h 4148212"/>
              <a:gd name="connsiteX126" fmla="*/ 946080 w 5049158"/>
              <a:gd name="connsiteY126" fmla="*/ 2705487 h 4148212"/>
              <a:gd name="connsiteX127" fmla="*/ 766117 w 5049158"/>
              <a:gd name="connsiteY127" fmla="*/ 2885450 h 4148212"/>
              <a:gd name="connsiteX128" fmla="*/ 586154 w 5049158"/>
              <a:gd name="connsiteY128" fmla="*/ 2705487 h 4148212"/>
              <a:gd name="connsiteX129" fmla="*/ 766117 w 5049158"/>
              <a:gd name="connsiteY129" fmla="*/ 2525524 h 4148212"/>
              <a:gd name="connsiteX130" fmla="*/ 179963 w 5049158"/>
              <a:gd name="connsiteY130" fmla="*/ 2525524 h 4148212"/>
              <a:gd name="connsiteX131" fmla="*/ 359926 w 5049158"/>
              <a:gd name="connsiteY131" fmla="*/ 2705487 h 4148212"/>
              <a:gd name="connsiteX132" fmla="*/ 179963 w 5049158"/>
              <a:gd name="connsiteY132" fmla="*/ 2885450 h 4148212"/>
              <a:gd name="connsiteX133" fmla="*/ 0 w 5049158"/>
              <a:gd name="connsiteY133" fmla="*/ 2705487 h 4148212"/>
              <a:gd name="connsiteX134" fmla="*/ 179963 w 5049158"/>
              <a:gd name="connsiteY134" fmla="*/ 2525524 h 4148212"/>
              <a:gd name="connsiteX135" fmla="*/ 4869195 w 5049158"/>
              <a:gd name="connsiteY135" fmla="*/ 1894143 h 4148212"/>
              <a:gd name="connsiteX136" fmla="*/ 5049158 w 5049158"/>
              <a:gd name="connsiteY136" fmla="*/ 2074106 h 4148212"/>
              <a:gd name="connsiteX137" fmla="*/ 4869195 w 5049158"/>
              <a:gd name="connsiteY137" fmla="*/ 2254069 h 4148212"/>
              <a:gd name="connsiteX138" fmla="*/ 4689232 w 5049158"/>
              <a:gd name="connsiteY138" fmla="*/ 2074106 h 4148212"/>
              <a:gd name="connsiteX139" fmla="*/ 4869195 w 5049158"/>
              <a:gd name="connsiteY139" fmla="*/ 1894143 h 4148212"/>
              <a:gd name="connsiteX140" fmla="*/ 4283041 w 5049158"/>
              <a:gd name="connsiteY140" fmla="*/ 1894143 h 4148212"/>
              <a:gd name="connsiteX141" fmla="*/ 4463004 w 5049158"/>
              <a:gd name="connsiteY141" fmla="*/ 2074106 h 4148212"/>
              <a:gd name="connsiteX142" fmla="*/ 4283041 w 5049158"/>
              <a:gd name="connsiteY142" fmla="*/ 2254069 h 4148212"/>
              <a:gd name="connsiteX143" fmla="*/ 4103078 w 5049158"/>
              <a:gd name="connsiteY143" fmla="*/ 2074106 h 4148212"/>
              <a:gd name="connsiteX144" fmla="*/ 4283041 w 5049158"/>
              <a:gd name="connsiteY144" fmla="*/ 1894143 h 4148212"/>
              <a:gd name="connsiteX145" fmla="*/ 3696887 w 5049158"/>
              <a:gd name="connsiteY145" fmla="*/ 1894143 h 4148212"/>
              <a:gd name="connsiteX146" fmla="*/ 3876850 w 5049158"/>
              <a:gd name="connsiteY146" fmla="*/ 2074106 h 4148212"/>
              <a:gd name="connsiteX147" fmla="*/ 3696887 w 5049158"/>
              <a:gd name="connsiteY147" fmla="*/ 2254069 h 4148212"/>
              <a:gd name="connsiteX148" fmla="*/ 3516924 w 5049158"/>
              <a:gd name="connsiteY148" fmla="*/ 2074106 h 4148212"/>
              <a:gd name="connsiteX149" fmla="*/ 3696887 w 5049158"/>
              <a:gd name="connsiteY149" fmla="*/ 1894143 h 4148212"/>
              <a:gd name="connsiteX150" fmla="*/ 3110733 w 5049158"/>
              <a:gd name="connsiteY150" fmla="*/ 1894143 h 4148212"/>
              <a:gd name="connsiteX151" fmla="*/ 3290696 w 5049158"/>
              <a:gd name="connsiteY151" fmla="*/ 2074106 h 4148212"/>
              <a:gd name="connsiteX152" fmla="*/ 3110733 w 5049158"/>
              <a:gd name="connsiteY152" fmla="*/ 2254069 h 4148212"/>
              <a:gd name="connsiteX153" fmla="*/ 2930770 w 5049158"/>
              <a:gd name="connsiteY153" fmla="*/ 2074106 h 4148212"/>
              <a:gd name="connsiteX154" fmla="*/ 3110733 w 5049158"/>
              <a:gd name="connsiteY154" fmla="*/ 1894143 h 4148212"/>
              <a:gd name="connsiteX155" fmla="*/ 2524579 w 5049158"/>
              <a:gd name="connsiteY155" fmla="*/ 1894143 h 4148212"/>
              <a:gd name="connsiteX156" fmla="*/ 2704542 w 5049158"/>
              <a:gd name="connsiteY156" fmla="*/ 2074106 h 4148212"/>
              <a:gd name="connsiteX157" fmla="*/ 2524579 w 5049158"/>
              <a:gd name="connsiteY157" fmla="*/ 2254069 h 4148212"/>
              <a:gd name="connsiteX158" fmla="*/ 2344616 w 5049158"/>
              <a:gd name="connsiteY158" fmla="*/ 2074106 h 4148212"/>
              <a:gd name="connsiteX159" fmla="*/ 2524579 w 5049158"/>
              <a:gd name="connsiteY159" fmla="*/ 1894143 h 4148212"/>
              <a:gd name="connsiteX160" fmla="*/ 1938425 w 5049158"/>
              <a:gd name="connsiteY160" fmla="*/ 1894143 h 4148212"/>
              <a:gd name="connsiteX161" fmla="*/ 2118388 w 5049158"/>
              <a:gd name="connsiteY161" fmla="*/ 2074106 h 4148212"/>
              <a:gd name="connsiteX162" fmla="*/ 1938425 w 5049158"/>
              <a:gd name="connsiteY162" fmla="*/ 2254069 h 4148212"/>
              <a:gd name="connsiteX163" fmla="*/ 1758462 w 5049158"/>
              <a:gd name="connsiteY163" fmla="*/ 2074106 h 4148212"/>
              <a:gd name="connsiteX164" fmla="*/ 1938425 w 5049158"/>
              <a:gd name="connsiteY164" fmla="*/ 1894143 h 4148212"/>
              <a:gd name="connsiteX165" fmla="*/ 1352271 w 5049158"/>
              <a:gd name="connsiteY165" fmla="*/ 1894143 h 4148212"/>
              <a:gd name="connsiteX166" fmla="*/ 1532234 w 5049158"/>
              <a:gd name="connsiteY166" fmla="*/ 2074106 h 4148212"/>
              <a:gd name="connsiteX167" fmla="*/ 1352271 w 5049158"/>
              <a:gd name="connsiteY167" fmla="*/ 2254069 h 4148212"/>
              <a:gd name="connsiteX168" fmla="*/ 1172308 w 5049158"/>
              <a:gd name="connsiteY168" fmla="*/ 2074106 h 4148212"/>
              <a:gd name="connsiteX169" fmla="*/ 1352271 w 5049158"/>
              <a:gd name="connsiteY169" fmla="*/ 1894143 h 4148212"/>
              <a:gd name="connsiteX170" fmla="*/ 766117 w 5049158"/>
              <a:gd name="connsiteY170" fmla="*/ 1894143 h 4148212"/>
              <a:gd name="connsiteX171" fmla="*/ 946080 w 5049158"/>
              <a:gd name="connsiteY171" fmla="*/ 2074106 h 4148212"/>
              <a:gd name="connsiteX172" fmla="*/ 766117 w 5049158"/>
              <a:gd name="connsiteY172" fmla="*/ 2254069 h 4148212"/>
              <a:gd name="connsiteX173" fmla="*/ 586154 w 5049158"/>
              <a:gd name="connsiteY173" fmla="*/ 2074106 h 4148212"/>
              <a:gd name="connsiteX174" fmla="*/ 766117 w 5049158"/>
              <a:gd name="connsiteY174" fmla="*/ 1894143 h 4148212"/>
              <a:gd name="connsiteX175" fmla="*/ 179963 w 5049158"/>
              <a:gd name="connsiteY175" fmla="*/ 1894143 h 4148212"/>
              <a:gd name="connsiteX176" fmla="*/ 359926 w 5049158"/>
              <a:gd name="connsiteY176" fmla="*/ 2074106 h 4148212"/>
              <a:gd name="connsiteX177" fmla="*/ 179963 w 5049158"/>
              <a:gd name="connsiteY177" fmla="*/ 2254069 h 4148212"/>
              <a:gd name="connsiteX178" fmla="*/ 0 w 5049158"/>
              <a:gd name="connsiteY178" fmla="*/ 2074106 h 4148212"/>
              <a:gd name="connsiteX179" fmla="*/ 179963 w 5049158"/>
              <a:gd name="connsiteY179" fmla="*/ 1894143 h 4148212"/>
              <a:gd name="connsiteX180" fmla="*/ 4869195 w 5049158"/>
              <a:gd name="connsiteY180" fmla="*/ 1262762 h 4148212"/>
              <a:gd name="connsiteX181" fmla="*/ 5049158 w 5049158"/>
              <a:gd name="connsiteY181" fmla="*/ 1442725 h 4148212"/>
              <a:gd name="connsiteX182" fmla="*/ 4869195 w 5049158"/>
              <a:gd name="connsiteY182" fmla="*/ 1622688 h 4148212"/>
              <a:gd name="connsiteX183" fmla="*/ 4689232 w 5049158"/>
              <a:gd name="connsiteY183" fmla="*/ 1442725 h 4148212"/>
              <a:gd name="connsiteX184" fmla="*/ 4869195 w 5049158"/>
              <a:gd name="connsiteY184" fmla="*/ 1262762 h 4148212"/>
              <a:gd name="connsiteX185" fmla="*/ 4283041 w 5049158"/>
              <a:gd name="connsiteY185" fmla="*/ 1262762 h 4148212"/>
              <a:gd name="connsiteX186" fmla="*/ 4463004 w 5049158"/>
              <a:gd name="connsiteY186" fmla="*/ 1442725 h 4148212"/>
              <a:gd name="connsiteX187" fmla="*/ 4283041 w 5049158"/>
              <a:gd name="connsiteY187" fmla="*/ 1622688 h 4148212"/>
              <a:gd name="connsiteX188" fmla="*/ 4103078 w 5049158"/>
              <a:gd name="connsiteY188" fmla="*/ 1442725 h 4148212"/>
              <a:gd name="connsiteX189" fmla="*/ 4283041 w 5049158"/>
              <a:gd name="connsiteY189" fmla="*/ 1262762 h 4148212"/>
              <a:gd name="connsiteX190" fmla="*/ 3696887 w 5049158"/>
              <a:gd name="connsiteY190" fmla="*/ 1262762 h 4148212"/>
              <a:gd name="connsiteX191" fmla="*/ 3876850 w 5049158"/>
              <a:gd name="connsiteY191" fmla="*/ 1442725 h 4148212"/>
              <a:gd name="connsiteX192" fmla="*/ 3696887 w 5049158"/>
              <a:gd name="connsiteY192" fmla="*/ 1622688 h 4148212"/>
              <a:gd name="connsiteX193" fmla="*/ 3516924 w 5049158"/>
              <a:gd name="connsiteY193" fmla="*/ 1442725 h 4148212"/>
              <a:gd name="connsiteX194" fmla="*/ 3696887 w 5049158"/>
              <a:gd name="connsiteY194" fmla="*/ 1262762 h 4148212"/>
              <a:gd name="connsiteX195" fmla="*/ 3110733 w 5049158"/>
              <a:gd name="connsiteY195" fmla="*/ 1262762 h 4148212"/>
              <a:gd name="connsiteX196" fmla="*/ 3290696 w 5049158"/>
              <a:gd name="connsiteY196" fmla="*/ 1442725 h 4148212"/>
              <a:gd name="connsiteX197" fmla="*/ 3110733 w 5049158"/>
              <a:gd name="connsiteY197" fmla="*/ 1622688 h 4148212"/>
              <a:gd name="connsiteX198" fmla="*/ 2930770 w 5049158"/>
              <a:gd name="connsiteY198" fmla="*/ 1442725 h 4148212"/>
              <a:gd name="connsiteX199" fmla="*/ 3110733 w 5049158"/>
              <a:gd name="connsiteY199" fmla="*/ 1262762 h 4148212"/>
              <a:gd name="connsiteX200" fmla="*/ 2524579 w 5049158"/>
              <a:gd name="connsiteY200" fmla="*/ 1262762 h 4148212"/>
              <a:gd name="connsiteX201" fmla="*/ 2704542 w 5049158"/>
              <a:gd name="connsiteY201" fmla="*/ 1442725 h 4148212"/>
              <a:gd name="connsiteX202" fmla="*/ 2524579 w 5049158"/>
              <a:gd name="connsiteY202" fmla="*/ 1622688 h 4148212"/>
              <a:gd name="connsiteX203" fmla="*/ 2344616 w 5049158"/>
              <a:gd name="connsiteY203" fmla="*/ 1442725 h 4148212"/>
              <a:gd name="connsiteX204" fmla="*/ 2524579 w 5049158"/>
              <a:gd name="connsiteY204" fmla="*/ 1262762 h 4148212"/>
              <a:gd name="connsiteX205" fmla="*/ 1938425 w 5049158"/>
              <a:gd name="connsiteY205" fmla="*/ 1262762 h 4148212"/>
              <a:gd name="connsiteX206" fmla="*/ 2118388 w 5049158"/>
              <a:gd name="connsiteY206" fmla="*/ 1442725 h 4148212"/>
              <a:gd name="connsiteX207" fmla="*/ 1938425 w 5049158"/>
              <a:gd name="connsiteY207" fmla="*/ 1622688 h 4148212"/>
              <a:gd name="connsiteX208" fmla="*/ 1758462 w 5049158"/>
              <a:gd name="connsiteY208" fmla="*/ 1442725 h 4148212"/>
              <a:gd name="connsiteX209" fmla="*/ 1938425 w 5049158"/>
              <a:gd name="connsiteY209" fmla="*/ 1262762 h 4148212"/>
              <a:gd name="connsiteX210" fmla="*/ 1352271 w 5049158"/>
              <a:gd name="connsiteY210" fmla="*/ 1262762 h 4148212"/>
              <a:gd name="connsiteX211" fmla="*/ 1532234 w 5049158"/>
              <a:gd name="connsiteY211" fmla="*/ 1442725 h 4148212"/>
              <a:gd name="connsiteX212" fmla="*/ 1352271 w 5049158"/>
              <a:gd name="connsiteY212" fmla="*/ 1622688 h 4148212"/>
              <a:gd name="connsiteX213" fmla="*/ 1172308 w 5049158"/>
              <a:gd name="connsiteY213" fmla="*/ 1442725 h 4148212"/>
              <a:gd name="connsiteX214" fmla="*/ 1352271 w 5049158"/>
              <a:gd name="connsiteY214" fmla="*/ 1262762 h 4148212"/>
              <a:gd name="connsiteX215" fmla="*/ 766117 w 5049158"/>
              <a:gd name="connsiteY215" fmla="*/ 1262762 h 4148212"/>
              <a:gd name="connsiteX216" fmla="*/ 946080 w 5049158"/>
              <a:gd name="connsiteY216" fmla="*/ 1442725 h 4148212"/>
              <a:gd name="connsiteX217" fmla="*/ 766117 w 5049158"/>
              <a:gd name="connsiteY217" fmla="*/ 1622688 h 4148212"/>
              <a:gd name="connsiteX218" fmla="*/ 586154 w 5049158"/>
              <a:gd name="connsiteY218" fmla="*/ 1442725 h 4148212"/>
              <a:gd name="connsiteX219" fmla="*/ 766117 w 5049158"/>
              <a:gd name="connsiteY219" fmla="*/ 1262762 h 4148212"/>
              <a:gd name="connsiteX220" fmla="*/ 179963 w 5049158"/>
              <a:gd name="connsiteY220" fmla="*/ 1262762 h 4148212"/>
              <a:gd name="connsiteX221" fmla="*/ 359926 w 5049158"/>
              <a:gd name="connsiteY221" fmla="*/ 1442725 h 4148212"/>
              <a:gd name="connsiteX222" fmla="*/ 179963 w 5049158"/>
              <a:gd name="connsiteY222" fmla="*/ 1622688 h 4148212"/>
              <a:gd name="connsiteX223" fmla="*/ 0 w 5049158"/>
              <a:gd name="connsiteY223" fmla="*/ 1442725 h 4148212"/>
              <a:gd name="connsiteX224" fmla="*/ 179963 w 5049158"/>
              <a:gd name="connsiteY224" fmla="*/ 1262762 h 4148212"/>
              <a:gd name="connsiteX225" fmla="*/ 4869195 w 5049158"/>
              <a:gd name="connsiteY225" fmla="*/ 631381 h 4148212"/>
              <a:gd name="connsiteX226" fmla="*/ 5049158 w 5049158"/>
              <a:gd name="connsiteY226" fmla="*/ 811344 h 4148212"/>
              <a:gd name="connsiteX227" fmla="*/ 4869195 w 5049158"/>
              <a:gd name="connsiteY227" fmla="*/ 991307 h 4148212"/>
              <a:gd name="connsiteX228" fmla="*/ 4689232 w 5049158"/>
              <a:gd name="connsiteY228" fmla="*/ 811344 h 4148212"/>
              <a:gd name="connsiteX229" fmla="*/ 4869195 w 5049158"/>
              <a:gd name="connsiteY229" fmla="*/ 631381 h 4148212"/>
              <a:gd name="connsiteX230" fmla="*/ 4283041 w 5049158"/>
              <a:gd name="connsiteY230" fmla="*/ 631381 h 4148212"/>
              <a:gd name="connsiteX231" fmla="*/ 4463004 w 5049158"/>
              <a:gd name="connsiteY231" fmla="*/ 811344 h 4148212"/>
              <a:gd name="connsiteX232" fmla="*/ 4283041 w 5049158"/>
              <a:gd name="connsiteY232" fmla="*/ 991307 h 4148212"/>
              <a:gd name="connsiteX233" fmla="*/ 4103078 w 5049158"/>
              <a:gd name="connsiteY233" fmla="*/ 811344 h 4148212"/>
              <a:gd name="connsiteX234" fmla="*/ 4283041 w 5049158"/>
              <a:gd name="connsiteY234" fmla="*/ 631381 h 4148212"/>
              <a:gd name="connsiteX235" fmla="*/ 3696887 w 5049158"/>
              <a:gd name="connsiteY235" fmla="*/ 631381 h 4148212"/>
              <a:gd name="connsiteX236" fmla="*/ 3876850 w 5049158"/>
              <a:gd name="connsiteY236" fmla="*/ 811344 h 4148212"/>
              <a:gd name="connsiteX237" fmla="*/ 3696887 w 5049158"/>
              <a:gd name="connsiteY237" fmla="*/ 991307 h 4148212"/>
              <a:gd name="connsiteX238" fmla="*/ 3516924 w 5049158"/>
              <a:gd name="connsiteY238" fmla="*/ 811344 h 4148212"/>
              <a:gd name="connsiteX239" fmla="*/ 3696887 w 5049158"/>
              <a:gd name="connsiteY239" fmla="*/ 631381 h 4148212"/>
              <a:gd name="connsiteX240" fmla="*/ 3110733 w 5049158"/>
              <a:gd name="connsiteY240" fmla="*/ 631381 h 4148212"/>
              <a:gd name="connsiteX241" fmla="*/ 3290696 w 5049158"/>
              <a:gd name="connsiteY241" fmla="*/ 811344 h 4148212"/>
              <a:gd name="connsiteX242" fmla="*/ 3110733 w 5049158"/>
              <a:gd name="connsiteY242" fmla="*/ 991307 h 4148212"/>
              <a:gd name="connsiteX243" fmla="*/ 2930770 w 5049158"/>
              <a:gd name="connsiteY243" fmla="*/ 811344 h 4148212"/>
              <a:gd name="connsiteX244" fmla="*/ 3110733 w 5049158"/>
              <a:gd name="connsiteY244" fmla="*/ 631381 h 4148212"/>
              <a:gd name="connsiteX245" fmla="*/ 2524579 w 5049158"/>
              <a:gd name="connsiteY245" fmla="*/ 631381 h 4148212"/>
              <a:gd name="connsiteX246" fmla="*/ 2704542 w 5049158"/>
              <a:gd name="connsiteY246" fmla="*/ 811344 h 4148212"/>
              <a:gd name="connsiteX247" fmla="*/ 2524579 w 5049158"/>
              <a:gd name="connsiteY247" fmla="*/ 991307 h 4148212"/>
              <a:gd name="connsiteX248" fmla="*/ 2344616 w 5049158"/>
              <a:gd name="connsiteY248" fmla="*/ 811344 h 4148212"/>
              <a:gd name="connsiteX249" fmla="*/ 2524579 w 5049158"/>
              <a:gd name="connsiteY249" fmla="*/ 631381 h 4148212"/>
              <a:gd name="connsiteX250" fmla="*/ 1938425 w 5049158"/>
              <a:gd name="connsiteY250" fmla="*/ 631381 h 4148212"/>
              <a:gd name="connsiteX251" fmla="*/ 2118388 w 5049158"/>
              <a:gd name="connsiteY251" fmla="*/ 811344 h 4148212"/>
              <a:gd name="connsiteX252" fmla="*/ 1938425 w 5049158"/>
              <a:gd name="connsiteY252" fmla="*/ 991307 h 4148212"/>
              <a:gd name="connsiteX253" fmla="*/ 1758462 w 5049158"/>
              <a:gd name="connsiteY253" fmla="*/ 811344 h 4148212"/>
              <a:gd name="connsiteX254" fmla="*/ 1938425 w 5049158"/>
              <a:gd name="connsiteY254" fmla="*/ 631381 h 4148212"/>
              <a:gd name="connsiteX255" fmla="*/ 1352271 w 5049158"/>
              <a:gd name="connsiteY255" fmla="*/ 631381 h 4148212"/>
              <a:gd name="connsiteX256" fmla="*/ 1532234 w 5049158"/>
              <a:gd name="connsiteY256" fmla="*/ 811344 h 4148212"/>
              <a:gd name="connsiteX257" fmla="*/ 1352271 w 5049158"/>
              <a:gd name="connsiteY257" fmla="*/ 991307 h 4148212"/>
              <a:gd name="connsiteX258" fmla="*/ 1172308 w 5049158"/>
              <a:gd name="connsiteY258" fmla="*/ 811344 h 4148212"/>
              <a:gd name="connsiteX259" fmla="*/ 1352271 w 5049158"/>
              <a:gd name="connsiteY259" fmla="*/ 631381 h 4148212"/>
              <a:gd name="connsiteX260" fmla="*/ 766117 w 5049158"/>
              <a:gd name="connsiteY260" fmla="*/ 631381 h 4148212"/>
              <a:gd name="connsiteX261" fmla="*/ 946080 w 5049158"/>
              <a:gd name="connsiteY261" fmla="*/ 811344 h 4148212"/>
              <a:gd name="connsiteX262" fmla="*/ 766117 w 5049158"/>
              <a:gd name="connsiteY262" fmla="*/ 991307 h 4148212"/>
              <a:gd name="connsiteX263" fmla="*/ 586154 w 5049158"/>
              <a:gd name="connsiteY263" fmla="*/ 811344 h 4148212"/>
              <a:gd name="connsiteX264" fmla="*/ 766117 w 5049158"/>
              <a:gd name="connsiteY264" fmla="*/ 631381 h 4148212"/>
              <a:gd name="connsiteX265" fmla="*/ 179963 w 5049158"/>
              <a:gd name="connsiteY265" fmla="*/ 631381 h 4148212"/>
              <a:gd name="connsiteX266" fmla="*/ 359926 w 5049158"/>
              <a:gd name="connsiteY266" fmla="*/ 811344 h 4148212"/>
              <a:gd name="connsiteX267" fmla="*/ 179963 w 5049158"/>
              <a:gd name="connsiteY267" fmla="*/ 991307 h 4148212"/>
              <a:gd name="connsiteX268" fmla="*/ 0 w 5049158"/>
              <a:gd name="connsiteY268" fmla="*/ 811344 h 4148212"/>
              <a:gd name="connsiteX269" fmla="*/ 179963 w 5049158"/>
              <a:gd name="connsiteY269" fmla="*/ 631381 h 4148212"/>
              <a:gd name="connsiteX270" fmla="*/ 4869195 w 5049158"/>
              <a:gd name="connsiteY270" fmla="*/ 0 h 4148212"/>
              <a:gd name="connsiteX271" fmla="*/ 5049158 w 5049158"/>
              <a:gd name="connsiteY271" fmla="*/ 179963 h 4148212"/>
              <a:gd name="connsiteX272" fmla="*/ 4869195 w 5049158"/>
              <a:gd name="connsiteY272" fmla="*/ 359926 h 4148212"/>
              <a:gd name="connsiteX273" fmla="*/ 4689232 w 5049158"/>
              <a:gd name="connsiteY273" fmla="*/ 179963 h 4148212"/>
              <a:gd name="connsiteX274" fmla="*/ 4869195 w 5049158"/>
              <a:gd name="connsiteY274" fmla="*/ 0 h 4148212"/>
              <a:gd name="connsiteX275" fmla="*/ 4283041 w 5049158"/>
              <a:gd name="connsiteY275" fmla="*/ 0 h 4148212"/>
              <a:gd name="connsiteX276" fmla="*/ 4463004 w 5049158"/>
              <a:gd name="connsiteY276" fmla="*/ 179963 h 4148212"/>
              <a:gd name="connsiteX277" fmla="*/ 4283041 w 5049158"/>
              <a:gd name="connsiteY277" fmla="*/ 359926 h 4148212"/>
              <a:gd name="connsiteX278" fmla="*/ 4103078 w 5049158"/>
              <a:gd name="connsiteY278" fmla="*/ 179963 h 4148212"/>
              <a:gd name="connsiteX279" fmla="*/ 4283041 w 5049158"/>
              <a:gd name="connsiteY279" fmla="*/ 0 h 4148212"/>
              <a:gd name="connsiteX280" fmla="*/ 3696887 w 5049158"/>
              <a:gd name="connsiteY280" fmla="*/ 0 h 4148212"/>
              <a:gd name="connsiteX281" fmla="*/ 3876850 w 5049158"/>
              <a:gd name="connsiteY281" fmla="*/ 179963 h 4148212"/>
              <a:gd name="connsiteX282" fmla="*/ 3696887 w 5049158"/>
              <a:gd name="connsiteY282" fmla="*/ 359926 h 4148212"/>
              <a:gd name="connsiteX283" fmla="*/ 3516924 w 5049158"/>
              <a:gd name="connsiteY283" fmla="*/ 179963 h 4148212"/>
              <a:gd name="connsiteX284" fmla="*/ 3696887 w 5049158"/>
              <a:gd name="connsiteY284" fmla="*/ 0 h 4148212"/>
              <a:gd name="connsiteX285" fmla="*/ 3110733 w 5049158"/>
              <a:gd name="connsiteY285" fmla="*/ 0 h 4148212"/>
              <a:gd name="connsiteX286" fmla="*/ 3290696 w 5049158"/>
              <a:gd name="connsiteY286" fmla="*/ 179963 h 4148212"/>
              <a:gd name="connsiteX287" fmla="*/ 3110733 w 5049158"/>
              <a:gd name="connsiteY287" fmla="*/ 359926 h 4148212"/>
              <a:gd name="connsiteX288" fmla="*/ 2930770 w 5049158"/>
              <a:gd name="connsiteY288" fmla="*/ 179963 h 4148212"/>
              <a:gd name="connsiteX289" fmla="*/ 3110733 w 5049158"/>
              <a:gd name="connsiteY289" fmla="*/ 0 h 4148212"/>
              <a:gd name="connsiteX290" fmla="*/ 2524579 w 5049158"/>
              <a:gd name="connsiteY290" fmla="*/ 0 h 4148212"/>
              <a:gd name="connsiteX291" fmla="*/ 2704542 w 5049158"/>
              <a:gd name="connsiteY291" fmla="*/ 179963 h 4148212"/>
              <a:gd name="connsiteX292" fmla="*/ 2524579 w 5049158"/>
              <a:gd name="connsiteY292" fmla="*/ 359926 h 4148212"/>
              <a:gd name="connsiteX293" fmla="*/ 2344616 w 5049158"/>
              <a:gd name="connsiteY293" fmla="*/ 179963 h 4148212"/>
              <a:gd name="connsiteX294" fmla="*/ 2524579 w 5049158"/>
              <a:gd name="connsiteY294" fmla="*/ 0 h 4148212"/>
              <a:gd name="connsiteX295" fmla="*/ 1938425 w 5049158"/>
              <a:gd name="connsiteY295" fmla="*/ 0 h 4148212"/>
              <a:gd name="connsiteX296" fmla="*/ 2118388 w 5049158"/>
              <a:gd name="connsiteY296" fmla="*/ 179963 h 4148212"/>
              <a:gd name="connsiteX297" fmla="*/ 1938425 w 5049158"/>
              <a:gd name="connsiteY297" fmla="*/ 359926 h 4148212"/>
              <a:gd name="connsiteX298" fmla="*/ 1758462 w 5049158"/>
              <a:gd name="connsiteY298" fmla="*/ 179963 h 4148212"/>
              <a:gd name="connsiteX299" fmla="*/ 1938425 w 5049158"/>
              <a:gd name="connsiteY299" fmla="*/ 0 h 4148212"/>
              <a:gd name="connsiteX300" fmla="*/ 1352271 w 5049158"/>
              <a:gd name="connsiteY300" fmla="*/ 0 h 4148212"/>
              <a:gd name="connsiteX301" fmla="*/ 1532234 w 5049158"/>
              <a:gd name="connsiteY301" fmla="*/ 179963 h 4148212"/>
              <a:gd name="connsiteX302" fmla="*/ 1352271 w 5049158"/>
              <a:gd name="connsiteY302" fmla="*/ 359926 h 4148212"/>
              <a:gd name="connsiteX303" fmla="*/ 1172308 w 5049158"/>
              <a:gd name="connsiteY303" fmla="*/ 179963 h 4148212"/>
              <a:gd name="connsiteX304" fmla="*/ 1352271 w 5049158"/>
              <a:gd name="connsiteY304" fmla="*/ 0 h 4148212"/>
              <a:gd name="connsiteX305" fmla="*/ 766117 w 5049158"/>
              <a:gd name="connsiteY305" fmla="*/ 0 h 4148212"/>
              <a:gd name="connsiteX306" fmla="*/ 946080 w 5049158"/>
              <a:gd name="connsiteY306" fmla="*/ 179963 h 4148212"/>
              <a:gd name="connsiteX307" fmla="*/ 766117 w 5049158"/>
              <a:gd name="connsiteY307" fmla="*/ 359926 h 4148212"/>
              <a:gd name="connsiteX308" fmla="*/ 586154 w 5049158"/>
              <a:gd name="connsiteY308" fmla="*/ 179963 h 4148212"/>
              <a:gd name="connsiteX309" fmla="*/ 766117 w 5049158"/>
              <a:gd name="connsiteY309" fmla="*/ 0 h 4148212"/>
              <a:gd name="connsiteX310" fmla="*/ 179963 w 5049158"/>
              <a:gd name="connsiteY310" fmla="*/ 0 h 4148212"/>
              <a:gd name="connsiteX311" fmla="*/ 359926 w 5049158"/>
              <a:gd name="connsiteY311" fmla="*/ 179963 h 4148212"/>
              <a:gd name="connsiteX312" fmla="*/ 179963 w 5049158"/>
              <a:gd name="connsiteY312" fmla="*/ 359926 h 4148212"/>
              <a:gd name="connsiteX313" fmla="*/ 0 w 5049158"/>
              <a:gd name="connsiteY313" fmla="*/ 179963 h 4148212"/>
              <a:gd name="connsiteX314" fmla="*/ 179963 w 5049158"/>
              <a:gd name="connsiteY314" fmla="*/ 0 h 414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049158" h="4148212">
                <a:moveTo>
                  <a:pt x="4869195" y="3788286"/>
                </a:moveTo>
                <a:cubicBezTo>
                  <a:pt x="4968586" y="3788286"/>
                  <a:pt x="5049158" y="3868858"/>
                  <a:pt x="5049158" y="3968249"/>
                </a:cubicBezTo>
                <a:cubicBezTo>
                  <a:pt x="5049158" y="4067640"/>
                  <a:pt x="4968586" y="4148212"/>
                  <a:pt x="4869195" y="4148212"/>
                </a:cubicBezTo>
                <a:cubicBezTo>
                  <a:pt x="4769804" y="4148212"/>
                  <a:pt x="4689232" y="4067640"/>
                  <a:pt x="4689232" y="3968249"/>
                </a:cubicBezTo>
                <a:cubicBezTo>
                  <a:pt x="4689232" y="3868858"/>
                  <a:pt x="4769804" y="3788286"/>
                  <a:pt x="4869195" y="3788286"/>
                </a:cubicBezTo>
                <a:close/>
                <a:moveTo>
                  <a:pt x="4283041" y="3788286"/>
                </a:moveTo>
                <a:cubicBezTo>
                  <a:pt x="4382432" y="3788286"/>
                  <a:pt x="4463004" y="3868858"/>
                  <a:pt x="4463004" y="3968249"/>
                </a:cubicBezTo>
                <a:cubicBezTo>
                  <a:pt x="4463004" y="4067640"/>
                  <a:pt x="4382432" y="4148212"/>
                  <a:pt x="4283041" y="4148212"/>
                </a:cubicBezTo>
                <a:cubicBezTo>
                  <a:pt x="4183650" y="4148212"/>
                  <a:pt x="4103078" y="4067640"/>
                  <a:pt x="4103078" y="3968249"/>
                </a:cubicBezTo>
                <a:cubicBezTo>
                  <a:pt x="4103078" y="3868858"/>
                  <a:pt x="4183650" y="3788286"/>
                  <a:pt x="4283041" y="3788286"/>
                </a:cubicBezTo>
                <a:close/>
                <a:moveTo>
                  <a:pt x="3696887" y="3788286"/>
                </a:moveTo>
                <a:cubicBezTo>
                  <a:pt x="3796278" y="3788286"/>
                  <a:pt x="3876850" y="3868858"/>
                  <a:pt x="3876850" y="3968249"/>
                </a:cubicBezTo>
                <a:cubicBezTo>
                  <a:pt x="3876850" y="4067640"/>
                  <a:pt x="3796278" y="4148212"/>
                  <a:pt x="3696887" y="4148212"/>
                </a:cubicBezTo>
                <a:cubicBezTo>
                  <a:pt x="3597496" y="4148212"/>
                  <a:pt x="3516924" y="4067640"/>
                  <a:pt x="3516924" y="3968249"/>
                </a:cubicBezTo>
                <a:cubicBezTo>
                  <a:pt x="3516924" y="3868858"/>
                  <a:pt x="3597496" y="3788286"/>
                  <a:pt x="3696887" y="3788286"/>
                </a:cubicBezTo>
                <a:close/>
                <a:moveTo>
                  <a:pt x="3110733" y="3788286"/>
                </a:moveTo>
                <a:cubicBezTo>
                  <a:pt x="3210124" y="3788286"/>
                  <a:pt x="3290696" y="3868858"/>
                  <a:pt x="3290696" y="3968249"/>
                </a:cubicBezTo>
                <a:cubicBezTo>
                  <a:pt x="3290696" y="4067640"/>
                  <a:pt x="3210124" y="4148212"/>
                  <a:pt x="3110733" y="4148212"/>
                </a:cubicBezTo>
                <a:cubicBezTo>
                  <a:pt x="3011342" y="4148212"/>
                  <a:pt x="2930770" y="4067640"/>
                  <a:pt x="2930770" y="3968249"/>
                </a:cubicBezTo>
                <a:cubicBezTo>
                  <a:pt x="2930770" y="3868858"/>
                  <a:pt x="3011342" y="3788286"/>
                  <a:pt x="3110733" y="3788286"/>
                </a:cubicBezTo>
                <a:close/>
                <a:moveTo>
                  <a:pt x="2524579" y="3788286"/>
                </a:moveTo>
                <a:cubicBezTo>
                  <a:pt x="2623970" y="3788286"/>
                  <a:pt x="2704542" y="3868858"/>
                  <a:pt x="2704542" y="3968249"/>
                </a:cubicBezTo>
                <a:cubicBezTo>
                  <a:pt x="2704542" y="4067640"/>
                  <a:pt x="2623970" y="4148212"/>
                  <a:pt x="2524579" y="4148212"/>
                </a:cubicBezTo>
                <a:cubicBezTo>
                  <a:pt x="2425188" y="4148212"/>
                  <a:pt x="2344616" y="4067640"/>
                  <a:pt x="2344616" y="3968249"/>
                </a:cubicBezTo>
                <a:cubicBezTo>
                  <a:pt x="2344616" y="3868858"/>
                  <a:pt x="2425188" y="3788286"/>
                  <a:pt x="2524579" y="3788286"/>
                </a:cubicBezTo>
                <a:close/>
                <a:moveTo>
                  <a:pt x="1938425" y="3788286"/>
                </a:moveTo>
                <a:cubicBezTo>
                  <a:pt x="2037816" y="3788286"/>
                  <a:pt x="2118388" y="3868858"/>
                  <a:pt x="2118388" y="3968249"/>
                </a:cubicBezTo>
                <a:cubicBezTo>
                  <a:pt x="2118388" y="4067640"/>
                  <a:pt x="2037816" y="4148212"/>
                  <a:pt x="1938425" y="4148212"/>
                </a:cubicBezTo>
                <a:cubicBezTo>
                  <a:pt x="1839034" y="4148212"/>
                  <a:pt x="1758462" y="4067640"/>
                  <a:pt x="1758462" y="3968249"/>
                </a:cubicBezTo>
                <a:cubicBezTo>
                  <a:pt x="1758462" y="3868858"/>
                  <a:pt x="1839034" y="3788286"/>
                  <a:pt x="1938425" y="3788286"/>
                </a:cubicBezTo>
                <a:close/>
                <a:moveTo>
                  <a:pt x="1352271" y="3788286"/>
                </a:moveTo>
                <a:cubicBezTo>
                  <a:pt x="1451662" y="3788286"/>
                  <a:pt x="1532234" y="3868858"/>
                  <a:pt x="1532234" y="3968249"/>
                </a:cubicBezTo>
                <a:cubicBezTo>
                  <a:pt x="1532234" y="4067640"/>
                  <a:pt x="1451662" y="4148212"/>
                  <a:pt x="1352271" y="4148212"/>
                </a:cubicBezTo>
                <a:cubicBezTo>
                  <a:pt x="1252880" y="4148212"/>
                  <a:pt x="1172308" y="4067640"/>
                  <a:pt x="1172308" y="3968249"/>
                </a:cubicBezTo>
                <a:cubicBezTo>
                  <a:pt x="1172308" y="3868858"/>
                  <a:pt x="1252880" y="3788286"/>
                  <a:pt x="1352271" y="3788286"/>
                </a:cubicBezTo>
                <a:close/>
                <a:moveTo>
                  <a:pt x="766117" y="3788286"/>
                </a:moveTo>
                <a:cubicBezTo>
                  <a:pt x="865508" y="3788286"/>
                  <a:pt x="946080" y="3868858"/>
                  <a:pt x="946080" y="3968249"/>
                </a:cubicBezTo>
                <a:cubicBezTo>
                  <a:pt x="946080" y="4067640"/>
                  <a:pt x="865508" y="4148212"/>
                  <a:pt x="766117" y="4148212"/>
                </a:cubicBezTo>
                <a:cubicBezTo>
                  <a:pt x="666726" y="4148212"/>
                  <a:pt x="586154" y="4067640"/>
                  <a:pt x="586154" y="3968249"/>
                </a:cubicBezTo>
                <a:cubicBezTo>
                  <a:pt x="586154" y="3868858"/>
                  <a:pt x="666726" y="3788286"/>
                  <a:pt x="766117" y="3788286"/>
                </a:cubicBezTo>
                <a:close/>
                <a:moveTo>
                  <a:pt x="179963" y="3788286"/>
                </a:moveTo>
                <a:cubicBezTo>
                  <a:pt x="279354" y="3788286"/>
                  <a:pt x="359926" y="3868858"/>
                  <a:pt x="359926" y="3968249"/>
                </a:cubicBezTo>
                <a:cubicBezTo>
                  <a:pt x="359926" y="4067640"/>
                  <a:pt x="279354" y="4148212"/>
                  <a:pt x="179963" y="4148212"/>
                </a:cubicBezTo>
                <a:cubicBezTo>
                  <a:pt x="80572" y="4148212"/>
                  <a:pt x="0" y="4067640"/>
                  <a:pt x="0" y="3968249"/>
                </a:cubicBezTo>
                <a:cubicBezTo>
                  <a:pt x="0" y="3868858"/>
                  <a:pt x="80572" y="3788286"/>
                  <a:pt x="179963" y="3788286"/>
                </a:cubicBezTo>
                <a:close/>
                <a:moveTo>
                  <a:pt x="4869195" y="3156905"/>
                </a:moveTo>
                <a:cubicBezTo>
                  <a:pt x="4968586" y="3156905"/>
                  <a:pt x="5049158" y="3237477"/>
                  <a:pt x="5049158" y="3336868"/>
                </a:cubicBezTo>
                <a:cubicBezTo>
                  <a:pt x="5049158" y="3436259"/>
                  <a:pt x="4968586" y="3516831"/>
                  <a:pt x="4869195" y="3516831"/>
                </a:cubicBezTo>
                <a:cubicBezTo>
                  <a:pt x="4769804" y="3516831"/>
                  <a:pt x="4689232" y="3436259"/>
                  <a:pt x="4689232" y="3336868"/>
                </a:cubicBezTo>
                <a:cubicBezTo>
                  <a:pt x="4689232" y="3237477"/>
                  <a:pt x="4769804" y="3156905"/>
                  <a:pt x="4869195" y="3156905"/>
                </a:cubicBezTo>
                <a:close/>
                <a:moveTo>
                  <a:pt x="4283041" y="3156905"/>
                </a:moveTo>
                <a:cubicBezTo>
                  <a:pt x="4382432" y="3156905"/>
                  <a:pt x="4463004" y="3237477"/>
                  <a:pt x="4463004" y="3336868"/>
                </a:cubicBezTo>
                <a:cubicBezTo>
                  <a:pt x="4463004" y="3436259"/>
                  <a:pt x="4382432" y="3516831"/>
                  <a:pt x="4283041" y="3516831"/>
                </a:cubicBezTo>
                <a:cubicBezTo>
                  <a:pt x="4183650" y="3516831"/>
                  <a:pt x="4103078" y="3436259"/>
                  <a:pt x="4103078" y="3336868"/>
                </a:cubicBezTo>
                <a:cubicBezTo>
                  <a:pt x="4103078" y="3237477"/>
                  <a:pt x="4183650" y="3156905"/>
                  <a:pt x="4283041" y="3156905"/>
                </a:cubicBezTo>
                <a:close/>
                <a:moveTo>
                  <a:pt x="3696887" y="3156905"/>
                </a:moveTo>
                <a:cubicBezTo>
                  <a:pt x="3796278" y="3156905"/>
                  <a:pt x="3876850" y="3237477"/>
                  <a:pt x="3876850" y="3336868"/>
                </a:cubicBezTo>
                <a:cubicBezTo>
                  <a:pt x="3876850" y="3436259"/>
                  <a:pt x="3796278" y="3516831"/>
                  <a:pt x="3696887" y="3516831"/>
                </a:cubicBezTo>
                <a:cubicBezTo>
                  <a:pt x="3597496" y="3516831"/>
                  <a:pt x="3516924" y="3436259"/>
                  <a:pt x="3516924" y="3336868"/>
                </a:cubicBezTo>
                <a:cubicBezTo>
                  <a:pt x="3516924" y="3237477"/>
                  <a:pt x="3597496" y="3156905"/>
                  <a:pt x="3696887" y="3156905"/>
                </a:cubicBezTo>
                <a:close/>
                <a:moveTo>
                  <a:pt x="3110733" y="3156905"/>
                </a:moveTo>
                <a:cubicBezTo>
                  <a:pt x="3210124" y="3156905"/>
                  <a:pt x="3290696" y="3237477"/>
                  <a:pt x="3290696" y="3336868"/>
                </a:cubicBezTo>
                <a:cubicBezTo>
                  <a:pt x="3290696" y="3436259"/>
                  <a:pt x="3210124" y="3516831"/>
                  <a:pt x="3110733" y="3516831"/>
                </a:cubicBezTo>
                <a:cubicBezTo>
                  <a:pt x="3011342" y="3516831"/>
                  <a:pt x="2930770" y="3436259"/>
                  <a:pt x="2930770" y="3336868"/>
                </a:cubicBezTo>
                <a:cubicBezTo>
                  <a:pt x="2930770" y="3237477"/>
                  <a:pt x="3011342" y="3156905"/>
                  <a:pt x="3110733" y="3156905"/>
                </a:cubicBezTo>
                <a:close/>
                <a:moveTo>
                  <a:pt x="2524579" y="3156905"/>
                </a:moveTo>
                <a:cubicBezTo>
                  <a:pt x="2623970" y="3156905"/>
                  <a:pt x="2704542" y="3237477"/>
                  <a:pt x="2704542" y="3336868"/>
                </a:cubicBezTo>
                <a:cubicBezTo>
                  <a:pt x="2704542" y="3436259"/>
                  <a:pt x="2623970" y="3516831"/>
                  <a:pt x="2524579" y="3516831"/>
                </a:cubicBezTo>
                <a:cubicBezTo>
                  <a:pt x="2425188" y="3516831"/>
                  <a:pt x="2344616" y="3436259"/>
                  <a:pt x="2344616" y="3336868"/>
                </a:cubicBezTo>
                <a:cubicBezTo>
                  <a:pt x="2344616" y="3237477"/>
                  <a:pt x="2425188" y="3156905"/>
                  <a:pt x="2524579" y="3156905"/>
                </a:cubicBezTo>
                <a:close/>
                <a:moveTo>
                  <a:pt x="1938425" y="3156905"/>
                </a:moveTo>
                <a:cubicBezTo>
                  <a:pt x="2037816" y="3156905"/>
                  <a:pt x="2118388" y="3237477"/>
                  <a:pt x="2118388" y="3336868"/>
                </a:cubicBezTo>
                <a:cubicBezTo>
                  <a:pt x="2118388" y="3436259"/>
                  <a:pt x="2037816" y="3516831"/>
                  <a:pt x="1938425" y="3516831"/>
                </a:cubicBezTo>
                <a:cubicBezTo>
                  <a:pt x="1839034" y="3516831"/>
                  <a:pt x="1758462" y="3436259"/>
                  <a:pt x="1758462" y="3336868"/>
                </a:cubicBezTo>
                <a:cubicBezTo>
                  <a:pt x="1758462" y="3237477"/>
                  <a:pt x="1839034" y="3156905"/>
                  <a:pt x="1938425" y="3156905"/>
                </a:cubicBezTo>
                <a:close/>
                <a:moveTo>
                  <a:pt x="1352271" y="3156905"/>
                </a:moveTo>
                <a:cubicBezTo>
                  <a:pt x="1451662" y="3156905"/>
                  <a:pt x="1532234" y="3237477"/>
                  <a:pt x="1532234" y="3336868"/>
                </a:cubicBezTo>
                <a:cubicBezTo>
                  <a:pt x="1532234" y="3436259"/>
                  <a:pt x="1451662" y="3516831"/>
                  <a:pt x="1352271" y="3516831"/>
                </a:cubicBezTo>
                <a:cubicBezTo>
                  <a:pt x="1252880" y="3516831"/>
                  <a:pt x="1172308" y="3436259"/>
                  <a:pt x="1172308" y="3336868"/>
                </a:cubicBezTo>
                <a:cubicBezTo>
                  <a:pt x="1172308" y="3237477"/>
                  <a:pt x="1252880" y="3156905"/>
                  <a:pt x="1352271" y="3156905"/>
                </a:cubicBezTo>
                <a:close/>
                <a:moveTo>
                  <a:pt x="766117" y="3156905"/>
                </a:moveTo>
                <a:cubicBezTo>
                  <a:pt x="865508" y="3156905"/>
                  <a:pt x="946080" y="3237477"/>
                  <a:pt x="946080" y="3336868"/>
                </a:cubicBezTo>
                <a:cubicBezTo>
                  <a:pt x="946080" y="3436259"/>
                  <a:pt x="865508" y="3516831"/>
                  <a:pt x="766117" y="3516831"/>
                </a:cubicBezTo>
                <a:cubicBezTo>
                  <a:pt x="666726" y="3516831"/>
                  <a:pt x="586154" y="3436259"/>
                  <a:pt x="586154" y="3336868"/>
                </a:cubicBezTo>
                <a:cubicBezTo>
                  <a:pt x="586154" y="3237477"/>
                  <a:pt x="666726" y="3156905"/>
                  <a:pt x="766117" y="3156905"/>
                </a:cubicBezTo>
                <a:close/>
                <a:moveTo>
                  <a:pt x="179963" y="3156905"/>
                </a:moveTo>
                <a:cubicBezTo>
                  <a:pt x="279354" y="3156905"/>
                  <a:pt x="359926" y="3237477"/>
                  <a:pt x="359926" y="3336868"/>
                </a:cubicBezTo>
                <a:cubicBezTo>
                  <a:pt x="359926" y="3436259"/>
                  <a:pt x="279354" y="3516831"/>
                  <a:pt x="179963" y="3516831"/>
                </a:cubicBezTo>
                <a:cubicBezTo>
                  <a:pt x="80572" y="3516831"/>
                  <a:pt x="0" y="3436259"/>
                  <a:pt x="0" y="3336868"/>
                </a:cubicBezTo>
                <a:cubicBezTo>
                  <a:pt x="0" y="3237477"/>
                  <a:pt x="80572" y="3156905"/>
                  <a:pt x="179963" y="3156905"/>
                </a:cubicBezTo>
                <a:close/>
                <a:moveTo>
                  <a:pt x="4869195" y="2525524"/>
                </a:moveTo>
                <a:cubicBezTo>
                  <a:pt x="4968586" y="2525524"/>
                  <a:pt x="5049158" y="2606096"/>
                  <a:pt x="5049158" y="2705487"/>
                </a:cubicBezTo>
                <a:cubicBezTo>
                  <a:pt x="5049158" y="2804878"/>
                  <a:pt x="4968586" y="2885450"/>
                  <a:pt x="4869195" y="2885450"/>
                </a:cubicBezTo>
                <a:cubicBezTo>
                  <a:pt x="4769804" y="2885450"/>
                  <a:pt x="4689232" y="2804878"/>
                  <a:pt x="4689232" y="2705487"/>
                </a:cubicBezTo>
                <a:cubicBezTo>
                  <a:pt x="4689232" y="2606096"/>
                  <a:pt x="4769804" y="2525524"/>
                  <a:pt x="4869195" y="2525524"/>
                </a:cubicBezTo>
                <a:close/>
                <a:moveTo>
                  <a:pt x="4283041" y="2525524"/>
                </a:moveTo>
                <a:cubicBezTo>
                  <a:pt x="4382432" y="2525524"/>
                  <a:pt x="4463004" y="2606096"/>
                  <a:pt x="4463004" y="2705487"/>
                </a:cubicBezTo>
                <a:cubicBezTo>
                  <a:pt x="4463004" y="2804878"/>
                  <a:pt x="4382432" y="2885450"/>
                  <a:pt x="4283041" y="2885450"/>
                </a:cubicBezTo>
                <a:cubicBezTo>
                  <a:pt x="4183650" y="2885450"/>
                  <a:pt x="4103078" y="2804878"/>
                  <a:pt x="4103078" y="2705487"/>
                </a:cubicBezTo>
                <a:cubicBezTo>
                  <a:pt x="4103078" y="2606096"/>
                  <a:pt x="4183650" y="2525524"/>
                  <a:pt x="4283041" y="2525524"/>
                </a:cubicBezTo>
                <a:close/>
                <a:moveTo>
                  <a:pt x="3696887" y="2525524"/>
                </a:moveTo>
                <a:cubicBezTo>
                  <a:pt x="3796278" y="2525524"/>
                  <a:pt x="3876850" y="2606096"/>
                  <a:pt x="3876850" y="2705487"/>
                </a:cubicBezTo>
                <a:cubicBezTo>
                  <a:pt x="3876850" y="2804878"/>
                  <a:pt x="3796278" y="2885450"/>
                  <a:pt x="3696887" y="2885450"/>
                </a:cubicBezTo>
                <a:cubicBezTo>
                  <a:pt x="3597496" y="2885450"/>
                  <a:pt x="3516924" y="2804878"/>
                  <a:pt x="3516924" y="2705487"/>
                </a:cubicBezTo>
                <a:cubicBezTo>
                  <a:pt x="3516924" y="2606096"/>
                  <a:pt x="3597496" y="2525524"/>
                  <a:pt x="3696887" y="2525524"/>
                </a:cubicBezTo>
                <a:close/>
                <a:moveTo>
                  <a:pt x="3110733" y="2525524"/>
                </a:moveTo>
                <a:cubicBezTo>
                  <a:pt x="3210124" y="2525524"/>
                  <a:pt x="3290696" y="2606096"/>
                  <a:pt x="3290696" y="2705487"/>
                </a:cubicBezTo>
                <a:cubicBezTo>
                  <a:pt x="3290696" y="2804878"/>
                  <a:pt x="3210124" y="2885450"/>
                  <a:pt x="3110733" y="2885450"/>
                </a:cubicBezTo>
                <a:cubicBezTo>
                  <a:pt x="3011342" y="2885450"/>
                  <a:pt x="2930770" y="2804878"/>
                  <a:pt x="2930770" y="2705487"/>
                </a:cubicBezTo>
                <a:cubicBezTo>
                  <a:pt x="2930770" y="2606096"/>
                  <a:pt x="3011342" y="2525524"/>
                  <a:pt x="3110733" y="2525524"/>
                </a:cubicBezTo>
                <a:close/>
                <a:moveTo>
                  <a:pt x="2524579" y="2525524"/>
                </a:moveTo>
                <a:cubicBezTo>
                  <a:pt x="2623970" y="2525524"/>
                  <a:pt x="2704542" y="2606096"/>
                  <a:pt x="2704542" y="2705487"/>
                </a:cubicBezTo>
                <a:cubicBezTo>
                  <a:pt x="2704542" y="2804878"/>
                  <a:pt x="2623970" y="2885450"/>
                  <a:pt x="2524579" y="2885450"/>
                </a:cubicBezTo>
                <a:cubicBezTo>
                  <a:pt x="2425188" y="2885450"/>
                  <a:pt x="2344616" y="2804878"/>
                  <a:pt x="2344616" y="2705487"/>
                </a:cubicBezTo>
                <a:cubicBezTo>
                  <a:pt x="2344616" y="2606096"/>
                  <a:pt x="2425188" y="2525524"/>
                  <a:pt x="2524579" y="2525524"/>
                </a:cubicBezTo>
                <a:close/>
                <a:moveTo>
                  <a:pt x="1938425" y="2525524"/>
                </a:moveTo>
                <a:cubicBezTo>
                  <a:pt x="2037816" y="2525524"/>
                  <a:pt x="2118388" y="2606096"/>
                  <a:pt x="2118388" y="2705487"/>
                </a:cubicBezTo>
                <a:cubicBezTo>
                  <a:pt x="2118388" y="2804878"/>
                  <a:pt x="2037816" y="2885450"/>
                  <a:pt x="1938425" y="2885450"/>
                </a:cubicBezTo>
                <a:cubicBezTo>
                  <a:pt x="1839034" y="2885450"/>
                  <a:pt x="1758462" y="2804878"/>
                  <a:pt x="1758462" y="2705487"/>
                </a:cubicBezTo>
                <a:cubicBezTo>
                  <a:pt x="1758462" y="2606096"/>
                  <a:pt x="1839034" y="2525524"/>
                  <a:pt x="1938425" y="2525524"/>
                </a:cubicBezTo>
                <a:close/>
                <a:moveTo>
                  <a:pt x="1352271" y="2525524"/>
                </a:moveTo>
                <a:cubicBezTo>
                  <a:pt x="1451662" y="2525524"/>
                  <a:pt x="1532234" y="2606096"/>
                  <a:pt x="1532234" y="2705487"/>
                </a:cubicBezTo>
                <a:cubicBezTo>
                  <a:pt x="1532234" y="2804878"/>
                  <a:pt x="1451662" y="2885450"/>
                  <a:pt x="1352271" y="2885450"/>
                </a:cubicBezTo>
                <a:cubicBezTo>
                  <a:pt x="1252880" y="2885450"/>
                  <a:pt x="1172308" y="2804878"/>
                  <a:pt x="1172308" y="2705487"/>
                </a:cubicBezTo>
                <a:cubicBezTo>
                  <a:pt x="1172308" y="2606096"/>
                  <a:pt x="1252880" y="2525524"/>
                  <a:pt x="1352271" y="2525524"/>
                </a:cubicBezTo>
                <a:close/>
                <a:moveTo>
                  <a:pt x="766117" y="2525524"/>
                </a:moveTo>
                <a:cubicBezTo>
                  <a:pt x="865508" y="2525524"/>
                  <a:pt x="946080" y="2606096"/>
                  <a:pt x="946080" y="2705487"/>
                </a:cubicBezTo>
                <a:cubicBezTo>
                  <a:pt x="946080" y="2804878"/>
                  <a:pt x="865508" y="2885450"/>
                  <a:pt x="766117" y="2885450"/>
                </a:cubicBezTo>
                <a:cubicBezTo>
                  <a:pt x="666726" y="2885450"/>
                  <a:pt x="586154" y="2804878"/>
                  <a:pt x="586154" y="2705487"/>
                </a:cubicBezTo>
                <a:cubicBezTo>
                  <a:pt x="586154" y="2606096"/>
                  <a:pt x="666726" y="2525524"/>
                  <a:pt x="766117" y="2525524"/>
                </a:cubicBezTo>
                <a:close/>
                <a:moveTo>
                  <a:pt x="179963" y="2525524"/>
                </a:moveTo>
                <a:cubicBezTo>
                  <a:pt x="279354" y="2525524"/>
                  <a:pt x="359926" y="2606096"/>
                  <a:pt x="359926" y="2705487"/>
                </a:cubicBezTo>
                <a:cubicBezTo>
                  <a:pt x="359926" y="2804878"/>
                  <a:pt x="279354" y="2885450"/>
                  <a:pt x="179963" y="2885450"/>
                </a:cubicBezTo>
                <a:cubicBezTo>
                  <a:pt x="80572" y="2885450"/>
                  <a:pt x="0" y="2804878"/>
                  <a:pt x="0" y="2705487"/>
                </a:cubicBezTo>
                <a:cubicBezTo>
                  <a:pt x="0" y="2606096"/>
                  <a:pt x="80572" y="2525524"/>
                  <a:pt x="179963" y="2525524"/>
                </a:cubicBezTo>
                <a:close/>
                <a:moveTo>
                  <a:pt x="4869195" y="1894143"/>
                </a:moveTo>
                <a:cubicBezTo>
                  <a:pt x="4968586" y="1894143"/>
                  <a:pt x="5049158" y="1974717"/>
                  <a:pt x="5049158" y="2074106"/>
                </a:cubicBezTo>
                <a:cubicBezTo>
                  <a:pt x="5049158" y="2173497"/>
                  <a:pt x="4968586" y="2254069"/>
                  <a:pt x="4869195" y="2254069"/>
                </a:cubicBezTo>
                <a:cubicBezTo>
                  <a:pt x="4769804" y="2254069"/>
                  <a:pt x="4689232" y="2173497"/>
                  <a:pt x="4689232" y="2074106"/>
                </a:cubicBezTo>
                <a:cubicBezTo>
                  <a:pt x="4689232" y="1974717"/>
                  <a:pt x="4769804" y="1894143"/>
                  <a:pt x="4869195" y="1894143"/>
                </a:cubicBezTo>
                <a:close/>
                <a:moveTo>
                  <a:pt x="4283041" y="1894143"/>
                </a:moveTo>
                <a:cubicBezTo>
                  <a:pt x="4382432" y="1894143"/>
                  <a:pt x="4463004" y="1974717"/>
                  <a:pt x="4463004" y="2074106"/>
                </a:cubicBezTo>
                <a:cubicBezTo>
                  <a:pt x="4463004" y="2173497"/>
                  <a:pt x="4382432" y="2254069"/>
                  <a:pt x="4283041" y="2254069"/>
                </a:cubicBezTo>
                <a:cubicBezTo>
                  <a:pt x="4183650" y="2254069"/>
                  <a:pt x="4103078" y="2173497"/>
                  <a:pt x="4103078" y="2074106"/>
                </a:cubicBezTo>
                <a:cubicBezTo>
                  <a:pt x="4103078" y="1974717"/>
                  <a:pt x="4183650" y="1894143"/>
                  <a:pt x="4283041" y="1894143"/>
                </a:cubicBezTo>
                <a:close/>
                <a:moveTo>
                  <a:pt x="3696887" y="1894143"/>
                </a:moveTo>
                <a:cubicBezTo>
                  <a:pt x="3796278" y="1894143"/>
                  <a:pt x="3876850" y="1974717"/>
                  <a:pt x="3876850" y="2074106"/>
                </a:cubicBezTo>
                <a:cubicBezTo>
                  <a:pt x="3876850" y="2173497"/>
                  <a:pt x="3796278" y="2254069"/>
                  <a:pt x="3696887" y="2254069"/>
                </a:cubicBezTo>
                <a:cubicBezTo>
                  <a:pt x="3597496" y="2254069"/>
                  <a:pt x="3516924" y="2173497"/>
                  <a:pt x="3516924" y="2074106"/>
                </a:cubicBezTo>
                <a:cubicBezTo>
                  <a:pt x="3516924" y="1974717"/>
                  <a:pt x="3597496" y="1894143"/>
                  <a:pt x="3696887" y="1894143"/>
                </a:cubicBezTo>
                <a:close/>
                <a:moveTo>
                  <a:pt x="3110733" y="1894143"/>
                </a:moveTo>
                <a:cubicBezTo>
                  <a:pt x="3210124" y="1894143"/>
                  <a:pt x="3290696" y="1974717"/>
                  <a:pt x="3290696" y="2074106"/>
                </a:cubicBezTo>
                <a:cubicBezTo>
                  <a:pt x="3290696" y="2173497"/>
                  <a:pt x="3210124" y="2254069"/>
                  <a:pt x="3110733" y="2254069"/>
                </a:cubicBezTo>
                <a:cubicBezTo>
                  <a:pt x="3011342" y="2254069"/>
                  <a:pt x="2930770" y="2173497"/>
                  <a:pt x="2930770" y="2074106"/>
                </a:cubicBezTo>
                <a:cubicBezTo>
                  <a:pt x="2930770" y="1974717"/>
                  <a:pt x="3011342" y="1894143"/>
                  <a:pt x="3110733" y="1894143"/>
                </a:cubicBezTo>
                <a:close/>
                <a:moveTo>
                  <a:pt x="2524579" y="1894143"/>
                </a:moveTo>
                <a:cubicBezTo>
                  <a:pt x="2623970" y="1894143"/>
                  <a:pt x="2704542" y="1974717"/>
                  <a:pt x="2704542" y="2074106"/>
                </a:cubicBezTo>
                <a:cubicBezTo>
                  <a:pt x="2704542" y="2173497"/>
                  <a:pt x="2623970" y="2254069"/>
                  <a:pt x="2524579" y="2254069"/>
                </a:cubicBezTo>
                <a:cubicBezTo>
                  <a:pt x="2425188" y="2254069"/>
                  <a:pt x="2344616" y="2173497"/>
                  <a:pt x="2344616" y="2074106"/>
                </a:cubicBezTo>
                <a:cubicBezTo>
                  <a:pt x="2344616" y="1974717"/>
                  <a:pt x="2425188" y="1894143"/>
                  <a:pt x="2524579" y="1894143"/>
                </a:cubicBezTo>
                <a:close/>
                <a:moveTo>
                  <a:pt x="1938425" y="1894143"/>
                </a:moveTo>
                <a:cubicBezTo>
                  <a:pt x="2037816" y="1894143"/>
                  <a:pt x="2118388" y="1974717"/>
                  <a:pt x="2118388" y="2074106"/>
                </a:cubicBezTo>
                <a:cubicBezTo>
                  <a:pt x="2118388" y="2173497"/>
                  <a:pt x="2037816" y="2254069"/>
                  <a:pt x="1938425" y="2254069"/>
                </a:cubicBezTo>
                <a:cubicBezTo>
                  <a:pt x="1839034" y="2254069"/>
                  <a:pt x="1758462" y="2173497"/>
                  <a:pt x="1758462" y="2074106"/>
                </a:cubicBezTo>
                <a:cubicBezTo>
                  <a:pt x="1758462" y="1974717"/>
                  <a:pt x="1839034" y="1894143"/>
                  <a:pt x="1938425" y="1894143"/>
                </a:cubicBezTo>
                <a:close/>
                <a:moveTo>
                  <a:pt x="1352271" y="1894143"/>
                </a:moveTo>
                <a:cubicBezTo>
                  <a:pt x="1451662" y="1894143"/>
                  <a:pt x="1532234" y="1974717"/>
                  <a:pt x="1532234" y="2074106"/>
                </a:cubicBezTo>
                <a:cubicBezTo>
                  <a:pt x="1532234" y="2173497"/>
                  <a:pt x="1451662" y="2254069"/>
                  <a:pt x="1352271" y="2254069"/>
                </a:cubicBezTo>
                <a:cubicBezTo>
                  <a:pt x="1252880" y="2254069"/>
                  <a:pt x="1172308" y="2173497"/>
                  <a:pt x="1172308" y="2074106"/>
                </a:cubicBezTo>
                <a:cubicBezTo>
                  <a:pt x="1172308" y="1974717"/>
                  <a:pt x="1252880" y="1894143"/>
                  <a:pt x="1352271" y="1894143"/>
                </a:cubicBezTo>
                <a:close/>
                <a:moveTo>
                  <a:pt x="766117" y="1894143"/>
                </a:moveTo>
                <a:cubicBezTo>
                  <a:pt x="865508" y="1894143"/>
                  <a:pt x="946080" y="1974717"/>
                  <a:pt x="946080" y="2074106"/>
                </a:cubicBezTo>
                <a:cubicBezTo>
                  <a:pt x="946080" y="2173497"/>
                  <a:pt x="865508" y="2254069"/>
                  <a:pt x="766117" y="2254069"/>
                </a:cubicBezTo>
                <a:cubicBezTo>
                  <a:pt x="666726" y="2254069"/>
                  <a:pt x="586154" y="2173497"/>
                  <a:pt x="586154" y="2074106"/>
                </a:cubicBezTo>
                <a:cubicBezTo>
                  <a:pt x="586154" y="1974717"/>
                  <a:pt x="666726" y="1894143"/>
                  <a:pt x="766117" y="1894143"/>
                </a:cubicBezTo>
                <a:close/>
                <a:moveTo>
                  <a:pt x="179963" y="1894143"/>
                </a:moveTo>
                <a:cubicBezTo>
                  <a:pt x="279354" y="1894143"/>
                  <a:pt x="359926" y="1974717"/>
                  <a:pt x="359926" y="2074106"/>
                </a:cubicBezTo>
                <a:cubicBezTo>
                  <a:pt x="359926" y="2173497"/>
                  <a:pt x="279354" y="2254069"/>
                  <a:pt x="179963" y="2254069"/>
                </a:cubicBezTo>
                <a:cubicBezTo>
                  <a:pt x="80572" y="2254069"/>
                  <a:pt x="0" y="2173497"/>
                  <a:pt x="0" y="2074106"/>
                </a:cubicBezTo>
                <a:cubicBezTo>
                  <a:pt x="0" y="1974717"/>
                  <a:pt x="80572" y="1894143"/>
                  <a:pt x="179963" y="1894143"/>
                </a:cubicBezTo>
                <a:close/>
                <a:moveTo>
                  <a:pt x="4869195" y="1262762"/>
                </a:moveTo>
                <a:cubicBezTo>
                  <a:pt x="4968586" y="1262762"/>
                  <a:pt x="5049158" y="1343334"/>
                  <a:pt x="5049158" y="1442725"/>
                </a:cubicBezTo>
                <a:cubicBezTo>
                  <a:pt x="5049158" y="1542117"/>
                  <a:pt x="4968586" y="1622688"/>
                  <a:pt x="4869195" y="1622688"/>
                </a:cubicBezTo>
                <a:cubicBezTo>
                  <a:pt x="4769804" y="1622688"/>
                  <a:pt x="4689232" y="1542117"/>
                  <a:pt x="4689232" y="1442725"/>
                </a:cubicBezTo>
                <a:cubicBezTo>
                  <a:pt x="4689232" y="1343334"/>
                  <a:pt x="4769804" y="1262762"/>
                  <a:pt x="4869195" y="1262762"/>
                </a:cubicBezTo>
                <a:close/>
                <a:moveTo>
                  <a:pt x="4283041" y="1262762"/>
                </a:moveTo>
                <a:cubicBezTo>
                  <a:pt x="4382432" y="1262762"/>
                  <a:pt x="4463004" y="1343334"/>
                  <a:pt x="4463004" y="1442725"/>
                </a:cubicBezTo>
                <a:cubicBezTo>
                  <a:pt x="4463004" y="1542117"/>
                  <a:pt x="4382432" y="1622688"/>
                  <a:pt x="4283041" y="1622688"/>
                </a:cubicBezTo>
                <a:cubicBezTo>
                  <a:pt x="4183650" y="1622688"/>
                  <a:pt x="4103078" y="1542117"/>
                  <a:pt x="4103078" y="1442725"/>
                </a:cubicBezTo>
                <a:cubicBezTo>
                  <a:pt x="4103078" y="1343334"/>
                  <a:pt x="4183650" y="1262762"/>
                  <a:pt x="4283041" y="1262762"/>
                </a:cubicBezTo>
                <a:close/>
                <a:moveTo>
                  <a:pt x="3696887" y="1262762"/>
                </a:moveTo>
                <a:cubicBezTo>
                  <a:pt x="3796278" y="1262762"/>
                  <a:pt x="3876850" y="1343334"/>
                  <a:pt x="3876850" y="1442725"/>
                </a:cubicBezTo>
                <a:cubicBezTo>
                  <a:pt x="3876850" y="1542117"/>
                  <a:pt x="3796278" y="1622688"/>
                  <a:pt x="3696887" y="1622688"/>
                </a:cubicBezTo>
                <a:cubicBezTo>
                  <a:pt x="3597496" y="1622688"/>
                  <a:pt x="3516924" y="1542117"/>
                  <a:pt x="3516924" y="1442725"/>
                </a:cubicBezTo>
                <a:cubicBezTo>
                  <a:pt x="3516924" y="1343334"/>
                  <a:pt x="3597496" y="1262762"/>
                  <a:pt x="3696887" y="1262762"/>
                </a:cubicBezTo>
                <a:close/>
                <a:moveTo>
                  <a:pt x="3110733" y="1262762"/>
                </a:moveTo>
                <a:cubicBezTo>
                  <a:pt x="3210124" y="1262762"/>
                  <a:pt x="3290696" y="1343334"/>
                  <a:pt x="3290696" y="1442725"/>
                </a:cubicBezTo>
                <a:cubicBezTo>
                  <a:pt x="3290696" y="1542117"/>
                  <a:pt x="3210124" y="1622688"/>
                  <a:pt x="3110733" y="1622688"/>
                </a:cubicBezTo>
                <a:cubicBezTo>
                  <a:pt x="3011342" y="1622688"/>
                  <a:pt x="2930770" y="1542117"/>
                  <a:pt x="2930770" y="1442725"/>
                </a:cubicBezTo>
                <a:cubicBezTo>
                  <a:pt x="2930770" y="1343334"/>
                  <a:pt x="3011342" y="1262762"/>
                  <a:pt x="3110733" y="1262762"/>
                </a:cubicBezTo>
                <a:close/>
                <a:moveTo>
                  <a:pt x="2524579" y="1262762"/>
                </a:moveTo>
                <a:cubicBezTo>
                  <a:pt x="2623970" y="1262762"/>
                  <a:pt x="2704542" y="1343334"/>
                  <a:pt x="2704542" y="1442725"/>
                </a:cubicBezTo>
                <a:cubicBezTo>
                  <a:pt x="2704542" y="1542117"/>
                  <a:pt x="2623970" y="1622688"/>
                  <a:pt x="2524579" y="1622688"/>
                </a:cubicBezTo>
                <a:cubicBezTo>
                  <a:pt x="2425188" y="1622688"/>
                  <a:pt x="2344616" y="1542117"/>
                  <a:pt x="2344616" y="1442725"/>
                </a:cubicBezTo>
                <a:cubicBezTo>
                  <a:pt x="2344616" y="1343334"/>
                  <a:pt x="2425188" y="1262762"/>
                  <a:pt x="2524579" y="1262762"/>
                </a:cubicBezTo>
                <a:close/>
                <a:moveTo>
                  <a:pt x="1938425" y="1262762"/>
                </a:moveTo>
                <a:cubicBezTo>
                  <a:pt x="2037816" y="1262762"/>
                  <a:pt x="2118388" y="1343334"/>
                  <a:pt x="2118388" y="1442725"/>
                </a:cubicBezTo>
                <a:cubicBezTo>
                  <a:pt x="2118388" y="1542117"/>
                  <a:pt x="2037816" y="1622688"/>
                  <a:pt x="1938425" y="1622688"/>
                </a:cubicBezTo>
                <a:cubicBezTo>
                  <a:pt x="1839034" y="1622688"/>
                  <a:pt x="1758462" y="1542117"/>
                  <a:pt x="1758462" y="1442725"/>
                </a:cubicBezTo>
                <a:cubicBezTo>
                  <a:pt x="1758462" y="1343334"/>
                  <a:pt x="1839034" y="1262762"/>
                  <a:pt x="1938425" y="1262762"/>
                </a:cubicBezTo>
                <a:close/>
                <a:moveTo>
                  <a:pt x="1352271" y="1262762"/>
                </a:moveTo>
                <a:cubicBezTo>
                  <a:pt x="1451662" y="1262762"/>
                  <a:pt x="1532234" y="1343334"/>
                  <a:pt x="1532234" y="1442725"/>
                </a:cubicBezTo>
                <a:cubicBezTo>
                  <a:pt x="1532234" y="1542117"/>
                  <a:pt x="1451662" y="1622688"/>
                  <a:pt x="1352271" y="1622688"/>
                </a:cubicBezTo>
                <a:cubicBezTo>
                  <a:pt x="1252880" y="1622688"/>
                  <a:pt x="1172308" y="1542117"/>
                  <a:pt x="1172308" y="1442725"/>
                </a:cubicBezTo>
                <a:cubicBezTo>
                  <a:pt x="1172308" y="1343334"/>
                  <a:pt x="1252880" y="1262762"/>
                  <a:pt x="1352271" y="1262762"/>
                </a:cubicBezTo>
                <a:close/>
                <a:moveTo>
                  <a:pt x="766117" y="1262762"/>
                </a:moveTo>
                <a:cubicBezTo>
                  <a:pt x="865508" y="1262762"/>
                  <a:pt x="946080" y="1343334"/>
                  <a:pt x="946080" y="1442725"/>
                </a:cubicBezTo>
                <a:cubicBezTo>
                  <a:pt x="946080" y="1542117"/>
                  <a:pt x="865508" y="1622688"/>
                  <a:pt x="766117" y="1622688"/>
                </a:cubicBezTo>
                <a:cubicBezTo>
                  <a:pt x="666726" y="1622688"/>
                  <a:pt x="586154" y="1542117"/>
                  <a:pt x="586154" y="1442725"/>
                </a:cubicBezTo>
                <a:cubicBezTo>
                  <a:pt x="586154" y="1343334"/>
                  <a:pt x="666726" y="1262762"/>
                  <a:pt x="766117" y="1262762"/>
                </a:cubicBezTo>
                <a:close/>
                <a:moveTo>
                  <a:pt x="179963" y="1262762"/>
                </a:moveTo>
                <a:cubicBezTo>
                  <a:pt x="279354" y="1262762"/>
                  <a:pt x="359926" y="1343334"/>
                  <a:pt x="359926" y="1442725"/>
                </a:cubicBezTo>
                <a:cubicBezTo>
                  <a:pt x="359926" y="1542117"/>
                  <a:pt x="279354" y="1622688"/>
                  <a:pt x="179963" y="1622688"/>
                </a:cubicBezTo>
                <a:cubicBezTo>
                  <a:pt x="80572" y="1622688"/>
                  <a:pt x="0" y="1542117"/>
                  <a:pt x="0" y="1442725"/>
                </a:cubicBezTo>
                <a:cubicBezTo>
                  <a:pt x="0" y="1343334"/>
                  <a:pt x="80572" y="1262762"/>
                  <a:pt x="179963" y="1262762"/>
                </a:cubicBezTo>
                <a:close/>
                <a:moveTo>
                  <a:pt x="4869195" y="631381"/>
                </a:moveTo>
                <a:cubicBezTo>
                  <a:pt x="4968586" y="631381"/>
                  <a:pt x="5049158" y="711953"/>
                  <a:pt x="5049158" y="811344"/>
                </a:cubicBezTo>
                <a:cubicBezTo>
                  <a:pt x="5049158" y="910735"/>
                  <a:pt x="4968586" y="991307"/>
                  <a:pt x="4869195" y="991307"/>
                </a:cubicBezTo>
                <a:cubicBezTo>
                  <a:pt x="4769804" y="991307"/>
                  <a:pt x="4689232" y="910735"/>
                  <a:pt x="4689232" y="811344"/>
                </a:cubicBezTo>
                <a:cubicBezTo>
                  <a:pt x="4689232" y="711953"/>
                  <a:pt x="4769804" y="631381"/>
                  <a:pt x="4869195" y="631381"/>
                </a:cubicBezTo>
                <a:close/>
                <a:moveTo>
                  <a:pt x="4283041" y="631381"/>
                </a:moveTo>
                <a:cubicBezTo>
                  <a:pt x="4382432" y="631381"/>
                  <a:pt x="4463004" y="711953"/>
                  <a:pt x="4463004" y="811344"/>
                </a:cubicBezTo>
                <a:cubicBezTo>
                  <a:pt x="4463004" y="910735"/>
                  <a:pt x="4382432" y="991307"/>
                  <a:pt x="4283041" y="991307"/>
                </a:cubicBezTo>
                <a:cubicBezTo>
                  <a:pt x="4183650" y="991307"/>
                  <a:pt x="4103078" y="910735"/>
                  <a:pt x="4103078" y="811344"/>
                </a:cubicBezTo>
                <a:cubicBezTo>
                  <a:pt x="4103078" y="711953"/>
                  <a:pt x="4183650" y="631381"/>
                  <a:pt x="4283041" y="631381"/>
                </a:cubicBezTo>
                <a:close/>
                <a:moveTo>
                  <a:pt x="3696887" y="631381"/>
                </a:moveTo>
                <a:cubicBezTo>
                  <a:pt x="3796278" y="631381"/>
                  <a:pt x="3876850" y="711953"/>
                  <a:pt x="3876850" y="811344"/>
                </a:cubicBezTo>
                <a:cubicBezTo>
                  <a:pt x="3876850" y="910735"/>
                  <a:pt x="3796278" y="991307"/>
                  <a:pt x="3696887" y="991307"/>
                </a:cubicBezTo>
                <a:cubicBezTo>
                  <a:pt x="3597496" y="991307"/>
                  <a:pt x="3516924" y="910735"/>
                  <a:pt x="3516924" y="811344"/>
                </a:cubicBezTo>
                <a:cubicBezTo>
                  <a:pt x="3516924" y="711953"/>
                  <a:pt x="3597496" y="631381"/>
                  <a:pt x="3696887" y="631381"/>
                </a:cubicBezTo>
                <a:close/>
                <a:moveTo>
                  <a:pt x="3110733" y="631381"/>
                </a:moveTo>
                <a:cubicBezTo>
                  <a:pt x="3210124" y="631381"/>
                  <a:pt x="3290696" y="711953"/>
                  <a:pt x="3290696" y="811344"/>
                </a:cubicBezTo>
                <a:cubicBezTo>
                  <a:pt x="3290696" y="910735"/>
                  <a:pt x="3210124" y="991307"/>
                  <a:pt x="3110733" y="991307"/>
                </a:cubicBezTo>
                <a:cubicBezTo>
                  <a:pt x="3011342" y="991307"/>
                  <a:pt x="2930770" y="910735"/>
                  <a:pt x="2930770" y="811344"/>
                </a:cubicBezTo>
                <a:cubicBezTo>
                  <a:pt x="2930770" y="711953"/>
                  <a:pt x="3011342" y="631381"/>
                  <a:pt x="3110733" y="631381"/>
                </a:cubicBezTo>
                <a:close/>
                <a:moveTo>
                  <a:pt x="2524579" y="631381"/>
                </a:moveTo>
                <a:cubicBezTo>
                  <a:pt x="2623970" y="631381"/>
                  <a:pt x="2704542" y="711953"/>
                  <a:pt x="2704542" y="811344"/>
                </a:cubicBezTo>
                <a:cubicBezTo>
                  <a:pt x="2704542" y="910735"/>
                  <a:pt x="2623970" y="991307"/>
                  <a:pt x="2524579" y="991307"/>
                </a:cubicBezTo>
                <a:cubicBezTo>
                  <a:pt x="2425188" y="991307"/>
                  <a:pt x="2344616" y="910735"/>
                  <a:pt x="2344616" y="811344"/>
                </a:cubicBezTo>
                <a:cubicBezTo>
                  <a:pt x="2344616" y="711953"/>
                  <a:pt x="2425188" y="631381"/>
                  <a:pt x="2524579" y="631381"/>
                </a:cubicBezTo>
                <a:close/>
                <a:moveTo>
                  <a:pt x="1938425" y="631381"/>
                </a:moveTo>
                <a:cubicBezTo>
                  <a:pt x="2037816" y="631381"/>
                  <a:pt x="2118388" y="711953"/>
                  <a:pt x="2118388" y="811344"/>
                </a:cubicBezTo>
                <a:cubicBezTo>
                  <a:pt x="2118388" y="910735"/>
                  <a:pt x="2037816" y="991307"/>
                  <a:pt x="1938425" y="991307"/>
                </a:cubicBezTo>
                <a:cubicBezTo>
                  <a:pt x="1839034" y="991307"/>
                  <a:pt x="1758462" y="910735"/>
                  <a:pt x="1758462" y="811344"/>
                </a:cubicBezTo>
                <a:cubicBezTo>
                  <a:pt x="1758462" y="711953"/>
                  <a:pt x="1839034" y="631381"/>
                  <a:pt x="1938425" y="631381"/>
                </a:cubicBezTo>
                <a:close/>
                <a:moveTo>
                  <a:pt x="1352271" y="631381"/>
                </a:moveTo>
                <a:cubicBezTo>
                  <a:pt x="1451662" y="631381"/>
                  <a:pt x="1532234" y="711953"/>
                  <a:pt x="1532234" y="811344"/>
                </a:cubicBezTo>
                <a:cubicBezTo>
                  <a:pt x="1532234" y="910735"/>
                  <a:pt x="1451662" y="991307"/>
                  <a:pt x="1352271" y="991307"/>
                </a:cubicBezTo>
                <a:cubicBezTo>
                  <a:pt x="1252880" y="991307"/>
                  <a:pt x="1172308" y="910735"/>
                  <a:pt x="1172308" y="811344"/>
                </a:cubicBezTo>
                <a:cubicBezTo>
                  <a:pt x="1172308" y="711953"/>
                  <a:pt x="1252880" y="631381"/>
                  <a:pt x="1352271" y="631381"/>
                </a:cubicBezTo>
                <a:close/>
                <a:moveTo>
                  <a:pt x="766117" y="631381"/>
                </a:moveTo>
                <a:cubicBezTo>
                  <a:pt x="865508" y="631381"/>
                  <a:pt x="946080" y="711953"/>
                  <a:pt x="946080" y="811344"/>
                </a:cubicBezTo>
                <a:cubicBezTo>
                  <a:pt x="946080" y="910735"/>
                  <a:pt x="865508" y="991307"/>
                  <a:pt x="766117" y="991307"/>
                </a:cubicBezTo>
                <a:cubicBezTo>
                  <a:pt x="666726" y="991307"/>
                  <a:pt x="586154" y="910735"/>
                  <a:pt x="586154" y="811344"/>
                </a:cubicBezTo>
                <a:cubicBezTo>
                  <a:pt x="586154" y="711953"/>
                  <a:pt x="666726" y="631381"/>
                  <a:pt x="766117" y="631381"/>
                </a:cubicBezTo>
                <a:close/>
                <a:moveTo>
                  <a:pt x="179963" y="631381"/>
                </a:moveTo>
                <a:cubicBezTo>
                  <a:pt x="279354" y="631381"/>
                  <a:pt x="359926" y="711953"/>
                  <a:pt x="359926" y="811344"/>
                </a:cubicBezTo>
                <a:cubicBezTo>
                  <a:pt x="359926" y="910735"/>
                  <a:pt x="279354" y="991307"/>
                  <a:pt x="179963" y="991307"/>
                </a:cubicBezTo>
                <a:cubicBezTo>
                  <a:pt x="80572" y="991307"/>
                  <a:pt x="0" y="910735"/>
                  <a:pt x="0" y="811344"/>
                </a:cubicBezTo>
                <a:cubicBezTo>
                  <a:pt x="0" y="711953"/>
                  <a:pt x="80572" y="631381"/>
                  <a:pt x="179963" y="631381"/>
                </a:cubicBezTo>
                <a:close/>
                <a:moveTo>
                  <a:pt x="4869195" y="0"/>
                </a:moveTo>
                <a:cubicBezTo>
                  <a:pt x="4968586" y="0"/>
                  <a:pt x="5049158" y="80572"/>
                  <a:pt x="5049158" y="179963"/>
                </a:cubicBezTo>
                <a:cubicBezTo>
                  <a:pt x="5049158" y="279354"/>
                  <a:pt x="4968586" y="359926"/>
                  <a:pt x="4869195" y="359926"/>
                </a:cubicBezTo>
                <a:cubicBezTo>
                  <a:pt x="4769804" y="359926"/>
                  <a:pt x="4689232" y="279354"/>
                  <a:pt x="4689232" y="179963"/>
                </a:cubicBezTo>
                <a:cubicBezTo>
                  <a:pt x="4689232" y="80572"/>
                  <a:pt x="4769804" y="0"/>
                  <a:pt x="4869195" y="0"/>
                </a:cubicBezTo>
                <a:close/>
                <a:moveTo>
                  <a:pt x="4283041" y="0"/>
                </a:moveTo>
                <a:cubicBezTo>
                  <a:pt x="4382432" y="0"/>
                  <a:pt x="4463004" y="80572"/>
                  <a:pt x="4463004" y="179963"/>
                </a:cubicBezTo>
                <a:cubicBezTo>
                  <a:pt x="4463004" y="279354"/>
                  <a:pt x="4382432" y="359926"/>
                  <a:pt x="4283041" y="359926"/>
                </a:cubicBezTo>
                <a:cubicBezTo>
                  <a:pt x="4183650" y="359926"/>
                  <a:pt x="4103078" y="279354"/>
                  <a:pt x="4103078" y="179963"/>
                </a:cubicBezTo>
                <a:cubicBezTo>
                  <a:pt x="4103078" y="80572"/>
                  <a:pt x="4183650" y="0"/>
                  <a:pt x="4283041" y="0"/>
                </a:cubicBezTo>
                <a:close/>
                <a:moveTo>
                  <a:pt x="3696887" y="0"/>
                </a:moveTo>
                <a:cubicBezTo>
                  <a:pt x="3796278" y="0"/>
                  <a:pt x="3876850" y="80572"/>
                  <a:pt x="3876850" y="179963"/>
                </a:cubicBezTo>
                <a:cubicBezTo>
                  <a:pt x="3876850" y="279354"/>
                  <a:pt x="3796278" y="359926"/>
                  <a:pt x="3696887" y="359926"/>
                </a:cubicBezTo>
                <a:cubicBezTo>
                  <a:pt x="3597496" y="359926"/>
                  <a:pt x="3516924" y="279354"/>
                  <a:pt x="3516924" y="179963"/>
                </a:cubicBezTo>
                <a:cubicBezTo>
                  <a:pt x="3516924" y="80572"/>
                  <a:pt x="3597496" y="0"/>
                  <a:pt x="3696887" y="0"/>
                </a:cubicBezTo>
                <a:close/>
                <a:moveTo>
                  <a:pt x="3110733" y="0"/>
                </a:moveTo>
                <a:cubicBezTo>
                  <a:pt x="3210124" y="0"/>
                  <a:pt x="3290696" y="80572"/>
                  <a:pt x="3290696" y="179963"/>
                </a:cubicBezTo>
                <a:cubicBezTo>
                  <a:pt x="3290696" y="279354"/>
                  <a:pt x="3210124" y="359926"/>
                  <a:pt x="3110733" y="359926"/>
                </a:cubicBezTo>
                <a:cubicBezTo>
                  <a:pt x="3011342" y="359926"/>
                  <a:pt x="2930770" y="279354"/>
                  <a:pt x="2930770" y="179963"/>
                </a:cubicBezTo>
                <a:cubicBezTo>
                  <a:pt x="2930770" y="80572"/>
                  <a:pt x="3011342" y="0"/>
                  <a:pt x="3110733" y="0"/>
                </a:cubicBezTo>
                <a:close/>
                <a:moveTo>
                  <a:pt x="2524579" y="0"/>
                </a:moveTo>
                <a:cubicBezTo>
                  <a:pt x="2623970" y="0"/>
                  <a:pt x="2704542" y="80572"/>
                  <a:pt x="2704542" y="179963"/>
                </a:cubicBezTo>
                <a:cubicBezTo>
                  <a:pt x="2704542" y="279354"/>
                  <a:pt x="2623970" y="359926"/>
                  <a:pt x="2524579" y="359926"/>
                </a:cubicBezTo>
                <a:cubicBezTo>
                  <a:pt x="2425188" y="359926"/>
                  <a:pt x="2344616" y="279354"/>
                  <a:pt x="2344616" y="179963"/>
                </a:cubicBezTo>
                <a:cubicBezTo>
                  <a:pt x="2344616" y="80572"/>
                  <a:pt x="2425188" y="0"/>
                  <a:pt x="2524579" y="0"/>
                </a:cubicBezTo>
                <a:close/>
                <a:moveTo>
                  <a:pt x="1938425" y="0"/>
                </a:moveTo>
                <a:cubicBezTo>
                  <a:pt x="2037816" y="0"/>
                  <a:pt x="2118388" y="80572"/>
                  <a:pt x="2118388" y="179963"/>
                </a:cubicBezTo>
                <a:cubicBezTo>
                  <a:pt x="2118388" y="279354"/>
                  <a:pt x="2037816" y="359926"/>
                  <a:pt x="1938425" y="359926"/>
                </a:cubicBezTo>
                <a:cubicBezTo>
                  <a:pt x="1839034" y="359926"/>
                  <a:pt x="1758462" y="279354"/>
                  <a:pt x="1758462" y="179963"/>
                </a:cubicBezTo>
                <a:cubicBezTo>
                  <a:pt x="1758462" y="80572"/>
                  <a:pt x="1839034" y="0"/>
                  <a:pt x="1938425" y="0"/>
                </a:cubicBezTo>
                <a:close/>
                <a:moveTo>
                  <a:pt x="1352271" y="0"/>
                </a:moveTo>
                <a:cubicBezTo>
                  <a:pt x="1451662" y="0"/>
                  <a:pt x="1532234" y="80572"/>
                  <a:pt x="1532234" y="179963"/>
                </a:cubicBezTo>
                <a:cubicBezTo>
                  <a:pt x="1532234" y="279354"/>
                  <a:pt x="1451662" y="359926"/>
                  <a:pt x="1352271" y="359926"/>
                </a:cubicBezTo>
                <a:cubicBezTo>
                  <a:pt x="1252880" y="359926"/>
                  <a:pt x="1172308" y="279354"/>
                  <a:pt x="1172308" y="179963"/>
                </a:cubicBezTo>
                <a:cubicBezTo>
                  <a:pt x="1172308" y="80572"/>
                  <a:pt x="1252880" y="0"/>
                  <a:pt x="1352271" y="0"/>
                </a:cubicBezTo>
                <a:close/>
                <a:moveTo>
                  <a:pt x="766117" y="0"/>
                </a:moveTo>
                <a:cubicBezTo>
                  <a:pt x="865508" y="0"/>
                  <a:pt x="946080" y="80572"/>
                  <a:pt x="946080" y="179963"/>
                </a:cubicBezTo>
                <a:cubicBezTo>
                  <a:pt x="946080" y="279354"/>
                  <a:pt x="865508" y="359926"/>
                  <a:pt x="766117" y="359926"/>
                </a:cubicBezTo>
                <a:cubicBezTo>
                  <a:pt x="666726" y="359926"/>
                  <a:pt x="586154" y="279354"/>
                  <a:pt x="586154" y="179963"/>
                </a:cubicBezTo>
                <a:cubicBezTo>
                  <a:pt x="586154" y="80572"/>
                  <a:pt x="666726" y="0"/>
                  <a:pt x="766117" y="0"/>
                </a:cubicBezTo>
                <a:close/>
                <a:moveTo>
                  <a:pt x="179963" y="0"/>
                </a:moveTo>
                <a:cubicBezTo>
                  <a:pt x="279354" y="0"/>
                  <a:pt x="359926" y="80572"/>
                  <a:pt x="359926" y="179963"/>
                </a:cubicBezTo>
                <a:cubicBezTo>
                  <a:pt x="359926" y="279354"/>
                  <a:pt x="279354" y="359926"/>
                  <a:pt x="179963" y="359926"/>
                </a:cubicBezTo>
                <a:cubicBezTo>
                  <a:pt x="80572" y="359926"/>
                  <a:pt x="0" y="279354"/>
                  <a:pt x="0" y="179963"/>
                </a:cubicBezTo>
                <a:cubicBezTo>
                  <a:pt x="0" y="80572"/>
                  <a:pt x="80572" y="0"/>
                  <a:pt x="179963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直接连接符 20" descr="09bbd211-2ac0-4307-a765-fb004857309f"/>
          <p:cNvCxnSpPr/>
          <p:nvPr/>
        </p:nvCxnSpPr>
        <p:spPr>
          <a:xfrm>
            <a:off x="171450" y="0"/>
            <a:ext cx="0" cy="685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 descr="5436bf58-11ca-4ac1-8b94-b9fbd59d5b8e"/>
          <p:cNvGrpSpPr/>
          <p:nvPr/>
        </p:nvGrpSpPr>
        <p:grpSpPr>
          <a:xfrm>
            <a:off x="660400" y="476250"/>
            <a:ext cx="371475" cy="123824"/>
            <a:chOff x="11125200" y="476250"/>
            <a:chExt cx="371475" cy="123824"/>
          </a:xfrm>
        </p:grpSpPr>
        <p:cxnSp>
          <p:nvCxnSpPr>
            <p:cNvPr id="23" name="直接连接符 22" descr="7054f02f-a5c2-4be7-9a82-64bb56a8b0f3"/>
            <p:cNvCxnSpPr>
              <a:cxnSpLocks/>
            </p:cNvCxnSpPr>
            <p:nvPr/>
          </p:nvCxnSpPr>
          <p:spPr>
            <a:xfrm>
              <a:off x="11125200" y="476250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 descr="16c58b62-bb04-40aa-87bc-dd62d2ee4bac"/>
            <p:cNvCxnSpPr>
              <a:cxnSpLocks/>
            </p:cNvCxnSpPr>
            <p:nvPr/>
          </p:nvCxnSpPr>
          <p:spPr>
            <a:xfrm>
              <a:off x="11125200" y="538162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 descr="c5c43c71-a968-4bfd-9915-9ec8f5ce155f"/>
            <p:cNvCxnSpPr>
              <a:cxnSpLocks/>
            </p:cNvCxnSpPr>
            <p:nvPr/>
          </p:nvCxnSpPr>
          <p:spPr>
            <a:xfrm>
              <a:off x="11125200" y="600074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 descr="f946432a-3d8f-4d6e-abd6-7680d0cc3d2d"/>
          <p:cNvSpPr/>
          <p:nvPr/>
        </p:nvSpPr>
        <p:spPr>
          <a:xfrm>
            <a:off x="-1" y="6134101"/>
            <a:ext cx="342899" cy="723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 descr="477c6f9f-aef4-4188-b64a-d3aad6a25712"/>
          <p:cNvSpPr/>
          <p:nvPr/>
        </p:nvSpPr>
        <p:spPr>
          <a:xfrm>
            <a:off x="6604000" y="500643"/>
            <a:ext cx="4914541" cy="610335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 descr="1fc4df34-6066-4f26-b4aa-a6b120dd001a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3" name="标题 52" descr="bd72cea8-18b6-4f4f-be9c-cda6528ff7a7"/>
          <p:cNvSpPr>
            <a:spLocks noGrp="1"/>
          </p:cNvSpPr>
          <p:nvPr>
            <p:ph type="title" hasCustomPrompt="1"/>
          </p:nvPr>
        </p:nvSpPr>
        <p:spPr>
          <a:xfrm>
            <a:off x="1249372" y="128587"/>
            <a:ext cx="10269528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请输入您的内容页标题</a:t>
            </a:r>
            <a:endParaRPr lang="en-US" dirty="0"/>
          </a:p>
        </p:txBody>
      </p:sp>
      <p:sp>
        <p:nvSpPr>
          <p:cNvPr id="3" name="内容占位符 2" descr="178e87ab-1b8f-4e8d-90d2-e9bb866df6cf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6a75ad6b-4616-4ace-9bd1-c3625e6d5d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f495a49d-ab4f-4721-9aec-2961e92c1f3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 descr="3e0ccc43-e5e3-4f1f-a548-c8820bcb1da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椭圆 8" descr="6996a298-1f51-4c26-a9a3-61e05c45b2a6"/>
          <p:cNvSpPr/>
          <p:nvPr/>
        </p:nvSpPr>
        <p:spPr>
          <a:xfrm>
            <a:off x="785822" y="496536"/>
            <a:ext cx="455964" cy="4559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椭圆 9" descr="9acba322-2109-4b74-a019-f9441f137bd5"/>
          <p:cNvSpPr/>
          <p:nvPr/>
        </p:nvSpPr>
        <p:spPr>
          <a:xfrm>
            <a:off x="660400" y="496536"/>
            <a:ext cx="455964" cy="4559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矩形 10" descr="632fe2f8-66ed-4403-b2af-42cdc001c818"/>
          <p:cNvSpPr/>
          <p:nvPr/>
        </p:nvSpPr>
        <p:spPr>
          <a:xfrm>
            <a:off x="0" y="6728460"/>
            <a:ext cx="11518900" cy="129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 descr="28d71690-d337-472e-9c7b-98f040b1c392"/>
          <p:cNvSpPr/>
          <p:nvPr/>
        </p:nvSpPr>
        <p:spPr>
          <a:xfrm>
            <a:off x="11518900" y="6728460"/>
            <a:ext cx="673100" cy="1295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组合 12" descr="7f404e8d-8518-4109-b8cd-aac4050c2130"/>
          <p:cNvGrpSpPr/>
          <p:nvPr/>
        </p:nvGrpSpPr>
        <p:grpSpPr>
          <a:xfrm>
            <a:off x="11125200" y="662606"/>
            <a:ext cx="371475" cy="123824"/>
            <a:chOff x="11125200" y="476250"/>
            <a:chExt cx="371475" cy="123824"/>
          </a:xfrm>
        </p:grpSpPr>
        <p:cxnSp>
          <p:nvCxnSpPr>
            <p:cNvPr id="14" name="直接连接符 13" descr="7ca2299b-0346-4b25-bf05-a90e4f056b3a"/>
            <p:cNvCxnSpPr>
              <a:cxnSpLocks/>
            </p:cNvCxnSpPr>
            <p:nvPr/>
          </p:nvCxnSpPr>
          <p:spPr>
            <a:xfrm>
              <a:off x="11125200" y="476250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 descr="e371d0eb-cf1e-4deb-967b-404ce1a13429"/>
            <p:cNvCxnSpPr>
              <a:cxnSpLocks/>
            </p:cNvCxnSpPr>
            <p:nvPr/>
          </p:nvCxnSpPr>
          <p:spPr>
            <a:xfrm>
              <a:off x="11125200" y="538162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 descr="e2fc939a-68ff-4ef3-b051-0bdacd934827"/>
            <p:cNvCxnSpPr>
              <a:cxnSpLocks/>
            </p:cNvCxnSpPr>
            <p:nvPr/>
          </p:nvCxnSpPr>
          <p:spPr>
            <a:xfrm>
              <a:off x="11125200" y="600074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 descr="e1d4df82-3014-4a10-8b70-555089ee74cd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任意多边形: 形状 6" descr="a6427bed-e4e2-4e23-a60a-a17ffd0df0b3"/>
          <p:cNvSpPr/>
          <p:nvPr/>
        </p:nvSpPr>
        <p:spPr>
          <a:xfrm>
            <a:off x="10803426" y="3254583"/>
            <a:ext cx="1388574" cy="3603417"/>
          </a:xfrm>
          <a:custGeom>
            <a:avLst/>
            <a:gdLst>
              <a:gd name="connsiteX0" fmla="*/ 1388574 w 1388574"/>
              <a:gd name="connsiteY0" fmla="*/ 0 h 3603417"/>
              <a:gd name="connsiteX1" fmla="*/ 1388574 w 1388574"/>
              <a:gd name="connsiteY1" fmla="*/ 3603417 h 3603417"/>
              <a:gd name="connsiteX2" fmla="*/ 52304 w 1388574"/>
              <a:gd name="connsiteY2" fmla="*/ 3603417 h 3603417"/>
              <a:gd name="connsiteX3" fmla="*/ 20260 w 1388574"/>
              <a:gd name="connsiteY3" fmla="*/ 3393456 h 3603417"/>
              <a:gd name="connsiteX4" fmla="*/ 0 w 1388574"/>
              <a:gd name="connsiteY4" fmla="*/ 2992229 h 3603417"/>
              <a:gd name="connsiteX5" fmla="*/ 1149372 w 1388574"/>
              <a:gd name="connsiteY5" fmla="*/ 217402 h 360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8574" h="3603417">
                <a:moveTo>
                  <a:pt x="1388574" y="0"/>
                </a:moveTo>
                <a:lnTo>
                  <a:pt x="1388574" y="3603417"/>
                </a:lnTo>
                <a:lnTo>
                  <a:pt x="52304" y="3603417"/>
                </a:lnTo>
                <a:lnTo>
                  <a:pt x="20260" y="3393456"/>
                </a:lnTo>
                <a:cubicBezTo>
                  <a:pt x="6863" y="3261536"/>
                  <a:pt x="0" y="3127684"/>
                  <a:pt x="0" y="2992229"/>
                </a:cubicBezTo>
                <a:cubicBezTo>
                  <a:pt x="0" y="1908592"/>
                  <a:pt x="439231" y="927542"/>
                  <a:pt x="1149372" y="217402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任意多边形: 形状 7" descr="ba6e8f34-14e5-431c-a58e-b34e07d68d38"/>
          <p:cNvSpPr/>
          <p:nvPr/>
        </p:nvSpPr>
        <p:spPr>
          <a:xfrm flipH="1">
            <a:off x="0" y="0"/>
            <a:ext cx="4426760" cy="6858000"/>
          </a:xfrm>
          <a:custGeom>
            <a:avLst/>
            <a:gdLst>
              <a:gd name="connsiteX0" fmla="*/ 3924199 w 4426760"/>
              <a:gd name="connsiteY0" fmla="*/ 0 h 6858000"/>
              <a:gd name="connsiteX1" fmla="*/ 0 w 4426760"/>
              <a:gd name="connsiteY1" fmla="*/ 3924199 h 6858000"/>
              <a:gd name="connsiteX2" fmla="*/ 1149371 w 4426760"/>
              <a:gd name="connsiteY2" fmla="*/ 6699027 h 6858000"/>
              <a:gd name="connsiteX3" fmla="*/ 1324286 w 4426760"/>
              <a:gd name="connsiteY3" fmla="*/ 6858000 h 6858000"/>
              <a:gd name="connsiteX4" fmla="*/ 4426760 w 4426760"/>
              <a:gd name="connsiteY4" fmla="*/ 6858000 h 6858000"/>
              <a:gd name="connsiteX5" fmla="*/ 4426760 w 4426760"/>
              <a:gd name="connsiteY5" fmla="*/ 33137 h 6858000"/>
              <a:gd name="connsiteX6" fmla="*/ 4325425 w 4426760"/>
              <a:gd name="connsiteY6" fmla="*/ 20260 h 6858000"/>
              <a:gd name="connsiteX7" fmla="*/ 3924199 w 442676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26760" h="6858000">
                <a:moveTo>
                  <a:pt x="3924199" y="0"/>
                </a:moveTo>
                <a:cubicBezTo>
                  <a:pt x="1756924" y="0"/>
                  <a:pt x="0" y="1756924"/>
                  <a:pt x="0" y="3924199"/>
                </a:cubicBezTo>
                <a:cubicBezTo>
                  <a:pt x="0" y="5007837"/>
                  <a:pt x="439231" y="5988887"/>
                  <a:pt x="1149371" y="6699027"/>
                </a:cubicBezTo>
                <a:lnTo>
                  <a:pt x="1324286" y="6858000"/>
                </a:lnTo>
                <a:lnTo>
                  <a:pt x="4426760" y="6858000"/>
                </a:lnTo>
                <a:lnTo>
                  <a:pt x="4426760" y="33137"/>
                </a:lnTo>
                <a:lnTo>
                  <a:pt x="4325425" y="20260"/>
                </a:lnTo>
                <a:cubicBezTo>
                  <a:pt x="4193505" y="6863"/>
                  <a:pt x="4059653" y="0"/>
                  <a:pt x="392419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任意多边形: 形状 8" descr="31e5f566-d8ba-416b-9441-9a50bb664e02"/>
          <p:cNvSpPr/>
          <p:nvPr/>
        </p:nvSpPr>
        <p:spPr>
          <a:xfrm flipH="1">
            <a:off x="0" y="0"/>
            <a:ext cx="4787655" cy="6059862"/>
          </a:xfrm>
          <a:custGeom>
            <a:avLst/>
            <a:gdLst>
              <a:gd name="connsiteX0" fmla="*/ 4787655 w 4787655"/>
              <a:gd name="connsiteY0" fmla="*/ 0 h 6059862"/>
              <a:gd name="connsiteX1" fmla="*/ 823827 w 4787655"/>
              <a:gd name="connsiteY1" fmla="*/ 0 h 6059862"/>
              <a:gd name="connsiteX2" fmla="*/ 636329 w 4787655"/>
              <a:gd name="connsiteY2" fmla="*/ 250737 h 6059862"/>
              <a:gd name="connsiteX3" fmla="*/ 0 w 4787655"/>
              <a:gd name="connsiteY3" fmla="*/ 2333937 h 6059862"/>
              <a:gd name="connsiteX4" fmla="*/ 3725925 w 4787655"/>
              <a:gd name="connsiteY4" fmla="*/ 6059862 h 6059862"/>
              <a:gd name="connsiteX5" fmla="*/ 4657092 w 4787655"/>
              <a:gd name="connsiteY5" fmla="*/ 5942560 h 6059862"/>
              <a:gd name="connsiteX6" fmla="*/ 4787655 w 4787655"/>
              <a:gd name="connsiteY6" fmla="*/ 5905485 h 605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7655" h="6059862">
                <a:moveTo>
                  <a:pt x="4787655" y="0"/>
                </a:moveTo>
                <a:lnTo>
                  <a:pt x="823827" y="0"/>
                </a:lnTo>
                <a:lnTo>
                  <a:pt x="636329" y="250737"/>
                </a:lnTo>
                <a:cubicBezTo>
                  <a:pt x="234584" y="845398"/>
                  <a:pt x="0" y="1562273"/>
                  <a:pt x="0" y="2333937"/>
                </a:cubicBezTo>
                <a:cubicBezTo>
                  <a:pt x="0" y="4391709"/>
                  <a:pt x="1668153" y="6059862"/>
                  <a:pt x="3725925" y="6059862"/>
                </a:cubicBezTo>
                <a:cubicBezTo>
                  <a:pt x="4047452" y="6059862"/>
                  <a:pt x="4359466" y="6019136"/>
                  <a:pt x="4657092" y="5942560"/>
                </a:cubicBezTo>
                <a:lnTo>
                  <a:pt x="4787655" y="590548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任意多边形: 形状 12" descr="38aa2142-7edc-4286-8d9f-03698d734b05"/>
          <p:cNvSpPr/>
          <p:nvPr/>
        </p:nvSpPr>
        <p:spPr>
          <a:xfrm rot="16200000">
            <a:off x="736556" y="697989"/>
            <a:ext cx="1853863" cy="1523069"/>
          </a:xfrm>
          <a:custGeom>
            <a:avLst/>
            <a:gdLst>
              <a:gd name="connsiteX0" fmla="*/ 4869195 w 5049158"/>
              <a:gd name="connsiteY0" fmla="*/ 3788286 h 4148212"/>
              <a:gd name="connsiteX1" fmla="*/ 5049158 w 5049158"/>
              <a:gd name="connsiteY1" fmla="*/ 3968249 h 4148212"/>
              <a:gd name="connsiteX2" fmla="*/ 4869195 w 5049158"/>
              <a:gd name="connsiteY2" fmla="*/ 4148212 h 4148212"/>
              <a:gd name="connsiteX3" fmla="*/ 4689232 w 5049158"/>
              <a:gd name="connsiteY3" fmla="*/ 3968249 h 4148212"/>
              <a:gd name="connsiteX4" fmla="*/ 4869195 w 5049158"/>
              <a:gd name="connsiteY4" fmla="*/ 3788286 h 4148212"/>
              <a:gd name="connsiteX5" fmla="*/ 4283041 w 5049158"/>
              <a:gd name="connsiteY5" fmla="*/ 3788286 h 4148212"/>
              <a:gd name="connsiteX6" fmla="*/ 4463004 w 5049158"/>
              <a:gd name="connsiteY6" fmla="*/ 3968249 h 4148212"/>
              <a:gd name="connsiteX7" fmla="*/ 4283041 w 5049158"/>
              <a:gd name="connsiteY7" fmla="*/ 4148212 h 4148212"/>
              <a:gd name="connsiteX8" fmla="*/ 4103078 w 5049158"/>
              <a:gd name="connsiteY8" fmla="*/ 3968249 h 4148212"/>
              <a:gd name="connsiteX9" fmla="*/ 4283041 w 5049158"/>
              <a:gd name="connsiteY9" fmla="*/ 3788286 h 4148212"/>
              <a:gd name="connsiteX10" fmla="*/ 3696887 w 5049158"/>
              <a:gd name="connsiteY10" fmla="*/ 3788286 h 4148212"/>
              <a:gd name="connsiteX11" fmla="*/ 3876850 w 5049158"/>
              <a:gd name="connsiteY11" fmla="*/ 3968249 h 4148212"/>
              <a:gd name="connsiteX12" fmla="*/ 3696887 w 5049158"/>
              <a:gd name="connsiteY12" fmla="*/ 4148212 h 4148212"/>
              <a:gd name="connsiteX13" fmla="*/ 3516924 w 5049158"/>
              <a:gd name="connsiteY13" fmla="*/ 3968249 h 4148212"/>
              <a:gd name="connsiteX14" fmla="*/ 3696887 w 5049158"/>
              <a:gd name="connsiteY14" fmla="*/ 3788286 h 4148212"/>
              <a:gd name="connsiteX15" fmla="*/ 3110733 w 5049158"/>
              <a:gd name="connsiteY15" fmla="*/ 3788286 h 4148212"/>
              <a:gd name="connsiteX16" fmla="*/ 3290696 w 5049158"/>
              <a:gd name="connsiteY16" fmla="*/ 3968249 h 4148212"/>
              <a:gd name="connsiteX17" fmla="*/ 3110733 w 5049158"/>
              <a:gd name="connsiteY17" fmla="*/ 4148212 h 4148212"/>
              <a:gd name="connsiteX18" fmla="*/ 2930770 w 5049158"/>
              <a:gd name="connsiteY18" fmla="*/ 3968249 h 4148212"/>
              <a:gd name="connsiteX19" fmla="*/ 3110733 w 5049158"/>
              <a:gd name="connsiteY19" fmla="*/ 3788286 h 4148212"/>
              <a:gd name="connsiteX20" fmla="*/ 2524579 w 5049158"/>
              <a:gd name="connsiteY20" fmla="*/ 3788286 h 4148212"/>
              <a:gd name="connsiteX21" fmla="*/ 2704542 w 5049158"/>
              <a:gd name="connsiteY21" fmla="*/ 3968249 h 4148212"/>
              <a:gd name="connsiteX22" fmla="*/ 2524579 w 5049158"/>
              <a:gd name="connsiteY22" fmla="*/ 4148212 h 4148212"/>
              <a:gd name="connsiteX23" fmla="*/ 2344616 w 5049158"/>
              <a:gd name="connsiteY23" fmla="*/ 3968249 h 4148212"/>
              <a:gd name="connsiteX24" fmla="*/ 2524579 w 5049158"/>
              <a:gd name="connsiteY24" fmla="*/ 3788286 h 4148212"/>
              <a:gd name="connsiteX25" fmla="*/ 1938425 w 5049158"/>
              <a:gd name="connsiteY25" fmla="*/ 3788286 h 4148212"/>
              <a:gd name="connsiteX26" fmla="*/ 2118388 w 5049158"/>
              <a:gd name="connsiteY26" fmla="*/ 3968249 h 4148212"/>
              <a:gd name="connsiteX27" fmla="*/ 1938425 w 5049158"/>
              <a:gd name="connsiteY27" fmla="*/ 4148212 h 4148212"/>
              <a:gd name="connsiteX28" fmla="*/ 1758462 w 5049158"/>
              <a:gd name="connsiteY28" fmla="*/ 3968249 h 4148212"/>
              <a:gd name="connsiteX29" fmla="*/ 1938425 w 5049158"/>
              <a:gd name="connsiteY29" fmla="*/ 3788286 h 4148212"/>
              <a:gd name="connsiteX30" fmla="*/ 1352271 w 5049158"/>
              <a:gd name="connsiteY30" fmla="*/ 3788286 h 4148212"/>
              <a:gd name="connsiteX31" fmla="*/ 1532234 w 5049158"/>
              <a:gd name="connsiteY31" fmla="*/ 3968249 h 4148212"/>
              <a:gd name="connsiteX32" fmla="*/ 1352271 w 5049158"/>
              <a:gd name="connsiteY32" fmla="*/ 4148212 h 4148212"/>
              <a:gd name="connsiteX33" fmla="*/ 1172308 w 5049158"/>
              <a:gd name="connsiteY33" fmla="*/ 3968249 h 4148212"/>
              <a:gd name="connsiteX34" fmla="*/ 1352271 w 5049158"/>
              <a:gd name="connsiteY34" fmla="*/ 3788286 h 4148212"/>
              <a:gd name="connsiteX35" fmla="*/ 766117 w 5049158"/>
              <a:gd name="connsiteY35" fmla="*/ 3788286 h 4148212"/>
              <a:gd name="connsiteX36" fmla="*/ 946080 w 5049158"/>
              <a:gd name="connsiteY36" fmla="*/ 3968249 h 4148212"/>
              <a:gd name="connsiteX37" fmla="*/ 766117 w 5049158"/>
              <a:gd name="connsiteY37" fmla="*/ 4148212 h 4148212"/>
              <a:gd name="connsiteX38" fmla="*/ 586154 w 5049158"/>
              <a:gd name="connsiteY38" fmla="*/ 3968249 h 4148212"/>
              <a:gd name="connsiteX39" fmla="*/ 766117 w 5049158"/>
              <a:gd name="connsiteY39" fmla="*/ 3788286 h 4148212"/>
              <a:gd name="connsiteX40" fmla="*/ 179963 w 5049158"/>
              <a:gd name="connsiteY40" fmla="*/ 3788286 h 4148212"/>
              <a:gd name="connsiteX41" fmla="*/ 359926 w 5049158"/>
              <a:gd name="connsiteY41" fmla="*/ 3968249 h 4148212"/>
              <a:gd name="connsiteX42" fmla="*/ 179963 w 5049158"/>
              <a:gd name="connsiteY42" fmla="*/ 4148212 h 4148212"/>
              <a:gd name="connsiteX43" fmla="*/ 0 w 5049158"/>
              <a:gd name="connsiteY43" fmla="*/ 3968249 h 4148212"/>
              <a:gd name="connsiteX44" fmla="*/ 179963 w 5049158"/>
              <a:gd name="connsiteY44" fmla="*/ 3788286 h 4148212"/>
              <a:gd name="connsiteX45" fmla="*/ 4869195 w 5049158"/>
              <a:gd name="connsiteY45" fmla="*/ 3156905 h 4148212"/>
              <a:gd name="connsiteX46" fmla="*/ 5049158 w 5049158"/>
              <a:gd name="connsiteY46" fmla="*/ 3336868 h 4148212"/>
              <a:gd name="connsiteX47" fmla="*/ 4869195 w 5049158"/>
              <a:gd name="connsiteY47" fmla="*/ 3516831 h 4148212"/>
              <a:gd name="connsiteX48" fmla="*/ 4689232 w 5049158"/>
              <a:gd name="connsiteY48" fmla="*/ 3336868 h 4148212"/>
              <a:gd name="connsiteX49" fmla="*/ 4869195 w 5049158"/>
              <a:gd name="connsiteY49" fmla="*/ 3156905 h 4148212"/>
              <a:gd name="connsiteX50" fmla="*/ 4283041 w 5049158"/>
              <a:gd name="connsiteY50" fmla="*/ 3156905 h 4148212"/>
              <a:gd name="connsiteX51" fmla="*/ 4463004 w 5049158"/>
              <a:gd name="connsiteY51" fmla="*/ 3336868 h 4148212"/>
              <a:gd name="connsiteX52" fmla="*/ 4283041 w 5049158"/>
              <a:gd name="connsiteY52" fmla="*/ 3516831 h 4148212"/>
              <a:gd name="connsiteX53" fmla="*/ 4103078 w 5049158"/>
              <a:gd name="connsiteY53" fmla="*/ 3336868 h 4148212"/>
              <a:gd name="connsiteX54" fmla="*/ 4283041 w 5049158"/>
              <a:gd name="connsiteY54" fmla="*/ 3156905 h 4148212"/>
              <a:gd name="connsiteX55" fmla="*/ 3696887 w 5049158"/>
              <a:gd name="connsiteY55" fmla="*/ 3156905 h 4148212"/>
              <a:gd name="connsiteX56" fmla="*/ 3876850 w 5049158"/>
              <a:gd name="connsiteY56" fmla="*/ 3336868 h 4148212"/>
              <a:gd name="connsiteX57" fmla="*/ 3696887 w 5049158"/>
              <a:gd name="connsiteY57" fmla="*/ 3516831 h 4148212"/>
              <a:gd name="connsiteX58" fmla="*/ 3516924 w 5049158"/>
              <a:gd name="connsiteY58" fmla="*/ 3336868 h 4148212"/>
              <a:gd name="connsiteX59" fmla="*/ 3696887 w 5049158"/>
              <a:gd name="connsiteY59" fmla="*/ 3156905 h 4148212"/>
              <a:gd name="connsiteX60" fmla="*/ 3110733 w 5049158"/>
              <a:gd name="connsiteY60" fmla="*/ 3156905 h 4148212"/>
              <a:gd name="connsiteX61" fmla="*/ 3290696 w 5049158"/>
              <a:gd name="connsiteY61" fmla="*/ 3336868 h 4148212"/>
              <a:gd name="connsiteX62" fmla="*/ 3110733 w 5049158"/>
              <a:gd name="connsiteY62" fmla="*/ 3516831 h 4148212"/>
              <a:gd name="connsiteX63" fmla="*/ 2930770 w 5049158"/>
              <a:gd name="connsiteY63" fmla="*/ 3336868 h 4148212"/>
              <a:gd name="connsiteX64" fmla="*/ 3110733 w 5049158"/>
              <a:gd name="connsiteY64" fmla="*/ 3156905 h 4148212"/>
              <a:gd name="connsiteX65" fmla="*/ 2524579 w 5049158"/>
              <a:gd name="connsiteY65" fmla="*/ 3156905 h 4148212"/>
              <a:gd name="connsiteX66" fmla="*/ 2704542 w 5049158"/>
              <a:gd name="connsiteY66" fmla="*/ 3336868 h 4148212"/>
              <a:gd name="connsiteX67" fmla="*/ 2524579 w 5049158"/>
              <a:gd name="connsiteY67" fmla="*/ 3516831 h 4148212"/>
              <a:gd name="connsiteX68" fmla="*/ 2344616 w 5049158"/>
              <a:gd name="connsiteY68" fmla="*/ 3336868 h 4148212"/>
              <a:gd name="connsiteX69" fmla="*/ 2524579 w 5049158"/>
              <a:gd name="connsiteY69" fmla="*/ 3156905 h 4148212"/>
              <a:gd name="connsiteX70" fmla="*/ 1938425 w 5049158"/>
              <a:gd name="connsiteY70" fmla="*/ 3156905 h 4148212"/>
              <a:gd name="connsiteX71" fmla="*/ 2118388 w 5049158"/>
              <a:gd name="connsiteY71" fmla="*/ 3336868 h 4148212"/>
              <a:gd name="connsiteX72" fmla="*/ 1938425 w 5049158"/>
              <a:gd name="connsiteY72" fmla="*/ 3516831 h 4148212"/>
              <a:gd name="connsiteX73" fmla="*/ 1758462 w 5049158"/>
              <a:gd name="connsiteY73" fmla="*/ 3336868 h 4148212"/>
              <a:gd name="connsiteX74" fmla="*/ 1938425 w 5049158"/>
              <a:gd name="connsiteY74" fmla="*/ 3156905 h 4148212"/>
              <a:gd name="connsiteX75" fmla="*/ 1352271 w 5049158"/>
              <a:gd name="connsiteY75" fmla="*/ 3156905 h 4148212"/>
              <a:gd name="connsiteX76" fmla="*/ 1532234 w 5049158"/>
              <a:gd name="connsiteY76" fmla="*/ 3336868 h 4148212"/>
              <a:gd name="connsiteX77" fmla="*/ 1352271 w 5049158"/>
              <a:gd name="connsiteY77" fmla="*/ 3516831 h 4148212"/>
              <a:gd name="connsiteX78" fmla="*/ 1172308 w 5049158"/>
              <a:gd name="connsiteY78" fmla="*/ 3336868 h 4148212"/>
              <a:gd name="connsiteX79" fmla="*/ 1352271 w 5049158"/>
              <a:gd name="connsiteY79" fmla="*/ 3156905 h 4148212"/>
              <a:gd name="connsiteX80" fmla="*/ 766117 w 5049158"/>
              <a:gd name="connsiteY80" fmla="*/ 3156905 h 4148212"/>
              <a:gd name="connsiteX81" fmla="*/ 946080 w 5049158"/>
              <a:gd name="connsiteY81" fmla="*/ 3336868 h 4148212"/>
              <a:gd name="connsiteX82" fmla="*/ 766117 w 5049158"/>
              <a:gd name="connsiteY82" fmla="*/ 3516831 h 4148212"/>
              <a:gd name="connsiteX83" fmla="*/ 586154 w 5049158"/>
              <a:gd name="connsiteY83" fmla="*/ 3336868 h 4148212"/>
              <a:gd name="connsiteX84" fmla="*/ 766117 w 5049158"/>
              <a:gd name="connsiteY84" fmla="*/ 3156905 h 4148212"/>
              <a:gd name="connsiteX85" fmla="*/ 179963 w 5049158"/>
              <a:gd name="connsiteY85" fmla="*/ 3156905 h 4148212"/>
              <a:gd name="connsiteX86" fmla="*/ 359926 w 5049158"/>
              <a:gd name="connsiteY86" fmla="*/ 3336868 h 4148212"/>
              <a:gd name="connsiteX87" fmla="*/ 179963 w 5049158"/>
              <a:gd name="connsiteY87" fmla="*/ 3516831 h 4148212"/>
              <a:gd name="connsiteX88" fmla="*/ 0 w 5049158"/>
              <a:gd name="connsiteY88" fmla="*/ 3336868 h 4148212"/>
              <a:gd name="connsiteX89" fmla="*/ 179963 w 5049158"/>
              <a:gd name="connsiteY89" fmla="*/ 3156905 h 4148212"/>
              <a:gd name="connsiteX90" fmla="*/ 4869195 w 5049158"/>
              <a:gd name="connsiteY90" fmla="*/ 2525524 h 4148212"/>
              <a:gd name="connsiteX91" fmla="*/ 5049158 w 5049158"/>
              <a:gd name="connsiteY91" fmla="*/ 2705487 h 4148212"/>
              <a:gd name="connsiteX92" fmla="*/ 4869195 w 5049158"/>
              <a:gd name="connsiteY92" fmla="*/ 2885450 h 4148212"/>
              <a:gd name="connsiteX93" fmla="*/ 4689232 w 5049158"/>
              <a:gd name="connsiteY93" fmla="*/ 2705487 h 4148212"/>
              <a:gd name="connsiteX94" fmla="*/ 4869195 w 5049158"/>
              <a:gd name="connsiteY94" fmla="*/ 2525524 h 4148212"/>
              <a:gd name="connsiteX95" fmla="*/ 4283041 w 5049158"/>
              <a:gd name="connsiteY95" fmla="*/ 2525524 h 4148212"/>
              <a:gd name="connsiteX96" fmla="*/ 4463004 w 5049158"/>
              <a:gd name="connsiteY96" fmla="*/ 2705487 h 4148212"/>
              <a:gd name="connsiteX97" fmla="*/ 4283041 w 5049158"/>
              <a:gd name="connsiteY97" fmla="*/ 2885450 h 4148212"/>
              <a:gd name="connsiteX98" fmla="*/ 4103078 w 5049158"/>
              <a:gd name="connsiteY98" fmla="*/ 2705487 h 4148212"/>
              <a:gd name="connsiteX99" fmla="*/ 4283041 w 5049158"/>
              <a:gd name="connsiteY99" fmla="*/ 2525524 h 4148212"/>
              <a:gd name="connsiteX100" fmla="*/ 3696887 w 5049158"/>
              <a:gd name="connsiteY100" fmla="*/ 2525524 h 4148212"/>
              <a:gd name="connsiteX101" fmla="*/ 3876850 w 5049158"/>
              <a:gd name="connsiteY101" fmla="*/ 2705487 h 4148212"/>
              <a:gd name="connsiteX102" fmla="*/ 3696887 w 5049158"/>
              <a:gd name="connsiteY102" fmla="*/ 2885450 h 4148212"/>
              <a:gd name="connsiteX103" fmla="*/ 3516924 w 5049158"/>
              <a:gd name="connsiteY103" fmla="*/ 2705487 h 4148212"/>
              <a:gd name="connsiteX104" fmla="*/ 3696887 w 5049158"/>
              <a:gd name="connsiteY104" fmla="*/ 2525524 h 4148212"/>
              <a:gd name="connsiteX105" fmla="*/ 3110733 w 5049158"/>
              <a:gd name="connsiteY105" fmla="*/ 2525524 h 4148212"/>
              <a:gd name="connsiteX106" fmla="*/ 3290696 w 5049158"/>
              <a:gd name="connsiteY106" fmla="*/ 2705487 h 4148212"/>
              <a:gd name="connsiteX107" fmla="*/ 3110733 w 5049158"/>
              <a:gd name="connsiteY107" fmla="*/ 2885450 h 4148212"/>
              <a:gd name="connsiteX108" fmla="*/ 2930770 w 5049158"/>
              <a:gd name="connsiteY108" fmla="*/ 2705487 h 4148212"/>
              <a:gd name="connsiteX109" fmla="*/ 3110733 w 5049158"/>
              <a:gd name="connsiteY109" fmla="*/ 2525524 h 4148212"/>
              <a:gd name="connsiteX110" fmla="*/ 2524579 w 5049158"/>
              <a:gd name="connsiteY110" fmla="*/ 2525524 h 4148212"/>
              <a:gd name="connsiteX111" fmla="*/ 2704542 w 5049158"/>
              <a:gd name="connsiteY111" fmla="*/ 2705487 h 4148212"/>
              <a:gd name="connsiteX112" fmla="*/ 2524579 w 5049158"/>
              <a:gd name="connsiteY112" fmla="*/ 2885450 h 4148212"/>
              <a:gd name="connsiteX113" fmla="*/ 2344616 w 5049158"/>
              <a:gd name="connsiteY113" fmla="*/ 2705487 h 4148212"/>
              <a:gd name="connsiteX114" fmla="*/ 2524579 w 5049158"/>
              <a:gd name="connsiteY114" fmla="*/ 2525524 h 4148212"/>
              <a:gd name="connsiteX115" fmla="*/ 1938425 w 5049158"/>
              <a:gd name="connsiteY115" fmla="*/ 2525524 h 4148212"/>
              <a:gd name="connsiteX116" fmla="*/ 2118388 w 5049158"/>
              <a:gd name="connsiteY116" fmla="*/ 2705487 h 4148212"/>
              <a:gd name="connsiteX117" fmla="*/ 1938425 w 5049158"/>
              <a:gd name="connsiteY117" fmla="*/ 2885450 h 4148212"/>
              <a:gd name="connsiteX118" fmla="*/ 1758462 w 5049158"/>
              <a:gd name="connsiteY118" fmla="*/ 2705487 h 4148212"/>
              <a:gd name="connsiteX119" fmla="*/ 1938425 w 5049158"/>
              <a:gd name="connsiteY119" fmla="*/ 2525524 h 4148212"/>
              <a:gd name="connsiteX120" fmla="*/ 1352271 w 5049158"/>
              <a:gd name="connsiteY120" fmla="*/ 2525524 h 4148212"/>
              <a:gd name="connsiteX121" fmla="*/ 1532234 w 5049158"/>
              <a:gd name="connsiteY121" fmla="*/ 2705487 h 4148212"/>
              <a:gd name="connsiteX122" fmla="*/ 1352271 w 5049158"/>
              <a:gd name="connsiteY122" fmla="*/ 2885450 h 4148212"/>
              <a:gd name="connsiteX123" fmla="*/ 1172308 w 5049158"/>
              <a:gd name="connsiteY123" fmla="*/ 2705487 h 4148212"/>
              <a:gd name="connsiteX124" fmla="*/ 1352271 w 5049158"/>
              <a:gd name="connsiteY124" fmla="*/ 2525524 h 4148212"/>
              <a:gd name="connsiteX125" fmla="*/ 766117 w 5049158"/>
              <a:gd name="connsiteY125" fmla="*/ 2525524 h 4148212"/>
              <a:gd name="connsiteX126" fmla="*/ 946080 w 5049158"/>
              <a:gd name="connsiteY126" fmla="*/ 2705487 h 4148212"/>
              <a:gd name="connsiteX127" fmla="*/ 766117 w 5049158"/>
              <a:gd name="connsiteY127" fmla="*/ 2885450 h 4148212"/>
              <a:gd name="connsiteX128" fmla="*/ 586154 w 5049158"/>
              <a:gd name="connsiteY128" fmla="*/ 2705487 h 4148212"/>
              <a:gd name="connsiteX129" fmla="*/ 766117 w 5049158"/>
              <a:gd name="connsiteY129" fmla="*/ 2525524 h 4148212"/>
              <a:gd name="connsiteX130" fmla="*/ 179963 w 5049158"/>
              <a:gd name="connsiteY130" fmla="*/ 2525524 h 4148212"/>
              <a:gd name="connsiteX131" fmla="*/ 359926 w 5049158"/>
              <a:gd name="connsiteY131" fmla="*/ 2705487 h 4148212"/>
              <a:gd name="connsiteX132" fmla="*/ 179963 w 5049158"/>
              <a:gd name="connsiteY132" fmla="*/ 2885450 h 4148212"/>
              <a:gd name="connsiteX133" fmla="*/ 0 w 5049158"/>
              <a:gd name="connsiteY133" fmla="*/ 2705487 h 4148212"/>
              <a:gd name="connsiteX134" fmla="*/ 179963 w 5049158"/>
              <a:gd name="connsiteY134" fmla="*/ 2525524 h 4148212"/>
              <a:gd name="connsiteX135" fmla="*/ 4869195 w 5049158"/>
              <a:gd name="connsiteY135" fmla="*/ 1894143 h 4148212"/>
              <a:gd name="connsiteX136" fmla="*/ 5049158 w 5049158"/>
              <a:gd name="connsiteY136" fmla="*/ 2074106 h 4148212"/>
              <a:gd name="connsiteX137" fmla="*/ 4869195 w 5049158"/>
              <a:gd name="connsiteY137" fmla="*/ 2254069 h 4148212"/>
              <a:gd name="connsiteX138" fmla="*/ 4689232 w 5049158"/>
              <a:gd name="connsiteY138" fmla="*/ 2074106 h 4148212"/>
              <a:gd name="connsiteX139" fmla="*/ 4869195 w 5049158"/>
              <a:gd name="connsiteY139" fmla="*/ 1894143 h 4148212"/>
              <a:gd name="connsiteX140" fmla="*/ 4283041 w 5049158"/>
              <a:gd name="connsiteY140" fmla="*/ 1894143 h 4148212"/>
              <a:gd name="connsiteX141" fmla="*/ 4463004 w 5049158"/>
              <a:gd name="connsiteY141" fmla="*/ 2074106 h 4148212"/>
              <a:gd name="connsiteX142" fmla="*/ 4283041 w 5049158"/>
              <a:gd name="connsiteY142" fmla="*/ 2254069 h 4148212"/>
              <a:gd name="connsiteX143" fmla="*/ 4103078 w 5049158"/>
              <a:gd name="connsiteY143" fmla="*/ 2074106 h 4148212"/>
              <a:gd name="connsiteX144" fmla="*/ 4283041 w 5049158"/>
              <a:gd name="connsiteY144" fmla="*/ 1894143 h 4148212"/>
              <a:gd name="connsiteX145" fmla="*/ 3696887 w 5049158"/>
              <a:gd name="connsiteY145" fmla="*/ 1894143 h 4148212"/>
              <a:gd name="connsiteX146" fmla="*/ 3876850 w 5049158"/>
              <a:gd name="connsiteY146" fmla="*/ 2074106 h 4148212"/>
              <a:gd name="connsiteX147" fmla="*/ 3696887 w 5049158"/>
              <a:gd name="connsiteY147" fmla="*/ 2254069 h 4148212"/>
              <a:gd name="connsiteX148" fmla="*/ 3516924 w 5049158"/>
              <a:gd name="connsiteY148" fmla="*/ 2074106 h 4148212"/>
              <a:gd name="connsiteX149" fmla="*/ 3696887 w 5049158"/>
              <a:gd name="connsiteY149" fmla="*/ 1894143 h 4148212"/>
              <a:gd name="connsiteX150" fmla="*/ 3110733 w 5049158"/>
              <a:gd name="connsiteY150" fmla="*/ 1894143 h 4148212"/>
              <a:gd name="connsiteX151" fmla="*/ 3290696 w 5049158"/>
              <a:gd name="connsiteY151" fmla="*/ 2074106 h 4148212"/>
              <a:gd name="connsiteX152" fmla="*/ 3110733 w 5049158"/>
              <a:gd name="connsiteY152" fmla="*/ 2254069 h 4148212"/>
              <a:gd name="connsiteX153" fmla="*/ 2930770 w 5049158"/>
              <a:gd name="connsiteY153" fmla="*/ 2074106 h 4148212"/>
              <a:gd name="connsiteX154" fmla="*/ 3110733 w 5049158"/>
              <a:gd name="connsiteY154" fmla="*/ 1894143 h 4148212"/>
              <a:gd name="connsiteX155" fmla="*/ 2524579 w 5049158"/>
              <a:gd name="connsiteY155" fmla="*/ 1894143 h 4148212"/>
              <a:gd name="connsiteX156" fmla="*/ 2704542 w 5049158"/>
              <a:gd name="connsiteY156" fmla="*/ 2074106 h 4148212"/>
              <a:gd name="connsiteX157" fmla="*/ 2524579 w 5049158"/>
              <a:gd name="connsiteY157" fmla="*/ 2254069 h 4148212"/>
              <a:gd name="connsiteX158" fmla="*/ 2344616 w 5049158"/>
              <a:gd name="connsiteY158" fmla="*/ 2074106 h 4148212"/>
              <a:gd name="connsiteX159" fmla="*/ 2524579 w 5049158"/>
              <a:gd name="connsiteY159" fmla="*/ 1894143 h 4148212"/>
              <a:gd name="connsiteX160" fmla="*/ 1938425 w 5049158"/>
              <a:gd name="connsiteY160" fmla="*/ 1894143 h 4148212"/>
              <a:gd name="connsiteX161" fmla="*/ 2118388 w 5049158"/>
              <a:gd name="connsiteY161" fmla="*/ 2074106 h 4148212"/>
              <a:gd name="connsiteX162" fmla="*/ 1938425 w 5049158"/>
              <a:gd name="connsiteY162" fmla="*/ 2254069 h 4148212"/>
              <a:gd name="connsiteX163" fmla="*/ 1758462 w 5049158"/>
              <a:gd name="connsiteY163" fmla="*/ 2074106 h 4148212"/>
              <a:gd name="connsiteX164" fmla="*/ 1938425 w 5049158"/>
              <a:gd name="connsiteY164" fmla="*/ 1894143 h 4148212"/>
              <a:gd name="connsiteX165" fmla="*/ 1352271 w 5049158"/>
              <a:gd name="connsiteY165" fmla="*/ 1894143 h 4148212"/>
              <a:gd name="connsiteX166" fmla="*/ 1532234 w 5049158"/>
              <a:gd name="connsiteY166" fmla="*/ 2074106 h 4148212"/>
              <a:gd name="connsiteX167" fmla="*/ 1352271 w 5049158"/>
              <a:gd name="connsiteY167" fmla="*/ 2254069 h 4148212"/>
              <a:gd name="connsiteX168" fmla="*/ 1172308 w 5049158"/>
              <a:gd name="connsiteY168" fmla="*/ 2074106 h 4148212"/>
              <a:gd name="connsiteX169" fmla="*/ 1352271 w 5049158"/>
              <a:gd name="connsiteY169" fmla="*/ 1894143 h 4148212"/>
              <a:gd name="connsiteX170" fmla="*/ 766117 w 5049158"/>
              <a:gd name="connsiteY170" fmla="*/ 1894143 h 4148212"/>
              <a:gd name="connsiteX171" fmla="*/ 946080 w 5049158"/>
              <a:gd name="connsiteY171" fmla="*/ 2074106 h 4148212"/>
              <a:gd name="connsiteX172" fmla="*/ 766117 w 5049158"/>
              <a:gd name="connsiteY172" fmla="*/ 2254069 h 4148212"/>
              <a:gd name="connsiteX173" fmla="*/ 586154 w 5049158"/>
              <a:gd name="connsiteY173" fmla="*/ 2074106 h 4148212"/>
              <a:gd name="connsiteX174" fmla="*/ 766117 w 5049158"/>
              <a:gd name="connsiteY174" fmla="*/ 1894143 h 4148212"/>
              <a:gd name="connsiteX175" fmla="*/ 179963 w 5049158"/>
              <a:gd name="connsiteY175" fmla="*/ 1894143 h 4148212"/>
              <a:gd name="connsiteX176" fmla="*/ 359926 w 5049158"/>
              <a:gd name="connsiteY176" fmla="*/ 2074106 h 4148212"/>
              <a:gd name="connsiteX177" fmla="*/ 179963 w 5049158"/>
              <a:gd name="connsiteY177" fmla="*/ 2254069 h 4148212"/>
              <a:gd name="connsiteX178" fmla="*/ 0 w 5049158"/>
              <a:gd name="connsiteY178" fmla="*/ 2074106 h 4148212"/>
              <a:gd name="connsiteX179" fmla="*/ 179963 w 5049158"/>
              <a:gd name="connsiteY179" fmla="*/ 1894143 h 4148212"/>
              <a:gd name="connsiteX180" fmla="*/ 4869195 w 5049158"/>
              <a:gd name="connsiteY180" fmla="*/ 1262762 h 4148212"/>
              <a:gd name="connsiteX181" fmla="*/ 5049158 w 5049158"/>
              <a:gd name="connsiteY181" fmla="*/ 1442725 h 4148212"/>
              <a:gd name="connsiteX182" fmla="*/ 4869195 w 5049158"/>
              <a:gd name="connsiteY182" fmla="*/ 1622688 h 4148212"/>
              <a:gd name="connsiteX183" fmla="*/ 4689232 w 5049158"/>
              <a:gd name="connsiteY183" fmla="*/ 1442725 h 4148212"/>
              <a:gd name="connsiteX184" fmla="*/ 4869195 w 5049158"/>
              <a:gd name="connsiteY184" fmla="*/ 1262762 h 4148212"/>
              <a:gd name="connsiteX185" fmla="*/ 4283041 w 5049158"/>
              <a:gd name="connsiteY185" fmla="*/ 1262762 h 4148212"/>
              <a:gd name="connsiteX186" fmla="*/ 4463004 w 5049158"/>
              <a:gd name="connsiteY186" fmla="*/ 1442725 h 4148212"/>
              <a:gd name="connsiteX187" fmla="*/ 4283041 w 5049158"/>
              <a:gd name="connsiteY187" fmla="*/ 1622688 h 4148212"/>
              <a:gd name="connsiteX188" fmla="*/ 4103078 w 5049158"/>
              <a:gd name="connsiteY188" fmla="*/ 1442725 h 4148212"/>
              <a:gd name="connsiteX189" fmla="*/ 4283041 w 5049158"/>
              <a:gd name="connsiteY189" fmla="*/ 1262762 h 4148212"/>
              <a:gd name="connsiteX190" fmla="*/ 3696887 w 5049158"/>
              <a:gd name="connsiteY190" fmla="*/ 1262762 h 4148212"/>
              <a:gd name="connsiteX191" fmla="*/ 3876850 w 5049158"/>
              <a:gd name="connsiteY191" fmla="*/ 1442725 h 4148212"/>
              <a:gd name="connsiteX192" fmla="*/ 3696887 w 5049158"/>
              <a:gd name="connsiteY192" fmla="*/ 1622688 h 4148212"/>
              <a:gd name="connsiteX193" fmla="*/ 3516924 w 5049158"/>
              <a:gd name="connsiteY193" fmla="*/ 1442725 h 4148212"/>
              <a:gd name="connsiteX194" fmla="*/ 3696887 w 5049158"/>
              <a:gd name="connsiteY194" fmla="*/ 1262762 h 4148212"/>
              <a:gd name="connsiteX195" fmla="*/ 3110733 w 5049158"/>
              <a:gd name="connsiteY195" fmla="*/ 1262762 h 4148212"/>
              <a:gd name="connsiteX196" fmla="*/ 3290696 w 5049158"/>
              <a:gd name="connsiteY196" fmla="*/ 1442725 h 4148212"/>
              <a:gd name="connsiteX197" fmla="*/ 3110733 w 5049158"/>
              <a:gd name="connsiteY197" fmla="*/ 1622688 h 4148212"/>
              <a:gd name="connsiteX198" fmla="*/ 2930770 w 5049158"/>
              <a:gd name="connsiteY198" fmla="*/ 1442725 h 4148212"/>
              <a:gd name="connsiteX199" fmla="*/ 3110733 w 5049158"/>
              <a:gd name="connsiteY199" fmla="*/ 1262762 h 4148212"/>
              <a:gd name="connsiteX200" fmla="*/ 2524579 w 5049158"/>
              <a:gd name="connsiteY200" fmla="*/ 1262762 h 4148212"/>
              <a:gd name="connsiteX201" fmla="*/ 2704542 w 5049158"/>
              <a:gd name="connsiteY201" fmla="*/ 1442725 h 4148212"/>
              <a:gd name="connsiteX202" fmla="*/ 2524579 w 5049158"/>
              <a:gd name="connsiteY202" fmla="*/ 1622688 h 4148212"/>
              <a:gd name="connsiteX203" fmla="*/ 2344616 w 5049158"/>
              <a:gd name="connsiteY203" fmla="*/ 1442725 h 4148212"/>
              <a:gd name="connsiteX204" fmla="*/ 2524579 w 5049158"/>
              <a:gd name="connsiteY204" fmla="*/ 1262762 h 4148212"/>
              <a:gd name="connsiteX205" fmla="*/ 1938425 w 5049158"/>
              <a:gd name="connsiteY205" fmla="*/ 1262762 h 4148212"/>
              <a:gd name="connsiteX206" fmla="*/ 2118388 w 5049158"/>
              <a:gd name="connsiteY206" fmla="*/ 1442725 h 4148212"/>
              <a:gd name="connsiteX207" fmla="*/ 1938425 w 5049158"/>
              <a:gd name="connsiteY207" fmla="*/ 1622688 h 4148212"/>
              <a:gd name="connsiteX208" fmla="*/ 1758462 w 5049158"/>
              <a:gd name="connsiteY208" fmla="*/ 1442725 h 4148212"/>
              <a:gd name="connsiteX209" fmla="*/ 1938425 w 5049158"/>
              <a:gd name="connsiteY209" fmla="*/ 1262762 h 4148212"/>
              <a:gd name="connsiteX210" fmla="*/ 1352271 w 5049158"/>
              <a:gd name="connsiteY210" fmla="*/ 1262762 h 4148212"/>
              <a:gd name="connsiteX211" fmla="*/ 1532234 w 5049158"/>
              <a:gd name="connsiteY211" fmla="*/ 1442725 h 4148212"/>
              <a:gd name="connsiteX212" fmla="*/ 1352271 w 5049158"/>
              <a:gd name="connsiteY212" fmla="*/ 1622688 h 4148212"/>
              <a:gd name="connsiteX213" fmla="*/ 1172308 w 5049158"/>
              <a:gd name="connsiteY213" fmla="*/ 1442725 h 4148212"/>
              <a:gd name="connsiteX214" fmla="*/ 1352271 w 5049158"/>
              <a:gd name="connsiteY214" fmla="*/ 1262762 h 4148212"/>
              <a:gd name="connsiteX215" fmla="*/ 766117 w 5049158"/>
              <a:gd name="connsiteY215" fmla="*/ 1262762 h 4148212"/>
              <a:gd name="connsiteX216" fmla="*/ 946080 w 5049158"/>
              <a:gd name="connsiteY216" fmla="*/ 1442725 h 4148212"/>
              <a:gd name="connsiteX217" fmla="*/ 766117 w 5049158"/>
              <a:gd name="connsiteY217" fmla="*/ 1622688 h 4148212"/>
              <a:gd name="connsiteX218" fmla="*/ 586154 w 5049158"/>
              <a:gd name="connsiteY218" fmla="*/ 1442725 h 4148212"/>
              <a:gd name="connsiteX219" fmla="*/ 766117 w 5049158"/>
              <a:gd name="connsiteY219" fmla="*/ 1262762 h 4148212"/>
              <a:gd name="connsiteX220" fmla="*/ 179963 w 5049158"/>
              <a:gd name="connsiteY220" fmla="*/ 1262762 h 4148212"/>
              <a:gd name="connsiteX221" fmla="*/ 359926 w 5049158"/>
              <a:gd name="connsiteY221" fmla="*/ 1442725 h 4148212"/>
              <a:gd name="connsiteX222" fmla="*/ 179963 w 5049158"/>
              <a:gd name="connsiteY222" fmla="*/ 1622688 h 4148212"/>
              <a:gd name="connsiteX223" fmla="*/ 0 w 5049158"/>
              <a:gd name="connsiteY223" fmla="*/ 1442725 h 4148212"/>
              <a:gd name="connsiteX224" fmla="*/ 179963 w 5049158"/>
              <a:gd name="connsiteY224" fmla="*/ 1262762 h 4148212"/>
              <a:gd name="connsiteX225" fmla="*/ 4869195 w 5049158"/>
              <a:gd name="connsiteY225" fmla="*/ 631381 h 4148212"/>
              <a:gd name="connsiteX226" fmla="*/ 5049158 w 5049158"/>
              <a:gd name="connsiteY226" fmla="*/ 811344 h 4148212"/>
              <a:gd name="connsiteX227" fmla="*/ 4869195 w 5049158"/>
              <a:gd name="connsiteY227" fmla="*/ 991307 h 4148212"/>
              <a:gd name="connsiteX228" fmla="*/ 4689232 w 5049158"/>
              <a:gd name="connsiteY228" fmla="*/ 811344 h 4148212"/>
              <a:gd name="connsiteX229" fmla="*/ 4869195 w 5049158"/>
              <a:gd name="connsiteY229" fmla="*/ 631381 h 4148212"/>
              <a:gd name="connsiteX230" fmla="*/ 4283041 w 5049158"/>
              <a:gd name="connsiteY230" fmla="*/ 631381 h 4148212"/>
              <a:gd name="connsiteX231" fmla="*/ 4463004 w 5049158"/>
              <a:gd name="connsiteY231" fmla="*/ 811344 h 4148212"/>
              <a:gd name="connsiteX232" fmla="*/ 4283041 w 5049158"/>
              <a:gd name="connsiteY232" fmla="*/ 991307 h 4148212"/>
              <a:gd name="connsiteX233" fmla="*/ 4103078 w 5049158"/>
              <a:gd name="connsiteY233" fmla="*/ 811344 h 4148212"/>
              <a:gd name="connsiteX234" fmla="*/ 4283041 w 5049158"/>
              <a:gd name="connsiteY234" fmla="*/ 631381 h 4148212"/>
              <a:gd name="connsiteX235" fmla="*/ 3696887 w 5049158"/>
              <a:gd name="connsiteY235" fmla="*/ 631381 h 4148212"/>
              <a:gd name="connsiteX236" fmla="*/ 3876850 w 5049158"/>
              <a:gd name="connsiteY236" fmla="*/ 811344 h 4148212"/>
              <a:gd name="connsiteX237" fmla="*/ 3696887 w 5049158"/>
              <a:gd name="connsiteY237" fmla="*/ 991307 h 4148212"/>
              <a:gd name="connsiteX238" fmla="*/ 3516924 w 5049158"/>
              <a:gd name="connsiteY238" fmla="*/ 811344 h 4148212"/>
              <a:gd name="connsiteX239" fmla="*/ 3696887 w 5049158"/>
              <a:gd name="connsiteY239" fmla="*/ 631381 h 4148212"/>
              <a:gd name="connsiteX240" fmla="*/ 3110733 w 5049158"/>
              <a:gd name="connsiteY240" fmla="*/ 631381 h 4148212"/>
              <a:gd name="connsiteX241" fmla="*/ 3290696 w 5049158"/>
              <a:gd name="connsiteY241" fmla="*/ 811344 h 4148212"/>
              <a:gd name="connsiteX242" fmla="*/ 3110733 w 5049158"/>
              <a:gd name="connsiteY242" fmla="*/ 991307 h 4148212"/>
              <a:gd name="connsiteX243" fmla="*/ 2930770 w 5049158"/>
              <a:gd name="connsiteY243" fmla="*/ 811344 h 4148212"/>
              <a:gd name="connsiteX244" fmla="*/ 3110733 w 5049158"/>
              <a:gd name="connsiteY244" fmla="*/ 631381 h 4148212"/>
              <a:gd name="connsiteX245" fmla="*/ 2524579 w 5049158"/>
              <a:gd name="connsiteY245" fmla="*/ 631381 h 4148212"/>
              <a:gd name="connsiteX246" fmla="*/ 2704542 w 5049158"/>
              <a:gd name="connsiteY246" fmla="*/ 811344 h 4148212"/>
              <a:gd name="connsiteX247" fmla="*/ 2524579 w 5049158"/>
              <a:gd name="connsiteY247" fmla="*/ 991307 h 4148212"/>
              <a:gd name="connsiteX248" fmla="*/ 2344616 w 5049158"/>
              <a:gd name="connsiteY248" fmla="*/ 811344 h 4148212"/>
              <a:gd name="connsiteX249" fmla="*/ 2524579 w 5049158"/>
              <a:gd name="connsiteY249" fmla="*/ 631381 h 4148212"/>
              <a:gd name="connsiteX250" fmla="*/ 1938425 w 5049158"/>
              <a:gd name="connsiteY250" fmla="*/ 631381 h 4148212"/>
              <a:gd name="connsiteX251" fmla="*/ 2118388 w 5049158"/>
              <a:gd name="connsiteY251" fmla="*/ 811344 h 4148212"/>
              <a:gd name="connsiteX252" fmla="*/ 1938425 w 5049158"/>
              <a:gd name="connsiteY252" fmla="*/ 991307 h 4148212"/>
              <a:gd name="connsiteX253" fmla="*/ 1758462 w 5049158"/>
              <a:gd name="connsiteY253" fmla="*/ 811344 h 4148212"/>
              <a:gd name="connsiteX254" fmla="*/ 1938425 w 5049158"/>
              <a:gd name="connsiteY254" fmla="*/ 631381 h 4148212"/>
              <a:gd name="connsiteX255" fmla="*/ 1352271 w 5049158"/>
              <a:gd name="connsiteY255" fmla="*/ 631381 h 4148212"/>
              <a:gd name="connsiteX256" fmla="*/ 1532234 w 5049158"/>
              <a:gd name="connsiteY256" fmla="*/ 811344 h 4148212"/>
              <a:gd name="connsiteX257" fmla="*/ 1352271 w 5049158"/>
              <a:gd name="connsiteY257" fmla="*/ 991307 h 4148212"/>
              <a:gd name="connsiteX258" fmla="*/ 1172308 w 5049158"/>
              <a:gd name="connsiteY258" fmla="*/ 811344 h 4148212"/>
              <a:gd name="connsiteX259" fmla="*/ 1352271 w 5049158"/>
              <a:gd name="connsiteY259" fmla="*/ 631381 h 4148212"/>
              <a:gd name="connsiteX260" fmla="*/ 766117 w 5049158"/>
              <a:gd name="connsiteY260" fmla="*/ 631381 h 4148212"/>
              <a:gd name="connsiteX261" fmla="*/ 946080 w 5049158"/>
              <a:gd name="connsiteY261" fmla="*/ 811344 h 4148212"/>
              <a:gd name="connsiteX262" fmla="*/ 766117 w 5049158"/>
              <a:gd name="connsiteY262" fmla="*/ 991307 h 4148212"/>
              <a:gd name="connsiteX263" fmla="*/ 586154 w 5049158"/>
              <a:gd name="connsiteY263" fmla="*/ 811344 h 4148212"/>
              <a:gd name="connsiteX264" fmla="*/ 766117 w 5049158"/>
              <a:gd name="connsiteY264" fmla="*/ 631381 h 4148212"/>
              <a:gd name="connsiteX265" fmla="*/ 179963 w 5049158"/>
              <a:gd name="connsiteY265" fmla="*/ 631381 h 4148212"/>
              <a:gd name="connsiteX266" fmla="*/ 359926 w 5049158"/>
              <a:gd name="connsiteY266" fmla="*/ 811344 h 4148212"/>
              <a:gd name="connsiteX267" fmla="*/ 179963 w 5049158"/>
              <a:gd name="connsiteY267" fmla="*/ 991307 h 4148212"/>
              <a:gd name="connsiteX268" fmla="*/ 0 w 5049158"/>
              <a:gd name="connsiteY268" fmla="*/ 811344 h 4148212"/>
              <a:gd name="connsiteX269" fmla="*/ 179963 w 5049158"/>
              <a:gd name="connsiteY269" fmla="*/ 631381 h 4148212"/>
              <a:gd name="connsiteX270" fmla="*/ 4869195 w 5049158"/>
              <a:gd name="connsiteY270" fmla="*/ 0 h 4148212"/>
              <a:gd name="connsiteX271" fmla="*/ 5049158 w 5049158"/>
              <a:gd name="connsiteY271" fmla="*/ 179963 h 4148212"/>
              <a:gd name="connsiteX272" fmla="*/ 4869195 w 5049158"/>
              <a:gd name="connsiteY272" fmla="*/ 359926 h 4148212"/>
              <a:gd name="connsiteX273" fmla="*/ 4689232 w 5049158"/>
              <a:gd name="connsiteY273" fmla="*/ 179963 h 4148212"/>
              <a:gd name="connsiteX274" fmla="*/ 4869195 w 5049158"/>
              <a:gd name="connsiteY274" fmla="*/ 0 h 4148212"/>
              <a:gd name="connsiteX275" fmla="*/ 4283041 w 5049158"/>
              <a:gd name="connsiteY275" fmla="*/ 0 h 4148212"/>
              <a:gd name="connsiteX276" fmla="*/ 4463004 w 5049158"/>
              <a:gd name="connsiteY276" fmla="*/ 179963 h 4148212"/>
              <a:gd name="connsiteX277" fmla="*/ 4283041 w 5049158"/>
              <a:gd name="connsiteY277" fmla="*/ 359926 h 4148212"/>
              <a:gd name="connsiteX278" fmla="*/ 4103078 w 5049158"/>
              <a:gd name="connsiteY278" fmla="*/ 179963 h 4148212"/>
              <a:gd name="connsiteX279" fmla="*/ 4283041 w 5049158"/>
              <a:gd name="connsiteY279" fmla="*/ 0 h 4148212"/>
              <a:gd name="connsiteX280" fmla="*/ 3696887 w 5049158"/>
              <a:gd name="connsiteY280" fmla="*/ 0 h 4148212"/>
              <a:gd name="connsiteX281" fmla="*/ 3876850 w 5049158"/>
              <a:gd name="connsiteY281" fmla="*/ 179963 h 4148212"/>
              <a:gd name="connsiteX282" fmla="*/ 3696887 w 5049158"/>
              <a:gd name="connsiteY282" fmla="*/ 359926 h 4148212"/>
              <a:gd name="connsiteX283" fmla="*/ 3516924 w 5049158"/>
              <a:gd name="connsiteY283" fmla="*/ 179963 h 4148212"/>
              <a:gd name="connsiteX284" fmla="*/ 3696887 w 5049158"/>
              <a:gd name="connsiteY284" fmla="*/ 0 h 4148212"/>
              <a:gd name="connsiteX285" fmla="*/ 3110733 w 5049158"/>
              <a:gd name="connsiteY285" fmla="*/ 0 h 4148212"/>
              <a:gd name="connsiteX286" fmla="*/ 3290696 w 5049158"/>
              <a:gd name="connsiteY286" fmla="*/ 179963 h 4148212"/>
              <a:gd name="connsiteX287" fmla="*/ 3110733 w 5049158"/>
              <a:gd name="connsiteY287" fmla="*/ 359926 h 4148212"/>
              <a:gd name="connsiteX288" fmla="*/ 2930770 w 5049158"/>
              <a:gd name="connsiteY288" fmla="*/ 179963 h 4148212"/>
              <a:gd name="connsiteX289" fmla="*/ 3110733 w 5049158"/>
              <a:gd name="connsiteY289" fmla="*/ 0 h 4148212"/>
              <a:gd name="connsiteX290" fmla="*/ 2524579 w 5049158"/>
              <a:gd name="connsiteY290" fmla="*/ 0 h 4148212"/>
              <a:gd name="connsiteX291" fmla="*/ 2704542 w 5049158"/>
              <a:gd name="connsiteY291" fmla="*/ 179963 h 4148212"/>
              <a:gd name="connsiteX292" fmla="*/ 2524579 w 5049158"/>
              <a:gd name="connsiteY292" fmla="*/ 359926 h 4148212"/>
              <a:gd name="connsiteX293" fmla="*/ 2344616 w 5049158"/>
              <a:gd name="connsiteY293" fmla="*/ 179963 h 4148212"/>
              <a:gd name="connsiteX294" fmla="*/ 2524579 w 5049158"/>
              <a:gd name="connsiteY294" fmla="*/ 0 h 4148212"/>
              <a:gd name="connsiteX295" fmla="*/ 1938425 w 5049158"/>
              <a:gd name="connsiteY295" fmla="*/ 0 h 4148212"/>
              <a:gd name="connsiteX296" fmla="*/ 2118388 w 5049158"/>
              <a:gd name="connsiteY296" fmla="*/ 179963 h 4148212"/>
              <a:gd name="connsiteX297" fmla="*/ 1938425 w 5049158"/>
              <a:gd name="connsiteY297" fmla="*/ 359926 h 4148212"/>
              <a:gd name="connsiteX298" fmla="*/ 1758462 w 5049158"/>
              <a:gd name="connsiteY298" fmla="*/ 179963 h 4148212"/>
              <a:gd name="connsiteX299" fmla="*/ 1938425 w 5049158"/>
              <a:gd name="connsiteY299" fmla="*/ 0 h 4148212"/>
              <a:gd name="connsiteX300" fmla="*/ 1352271 w 5049158"/>
              <a:gd name="connsiteY300" fmla="*/ 0 h 4148212"/>
              <a:gd name="connsiteX301" fmla="*/ 1532234 w 5049158"/>
              <a:gd name="connsiteY301" fmla="*/ 179963 h 4148212"/>
              <a:gd name="connsiteX302" fmla="*/ 1352271 w 5049158"/>
              <a:gd name="connsiteY302" fmla="*/ 359926 h 4148212"/>
              <a:gd name="connsiteX303" fmla="*/ 1172308 w 5049158"/>
              <a:gd name="connsiteY303" fmla="*/ 179963 h 4148212"/>
              <a:gd name="connsiteX304" fmla="*/ 1352271 w 5049158"/>
              <a:gd name="connsiteY304" fmla="*/ 0 h 4148212"/>
              <a:gd name="connsiteX305" fmla="*/ 766117 w 5049158"/>
              <a:gd name="connsiteY305" fmla="*/ 0 h 4148212"/>
              <a:gd name="connsiteX306" fmla="*/ 946080 w 5049158"/>
              <a:gd name="connsiteY306" fmla="*/ 179963 h 4148212"/>
              <a:gd name="connsiteX307" fmla="*/ 766117 w 5049158"/>
              <a:gd name="connsiteY307" fmla="*/ 359926 h 4148212"/>
              <a:gd name="connsiteX308" fmla="*/ 586154 w 5049158"/>
              <a:gd name="connsiteY308" fmla="*/ 179963 h 4148212"/>
              <a:gd name="connsiteX309" fmla="*/ 766117 w 5049158"/>
              <a:gd name="connsiteY309" fmla="*/ 0 h 4148212"/>
              <a:gd name="connsiteX310" fmla="*/ 179963 w 5049158"/>
              <a:gd name="connsiteY310" fmla="*/ 0 h 4148212"/>
              <a:gd name="connsiteX311" fmla="*/ 359926 w 5049158"/>
              <a:gd name="connsiteY311" fmla="*/ 179963 h 4148212"/>
              <a:gd name="connsiteX312" fmla="*/ 179963 w 5049158"/>
              <a:gd name="connsiteY312" fmla="*/ 359926 h 4148212"/>
              <a:gd name="connsiteX313" fmla="*/ 0 w 5049158"/>
              <a:gd name="connsiteY313" fmla="*/ 179963 h 4148212"/>
              <a:gd name="connsiteX314" fmla="*/ 179963 w 5049158"/>
              <a:gd name="connsiteY314" fmla="*/ 0 h 414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049158" h="4148212">
                <a:moveTo>
                  <a:pt x="4869195" y="3788286"/>
                </a:moveTo>
                <a:cubicBezTo>
                  <a:pt x="4968586" y="3788286"/>
                  <a:pt x="5049158" y="3868858"/>
                  <a:pt x="5049158" y="3968249"/>
                </a:cubicBezTo>
                <a:cubicBezTo>
                  <a:pt x="5049158" y="4067640"/>
                  <a:pt x="4968586" y="4148212"/>
                  <a:pt x="4869195" y="4148212"/>
                </a:cubicBezTo>
                <a:cubicBezTo>
                  <a:pt x="4769804" y="4148212"/>
                  <a:pt x="4689232" y="4067640"/>
                  <a:pt x="4689232" y="3968249"/>
                </a:cubicBezTo>
                <a:cubicBezTo>
                  <a:pt x="4689232" y="3868858"/>
                  <a:pt x="4769804" y="3788286"/>
                  <a:pt x="4869195" y="3788286"/>
                </a:cubicBezTo>
                <a:close/>
                <a:moveTo>
                  <a:pt x="4283041" y="3788286"/>
                </a:moveTo>
                <a:cubicBezTo>
                  <a:pt x="4382432" y="3788286"/>
                  <a:pt x="4463004" y="3868858"/>
                  <a:pt x="4463004" y="3968249"/>
                </a:cubicBezTo>
                <a:cubicBezTo>
                  <a:pt x="4463004" y="4067640"/>
                  <a:pt x="4382432" y="4148212"/>
                  <a:pt x="4283041" y="4148212"/>
                </a:cubicBezTo>
                <a:cubicBezTo>
                  <a:pt x="4183650" y="4148212"/>
                  <a:pt x="4103078" y="4067640"/>
                  <a:pt x="4103078" y="3968249"/>
                </a:cubicBezTo>
                <a:cubicBezTo>
                  <a:pt x="4103078" y="3868858"/>
                  <a:pt x="4183650" y="3788286"/>
                  <a:pt x="4283041" y="3788286"/>
                </a:cubicBezTo>
                <a:close/>
                <a:moveTo>
                  <a:pt x="3696887" y="3788286"/>
                </a:moveTo>
                <a:cubicBezTo>
                  <a:pt x="3796278" y="3788286"/>
                  <a:pt x="3876850" y="3868858"/>
                  <a:pt x="3876850" y="3968249"/>
                </a:cubicBezTo>
                <a:cubicBezTo>
                  <a:pt x="3876850" y="4067640"/>
                  <a:pt x="3796278" y="4148212"/>
                  <a:pt x="3696887" y="4148212"/>
                </a:cubicBezTo>
                <a:cubicBezTo>
                  <a:pt x="3597496" y="4148212"/>
                  <a:pt x="3516924" y="4067640"/>
                  <a:pt x="3516924" y="3968249"/>
                </a:cubicBezTo>
                <a:cubicBezTo>
                  <a:pt x="3516924" y="3868858"/>
                  <a:pt x="3597496" y="3788286"/>
                  <a:pt x="3696887" y="3788286"/>
                </a:cubicBezTo>
                <a:close/>
                <a:moveTo>
                  <a:pt x="3110733" y="3788286"/>
                </a:moveTo>
                <a:cubicBezTo>
                  <a:pt x="3210124" y="3788286"/>
                  <a:pt x="3290696" y="3868858"/>
                  <a:pt x="3290696" y="3968249"/>
                </a:cubicBezTo>
                <a:cubicBezTo>
                  <a:pt x="3290696" y="4067640"/>
                  <a:pt x="3210124" y="4148212"/>
                  <a:pt x="3110733" y="4148212"/>
                </a:cubicBezTo>
                <a:cubicBezTo>
                  <a:pt x="3011342" y="4148212"/>
                  <a:pt x="2930770" y="4067640"/>
                  <a:pt x="2930770" y="3968249"/>
                </a:cubicBezTo>
                <a:cubicBezTo>
                  <a:pt x="2930770" y="3868858"/>
                  <a:pt x="3011342" y="3788286"/>
                  <a:pt x="3110733" y="3788286"/>
                </a:cubicBezTo>
                <a:close/>
                <a:moveTo>
                  <a:pt x="2524579" y="3788286"/>
                </a:moveTo>
                <a:cubicBezTo>
                  <a:pt x="2623970" y="3788286"/>
                  <a:pt x="2704542" y="3868858"/>
                  <a:pt x="2704542" y="3968249"/>
                </a:cubicBezTo>
                <a:cubicBezTo>
                  <a:pt x="2704542" y="4067640"/>
                  <a:pt x="2623970" y="4148212"/>
                  <a:pt x="2524579" y="4148212"/>
                </a:cubicBezTo>
                <a:cubicBezTo>
                  <a:pt x="2425188" y="4148212"/>
                  <a:pt x="2344616" y="4067640"/>
                  <a:pt x="2344616" y="3968249"/>
                </a:cubicBezTo>
                <a:cubicBezTo>
                  <a:pt x="2344616" y="3868858"/>
                  <a:pt x="2425188" y="3788286"/>
                  <a:pt x="2524579" y="3788286"/>
                </a:cubicBezTo>
                <a:close/>
                <a:moveTo>
                  <a:pt x="1938425" y="3788286"/>
                </a:moveTo>
                <a:cubicBezTo>
                  <a:pt x="2037816" y="3788286"/>
                  <a:pt x="2118388" y="3868858"/>
                  <a:pt x="2118388" y="3968249"/>
                </a:cubicBezTo>
                <a:cubicBezTo>
                  <a:pt x="2118388" y="4067640"/>
                  <a:pt x="2037816" y="4148212"/>
                  <a:pt x="1938425" y="4148212"/>
                </a:cubicBezTo>
                <a:cubicBezTo>
                  <a:pt x="1839034" y="4148212"/>
                  <a:pt x="1758462" y="4067640"/>
                  <a:pt x="1758462" y="3968249"/>
                </a:cubicBezTo>
                <a:cubicBezTo>
                  <a:pt x="1758462" y="3868858"/>
                  <a:pt x="1839034" y="3788286"/>
                  <a:pt x="1938425" y="3788286"/>
                </a:cubicBezTo>
                <a:close/>
                <a:moveTo>
                  <a:pt x="1352271" y="3788286"/>
                </a:moveTo>
                <a:cubicBezTo>
                  <a:pt x="1451662" y="3788286"/>
                  <a:pt x="1532234" y="3868858"/>
                  <a:pt x="1532234" y="3968249"/>
                </a:cubicBezTo>
                <a:cubicBezTo>
                  <a:pt x="1532234" y="4067640"/>
                  <a:pt x="1451662" y="4148212"/>
                  <a:pt x="1352271" y="4148212"/>
                </a:cubicBezTo>
                <a:cubicBezTo>
                  <a:pt x="1252880" y="4148212"/>
                  <a:pt x="1172308" y="4067640"/>
                  <a:pt x="1172308" y="3968249"/>
                </a:cubicBezTo>
                <a:cubicBezTo>
                  <a:pt x="1172308" y="3868858"/>
                  <a:pt x="1252880" y="3788286"/>
                  <a:pt x="1352271" y="3788286"/>
                </a:cubicBezTo>
                <a:close/>
                <a:moveTo>
                  <a:pt x="766117" y="3788286"/>
                </a:moveTo>
                <a:cubicBezTo>
                  <a:pt x="865508" y="3788286"/>
                  <a:pt x="946080" y="3868858"/>
                  <a:pt x="946080" y="3968249"/>
                </a:cubicBezTo>
                <a:cubicBezTo>
                  <a:pt x="946080" y="4067640"/>
                  <a:pt x="865508" y="4148212"/>
                  <a:pt x="766117" y="4148212"/>
                </a:cubicBezTo>
                <a:cubicBezTo>
                  <a:pt x="666726" y="4148212"/>
                  <a:pt x="586154" y="4067640"/>
                  <a:pt x="586154" y="3968249"/>
                </a:cubicBezTo>
                <a:cubicBezTo>
                  <a:pt x="586154" y="3868858"/>
                  <a:pt x="666726" y="3788286"/>
                  <a:pt x="766117" y="3788286"/>
                </a:cubicBezTo>
                <a:close/>
                <a:moveTo>
                  <a:pt x="179963" y="3788286"/>
                </a:moveTo>
                <a:cubicBezTo>
                  <a:pt x="279354" y="3788286"/>
                  <a:pt x="359926" y="3868858"/>
                  <a:pt x="359926" y="3968249"/>
                </a:cubicBezTo>
                <a:cubicBezTo>
                  <a:pt x="359926" y="4067640"/>
                  <a:pt x="279354" y="4148212"/>
                  <a:pt x="179963" y="4148212"/>
                </a:cubicBezTo>
                <a:cubicBezTo>
                  <a:pt x="80572" y="4148212"/>
                  <a:pt x="0" y="4067640"/>
                  <a:pt x="0" y="3968249"/>
                </a:cubicBezTo>
                <a:cubicBezTo>
                  <a:pt x="0" y="3868858"/>
                  <a:pt x="80572" y="3788286"/>
                  <a:pt x="179963" y="3788286"/>
                </a:cubicBezTo>
                <a:close/>
                <a:moveTo>
                  <a:pt x="4869195" y="3156905"/>
                </a:moveTo>
                <a:cubicBezTo>
                  <a:pt x="4968586" y="3156905"/>
                  <a:pt x="5049158" y="3237477"/>
                  <a:pt x="5049158" y="3336868"/>
                </a:cubicBezTo>
                <a:cubicBezTo>
                  <a:pt x="5049158" y="3436259"/>
                  <a:pt x="4968586" y="3516831"/>
                  <a:pt x="4869195" y="3516831"/>
                </a:cubicBezTo>
                <a:cubicBezTo>
                  <a:pt x="4769804" y="3516831"/>
                  <a:pt x="4689232" y="3436259"/>
                  <a:pt x="4689232" y="3336868"/>
                </a:cubicBezTo>
                <a:cubicBezTo>
                  <a:pt x="4689232" y="3237477"/>
                  <a:pt x="4769804" y="3156905"/>
                  <a:pt x="4869195" y="3156905"/>
                </a:cubicBezTo>
                <a:close/>
                <a:moveTo>
                  <a:pt x="4283041" y="3156905"/>
                </a:moveTo>
                <a:cubicBezTo>
                  <a:pt x="4382432" y="3156905"/>
                  <a:pt x="4463004" y="3237477"/>
                  <a:pt x="4463004" y="3336868"/>
                </a:cubicBezTo>
                <a:cubicBezTo>
                  <a:pt x="4463004" y="3436259"/>
                  <a:pt x="4382432" y="3516831"/>
                  <a:pt x="4283041" y="3516831"/>
                </a:cubicBezTo>
                <a:cubicBezTo>
                  <a:pt x="4183650" y="3516831"/>
                  <a:pt x="4103078" y="3436259"/>
                  <a:pt x="4103078" y="3336868"/>
                </a:cubicBezTo>
                <a:cubicBezTo>
                  <a:pt x="4103078" y="3237477"/>
                  <a:pt x="4183650" y="3156905"/>
                  <a:pt x="4283041" y="3156905"/>
                </a:cubicBezTo>
                <a:close/>
                <a:moveTo>
                  <a:pt x="3696887" y="3156905"/>
                </a:moveTo>
                <a:cubicBezTo>
                  <a:pt x="3796278" y="3156905"/>
                  <a:pt x="3876850" y="3237477"/>
                  <a:pt x="3876850" y="3336868"/>
                </a:cubicBezTo>
                <a:cubicBezTo>
                  <a:pt x="3876850" y="3436259"/>
                  <a:pt x="3796278" y="3516831"/>
                  <a:pt x="3696887" y="3516831"/>
                </a:cubicBezTo>
                <a:cubicBezTo>
                  <a:pt x="3597496" y="3516831"/>
                  <a:pt x="3516924" y="3436259"/>
                  <a:pt x="3516924" y="3336868"/>
                </a:cubicBezTo>
                <a:cubicBezTo>
                  <a:pt x="3516924" y="3237477"/>
                  <a:pt x="3597496" y="3156905"/>
                  <a:pt x="3696887" y="3156905"/>
                </a:cubicBezTo>
                <a:close/>
                <a:moveTo>
                  <a:pt x="3110733" y="3156905"/>
                </a:moveTo>
                <a:cubicBezTo>
                  <a:pt x="3210124" y="3156905"/>
                  <a:pt x="3290696" y="3237477"/>
                  <a:pt x="3290696" y="3336868"/>
                </a:cubicBezTo>
                <a:cubicBezTo>
                  <a:pt x="3290696" y="3436259"/>
                  <a:pt x="3210124" y="3516831"/>
                  <a:pt x="3110733" y="3516831"/>
                </a:cubicBezTo>
                <a:cubicBezTo>
                  <a:pt x="3011342" y="3516831"/>
                  <a:pt x="2930770" y="3436259"/>
                  <a:pt x="2930770" y="3336868"/>
                </a:cubicBezTo>
                <a:cubicBezTo>
                  <a:pt x="2930770" y="3237477"/>
                  <a:pt x="3011342" y="3156905"/>
                  <a:pt x="3110733" y="3156905"/>
                </a:cubicBezTo>
                <a:close/>
                <a:moveTo>
                  <a:pt x="2524579" y="3156905"/>
                </a:moveTo>
                <a:cubicBezTo>
                  <a:pt x="2623970" y="3156905"/>
                  <a:pt x="2704542" y="3237477"/>
                  <a:pt x="2704542" y="3336868"/>
                </a:cubicBezTo>
                <a:cubicBezTo>
                  <a:pt x="2704542" y="3436259"/>
                  <a:pt x="2623970" y="3516831"/>
                  <a:pt x="2524579" y="3516831"/>
                </a:cubicBezTo>
                <a:cubicBezTo>
                  <a:pt x="2425188" y="3516831"/>
                  <a:pt x="2344616" y="3436259"/>
                  <a:pt x="2344616" y="3336868"/>
                </a:cubicBezTo>
                <a:cubicBezTo>
                  <a:pt x="2344616" y="3237477"/>
                  <a:pt x="2425188" y="3156905"/>
                  <a:pt x="2524579" y="3156905"/>
                </a:cubicBezTo>
                <a:close/>
                <a:moveTo>
                  <a:pt x="1938425" y="3156905"/>
                </a:moveTo>
                <a:cubicBezTo>
                  <a:pt x="2037816" y="3156905"/>
                  <a:pt x="2118388" y="3237477"/>
                  <a:pt x="2118388" y="3336868"/>
                </a:cubicBezTo>
                <a:cubicBezTo>
                  <a:pt x="2118388" y="3436259"/>
                  <a:pt x="2037816" y="3516831"/>
                  <a:pt x="1938425" y="3516831"/>
                </a:cubicBezTo>
                <a:cubicBezTo>
                  <a:pt x="1839034" y="3516831"/>
                  <a:pt x="1758462" y="3436259"/>
                  <a:pt x="1758462" y="3336868"/>
                </a:cubicBezTo>
                <a:cubicBezTo>
                  <a:pt x="1758462" y="3237477"/>
                  <a:pt x="1839034" y="3156905"/>
                  <a:pt x="1938425" y="3156905"/>
                </a:cubicBezTo>
                <a:close/>
                <a:moveTo>
                  <a:pt x="1352271" y="3156905"/>
                </a:moveTo>
                <a:cubicBezTo>
                  <a:pt x="1451662" y="3156905"/>
                  <a:pt x="1532234" y="3237477"/>
                  <a:pt x="1532234" y="3336868"/>
                </a:cubicBezTo>
                <a:cubicBezTo>
                  <a:pt x="1532234" y="3436259"/>
                  <a:pt x="1451662" y="3516831"/>
                  <a:pt x="1352271" y="3516831"/>
                </a:cubicBezTo>
                <a:cubicBezTo>
                  <a:pt x="1252880" y="3516831"/>
                  <a:pt x="1172308" y="3436259"/>
                  <a:pt x="1172308" y="3336868"/>
                </a:cubicBezTo>
                <a:cubicBezTo>
                  <a:pt x="1172308" y="3237477"/>
                  <a:pt x="1252880" y="3156905"/>
                  <a:pt x="1352271" y="3156905"/>
                </a:cubicBezTo>
                <a:close/>
                <a:moveTo>
                  <a:pt x="766117" y="3156905"/>
                </a:moveTo>
                <a:cubicBezTo>
                  <a:pt x="865508" y="3156905"/>
                  <a:pt x="946080" y="3237477"/>
                  <a:pt x="946080" y="3336868"/>
                </a:cubicBezTo>
                <a:cubicBezTo>
                  <a:pt x="946080" y="3436259"/>
                  <a:pt x="865508" y="3516831"/>
                  <a:pt x="766117" y="3516831"/>
                </a:cubicBezTo>
                <a:cubicBezTo>
                  <a:pt x="666726" y="3516831"/>
                  <a:pt x="586154" y="3436259"/>
                  <a:pt x="586154" y="3336868"/>
                </a:cubicBezTo>
                <a:cubicBezTo>
                  <a:pt x="586154" y="3237477"/>
                  <a:pt x="666726" y="3156905"/>
                  <a:pt x="766117" y="3156905"/>
                </a:cubicBezTo>
                <a:close/>
                <a:moveTo>
                  <a:pt x="179963" y="3156905"/>
                </a:moveTo>
                <a:cubicBezTo>
                  <a:pt x="279354" y="3156905"/>
                  <a:pt x="359926" y="3237477"/>
                  <a:pt x="359926" y="3336868"/>
                </a:cubicBezTo>
                <a:cubicBezTo>
                  <a:pt x="359926" y="3436259"/>
                  <a:pt x="279354" y="3516831"/>
                  <a:pt x="179963" y="3516831"/>
                </a:cubicBezTo>
                <a:cubicBezTo>
                  <a:pt x="80572" y="3516831"/>
                  <a:pt x="0" y="3436259"/>
                  <a:pt x="0" y="3336868"/>
                </a:cubicBezTo>
                <a:cubicBezTo>
                  <a:pt x="0" y="3237477"/>
                  <a:pt x="80572" y="3156905"/>
                  <a:pt x="179963" y="3156905"/>
                </a:cubicBezTo>
                <a:close/>
                <a:moveTo>
                  <a:pt x="4869195" y="2525524"/>
                </a:moveTo>
                <a:cubicBezTo>
                  <a:pt x="4968586" y="2525524"/>
                  <a:pt x="5049158" y="2606096"/>
                  <a:pt x="5049158" y="2705487"/>
                </a:cubicBezTo>
                <a:cubicBezTo>
                  <a:pt x="5049158" y="2804878"/>
                  <a:pt x="4968586" y="2885450"/>
                  <a:pt x="4869195" y="2885450"/>
                </a:cubicBezTo>
                <a:cubicBezTo>
                  <a:pt x="4769804" y="2885450"/>
                  <a:pt x="4689232" y="2804878"/>
                  <a:pt x="4689232" y="2705487"/>
                </a:cubicBezTo>
                <a:cubicBezTo>
                  <a:pt x="4689232" y="2606096"/>
                  <a:pt x="4769804" y="2525524"/>
                  <a:pt x="4869195" y="2525524"/>
                </a:cubicBezTo>
                <a:close/>
                <a:moveTo>
                  <a:pt x="4283041" y="2525524"/>
                </a:moveTo>
                <a:cubicBezTo>
                  <a:pt x="4382432" y="2525524"/>
                  <a:pt x="4463004" y="2606096"/>
                  <a:pt x="4463004" y="2705487"/>
                </a:cubicBezTo>
                <a:cubicBezTo>
                  <a:pt x="4463004" y="2804878"/>
                  <a:pt x="4382432" y="2885450"/>
                  <a:pt x="4283041" y="2885450"/>
                </a:cubicBezTo>
                <a:cubicBezTo>
                  <a:pt x="4183650" y="2885450"/>
                  <a:pt x="4103078" y="2804878"/>
                  <a:pt x="4103078" y="2705487"/>
                </a:cubicBezTo>
                <a:cubicBezTo>
                  <a:pt x="4103078" y="2606096"/>
                  <a:pt x="4183650" y="2525524"/>
                  <a:pt x="4283041" y="2525524"/>
                </a:cubicBezTo>
                <a:close/>
                <a:moveTo>
                  <a:pt x="3696887" y="2525524"/>
                </a:moveTo>
                <a:cubicBezTo>
                  <a:pt x="3796278" y="2525524"/>
                  <a:pt x="3876850" y="2606096"/>
                  <a:pt x="3876850" y="2705487"/>
                </a:cubicBezTo>
                <a:cubicBezTo>
                  <a:pt x="3876850" y="2804878"/>
                  <a:pt x="3796278" y="2885450"/>
                  <a:pt x="3696887" y="2885450"/>
                </a:cubicBezTo>
                <a:cubicBezTo>
                  <a:pt x="3597496" y="2885450"/>
                  <a:pt x="3516924" y="2804878"/>
                  <a:pt x="3516924" y="2705487"/>
                </a:cubicBezTo>
                <a:cubicBezTo>
                  <a:pt x="3516924" y="2606096"/>
                  <a:pt x="3597496" y="2525524"/>
                  <a:pt x="3696887" y="2525524"/>
                </a:cubicBezTo>
                <a:close/>
                <a:moveTo>
                  <a:pt x="3110733" y="2525524"/>
                </a:moveTo>
                <a:cubicBezTo>
                  <a:pt x="3210124" y="2525524"/>
                  <a:pt x="3290696" y="2606096"/>
                  <a:pt x="3290696" y="2705487"/>
                </a:cubicBezTo>
                <a:cubicBezTo>
                  <a:pt x="3290696" y="2804878"/>
                  <a:pt x="3210124" y="2885450"/>
                  <a:pt x="3110733" y="2885450"/>
                </a:cubicBezTo>
                <a:cubicBezTo>
                  <a:pt x="3011342" y="2885450"/>
                  <a:pt x="2930770" y="2804878"/>
                  <a:pt x="2930770" y="2705487"/>
                </a:cubicBezTo>
                <a:cubicBezTo>
                  <a:pt x="2930770" y="2606096"/>
                  <a:pt x="3011342" y="2525524"/>
                  <a:pt x="3110733" y="2525524"/>
                </a:cubicBezTo>
                <a:close/>
                <a:moveTo>
                  <a:pt x="2524579" y="2525524"/>
                </a:moveTo>
                <a:cubicBezTo>
                  <a:pt x="2623970" y="2525524"/>
                  <a:pt x="2704542" y="2606096"/>
                  <a:pt x="2704542" y="2705487"/>
                </a:cubicBezTo>
                <a:cubicBezTo>
                  <a:pt x="2704542" y="2804878"/>
                  <a:pt x="2623970" y="2885450"/>
                  <a:pt x="2524579" y="2885450"/>
                </a:cubicBezTo>
                <a:cubicBezTo>
                  <a:pt x="2425188" y="2885450"/>
                  <a:pt x="2344616" y="2804878"/>
                  <a:pt x="2344616" y="2705487"/>
                </a:cubicBezTo>
                <a:cubicBezTo>
                  <a:pt x="2344616" y="2606096"/>
                  <a:pt x="2425188" y="2525524"/>
                  <a:pt x="2524579" y="2525524"/>
                </a:cubicBezTo>
                <a:close/>
                <a:moveTo>
                  <a:pt x="1938425" y="2525524"/>
                </a:moveTo>
                <a:cubicBezTo>
                  <a:pt x="2037816" y="2525524"/>
                  <a:pt x="2118388" y="2606096"/>
                  <a:pt x="2118388" y="2705487"/>
                </a:cubicBezTo>
                <a:cubicBezTo>
                  <a:pt x="2118388" y="2804878"/>
                  <a:pt x="2037816" y="2885450"/>
                  <a:pt x="1938425" y="2885450"/>
                </a:cubicBezTo>
                <a:cubicBezTo>
                  <a:pt x="1839034" y="2885450"/>
                  <a:pt x="1758462" y="2804878"/>
                  <a:pt x="1758462" y="2705487"/>
                </a:cubicBezTo>
                <a:cubicBezTo>
                  <a:pt x="1758462" y="2606096"/>
                  <a:pt x="1839034" y="2525524"/>
                  <a:pt x="1938425" y="2525524"/>
                </a:cubicBezTo>
                <a:close/>
                <a:moveTo>
                  <a:pt x="1352271" y="2525524"/>
                </a:moveTo>
                <a:cubicBezTo>
                  <a:pt x="1451662" y="2525524"/>
                  <a:pt x="1532234" y="2606096"/>
                  <a:pt x="1532234" y="2705487"/>
                </a:cubicBezTo>
                <a:cubicBezTo>
                  <a:pt x="1532234" y="2804878"/>
                  <a:pt x="1451662" y="2885450"/>
                  <a:pt x="1352271" y="2885450"/>
                </a:cubicBezTo>
                <a:cubicBezTo>
                  <a:pt x="1252880" y="2885450"/>
                  <a:pt x="1172308" y="2804878"/>
                  <a:pt x="1172308" y="2705487"/>
                </a:cubicBezTo>
                <a:cubicBezTo>
                  <a:pt x="1172308" y="2606096"/>
                  <a:pt x="1252880" y="2525524"/>
                  <a:pt x="1352271" y="2525524"/>
                </a:cubicBezTo>
                <a:close/>
                <a:moveTo>
                  <a:pt x="766117" y="2525524"/>
                </a:moveTo>
                <a:cubicBezTo>
                  <a:pt x="865508" y="2525524"/>
                  <a:pt x="946080" y="2606096"/>
                  <a:pt x="946080" y="2705487"/>
                </a:cubicBezTo>
                <a:cubicBezTo>
                  <a:pt x="946080" y="2804878"/>
                  <a:pt x="865508" y="2885450"/>
                  <a:pt x="766117" y="2885450"/>
                </a:cubicBezTo>
                <a:cubicBezTo>
                  <a:pt x="666726" y="2885450"/>
                  <a:pt x="586154" y="2804878"/>
                  <a:pt x="586154" y="2705487"/>
                </a:cubicBezTo>
                <a:cubicBezTo>
                  <a:pt x="586154" y="2606096"/>
                  <a:pt x="666726" y="2525524"/>
                  <a:pt x="766117" y="2525524"/>
                </a:cubicBezTo>
                <a:close/>
                <a:moveTo>
                  <a:pt x="179963" y="2525524"/>
                </a:moveTo>
                <a:cubicBezTo>
                  <a:pt x="279354" y="2525524"/>
                  <a:pt x="359926" y="2606096"/>
                  <a:pt x="359926" y="2705487"/>
                </a:cubicBezTo>
                <a:cubicBezTo>
                  <a:pt x="359926" y="2804878"/>
                  <a:pt x="279354" y="2885450"/>
                  <a:pt x="179963" y="2885450"/>
                </a:cubicBezTo>
                <a:cubicBezTo>
                  <a:pt x="80572" y="2885450"/>
                  <a:pt x="0" y="2804878"/>
                  <a:pt x="0" y="2705487"/>
                </a:cubicBezTo>
                <a:cubicBezTo>
                  <a:pt x="0" y="2606096"/>
                  <a:pt x="80572" y="2525524"/>
                  <a:pt x="179963" y="2525524"/>
                </a:cubicBezTo>
                <a:close/>
                <a:moveTo>
                  <a:pt x="4869195" y="1894143"/>
                </a:moveTo>
                <a:cubicBezTo>
                  <a:pt x="4968586" y="1894143"/>
                  <a:pt x="5049158" y="1974717"/>
                  <a:pt x="5049158" y="2074106"/>
                </a:cubicBezTo>
                <a:cubicBezTo>
                  <a:pt x="5049158" y="2173497"/>
                  <a:pt x="4968586" y="2254069"/>
                  <a:pt x="4869195" y="2254069"/>
                </a:cubicBezTo>
                <a:cubicBezTo>
                  <a:pt x="4769804" y="2254069"/>
                  <a:pt x="4689232" y="2173497"/>
                  <a:pt x="4689232" y="2074106"/>
                </a:cubicBezTo>
                <a:cubicBezTo>
                  <a:pt x="4689232" y="1974717"/>
                  <a:pt x="4769804" y="1894143"/>
                  <a:pt x="4869195" y="1894143"/>
                </a:cubicBezTo>
                <a:close/>
                <a:moveTo>
                  <a:pt x="4283041" y="1894143"/>
                </a:moveTo>
                <a:cubicBezTo>
                  <a:pt x="4382432" y="1894143"/>
                  <a:pt x="4463004" y="1974717"/>
                  <a:pt x="4463004" y="2074106"/>
                </a:cubicBezTo>
                <a:cubicBezTo>
                  <a:pt x="4463004" y="2173497"/>
                  <a:pt x="4382432" y="2254069"/>
                  <a:pt x="4283041" y="2254069"/>
                </a:cubicBezTo>
                <a:cubicBezTo>
                  <a:pt x="4183650" y="2254069"/>
                  <a:pt x="4103078" y="2173497"/>
                  <a:pt x="4103078" y="2074106"/>
                </a:cubicBezTo>
                <a:cubicBezTo>
                  <a:pt x="4103078" y="1974717"/>
                  <a:pt x="4183650" y="1894143"/>
                  <a:pt x="4283041" y="1894143"/>
                </a:cubicBezTo>
                <a:close/>
                <a:moveTo>
                  <a:pt x="3696887" y="1894143"/>
                </a:moveTo>
                <a:cubicBezTo>
                  <a:pt x="3796278" y="1894143"/>
                  <a:pt x="3876850" y="1974717"/>
                  <a:pt x="3876850" y="2074106"/>
                </a:cubicBezTo>
                <a:cubicBezTo>
                  <a:pt x="3876850" y="2173497"/>
                  <a:pt x="3796278" y="2254069"/>
                  <a:pt x="3696887" y="2254069"/>
                </a:cubicBezTo>
                <a:cubicBezTo>
                  <a:pt x="3597496" y="2254069"/>
                  <a:pt x="3516924" y="2173497"/>
                  <a:pt x="3516924" y="2074106"/>
                </a:cubicBezTo>
                <a:cubicBezTo>
                  <a:pt x="3516924" y="1974717"/>
                  <a:pt x="3597496" y="1894143"/>
                  <a:pt x="3696887" y="1894143"/>
                </a:cubicBezTo>
                <a:close/>
                <a:moveTo>
                  <a:pt x="3110733" y="1894143"/>
                </a:moveTo>
                <a:cubicBezTo>
                  <a:pt x="3210124" y="1894143"/>
                  <a:pt x="3290696" y="1974717"/>
                  <a:pt x="3290696" y="2074106"/>
                </a:cubicBezTo>
                <a:cubicBezTo>
                  <a:pt x="3290696" y="2173497"/>
                  <a:pt x="3210124" y="2254069"/>
                  <a:pt x="3110733" y="2254069"/>
                </a:cubicBezTo>
                <a:cubicBezTo>
                  <a:pt x="3011342" y="2254069"/>
                  <a:pt x="2930770" y="2173497"/>
                  <a:pt x="2930770" y="2074106"/>
                </a:cubicBezTo>
                <a:cubicBezTo>
                  <a:pt x="2930770" y="1974717"/>
                  <a:pt x="3011342" y="1894143"/>
                  <a:pt x="3110733" y="1894143"/>
                </a:cubicBezTo>
                <a:close/>
                <a:moveTo>
                  <a:pt x="2524579" y="1894143"/>
                </a:moveTo>
                <a:cubicBezTo>
                  <a:pt x="2623970" y="1894143"/>
                  <a:pt x="2704542" y="1974717"/>
                  <a:pt x="2704542" y="2074106"/>
                </a:cubicBezTo>
                <a:cubicBezTo>
                  <a:pt x="2704542" y="2173497"/>
                  <a:pt x="2623970" y="2254069"/>
                  <a:pt x="2524579" y="2254069"/>
                </a:cubicBezTo>
                <a:cubicBezTo>
                  <a:pt x="2425188" y="2254069"/>
                  <a:pt x="2344616" y="2173497"/>
                  <a:pt x="2344616" y="2074106"/>
                </a:cubicBezTo>
                <a:cubicBezTo>
                  <a:pt x="2344616" y="1974717"/>
                  <a:pt x="2425188" y="1894143"/>
                  <a:pt x="2524579" y="1894143"/>
                </a:cubicBezTo>
                <a:close/>
                <a:moveTo>
                  <a:pt x="1938425" y="1894143"/>
                </a:moveTo>
                <a:cubicBezTo>
                  <a:pt x="2037816" y="1894143"/>
                  <a:pt x="2118388" y="1974717"/>
                  <a:pt x="2118388" y="2074106"/>
                </a:cubicBezTo>
                <a:cubicBezTo>
                  <a:pt x="2118388" y="2173497"/>
                  <a:pt x="2037816" y="2254069"/>
                  <a:pt x="1938425" y="2254069"/>
                </a:cubicBezTo>
                <a:cubicBezTo>
                  <a:pt x="1839034" y="2254069"/>
                  <a:pt x="1758462" y="2173497"/>
                  <a:pt x="1758462" y="2074106"/>
                </a:cubicBezTo>
                <a:cubicBezTo>
                  <a:pt x="1758462" y="1974717"/>
                  <a:pt x="1839034" y="1894143"/>
                  <a:pt x="1938425" y="1894143"/>
                </a:cubicBezTo>
                <a:close/>
                <a:moveTo>
                  <a:pt x="1352271" y="1894143"/>
                </a:moveTo>
                <a:cubicBezTo>
                  <a:pt x="1451662" y="1894143"/>
                  <a:pt x="1532234" y="1974717"/>
                  <a:pt x="1532234" y="2074106"/>
                </a:cubicBezTo>
                <a:cubicBezTo>
                  <a:pt x="1532234" y="2173497"/>
                  <a:pt x="1451662" y="2254069"/>
                  <a:pt x="1352271" y="2254069"/>
                </a:cubicBezTo>
                <a:cubicBezTo>
                  <a:pt x="1252880" y="2254069"/>
                  <a:pt x="1172308" y="2173497"/>
                  <a:pt x="1172308" y="2074106"/>
                </a:cubicBezTo>
                <a:cubicBezTo>
                  <a:pt x="1172308" y="1974717"/>
                  <a:pt x="1252880" y="1894143"/>
                  <a:pt x="1352271" y="1894143"/>
                </a:cubicBezTo>
                <a:close/>
                <a:moveTo>
                  <a:pt x="766117" y="1894143"/>
                </a:moveTo>
                <a:cubicBezTo>
                  <a:pt x="865508" y="1894143"/>
                  <a:pt x="946080" y="1974717"/>
                  <a:pt x="946080" y="2074106"/>
                </a:cubicBezTo>
                <a:cubicBezTo>
                  <a:pt x="946080" y="2173497"/>
                  <a:pt x="865508" y="2254069"/>
                  <a:pt x="766117" y="2254069"/>
                </a:cubicBezTo>
                <a:cubicBezTo>
                  <a:pt x="666726" y="2254069"/>
                  <a:pt x="586154" y="2173497"/>
                  <a:pt x="586154" y="2074106"/>
                </a:cubicBezTo>
                <a:cubicBezTo>
                  <a:pt x="586154" y="1974717"/>
                  <a:pt x="666726" y="1894143"/>
                  <a:pt x="766117" y="1894143"/>
                </a:cubicBezTo>
                <a:close/>
                <a:moveTo>
                  <a:pt x="179963" y="1894143"/>
                </a:moveTo>
                <a:cubicBezTo>
                  <a:pt x="279354" y="1894143"/>
                  <a:pt x="359926" y="1974717"/>
                  <a:pt x="359926" y="2074106"/>
                </a:cubicBezTo>
                <a:cubicBezTo>
                  <a:pt x="359926" y="2173497"/>
                  <a:pt x="279354" y="2254069"/>
                  <a:pt x="179963" y="2254069"/>
                </a:cubicBezTo>
                <a:cubicBezTo>
                  <a:pt x="80572" y="2254069"/>
                  <a:pt x="0" y="2173497"/>
                  <a:pt x="0" y="2074106"/>
                </a:cubicBezTo>
                <a:cubicBezTo>
                  <a:pt x="0" y="1974717"/>
                  <a:pt x="80572" y="1894143"/>
                  <a:pt x="179963" y="1894143"/>
                </a:cubicBezTo>
                <a:close/>
                <a:moveTo>
                  <a:pt x="4869195" y="1262762"/>
                </a:moveTo>
                <a:cubicBezTo>
                  <a:pt x="4968586" y="1262762"/>
                  <a:pt x="5049158" y="1343334"/>
                  <a:pt x="5049158" y="1442725"/>
                </a:cubicBezTo>
                <a:cubicBezTo>
                  <a:pt x="5049158" y="1542117"/>
                  <a:pt x="4968586" y="1622688"/>
                  <a:pt x="4869195" y="1622688"/>
                </a:cubicBezTo>
                <a:cubicBezTo>
                  <a:pt x="4769804" y="1622688"/>
                  <a:pt x="4689232" y="1542117"/>
                  <a:pt x="4689232" y="1442725"/>
                </a:cubicBezTo>
                <a:cubicBezTo>
                  <a:pt x="4689232" y="1343334"/>
                  <a:pt x="4769804" y="1262762"/>
                  <a:pt x="4869195" y="1262762"/>
                </a:cubicBezTo>
                <a:close/>
                <a:moveTo>
                  <a:pt x="4283041" y="1262762"/>
                </a:moveTo>
                <a:cubicBezTo>
                  <a:pt x="4382432" y="1262762"/>
                  <a:pt x="4463004" y="1343334"/>
                  <a:pt x="4463004" y="1442725"/>
                </a:cubicBezTo>
                <a:cubicBezTo>
                  <a:pt x="4463004" y="1542117"/>
                  <a:pt x="4382432" y="1622688"/>
                  <a:pt x="4283041" y="1622688"/>
                </a:cubicBezTo>
                <a:cubicBezTo>
                  <a:pt x="4183650" y="1622688"/>
                  <a:pt x="4103078" y="1542117"/>
                  <a:pt x="4103078" y="1442725"/>
                </a:cubicBezTo>
                <a:cubicBezTo>
                  <a:pt x="4103078" y="1343334"/>
                  <a:pt x="4183650" y="1262762"/>
                  <a:pt x="4283041" y="1262762"/>
                </a:cubicBezTo>
                <a:close/>
                <a:moveTo>
                  <a:pt x="3696887" y="1262762"/>
                </a:moveTo>
                <a:cubicBezTo>
                  <a:pt x="3796278" y="1262762"/>
                  <a:pt x="3876850" y="1343334"/>
                  <a:pt x="3876850" y="1442725"/>
                </a:cubicBezTo>
                <a:cubicBezTo>
                  <a:pt x="3876850" y="1542117"/>
                  <a:pt x="3796278" y="1622688"/>
                  <a:pt x="3696887" y="1622688"/>
                </a:cubicBezTo>
                <a:cubicBezTo>
                  <a:pt x="3597496" y="1622688"/>
                  <a:pt x="3516924" y="1542117"/>
                  <a:pt x="3516924" y="1442725"/>
                </a:cubicBezTo>
                <a:cubicBezTo>
                  <a:pt x="3516924" y="1343334"/>
                  <a:pt x="3597496" y="1262762"/>
                  <a:pt x="3696887" y="1262762"/>
                </a:cubicBezTo>
                <a:close/>
                <a:moveTo>
                  <a:pt x="3110733" y="1262762"/>
                </a:moveTo>
                <a:cubicBezTo>
                  <a:pt x="3210124" y="1262762"/>
                  <a:pt x="3290696" y="1343334"/>
                  <a:pt x="3290696" y="1442725"/>
                </a:cubicBezTo>
                <a:cubicBezTo>
                  <a:pt x="3290696" y="1542117"/>
                  <a:pt x="3210124" y="1622688"/>
                  <a:pt x="3110733" y="1622688"/>
                </a:cubicBezTo>
                <a:cubicBezTo>
                  <a:pt x="3011342" y="1622688"/>
                  <a:pt x="2930770" y="1542117"/>
                  <a:pt x="2930770" y="1442725"/>
                </a:cubicBezTo>
                <a:cubicBezTo>
                  <a:pt x="2930770" y="1343334"/>
                  <a:pt x="3011342" y="1262762"/>
                  <a:pt x="3110733" y="1262762"/>
                </a:cubicBezTo>
                <a:close/>
                <a:moveTo>
                  <a:pt x="2524579" y="1262762"/>
                </a:moveTo>
                <a:cubicBezTo>
                  <a:pt x="2623970" y="1262762"/>
                  <a:pt x="2704542" y="1343334"/>
                  <a:pt x="2704542" y="1442725"/>
                </a:cubicBezTo>
                <a:cubicBezTo>
                  <a:pt x="2704542" y="1542117"/>
                  <a:pt x="2623970" y="1622688"/>
                  <a:pt x="2524579" y="1622688"/>
                </a:cubicBezTo>
                <a:cubicBezTo>
                  <a:pt x="2425188" y="1622688"/>
                  <a:pt x="2344616" y="1542117"/>
                  <a:pt x="2344616" y="1442725"/>
                </a:cubicBezTo>
                <a:cubicBezTo>
                  <a:pt x="2344616" y="1343334"/>
                  <a:pt x="2425188" y="1262762"/>
                  <a:pt x="2524579" y="1262762"/>
                </a:cubicBezTo>
                <a:close/>
                <a:moveTo>
                  <a:pt x="1938425" y="1262762"/>
                </a:moveTo>
                <a:cubicBezTo>
                  <a:pt x="2037816" y="1262762"/>
                  <a:pt x="2118388" y="1343334"/>
                  <a:pt x="2118388" y="1442725"/>
                </a:cubicBezTo>
                <a:cubicBezTo>
                  <a:pt x="2118388" y="1542117"/>
                  <a:pt x="2037816" y="1622688"/>
                  <a:pt x="1938425" y="1622688"/>
                </a:cubicBezTo>
                <a:cubicBezTo>
                  <a:pt x="1839034" y="1622688"/>
                  <a:pt x="1758462" y="1542117"/>
                  <a:pt x="1758462" y="1442725"/>
                </a:cubicBezTo>
                <a:cubicBezTo>
                  <a:pt x="1758462" y="1343334"/>
                  <a:pt x="1839034" y="1262762"/>
                  <a:pt x="1938425" y="1262762"/>
                </a:cubicBezTo>
                <a:close/>
                <a:moveTo>
                  <a:pt x="1352271" y="1262762"/>
                </a:moveTo>
                <a:cubicBezTo>
                  <a:pt x="1451662" y="1262762"/>
                  <a:pt x="1532234" y="1343334"/>
                  <a:pt x="1532234" y="1442725"/>
                </a:cubicBezTo>
                <a:cubicBezTo>
                  <a:pt x="1532234" y="1542117"/>
                  <a:pt x="1451662" y="1622688"/>
                  <a:pt x="1352271" y="1622688"/>
                </a:cubicBezTo>
                <a:cubicBezTo>
                  <a:pt x="1252880" y="1622688"/>
                  <a:pt x="1172308" y="1542117"/>
                  <a:pt x="1172308" y="1442725"/>
                </a:cubicBezTo>
                <a:cubicBezTo>
                  <a:pt x="1172308" y="1343334"/>
                  <a:pt x="1252880" y="1262762"/>
                  <a:pt x="1352271" y="1262762"/>
                </a:cubicBezTo>
                <a:close/>
                <a:moveTo>
                  <a:pt x="766117" y="1262762"/>
                </a:moveTo>
                <a:cubicBezTo>
                  <a:pt x="865508" y="1262762"/>
                  <a:pt x="946080" y="1343334"/>
                  <a:pt x="946080" y="1442725"/>
                </a:cubicBezTo>
                <a:cubicBezTo>
                  <a:pt x="946080" y="1542117"/>
                  <a:pt x="865508" y="1622688"/>
                  <a:pt x="766117" y="1622688"/>
                </a:cubicBezTo>
                <a:cubicBezTo>
                  <a:pt x="666726" y="1622688"/>
                  <a:pt x="586154" y="1542117"/>
                  <a:pt x="586154" y="1442725"/>
                </a:cubicBezTo>
                <a:cubicBezTo>
                  <a:pt x="586154" y="1343334"/>
                  <a:pt x="666726" y="1262762"/>
                  <a:pt x="766117" y="1262762"/>
                </a:cubicBezTo>
                <a:close/>
                <a:moveTo>
                  <a:pt x="179963" y="1262762"/>
                </a:moveTo>
                <a:cubicBezTo>
                  <a:pt x="279354" y="1262762"/>
                  <a:pt x="359926" y="1343334"/>
                  <a:pt x="359926" y="1442725"/>
                </a:cubicBezTo>
                <a:cubicBezTo>
                  <a:pt x="359926" y="1542117"/>
                  <a:pt x="279354" y="1622688"/>
                  <a:pt x="179963" y="1622688"/>
                </a:cubicBezTo>
                <a:cubicBezTo>
                  <a:pt x="80572" y="1622688"/>
                  <a:pt x="0" y="1542117"/>
                  <a:pt x="0" y="1442725"/>
                </a:cubicBezTo>
                <a:cubicBezTo>
                  <a:pt x="0" y="1343334"/>
                  <a:pt x="80572" y="1262762"/>
                  <a:pt x="179963" y="1262762"/>
                </a:cubicBezTo>
                <a:close/>
                <a:moveTo>
                  <a:pt x="4869195" y="631381"/>
                </a:moveTo>
                <a:cubicBezTo>
                  <a:pt x="4968586" y="631381"/>
                  <a:pt x="5049158" y="711953"/>
                  <a:pt x="5049158" y="811344"/>
                </a:cubicBezTo>
                <a:cubicBezTo>
                  <a:pt x="5049158" y="910735"/>
                  <a:pt x="4968586" y="991307"/>
                  <a:pt x="4869195" y="991307"/>
                </a:cubicBezTo>
                <a:cubicBezTo>
                  <a:pt x="4769804" y="991307"/>
                  <a:pt x="4689232" y="910735"/>
                  <a:pt x="4689232" y="811344"/>
                </a:cubicBezTo>
                <a:cubicBezTo>
                  <a:pt x="4689232" y="711953"/>
                  <a:pt x="4769804" y="631381"/>
                  <a:pt x="4869195" y="631381"/>
                </a:cubicBezTo>
                <a:close/>
                <a:moveTo>
                  <a:pt x="4283041" y="631381"/>
                </a:moveTo>
                <a:cubicBezTo>
                  <a:pt x="4382432" y="631381"/>
                  <a:pt x="4463004" y="711953"/>
                  <a:pt x="4463004" y="811344"/>
                </a:cubicBezTo>
                <a:cubicBezTo>
                  <a:pt x="4463004" y="910735"/>
                  <a:pt x="4382432" y="991307"/>
                  <a:pt x="4283041" y="991307"/>
                </a:cubicBezTo>
                <a:cubicBezTo>
                  <a:pt x="4183650" y="991307"/>
                  <a:pt x="4103078" y="910735"/>
                  <a:pt x="4103078" y="811344"/>
                </a:cubicBezTo>
                <a:cubicBezTo>
                  <a:pt x="4103078" y="711953"/>
                  <a:pt x="4183650" y="631381"/>
                  <a:pt x="4283041" y="631381"/>
                </a:cubicBezTo>
                <a:close/>
                <a:moveTo>
                  <a:pt x="3696887" y="631381"/>
                </a:moveTo>
                <a:cubicBezTo>
                  <a:pt x="3796278" y="631381"/>
                  <a:pt x="3876850" y="711953"/>
                  <a:pt x="3876850" y="811344"/>
                </a:cubicBezTo>
                <a:cubicBezTo>
                  <a:pt x="3876850" y="910735"/>
                  <a:pt x="3796278" y="991307"/>
                  <a:pt x="3696887" y="991307"/>
                </a:cubicBezTo>
                <a:cubicBezTo>
                  <a:pt x="3597496" y="991307"/>
                  <a:pt x="3516924" y="910735"/>
                  <a:pt x="3516924" y="811344"/>
                </a:cubicBezTo>
                <a:cubicBezTo>
                  <a:pt x="3516924" y="711953"/>
                  <a:pt x="3597496" y="631381"/>
                  <a:pt x="3696887" y="631381"/>
                </a:cubicBezTo>
                <a:close/>
                <a:moveTo>
                  <a:pt x="3110733" y="631381"/>
                </a:moveTo>
                <a:cubicBezTo>
                  <a:pt x="3210124" y="631381"/>
                  <a:pt x="3290696" y="711953"/>
                  <a:pt x="3290696" y="811344"/>
                </a:cubicBezTo>
                <a:cubicBezTo>
                  <a:pt x="3290696" y="910735"/>
                  <a:pt x="3210124" y="991307"/>
                  <a:pt x="3110733" y="991307"/>
                </a:cubicBezTo>
                <a:cubicBezTo>
                  <a:pt x="3011342" y="991307"/>
                  <a:pt x="2930770" y="910735"/>
                  <a:pt x="2930770" y="811344"/>
                </a:cubicBezTo>
                <a:cubicBezTo>
                  <a:pt x="2930770" y="711953"/>
                  <a:pt x="3011342" y="631381"/>
                  <a:pt x="3110733" y="631381"/>
                </a:cubicBezTo>
                <a:close/>
                <a:moveTo>
                  <a:pt x="2524579" y="631381"/>
                </a:moveTo>
                <a:cubicBezTo>
                  <a:pt x="2623970" y="631381"/>
                  <a:pt x="2704542" y="711953"/>
                  <a:pt x="2704542" y="811344"/>
                </a:cubicBezTo>
                <a:cubicBezTo>
                  <a:pt x="2704542" y="910735"/>
                  <a:pt x="2623970" y="991307"/>
                  <a:pt x="2524579" y="991307"/>
                </a:cubicBezTo>
                <a:cubicBezTo>
                  <a:pt x="2425188" y="991307"/>
                  <a:pt x="2344616" y="910735"/>
                  <a:pt x="2344616" y="811344"/>
                </a:cubicBezTo>
                <a:cubicBezTo>
                  <a:pt x="2344616" y="711953"/>
                  <a:pt x="2425188" y="631381"/>
                  <a:pt x="2524579" y="631381"/>
                </a:cubicBezTo>
                <a:close/>
                <a:moveTo>
                  <a:pt x="1938425" y="631381"/>
                </a:moveTo>
                <a:cubicBezTo>
                  <a:pt x="2037816" y="631381"/>
                  <a:pt x="2118388" y="711953"/>
                  <a:pt x="2118388" y="811344"/>
                </a:cubicBezTo>
                <a:cubicBezTo>
                  <a:pt x="2118388" y="910735"/>
                  <a:pt x="2037816" y="991307"/>
                  <a:pt x="1938425" y="991307"/>
                </a:cubicBezTo>
                <a:cubicBezTo>
                  <a:pt x="1839034" y="991307"/>
                  <a:pt x="1758462" y="910735"/>
                  <a:pt x="1758462" y="811344"/>
                </a:cubicBezTo>
                <a:cubicBezTo>
                  <a:pt x="1758462" y="711953"/>
                  <a:pt x="1839034" y="631381"/>
                  <a:pt x="1938425" y="631381"/>
                </a:cubicBezTo>
                <a:close/>
                <a:moveTo>
                  <a:pt x="1352271" y="631381"/>
                </a:moveTo>
                <a:cubicBezTo>
                  <a:pt x="1451662" y="631381"/>
                  <a:pt x="1532234" y="711953"/>
                  <a:pt x="1532234" y="811344"/>
                </a:cubicBezTo>
                <a:cubicBezTo>
                  <a:pt x="1532234" y="910735"/>
                  <a:pt x="1451662" y="991307"/>
                  <a:pt x="1352271" y="991307"/>
                </a:cubicBezTo>
                <a:cubicBezTo>
                  <a:pt x="1252880" y="991307"/>
                  <a:pt x="1172308" y="910735"/>
                  <a:pt x="1172308" y="811344"/>
                </a:cubicBezTo>
                <a:cubicBezTo>
                  <a:pt x="1172308" y="711953"/>
                  <a:pt x="1252880" y="631381"/>
                  <a:pt x="1352271" y="631381"/>
                </a:cubicBezTo>
                <a:close/>
                <a:moveTo>
                  <a:pt x="766117" y="631381"/>
                </a:moveTo>
                <a:cubicBezTo>
                  <a:pt x="865508" y="631381"/>
                  <a:pt x="946080" y="711953"/>
                  <a:pt x="946080" y="811344"/>
                </a:cubicBezTo>
                <a:cubicBezTo>
                  <a:pt x="946080" y="910735"/>
                  <a:pt x="865508" y="991307"/>
                  <a:pt x="766117" y="991307"/>
                </a:cubicBezTo>
                <a:cubicBezTo>
                  <a:pt x="666726" y="991307"/>
                  <a:pt x="586154" y="910735"/>
                  <a:pt x="586154" y="811344"/>
                </a:cubicBezTo>
                <a:cubicBezTo>
                  <a:pt x="586154" y="711953"/>
                  <a:pt x="666726" y="631381"/>
                  <a:pt x="766117" y="631381"/>
                </a:cubicBezTo>
                <a:close/>
                <a:moveTo>
                  <a:pt x="179963" y="631381"/>
                </a:moveTo>
                <a:cubicBezTo>
                  <a:pt x="279354" y="631381"/>
                  <a:pt x="359926" y="711953"/>
                  <a:pt x="359926" y="811344"/>
                </a:cubicBezTo>
                <a:cubicBezTo>
                  <a:pt x="359926" y="910735"/>
                  <a:pt x="279354" y="991307"/>
                  <a:pt x="179963" y="991307"/>
                </a:cubicBezTo>
                <a:cubicBezTo>
                  <a:pt x="80572" y="991307"/>
                  <a:pt x="0" y="910735"/>
                  <a:pt x="0" y="811344"/>
                </a:cubicBezTo>
                <a:cubicBezTo>
                  <a:pt x="0" y="711953"/>
                  <a:pt x="80572" y="631381"/>
                  <a:pt x="179963" y="631381"/>
                </a:cubicBezTo>
                <a:close/>
                <a:moveTo>
                  <a:pt x="4869195" y="0"/>
                </a:moveTo>
                <a:cubicBezTo>
                  <a:pt x="4968586" y="0"/>
                  <a:pt x="5049158" y="80572"/>
                  <a:pt x="5049158" y="179963"/>
                </a:cubicBezTo>
                <a:cubicBezTo>
                  <a:pt x="5049158" y="279354"/>
                  <a:pt x="4968586" y="359926"/>
                  <a:pt x="4869195" y="359926"/>
                </a:cubicBezTo>
                <a:cubicBezTo>
                  <a:pt x="4769804" y="359926"/>
                  <a:pt x="4689232" y="279354"/>
                  <a:pt x="4689232" y="179963"/>
                </a:cubicBezTo>
                <a:cubicBezTo>
                  <a:pt x="4689232" y="80572"/>
                  <a:pt x="4769804" y="0"/>
                  <a:pt x="4869195" y="0"/>
                </a:cubicBezTo>
                <a:close/>
                <a:moveTo>
                  <a:pt x="4283041" y="0"/>
                </a:moveTo>
                <a:cubicBezTo>
                  <a:pt x="4382432" y="0"/>
                  <a:pt x="4463004" y="80572"/>
                  <a:pt x="4463004" y="179963"/>
                </a:cubicBezTo>
                <a:cubicBezTo>
                  <a:pt x="4463004" y="279354"/>
                  <a:pt x="4382432" y="359926"/>
                  <a:pt x="4283041" y="359926"/>
                </a:cubicBezTo>
                <a:cubicBezTo>
                  <a:pt x="4183650" y="359926"/>
                  <a:pt x="4103078" y="279354"/>
                  <a:pt x="4103078" y="179963"/>
                </a:cubicBezTo>
                <a:cubicBezTo>
                  <a:pt x="4103078" y="80572"/>
                  <a:pt x="4183650" y="0"/>
                  <a:pt x="4283041" y="0"/>
                </a:cubicBezTo>
                <a:close/>
                <a:moveTo>
                  <a:pt x="3696887" y="0"/>
                </a:moveTo>
                <a:cubicBezTo>
                  <a:pt x="3796278" y="0"/>
                  <a:pt x="3876850" y="80572"/>
                  <a:pt x="3876850" y="179963"/>
                </a:cubicBezTo>
                <a:cubicBezTo>
                  <a:pt x="3876850" y="279354"/>
                  <a:pt x="3796278" y="359926"/>
                  <a:pt x="3696887" y="359926"/>
                </a:cubicBezTo>
                <a:cubicBezTo>
                  <a:pt x="3597496" y="359926"/>
                  <a:pt x="3516924" y="279354"/>
                  <a:pt x="3516924" y="179963"/>
                </a:cubicBezTo>
                <a:cubicBezTo>
                  <a:pt x="3516924" y="80572"/>
                  <a:pt x="3597496" y="0"/>
                  <a:pt x="3696887" y="0"/>
                </a:cubicBezTo>
                <a:close/>
                <a:moveTo>
                  <a:pt x="3110733" y="0"/>
                </a:moveTo>
                <a:cubicBezTo>
                  <a:pt x="3210124" y="0"/>
                  <a:pt x="3290696" y="80572"/>
                  <a:pt x="3290696" y="179963"/>
                </a:cubicBezTo>
                <a:cubicBezTo>
                  <a:pt x="3290696" y="279354"/>
                  <a:pt x="3210124" y="359926"/>
                  <a:pt x="3110733" y="359926"/>
                </a:cubicBezTo>
                <a:cubicBezTo>
                  <a:pt x="3011342" y="359926"/>
                  <a:pt x="2930770" y="279354"/>
                  <a:pt x="2930770" y="179963"/>
                </a:cubicBezTo>
                <a:cubicBezTo>
                  <a:pt x="2930770" y="80572"/>
                  <a:pt x="3011342" y="0"/>
                  <a:pt x="3110733" y="0"/>
                </a:cubicBezTo>
                <a:close/>
                <a:moveTo>
                  <a:pt x="2524579" y="0"/>
                </a:moveTo>
                <a:cubicBezTo>
                  <a:pt x="2623970" y="0"/>
                  <a:pt x="2704542" y="80572"/>
                  <a:pt x="2704542" y="179963"/>
                </a:cubicBezTo>
                <a:cubicBezTo>
                  <a:pt x="2704542" y="279354"/>
                  <a:pt x="2623970" y="359926"/>
                  <a:pt x="2524579" y="359926"/>
                </a:cubicBezTo>
                <a:cubicBezTo>
                  <a:pt x="2425188" y="359926"/>
                  <a:pt x="2344616" y="279354"/>
                  <a:pt x="2344616" y="179963"/>
                </a:cubicBezTo>
                <a:cubicBezTo>
                  <a:pt x="2344616" y="80572"/>
                  <a:pt x="2425188" y="0"/>
                  <a:pt x="2524579" y="0"/>
                </a:cubicBezTo>
                <a:close/>
                <a:moveTo>
                  <a:pt x="1938425" y="0"/>
                </a:moveTo>
                <a:cubicBezTo>
                  <a:pt x="2037816" y="0"/>
                  <a:pt x="2118388" y="80572"/>
                  <a:pt x="2118388" y="179963"/>
                </a:cubicBezTo>
                <a:cubicBezTo>
                  <a:pt x="2118388" y="279354"/>
                  <a:pt x="2037816" y="359926"/>
                  <a:pt x="1938425" y="359926"/>
                </a:cubicBezTo>
                <a:cubicBezTo>
                  <a:pt x="1839034" y="359926"/>
                  <a:pt x="1758462" y="279354"/>
                  <a:pt x="1758462" y="179963"/>
                </a:cubicBezTo>
                <a:cubicBezTo>
                  <a:pt x="1758462" y="80572"/>
                  <a:pt x="1839034" y="0"/>
                  <a:pt x="1938425" y="0"/>
                </a:cubicBezTo>
                <a:close/>
                <a:moveTo>
                  <a:pt x="1352271" y="0"/>
                </a:moveTo>
                <a:cubicBezTo>
                  <a:pt x="1451662" y="0"/>
                  <a:pt x="1532234" y="80572"/>
                  <a:pt x="1532234" y="179963"/>
                </a:cubicBezTo>
                <a:cubicBezTo>
                  <a:pt x="1532234" y="279354"/>
                  <a:pt x="1451662" y="359926"/>
                  <a:pt x="1352271" y="359926"/>
                </a:cubicBezTo>
                <a:cubicBezTo>
                  <a:pt x="1252880" y="359926"/>
                  <a:pt x="1172308" y="279354"/>
                  <a:pt x="1172308" y="179963"/>
                </a:cubicBezTo>
                <a:cubicBezTo>
                  <a:pt x="1172308" y="80572"/>
                  <a:pt x="1252880" y="0"/>
                  <a:pt x="1352271" y="0"/>
                </a:cubicBezTo>
                <a:close/>
                <a:moveTo>
                  <a:pt x="766117" y="0"/>
                </a:moveTo>
                <a:cubicBezTo>
                  <a:pt x="865508" y="0"/>
                  <a:pt x="946080" y="80572"/>
                  <a:pt x="946080" y="179963"/>
                </a:cubicBezTo>
                <a:cubicBezTo>
                  <a:pt x="946080" y="279354"/>
                  <a:pt x="865508" y="359926"/>
                  <a:pt x="766117" y="359926"/>
                </a:cubicBezTo>
                <a:cubicBezTo>
                  <a:pt x="666726" y="359926"/>
                  <a:pt x="586154" y="279354"/>
                  <a:pt x="586154" y="179963"/>
                </a:cubicBezTo>
                <a:cubicBezTo>
                  <a:pt x="586154" y="80572"/>
                  <a:pt x="666726" y="0"/>
                  <a:pt x="766117" y="0"/>
                </a:cubicBezTo>
                <a:close/>
                <a:moveTo>
                  <a:pt x="179963" y="0"/>
                </a:moveTo>
                <a:cubicBezTo>
                  <a:pt x="279354" y="0"/>
                  <a:pt x="359926" y="80572"/>
                  <a:pt x="359926" y="179963"/>
                </a:cubicBezTo>
                <a:cubicBezTo>
                  <a:pt x="359926" y="279354"/>
                  <a:pt x="279354" y="359926"/>
                  <a:pt x="179963" y="359926"/>
                </a:cubicBezTo>
                <a:cubicBezTo>
                  <a:pt x="80572" y="359926"/>
                  <a:pt x="0" y="279354"/>
                  <a:pt x="0" y="179963"/>
                </a:cubicBezTo>
                <a:cubicBezTo>
                  <a:pt x="0" y="80572"/>
                  <a:pt x="80572" y="0"/>
                  <a:pt x="179963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2">
                  <a:lumMod val="60000"/>
                  <a:lumOff val="40000"/>
                  <a:alpha val="3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任意多边形: 形状 13" descr="257bc7cd-0356-4dab-b955-a2eeef3d216e"/>
          <p:cNvSpPr/>
          <p:nvPr/>
        </p:nvSpPr>
        <p:spPr>
          <a:xfrm flipV="1">
            <a:off x="10570573" y="5573094"/>
            <a:ext cx="948327" cy="779112"/>
          </a:xfrm>
          <a:custGeom>
            <a:avLst/>
            <a:gdLst>
              <a:gd name="connsiteX0" fmla="*/ 4869195 w 5049158"/>
              <a:gd name="connsiteY0" fmla="*/ 3788286 h 4148212"/>
              <a:gd name="connsiteX1" fmla="*/ 5049158 w 5049158"/>
              <a:gd name="connsiteY1" fmla="*/ 3968249 h 4148212"/>
              <a:gd name="connsiteX2" fmla="*/ 4869195 w 5049158"/>
              <a:gd name="connsiteY2" fmla="*/ 4148212 h 4148212"/>
              <a:gd name="connsiteX3" fmla="*/ 4689232 w 5049158"/>
              <a:gd name="connsiteY3" fmla="*/ 3968249 h 4148212"/>
              <a:gd name="connsiteX4" fmla="*/ 4869195 w 5049158"/>
              <a:gd name="connsiteY4" fmla="*/ 3788286 h 4148212"/>
              <a:gd name="connsiteX5" fmla="*/ 4283041 w 5049158"/>
              <a:gd name="connsiteY5" fmla="*/ 3788286 h 4148212"/>
              <a:gd name="connsiteX6" fmla="*/ 4463004 w 5049158"/>
              <a:gd name="connsiteY6" fmla="*/ 3968249 h 4148212"/>
              <a:gd name="connsiteX7" fmla="*/ 4283041 w 5049158"/>
              <a:gd name="connsiteY7" fmla="*/ 4148212 h 4148212"/>
              <a:gd name="connsiteX8" fmla="*/ 4103078 w 5049158"/>
              <a:gd name="connsiteY8" fmla="*/ 3968249 h 4148212"/>
              <a:gd name="connsiteX9" fmla="*/ 4283041 w 5049158"/>
              <a:gd name="connsiteY9" fmla="*/ 3788286 h 4148212"/>
              <a:gd name="connsiteX10" fmla="*/ 3696887 w 5049158"/>
              <a:gd name="connsiteY10" fmla="*/ 3788286 h 4148212"/>
              <a:gd name="connsiteX11" fmla="*/ 3876850 w 5049158"/>
              <a:gd name="connsiteY11" fmla="*/ 3968249 h 4148212"/>
              <a:gd name="connsiteX12" fmla="*/ 3696887 w 5049158"/>
              <a:gd name="connsiteY12" fmla="*/ 4148212 h 4148212"/>
              <a:gd name="connsiteX13" fmla="*/ 3516924 w 5049158"/>
              <a:gd name="connsiteY13" fmla="*/ 3968249 h 4148212"/>
              <a:gd name="connsiteX14" fmla="*/ 3696887 w 5049158"/>
              <a:gd name="connsiteY14" fmla="*/ 3788286 h 4148212"/>
              <a:gd name="connsiteX15" fmla="*/ 3110733 w 5049158"/>
              <a:gd name="connsiteY15" fmla="*/ 3788286 h 4148212"/>
              <a:gd name="connsiteX16" fmla="*/ 3290696 w 5049158"/>
              <a:gd name="connsiteY16" fmla="*/ 3968249 h 4148212"/>
              <a:gd name="connsiteX17" fmla="*/ 3110733 w 5049158"/>
              <a:gd name="connsiteY17" fmla="*/ 4148212 h 4148212"/>
              <a:gd name="connsiteX18" fmla="*/ 2930770 w 5049158"/>
              <a:gd name="connsiteY18" fmla="*/ 3968249 h 4148212"/>
              <a:gd name="connsiteX19" fmla="*/ 3110733 w 5049158"/>
              <a:gd name="connsiteY19" fmla="*/ 3788286 h 4148212"/>
              <a:gd name="connsiteX20" fmla="*/ 2524579 w 5049158"/>
              <a:gd name="connsiteY20" fmla="*/ 3788286 h 4148212"/>
              <a:gd name="connsiteX21" fmla="*/ 2704542 w 5049158"/>
              <a:gd name="connsiteY21" fmla="*/ 3968249 h 4148212"/>
              <a:gd name="connsiteX22" fmla="*/ 2524579 w 5049158"/>
              <a:gd name="connsiteY22" fmla="*/ 4148212 h 4148212"/>
              <a:gd name="connsiteX23" fmla="*/ 2344616 w 5049158"/>
              <a:gd name="connsiteY23" fmla="*/ 3968249 h 4148212"/>
              <a:gd name="connsiteX24" fmla="*/ 2524579 w 5049158"/>
              <a:gd name="connsiteY24" fmla="*/ 3788286 h 4148212"/>
              <a:gd name="connsiteX25" fmla="*/ 1938425 w 5049158"/>
              <a:gd name="connsiteY25" fmla="*/ 3788286 h 4148212"/>
              <a:gd name="connsiteX26" fmla="*/ 2118388 w 5049158"/>
              <a:gd name="connsiteY26" fmla="*/ 3968249 h 4148212"/>
              <a:gd name="connsiteX27" fmla="*/ 1938425 w 5049158"/>
              <a:gd name="connsiteY27" fmla="*/ 4148212 h 4148212"/>
              <a:gd name="connsiteX28" fmla="*/ 1758462 w 5049158"/>
              <a:gd name="connsiteY28" fmla="*/ 3968249 h 4148212"/>
              <a:gd name="connsiteX29" fmla="*/ 1938425 w 5049158"/>
              <a:gd name="connsiteY29" fmla="*/ 3788286 h 4148212"/>
              <a:gd name="connsiteX30" fmla="*/ 1352271 w 5049158"/>
              <a:gd name="connsiteY30" fmla="*/ 3788286 h 4148212"/>
              <a:gd name="connsiteX31" fmla="*/ 1532234 w 5049158"/>
              <a:gd name="connsiteY31" fmla="*/ 3968249 h 4148212"/>
              <a:gd name="connsiteX32" fmla="*/ 1352271 w 5049158"/>
              <a:gd name="connsiteY32" fmla="*/ 4148212 h 4148212"/>
              <a:gd name="connsiteX33" fmla="*/ 1172308 w 5049158"/>
              <a:gd name="connsiteY33" fmla="*/ 3968249 h 4148212"/>
              <a:gd name="connsiteX34" fmla="*/ 1352271 w 5049158"/>
              <a:gd name="connsiteY34" fmla="*/ 3788286 h 4148212"/>
              <a:gd name="connsiteX35" fmla="*/ 766117 w 5049158"/>
              <a:gd name="connsiteY35" fmla="*/ 3788286 h 4148212"/>
              <a:gd name="connsiteX36" fmla="*/ 946080 w 5049158"/>
              <a:gd name="connsiteY36" fmla="*/ 3968249 h 4148212"/>
              <a:gd name="connsiteX37" fmla="*/ 766117 w 5049158"/>
              <a:gd name="connsiteY37" fmla="*/ 4148212 h 4148212"/>
              <a:gd name="connsiteX38" fmla="*/ 586154 w 5049158"/>
              <a:gd name="connsiteY38" fmla="*/ 3968249 h 4148212"/>
              <a:gd name="connsiteX39" fmla="*/ 766117 w 5049158"/>
              <a:gd name="connsiteY39" fmla="*/ 3788286 h 4148212"/>
              <a:gd name="connsiteX40" fmla="*/ 179963 w 5049158"/>
              <a:gd name="connsiteY40" fmla="*/ 3788286 h 4148212"/>
              <a:gd name="connsiteX41" fmla="*/ 359926 w 5049158"/>
              <a:gd name="connsiteY41" fmla="*/ 3968249 h 4148212"/>
              <a:gd name="connsiteX42" fmla="*/ 179963 w 5049158"/>
              <a:gd name="connsiteY42" fmla="*/ 4148212 h 4148212"/>
              <a:gd name="connsiteX43" fmla="*/ 0 w 5049158"/>
              <a:gd name="connsiteY43" fmla="*/ 3968249 h 4148212"/>
              <a:gd name="connsiteX44" fmla="*/ 179963 w 5049158"/>
              <a:gd name="connsiteY44" fmla="*/ 3788286 h 4148212"/>
              <a:gd name="connsiteX45" fmla="*/ 4869195 w 5049158"/>
              <a:gd name="connsiteY45" fmla="*/ 3156905 h 4148212"/>
              <a:gd name="connsiteX46" fmla="*/ 5049158 w 5049158"/>
              <a:gd name="connsiteY46" fmla="*/ 3336868 h 4148212"/>
              <a:gd name="connsiteX47" fmla="*/ 4869195 w 5049158"/>
              <a:gd name="connsiteY47" fmla="*/ 3516831 h 4148212"/>
              <a:gd name="connsiteX48" fmla="*/ 4689232 w 5049158"/>
              <a:gd name="connsiteY48" fmla="*/ 3336868 h 4148212"/>
              <a:gd name="connsiteX49" fmla="*/ 4869195 w 5049158"/>
              <a:gd name="connsiteY49" fmla="*/ 3156905 h 4148212"/>
              <a:gd name="connsiteX50" fmla="*/ 4283041 w 5049158"/>
              <a:gd name="connsiteY50" fmla="*/ 3156905 h 4148212"/>
              <a:gd name="connsiteX51" fmla="*/ 4463004 w 5049158"/>
              <a:gd name="connsiteY51" fmla="*/ 3336868 h 4148212"/>
              <a:gd name="connsiteX52" fmla="*/ 4283041 w 5049158"/>
              <a:gd name="connsiteY52" fmla="*/ 3516831 h 4148212"/>
              <a:gd name="connsiteX53" fmla="*/ 4103078 w 5049158"/>
              <a:gd name="connsiteY53" fmla="*/ 3336868 h 4148212"/>
              <a:gd name="connsiteX54" fmla="*/ 4283041 w 5049158"/>
              <a:gd name="connsiteY54" fmla="*/ 3156905 h 4148212"/>
              <a:gd name="connsiteX55" fmla="*/ 3696887 w 5049158"/>
              <a:gd name="connsiteY55" fmla="*/ 3156905 h 4148212"/>
              <a:gd name="connsiteX56" fmla="*/ 3876850 w 5049158"/>
              <a:gd name="connsiteY56" fmla="*/ 3336868 h 4148212"/>
              <a:gd name="connsiteX57" fmla="*/ 3696887 w 5049158"/>
              <a:gd name="connsiteY57" fmla="*/ 3516831 h 4148212"/>
              <a:gd name="connsiteX58" fmla="*/ 3516924 w 5049158"/>
              <a:gd name="connsiteY58" fmla="*/ 3336868 h 4148212"/>
              <a:gd name="connsiteX59" fmla="*/ 3696887 w 5049158"/>
              <a:gd name="connsiteY59" fmla="*/ 3156905 h 4148212"/>
              <a:gd name="connsiteX60" fmla="*/ 3110733 w 5049158"/>
              <a:gd name="connsiteY60" fmla="*/ 3156905 h 4148212"/>
              <a:gd name="connsiteX61" fmla="*/ 3290696 w 5049158"/>
              <a:gd name="connsiteY61" fmla="*/ 3336868 h 4148212"/>
              <a:gd name="connsiteX62" fmla="*/ 3110733 w 5049158"/>
              <a:gd name="connsiteY62" fmla="*/ 3516831 h 4148212"/>
              <a:gd name="connsiteX63" fmla="*/ 2930770 w 5049158"/>
              <a:gd name="connsiteY63" fmla="*/ 3336868 h 4148212"/>
              <a:gd name="connsiteX64" fmla="*/ 3110733 w 5049158"/>
              <a:gd name="connsiteY64" fmla="*/ 3156905 h 4148212"/>
              <a:gd name="connsiteX65" fmla="*/ 2524579 w 5049158"/>
              <a:gd name="connsiteY65" fmla="*/ 3156905 h 4148212"/>
              <a:gd name="connsiteX66" fmla="*/ 2704542 w 5049158"/>
              <a:gd name="connsiteY66" fmla="*/ 3336868 h 4148212"/>
              <a:gd name="connsiteX67" fmla="*/ 2524579 w 5049158"/>
              <a:gd name="connsiteY67" fmla="*/ 3516831 h 4148212"/>
              <a:gd name="connsiteX68" fmla="*/ 2344616 w 5049158"/>
              <a:gd name="connsiteY68" fmla="*/ 3336868 h 4148212"/>
              <a:gd name="connsiteX69" fmla="*/ 2524579 w 5049158"/>
              <a:gd name="connsiteY69" fmla="*/ 3156905 h 4148212"/>
              <a:gd name="connsiteX70" fmla="*/ 1938425 w 5049158"/>
              <a:gd name="connsiteY70" fmla="*/ 3156905 h 4148212"/>
              <a:gd name="connsiteX71" fmla="*/ 2118388 w 5049158"/>
              <a:gd name="connsiteY71" fmla="*/ 3336868 h 4148212"/>
              <a:gd name="connsiteX72" fmla="*/ 1938425 w 5049158"/>
              <a:gd name="connsiteY72" fmla="*/ 3516831 h 4148212"/>
              <a:gd name="connsiteX73" fmla="*/ 1758462 w 5049158"/>
              <a:gd name="connsiteY73" fmla="*/ 3336868 h 4148212"/>
              <a:gd name="connsiteX74" fmla="*/ 1938425 w 5049158"/>
              <a:gd name="connsiteY74" fmla="*/ 3156905 h 4148212"/>
              <a:gd name="connsiteX75" fmla="*/ 1352271 w 5049158"/>
              <a:gd name="connsiteY75" fmla="*/ 3156905 h 4148212"/>
              <a:gd name="connsiteX76" fmla="*/ 1532234 w 5049158"/>
              <a:gd name="connsiteY76" fmla="*/ 3336868 h 4148212"/>
              <a:gd name="connsiteX77" fmla="*/ 1352271 w 5049158"/>
              <a:gd name="connsiteY77" fmla="*/ 3516831 h 4148212"/>
              <a:gd name="connsiteX78" fmla="*/ 1172308 w 5049158"/>
              <a:gd name="connsiteY78" fmla="*/ 3336868 h 4148212"/>
              <a:gd name="connsiteX79" fmla="*/ 1352271 w 5049158"/>
              <a:gd name="connsiteY79" fmla="*/ 3156905 h 4148212"/>
              <a:gd name="connsiteX80" fmla="*/ 766117 w 5049158"/>
              <a:gd name="connsiteY80" fmla="*/ 3156905 h 4148212"/>
              <a:gd name="connsiteX81" fmla="*/ 946080 w 5049158"/>
              <a:gd name="connsiteY81" fmla="*/ 3336868 h 4148212"/>
              <a:gd name="connsiteX82" fmla="*/ 766117 w 5049158"/>
              <a:gd name="connsiteY82" fmla="*/ 3516831 h 4148212"/>
              <a:gd name="connsiteX83" fmla="*/ 586154 w 5049158"/>
              <a:gd name="connsiteY83" fmla="*/ 3336868 h 4148212"/>
              <a:gd name="connsiteX84" fmla="*/ 766117 w 5049158"/>
              <a:gd name="connsiteY84" fmla="*/ 3156905 h 4148212"/>
              <a:gd name="connsiteX85" fmla="*/ 179963 w 5049158"/>
              <a:gd name="connsiteY85" fmla="*/ 3156905 h 4148212"/>
              <a:gd name="connsiteX86" fmla="*/ 359926 w 5049158"/>
              <a:gd name="connsiteY86" fmla="*/ 3336868 h 4148212"/>
              <a:gd name="connsiteX87" fmla="*/ 179963 w 5049158"/>
              <a:gd name="connsiteY87" fmla="*/ 3516831 h 4148212"/>
              <a:gd name="connsiteX88" fmla="*/ 0 w 5049158"/>
              <a:gd name="connsiteY88" fmla="*/ 3336868 h 4148212"/>
              <a:gd name="connsiteX89" fmla="*/ 179963 w 5049158"/>
              <a:gd name="connsiteY89" fmla="*/ 3156905 h 4148212"/>
              <a:gd name="connsiteX90" fmla="*/ 4869195 w 5049158"/>
              <a:gd name="connsiteY90" fmla="*/ 2525524 h 4148212"/>
              <a:gd name="connsiteX91" fmla="*/ 5049158 w 5049158"/>
              <a:gd name="connsiteY91" fmla="*/ 2705487 h 4148212"/>
              <a:gd name="connsiteX92" fmla="*/ 4869195 w 5049158"/>
              <a:gd name="connsiteY92" fmla="*/ 2885450 h 4148212"/>
              <a:gd name="connsiteX93" fmla="*/ 4689232 w 5049158"/>
              <a:gd name="connsiteY93" fmla="*/ 2705487 h 4148212"/>
              <a:gd name="connsiteX94" fmla="*/ 4869195 w 5049158"/>
              <a:gd name="connsiteY94" fmla="*/ 2525524 h 4148212"/>
              <a:gd name="connsiteX95" fmla="*/ 4283041 w 5049158"/>
              <a:gd name="connsiteY95" fmla="*/ 2525524 h 4148212"/>
              <a:gd name="connsiteX96" fmla="*/ 4463004 w 5049158"/>
              <a:gd name="connsiteY96" fmla="*/ 2705487 h 4148212"/>
              <a:gd name="connsiteX97" fmla="*/ 4283041 w 5049158"/>
              <a:gd name="connsiteY97" fmla="*/ 2885450 h 4148212"/>
              <a:gd name="connsiteX98" fmla="*/ 4103078 w 5049158"/>
              <a:gd name="connsiteY98" fmla="*/ 2705487 h 4148212"/>
              <a:gd name="connsiteX99" fmla="*/ 4283041 w 5049158"/>
              <a:gd name="connsiteY99" fmla="*/ 2525524 h 4148212"/>
              <a:gd name="connsiteX100" fmla="*/ 3696887 w 5049158"/>
              <a:gd name="connsiteY100" fmla="*/ 2525524 h 4148212"/>
              <a:gd name="connsiteX101" fmla="*/ 3876850 w 5049158"/>
              <a:gd name="connsiteY101" fmla="*/ 2705487 h 4148212"/>
              <a:gd name="connsiteX102" fmla="*/ 3696887 w 5049158"/>
              <a:gd name="connsiteY102" fmla="*/ 2885450 h 4148212"/>
              <a:gd name="connsiteX103" fmla="*/ 3516924 w 5049158"/>
              <a:gd name="connsiteY103" fmla="*/ 2705487 h 4148212"/>
              <a:gd name="connsiteX104" fmla="*/ 3696887 w 5049158"/>
              <a:gd name="connsiteY104" fmla="*/ 2525524 h 4148212"/>
              <a:gd name="connsiteX105" fmla="*/ 3110733 w 5049158"/>
              <a:gd name="connsiteY105" fmla="*/ 2525524 h 4148212"/>
              <a:gd name="connsiteX106" fmla="*/ 3290696 w 5049158"/>
              <a:gd name="connsiteY106" fmla="*/ 2705487 h 4148212"/>
              <a:gd name="connsiteX107" fmla="*/ 3110733 w 5049158"/>
              <a:gd name="connsiteY107" fmla="*/ 2885450 h 4148212"/>
              <a:gd name="connsiteX108" fmla="*/ 2930770 w 5049158"/>
              <a:gd name="connsiteY108" fmla="*/ 2705487 h 4148212"/>
              <a:gd name="connsiteX109" fmla="*/ 3110733 w 5049158"/>
              <a:gd name="connsiteY109" fmla="*/ 2525524 h 4148212"/>
              <a:gd name="connsiteX110" fmla="*/ 2524579 w 5049158"/>
              <a:gd name="connsiteY110" fmla="*/ 2525524 h 4148212"/>
              <a:gd name="connsiteX111" fmla="*/ 2704542 w 5049158"/>
              <a:gd name="connsiteY111" fmla="*/ 2705487 h 4148212"/>
              <a:gd name="connsiteX112" fmla="*/ 2524579 w 5049158"/>
              <a:gd name="connsiteY112" fmla="*/ 2885450 h 4148212"/>
              <a:gd name="connsiteX113" fmla="*/ 2344616 w 5049158"/>
              <a:gd name="connsiteY113" fmla="*/ 2705487 h 4148212"/>
              <a:gd name="connsiteX114" fmla="*/ 2524579 w 5049158"/>
              <a:gd name="connsiteY114" fmla="*/ 2525524 h 4148212"/>
              <a:gd name="connsiteX115" fmla="*/ 1938425 w 5049158"/>
              <a:gd name="connsiteY115" fmla="*/ 2525524 h 4148212"/>
              <a:gd name="connsiteX116" fmla="*/ 2118388 w 5049158"/>
              <a:gd name="connsiteY116" fmla="*/ 2705487 h 4148212"/>
              <a:gd name="connsiteX117" fmla="*/ 1938425 w 5049158"/>
              <a:gd name="connsiteY117" fmla="*/ 2885450 h 4148212"/>
              <a:gd name="connsiteX118" fmla="*/ 1758462 w 5049158"/>
              <a:gd name="connsiteY118" fmla="*/ 2705487 h 4148212"/>
              <a:gd name="connsiteX119" fmla="*/ 1938425 w 5049158"/>
              <a:gd name="connsiteY119" fmla="*/ 2525524 h 4148212"/>
              <a:gd name="connsiteX120" fmla="*/ 1352271 w 5049158"/>
              <a:gd name="connsiteY120" fmla="*/ 2525524 h 4148212"/>
              <a:gd name="connsiteX121" fmla="*/ 1532234 w 5049158"/>
              <a:gd name="connsiteY121" fmla="*/ 2705487 h 4148212"/>
              <a:gd name="connsiteX122" fmla="*/ 1352271 w 5049158"/>
              <a:gd name="connsiteY122" fmla="*/ 2885450 h 4148212"/>
              <a:gd name="connsiteX123" fmla="*/ 1172308 w 5049158"/>
              <a:gd name="connsiteY123" fmla="*/ 2705487 h 4148212"/>
              <a:gd name="connsiteX124" fmla="*/ 1352271 w 5049158"/>
              <a:gd name="connsiteY124" fmla="*/ 2525524 h 4148212"/>
              <a:gd name="connsiteX125" fmla="*/ 766117 w 5049158"/>
              <a:gd name="connsiteY125" fmla="*/ 2525524 h 4148212"/>
              <a:gd name="connsiteX126" fmla="*/ 946080 w 5049158"/>
              <a:gd name="connsiteY126" fmla="*/ 2705487 h 4148212"/>
              <a:gd name="connsiteX127" fmla="*/ 766117 w 5049158"/>
              <a:gd name="connsiteY127" fmla="*/ 2885450 h 4148212"/>
              <a:gd name="connsiteX128" fmla="*/ 586154 w 5049158"/>
              <a:gd name="connsiteY128" fmla="*/ 2705487 h 4148212"/>
              <a:gd name="connsiteX129" fmla="*/ 766117 w 5049158"/>
              <a:gd name="connsiteY129" fmla="*/ 2525524 h 4148212"/>
              <a:gd name="connsiteX130" fmla="*/ 179963 w 5049158"/>
              <a:gd name="connsiteY130" fmla="*/ 2525524 h 4148212"/>
              <a:gd name="connsiteX131" fmla="*/ 359926 w 5049158"/>
              <a:gd name="connsiteY131" fmla="*/ 2705487 h 4148212"/>
              <a:gd name="connsiteX132" fmla="*/ 179963 w 5049158"/>
              <a:gd name="connsiteY132" fmla="*/ 2885450 h 4148212"/>
              <a:gd name="connsiteX133" fmla="*/ 0 w 5049158"/>
              <a:gd name="connsiteY133" fmla="*/ 2705487 h 4148212"/>
              <a:gd name="connsiteX134" fmla="*/ 179963 w 5049158"/>
              <a:gd name="connsiteY134" fmla="*/ 2525524 h 4148212"/>
              <a:gd name="connsiteX135" fmla="*/ 4869195 w 5049158"/>
              <a:gd name="connsiteY135" fmla="*/ 1894143 h 4148212"/>
              <a:gd name="connsiteX136" fmla="*/ 5049158 w 5049158"/>
              <a:gd name="connsiteY136" fmla="*/ 2074106 h 4148212"/>
              <a:gd name="connsiteX137" fmla="*/ 4869195 w 5049158"/>
              <a:gd name="connsiteY137" fmla="*/ 2254069 h 4148212"/>
              <a:gd name="connsiteX138" fmla="*/ 4689232 w 5049158"/>
              <a:gd name="connsiteY138" fmla="*/ 2074106 h 4148212"/>
              <a:gd name="connsiteX139" fmla="*/ 4869195 w 5049158"/>
              <a:gd name="connsiteY139" fmla="*/ 1894143 h 4148212"/>
              <a:gd name="connsiteX140" fmla="*/ 4283041 w 5049158"/>
              <a:gd name="connsiteY140" fmla="*/ 1894143 h 4148212"/>
              <a:gd name="connsiteX141" fmla="*/ 4463004 w 5049158"/>
              <a:gd name="connsiteY141" fmla="*/ 2074106 h 4148212"/>
              <a:gd name="connsiteX142" fmla="*/ 4283041 w 5049158"/>
              <a:gd name="connsiteY142" fmla="*/ 2254069 h 4148212"/>
              <a:gd name="connsiteX143" fmla="*/ 4103078 w 5049158"/>
              <a:gd name="connsiteY143" fmla="*/ 2074106 h 4148212"/>
              <a:gd name="connsiteX144" fmla="*/ 4283041 w 5049158"/>
              <a:gd name="connsiteY144" fmla="*/ 1894143 h 4148212"/>
              <a:gd name="connsiteX145" fmla="*/ 3696887 w 5049158"/>
              <a:gd name="connsiteY145" fmla="*/ 1894143 h 4148212"/>
              <a:gd name="connsiteX146" fmla="*/ 3876850 w 5049158"/>
              <a:gd name="connsiteY146" fmla="*/ 2074106 h 4148212"/>
              <a:gd name="connsiteX147" fmla="*/ 3696887 w 5049158"/>
              <a:gd name="connsiteY147" fmla="*/ 2254069 h 4148212"/>
              <a:gd name="connsiteX148" fmla="*/ 3516924 w 5049158"/>
              <a:gd name="connsiteY148" fmla="*/ 2074106 h 4148212"/>
              <a:gd name="connsiteX149" fmla="*/ 3696887 w 5049158"/>
              <a:gd name="connsiteY149" fmla="*/ 1894143 h 4148212"/>
              <a:gd name="connsiteX150" fmla="*/ 3110733 w 5049158"/>
              <a:gd name="connsiteY150" fmla="*/ 1894143 h 4148212"/>
              <a:gd name="connsiteX151" fmla="*/ 3290696 w 5049158"/>
              <a:gd name="connsiteY151" fmla="*/ 2074106 h 4148212"/>
              <a:gd name="connsiteX152" fmla="*/ 3110733 w 5049158"/>
              <a:gd name="connsiteY152" fmla="*/ 2254069 h 4148212"/>
              <a:gd name="connsiteX153" fmla="*/ 2930770 w 5049158"/>
              <a:gd name="connsiteY153" fmla="*/ 2074106 h 4148212"/>
              <a:gd name="connsiteX154" fmla="*/ 3110733 w 5049158"/>
              <a:gd name="connsiteY154" fmla="*/ 1894143 h 4148212"/>
              <a:gd name="connsiteX155" fmla="*/ 2524579 w 5049158"/>
              <a:gd name="connsiteY155" fmla="*/ 1894143 h 4148212"/>
              <a:gd name="connsiteX156" fmla="*/ 2704542 w 5049158"/>
              <a:gd name="connsiteY156" fmla="*/ 2074106 h 4148212"/>
              <a:gd name="connsiteX157" fmla="*/ 2524579 w 5049158"/>
              <a:gd name="connsiteY157" fmla="*/ 2254069 h 4148212"/>
              <a:gd name="connsiteX158" fmla="*/ 2344616 w 5049158"/>
              <a:gd name="connsiteY158" fmla="*/ 2074106 h 4148212"/>
              <a:gd name="connsiteX159" fmla="*/ 2524579 w 5049158"/>
              <a:gd name="connsiteY159" fmla="*/ 1894143 h 4148212"/>
              <a:gd name="connsiteX160" fmla="*/ 1938425 w 5049158"/>
              <a:gd name="connsiteY160" fmla="*/ 1894143 h 4148212"/>
              <a:gd name="connsiteX161" fmla="*/ 2118388 w 5049158"/>
              <a:gd name="connsiteY161" fmla="*/ 2074106 h 4148212"/>
              <a:gd name="connsiteX162" fmla="*/ 1938425 w 5049158"/>
              <a:gd name="connsiteY162" fmla="*/ 2254069 h 4148212"/>
              <a:gd name="connsiteX163" fmla="*/ 1758462 w 5049158"/>
              <a:gd name="connsiteY163" fmla="*/ 2074106 h 4148212"/>
              <a:gd name="connsiteX164" fmla="*/ 1938425 w 5049158"/>
              <a:gd name="connsiteY164" fmla="*/ 1894143 h 4148212"/>
              <a:gd name="connsiteX165" fmla="*/ 1352271 w 5049158"/>
              <a:gd name="connsiteY165" fmla="*/ 1894143 h 4148212"/>
              <a:gd name="connsiteX166" fmla="*/ 1532234 w 5049158"/>
              <a:gd name="connsiteY166" fmla="*/ 2074106 h 4148212"/>
              <a:gd name="connsiteX167" fmla="*/ 1352271 w 5049158"/>
              <a:gd name="connsiteY167" fmla="*/ 2254069 h 4148212"/>
              <a:gd name="connsiteX168" fmla="*/ 1172308 w 5049158"/>
              <a:gd name="connsiteY168" fmla="*/ 2074106 h 4148212"/>
              <a:gd name="connsiteX169" fmla="*/ 1352271 w 5049158"/>
              <a:gd name="connsiteY169" fmla="*/ 1894143 h 4148212"/>
              <a:gd name="connsiteX170" fmla="*/ 766117 w 5049158"/>
              <a:gd name="connsiteY170" fmla="*/ 1894143 h 4148212"/>
              <a:gd name="connsiteX171" fmla="*/ 946080 w 5049158"/>
              <a:gd name="connsiteY171" fmla="*/ 2074106 h 4148212"/>
              <a:gd name="connsiteX172" fmla="*/ 766117 w 5049158"/>
              <a:gd name="connsiteY172" fmla="*/ 2254069 h 4148212"/>
              <a:gd name="connsiteX173" fmla="*/ 586154 w 5049158"/>
              <a:gd name="connsiteY173" fmla="*/ 2074106 h 4148212"/>
              <a:gd name="connsiteX174" fmla="*/ 766117 w 5049158"/>
              <a:gd name="connsiteY174" fmla="*/ 1894143 h 4148212"/>
              <a:gd name="connsiteX175" fmla="*/ 179963 w 5049158"/>
              <a:gd name="connsiteY175" fmla="*/ 1894143 h 4148212"/>
              <a:gd name="connsiteX176" fmla="*/ 359926 w 5049158"/>
              <a:gd name="connsiteY176" fmla="*/ 2074106 h 4148212"/>
              <a:gd name="connsiteX177" fmla="*/ 179963 w 5049158"/>
              <a:gd name="connsiteY177" fmla="*/ 2254069 h 4148212"/>
              <a:gd name="connsiteX178" fmla="*/ 0 w 5049158"/>
              <a:gd name="connsiteY178" fmla="*/ 2074106 h 4148212"/>
              <a:gd name="connsiteX179" fmla="*/ 179963 w 5049158"/>
              <a:gd name="connsiteY179" fmla="*/ 1894143 h 4148212"/>
              <a:gd name="connsiteX180" fmla="*/ 4869195 w 5049158"/>
              <a:gd name="connsiteY180" fmla="*/ 1262762 h 4148212"/>
              <a:gd name="connsiteX181" fmla="*/ 5049158 w 5049158"/>
              <a:gd name="connsiteY181" fmla="*/ 1442725 h 4148212"/>
              <a:gd name="connsiteX182" fmla="*/ 4869195 w 5049158"/>
              <a:gd name="connsiteY182" fmla="*/ 1622688 h 4148212"/>
              <a:gd name="connsiteX183" fmla="*/ 4689232 w 5049158"/>
              <a:gd name="connsiteY183" fmla="*/ 1442725 h 4148212"/>
              <a:gd name="connsiteX184" fmla="*/ 4869195 w 5049158"/>
              <a:gd name="connsiteY184" fmla="*/ 1262762 h 4148212"/>
              <a:gd name="connsiteX185" fmla="*/ 4283041 w 5049158"/>
              <a:gd name="connsiteY185" fmla="*/ 1262762 h 4148212"/>
              <a:gd name="connsiteX186" fmla="*/ 4463004 w 5049158"/>
              <a:gd name="connsiteY186" fmla="*/ 1442725 h 4148212"/>
              <a:gd name="connsiteX187" fmla="*/ 4283041 w 5049158"/>
              <a:gd name="connsiteY187" fmla="*/ 1622688 h 4148212"/>
              <a:gd name="connsiteX188" fmla="*/ 4103078 w 5049158"/>
              <a:gd name="connsiteY188" fmla="*/ 1442725 h 4148212"/>
              <a:gd name="connsiteX189" fmla="*/ 4283041 w 5049158"/>
              <a:gd name="connsiteY189" fmla="*/ 1262762 h 4148212"/>
              <a:gd name="connsiteX190" fmla="*/ 3696887 w 5049158"/>
              <a:gd name="connsiteY190" fmla="*/ 1262762 h 4148212"/>
              <a:gd name="connsiteX191" fmla="*/ 3876850 w 5049158"/>
              <a:gd name="connsiteY191" fmla="*/ 1442725 h 4148212"/>
              <a:gd name="connsiteX192" fmla="*/ 3696887 w 5049158"/>
              <a:gd name="connsiteY192" fmla="*/ 1622688 h 4148212"/>
              <a:gd name="connsiteX193" fmla="*/ 3516924 w 5049158"/>
              <a:gd name="connsiteY193" fmla="*/ 1442725 h 4148212"/>
              <a:gd name="connsiteX194" fmla="*/ 3696887 w 5049158"/>
              <a:gd name="connsiteY194" fmla="*/ 1262762 h 4148212"/>
              <a:gd name="connsiteX195" fmla="*/ 3110733 w 5049158"/>
              <a:gd name="connsiteY195" fmla="*/ 1262762 h 4148212"/>
              <a:gd name="connsiteX196" fmla="*/ 3290696 w 5049158"/>
              <a:gd name="connsiteY196" fmla="*/ 1442725 h 4148212"/>
              <a:gd name="connsiteX197" fmla="*/ 3110733 w 5049158"/>
              <a:gd name="connsiteY197" fmla="*/ 1622688 h 4148212"/>
              <a:gd name="connsiteX198" fmla="*/ 2930770 w 5049158"/>
              <a:gd name="connsiteY198" fmla="*/ 1442725 h 4148212"/>
              <a:gd name="connsiteX199" fmla="*/ 3110733 w 5049158"/>
              <a:gd name="connsiteY199" fmla="*/ 1262762 h 4148212"/>
              <a:gd name="connsiteX200" fmla="*/ 2524579 w 5049158"/>
              <a:gd name="connsiteY200" fmla="*/ 1262762 h 4148212"/>
              <a:gd name="connsiteX201" fmla="*/ 2704542 w 5049158"/>
              <a:gd name="connsiteY201" fmla="*/ 1442725 h 4148212"/>
              <a:gd name="connsiteX202" fmla="*/ 2524579 w 5049158"/>
              <a:gd name="connsiteY202" fmla="*/ 1622688 h 4148212"/>
              <a:gd name="connsiteX203" fmla="*/ 2344616 w 5049158"/>
              <a:gd name="connsiteY203" fmla="*/ 1442725 h 4148212"/>
              <a:gd name="connsiteX204" fmla="*/ 2524579 w 5049158"/>
              <a:gd name="connsiteY204" fmla="*/ 1262762 h 4148212"/>
              <a:gd name="connsiteX205" fmla="*/ 1938425 w 5049158"/>
              <a:gd name="connsiteY205" fmla="*/ 1262762 h 4148212"/>
              <a:gd name="connsiteX206" fmla="*/ 2118388 w 5049158"/>
              <a:gd name="connsiteY206" fmla="*/ 1442725 h 4148212"/>
              <a:gd name="connsiteX207" fmla="*/ 1938425 w 5049158"/>
              <a:gd name="connsiteY207" fmla="*/ 1622688 h 4148212"/>
              <a:gd name="connsiteX208" fmla="*/ 1758462 w 5049158"/>
              <a:gd name="connsiteY208" fmla="*/ 1442725 h 4148212"/>
              <a:gd name="connsiteX209" fmla="*/ 1938425 w 5049158"/>
              <a:gd name="connsiteY209" fmla="*/ 1262762 h 4148212"/>
              <a:gd name="connsiteX210" fmla="*/ 1352271 w 5049158"/>
              <a:gd name="connsiteY210" fmla="*/ 1262762 h 4148212"/>
              <a:gd name="connsiteX211" fmla="*/ 1532234 w 5049158"/>
              <a:gd name="connsiteY211" fmla="*/ 1442725 h 4148212"/>
              <a:gd name="connsiteX212" fmla="*/ 1352271 w 5049158"/>
              <a:gd name="connsiteY212" fmla="*/ 1622688 h 4148212"/>
              <a:gd name="connsiteX213" fmla="*/ 1172308 w 5049158"/>
              <a:gd name="connsiteY213" fmla="*/ 1442725 h 4148212"/>
              <a:gd name="connsiteX214" fmla="*/ 1352271 w 5049158"/>
              <a:gd name="connsiteY214" fmla="*/ 1262762 h 4148212"/>
              <a:gd name="connsiteX215" fmla="*/ 766117 w 5049158"/>
              <a:gd name="connsiteY215" fmla="*/ 1262762 h 4148212"/>
              <a:gd name="connsiteX216" fmla="*/ 946080 w 5049158"/>
              <a:gd name="connsiteY216" fmla="*/ 1442725 h 4148212"/>
              <a:gd name="connsiteX217" fmla="*/ 766117 w 5049158"/>
              <a:gd name="connsiteY217" fmla="*/ 1622688 h 4148212"/>
              <a:gd name="connsiteX218" fmla="*/ 586154 w 5049158"/>
              <a:gd name="connsiteY218" fmla="*/ 1442725 h 4148212"/>
              <a:gd name="connsiteX219" fmla="*/ 766117 w 5049158"/>
              <a:gd name="connsiteY219" fmla="*/ 1262762 h 4148212"/>
              <a:gd name="connsiteX220" fmla="*/ 179963 w 5049158"/>
              <a:gd name="connsiteY220" fmla="*/ 1262762 h 4148212"/>
              <a:gd name="connsiteX221" fmla="*/ 359926 w 5049158"/>
              <a:gd name="connsiteY221" fmla="*/ 1442725 h 4148212"/>
              <a:gd name="connsiteX222" fmla="*/ 179963 w 5049158"/>
              <a:gd name="connsiteY222" fmla="*/ 1622688 h 4148212"/>
              <a:gd name="connsiteX223" fmla="*/ 0 w 5049158"/>
              <a:gd name="connsiteY223" fmla="*/ 1442725 h 4148212"/>
              <a:gd name="connsiteX224" fmla="*/ 179963 w 5049158"/>
              <a:gd name="connsiteY224" fmla="*/ 1262762 h 4148212"/>
              <a:gd name="connsiteX225" fmla="*/ 4869195 w 5049158"/>
              <a:gd name="connsiteY225" fmla="*/ 631381 h 4148212"/>
              <a:gd name="connsiteX226" fmla="*/ 5049158 w 5049158"/>
              <a:gd name="connsiteY226" fmla="*/ 811344 h 4148212"/>
              <a:gd name="connsiteX227" fmla="*/ 4869195 w 5049158"/>
              <a:gd name="connsiteY227" fmla="*/ 991307 h 4148212"/>
              <a:gd name="connsiteX228" fmla="*/ 4689232 w 5049158"/>
              <a:gd name="connsiteY228" fmla="*/ 811344 h 4148212"/>
              <a:gd name="connsiteX229" fmla="*/ 4869195 w 5049158"/>
              <a:gd name="connsiteY229" fmla="*/ 631381 h 4148212"/>
              <a:gd name="connsiteX230" fmla="*/ 4283041 w 5049158"/>
              <a:gd name="connsiteY230" fmla="*/ 631381 h 4148212"/>
              <a:gd name="connsiteX231" fmla="*/ 4463004 w 5049158"/>
              <a:gd name="connsiteY231" fmla="*/ 811344 h 4148212"/>
              <a:gd name="connsiteX232" fmla="*/ 4283041 w 5049158"/>
              <a:gd name="connsiteY232" fmla="*/ 991307 h 4148212"/>
              <a:gd name="connsiteX233" fmla="*/ 4103078 w 5049158"/>
              <a:gd name="connsiteY233" fmla="*/ 811344 h 4148212"/>
              <a:gd name="connsiteX234" fmla="*/ 4283041 w 5049158"/>
              <a:gd name="connsiteY234" fmla="*/ 631381 h 4148212"/>
              <a:gd name="connsiteX235" fmla="*/ 3696887 w 5049158"/>
              <a:gd name="connsiteY235" fmla="*/ 631381 h 4148212"/>
              <a:gd name="connsiteX236" fmla="*/ 3876850 w 5049158"/>
              <a:gd name="connsiteY236" fmla="*/ 811344 h 4148212"/>
              <a:gd name="connsiteX237" fmla="*/ 3696887 w 5049158"/>
              <a:gd name="connsiteY237" fmla="*/ 991307 h 4148212"/>
              <a:gd name="connsiteX238" fmla="*/ 3516924 w 5049158"/>
              <a:gd name="connsiteY238" fmla="*/ 811344 h 4148212"/>
              <a:gd name="connsiteX239" fmla="*/ 3696887 w 5049158"/>
              <a:gd name="connsiteY239" fmla="*/ 631381 h 4148212"/>
              <a:gd name="connsiteX240" fmla="*/ 3110733 w 5049158"/>
              <a:gd name="connsiteY240" fmla="*/ 631381 h 4148212"/>
              <a:gd name="connsiteX241" fmla="*/ 3290696 w 5049158"/>
              <a:gd name="connsiteY241" fmla="*/ 811344 h 4148212"/>
              <a:gd name="connsiteX242" fmla="*/ 3110733 w 5049158"/>
              <a:gd name="connsiteY242" fmla="*/ 991307 h 4148212"/>
              <a:gd name="connsiteX243" fmla="*/ 2930770 w 5049158"/>
              <a:gd name="connsiteY243" fmla="*/ 811344 h 4148212"/>
              <a:gd name="connsiteX244" fmla="*/ 3110733 w 5049158"/>
              <a:gd name="connsiteY244" fmla="*/ 631381 h 4148212"/>
              <a:gd name="connsiteX245" fmla="*/ 2524579 w 5049158"/>
              <a:gd name="connsiteY245" fmla="*/ 631381 h 4148212"/>
              <a:gd name="connsiteX246" fmla="*/ 2704542 w 5049158"/>
              <a:gd name="connsiteY246" fmla="*/ 811344 h 4148212"/>
              <a:gd name="connsiteX247" fmla="*/ 2524579 w 5049158"/>
              <a:gd name="connsiteY247" fmla="*/ 991307 h 4148212"/>
              <a:gd name="connsiteX248" fmla="*/ 2344616 w 5049158"/>
              <a:gd name="connsiteY248" fmla="*/ 811344 h 4148212"/>
              <a:gd name="connsiteX249" fmla="*/ 2524579 w 5049158"/>
              <a:gd name="connsiteY249" fmla="*/ 631381 h 4148212"/>
              <a:gd name="connsiteX250" fmla="*/ 1938425 w 5049158"/>
              <a:gd name="connsiteY250" fmla="*/ 631381 h 4148212"/>
              <a:gd name="connsiteX251" fmla="*/ 2118388 w 5049158"/>
              <a:gd name="connsiteY251" fmla="*/ 811344 h 4148212"/>
              <a:gd name="connsiteX252" fmla="*/ 1938425 w 5049158"/>
              <a:gd name="connsiteY252" fmla="*/ 991307 h 4148212"/>
              <a:gd name="connsiteX253" fmla="*/ 1758462 w 5049158"/>
              <a:gd name="connsiteY253" fmla="*/ 811344 h 4148212"/>
              <a:gd name="connsiteX254" fmla="*/ 1938425 w 5049158"/>
              <a:gd name="connsiteY254" fmla="*/ 631381 h 4148212"/>
              <a:gd name="connsiteX255" fmla="*/ 1352271 w 5049158"/>
              <a:gd name="connsiteY255" fmla="*/ 631381 h 4148212"/>
              <a:gd name="connsiteX256" fmla="*/ 1532234 w 5049158"/>
              <a:gd name="connsiteY256" fmla="*/ 811344 h 4148212"/>
              <a:gd name="connsiteX257" fmla="*/ 1352271 w 5049158"/>
              <a:gd name="connsiteY257" fmla="*/ 991307 h 4148212"/>
              <a:gd name="connsiteX258" fmla="*/ 1172308 w 5049158"/>
              <a:gd name="connsiteY258" fmla="*/ 811344 h 4148212"/>
              <a:gd name="connsiteX259" fmla="*/ 1352271 w 5049158"/>
              <a:gd name="connsiteY259" fmla="*/ 631381 h 4148212"/>
              <a:gd name="connsiteX260" fmla="*/ 766117 w 5049158"/>
              <a:gd name="connsiteY260" fmla="*/ 631381 h 4148212"/>
              <a:gd name="connsiteX261" fmla="*/ 946080 w 5049158"/>
              <a:gd name="connsiteY261" fmla="*/ 811344 h 4148212"/>
              <a:gd name="connsiteX262" fmla="*/ 766117 w 5049158"/>
              <a:gd name="connsiteY262" fmla="*/ 991307 h 4148212"/>
              <a:gd name="connsiteX263" fmla="*/ 586154 w 5049158"/>
              <a:gd name="connsiteY263" fmla="*/ 811344 h 4148212"/>
              <a:gd name="connsiteX264" fmla="*/ 766117 w 5049158"/>
              <a:gd name="connsiteY264" fmla="*/ 631381 h 4148212"/>
              <a:gd name="connsiteX265" fmla="*/ 179963 w 5049158"/>
              <a:gd name="connsiteY265" fmla="*/ 631381 h 4148212"/>
              <a:gd name="connsiteX266" fmla="*/ 359926 w 5049158"/>
              <a:gd name="connsiteY266" fmla="*/ 811344 h 4148212"/>
              <a:gd name="connsiteX267" fmla="*/ 179963 w 5049158"/>
              <a:gd name="connsiteY267" fmla="*/ 991307 h 4148212"/>
              <a:gd name="connsiteX268" fmla="*/ 0 w 5049158"/>
              <a:gd name="connsiteY268" fmla="*/ 811344 h 4148212"/>
              <a:gd name="connsiteX269" fmla="*/ 179963 w 5049158"/>
              <a:gd name="connsiteY269" fmla="*/ 631381 h 4148212"/>
              <a:gd name="connsiteX270" fmla="*/ 4869195 w 5049158"/>
              <a:gd name="connsiteY270" fmla="*/ 0 h 4148212"/>
              <a:gd name="connsiteX271" fmla="*/ 5049158 w 5049158"/>
              <a:gd name="connsiteY271" fmla="*/ 179963 h 4148212"/>
              <a:gd name="connsiteX272" fmla="*/ 4869195 w 5049158"/>
              <a:gd name="connsiteY272" fmla="*/ 359926 h 4148212"/>
              <a:gd name="connsiteX273" fmla="*/ 4689232 w 5049158"/>
              <a:gd name="connsiteY273" fmla="*/ 179963 h 4148212"/>
              <a:gd name="connsiteX274" fmla="*/ 4869195 w 5049158"/>
              <a:gd name="connsiteY274" fmla="*/ 0 h 4148212"/>
              <a:gd name="connsiteX275" fmla="*/ 4283041 w 5049158"/>
              <a:gd name="connsiteY275" fmla="*/ 0 h 4148212"/>
              <a:gd name="connsiteX276" fmla="*/ 4463004 w 5049158"/>
              <a:gd name="connsiteY276" fmla="*/ 179963 h 4148212"/>
              <a:gd name="connsiteX277" fmla="*/ 4283041 w 5049158"/>
              <a:gd name="connsiteY277" fmla="*/ 359926 h 4148212"/>
              <a:gd name="connsiteX278" fmla="*/ 4103078 w 5049158"/>
              <a:gd name="connsiteY278" fmla="*/ 179963 h 4148212"/>
              <a:gd name="connsiteX279" fmla="*/ 4283041 w 5049158"/>
              <a:gd name="connsiteY279" fmla="*/ 0 h 4148212"/>
              <a:gd name="connsiteX280" fmla="*/ 3696887 w 5049158"/>
              <a:gd name="connsiteY280" fmla="*/ 0 h 4148212"/>
              <a:gd name="connsiteX281" fmla="*/ 3876850 w 5049158"/>
              <a:gd name="connsiteY281" fmla="*/ 179963 h 4148212"/>
              <a:gd name="connsiteX282" fmla="*/ 3696887 w 5049158"/>
              <a:gd name="connsiteY282" fmla="*/ 359926 h 4148212"/>
              <a:gd name="connsiteX283" fmla="*/ 3516924 w 5049158"/>
              <a:gd name="connsiteY283" fmla="*/ 179963 h 4148212"/>
              <a:gd name="connsiteX284" fmla="*/ 3696887 w 5049158"/>
              <a:gd name="connsiteY284" fmla="*/ 0 h 4148212"/>
              <a:gd name="connsiteX285" fmla="*/ 3110733 w 5049158"/>
              <a:gd name="connsiteY285" fmla="*/ 0 h 4148212"/>
              <a:gd name="connsiteX286" fmla="*/ 3290696 w 5049158"/>
              <a:gd name="connsiteY286" fmla="*/ 179963 h 4148212"/>
              <a:gd name="connsiteX287" fmla="*/ 3110733 w 5049158"/>
              <a:gd name="connsiteY287" fmla="*/ 359926 h 4148212"/>
              <a:gd name="connsiteX288" fmla="*/ 2930770 w 5049158"/>
              <a:gd name="connsiteY288" fmla="*/ 179963 h 4148212"/>
              <a:gd name="connsiteX289" fmla="*/ 3110733 w 5049158"/>
              <a:gd name="connsiteY289" fmla="*/ 0 h 4148212"/>
              <a:gd name="connsiteX290" fmla="*/ 2524579 w 5049158"/>
              <a:gd name="connsiteY290" fmla="*/ 0 h 4148212"/>
              <a:gd name="connsiteX291" fmla="*/ 2704542 w 5049158"/>
              <a:gd name="connsiteY291" fmla="*/ 179963 h 4148212"/>
              <a:gd name="connsiteX292" fmla="*/ 2524579 w 5049158"/>
              <a:gd name="connsiteY292" fmla="*/ 359926 h 4148212"/>
              <a:gd name="connsiteX293" fmla="*/ 2344616 w 5049158"/>
              <a:gd name="connsiteY293" fmla="*/ 179963 h 4148212"/>
              <a:gd name="connsiteX294" fmla="*/ 2524579 w 5049158"/>
              <a:gd name="connsiteY294" fmla="*/ 0 h 4148212"/>
              <a:gd name="connsiteX295" fmla="*/ 1938425 w 5049158"/>
              <a:gd name="connsiteY295" fmla="*/ 0 h 4148212"/>
              <a:gd name="connsiteX296" fmla="*/ 2118388 w 5049158"/>
              <a:gd name="connsiteY296" fmla="*/ 179963 h 4148212"/>
              <a:gd name="connsiteX297" fmla="*/ 1938425 w 5049158"/>
              <a:gd name="connsiteY297" fmla="*/ 359926 h 4148212"/>
              <a:gd name="connsiteX298" fmla="*/ 1758462 w 5049158"/>
              <a:gd name="connsiteY298" fmla="*/ 179963 h 4148212"/>
              <a:gd name="connsiteX299" fmla="*/ 1938425 w 5049158"/>
              <a:gd name="connsiteY299" fmla="*/ 0 h 4148212"/>
              <a:gd name="connsiteX300" fmla="*/ 1352271 w 5049158"/>
              <a:gd name="connsiteY300" fmla="*/ 0 h 4148212"/>
              <a:gd name="connsiteX301" fmla="*/ 1532234 w 5049158"/>
              <a:gd name="connsiteY301" fmla="*/ 179963 h 4148212"/>
              <a:gd name="connsiteX302" fmla="*/ 1352271 w 5049158"/>
              <a:gd name="connsiteY302" fmla="*/ 359926 h 4148212"/>
              <a:gd name="connsiteX303" fmla="*/ 1172308 w 5049158"/>
              <a:gd name="connsiteY303" fmla="*/ 179963 h 4148212"/>
              <a:gd name="connsiteX304" fmla="*/ 1352271 w 5049158"/>
              <a:gd name="connsiteY304" fmla="*/ 0 h 4148212"/>
              <a:gd name="connsiteX305" fmla="*/ 766117 w 5049158"/>
              <a:gd name="connsiteY305" fmla="*/ 0 h 4148212"/>
              <a:gd name="connsiteX306" fmla="*/ 946080 w 5049158"/>
              <a:gd name="connsiteY306" fmla="*/ 179963 h 4148212"/>
              <a:gd name="connsiteX307" fmla="*/ 766117 w 5049158"/>
              <a:gd name="connsiteY307" fmla="*/ 359926 h 4148212"/>
              <a:gd name="connsiteX308" fmla="*/ 586154 w 5049158"/>
              <a:gd name="connsiteY308" fmla="*/ 179963 h 4148212"/>
              <a:gd name="connsiteX309" fmla="*/ 766117 w 5049158"/>
              <a:gd name="connsiteY309" fmla="*/ 0 h 4148212"/>
              <a:gd name="connsiteX310" fmla="*/ 179963 w 5049158"/>
              <a:gd name="connsiteY310" fmla="*/ 0 h 4148212"/>
              <a:gd name="connsiteX311" fmla="*/ 359926 w 5049158"/>
              <a:gd name="connsiteY311" fmla="*/ 179963 h 4148212"/>
              <a:gd name="connsiteX312" fmla="*/ 179963 w 5049158"/>
              <a:gd name="connsiteY312" fmla="*/ 359926 h 4148212"/>
              <a:gd name="connsiteX313" fmla="*/ 0 w 5049158"/>
              <a:gd name="connsiteY313" fmla="*/ 179963 h 4148212"/>
              <a:gd name="connsiteX314" fmla="*/ 179963 w 5049158"/>
              <a:gd name="connsiteY314" fmla="*/ 0 h 414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049158" h="4148212">
                <a:moveTo>
                  <a:pt x="4869195" y="3788286"/>
                </a:moveTo>
                <a:cubicBezTo>
                  <a:pt x="4968586" y="3788286"/>
                  <a:pt x="5049158" y="3868858"/>
                  <a:pt x="5049158" y="3968249"/>
                </a:cubicBezTo>
                <a:cubicBezTo>
                  <a:pt x="5049158" y="4067640"/>
                  <a:pt x="4968586" y="4148212"/>
                  <a:pt x="4869195" y="4148212"/>
                </a:cubicBezTo>
                <a:cubicBezTo>
                  <a:pt x="4769804" y="4148212"/>
                  <a:pt x="4689232" y="4067640"/>
                  <a:pt x="4689232" y="3968249"/>
                </a:cubicBezTo>
                <a:cubicBezTo>
                  <a:pt x="4689232" y="3868858"/>
                  <a:pt x="4769804" y="3788286"/>
                  <a:pt x="4869195" y="3788286"/>
                </a:cubicBezTo>
                <a:close/>
                <a:moveTo>
                  <a:pt x="4283041" y="3788286"/>
                </a:moveTo>
                <a:cubicBezTo>
                  <a:pt x="4382432" y="3788286"/>
                  <a:pt x="4463004" y="3868858"/>
                  <a:pt x="4463004" y="3968249"/>
                </a:cubicBezTo>
                <a:cubicBezTo>
                  <a:pt x="4463004" y="4067640"/>
                  <a:pt x="4382432" y="4148212"/>
                  <a:pt x="4283041" y="4148212"/>
                </a:cubicBezTo>
                <a:cubicBezTo>
                  <a:pt x="4183650" y="4148212"/>
                  <a:pt x="4103078" y="4067640"/>
                  <a:pt x="4103078" y="3968249"/>
                </a:cubicBezTo>
                <a:cubicBezTo>
                  <a:pt x="4103078" y="3868858"/>
                  <a:pt x="4183650" y="3788286"/>
                  <a:pt x="4283041" y="3788286"/>
                </a:cubicBezTo>
                <a:close/>
                <a:moveTo>
                  <a:pt x="3696887" y="3788286"/>
                </a:moveTo>
                <a:cubicBezTo>
                  <a:pt x="3796278" y="3788286"/>
                  <a:pt x="3876850" y="3868858"/>
                  <a:pt x="3876850" y="3968249"/>
                </a:cubicBezTo>
                <a:cubicBezTo>
                  <a:pt x="3876850" y="4067640"/>
                  <a:pt x="3796278" y="4148212"/>
                  <a:pt x="3696887" y="4148212"/>
                </a:cubicBezTo>
                <a:cubicBezTo>
                  <a:pt x="3597496" y="4148212"/>
                  <a:pt x="3516924" y="4067640"/>
                  <a:pt x="3516924" y="3968249"/>
                </a:cubicBezTo>
                <a:cubicBezTo>
                  <a:pt x="3516924" y="3868858"/>
                  <a:pt x="3597496" y="3788286"/>
                  <a:pt x="3696887" y="3788286"/>
                </a:cubicBezTo>
                <a:close/>
                <a:moveTo>
                  <a:pt x="3110733" y="3788286"/>
                </a:moveTo>
                <a:cubicBezTo>
                  <a:pt x="3210124" y="3788286"/>
                  <a:pt x="3290696" y="3868858"/>
                  <a:pt x="3290696" y="3968249"/>
                </a:cubicBezTo>
                <a:cubicBezTo>
                  <a:pt x="3290696" y="4067640"/>
                  <a:pt x="3210124" y="4148212"/>
                  <a:pt x="3110733" y="4148212"/>
                </a:cubicBezTo>
                <a:cubicBezTo>
                  <a:pt x="3011342" y="4148212"/>
                  <a:pt x="2930770" y="4067640"/>
                  <a:pt x="2930770" y="3968249"/>
                </a:cubicBezTo>
                <a:cubicBezTo>
                  <a:pt x="2930770" y="3868858"/>
                  <a:pt x="3011342" y="3788286"/>
                  <a:pt x="3110733" y="3788286"/>
                </a:cubicBezTo>
                <a:close/>
                <a:moveTo>
                  <a:pt x="2524579" y="3788286"/>
                </a:moveTo>
                <a:cubicBezTo>
                  <a:pt x="2623970" y="3788286"/>
                  <a:pt x="2704542" y="3868858"/>
                  <a:pt x="2704542" y="3968249"/>
                </a:cubicBezTo>
                <a:cubicBezTo>
                  <a:pt x="2704542" y="4067640"/>
                  <a:pt x="2623970" y="4148212"/>
                  <a:pt x="2524579" y="4148212"/>
                </a:cubicBezTo>
                <a:cubicBezTo>
                  <a:pt x="2425188" y="4148212"/>
                  <a:pt x="2344616" y="4067640"/>
                  <a:pt x="2344616" y="3968249"/>
                </a:cubicBezTo>
                <a:cubicBezTo>
                  <a:pt x="2344616" y="3868858"/>
                  <a:pt x="2425188" y="3788286"/>
                  <a:pt x="2524579" y="3788286"/>
                </a:cubicBezTo>
                <a:close/>
                <a:moveTo>
                  <a:pt x="1938425" y="3788286"/>
                </a:moveTo>
                <a:cubicBezTo>
                  <a:pt x="2037816" y="3788286"/>
                  <a:pt x="2118388" y="3868858"/>
                  <a:pt x="2118388" y="3968249"/>
                </a:cubicBezTo>
                <a:cubicBezTo>
                  <a:pt x="2118388" y="4067640"/>
                  <a:pt x="2037816" y="4148212"/>
                  <a:pt x="1938425" y="4148212"/>
                </a:cubicBezTo>
                <a:cubicBezTo>
                  <a:pt x="1839034" y="4148212"/>
                  <a:pt x="1758462" y="4067640"/>
                  <a:pt x="1758462" y="3968249"/>
                </a:cubicBezTo>
                <a:cubicBezTo>
                  <a:pt x="1758462" y="3868858"/>
                  <a:pt x="1839034" y="3788286"/>
                  <a:pt x="1938425" y="3788286"/>
                </a:cubicBezTo>
                <a:close/>
                <a:moveTo>
                  <a:pt x="1352271" y="3788286"/>
                </a:moveTo>
                <a:cubicBezTo>
                  <a:pt x="1451662" y="3788286"/>
                  <a:pt x="1532234" y="3868858"/>
                  <a:pt x="1532234" y="3968249"/>
                </a:cubicBezTo>
                <a:cubicBezTo>
                  <a:pt x="1532234" y="4067640"/>
                  <a:pt x="1451662" y="4148212"/>
                  <a:pt x="1352271" y="4148212"/>
                </a:cubicBezTo>
                <a:cubicBezTo>
                  <a:pt x="1252880" y="4148212"/>
                  <a:pt x="1172308" y="4067640"/>
                  <a:pt x="1172308" y="3968249"/>
                </a:cubicBezTo>
                <a:cubicBezTo>
                  <a:pt x="1172308" y="3868858"/>
                  <a:pt x="1252880" y="3788286"/>
                  <a:pt x="1352271" y="3788286"/>
                </a:cubicBezTo>
                <a:close/>
                <a:moveTo>
                  <a:pt x="766117" y="3788286"/>
                </a:moveTo>
                <a:cubicBezTo>
                  <a:pt x="865508" y="3788286"/>
                  <a:pt x="946080" y="3868858"/>
                  <a:pt x="946080" y="3968249"/>
                </a:cubicBezTo>
                <a:cubicBezTo>
                  <a:pt x="946080" y="4067640"/>
                  <a:pt x="865508" y="4148212"/>
                  <a:pt x="766117" y="4148212"/>
                </a:cubicBezTo>
                <a:cubicBezTo>
                  <a:pt x="666726" y="4148212"/>
                  <a:pt x="586154" y="4067640"/>
                  <a:pt x="586154" y="3968249"/>
                </a:cubicBezTo>
                <a:cubicBezTo>
                  <a:pt x="586154" y="3868858"/>
                  <a:pt x="666726" y="3788286"/>
                  <a:pt x="766117" y="3788286"/>
                </a:cubicBezTo>
                <a:close/>
                <a:moveTo>
                  <a:pt x="179963" y="3788286"/>
                </a:moveTo>
                <a:cubicBezTo>
                  <a:pt x="279354" y="3788286"/>
                  <a:pt x="359926" y="3868858"/>
                  <a:pt x="359926" y="3968249"/>
                </a:cubicBezTo>
                <a:cubicBezTo>
                  <a:pt x="359926" y="4067640"/>
                  <a:pt x="279354" y="4148212"/>
                  <a:pt x="179963" y="4148212"/>
                </a:cubicBezTo>
                <a:cubicBezTo>
                  <a:pt x="80572" y="4148212"/>
                  <a:pt x="0" y="4067640"/>
                  <a:pt x="0" y="3968249"/>
                </a:cubicBezTo>
                <a:cubicBezTo>
                  <a:pt x="0" y="3868858"/>
                  <a:pt x="80572" y="3788286"/>
                  <a:pt x="179963" y="3788286"/>
                </a:cubicBezTo>
                <a:close/>
                <a:moveTo>
                  <a:pt x="4869195" y="3156905"/>
                </a:moveTo>
                <a:cubicBezTo>
                  <a:pt x="4968586" y="3156905"/>
                  <a:pt x="5049158" y="3237477"/>
                  <a:pt x="5049158" y="3336868"/>
                </a:cubicBezTo>
                <a:cubicBezTo>
                  <a:pt x="5049158" y="3436259"/>
                  <a:pt x="4968586" y="3516831"/>
                  <a:pt x="4869195" y="3516831"/>
                </a:cubicBezTo>
                <a:cubicBezTo>
                  <a:pt x="4769804" y="3516831"/>
                  <a:pt x="4689232" y="3436259"/>
                  <a:pt x="4689232" y="3336868"/>
                </a:cubicBezTo>
                <a:cubicBezTo>
                  <a:pt x="4689232" y="3237477"/>
                  <a:pt x="4769804" y="3156905"/>
                  <a:pt x="4869195" y="3156905"/>
                </a:cubicBezTo>
                <a:close/>
                <a:moveTo>
                  <a:pt x="4283041" y="3156905"/>
                </a:moveTo>
                <a:cubicBezTo>
                  <a:pt x="4382432" y="3156905"/>
                  <a:pt x="4463004" y="3237477"/>
                  <a:pt x="4463004" y="3336868"/>
                </a:cubicBezTo>
                <a:cubicBezTo>
                  <a:pt x="4463004" y="3436259"/>
                  <a:pt x="4382432" y="3516831"/>
                  <a:pt x="4283041" y="3516831"/>
                </a:cubicBezTo>
                <a:cubicBezTo>
                  <a:pt x="4183650" y="3516831"/>
                  <a:pt x="4103078" y="3436259"/>
                  <a:pt x="4103078" y="3336868"/>
                </a:cubicBezTo>
                <a:cubicBezTo>
                  <a:pt x="4103078" y="3237477"/>
                  <a:pt x="4183650" y="3156905"/>
                  <a:pt x="4283041" y="3156905"/>
                </a:cubicBezTo>
                <a:close/>
                <a:moveTo>
                  <a:pt x="3696887" y="3156905"/>
                </a:moveTo>
                <a:cubicBezTo>
                  <a:pt x="3796278" y="3156905"/>
                  <a:pt x="3876850" y="3237477"/>
                  <a:pt x="3876850" y="3336868"/>
                </a:cubicBezTo>
                <a:cubicBezTo>
                  <a:pt x="3876850" y="3436259"/>
                  <a:pt x="3796278" y="3516831"/>
                  <a:pt x="3696887" y="3516831"/>
                </a:cubicBezTo>
                <a:cubicBezTo>
                  <a:pt x="3597496" y="3516831"/>
                  <a:pt x="3516924" y="3436259"/>
                  <a:pt x="3516924" y="3336868"/>
                </a:cubicBezTo>
                <a:cubicBezTo>
                  <a:pt x="3516924" y="3237477"/>
                  <a:pt x="3597496" y="3156905"/>
                  <a:pt x="3696887" y="3156905"/>
                </a:cubicBezTo>
                <a:close/>
                <a:moveTo>
                  <a:pt x="3110733" y="3156905"/>
                </a:moveTo>
                <a:cubicBezTo>
                  <a:pt x="3210124" y="3156905"/>
                  <a:pt x="3290696" y="3237477"/>
                  <a:pt x="3290696" y="3336868"/>
                </a:cubicBezTo>
                <a:cubicBezTo>
                  <a:pt x="3290696" y="3436259"/>
                  <a:pt x="3210124" y="3516831"/>
                  <a:pt x="3110733" y="3516831"/>
                </a:cubicBezTo>
                <a:cubicBezTo>
                  <a:pt x="3011342" y="3516831"/>
                  <a:pt x="2930770" y="3436259"/>
                  <a:pt x="2930770" y="3336868"/>
                </a:cubicBezTo>
                <a:cubicBezTo>
                  <a:pt x="2930770" y="3237477"/>
                  <a:pt x="3011342" y="3156905"/>
                  <a:pt x="3110733" y="3156905"/>
                </a:cubicBezTo>
                <a:close/>
                <a:moveTo>
                  <a:pt x="2524579" y="3156905"/>
                </a:moveTo>
                <a:cubicBezTo>
                  <a:pt x="2623970" y="3156905"/>
                  <a:pt x="2704542" y="3237477"/>
                  <a:pt x="2704542" y="3336868"/>
                </a:cubicBezTo>
                <a:cubicBezTo>
                  <a:pt x="2704542" y="3436259"/>
                  <a:pt x="2623970" y="3516831"/>
                  <a:pt x="2524579" y="3516831"/>
                </a:cubicBezTo>
                <a:cubicBezTo>
                  <a:pt x="2425188" y="3516831"/>
                  <a:pt x="2344616" y="3436259"/>
                  <a:pt x="2344616" y="3336868"/>
                </a:cubicBezTo>
                <a:cubicBezTo>
                  <a:pt x="2344616" y="3237477"/>
                  <a:pt x="2425188" y="3156905"/>
                  <a:pt x="2524579" y="3156905"/>
                </a:cubicBezTo>
                <a:close/>
                <a:moveTo>
                  <a:pt x="1938425" y="3156905"/>
                </a:moveTo>
                <a:cubicBezTo>
                  <a:pt x="2037816" y="3156905"/>
                  <a:pt x="2118388" y="3237477"/>
                  <a:pt x="2118388" y="3336868"/>
                </a:cubicBezTo>
                <a:cubicBezTo>
                  <a:pt x="2118388" y="3436259"/>
                  <a:pt x="2037816" y="3516831"/>
                  <a:pt x="1938425" y="3516831"/>
                </a:cubicBezTo>
                <a:cubicBezTo>
                  <a:pt x="1839034" y="3516831"/>
                  <a:pt x="1758462" y="3436259"/>
                  <a:pt x="1758462" y="3336868"/>
                </a:cubicBezTo>
                <a:cubicBezTo>
                  <a:pt x="1758462" y="3237477"/>
                  <a:pt x="1839034" y="3156905"/>
                  <a:pt x="1938425" y="3156905"/>
                </a:cubicBezTo>
                <a:close/>
                <a:moveTo>
                  <a:pt x="1352271" y="3156905"/>
                </a:moveTo>
                <a:cubicBezTo>
                  <a:pt x="1451662" y="3156905"/>
                  <a:pt x="1532234" y="3237477"/>
                  <a:pt x="1532234" y="3336868"/>
                </a:cubicBezTo>
                <a:cubicBezTo>
                  <a:pt x="1532234" y="3436259"/>
                  <a:pt x="1451662" y="3516831"/>
                  <a:pt x="1352271" y="3516831"/>
                </a:cubicBezTo>
                <a:cubicBezTo>
                  <a:pt x="1252880" y="3516831"/>
                  <a:pt x="1172308" y="3436259"/>
                  <a:pt x="1172308" y="3336868"/>
                </a:cubicBezTo>
                <a:cubicBezTo>
                  <a:pt x="1172308" y="3237477"/>
                  <a:pt x="1252880" y="3156905"/>
                  <a:pt x="1352271" y="3156905"/>
                </a:cubicBezTo>
                <a:close/>
                <a:moveTo>
                  <a:pt x="766117" y="3156905"/>
                </a:moveTo>
                <a:cubicBezTo>
                  <a:pt x="865508" y="3156905"/>
                  <a:pt x="946080" y="3237477"/>
                  <a:pt x="946080" y="3336868"/>
                </a:cubicBezTo>
                <a:cubicBezTo>
                  <a:pt x="946080" y="3436259"/>
                  <a:pt x="865508" y="3516831"/>
                  <a:pt x="766117" y="3516831"/>
                </a:cubicBezTo>
                <a:cubicBezTo>
                  <a:pt x="666726" y="3516831"/>
                  <a:pt x="586154" y="3436259"/>
                  <a:pt x="586154" y="3336868"/>
                </a:cubicBezTo>
                <a:cubicBezTo>
                  <a:pt x="586154" y="3237477"/>
                  <a:pt x="666726" y="3156905"/>
                  <a:pt x="766117" y="3156905"/>
                </a:cubicBezTo>
                <a:close/>
                <a:moveTo>
                  <a:pt x="179963" y="3156905"/>
                </a:moveTo>
                <a:cubicBezTo>
                  <a:pt x="279354" y="3156905"/>
                  <a:pt x="359926" y="3237477"/>
                  <a:pt x="359926" y="3336868"/>
                </a:cubicBezTo>
                <a:cubicBezTo>
                  <a:pt x="359926" y="3436259"/>
                  <a:pt x="279354" y="3516831"/>
                  <a:pt x="179963" y="3516831"/>
                </a:cubicBezTo>
                <a:cubicBezTo>
                  <a:pt x="80572" y="3516831"/>
                  <a:pt x="0" y="3436259"/>
                  <a:pt x="0" y="3336868"/>
                </a:cubicBezTo>
                <a:cubicBezTo>
                  <a:pt x="0" y="3237477"/>
                  <a:pt x="80572" y="3156905"/>
                  <a:pt x="179963" y="3156905"/>
                </a:cubicBezTo>
                <a:close/>
                <a:moveTo>
                  <a:pt x="4869195" y="2525524"/>
                </a:moveTo>
                <a:cubicBezTo>
                  <a:pt x="4968586" y="2525524"/>
                  <a:pt x="5049158" y="2606096"/>
                  <a:pt x="5049158" y="2705487"/>
                </a:cubicBezTo>
                <a:cubicBezTo>
                  <a:pt x="5049158" y="2804878"/>
                  <a:pt x="4968586" y="2885450"/>
                  <a:pt x="4869195" y="2885450"/>
                </a:cubicBezTo>
                <a:cubicBezTo>
                  <a:pt x="4769804" y="2885450"/>
                  <a:pt x="4689232" y="2804878"/>
                  <a:pt x="4689232" y="2705487"/>
                </a:cubicBezTo>
                <a:cubicBezTo>
                  <a:pt x="4689232" y="2606096"/>
                  <a:pt x="4769804" y="2525524"/>
                  <a:pt x="4869195" y="2525524"/>
                </a:cubicBezTo>
                <a:close/>
                <a:moveTo>
                  <a:pt x="4283041" y="2525524"/>
                </a:moveTo>
                <a:cubicBezTo>
                  <a:pt x="4382432" y="2525524"/>
                  <a:pt x="4463004" y="2606096"/>
                  <a:pt x="4463004" y="2705487"/>
                </a:cubicBezTo>
                <a:cubicBezTo>
                  <a:pt x="4463004" y="2804878"/>
                  <a:pt x="4382432" y="2885450"/>
                  <a:pt x="4283041" y="2885450"/>
                </a:cubicBezTo>
                <a:cubicBezTo>
                  <a:pt x="4183650" y="2885450"/>
                  <a:pt x="4103078" y="2804878"/>
                  <a:pt x="4103078" y="2705487"/>
                </a:cubicBezTo>
                <a:cubicBezTo>
                  <a:pt x="4103078" y="2606096"/>
                  <a:pt x="4183650" y="2525524"/>
                  <a:pt x="4283041" y="2525524"/>
                </a:cubicBezTo>
                <a:close/>
                <a:moveTo>
                  <a:pt x="3696887" y="2525524"/>
                </a:moveTo>
                <a:cubicBezTo>
                  <a:pt x="3796278" y="2525524"/>
                  <a:pt x="3876850" y="2606096"/>
                  <a:pt x="3876850" y="2705487"/>
                </a:cubicBezTo>
                <a:cubicBezTo>
                  <a:pt x="3876850" y="2804878"/>
                  <a:pt x="3796278" y="2885450"/>
                  <a:pt x="3696887" y="2885450"/>
                </a:cubicBezTo>
                <a:cubicBezTo>
                  <a:pt x="3597496" y="2885450"/>
                  <a:pt x="3516924" y="2804878"/>
                  <a:pt x="3516924" y="2705487"/>
                </a:cubicBezTo>
                <a:cubicBezTo>
                  <a:pt x="3516924" y="2606096"/>
                  <a:pt x="3597496" y="2525524"/>
                  <a:pt x="3696887" y="2525524"/>
                </a:cubicBezTo>
                <a:close/>
                <a:moveTo>
                  <a:pt x="3110733" y="2525524"/>
                </a:moveTo>
                <a:cubicBezTo>
                  <a:pt x="3210124" y="2525524"/>
                  <a:pt x="3290696" y="2606096"/>
                  <a:pt x="3290696" y="2705487"/>
                </a:cubicBezTo>
                <a:cubicBezTo>
                  <a:pt x="3290696" y="2804878"/>
                  <a:pt x="3210124" y="2885450"/>
                  <a:pt x="3110733" y="2885450"/>
                </a:cubicBezTo>
                <a:cubicBezTo>
                  <a:pt x="3011342" y="2885450"/>
                  <a:pt x="2930770" y="2804878"/>
                  <a:pt x="2930770" y="2705487"/>
                </a:cubicBezTo>
                <a:cubicBezTo>
                  <a:pt x="2930770" y="2606096"/>
                  <a:pt x="3011342" y="2525524"/>
                  <a:pt x="3110733" y="2525524"/>
                </a:cubicBezTo>
                <a:close/>
                <a:moveTo>
                  <a:pt x="2524579" y="2525524"/>
                </a:moveTo>
                <a:cubicBezTo>
                  <a:pt x="2623970" y="2525524"/>
                  <a:pt x="2704542" y="2606096"/>
                  <a:pt x="2704542" y="2705487"/>
                </a:cubicBezTo>
                <a:cubicBezTo>
                  <a:pt x="2704542" y="2804878"/>
                  <a:pt x="2623970" y="2885450"/>
                  <a:pt x="2524579" y="2885450"/>
                </a:cubicBezTo>
                <a:cubicBezTo>
                  <a:pt x="2425188" y="2885450"/>
                  <a:pt x="2344616" y="2804878"/>
                  <a:pt x="2344616" y="2705487"/>
                </a:cubicBezTo>
                <a:cubicBezTo>
                  <a:pt x="2344616" y="2606096"/>
                  <a:pt x="2425188" y="2525524"/>
                  <a:pt x="2524579" y="2525524"/>
                </a:cubicBezTo>
                <a:close/>
                <a:moveTo>
                  <a:pt x="1938425" y="2525524"/>
                </a:moveTo>
                <a:cubicBezTo>
                  <a:pt x="2037816" y="2525524"/>
                  <a:pt x="2118388" y="2606096"/>
                  <a:pt x="2118388" y="2705487"/>
                </a:cubicBezTo>
                <a:cubicBezTo>
                  <a:pt x="2118388" y="2804878"/>
                  <a:pt x="2037816" y="2885450"/>
                  <a:pt x="1938425" y="2885450"/>
                </a:cubicBezTo>
                <a:cubicBezTo>
                  <a:pt x="1839034" y="2885450"/>
                  <a:pt x="1758462" y="2804878"/>
                  <a:pt x="1758462" y="2705487"/>
                </a:cubicBezTo>
                <a:cubicBezTo>
                  <a:pt x="1758462" y="2606096"/>
                  <a:pt x="1839034" y="2525524"/>
                  <a:pt x="1938425" y="2525524"/>
                </a:cubicBezTo>
                <a:close/>
                <a:moveTo>
                  <a:pt x="1352271" y="2525524"/>
                </a:moveTo>
                <a:cubicBezTo>
                  <a:pt x="1451662" y="2525524"/>
                  <a:pt x="1532234" y="2606096"/>
                  <a:pt x="1532234" y="2705487"/>
                </a:cubicBezTo>
                <a:cubicBezTo>
                  <a:pt x="1532234" y="2804878"/>
                  <a:pt x="1451662" y="2885450"/>
                  <a:pt x="1352271" y="2885450"/>
                </a:cubicBezTo>
                <a:cubicBezTo>
                  <a:pt x="1252880" y="2885450"/>
                  <a:pt x="1172308" y="2804878"/>
                  <a:pt x="1172308" y="2705487"/>
                </a:cubicBezTo>
                <a:cubicBezTo>
                  <a:pt x="1172308" y="2606096"/>
                  <a:pt x="1252880" y="2525524"/>
                  <a:pt x="1352271" y="2525524"/>
                </a:cubicBezTo>
                <a:close/>
                <a:moveTo>
                  <a:pt x="766117" y="2525524"/>
                </a:moveTo>
                <a:cubicBezTo>
                  <a:pt x="865508" y="2525524"/>
                  <a:pt x="946080" y="2606096"/>
                  <a:pt x="946080" y="2705487"/>
                </a:cubicBezTo>
                <a:cubicBezTo>
                  <a:pt x="946080" y="2804878"/>
                  <a:pt x="865508" y="2885450"/>
                  <a:pt x="766117" y="2885450"/>
                </a:cubicBezTo>
                <a:cubicBezTo>
                  <a:pt x="666726" y="2885450"/>
                  <a:pt x="586154" y="2804878"/>
                  <a:pt x="586154" y="2705487"/>
                </a:cubicBezTo>
                <a:cubicBezTo>
                  <a:pt x="586154" y="2606096"/>
                  <a:pt x="666726" y="2525524"/>
                  <a:pt x="766117" y="2525524"/>
                </a:cubicBezTo>
                <a:close/>
                <a:moveTo>
                  <a:pt x="179963" y="2525524"/>
                </a:moveTo>
                <a:cubicBezTo>
                  <a:pt x="279354" y="2525524"/>
                  <a:pt x="359926" y="2606096"/>
                  <a:pt x="359926" y="2705487"/>
                </a:cubicBezTo>
                <a:cubicBezTo>
                  <a:pt x="359926" y="2804878"/>
                  <a:pt x="279354" y="2885450"/>
                  <a:pt x="179963" y="2885450"/>
                </a:cubicBezTo>
                <a:cubicBezTo>
                  <a:pt x="80572" y="2885450"/>
                  <a:pt x="0" y="2804878"/>
                  <a:pt x="0" y="2705487"/>
                </a:cubicBezTo>
                <a:cubicBezTo>
                  <a:pt x="0" y="2606096"/>
                  <a:pt x="80572" y="2525524"/>
                  <a:pt x="179963" y="2525524"/>
                </a:cubicBezTo>
                <a:close/>
                <a:moveTo>
                  <a:pt x="4869195" y="1894143"/>
                </a:moveTo>
                <a:cubicBezTo>
                  <a:pt x="4968586" y="1894143"/>
                  <a:pt x="5049158" y="1974717"/>
                  <a:pt x="5049158" y="2074106"/>
                </a:cubicBezTo>
                <a:cubicBezTo>
                  <a:pt x="5049158" y="2173497"/>
                  <a:pt x="4968586" y="2254069"/>
                  <a:pt x="4869195" y="2254069"/>
                </a:cubicBezTo>
                <a:cubicBezTo>
                  <a:pt x="4769804" y="2254069"/>
                  <a:pt x="4689232" y="2173497"/>
                  <a:pt x="4689232" y="2074106"/>
                </a:cubicBezTo>
                <a:cubicBezTo>
                  <a:pt x="4689232" y="1974717"/>
                  <a:pt x="4769804" y="1894143"/>
                  <a:pt x="4869195" y="1894143"/>
                </a:cubicBezTo>
                <a:close/>
                <a:moveTo>
                  <a:pt x="4283041" y="1894143"/>
                </a:moveTo>
                <a:cubicBezTo>
                  <a:pt x="4382432" y="1894143"/>
                  <a:pt x="4463004" y="1974717"/>
                  <a:pt x="4463004" y="2074106"/>
                </a:cubicBezTo>
                <a:cubicBezTo>
                  <a:pt x="4463004" y="2173497"/>
                  <a:pt x="4382432" y="2254069"/>
                  <a:pt x="4283041" y="2254069"/>
                </a:cubicBezTo>
                <a:cubicBezTo>
                  <a:pt x="4183650" y="2254069"/>
                  <a:pt x="4103078" y="2173497"/>
                  <a:pt x="4103078" y="2074106"/>
                </a:cubicBezTo>
                <a:cubicBezTo>
                  <a:pt x="4103078" y="1974717"/>
                  <a:pt x="4183650" y="1894143"/>
                  <a:pt x="4283041" y="1894143"/>
                </a:cubicBezTo>
                <a:close/>
                <a:moveTo>
                  <a:pt x="3696887" y="1894143"/>
                </a:moveTo>
                <a:cubicBezTo>
                  <a:pt x="3796278" y="1894143"/>
                  <a:pt x="3876850" y="1974717"/>
                  <a:pt x="3876850" y="2074106"/>
                </a:cubicBezTo>
                <a:cubicBezTo>
                  <a:pt x="3876850" y="2173497"/>
                  <a:pt x="3796278" y="2254069"/>
                  <a:pt x="3696887" y="2254069"/>
                </a:cubicBezTo>
                <a:cubicBezTo>
                  <a:pt x="3597496" y="2254069"/>
                  <a:pt x="3516924" y="2173497"/>
                  <a:pt x="3516924" y="2074106"/>
                </a:cubicBezTo>
                <a:cubicBezTo>
                  <a:pt x="3516924" y="1974717"/>
                  <a:pt x="3597496" y="1894143"/>
                  <a:pt x="3696887" y="1894143"/>
                </a:cubicBezTo>
                <a:close/>
                <a:moveTo>
                  <a:pt x="3110733" y="1894143"/>
                </a:moveTo>
                <a:cubicBezTo>
                  <a:pt x="3210124" y="1894143"/>
                  <a:pt x="3290696" y="1974717"/>
                  <a:pt x="3290696" y="2074106"/>
                </a:cubicBezTo>
                <a:cubicBezTo>
                  <a:pt x="3290696" y="2173497"/>
                  <a:pt x="3210124" y="2254069"/>
                  <a:pt x="3110733" y="2254069"/>
                </a:cubicBezTo>
                <a:cubicBezTo>
                  <a:pt x="3011342" y="2254069"/>
                  <a:pt x="2930770" y="2173497"/>
                  <a:pt x="2930770" y="2074106"/>
                </a:cubicBezTo>
                <a:cubicBezTo>
                  <a:pt x="2930770" y="1974717"/>
                  <a:pt x="3011342" y="1894143"/>
                  <a:pt x="3110733" y="1894143"/>
                </a:cubicBezTo>
                <a:close/>
                <a:moveTo>
                  <a:pt x="2524579" y="1894143"/>
                </a:moveTo>
                <a:cubicBezTo>
                  <a:pt x="2623970" y="1894143"/>
                  <a:pt x="2704542" y="1974717"/>
                  <a:pt x="2704542" y="2074106"/>
                </a:cubicBezTo>
                <a:cubicBezTo>
                  <a:pt x="2704542" y="2173497"/>
                  <a:pt x="2623970" y="2254069"/>
                  <a:pt x="2524579" y="2254069"/>
                </a:cubicBezTo>
                <a:cubicBezTo>
                  <a:pt x="2425188" y="2254069"/>
                  <a:pt x="2344616" y="2173497"/>
                  <a:pt x="2344616" y="2074106"/>
                </a:cubicBezTo>
                <a:cubicBezTo>
                  <a:pt x="2344616" y="1974717"/>
                  <a:pt x="2425188" y="1894143"/>
                  <a:pt x="2524579" y="1894143"/>
                </a:cubicBezTo>
                <a:close/>
                <a:moveTo>
                  <a:pt x="1938425" y="1894143"/>
                </a:moveTo>
                <a:cubicBezTo>
                  <a:pt x="2037816" y="1894143"/>
                  <a:pt x="2118388" y="1974717"/>
                  <a:pt x="2118388" y="2074106"/>
                </a:cubicBezTo>
                <a:cubicBezTo>
                  <a:pt x="2118388" y="2173497"/>
                  <a:pt x="2037816" y="2254069"/>
                  <a:pt x="1938425" y="2254069"/>
                </a:cubicBezTo>
                <a:cubicBezTo>
                  <a:pt x="1839034" y="2254069"/>
                  <a:pt x="1758462" y="2173497"/>
                  <a:pt x="1758462" y="2074106"/>
                </a:cubicBezTo>
                <a:cubicBezTo>
                  <a:pt x="1758462" y="1974717"/>
                  <a:pt x="1839034" y="1894143"/>
                  <a:pt x="1938425" y="1894143"/>
                </a:cubicBezTo>
                <a:close/>
                <a:moveTo>
                  <a:pt x="1352271" y="1894143"/>
                </a:moveTo>
                <a:cubicBezTo>
                  <a:pt x="1451662" y="1894143"/>
                  <a:pt x="1532234" y="1974717"/>
                  <a:pt x="1532234" y="2074106"/>
                </a:cubicBezTo>
                <a:cubicBezTo>
                  <a:pt x="1532234" y="2173497"/>
                  <a:pt x="1451662" y="2254069"/>
                  <a:pt x="1352271" y="2254069"/>
                </a:cubicBezTo>
                <a:cubicBezTo>
                  <a:pt x="1252880" y="2254069"/>
                  <a:pt x="1172308" y="2173497"/>
                  <a:pt x="1172308" y="2074106"/>
                </a:cubicBezTo>
                <a:cubicBezTo>
                  <a:pt x="1172308" y="1974717"/>
                  <a:pt x="1252880" y="1894143"/>
                  <a:pt x="1352271" y="1894143"/>
                </a:cubicBezTo>
                <a:close/>
                <a:moveTo>
                  <a:pt x="766117" y="1894143"/>
                </a:moveTo>
                <a:cubicBezTo>
                  <a:pt x="865508" y="1894143"/>
                  <a:pt x="946080" y="1974717"/>
                  <a:pt x="946080" y="2074106"/>
                </a:cubicBezTo>
                <a:cubicBezTo>
                  <a:pt x="946080" y="2173497"/>
                  <a:pt x="865508" y="2254069"/>
                  <a:pt x="766117" y="2254069"/>
                </a:cubicBezTo>
                <a:cubicBezTo>
                  <a:pt x="666726" y="2254069"/>
                  <a:pt x="586154" y="2173497"/>
                  <a:pt x="586154" y="2074106"/>
                </a:cubicBezTo>
                <a:cubicBezTo>
                  <a:pt x="586154" y="1974717"/>
                  <a:pt x="666726" y="1894143"/>
                  <a:pt x="766117" y="1894143"/>
                </a:cubicBezTo>
                <a:close/>
                <a:moveTo>
                  <a:pt x="179963" y="1894143"/>
                </a:moveTo>
                <a:cubicBezTo>
                  <a:pt x="279354" y="1894143"/>
                  <a:pt x="359926" y="1974717"/>
                  <a:pt x="359926" y="2074106"/>
                </a:cubicBezTo>
                <a:cubicBezTo>
                  <a:pt x="359926" y="2173497"/>
                  <a:pt x="279354" y="2254069"/>
                  <a:pt x="179963" y="2254069"/>
                </a:cubicBezTo>
                <a:cubicBezTo>
                  <a:pt x="80572" y="2254069"/>
                  <a:pt x="0" y="2173497"/>
                  <a:pt x="0" y="2074106"/>
                </a:cubicBezTo>
                <a:cubicBezTo>
                  <a:pt x="0" y="1974717"/>
                  <a:pt x="80572" y="1894143"/>
                  <a:pt x="179963" y="1894143"/>
                </a:cubicBezTo>
                <a:close/>
                <a:moveTo>
                  <a:pt x="4869195" y="1262762"/>
                </a:moveTo>
                <a:cubicBezTo>
                  <a:pt x="4968586" y="1262762"/>
                  <a:pt x="5049158" y="1343334"/>
                  <a:pt x="5049158" y="1442725"/>
                </a:cubicBezTo>
                <a:cubicBezTo>
                  <a:pt x="5049158" y="1542117"/>
                  <a:pt x="4968586" y="1622688"/>
                  <a:pt x="4869195" y="1622688"/>
                </a:cubicBezTo>
                <a:cubicBezTo>
                  <a:pt x="4769804" y="1622688"/>
                  <a:pt x="4689232" y="1542117"/>
                  <a:pt x="4689232" y="1442725"/>
                </a:cubicBezTo>
                <a:cubicBezTo>
                  <a:pt x="4689232" y="1343334"/>
                  <a:pt x="4769804" y="1262762"/>
                  <a:pt x="4869195" y="1262762"/>
                </a:cubicBezTo>
                <a:close/>
                <a:moveTo>
                  <a:pt x="4283041" y="1262762"/>
                </a:moveTo>
                <a:cubicBezTo>
                  <a:pt x="4382432" y="1262762"/>
                  <a:pt x="4463004" y="1343334"/>
                  <a:pt x="4463004" y="1442725"/>
                </a:cubicBezTo>
                <a:cubicBezTo>
                  <a:pt x="4463004" y="1542117"/>
                  <a:pt x="4382432" y="1622688"/>
                  <a:pt x="4283041" y="1622688"/>
                </a:cubicBezTo>
                <a:cubicBezTo>
                  <a:pt x="4183650" y="1622688"/>
                  <a:pt x="4103078" y="1542117"/>
                  <a:pt x="4103078" y="1442725"/>
                </a:cubicBezTo>
                <a:cubicBezTo>
                  <a:pt x="4103078" y="1343334"/>
                  <a:pt x="4183650" y="1262762"/>
                  <a:pt x="4283041" y="1262762"/>
                </a:cubicBezTo>
                <a:close/>
                <a:moveTo>
                  <a:pt x="3696887" y="1262762"/>
                </a:moveTo>
                <a:cubicBezTo>
                  <a:pt x="3796278" y="1262762"/>
                  <a:pt x="3876850" y="1343334"/>
                  <a:pt x="3876850" y="1442725"/>
                </a:cubicBezTo>
                <a:cubicBezTo>
                  <a:pt x="3876850" y="1542117"/>
                  <a:pt x="3796278" y="1622688"/>
                  <a:pt x="3696887" y="1622688"/>
                </a:cubicBezTo>
                <a:cubicBezTo>
                  <a:pt x="3597496" y="1622688"/>
                  <a:pt x="3516924" y="1542117"/>
                  <a:pt x="3516924" y="1442725"/>
                </a:cubicBezTo>
                <a:cubicBezTo>
                  <a:pt x="3516924" y="1343334"/>
                  <a:pt x="3597496" y="1262762"/>
                  <a:pt x="3696887" y="1262762"/>
                </a:cubicBezTo>
                <a:close/>
                <a:moveTo>
                  <a:pt x="3110733" y="1262762"/>
                </a:moveTo>
                <a:cubicBezTo>
                  <a:pt x="3210124" y="1262762"/>
                  <a:pt x="3290696" y="1343334"/>
                  <a:pt x="3290696" y="1442725"/>
                </a:cubicBezTo>
                <a:cubicBezTo>
                  <a:pt x="3290696" y="1542117"/>
                  <a:pt x="3210124" y="1622688"/>
                  <a:pt x="3110733" y="1622688"/>
                </a:cubicBezTo>
                <a:cubicBezTo>
                  <a:pt x="3011342" y="1622688"/>
                  <a:pt x="2930770" y="1542117"/>
                  <a:pt x="2930770" y="1442725"/>
                </a:cubicBezTo>
                <a:cubicBezTo>
                  <a:pt x="2930770" y="1343334"/>
                  <a:pt x="3011342" y="1262762"/>
                  <a:pt x="3110733" y="1262762"/>
                </a:cubicBezTo>
                <a:close/>
                <a:moveTo>
                  <a:pt x="2524579" y="1262762"/>
                </a:moveTo>
                <a:cubicBezTo>
                  <a:pt x="2623970" y="1262762"/>
                  <a:pt x="2704542" y="1343334"/>
                  <a:pt x="2704542" y="1442725"/>
                </a:cubicBezTo>
                <a:cubicBezTo>
                  <a:pt x="2704542" y="1542117"/>
                  <a:pt x="2623970" y="1622688"/>
                  <a:pt x="2524579" y="1622688"/>
                </a:cubicBezTo>
                <a:cubicBezTo>
                  <a:pt x="2425188" y="1622688"/>
                  <a:pt x="2344616" y="1542117"/>
                  <a:pt x="2344616" y="1442725"/>
                </a:cubicBezTo>
                <a:cubicBezTo>
                  <a:pt x="2344616" y="1343334"/>
                  <a:pt x="2425188" y="1262762"/>
                  <a:pt x="2524579" y="1262762"/>
                </a:cubicBezTo>
                <a:close/>
                <a:moveTo>
                  <a:pt x="1938425" y="1262762"/>
                </a:moveTo>
                <a:cubicBezTo>
                  <a:pt x="2037816" y="1262762"/>
                  <a:pt x="2118388" y="1343334"/>
                  <a:pt x="2118388" y="1442725"/>
                </a:cubicBezTo>
                <a:cubicBezTo>
                  <a:pt x="2118388" y="1542117"/>
                  <a:pt x="2037816" y="1622688"/>
                  <a:pt x="1938425" y="1622688"/>
                </a:cubicBezTo>
                <a:cubicBezTo>
                  <a:pt x="1839034" y="1622688"/>
                  <a:pt x="1758462" y="1542117"/>
                  <a:pt x="1758462" y="1442725"/>
                </a:cubicBezTo>
                <a:cubicBezTo>
                  <a:pt x="1758462" y="1343334"/>
                  <a:pt x="1839034" y="1262762"/>
                  <a:pt x="1938425" y="1262762"/>
                </a:cubicBezTo>
                <a:close/>
                <a:moveTo>
                  <a:pt x="1352271" y="1262762"/>
                </a:moveTo>
                <a:cubicBezTo>
                  <a:pt x="1451662" y="1262762"/>
                  <a:pt x="1532234" y="1343334"/>
                  <a:pt x="1532234" y="1442725"/>
                </a:cubicBezTo>
                <a:cubicBezTo>
                  <a:pt x="1532234" y="1542117"/>
                  <a:pt x="1451662" y="1622688"/>
                  <a:pt x="1352271" y="1622688"/>
                </a:cubicBezTo>
                <a:cubicBezTo>
                  <a:pt x="1252880" y="1622688"/>
                  <a:pt x="1172308" y="1542117"/>
                  <a:pt x="1172308" y="1442725"/>
                </a:cubicBezTo>
                <a:cubicBezTo>
                  <a:pt x="1172308" y="1343334"/>
                  <a:pt x="1252880" y="1262762"/>
                  <a:pt x="1352271" y="1262762"/>
                </a:cubicBezTo>
                <a:close/>
                <a:moveTo>
                  <a:pt x="766117" y="1262762"/>
                </a:moveTo>
                <a:cubicBezTo>
                  <a:pt x="865508" y="1262762"/>
                  <a:pt x="946080" y="1343334"/>
                  <a:pt x="946080" y="1442725"/>
                </a:cubicBezTo>
                <a:cubicBezTo>
                  <a:pt x="946080" y="1542117"/>
                  <a:pt x="865508" y="1622688"/>
                  <a:pt x="766117" y="1622688"/>
                </a:cubicBezTo>
                <a:cubicBezTo>
                  <a:pt x="666726" y="1622688"/>
                  <a:pt x="586154" y="1542117"/>
                  <a:pt x="586154" y="1442725"/>
                </a:cubicBezTo>
                <a:cubicBezTo>
                  <a:pt x="586154" y="1343334"/>
                  <a:pt x="666726" y="1262762"/>
                  <a:pt x="766117" y="1262762"/>
                </a:cubicBezTo>
                <a:close/>
                <a:moveTo>
                  <a:pt x="179963" y="1262762"/>
                </a:moveTo>
                <a:cubicBezTo>
                  <a:pt x="279354" y="1262762"/>
                  <a:pt x="359926" y="1343334"/>
                  <a:pt x="359926" y="1442725"/>
                </a:cubicBezTo>
                <a:cubicBezTo>
                  <a:pt x="359926" y="1542117"/>
                  <a:pt x="279354" y="1622688"/>
                  <a:pt x="179963" y="1622688"/>
                </a:cubicBezTo>
                <a:cubicBezTo>
                  <a:pt x="80572" y="1622688"/>
                  <a:pt x="0" y="1542117"/>
                  <a:pt x="0" y="1442725"/>
                </a:cubicBezTo>
                <a:cubicBezTo>
                  <a:pt x="0" y="1343334"/>
                  <a:pt x="80572" y="1262762"/>
                  <a:pt x="179963" y="1262762"/>
                </a:cubicBezTo>
                <a:close/>
                <a:moveTo>
                  <a:pt x="4869195" y="631381"/>
                </a:moveTo>
                <a:cubicBezTo>
                  <a:pt x="4968586" y="631381"/>
                  <a:pt x="5049158" y="711953"/>
                  <a:pt x="5049158" y="811344"/>
                </a:cubicBezTo>
                <a:cubicBezTo>
                  <a:pt x="5049158" y="910735"/>
                  <a:pt x="4968586" y="991307"/>
                  <a:pt x="4869195" y="991307"/>
                </a:cubicBezTo>
                <a:cubicBezTo>
                  <a:pt x="4769804" y="991307"/>
                  <a:pt x="4689232" y="910735"/>
                  <a:pt x="4689232" y="811344"/>
                </a:cubicBezTo>
                <a:cubicBezTo>
                  <a:pt x="4689232" y="711953"/>
                  <a:pt x="4769804" y="631381"/>
                  <a:pt x="4869195" y="631381"/>
                </a:cubicBezTo>
                <a:close/>
                <a:moveTo>
                  <a:pt x="4283041" y="631381"/>
                </a:moveTo>
                <a:cubicBezTo>
                  <a:pt x="4382432" y="631381"/>
                  <a:pt x="4463004" y="711953"/>
                  <a:pt x="4463004" y="811344"/>
                </a:cubicBezTo>
                <a:cubicBezTo>
                  <a:pt x="4463004" y="910735"/>
                  <a:pt x="4382432" y="991307"/>
                  <a:pt x="4283041" y="991307"/>
                </a:cubicBezTo>
                <a:cubicBezTo>
                  <a:pt x="4183650" y="991307"/>
                  <a:pt x="4103078" y="910735"/>
                  <a:pt x="4103078" y="811344"/>
                </a:cubicBezTo>
                <a:cubicBezTo>
                  <a:pt x="4103078" y="711953"/>
                  <a:pt x="4183650" y="631381"/>
                  <a:pt x="4283041" y="631381"/>
                </a:cubicBezTo>
                <a:close/>
                <a:moveTo>
                  <a:pt x="3696887" y="631381"/>
                </a:moveTo>
                <a:cubicBezTo>
                  <a:pt x="3796278" y="631381"/>
                  <a:pt x="3876850" y="711953"/>
                  <a:pt x="3876850" y="811344"/>
                </a:cubicBezTo>
                <a:cubicBezTo>
                  <a:pt x="3876850" y="910735"/>
                  <a:pt x="3796278" y="991307"/>
                  <a:pt x="3696887" y="991307"/>
                </a:cubicBezTo>
                <a:cubicBezTo>
                  <a:pt x="3597496" y="991307"/>
                  <a:pt x="3516924" y="910735"/>
                  <a:pt x="3516924" y="811344"/>
                </a:cubicBezTo>
                <a:cubicBezTo>
                  <a:pt x="3516924" y="711953"/>
                  <a:pt x="3597496" y="631381"/>
                  <a:pt x="3696887" y="631381"/>
                </a:cubicBezTo>
                <a:close/>
                <a:moveTo>
                  <a:pt x="3110733" y="631381"/>
                </a:moveTo>
                <a:cubicBezTo>
                  <a:pt x="3210124" y="631381"/>
                  <a:pt x="3290696" y="711953"/>
                  <a:pt x="3290696" y="811344"/>
                </a:cubicBezTo>
                <a:cubicBezTo>
                  <a:pt x="3290696" y="910735"/>
                  <a:pt x="3210124" y="991307"/>
                  <a:pt x="3110733" y="991307"/>
                </a:cubicBezTo>
                <a:cubicBezTo>
                  <a:pt x="3011342" y="991307"/>
                  <a:pt x="2930770" y="910735"/>
                  <a:pt x="2930770" y="811344"/>
                </a:cubicBezTo>
                <a:cubicBezTo>
                  <a:pt x="2930770" y="711953"/>
                  <a:pt x="3011342" y="631381"/>
                  <a:pt x="3110733" y="631381"/>
                </a:cubicBezTo>
                <a:close/>
                <a:moveTo>
                  <a:pt x="2524579" y="631381"/>
                </a:moveTo>
                <a:cubicBezTo>
                  <a:pt x="2623970" y="631381"/>
                  <a:pt x="2704542" y="711953"/>
                  <a:pt x="2704542" y="811344"/>
                </a:cubicBezTo>
                <a:cubicBezTo>
                  <a:pt x="2704542" y="910735"/>
                  <a:pt x="2623970" y="991307"/>
                  <a:pt x="2524579" y="991307"/>
                </a:cubicBezTo>
                <a:cubicBezTo>
                  <a:pt x="2425188" y="991307"/>
                  <a:pt x="2344616" y="910735"/>
                  <a:pt x="2344616" y="811344"/>
                </a:cubicBezTo>
                <a:cubicBezTo>
                  <a:pt x="2344616" y="711953"/>
                  <a:pt x="2425188" y="631381"/>
                  <a:pt x="2524579" y="631381"/>
                </a:cubicBezTo>
                <a:close/>
                <a:moveTo>
                  <a:pt x="1938425" y="631381"/>
                </a:moveTo>
                <a:cubicBezTo>
                  <a:pt x="2037816" y="631381"/>
                  <a:pt x="2118388" y="711953"/>
                  <a:pt x="2118388" y="811344"/>
                </a:cubicBezTo>
                <a:cubicBezTo>
                  <a:pt x="2118388" y="910735"/>
                  <a:pt x="2037816" y="991307"/>
                  <a:pt x="1938425" y="991307"/>
                </a:cubicBezTo>
                <a:cubicBezTo>
                  <a:pt x="1839034" y="991307"/>
                  <a:pt x="1758462" y="910735"/>
                  <a:pt x="1758462" y="811344"/>
                </a:cubicBezTo>
                <a:cubicBezTo>
                  <a:pt x="1758462" y="711953"/>
                  <a:pt x="1839034" y="631381"/>
                  <a:pt x="1938425" y="631381"/>
                </a:cubicBezTo>
                <a:close/>
                <a:moveTo>
                  <a:pt x="1352271" y="631381"/>
                </a:moveTo>
                <a:cubicBezTo>
                  <a:pt x="1451662" y="631381"/>
                  <a:pt x="1532234" y="711953"/>
                  <a:pt x="1532234" y="811344"/>
                </a:cubicBezTo>
                <a:cubicBezTo>
                  <a:pt x="1532234" y="910735"/>
                  <a:pt x="1451662" y="991307"/>
                  <a:pt x="1352271" y="991307"/>
                </a:cubicBezTo>
                <a:cubicBezTo>
                  <a:pt x="1252880" y="991307"/>
                  <a:pt x="1172308" y="910735"/>
                  <a:pt x="1172308" y="811344"/>
                </a:cubicBezTo>
                <a:cubicBezTo>
                  <a:pt x="1172308" y="711953"/>
                  <a:pt x="1252880" y="631381"/>
                  <a:pt x="1352271" y="631381"/>
                </a:cubicBezTo>
                <a:close/>
                <a:moveTo>
                  <a:pt x="766117" y="631381"/>
                </a:moveTo>
                <a:cubicBezTo>
                  <a:pt x="865508" y="631381"/>
                  <a:pt x="946080" y="711953"/>
                  <a:pt x="946080" y="811344"/>
                </a:cubicBezTo>
                <a:cubicBezTo>
                  <a:pt x="946080" y="910735"/>
                  <a:pt x="865508" y="991307"/>
                  <a:pt x="766117" y="991307"/>
                </a:cubicBezTo>
                <a:cubicBezTo>
                  <a:pt x="666726" y="991307"/>
                  <a:pt x="586154" y="910735"/>
                  <a:pt x="586154" y="811344"/>
                </a:cubicBezTo>
                <a:cubicBezTo>
                  <a:pt x="586154" y="711953"/>
                  <a:pt x="666726" y="631381"/>
                  <a:pt x="766117" y="631381"/>
                </a:cubicBezTo>
                <a:close/>
                <a:moveTo>
                  <a:pt x="179963" y="631381"/>
                </a:moveTo>
                <a:cubicBezTo>
                  <a:pt x="279354" y="631381"/>
                  <a:pt x="359926" y="711953"/>
                  <a:pt x="359926" y="811344"/>
                </a:cubicBezTo>
                <a:cubicBezTo>
                  <a:pt x="359926" y="910735"/>
                  <a:pt x="279354" y="991307"/>
                  <a:pt x="179963" y="991307"/>
                </a:cubicBezTo>
                <a:cubicBezTo>
                  <a:pt x="80572" y="991307"/>
                  <a:pt x="0" y="910735"/>
                  <a:pt x="0" y="811344"/>
                </a:cubicBezTo>
                <a:cubicBezTo>
                  <a:pt x="0" y="711953"/>
                  <a:pt x="80572" y="631381"/>
                  <a:pt x="179963" y="631381"/>
                </a:cubicBezTo>
                <a:close/>
                <a:moveTo>
                  <a:pt x="4869195" y="0"/>
                </a:moveTo>
                <a:cubicBezTo>
                  <a:pt x="4968586" y="0"/>
                  <a:pt x="5049158" y="80572"/>
                  <a:pt x="5049158" y="179963"/>
                </a:cubicBezTo>
                <a:cubicBezTo>
                  <a:pt x="5049158" y="279354"/>
                  <a:pt x="4968586" y="359926"/>
                  <a:pt x="4869195" y="359926"/>
                </a:cubicBezTo>
                <a:cubicBezTo>
                  <a:pt x="4769804" y="359926"/>
                  <a:pt x="4689232" y="279354"/>
                  <a:pt x="4689232" y="179963"/>
                </a:cubicBezTo>
                <a:cubicBezTo>
                  <a:pt x="4689232" y="80572"/>
                  <a:pt x="4769804" y="0"/>
                  <a:pt x="4869195" y="0"/>
                </a:cubicBezTo>
                <a:close/>
                <a:moveTo>
                  <a:pt x="4283041" y="0"/>
                </a:moveTo>
                <a:cubicBezTo>
                  <a:pt x="4382432" y="0"/>
                  <a:pt x="4463004" y="80572"/>
                  <a:pt x="4463004" y="179963"/>
                </a:cubicBezTo>
                <a:cubicBezTo>
                  <a:pt x="4463004" y="279354"/>
                  <a:pt x="4382432" y="359926"/>
                  <a:pt x="4283041" y="359926"/>
                </a:cubicBezTo>
                <a:cubicBezTo>
                  <a:pt x="4183650" y="359926"/>
                  <a:pt x="4103078" y="279354"/>
                  <a:pt x="4103078" y="179963"/>
                </a:cubicBezTo>
                <a:cubicBezTo>
                  <a:pt x="4103078" y="80572"/>
                  <a:pt x="4183650" y="0"/>
                  <a:pt x="4283041" y="0"/>
                </a:cubicBezTo>
                <a:close/>
                <a:moveTo>
                  <a:pt x="3696887" y="0"/>
                </a:moveTo>
                <a:cubicBezTo>
                  <a:pt x="3796278" y="0"/>
                  <a:pt x="3876850" y="80572"/>
                  <a:pt x="3876850" y="179963"/>
                </a:cubicBezTo>
                <a:cubicBezTo>
                  <a:pt x="3876850" y="279354"/>
                  <a:pt x="3796278" y="359926"/>
                  <a:pt x="3696887" y="359926"/>
                </a:cubicBezTo>
                <a:cubicBezTo>
                  <a:pt x="3597496" y="359926"/>
                  <a:pt x="3516924" y="279354"/>
                  <a:pt x="3516924" y="179963"/>
                </a:cubicBezTo>
                <a:cubicBezTo>
                  <a:pt x="3516924" y="80572"/>
                  <a:pt x="3597496" y="0"/>
                  <a:pt x="3696887" y="0"/>
                </a:cubicBezTo>
                <a:close/>
                <a:moveTo>
                  <a:pt x="3110733" y="0"/>
                </a:moveTo>
                <a:cubicBezTo>
                  <a:pt x="3210124" y="0"/>
                  <a:pt x="3290696" y="80572"/>
                  <a:pt x="3290696" y="179963"/>
                </a:cubicBezTo>
                <a:cubicBezTo>
                  <a:pt x="3290696" y="279354"/>
                  <a:pt x="3210124" y="359926"/>
                  <a:pt x="3110733" y="359926"/>
                </a:cubicBezTo>
                <a:cubicBezTo>
                  <a:pt x="3011342" y="359926"/>
                  <a:pt x="2930770" y="279354"/>
                  <a:pt x="2930770" y="179963"/>
                </a:cubicBezTo>
                <a:cubicBezTo>
                  <a:pt x="2930770" y="80572"/>
                  <a:pt x="3011342" y="0"/>
                  <a:pt x="3110733" y="0"/>
                </a:cubicBezTo>
                <a:close/>
                <a:moveTo>
                  <a:pt x="2524579" y="0"/>
                </a:moveTo>
                <a:cubicBezTo>
                  <a:pt x="2623970" y="0"/>
                  <a:pt x="2704542" y="80572"/>
                  <a:pt x="2704542" y="179963"/>
                </a:cubicBezTo>
                <a:cubicBezTo>
                  <a:pt x="2704542" y="279354"/>
                  <a:pt x="2623970" y="359926"/>
                  <a:pt x="2524579" y="359926"/>
                </a:cubicBezTo>
                <a:cubicBezTo>
                  <a:pt x="2425188" y="359926"/>
                  <a:pt x="2344616" y="279354"/>
                  <a:pt x="2344616" y="179963"/>
                </a:cubicBezTo>
                <a:cubicBezTo>
                  <a:pt x="2344616" y="80572"/>
                  <a:pt x="2425188" y="0"/>
                  <a:pt x="2524579" y="0"/>
                </a:cubicBezTo>
                <a:close/>
                <a:moveTo>
                  <a:pt x="1938425" y="0"/>
                </a:moveTo>
                <a:cubicBezTo>
                  <a:pt x="2037816" y="0"/>
                  <a:pt x="2118388" y="80572"/>
                  <a:pt x="2118388" y="179963"/>
                </a:cubicBezTo>
                <a:cubicBezTo>
                  <a:pt x="2118388" y="279354"/>
                  <a:pt x="2037816" y="359926"/>
                  <a:pt x="1938425" y="359926"/>
                </a:cubicBezTo>
                <a:cubicBezTo>
                  <a:pt x="1839034" y="359926"/>
                  <a:pt x="1758462" y="279354"/>
                  <a:pt x="1758462" y="179963"/>
                </a:cubicBezTo>
                <a:cubicBezTo>
                  <a:pt x="1758462" y="80572"/>
                  <a:pt x="1839034" y="0"/>
                  <a:pt x="1938425" y="0"/>
                </a:cubicBezTo>
                <a:close/>
                <a:moveTo>
                  <a:pt x="1352271" y="0"/>
                </a:moveTo>
                <a:cubicBezTo>
                  <a:pt x="1451662" y="0"/>
                  <a:pt x="1532234" y="80572"/>
                  <a:pt x="1532234" y="179963"/>
                </a:cubicBezTo>
                <a:cubicBezTo>
                  <a:pt x="1532234" y="279354"/>
                  <a:pt x="1451662" y="359926"/>
                  <a:pt x="1352271" y="359926"/>
                </a:cubicBezTo>
                <a:cubicBezTo>
                  <a:pt x="1252880" y="359926"/>
                  <a:pt x="1172308" y="279354"/>
                  <a:pt x="1172308" y="179963"/>
                </a:cubicBezTo>
                <a:cubicBezTo>
                  <a:pt x="1172308" y="80572"/>
                  <a:pt x="1252880" y="0"/>
                  <a:pt x="1352271" y="0"/>
                </a:cubicBezTo>
                <a:close/>
                <a:moveTo>
                  <a:pt x="766117" y="0"/>
                </a:moveTo>
                <a:cubicBezTo>
                  <a:pt x="865508" y="0"/>
                  <a:pt x="946080" y="80572"/>
                  <a:pt x="946080" y="179963"/>
                </a:cubicBezTo>
                <a:cubicBezTo>
                  <a:pt x="946080" y="279354"/>
                  <a:pt x="865508" y="359926"/>
                  <a:pt x="766117" y="359926"/>
                </a:cubicBezTo>
                <a:cubicBezTo>
                  <a:pt x="666726" y="359926"/>
                  <a:pt x="586154" y="279354"/>
                  <a:pt x="586154" y="179963"/>
                </a:cubicBezTo>
                <a:cubicBezTo>
                  <a:pt x="586154" y="80572"/>
                  <a:pt x="666726" y="0"/>
                  <a:pt x="766117" y="0"/>
                </a:cubicBezTo>
                <a:close/>
                <a:moveTo>
                  <a:pt x="179963" y="0"/>
                </a:moveTo>
                <a:cubicBezTo>
                  <a:pt x="279354" y="0"/>
                  <a:pt x="359926" y="80572"/>
                  <a:pt x="359926" y="179963"/>
                </a:cubicBezTo>
                <a:cubicBezTo>
                  <a:pt x="359926" y="279354"/>
                  <a:pt x="279354" y="359926"/>
                  <a:pt x="179963" y="359926"/>
                </a:cubicBezTo>
                <a:cubicBezTo>
                  <a:pt x="80572" y="359926"/>
                  <a:pt x="0" y="279354"/>
                  <a:pt x="0" y="179963"/>
                </a:cubicBezTo>
                <a:cubicBezTo>
                  <a:pt x="0" y="80572"/>
                  <a:pt x="80572" y="0"/>
                  <a:pt x="179963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2">
                  <a:lumMod val="60000"/>
                  <a:lumOff val="4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 descr="bb4e9c77-1663-48fa-988c-d9c8c2fdb27f"/>
          <p:cNvSpPr>
            <a:spLocks noGrp="1"/>
          </p:cNvSpPr>
          <p:nvPr>
            <p:ph type="title" hasCustomPrompt="1"/>
          </p:nvPr>
        </p:nvSpPr>
        <p:spPr>
          <a:xfrm>
            <a:off x="1388173" y="1702109"/>
            <a:ext cx="3170571" cy="129381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内容占位符 2" descr="9b651cce-3270-4fa0-9501-7f777e96caf3"/>
          <p:cNvSpPr>
            <a:spLocks noGrp="1"/>
          </p:cNvSpPr>
          <p:nvPr>
            <p:ph sz="quarter" idx="1" hasCustomPrompt="1"/>
          </p:nvPr>
        </p:nvSpPr>
        <p:spPr>
          <a:xfrm>
            <a:off x="6002206" y="1728428"/>
            <a:ext cx="5027117" cy="2560725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 sz="28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 sz="2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 descr="80238685-609e-48ef-b9b2-36ce9c2f109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 descr="1bb06ba6-ce41-4dee-974e-28a96ba9429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 descr="8be58383-5c59-410c-96cf-5509144f375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组合 14" descr="a207cb12-5346-4fdd-a442-8d14196b9fcc"/>
          <p:cNvGrpSpPr/>
          <p:nvPr/>
        </p:nvGrpSpPr>
        <p:grpSpPr>
          <a:xfrm>
            <a:off x="11125200" y="476250"/>
            <a:ext cx="371475" cy="123824"/>
            <a:chOff x="11125200" y="476250"/>
            <a:chExt cx="371475" cy="123824"/>
          </a:xfrm>
        </p:grpSpPr>
        <p:cxnSp>
          <p:nvCxnSpPr>
            <p:cNvPr id="16" name="直接连接符 15" descr="04b8a4e5-92fe-4bc9-8115-dd1826382cd2"/>
            <p:cNvCxnSpPr>
              <a:cxnSpLocks/>
            </p:cNvCxnSpPr>
            <p:nvPr/>
          </p:nvCxnSpPr>
          <p:spPr>
            <a:xfrm>
              <a:off x="11125200" y="476250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 descr="f1543c31-9c5b-4067-98db-54233ce629f5"/>
            <p:cNvCxnSpPr>
              <a:cxnSpLocks/>
            </p:cNvCxnSpPr>
            <p:nvPr/>
          </p:nvCxnSpPr>
          <p:spPr>
            <a:xfrm>
              <a:off x="11125200" y="538162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 descr="795c4829-774c-43d8-ac49-5ad9569520b7"/>
            <p:cNvCxnSpPr>
              <a:cxnSpLocks/>
            </p:cNvCxnSpPr>
            <p:nvPr/>
          </p:nvCxnSpPr>
          <p:spPr>
            <a:xfrm>
              <a:off x="11125200" y="600074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 descr="651b8c93-fcac-450d-aff0-68a8ce46ebaa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任意多边形: 形状 7" descr="6b10c41d-cc91-4a1a-ba49-313170fd07d1"/>
          <p:cNvSpPr/>
          <p:nvPr/>
        </p:nvSpPr>
        <p:spPr>
          <a:xfrm>
            <a:off x="10803426" y="3254583"/>
            <a:ext cx="1388574" cy="3603417"/>
          </a:xfrm>
          <a:custGeom>
            <a:avLst/>
            <a:gdLst>
              <a:gd name="connsiteX0" fmla="*/ 1388574 w 1388574"/>
              <a:gd name="connsiteY0" fmla="*/ 0 h 3603417"/>
              <a:gd name="connsiteX1" fmla="*/ 1388574 w 1388574"/>
              <a:gd name="connsiteY1" fmla="*/ 3603417 h 3603417"/>
              <a:gd name="connsiteX2" fmla="*/ 52304 w 1388574"/>
              <a:gd name="connsiteY2" fmla="*/ 3603417 h 3603417"/>
              <a:gd name="connsiteX3" fmla="*/ 20260 w 1388574"/>
              <a:gd name="connsiteY3" fmla="*/ 3393456 h 3603417"/>
              <a:gd name="connsiteX4" fmla="*/ 0 w 1388574"/>
              <a:gd name="connsiteY4" fmla="*/ 2992229 h 3603417"/>
              <a:gd name="connsiteX5" fmla="*/ 1149372 w 1388574"/>
              <a:gd name="connsiteY5" fmla="*/ 217402 h 360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88574" h="3603417">
                <a:moveTo>
                  <a:pt x="1388574" y="0"/>
                </a:moveTo>
                <a:lnTo>
                  <a:pt x="1388574" y="3603417"/>
                </a:lnTo>
                <a:lnTo>
                  <a:pt x="52304" y="3603417"/>
                </a:lnTo>
                <a:lnTo>
                  <a:pt x="20260" y="3393456"/>
                </a:lnTo>
                <a:cubicBezTo>
                  <a:pt x="6863" y="3261536"/>
                  <a:pt x="0" y="3127684"/>
                  <a:pt x="0" y="2992229"/>
                </a:cubicBezTo>
                <a:cubicBezTo>
                  <a:pt x="0" y="1908592"/>
                  <a:pt x="439231" y="927542"/>
                  <a:pt x="1149372" y="217402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任意多边形: 形状 8" descr="f4fa68ab-5be8-417d-a046-071038baec5b"/>
          <p:cNvSpPr/>
          <p:nvPr/>
        </p:nvSpPr>
        <p:spPr>
          <a:xfrm flipH="1">
            <a:off x="0" y="0"/>
            <a:ext cx="4560761" cy="6858000"/>
          </a:xfrm>
          <a:custGeom>
            <a:avLst/>
            <a:gdLst>
              <a:gd name="connsiteX0" fmla="*/ 3924199 w 4560761"/>
              <a:gd name="connsiteY0" fmla="*/ 0 h 6858000"/>
              <a:gd name="connsiteX1" fmla="*/ 0 w 4560761"/>
              <a:gd name="connsiteY1" fmla="*/ 3924199 h 6858000"/>
              <a:gd name="connsiteX2" fmla="*/ 1149372 w 4560761"/>
              <a:gd name="connsiteY2" fmla="*/ 6699027 h 6858000"/>
              <a:gd name="connsiteX3" fmla="*/ 1324286 w 4560761"/>
              <a:gd name="connsiteY3" fmla="*/ 6858000 h 6858000"/>
              <a:gd name="connsiteX4" fmla="*/ 4560761 w 4560761"/>
              <a:gd name="connsiteY4" fmla="*/ 6858000 h 6858000"/>
              <a:gd name="connsiteX5" fmla="*/ 4560761 w 4560761"/>
              <a:gd name="connsiteY5" fmla="*/ 52171 h 6858000"/>
              <a:gd name="connsiteX6" fmla="*/ 4521816 w 4560761"/>
              <a:gd name="connsiteY6" fmla="*/ 45216 h 6858000"/>
              <a:gd name="connsiteX7" fmla="*/ 3924199 w 4560761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60761" h="6858000">
                <a:moveTo>
                  <a:pt x="3924199" y="0"/>
                </a:moveTo>
                <a:cubicBezTo>
                  <a:pt x="1756924" y="0"/>
                  <a:pt x="0" y="1756924"/>
                  <a:pt x="0" y="3924199"/>
                </a:cubicBezTo>
                <a:cubicBezTo>
                  <a:pt x="0" y="5007837"/>
                  <a:pt x="439231" y="5988887"/>
                  <a:pt x="1149372" y="6699027"/>
                </a:cubicBezTo>
                <a:lnTo>
                  <a:pt x="1324286" y="6858000"/>
                </a:lnTo>
                <a:lnTo>
                  <a:pt x="4560761" y="6858000"/>
                </a:lnTo>
                <a:lnTo>
                  <a:pt x="4560761" y="52171"/>
                </a:lnTo>
                <a:lnTo>
                  <a:pt x="4521816" y="45216"/>
                </a:lnTo>
                <a:cubicBezTo>
                  <a:pt x="4326956" y="15442"/>
                  <a:pt x="4127381" y="0"/>
                  <a:pt x="392419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任意多边形: 形状 13" descr="6ef8819f-704a-4913-8a69-8abdaea89dc2"/>
          <p:cNvSpPr/>
          <p:nvPr/>
        </p:nvSpPr>
        <p:spPr>
          <a:xfrm flipV="1">
            <a:off x="10570573" y="5573094"/>
            <a:ext cx="948327" cy="779112"/>
          </a:xfrm>
          <a:custGeom>
            <a:avLst/>
            <a:gdLst>
              <a:gd name="connsiteX0" fmla="*/ 4869195 w 5049158"/>
              <a:gd name="connsiteY0" fmla="*/ 3788286 h 4148212"/>
              <a:gd name="connsiteX1" fmla="*/ 5049158 w 5049158"/>
              <a:gd name="connsiteY1" fmla="*/ 3968249 h 4148212"/>
              <a:gd name="connsiteX2" fmla="*/ 4869195 w 5049158"/>
              <a:gd name="connsiteY2" fmla="*/ 4148212 h 4148212"/>
              <a:gd name="connsiteX3" fmla="*/ 4689232 w 5049158"/>
              <a:gd name="connsiteY3" fmla="*/ 3968249 h 4148212"/>
              <a:gd name="connsiteX4" fmla="*/ 4869195 w 5049158"/>
              <a:gd name="connsiteY4" fmla="*/ 3788286 h 4148212"/>
              <a:gd name="connsiteX5" fmla="*/ 4283041 w 5049158"/>
              <a:gd name="connsiteY5" fmla="*/ 3788286 h 4148212"/>
              <a:gd name="connsiteX6" fmla="*/ 4463004 w 5049158"/>
              <a:gd name="connsiteY6" fmla="*/ 3968249 h 4148212"/>
              <a:gd name="connsiteX7" fmla="*/ 4283041 w 5049158"/>
              <a:gd name="connsiteY7" fmla="*/ 4148212 h 4148212"/>
              <a:gd name="connsiteX8" fmla="*/ 4103078 w 5049158"/>
              <a:gd name="connsiteY8" fmla="*/ 3968249 h 4148212"/>
              <a:gd name="connsiteX9" fmla="*/ 4283041 w 5049158"/>
              <a:gd name="connsiteY9" fmla="*/ 3788286 h 4148212"/>
              <a:gd name="connsiteX10" fmla="*/ 3696887 w 5049158"/>
              <a:gd name="connsiteY10" fmla="*/ 3788286 h 4148212"/>
              <a:gd name="connsiteX11" fmla="*/ 3876850 w 5049158"/>
              <a:gd name="connsiteY11" fmla="*/ 3968249 h 4148212"/>
              <a:gd name="connsiteX12" fmla="*/ 3696887 w 5049158"/>
              <a:gd name="connsiteY12" fmla="*/ 4148212 h 4148212"/>
              <a:gd name="connsiteX13" fmla="*/ 3516924 w 5049158"/>
              <a:gd name="connsiteY13" fmla="*/ 3968249 h 4148212"/>
              <a:gd name="connsiteX14" fmla="*/ 3696887 w 5049158"/>
              <a:gd name="connsiteY14" fmla="*/ 3788286 h 4148212"/>
              <a:gd name="connsiteX15" fmla="*/ 3110733 w 5049158"/>
              <a:gd name="connsiteY15" fmla="*/ 3788286 h 4148212"/>
              <a:gd name="connsiteX16" fmla="*/ 3290696 w 5049158"/>
              <a:gd name="connsiteY16" fmla="*/ 3968249 h 4148212"/>
              <a:gd name="connsiteX17" fmla="*/ 3110733 w 5049158"/>
              <a:gd name="connsiteY17" fmla="*/ 4148212 h 4148212"/>
              <a:gd name="connsiteX18" fmla="*/ 2930770 w 5049158"/>
              <a:gd name="connsiteY18" fmla="*/ 3968249 h 4148212"/>
              <a:gd name="connsiteX19" fmla="*/ 3110733 w 5049158"/>
              <a:gd name="connsiteY19" fmla="*/ 3788286 h 4148212"/>
              <a:gd name="connsiteX20" fmla="*/ 2524579 w 5049158"/>
              <a:gd name="connsiteY20" fmla="*/ 3788286 h 4148212"/>
              <a:gd name="connsiteX21" fmla="*/ 2704542 w 5049158"/>
              <a:gd name="connsiteY21" fmla="*/ 3968249 h 4148212"/>
              <a:gd name="connsiteX22" fmla="*/ 2524579 w 5049158"/>
              <a:gd name="connsiteY22" fmla="*/ 4148212 h 4148212"/>
              <a:gd name="connsiteX23" fmla="*/ 2344616 w 5049158"/>
              <a:gd name="connsiteY23" fmla="*/ 3968249 h 4148212"/>
              <a:gd name="connsiteX24" fmla="*/ 2524579 w 5049158"/>
              <a:gd name="connsiteY24" fmla="*/ 3788286 h 4148212"/>
              <a:gd name="connsiteX25" fmla="*/ 1938425 w 5049158"/>
              <a:gd name="connsiteY25" fmla="*/ 3788286 h 4148212"/>
              <a:gd name="connsiteX26" fmla="*/ 2118388 w 5049158"/>
              <a:gd name="connsiteY26" fmla="*/ 3968249 h 4148212"/>
              <a:gd name="connsiteX27" fmla="*/ 1938425 w 5049158"/>
              <a:gd name="connsiteY27" fmla="*/ 4148212 h 4148212"/>
              <a:gd name="connsiteX28" fmla="*/ 1758462 w 5049158"/>
              <a:gd name="connsiteY28" fmla="*/ 3968249 h 4148212"/>
              <a:gd name="connsiteX29" fmla="*/ 1938425 w 5049158"/>
              <a:gd name="connsiteY29" fmla="*/ 3788286 h 4148212"/>
              <a:gd name="connsiteX30" fmla="*/ 1352271 w 5049158"/>
              <a:gd name="connsiteY30" fmla="*/ 3788286 h 4148212"/>
              <a:gd name="connsiteX31" fmla="*/ 1532234 w 5049158"/>
              <a:gd name="connsiteY31" fmla="*/ 3968249 h 4148212"/>
              <a:gd name="connsiteX32" fmla="*/ 1352271 w 5049158"/>
              <a:gd name="connsiteY32" fmla="*/ 4148212 h 4148212"/>
              <a:gd name="connsiteX33" fmla="*/ 1172308 w 5049158"/>
              <a:gd name="connsiteY33" fmla="*/ 3968249 h 4148212"/>
              <a:gd name="connsiteX34" fmla="*/ 1352271 w 5049158"/>
              <a:gd name="connsiteY34" fmla="*/ 3788286 h 4148212"/>
              <a:gd name="connsiteX35" fmla="*/ 766117 w 5049158"/>
              <a:gd name="connsiteY35" fmla="*/ 3788286 h 4148212"/>
              <a:gd name="connsiteX36" fmla="*/ 946080 w 5049158"/>
              <a:gd name="connsiteY36" fmla="*/ 3968249 h 4148212"/>
              <a:gd name="connsiteX37" fmla="*/ 766117 w 5049158"/>
              <a:gd name="connsiteY37" fmla="*/ 4148212 h 4148212"/>
              <a:gd name="connsiteX38" fmla="*/ 586154 w 5049158"/>
              <a:gd name="connsiteY38" fmla="*/ 3968249 h 4148212"/>
              <a:gd name="connsiteX39" fmla="*/ 766117 w 5049158"/>
              <a:gd name="connsiteY39" fmla="*/ 3788286 h 4148212"/>
              <a:gd name="connsiteX40" fmla="*/ 179963 w 5049158"/>
              <a:gd name="connsiteY40" fmla="*/ 3788286 h 4148212"/>
              <a:gd name="connsiteX41" fmla="*/ 359926 w 5049158"/>
              <a:gd name="connsiteY41" fmla="*/ 3968249 h 4148212"/>
              <a:gd name="connsiteX42" fmla="*/ 179963 w 5049158"/>
              <a:gd name="connsiteY42" fmla="*/ 4148212 h 4148212"/>
              <a:gd name="connsiteX43" fmla="*/ 0 w 5049158"/>
              <a:gd name="connsiteY43" fmla="*/ 3968249 h 4148212"/>
              <a:gd name="connsiteX44" fmla="*/ 179963 w 5049158"/>
              <a:gd name="connsiteY44" fmla="*/ 3788286 h 4148212"/>
              <a:gd name="connsiteX45" fmla="*/ 4869195 w 5049158"/>
              <a:gd name="connsiteY45" fmla="*/ 3156905 h 4148212"/>
              <a:gd name="connsiteX46" fmla="*/ 5049158 w 5049158"/>
              <a:gd name="connsiteY46" fmla="*/ 3336868 h 4148212"/>
              <a:gd name="connsiteX47" fmla="*/ 4869195 w 5049158"/>
              <a:gd name="connsiteY47" fmla="*/ 3516831 h 4148212"/>
              <a:gd name="connsiteX48" fmla="*/ 4689232 w 5049158"/>
              <a:gd name="connsiteY48" fmla="*/ 3336868 h 4148212"/>
              <a:gd name="connsiteX49" fmla="*/ 4869195 w 5049158"/>
              <a:gd name="connsiteY49" fmla="*/ 3156905 h 4148212"/>
              <a:gd name="connsiteX50" fmla="*/ 4283041 w 5049158"/>
              <a:gd name="connsiteY50" fmla="*/ 3156905 h 4148212"/>
              <a:gd name="connsiteX51" fmla="*/ 4463004 w 5049158"/>
              <a:gd name="connsiteY51" fmla="*/ 3336868 h 4148212"/>
              <a:gd name="connsiteX52" fmla="*/ 4283041 w 5049158"/>
              <a:gd name="connsiteY52" fmla="*/ 3516831 h 4148212"/>
              <a:gd name="connsiteX53" fmla="*/ 4103078 w 5049158"/>
              <a:gd name="connsiteY53" fmla="*/ 3336868 h 4148212"/>
              <a:gd name="connsiteX54" fmla="*/ 4283041 w 5049158"/>
              <a:gd name="connsiteY54" fmla="*/ 3156905 h 4148212"/>
              <a:gd name="connsiteX55" fmla="*/ 3696887 w 5049158"/>
              <a:gd name="connsiteY55" fmla="*/ 3156905 h 4148212"/>
              <a:gd name="connsiteX56" fmla="*/ 3876850 w 5049158"/>
              <a:gd name="connsiteY56" fmla="*/ 3336868 h 4148212"/>
              <a:gd name="connsiteX57" fmla="*/ 3696887 w 5049158"/>
              <a:gd name="connsiteY57" fmla="*/ 3516831 h 4148212"/>
              <a:gd name="connsiteX58" fmla="*/ 3516924 w 5049158"/>
              <a:gd name="connsiteY58" fmla="*/ 3336868 h 4148212"/>
              <a:gd name="connsiteX59" fmla="*/ 3696887 w 5049158"/>
              <a:gd name="connsiteY59" fmla="*/ 3156905 h 4148212"/>
              <a:gd name="connsiteX60" fmla="*/ 3110733 w 5049158"/>
              <a:gd name="connsiteY60" fmla="*/ 3156905 h 4148212"/>
              <a:gd name="connsiteX61" fmla="*/ 3290696 w 5049158"/>
              <a:gd name="connsiteY61" fmla="*/ 3336868 h 4148212"/>
              <a:gd name="connsiteX62" fmla="*/ 3110733 w 5049158"/>
              <a:gd name="connsiteY62" fmla="*/ 3516831 h 4148212"/>
              <a:gd name="connsiteX63" fmla="*/ 2930770 w 5049158"/>
              <a:gd name="connsiteY63" fmla="*/ 3336868 h 4148212"/>
              <a:gd name="connsiteX64" fmla="*/ 3110733 w 5049158"/>
              <a:gd name="connsiteY64" fmla="*/ 3156905 h 4148212"/>
              <a:gd name="connsiteX65" fmla="*/ 2524579 w 5049158"/>
              <a:gd name="connsiteY65" fmla="*/ 3156905 h 4148212"/>
              <a:gd name="connsiteX66" fmla="*/ 2704542 w 5049158"/>
              <a:gd name="connsiteY66" fmla="*/ 3336868 h 4148212"/>
              <a:gd name="connsiteX67" fmla="*/ 2524579 w 5049158"/>
              <a:gd name="connsiteY67" fmla="*/ 3516831 h 4148212"/>
              <a:gd name="connsiteX68" fmla="*/ 2344616 w 5049158"/>
              <a:gd name="connsiteY68" fmla="*/ 3336868 h 4148212"/>
              <a:gd name="connsiteX69" fmla="*/ 2524579 w 5049158"/>
              <a:gd name="connsiteY69" fmla="*/ 3156905 h 4148212"/>
              <a:gd name="connsiteX70" fmla="*/ 1938425 w 5049158"/>
              <a:gd name="connsiteY70" fmla="*/ 3156905 h 4148212"/>
              <a:gd name="connsiteX71" fmla="*/ 2118388 w 5049158"/>
              <a:gd name="connsiteY71" fmla="*/ 3336868 h 4148212"/>
              <a:gd name="connsiteX72" fmla="*/ 1938425 w 5049158"/>
              <a:gd name="connsiteY72" fmla="*/ 3516831 h 4148212"/>
              <a:gd name="connsiteX73" fmla="*/ 1758462 w 5049158"/>
              <a:gd name="connsiteY73" fmla="*/ 3336868 h 4148212"/>
              <a:gd name="connsiteX74" fmla="*/ 1938425 w 5049158"/>
              <a:gd name="connsiteY74" fmla="*/ 3156905 h 4148212"/>
              <a:gd name="connsiteX75" fmla="*/ 1352271 w 5049158"/>
              <a:gd name="connsiteY75" fmla="*/ 3156905 h 4148212"/>
              <a:gd name="connsiteX76" fmla="*/ 1532234 w 5049158"/>
              <a:gd name="connsiteY76" fmla="*/ 3336868 h 4148212"/>
              <a:gd name="connsiteX77" fmla="*/ 1352271 w 5049158"/>
              <a:gd name="connsiteY77" fmla="*/ 3516831 h 4148212"/>
              <a:gd name="connsiteX78" fmla="*/ 1172308 w 5049158"/>
              <a:gd name="connsiteY78" fmla="*/ 3336868 h 4148212"/>
              <a:gd name="connsiteX79" fmla="*/ 1352271 w 5049158"/>
              <a:gd name="connsiteY79" fmla="*/ 3156905 h 4148212"/>
              <a:gd name="connsiteX80" fmla="*/ 766117 w 5049158"/>
              <a:gd name="connsiteY80" fmla="*/ 3156905 h 4148212"/>
              <a:gd name="connsiteX81" fmla="*/ 946080 w 5049158"/>
              <a:gd name="connsiteY81" fmla="*/ 3336868 h 4148212"/>
              <a:gd name="connsiteX82" fmla="*/ 766117 w 5049158"/>
              <a:gd name="connsiteY82" fmla="*/ 3516831 h 4148212"/>
              <a:gd name="connsiteX83" fmla="*/ 586154 w 5049158"/>
              <a:gd name="connsiteY83" fmla="*/ 3336868 h 4148212"/>
              <a:gd name="connsiteX84" fmla="*/ 766117 w 5049158"/>
              <a:gd name="connsiteY84" fmla="*/ 3156905 h 4148212"/>
              <a:gd name="connsiteX85" fmla="*/ 179963 w 5049158"/>
              <a:gd name="connsiteY85" fmla="*/ 3156905 h 4148212"/>
              <a:gd name="connsiteX86" fmla="*/ 359926 w 5049158"/>
              <a:gd name="connsiteY86" fmla="*/ 3336868 h 4148212"/>
              <a:gd name="connsiteX87" fmla="*/ 179963 w 5049158"/>
              <a:gd name="connsiteY87" fmla="*/ 3516831 h 4148212"/>
              <a:gd name="connsiteX88" fmla="*/ 0 w 5049158"/>
              <a:gd name="connsiteY88" fmla="*/ 3336868 h 4148212"/>
              <a:gd name="connsiteX89" fmla="*/ 179963 w 5049158"/>
              <a:gd name="connsiteY89" fmla="*/ 3156905 h 4148212"/>
              <a:gd name="connsiteX90" fmla="*/ 4869195 w 5049158"/>
              <a:gd name="connsiteY90" fmla="*/ 2525524 h 4148212"/>
              <a:gd name="connsiteX91" fmla="*/ 5049158 w 5049158"/>
              <a:gd name="connsiteY91" fmla="*/ 2705487 h 4148212"/>
              <a:gd name="connsiteX92" fmla="*/ 4869195 w 5049158"/>
              <a:gd name="connsiteY92" fmla="*/ 2885450 h 4148212"/>
              <a:gd name="connsiteX93" fmla="*/ 4689232 w 5049158"/>
              <a:gd name="connsiteY93" fmla="*/ 2705487 h 4148212"/>
              <a:gd name="connsiteX94" fmla="*/ 4869195 w 5049158"/>
              <a:gd name="connsiteY94" fmla="*/ 2525524 h 4148212"/>
              <a:gd name="connsiteX95" fmla="*/ 4283041 w 5049158"/>
              <a:gd name="connsiteY95" fmla="*/ 2525524 h 4148212"/>
              <a:gd name="connsiteX96" fmla="*/ 4463004 w 5049158"/>
              <a:gd name="connsiteY96" fmla="*/ 2705487 h 4148212"/>
              <a:gd name="connsiteX97" fmla="*/ 4283041 w 5049158"/>
              <a:gd name="connsiteY97" fmla="*/ 2885450 h 4148212"/>
              <a:gd name="connsiteX98" fmla="*/ 4103078 w 5049158"/>
              <a:gd name="connsiteY98" fmla="*/ 2705487 h 4148212"/>
              <a:gd name="connsiteX99" fmla="*/ 4283041 w 5049158"/>
              <a:gd name="connsiteY99" fmla="*/ 2525524 h 4148212"/>
              <a:gd name="connsiteX100" fmla="*/ 3696887 w 5049158"/>
              <a:gd name="connsiteY100" fmla="*/ 2525524 h 4148212"/>
              <a:gd name="connsiteX101" fmla="*/ 3876850 w 5049158"/>
              <a:gd name="connsiteY101" fmla="*/ 2705487 h 4148212"/>
              <a:gd name="connsiteX102" fmla="*/ 3696887 w 5049158"/>
              <a:gd name="connsiteY102" fmla="*/ 2885450 h 4148212"/>
              <a:gd name="connsiteX103" fmla="*/ 3516924 w 5049158"/>
              <a:gd name="connsiteY103" fmla="*/ 2705487 h 4148212"/>
              <a:gd name="connsiteX104" fmla="*/ 3696887 w 5049158"/>
              <a:gd name="connsiteY104" fmla="*/ 2525524 h 4148212"/>
              <a:gd name="connsiteX105" fmla="*/ 3110733 w 5049158"/>
              <a:gd name="connsiteY105" fmla="*/ 2525524 h 4148212"/>
              <a:gd name="connsiteX106" fmla="*/ 3290696 w 5049158"/>
              <a:gd name="connsiteY106" fmla="*/ 2705487 h 4148212"/>
              <a:gd name="connsiteX107" fmla="*/ 3110733 w 5049158"/>
              <a:gd name="connsiteY107" fmla="*/ 2885450 h 4148212"/>
              <a:gd name="connsiteX108" fmla="*/ 2930770 w 5049158"/>
              <a:gd name="connsiteY108" fmla="*/ 2705487 h 4148212"/>
              <a:gd name="connsiteX109" fmla="*/ 3110733 w 5049158"/>
              <a:gd name="connsiteY109" fmla="*/ 2525524 h 4148212"/>
              <a:gd name="connsiteX110" fmla="*/ 2524579 w 5049158"/>
              <a:gd name="connsiteY110" fmla="*/ 2525524 h 4148212"/>
              <a:gd name="connsiteX111" fmla="*/ 2704542 w 5049158"/>
              <a:gd name="connsiteY111" fmla="*/ 2705487 h 4148212"/>
              <a:gd name="connsiteX112" fmla="*/ 2524579 w 5049158"/>
              <a:gd name="connsiteY112" fmla="*/ 2885450 h 4148212"/>
              <a:gd name="connsiteX113" fmla="*/ 2344616 w 5049158"/>
              <a:gd name="connsiteY113" fmla="*/ 2705487 h 4148212"/>
              <a:gd name="connsiteX114" fmla="*/ 2524579 w 5049158"/>
              <a:gd name="connsiteY114" fmla="*/ 2525524 h 4148212"/>
              <a:gd name="connsiteX115" fmla="*/ 1938425 w 5049158"/>
              <a:gd name="connsiteY115" fmla="*/ 2525524 h 4148212"/>
              <a:gd name="connsiteX116" fmla="*/ 2118388 w 5049158"/>
              <a:gd name="connsiteY116" fmla="*/ 2705487 h 4148212"/>
              <a:gd name="connsiteX117" fmla="*/ 1938425 w 5049158"/>
              <a:gd name="connsiteY117" fmla="*/ 2885450 h 4148212"/>
              <a:gd name="connsiteX118" fmla="*/ 1758462 w 5049158"/>
              <a:gd name="connsiteY118" fmla="*/ 2705487 h 4148212"/>
              <a:gd name="connsiteX119" fmla="*/ 1938425 w 5049158"/>
              <a:gd name="connsiteY119" fmla="*/ 2525524 h 4148212"/>
              <a:gd name="connsiteX120" fmla="*/ 1352271 w 5049158"/>
              <a:gd name="connsiteY120" fmla="*/ 2525524 h 4148212"/>
              <a:gd name="connsiteX121" fmla="*/ 1532234 w 5049158"/>
              <a:gd name="connsiteY121" fmla="*/ 2705487 h 4148212"/>
              <a:gd name="connsiteX122" fmla="*/ 1352271 w 5049158"/>
              <a:gd name="connsiteY122" fmla="*/ 2885450 h 4148212"/>
              <a:gd name="connsiteX123" fmla="*/ 1172308 w 5049158"/>
              <a:gd name="connsiteY123" fmla="*/ 2705487 h 4148212"/>
              <a:gd name="connsiteX124" fmla="*/ 1352271 w 5049158"/>
              <a:gd name="connsiteY124" fmla="*/ 2525524 h 4148212"/>
              <a:gd name="connsiteX125" fmla="*/ 766117 w 5049158"/>
              <a:gd name="connsiteY125" fmla="*/ 2525524 h 4148212"/>
              <a:gd name="connsiteX126" fmla="*/ 946080 w 5049158"/>
              <a:gd name="connsiteY126" fmla="*/ 2705487 h 4148212"/>
              <a:gd name="connsiteX127" fmla="*/ 766117 w 5049158"/>
              <a:gd name="connsiteY127" fmla="*/ 2885450 h 4148212"/>
              <a:gd name="connsiteX128" fmla="*/ 586154 w 5049158"/>
              <a:gd name="connsiteY128" fmla="*/ 2705487 h 4148212"/>
              <a:gd name="connsiteX129" fmla="*/ 766117 w 5049158"/>
              <a:gd name="connsiteY129" fmla="*/ 2525524 h 4148212"/>
              <a:gd name="connsiteX130" fmla="*/ 179963 w 5049158"/>
              <a:gd name="connsiteY130" fmla="*/ 2525524 h 4148212"/>
              <a:gd name="connsiteX131" fmla="*/ 359926 w 5049158"/>
              <a:gd name="connsiteY131" fmla="*/ 2705487 h 4148212"/>
              <a:gd name="connsiteX132" fmla="*/ 179963 w 5049158"/>
              <a:gd name="connsiteY132" fmla="*/ 2885450 h 4148212"/>
              <a:gd name="connsiteX133" fmla="*/ 0 w 5049158"/>
              <a:gd name="connsiteY133" fmla="*/ 2705487 h 4148212"/>
              <a:gd name="connsiteX134" fmla="*/ 179963 w 5049158"/>
              <a:gd name="connsiteY134" fmla="*/ 2525524 h 4148212"/>
              <a:gd name="connsiteX135" fmla="*/ 4869195 w 5049158"/>
              <a:gd name="connsiteY135" fmla="*/ 1894143 h 4148212"/>
              <a:gd name="connsiteX136" fmla="*/ 5049158 w 5049158"/>
              <a:gd name="connsiteY136" fmla="*/ 2074106 h 4148212"/>
              <a:gd name="connsiteX137" fmla="*/ 4869195 w 5049158"/>
              <a:gd name="connsiteY137" fmla="*/ 2254069 h 4148212"/>
              <a:gd name="connsiteX138" fmla="*/ 4689232 w 5049158"/>
              <a:gd name="connsiteY138" fmla="*/ 2074106 h 4148212"/>
              <a:gd name="connsiteX139" fmla="*/ 4869195 w 5049158"/>
              <a:gd name="connsiteY139" fmla="*/ 1894143 h 4148212"/>
              <a:gd name="connsiteX140" fmla="*/ 4283041 w 5049158"/>
              <a:gd name="connsiteY140" fmla="*/ 1894143 h 4148212"/>
              <a:gd name="connsiteX141" fmla="*/ 4463004 w 5049158"/>
              <a:gd name="connsiteY141" fmla="*/ 2074106 h 4148212"/>
              <a:gd name="connsiteX142" fmla="*/ 4283041 w 5049158"/>
              <a:gd name="connsiteY142" fmla="*/ 2254069 h 4148212"/>
              <a:gd name="connsiteX143" fmla="*/ 4103078 w 5049158"/>
              <a:gd name="connsiteY143" fmla="*/ 2074106 h 4148212"/>
              <a:gd name="connsiteX144" fmla="*/ 4283041 w 5049158"/>
              <a:gd name="connsiteY144" fmla="*/ 1894143 h 4148212"/>
              <a:gd name="connsiteX145" fmla="*/ 3696887 w 5049158"/>
              <a:gd name="connsiteY145" fmla="*/ 1894143 h 4148212"/>
              <a:gd name="connsiteX146" fmla="*/ 3876850 w 5049158"/>
              <a:gd name="connsiteY146" fmla="*/ 2074106 h 4148212"/>
              <a:gd name="connsiteX147" fmla="*/ 3696887 w 5049158"/>
              <a:gd name="connsiteY147" fmla="*/ 2254069 h 4148212"/>
              <a:gd name="connsiteX148" fmla="*/ 3516924 w 5049158"/>
              <a:gd name="connsiteY148" fmla="*/ 2074106 h 4148212"/>
              <a:gd name="connsiteX149" fmla="*/ 3696887 w 5049158"/>
              <a:gd name="connsiteY149" fmla="*/ 1894143 h 4148212"/>
              <a:gd name="connsiteX150" fmla="*/ 3110733 w 5049158"/>
              <a:gd name="connsiteY150" fmla="*/ 1894143 h 4148212"/>
              <a:gd name="connsiteX151" fmla="*/ 3290696 w 5049158"/>
              <a:gd name="connsiteY151" fmla="*/ 2074106 h 4148212"/>
              <a:gd name="connsiteX152" fmla="*/ 3110733 w 5049158"/>
              <a:gd name="connsiteY152" fmla="*/ 2254069 h 4148212"/>
              <a:gd name="connsiteX153" fmla="*/ 2930770 w 5049158"/>
              <a:gd name="connsiteY153" fmla="*/ 2074106 h 4148212"/>
              <a:gd name="connsiteX154" fmla="*/ 3110733 w 5049158"/>
              <a:gd name="connsiteY154" fmla="*/ 1894143 h 4148212"/>
              <a:gd name="connsiteX155" fmla="*/ 2524579 w 5049158"/>
              <a:gd name="connsiteY155" fmla="*/ 1894143 h 4148212"/>
              <a:gd name="connsiteX156" fmla="*/ 2704542 w 5049158"/>
              <a:gd name="connsiteY156" fmla="*/ 2074106 h 4148212"/>
              <a:gd name="connsiteX157" fmla="*/ 2524579 w 5049158"/>
              <a:gd name="connsiteY157" fmla="*/ 2254069 h 4148212"/>
              <a:gd name="connsiteX158" fmla="*/ 2344616 w 5049158"/>
              <a:gd name="connsiteY158" fmla="*/ 2074106 h 4148212"/>
              <a:gd name="connsiteX159" fmla="*/ 2524579 w 5049158"/>
              <a:gd name="connsiteY159" fmla="*/ 1894143 h 4148212"/>
              <a:gd name="connsiteX160" fmla="*/ 1938425 w 5049158"/>
              <a:gd name="connsiteY160" fmla="*/ 1894143 h 4148212"/>
              <a:gd name="connsiteX161" fmla="*/ 2118388 w 5049158"/>
              <a:gd name="connsiteY161" fmla="*/ 2074106 h 4148212"/>
              <a:gd name="connsiteX162" fmla="*/ 1938425 w 5049158"/>
              <a:gd name="connsiteY162" fmla="*/ 2254069 h 4148212"/>
              <a:gd name="connsiteX163" fmla="*/ 1758462 w 5049158"/>
              <a:gd name="connsiteY163" fmla="*/ 2074106 h 4148212"/>
              <a:gd name="connsiteX164" fmla="*/ 1938425 w 5049158"/>
              <a:gd name="connsiteY164" fmla="*/ 1894143 h 4148212"/>
              <a:gd name="connsiteX165" fmla="*/ 1352271 w 5049158"/>
              <a:gd name="connsiteY165" fmla="*/ 1894143 h 4148212"/>
              <a:gd name="connsiteX166" fmla="*/ 1532234 w 5049158"/>
              <a:gd name="connsiteY166" fmla="*/ 2074106 h 4148212"/>
              <a:gd name="connsiteX167" fmla="*/ 1352271 w 5049158"/>
              <a:gd name="connsiteY167" fmla="*/ 2254069 h 4148212"/>
              <a:gd name="connsiteX168" fmla="*/ 1172308 w 5049158"/>
              <a:gd name="connsiteY168" fmla="*/ 2074106 h 4148212"/>
              <a:gd name="connsiteX169" fmla="*/ 1352271 w 5049158"/>
              <a:gd name="connsiteY169" fmla="*/ 1894143 h 4148212"/>
              <a:gd name="connsiteX170" fmla="*/ 766117 w 5049158"/>
              <a:gd name="connsiteY170" fmla="*/ 1894143 h 4148212"/>
              <a:gd name="connsiteX171" fmla="*/ 946080 w 5049158"/>
              <a:gd name="connsiteY171" fmla="*/ 2074106 h 4148212"/>
              <a:gd name="connsiteX172" fmla="*/ 766117 w 5049158"/>
              <a:gd name="connsiteY172" fmla="*/ 2254069 h 4148212"/>
              <a:gd name="connsiteX173" fmla="*/ 586154 w 5049158"/>
              <a:gd name="connsiteY173" fmla="*/ 2074106 h 4148212"/>
              <a:gd name="connsiteX174" fmla="*/ 766117 w 5049158"/>
              <a:gd name="connsiteY174" fmla="*/ 1894143 h 4148212"/>
              <a:gd name="connsiteX175" fmla="*/ 179963 w 5049158"/>
              <a:gd name="connsiteY175" fmla="*/ 1894143 h 4148212"/>
              <a:gd name="connsiteX176" fmla="*/ 359926 w 5049158"/>
              <a:gd name="connsiteY176" fmla="*/ 2074106 h 4148212"/>
              <a:gd name="connsiteX177" fmla="*/ 179963 w 5049158"/>
              <a:gd name="connsiteY177" fmla="*/ 2254069 h 4148212"/>
              <a:gd name="connsiteX178" fmla="*/ 0 w 5049158"/>
              <a:gd name="connsiteY178" fmla="*/ 2074106 h 4148212"/>
              <a:gd name="connsiteX179" fmla="*/ 179963 w 5049158"/>
              <a:gd name="connsiteY179" fmla="*/ 1894143 h 4148212"/>
              <a:gd name="connsiteX180" fmla="*/ 4869195 w 5049158"/>
              <a:gd name="connsiteY180" fmla="*/ 1262762 h 4148212"/>
              <a:gd name="connsiteX181" fmla="*/ 5049158 w 5049158"/>
              <a:gd name="connsiteY181" fmla="*/ 1442725 h 4148212"/>
              <a:gd name="connsiteX182" fmla="*/ 4869195 w 5049158"/>
              <a:gd name="connsiteY182" fmla="*/ 1622688 h 4148212"/>
              <a:gd name="connsiteX183" fmla="*/ 4689232 w 5049158"/>
              <a:gd name="connsiteY183" fmla="*/ 1442725 h 4148212"/>
              <a:gd name="connsiteX184" fmla="*/ 4869195 w 5049158"/>
              <a:gd name="connsiteY184" fmla="*/ 1262762 h 4148212"/>
              <a:gd name="connsiteX185" fmla="*/ 4283041 w 5049158"/>
              <a:gd name="connsiteY185" fmla="*/ 1262762 h 4148212"/>
              <a:gd name="connsiteX186" fmla="*/ 4463004 w 5049158"/>
              <a:gd name="connsiteY186" fmla="*/ 1442725 h 4148212"/>
              <a:gd name="connsiteX187" fmla="*/ 4283041 w 5049158"/>
              <a:gd name="connsiteY187" fmla="*/ 1622688 h 4148212"/>
              <a:gd name="connsiteX188" fmla="*/ 4103078 w 5049158"/>
              <a:gd name="connsiteY188" fmla="*/ 1442725 h 4148212"/>
              <a:gd name="connsiteX189" fmla="*/ 4283041 w 5049158"/>
              <a:gd name="connsiteY189" fmla="*/ 1262762 h 4148212"/>
              <a:gd name="connsiteX190" fmla="*/ 3696887 w 5049158"/>
              <a:gd name="connsiteY190" fmla="*/ 1262762 h 4148212"/>
              <a:gd name="connsiteX191" fmla="*/ 3876850 w 5049158"/>
              <a:gd name="connsiteY191" fmla="*/ 1442725 h 4148212"/>
              <a:gd name="connsiteX192" fmla="*/ 3696887 w 5049158"/>
              <a:gd name="connsiteY192" fmla="*/ 1622688 h 4148212"/>
              <a:gd name="connsiteX193" fmla="*/ 3516924 w 5049158"/>
              <a:gd name="connsiteY193" fmla="*/ 1442725 h 4148212"/>
              <a:gd name="connsiteX194" fmla="*/ 3696887 w 5049158"/>
              <a:gd name="connsiteY194" fmla="*/ 1262762 h 4148212"/>
              <a:gd name="connsiteX195" fmla="*/ 3110733 w 5049158"/>
              <a:gd name="connsiteY195" fmla="*/ 1262762 h 4148212"/>
              <a:gd name="connsiteX196" fmla="*/ 3290696 w 5049158"/>
              <a:gd name="connsiteY196" fmla="*/ 1442725 h 4148212"/>
              <a:gd name="connsiteX197" fmla="*/ 3110733 w 5049158"/>
              <a:gd name="connsiteY197" fmla="*/ 1622688 h 4148212"/>
              <a:gd name="connsiteX198" fmla="*/ 2930770 w 5049158"/>
              <a:gd name="connsiteY198" fmla="*/ 1442725 h 4148212"/>
              <a:gd name="connsiteX199" fmla="*/ 3110733 w 5049158"/>
              <a:gd name="connsiteY199" fmla="*/ 1262762 h 4148212"/>
              <a:gd name="connsiteX200" fmla="*/ 2524579 w 5049158"/>
              <a:gd name="connsiteY200" fmla="*/ 1262762 h 4148212"/>
              <a:gd name="connsiteX201" fmla="*/ 2704542 w 5049158"/>
              <a:gd name="connsiteY201" fmla="*/ 1442725 h 4148212"/>
              <a:gd name="connsiteX202" fmla="*/ 2524579 w 5049158"/>
              <a:gd name="connsiteY202" fmla="*/ 1622688 h 4148212"/>
              <a:gd name="connsiteX203" fmla="*/ 2344616 w 5049158"/>
              <a:gd name="connsiteY203" fmla="*/ 1442725 h 4148212"/>
              <a:gd name="connsiteX204" fmla="*/ 2524579 w 5049158"/>
              <a:gd name="connsiteY204" fmla="*/ 1262762 h 4148212"/>
              <a:gd name="connsiteX205" fmla="*/ 1938425 w 5049158"/>
              <a:gd name="connsiteY205" fmla="*/ 1262762 h 4148212"/>
              <a:gd name="connsiteX206" fmla="*/ 2118388 w 5049158"/>
              <a:gd name="connsiteY206" fmla="*/ 1442725 h 4148212"/>
              <a:gd name="connsiteX207" fmla="*/ 1938425 w 5049158"/>
              <a:gd name="connsiteY207" fmla="*/ 1622688 h 4148212"/>
              <a:gd name="connsiteX208" fmla="*/ 1758462 w 5049158"/>
              <a:gd name="connsiteY208" fmla="*/ 1442725 h 4148212"/>
              <a:gd name="connsiteX209" fmla="*/ 1938425 w 5049158"/>
              <a:gd name="connsiteY209" fmla="*/ 1262762 h 4148212"/>
              <a:gd name="connsiteX210" fmla="*/ 1352271 w 5049158"/>
              <a:gd name="connsiteY210" fmla="*/ 1262762 h 4148212"/>
              <a:gd name="connsiteX211" fmla="*/ 1532234 w 5049158"/>
              <a:gd name="connsiteY211" fmla="*/ 1442725 h 4148212"/>
              <a:gd name="connsiteX212" fmla="*/ 1352271 w 5049158"/>
              <a:gd name="connsiteY212" fmla="*/ 1622688 h 4148212"/>
              <a:gd name="connsiteX213" fmla="*/ 1172308 w 5049158"/>
              <a:gd name="connsiteY213" fmla="*/ 1442725 h 4148212"/>
              <a:gd name="connsiteX214" fmla="*/ 1352271 w 5049158"/>
              <a:gd name="connsiteY214" fmla="*/ 1262762 h 4148212"/>
              <a:gd name="connsiteX215" fmla="*/ 766117 w 5049158"/>
              <a:gd name="connsiteY215" fmla="*/ 1262762 h 4148212"/>
              <a:gd name="connsiteX216" fmla="*/ 946080 w 5049158"/>
              <a:gd name="connsiteY216" fmla="*/ 1442725 h 4148212"/>
              <a:gd name="connsiteX217" fmla="*/ 766117 w 5049158"/>
              <a:gd name="connsiteY217" fmla="*/ 1622688 h 4148212"/>
              <a:gd name="connsiteX218" fmla="*/ 586154 w 5049158"/>
              <a:gd name="connsiteY218" fmla="*/ 1442725 h 4148212"/>
              <a:gd name="connsiteX219" fmla="*/ 766117 w 5049158"/>
              <a:gd name="connsiteY219" fmla="*/ 1262762 h 4148212"/>
              <a:gd name="connsiteX220" fmla="*/ 179963 w 5049158"/>
              <a:gd name="connsiteY220" fmla="*/ 1262762 h 4148212"/>
              <a:gd name="connsiteX221" fmla="*/ 359926 w 5049158"/>
              <a:gd name="connsiteY221" fmla="*/ 1442725 h 4148212"/>
              <a:gd name="connsiteX222" fmla="*/ 179963 w 5049158"/>
              <a:gd name="connsiteY222" fmla="*/ 1622688 h 4148212"/>
              <a:gd name="connsiteX223" fmla="*/ 0 w 5049158"/>
              <a:gd name="connsiteY223" fmla="*/ 1442725 h 4148212"/>
              <a:gd name="connsiteX224" fmla="*/ 179963 w 5049158"/>
              <a:gd name="connsiteY224" fmla="*/ 1262762 h 4148212"/>
              <a:gd name="connsiteX225" fmla="*/ 4869195 w 5049158"/>
              <a:gd name="connsiteY225" fmla="*/ 631381 h 4148212"/>
              <a:gd name="connsiteX226" fmla="*/ 5049158 w 5049158"/>
              <a:gd name="connsiteY226" fmla="*/ 811344 h 4148212"/>
              <a:gd name="connsiteX227" fmla="*/ 4869195 w 5049158"/>
              <a:gd name="connsiteY227" fmla="*/ 991307 h 4148212"/>
              <a:gd name="connsiteX228" fmla="*/ 4689232 w 5049158"/>
              <a:gd name="connsiteY228" fmla="*/ 811344 h 4148212"/>
              <a:gd name="connsiteX229" fmla="*/ 4869195 w 5049158"/>
              <a:gd name="connsiteY229" fmla="*/ 631381 h 4148212"/>
              <a:gd name="connsiteX230" fmla="*/ 4283041 w 5049158"/>
              <a:gd name="connsiteY230" fmla="*/ 631381 h 4148212"/>
              <a:gd name="connsiteX231" fmla="*/ 4463004 w 5049158"/>
              <a:gd name="connsiteY231" fmla="*/ 811344 h 4148212"/>
              <a:gd name="connsiteX232" fmla="*/ 4283041 w 5049158"/>
              <a:gd name="connsiteY232" fmla="*/ 991307 h 4148212"/>
              <a:gd name="connsiteX233" fmla="*/ 4103078 w 5049158"/>
              <a:gd name="connsiteY233" fmla="*/ 811344 h 4148212"/>
              <a:gd name="connsiteX234" fmla="*/ 4283041 w 5049158"/>
              <a:gd name="connsiteY234" fmla="*/ 631381 h 4148212"/>
              <a:gd name="connsiteX235" fmla="*/ 3696887 w 5049158"/>
              <a:gd name="connsiteY235" fmla="*/ 631381 h 4148212"/>
              <a:gd name="connsiteX236" fmla="*/ 3876850 w 5049158"/>
              <a:gd name="connsiteY236" fmla="*/ 811344 h 4148212"/>
              <a:gd name="connsiteX237" fmla="*/ 3696887 w 5049158"/>
              <a:gd name="connsiteY237" fmla="*/ 991307 h 4148212"/>
              <a:gd name="connsiteX238" fmla="*/ 3516924 w 5049158"/>
              <a:gd name="connsiteY238" fmla="*/ 811344 h 4148212"/>
              <a:gd name="connsiteX239" fmla="*/ 3696887 w 5049158"/>
              <a:gd name="connsiteY239" fmla="*/ 631381 h 4148212"/>
              <a:gd name="connsiteX240" fmla="*/ 3110733 w 5049158"/>
              <a:gd name="connsiteY240" fmla="*/ 631381 h 4148212"/>
              <a:gd name="connsiteX241" fmla="*/ 3290696 w 5049158"/>
              <a:gd name="connsiteY241" fmla="*/ 811344 h 4148212"/>
              <a:gd name="connsiteX242" fmla="*/ 3110733 w 5049158"/>
              <a:gd name="connsiteY242" fmla="*/ 991307 h 4148212"/>
              <a:gd name="connsiteX243" fmla="*/ 2930770 w 5049158"/>
              <a:gd name="connsiteY243" fmla="*/ 811344 h 4148212"/>
              <a:gd name="connsiteX244" fmla="*/ 3110733 w 5049158"/>
              <a:gd name="connsiteY244" fmla="*/ 631381 h 4148212"/>
              <a:gd name="connsiteX245" fmla="*/ 2524579 w 5049158"/>
              <a:gd name="connsiteY245" fmla="*/ 631381 h 4148212"/>
              <a:gd name="connsiteX246" fmla="*/ 2704542 w 5049158"/>
              <a:gd name="connsiteY246" fmla="*/ 811344 h 4148212"/>
              <a:gd name="connsiteX247" fmla="*/ 2524579 w 5049158"/>
              <a:gd name="connsiteY247" fmla="*/ 991307 h 4148212"/>
              <a:gd name="connsiteX248" fmla="*/ 2344616 w 5049158"/>
              <a:gd name="connsiteY248" fmla="*/ 811344 h 4148212"/>
              <a:gd name="connsiteX249" fmla="*/ 2524579 w 5049158"/>
              <a:gd name="connsiteY249" fmla="*/ 631381 h 4148212"/>
              <a:gd name="connsiteX250" fmla="*/ 1938425 w 5049158"/>
              <a:gd name="connsiteY250" fmla="*/ 631381 h 4148212"/>
              <a:gd name="connsiteX251" fmla="*/ 2118388 w 5049158"/>
              <a:gd name="connsiteY251" fmla="*/ 811344 h 4148212"/>
              <a:gd name="connsiteX252" fmla="*/ 1938425 w 5049158"/>
              <a:gd name="connsiteY252" fmla="*/ 991307 h 4148212"/>
              <a:gd name="connsiteX253" fmla="*/ 1758462 w 5049158"/>
              <a:gd name="connsiteY253" fmla="*/ 811344 h 4148212"/>
              <a:gd name="connsiteX254" fmla="*/ 1938425 w 5049158"/>
              <a:gd name="connsiteY254" fmla="*/ 631381 h 4148212"/>
              <a:gd name="connsiteX255" fmla="*/ 1352271 w 5049158"/>
              <a:gd name="connsiteY255" fmla="*/ 631381 h 4148212"/>
              <a:gd name="connsiteX256" fmla="*/ 1532234 w 5049158"/>
              <a:gd name="connsiteY256" fmla="*/ 811344 h 4148212"/>
              <a:gd name="connsiteX257" fmla="*/ 1352271 w 5049158"/>
              <a:gd name="connsiteY257" fmla="*/ 991307 h 4148212"/>
              <a:gd name="connsiteX258" fmla="*/ 1172308 w 5049158"/>
              <a:gd name="connsiteY258" fmla="*/ 811344 h 4148212"/>
              <a:gd name="connsiteX259" fmla="*/ 1352271 w 5049158"/>
              <a:gd name="connsiteY259" fmla="*/ 631381 h 4148212"/>
              <a:gd name="connsiteX260" fmla="*/ 766117 w 5049158"/>
              <a:gd name="connsiteY260" fmla="*/ 631381 h 4148212"/>
              <a:gd name="connsiteX261" fmla="*/ 946080 w 5049158"/>
              <a:gd name="connsiteY261" fmla="*/ 811344 h 4148212"/>
              <a:gd name="connsiteX262" fmla="*/ 766117 w 5049158"/>
              <a:gd name="connsiteY262" fmla="*/ 991307 h 4148212"/>
              <a:gd name="connsiteX263" fmla="*/ 586154 w 5049158"/>
              <a:gd name="connsiteY263" fmla="*/ 811344 h 4148212"/>
              <a:gd name="connsiteX264" fmla="*/ 766117 w 5049158"/>
              <a:gd name="connsiteY264" fmla="*/ 631381 h 4148212"/>
              <a:gd name="connsiteX265" fmla="*/ 179963 w 5049158"/>
              <a:gd name="connsiteY265" fmla="*/ 631381 h 4148212"/>
              <a:gd name="connsiteX266" fmla="*/ 359926 w 5049158"/>
              <a:gd name="connsiteY266" fmla="*/ 811344 h 4148212"/>
              <a:gd name="connsiteX267" fmla="*/ 179963 w 5049158"/>
              <a:gd name="connsiteY267" fmla="*/ 991307 h 4148212"/>
              <a:gd name="connsiteX268" fmla="*/ 0 w 5049158"/>
              <a:gd name="connsiteY268" fmla="*/ 811344 h 4148212"/>
              <a:gd name="connsiteX269" fmla="*/ 179963 w 5049158"/>
              <a:gd name="connsiteY269" fmla="*/ 631381 h 4148212"/>
              <a:gd name="connsiteX270" fmla="*/ 4869195 w 5049158"/>
              <a:gd name="connsiteY270" fmla="*/ 0 h 4148212"/>
              <a:gd name="connsiteX271" fmla="*/ 5049158 w 5049158"/>
              <a:gd name="connsiteY271" fmla="*/ 179963 h 4148212"/>
              <a:gd name="connsiteX272" fmla="*/ 4869195 w 5049158"/>
              <a:gd name="connsiteY272" fmla="*/ 359926 h 4148212"/>
              <a:gd name="connsiteX273" fmla="*/ 4689232 w 5049158"/>
              <a:gd name="connsiteY273" fmla="*/ 179963 h 4148212"/>
              <a:gd name="connsiteX274" fmla="*/ 4869195 w 5049158"/>
              <a:gd name="connsiteY274" fmla="*/ 0 h 4148212"/>
              <a:gd name="connsiteX275" fmla="*/ 4283041 w 5049158"/>
              <a:gd name="connsiteY275" fmla="*/ 0 h 4148212"/>
              <a:gd name="connsiteX276" fmla="*/ 4463004 w 5049158"/>
              <a:gd name="connsiteY276" fmla="*/ 179963 h 4148212"/>
              <a:gd name="connsiteX277" fmla="*/ 4283041 w 5049158"/>
              <a:gd name="connsiteY277" fmla="*/ 359926 h 4148212"/>
              <a:gd name="connsiteX278" fmla="*/ 4103078 w 5049158"/>
              <a:gd name="connsiteY278" fmla="*/ 179963 h 4148212"/>
              <a:gd name="connsiteX279" fmla="*/ 4283041 w 5049158"/>
              <a:gd name="connsiteY279" fmla="*/ 0 h 4148212"/>
              <a:gd name="connsiteX280" fmla="*/ 3696887 w 5049158"/>
              <a:gd name="connsiteY280" fmla="*/ 0 h 4148212"/>
              <a:gd name="connsiteX281" fmla="*/ 3876850 w 5049158"/>
              <a:gd name="connsiteY281" fmla="*/ 179963 h 4148212"/>
              <a:gd name="connsiteX282" fmla="*/ 3696887 w 5049158"/>
              <a:gd name="connsiteY282" fmla="*/ 359926 h 4148212"/>
              <a:gd name="connsiteX283" fmla="*/ 3516924 w 5049158"/>
              <a:gd name="connsiteY283" fmla="*/ 179963 h 4148212"/>
              <a:gd name="connsiteX284" fmla="*/ 3696887 w 5049158"/>
              <a:gd name="connsiteY284" fmla="*/ 0 h 4148212"/>
              <a:gd name="connsiteX285" fmla="*/ 3110733 w 5049158"/>
              <a:gd name="connsiteY285" fmla="*/ 0 h 4148212"/>
              <a:gd name="connsiteX286" fmla="*/ 3290696 w 5049158"/>
              <a:gd name="connsiteY286" fmla="*/ 179963 h 4148212"/>
              <a:gd name="connsiteX287" fmla="*/ 3110733 w 5049158"/>
              <a:gd name="connsiteY287" fmla="*/ 359926 h 4148212"/>
              <a:gd name="connsiteX288" fmla="*/ 2930770 w 5049158"/>
              <a:gd name="connsiteY288" fmla="*/ 179963 h 4148212"/>
              <a:gd name="connsiteX289" fmla="*/ 3110733 w 5049158"/>
              <a:gd name="connsiteY289" fmla="*/ 0 h 4148212"/>
              <a:gd name="connsiteX290" fmla="*/ 2524579 w 5049158"/>
              <a:gd name="connsiteY290" fmla="*/ 0 h 4148212"/>
              <a:gd name="connsiteX291" fmla="*/ 2704542 w 5049158"/>
              <a:gd name="connsiteY291" fmla="*/ 179963 h 4148212"/>
              <a:gd name="connsiteX292" fmla="*/ 2524579 w 5049158"/>
              <a:gd name="connsiteY292" fmla="*/ 359926 h 4148212"/>
              <a:gd name="connsiteX293" fmla="*/ 2344616 w 5049158"/>
              <a:gd name="connsiteY293" fmla="*/ 179963 h 4148212"/>
              <a:gd name="connsiteX294" fmla="*/ 2524579 w 5049158"/>
              <a:gd name="connsiteY294" fmla="*/ 0 h 4148212"/>
              <a:gd name="connsiteX295" fmla="*/ 1938425 w 5049158"/>
              <a:gd name="connsiteY295" fmla="*/ 0 h 4148212"/>
              <a:gd name="connsiteX296" fmla="*/ 2118388 w 5049158"/>
              <a:gd name="connsiteY296" fmla="*/ 179963 h 4148212"/>
              <a:gd name="connsiteX297" fmla="*/ 1938425 w 5049158"/>
              <a:gd name="connsiteY297" fmla="*/ 359926 h 4148212"/>
              <a:gd name="connsiteX298" fmla="*/ 1758462 w 5049158"/>
              <a:gd name="connsiteY298" fmla="*/ 179963 h 4148212"/>
              <a:gd name="connsiteX299" fmla="*/ 1938425 w 5049158"/>
              <a:gd name="connsiteY299" fmla="*/ 0 h 4148212"/>
              <a:gd name="connsiteX300" fmla="*/ 1352271 w 5049158"/>
              <a:gd name="connsiteY300" fmla="*/ 0 h 4148212"/>
              <a:gd name="connsiteX301" fmla="*/ 1532234 w 5049158"/>
              <a:gd name="connsiteY301" fmla="*/ 179963 h 4148212"/>
              <a:gd name="connsiteX302" fmla="*/ 1352271 w 5049158"/>
              <a:gd name="connsiteY302" fmla="*/ 359926 h 4148212"/>
              <a:gd name="connsiteX303" fmla="*/ 1172308 w 5049158"/>
              <a:gd name="connsiteY303" fmla="*/ 179963 h 4148212"/>
              <a:gd name="connsiteX304" fmla="*/ 1352271 w 5049158"/>
              <a:gd name="connsiteY304" fmla="*/ 0 h 4148212"/>
              <a:gd name="connsiteX305" fmla="*/ 766117 w 5049158"/>
              <a:gd name="connsiteY305" fmla="*/ 0 h 4148212"/>
              <a:gd name="connsiteX306" fmla="*/ 946080 w 5049158"/>
              <a:gd name="connsiteY306" fmla="*/ 179963 h 4148212"/>
              <a:gd name="connsiteX307" fmla="*/ 766117 w 5049158"/>
              <a:gd name="connsiteY307" fmla="*/ 359926 h 4148212"/>
              <a:gd name="connsiteX308" fmla="*/ 586154 w 5049158"/>
              <a:gd name="connsiteY308" fmla="*/ 179963 h 4148212"/>
              <a:gd name="connsiteX309" fmla="*/ 766117 w 5049158"/>
              <a:gd name="connsiteY309" fmla="*/ 0 h 4148212"/>
              <a:gd name="connsiteX310" fmla="*/ 179963 w 5049158"/>
              <a:gd name="connsiteY310" fmla="*/ 0 h 4148212"/>
              <a:gd name="connsiteX311" fmla="*/ 359926 w 5049158"/>
              <a:gd name="connsiteY311" fmla="*/ 179963 h 4148212"/>
              <a:gd name="connsiteX312" fmla="*/ 179963 w 5049158"/>
              <a:gd name="connsiteY312" fmla="*/ 359926 h 4148212"/>
              <a:gd name="connsiteX313" fmla="*/ 0 w 5049158"/>
              <a:gd name="connsiteY313" fmla="*/ 179963 h 4148212"/>
              <a:gd name="connsiteX314" fmla="*/ 179963 w 5049158"/>
              <a:gd name="connsiteY314" fmla="*/ 0 h 414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049158" h="4148212">
                <a:moveTo>
                  <a:pt x="4869195" y="3788286"/>
                </a:moveTo>
                <a:cubicBezTo>
                  <a:pt x="4968586" y="3788286"/>
                  <a:pt x="5049158" y="3868858"/>
                  <a:pt x="5049158" y="3968249"/>
                </a:cubicBezTo>
                <a:cubicBezTo>
                  <a:pt x="5049158" y="4067640"/>
                  <a:pt x="4968586" y="4148212"/>
                  <a:pt x="4869195" y="4148212"/>
                </a:cubicBezTo>
                <a:cubicBezTo>
                  <a:pt x="4769804" y="4148212"/>
                  <a:pt x="4689232" y="4067640"/>
                  <a:pt x="4689232" y="3968249"/>
                </a:cubicBezTo>
                <a:cubicBezTo>
                  <a:pt x="4689232" y="3868858"/>
                  <a:pt x="4769804" y="3788286"/>
                  <a:pt x="4869195" y="3788286"/>
                </a:cubicBezTo>
                <a:close/>
                <a:moveTo>
                  <a:pt x="4283041" y="3788286"/>
                </a:moveTo>
                <a:cubicBezTo>
                  <a:pt x="4382432" y="3788286"/>
                  <a:pt x="4463004" y="3868858"/>
                  <a:pt x="4463004" y="3968249"/>
                </a:cubicBezTo>
                <a:cubicBezTo>
                  <a:pt x="4463004" y="4067640"/>
                  <a:pt x="4382432" y="4148212"/>
                  <a:pt x="4283041" y="4148212"/>
                </a:cubicBezTo>
                <a:cubicBezTo>
                  <a:pt x="4183650" y="4148212"/>
                  <a:pt x="4103078" y="4067640"/>
                  <a:pt x="4103078" y="3968249"/>
                </a:cubicBezTo>
                <a:cubicBezTo>
                  <a:pt x="4103078" y="3868858"/>
                  <a:pt x="4183650" y="3788286"/>
                  <a:pt x="4283041" y="3788286"/>
                </a:cubicBezTo>
                <a:close/>
                <a:moveTo>
                  <a:pt x="3696887" y="3788286"/>
                </a:moveTo>
                <a:cubicBezTo>
                  <a:pt x="3796278" y="3788286"/>
                  <a:pt x="3876850" y="3868858"/>
                  <a:pt x="3876850" y="3968249"/>
                </a:cubicBezTo>
                <a:cubicBezTo>
                  <a:pt x="3876850" y="4067640"/>
                  <a:pt x="3796278" y="4148212"/>
                  <a:pt x="3696887" y="4148212"/>
                </a:cubicBezTo>
                <a:cubicBezTo>
                  <a:pt x="3597496" y="4148212"/>
                  <a:pt x="3516924" y="4067640"/>
                  <a:pt x="3516924" y="3968249"/>
                </a:cubicBezTo>
                <a:cubicBezTo>
                  <a:pt x="3516924" y="3868858"/>
                  <a:pt x="3597496" y="3788286"/>
                  <a:pt x="3696887" y="3788286"/>
                </a:cubicBezTo>
                <a:close/>
                <a:moveTo>
                  <a:pt x="3110733" y="3788286"/>
                </a:moveTo>
                <a:cubicBezTo>
                  <a:pt x="3210124" y="3788286"/>
                  <a:pt x="3290696" y="3868858"/>
                  <a:pt x="3290696" y="3968249"/>
                </a:cubicBezTo>
                <a:cubicBezTo>
                  <a:pt x="3290696" y="4067640"/>
                  <a:pt x="3210124" y="4148212"/>
                  <a:pt x="3110733" y="4148212"/>
                </a:cubicBezTo>
                <a:cubicBezTo>
                  <a:pt x="3011342" y="4148212"/>
                  <a:pt x="2930770" y="4067640"/>
                  <a:pt x="2930770" y="3968249"/>
                </a:cubicBezTo>
                <a:cubicBezTo>
                  <a:pt x="2930770" y="3868858"/>
                  <a:pt x="3011342" y="3788286"/>
                  <a:pt x="3110733" y="3788286"/>
                </a:cubicBezTo>
                <a:close/>
                <a:moveTo>
                  <a:pt x="2524579" y="3788286"/>
                </a:moveTo>
                <a:cubicBezTo>
                  <a:pt x="2623970" y="3788286"/>
                  <a:pt x="2704542" y="3868858"/>
                  <a:pt x="2704542" y="3968249"/>
                </a:cubicBezTo>
                <a:cubicBezTo>
                  <a:pt x="2704542" y="4067640"/>
                  <a:pt x="2623970" y="4148212"/>
                  <a:pt x="2524579" y="4148212"/>
                </a:cubicBezTo>
                <a:cubicBezTo>
                  <a:pt x="2425188" y="4148212"/>
                  <a:pt x="2344616" y="4067640"/>
                  <a:pt x="2344616" y="3968249"/>
                </a:cubicBezTo>
                <a:cubicBezTo>
                  <a:pt x="2344616" y="3868858"/>
                  <a:pt x="2425188" y="3788286"/>
                  <a:pt x="2524579" y="3788286"/>
                </a:cubicBezTo>
                <a:close/>
                <a:moveTo>
                  <a:pt x="1938425" y="3788286"/>
                </a:moveTo>
                <a:cubicBezTo>
                  <a:pt x="2037816" y="3788286"/>
                  <a:pt x="2118388" y="3868858"/>
                  <a:pt x="2118388" y="3968249"/>
                </a:cubicBezTo>
                <a:cubicBezTo>
                  <a:pt x="2118388" y="4067640"/>
                  <a:pt x="2037816" y="4148212"/>
                  <a:pt x="1938425" y="4148212"/>
                </a:cubicBezTo>
                <a:cubicBezTo>
                  <a:pt x="1839034" y="4148212"/>
                  <a:pt x="1758462" y="4067640"/>
                  <a:pt x="1758462" y="3968249"/>
                </a:cubicBezTo>
                <a:cubicBezTo>
                  <a:pt x="1758462" y="3868858"/>
                  <a:pt x="1839034" y="3788286"/>
                  <a:pt x="1938425" y="3788286"/>
                </a:cubicBezTo>
                <a:close/>
                <a:moveTo>
                  <a:pt x="1352271" y="3788286"/>
                </a:moveTo>
                <a:cubicBezTo>
                  <a:pt x="1451662" y="3788286"/>
                  <a:pt x="1532234" y="3868858"/>
                  <a:pt x="1532234" y="3968249"/>
                </a:cubicBezTo>
                <a:cubicBezTo>
                  <a:pt x="1532234" y="4067640"/>
                  <a:pt x="1451662" y="4148212"/>
                  <a:pt x="1352271" y="4148212"/>
                </a:cubicBezTo>
                <a:cubicBezTo>
                  <a:pt x="1252880" y="4148212"/>
                  <a:pt x="1172308" y="4067640"/>
                  <a:pt x="1172308" y="3968249"/>
                </a:cubicBezTo>
                <a:cubicBezTo>
                  <a:pt x="1172308" y="3868858"/>
                  <a:pt x="1252880" y="3788286"/>
                  <a:pt x="1352271" y="3788286"/>
                </a:cubicBezTo>
                <a:close/>
                <a:moveTo>
                  <a:pt x="766117" y="3788286"/>
                </a:moveTo>
                <a:cubicBezTo>
                  <a:pt x="865508" y="3788286"/>
                  <a:pt x="946080" y="3868858"/>
                  <a:pt x="946080" y="3968249"/>
                </a:cubicBezTo>
                <a:cubicBezTo>
                  <a:pt x="946080" y="4067640"/>
                  <a:pt x="865508" y="4148212"/>
                  <a:pt x="766117" y="4148212"/>
                </a:cubicBezTo>
                <a:cubicBezTo>
                  <a:pt x="666726" y="4148212"/>
                  <a:pt x="586154" y="4067640"/>
                  <a:pt x="586154" y="3968249"/>
                </a:cubicBezTo>
                <a:cubicBezTo>
                  <a:pt x="586154" y="3868858"/>
                  <a:pt x="666726" y="3788286"/>
                  <a:pt x="766117" y="3788286"/>
                </a:cubicBezTo>
                <a:close/>
                <a:moveTo>
                  <a:pt x="179963" y="3788286"/>
                </a:moveTo>
                <a:cubicBezTo>
                  <a:pt x="279354" y="3788286"/>
                  <a:pt x="359926" y="3868858"/>
                  <a:pt x="359926" y="3968249"/>
                </a:cubicBezTo>
                <a:cubicBezTo>
                  <a:pt x="359926" y="4067640"/>
                  <a:pt x="279354" y="4148212"/>
                  <a:pt x="179963" y="4148212"/>
                </a:cubicBezTo>
                <a:cubicBezTo>
                  <a:pt x="80572" y="4148212"/>
                  <a:pt x="0" y="4067640"/>
                  <a:pt x="0" y="3968249"/>
                </a:cubicBezTo>
                <a:cubicBezTo>
                  <a:pt x="0" y="3868858"/>
                  <a:pt x="80572" y="3788286"/>
                  <a:pt x="179963" y="3788286"/>
                </a:cubicBezTo>
                <a:close/>
                <a:moveTo>
                  <a:pt x="4869195" y="3156905"/>
                </a:moveTo>
                <a:cubicBezTo>
                  <a:pt x="4968586" y="3156905"/>
                  <a:pt x="5049158" y="3237477"/>
                  <a:pt x="5049158" y="3336868"/>
                </a:cubicBezTo>
                <a:cubicBezTo>
                  <a:pt x="5049158" y="3436259"/>
                  <a:pt x="4968586" y="3516831"/>
                  <a:pt x="4869195" y="3516831"/>
                </a:cubicBezTo>
                <a:cubicBezTo>
                  <a:pt x="4769804" y="3516831"/>
                  <a:pt x="4689232" y="3436259"/>
                  <a:pt x="4689232" y="3336868"/>
                </a:cubicBezTo>
                <a:cubicBezTo>
                  <a:pt x="4689232" y="3237477"/>
                  <a:pt x="4769804" y="3156905"/>
                  <a:pt x="4869195" y="3156905"/>
                </a:cubicBezTo>
                <a:close/>
                <a:moveTo>
                  <a:pt x="4283041" y="3156905"/>
                </a:moveTo>
                <a:cubicBezTo>
                  <a:pt x="4382432" y="3156905"/>
                  <a:pt x="4463004" y="3237477"/>
                  <a:pt x="4463004" y="3336868"/>
                </a:cubicBezTo>
                <a:cubicBezTo>
                  <a:pt x="4463004" y="3436259"/>
                  <a:pt x="4382432" y="3516831"/>
                  <a:pt x="4283041" y="3516831"/>
                </a:cubicBezTo>
                <a:cubicBezTo>
                  <a:pt x="4183650" y="3516831"/>
                  <a:pt x="4103078" y="3436259"/>
                  <a:pt x="4103078" y="3336868"/>
                </a:cubicBezTo>
                <a:cubicBezTo>
                  <a:pt x="4103078" y="3237477"/>
                  <a:pt x="4183650" y="3156905"/>
                  <a:pt x="4283041" y="3156905"/>
                </a:cubicBezTo>
                <a:close/>
                <a:moveTo>
                  <a:pt x="3696887" y="3156905"/>
                </a:moveTo>
                <a:cubicBezTo>
                  <a:pt x="3796278" y="3156905"/>
                  <a:pt x="3876850" y="3237477"/>
                  <a:pt x="3876850" y="3336868"/>
                </a:cubicBezTo>
                <a:cubicBezTo>
                  <a:pt x="3876850" y="3436259"/>
                  <a:pt x="3796278" y="3516831"/>
                  <a:pt x="3696887" y="3516831"/>
                </a:cubicBezTo>
                <a:cubicBezTo>
                  <a:pt x="3597496" y="3516831"/>
                  <a:pt x="3516924" y="3436259"/>
                  <a:pt x="3516924" y="3336868"/>
                </a:cubicBezTo>
                <a:cubicBezTo>
                  <a:pt x="3516924" y="3237477"/>
                  <a:pt x="3597496" y="3156905"/>
                  <a:pt x="3696887" y="3156905"/>
                </a:cubicBezTo>
                <a:close/>
                <a:moveTo>
                  <a:pt x="3110733" y="3156905"/>
                </a:moveTo>
                <a:cubicBezTo>
                  <a:pt x="3210124" y="3156905"/>
                  <a:pt x="3290696" y="3237477"/>
                  <a:pt x="3290696" y="3336868"/>
                </a:cubicBezTo>
                <a:cubicBezTo>
                  <a:pt x="3290696" y="3436259"/>
                  <a:pt x="3210124" y="3516831"/>
                  <a:pt x="3110733" y="3516831"/>
                </a:cubicBezTo>
                <a:cubicBezTo>
                  <a:pt x="3011342" y="3516831"/>
                  <a:pt x="2930770" y="3436259"/>
                  <a:pt x="2930770" y="3336868"/>
                </a:cubicBezTo>
                <a:cubicBezTo>
                  <a:pt x="2930770" y="3237477"/>
                  <a:pt x="3011342" y="3156905"/>
                  <a:pt x="3110733" y="3156905"/>
                </a:cubicBezTo>
                <a:close/>
                <a:moveTo>
                  <a:pt x="2524579" y="3156905"/>
                </a:moveTo>
                <a:cubicBezTo>
                  <a:pt x="2623970" y="3156905"/>
                  <a:pt x="2704542" y="3237477"/>
                  <a:pt x="2704542" y="3336868"/>
                </a:cubicBezTo>
                <a:cubicBezTo>
                  <a:pt x="2704542" y="3436259"/>
                  <a:pt x="2623970" y="3516831"/>
                  <a:pt x="2524579" y="3516831"/>
                </a:cubicBezTo>
                <a:cubicBezTo>
                  <a:pt x="2425188" y="3516831"/>
                  <a:pt x="2344616" y="3436259"/>
                  <a:pt x="2344616" y="3336868"/>
                </a:cubicBezTo>
                <a:cubicBezTo>
                  <a:pt x="2344616" y="3237477"/>
                  <a:pt x="2425188" y="3156905"/>
                  <a:pt x="2524579" y="3156905"/>
                </a:cubicBezTo>
                <a:close/>
                <a:moveTo>
                  <a:pt x="1938425" y="3156905"/>
                </a:moveTo>
                <a:cubicBezTo>
                  <a:pt x="2037816" y="3156905"/>
                  <a:pt x="2118388" y="3237477"/>
                  <a:pt x="2118388" y="3336868"/>
                </a:cubicBezTo>
                <a:cubicBezTo>
                  <a:pt x="2118388" y="3436259"/>
                  <a:pt x="2037816" y="3516831"/>
                  <a:pt x="1938425" y="3516831"/>
                </a:cubicBezTo>
                <a:cubicBezTo>
                  <a:pt x="1839034" y="3516831"/>
                  <a:pt x="1758462" y="3436259"/>
                  <a:pt x="1758462" y="3336868"/>
                </a:cubicBezTo>
                <a:cubicBezTo>
                  <a:pt x="1758462" y="3237477"/>
                  <a:pt x="1839034" y="3156905"/>
                  <a:pt x="1938425" y="3156905"/>
                </a:cubicBezTo>
                <a:close/>
                <a:moveTo>
                  <a:pt x="1352271" y="3156905"/>
                </a:moveTo>
                <a:cubicBezTo>
                  <a:pt x="1451662" y="3156905"/>
                  <a:pt x="1532234" y="3237477"/>
                  <a:pt x="1532234" y="3336868"/>
                </a:cubicBezTo>
                <a:cubicBezTo>
                  <a:pt x="1532234" y="3436259"/>
                  <a:pt x="1451662" y="3516831"/>
                  <a:pt x="1352271" y="3516831"/>
                </a:cubicBezTo>
                <a:cubicBezTo>
                  <a:pt x="1252880" y="3516831"/>
                  <a:pt x="1172308" y="3436259"/>
                  <a:pt x="1172308" y="3336868"/>
                </a:cubicBezTo>
                <a:cubicBezTo>
                  <a:pt x="1172308" y="3237477"/>
                  <a:pt x="1252880" y="3156905"/>
                  <a:pt x="1352271" y="3156905"/>
                </a:cubicBezTo>
                <a:close/>
                <a:moveTo>
                  <a:pt x="766117" y="3156905"/>
                </a:moveTo>
                <a:cubicBezTo>
                  <a:pt x="865508" y="3156905"/>
                  <a:pt x="946080" y="3237477"/>
                  <a:pt x="946080" y="3336868"/>
                </a:cubicBezTo>
                <a:cubicBezTo>
                  <a:pt x="946080" y="3436259"/>
                  <a:pt x="865508" y="3516831"/>
                  <a:pt x="766117" y="3516831"/>
                </a:cubicBezTo>
                <a:cubicBezTo>
                  <a:pt x="666726" y="3516831"/>
                  <a:pt x="586154" y="3436259"/>
                  <a:pt x="586154" y="3336868"/>
                </a:cubicBezTo>
                <a:cubicBezTo>
                  <a:pt x="586154" y="3237477"/>
                  <a:pt x="666726" y="3156905"/>
                  <a:pt x="766117" y="3156905"/>
                </a:cubicBezTo>
                <a:close/>
                <a:moveTo>
                  <a:pt x="179963" y="3156905"/>
                </a:moveTo>
                <a:cubicBezTo>
                  <a:pt x="279354" y="3156905"/>
                  <a:pt x="359926" y="3237477"/>
                  <a:pt x="359926" y="3336868"/>
                </a:cubicBezTo>
                <a:cubicBezTo>
                  <a:pt x="359926" y="3436259"/>
                  <a:pt x="279354" y="3516831"/>
                  <a:pt x="179963" y="3516831"/>
                </a:cubicBezTo>
                <a:cubicBezTo>
                  <a:pt x="80572" y="3516831"/>
                  <a:pt x="0" y="3436259"/>
                  <a:pt x="0" y="3336868"/>
                </a:cubicBezTo>
                <a:cubicBezTo>
                  <a:pt x="0" y="3237477"/>
                  <a:pt x="80572" y="3156905"/>
                  <a:pt x="179963" y="3156905"/>
                </a:cubicBezTo>
                <a:close/>
                <a:moveTo>
                  <a:pt x="4869195" y="2525524"/>
                </a:moveTo>
                <a:cubicBezTo>
                  <a:pt x="4968586" y="2525524"/>
                  <a:pt x="5049158" y="2606096"/>
                  <a:pt x="5049158" y="2705487"/>
                </a:cubicBezTo>
                <a:cubicBezTo>
                  <a:pt x="5049158" y="2804878"/>
                  <a:pt x="4968586" y="2885450"/>
                  <a:pt x="4869195" y="2885450"/>
                </a:cubicBezTo>
                <a:cubicBezTo>
                  <a:pt x="4769804" y="2885450"/>
                  <a:pt x="4689232" y="2804878"/>
                  <a:pt x="4689232" y="2705487"/>
                </a:cubicBezTo>
                <a:cubicBezTo>
                  <a:pt x="4689232" y="2606096"/>
                  <a:pt x="4769804" y="2525524"/>
                  <a:pt x="4869195" y="2525524"/>
                </a:cubicBezTo>
                <a:close/>
                <a:moveTo>
                  <a:pt x="4283041" y="2525524"/>
                </a:moveTo>
                <a:cubicBezTo>
                  <a:pt x="4382432" y="2525524"/>
                  <a:pt x="4463004" y="2606096"/>
                  <a:pt x="4463004" y="2705487"/>
                </a:cubicBezTo>
                <a:cubicBezTo>
                  <a:pt x="4463004" y="2804878"/>
                  <a:pt x="4382432" y="2885450"/>
                  <a:pt x="4283041" y="2885450"/>
                </a:cubicBezTo>
                <a:cubicBezTo>
                  <a:pt x="4183650" y="2885450"/>
                  <a:pt x="4103078" y="2804878"/>
                  <a:pt x="4103078" y="2705487"/>
                </a:cubicBezTo>
                <a:cubicBezTo>
                  <a:pt x="4103078" y="2606096"/>
                  <a:pt x="4183650" y="2525524"/>
                  <a:pt x="4283041" y="2525524"/>
                </a:cubicBezTo>
                <a:close/>
                <a:moveTo>
                  <a:pt x="3696887" y="2525524"/>
                </a:moveTo>
                <a:cubicBezTo>
                  <a:pt x="3796278" y="2525524"/>
                  <a:pt x="3876850" y="2606096"/>
                  <a:pt x="3876850" y="2705487"/>
                </a:cubicBezTo>
                <a:cubicBezTo>
                  <a:pt x="3876850" y="2804878"/>
                  <a:pt x="3796278" y="2885450"/>
                  <a:pt x="3696887" y="2885450"/>
                </a:cubicBezTo>
                <a:cubicBezTo>
                  <a:pt x="3597496" y="2885450"/>
                  <a:pt x="3516924" y="2804878"/>
                  <a:pt x="3516924" y="2705487"/>
                </a:cubicBezTo>
                <a:cubicBezTo>
                  <a:pt x="3516924" y="2606096"/>
                  <a:pt x="3597496" y="2525524"/>
                  <a:pt x="3696887" y="2525524"/>
                </a:cubicBezTo>
                <a:close/>
                <a:moveTo>
                  <a:pt x="3110733" y="2525524"/>
                </a:moveTo>
                <a:cubicBezTo>
                  <a:pt x="3210124" y="2525524"/>
                  <a:pt x="3290696" y="2606096"/>
                  <a:pt x="3290696" y="2705487"/>
                </a:cubicBezTo>
                <a:cubicBezTo>
                  <a:pt x="3290696" y="2804878"/>
                  <a:pt x="3210124" y="2885450"/>
                  <a:pt x="3110733" y="2885450"/>
                </a:cubicBezTo>
                <a:cubicBezTo>
                  <a:pt x="3011342" y="2885450"/>
                  <a:pt x="2930770" y="2804878"/>
                  <a:pt x="2930770" y="2705487"/>
                </a:cubicBezTo>
                <a:cubicBezTo>
                  <a:pt x="2930770" y="2606096"/>
                  <a:pt x="3011342" y="2525524"/>
                  <a:pt x="3110733" y="2525524"/>
                </a:cubicBezTo>
                <a:close/>
                <a:moveTo>
                  <a:pt x="2524579" y="2525524"/>
                </a:moveTo>
                <a:cubicBezTo>
                  <a:pt x="2623970" y="2525524"/>
                  <a:pt x="2704542" y="2606096"/>
                  <a:pt x="2704542" y="2705487"/>
                </a:cubicBezTo>
                <a:cubicBezTo>
                  <a:pt x="2704542" y="2804878"/>
                  <a:pt x="2623970" y="2885450"/>
                  <a:pt x="2524579" y="2885450"/>
                </a:cubicBezTo>
                <a:cubicBezTo>
                  <a:pt x="2425188" y="2885450"/>
                  <a:pt x="2344616" y="2804878"/>
                  <a:pt x="2344616" y="2705487"/>
                </a:cubicBezTo>
                <a:cubicBezTo>
                  <a:pt x="2344616" y="2606096"/>
                  <a:pt x="2425188" y="2525524"/>
                  <a:pt x="2524579" y="2525524"/>
                </a:cubicBezTo>
                <a:close/>
                <a:moveTo>
                  <a:pt x="1938425" y="2525524"/>
                </a:moveTo>
                <a:cubicBezTo>
                  <a:pt x="2037816" y="2525524"/>
                  <a:pt x="2118388" y="2606096"/>
                  <a:pt x="2118388" y="2705487"/>
                </a:cubicBezTo>
                <a:cubicBezTo>
                  <a:pt x="2118388" y="2804878"/>
                  <a:pt x="2037816" y="2885450"/>
                  <a:pt x="1938425" y="2885450"/>
                </a:cubicBezTo>
                <a:cubicBezTo>
                  <a:pt x="1839034" y="2885450"/>
                  <a:pt x="1758462" y="2804878"/>
                  <a:pt x="1758462" y="2705487"/>
                </a:cubicBezTo>
                <a:cubicBezTo>
                  <a:pt x="1758462" y="2606096"/>
                  <a:pt x="1839034" y="2525524"/>
                  <a:pt x="1938425" y="2525524"/>
                </a:cubicBezTo>
                <a:close/>
                <a:moveTo>
                  <a:pt x="1352271" y="2525524"/>
                </a:moveTo>
                <a:cubicBezTo>
                  <a:pt x="1451662" y="2525524"/>
                  <a:pt x="1532234" y="2606096"/>
                  <a:pt x="1532234" y="2705487"/>
                </a:cubicBezTo>
                <a:cubicBezTo>
                  <a:pt x="1532234" y="2804878"/>
                  <a:pt x="1451662" y="2885450"/>
                  <a:pt x="1352271" y="2885450"/>
                </a:cubicBezTo>
                <a:cubicBezTo>
                  <a:pt x="1252880" y="2885450"/>
                  <a:pt x="1172308" y="2804878"/>
                  <a:pt x="1172308" y="2705487"/>
                </a:cubicBezTo>
                <a:cubicBezTo>
                  <a:pt x="1172308" y="2606096"/>
                  <a:pt x="1252880" y="2525524"/>
                  <a:pt x="1352271" y="2525524"/>
                </a:cubicBezTo>
                <a:close/>
                <a:moveTo>
                  <a:pt x="766117" y="2525524"/>
                </a:moveTo>
                <a:cubicBezTo>
                  <a:pt x="865508" y="2525524"/>
                  <a:pt x="946080" y="2606096"/>
                  <a:pt x="946080" y="2705487"/>
                </a:cubicBezTo>
                <a:cubicBezTo>
                  <a:pt x="946080" y="2804878"/>
                  <a:pt x="865508" y="2885450"/>
                  <a:pt x="766117" y="2885450"/>
                </a:cubicBezTo>
                <a:cubicBezTo>
                  <a:pt x="666726" y="2885450"/>
                  <a:pt x="586154" y="2804878"/>
                  <a:pt x="586154" y="2705487"/>
                </a:cubicBezTo>
                <a:cubicBezTo>
                  <a:pt x="586154" y="2606096"/>
                  <a:pt x="666726" y="2525524"/>
                  <a:pt x="766117" y="2525524"/>
                </a:cubicBezTo>
                <a:close/>
                <a:moveTo>
                  <a:pt x="179963" y="2525524"/>
                </a:moveTo>
                <a:cubicBezTo>
                  <a:pt x="279354" y="2525524"/>
                  <a:pt x="359926" y="2606096"/>
                  <a:pt x="359926" y="2705487"/>
                </a:cubicBezTo>
                <a:cubicBezTo>
                  <a:pt x="359926" y="2804878"/>
                  <a:pt x="279354" y="2885450"/>
                  <a:pt x="179963" y="2885450"/>
                </a:cubicBezTo>
                <a:cubicBezTo>
                  <a:pt x="80572" y="2885450"/>
                  <a:pt x="0" y="2804878"/>
                  <a:pt x="0" y="2705487"/>
                </a:cubicBezTo>
                <a:cubicBezTo>
                  <a:pt x="0" y="2606096"/>
                  <a:pt x="80572" y="2525524"/>
                  <a:pt x="179963" y="2525524"/>
                </a:cubicBezTo>
                <a:close/>
                <a:moveTo>
                  <a:pt x="4869195" y="1894143"/>
                </a:moveTo>
                <a:cubicBezTo>
                  <a:pt x="4968586" y="1894143"/>
                  <a:pt x="5049158" y="1974717"/>
                  <a:pt x="5049158" y="2074106"/>
                </a:cubicBezTo>
                <a:cubicBezTo>
                  <a:pt x="5049158" y="2173497"/>
                  <a:pt x="4968586" y="2254069"/>
                  <a:pt x="4869195" y="2254069"/>
                </a:cubicBezTo>
                <a:cubicBezTo>
                  <a:pt x="4769804" y="2254069"/>
                  <a:pt x="4689232" y="2173497"/>
                  <a:pt x="4689232" y="2074106"/>
                </a:cubicBezTo>
                <a:cubicBezTo>
                  <a:pt x="4689232" y="1974717"/>
                  <a:pt x="4769804" y="1894143"/>
                  <a:pt x="4869195" y="1894143"/>
                </a:cubicBezTo>
                <a:close/>
                <a:moveTo>
                  <a:pt x="4283041" y="1894143"/>
                </a:moveTo>
                <a:cubicBezTo>
                  <a:pt x="4382432" y="1894143"/>
                  <a:pt x="4463004" y="1974717"/>
                  <a:pt x="4463004" y="2074106"/>
                </a:cubicBezTo>
                <a:cubicBezTo>
                  <a:pt x="4463004" y="2173497"/>
                  <a:pt x="4382432" y="2254069"/>
                  <a:pt x="4283041" y="2254069"/>
                </a:cubicBezTo>
                <a:cubicBezTo>
                  <a:pt x="4183650" y="2254069"/>
                  <a:pt x="4103078" y="2173497"/>
                  <a:pt x="4103078" y="2074106"/>
                </a:cubicBezTo>
                <a:cubicBezTo>
                  <a:pt x="4103078" y="1974717"/>
                  <a:pt x="4183650" y="1894143"/>
                  <a:pt x="4283041" y="1894143"/>
                </a:cubicBezTo>
                <a:close/>
                <a:moveTo>
                  <a:pt x="3696887" y="1894143"/>
                </a:moveTo>
                <a:cubicBezTo>
                  <a:pt x="3796278" y="1894143"/>
                  <a:pt x="3876850" y="1974717"/>
                  <a:pt x="3876850" y="2074106"/>
                </a:cubicBezTo>
                <a:cubicBezTo>
                  <a:pt x="3876850" y="2173497"/>
                  <a:pt x="3796278" y="2254069"/>
                  <a:pt x="3696887" y="2254069"/>
                </a:cubicBezTo>
                <a:cubicBezTo>
                  <a:pt x="3597496" y="2254069"/>
                  <a:pt x="3516924" y="2173497"/>
                  <a:pt x="3516924" y="2074106"/>
                </a:cubicBezTo>
                <a:cubicBezTo>
                  <a:pt x="3516924" y="1974717"/>
                  <a:pt x="3597496" y="1894143"/>
                  <a:pt x="3696887" y="1894143"/>
                </a:cubicBezTo>
                <a:close/>
                <a:moveTo>
                  <a:pt x="3110733" y="1894143"/>
                </a:moveTo>
                <a:cubicBezTo>
                  <a:pt x="3210124" y="1894143"/>
                  <a:pt x="3290696" y="1974717"/>
                  <a:pt x="3290696" y="2074106"/>
                </a:cubicBezTo>
                <a:cubicBezTo>
                  <a:pt x="3290696" y="2173497"/>
                  <a:pt x="3210124" y="2254069"/>
                  <a:pt x="3110733" y="2254069"/>
                </a:cubicBezTo>
                <a:cubicBezTo>
                  <a:pt x="3011342" y="2254069"/>
                  <a:pt x="2930770" y="2173497"/>
                  <a:pt x="2930770" y="2074106"/>
                </a:cubicBezTo>
                <a:cubicBezTo>
                  <a:pt x="2930770" y="1974717"/>
                  <a:pt x="3011342" y="1894143"/>
                  <a:pt x="3110733" y="1894143"/>
                </a:cubicBezTo>
                <a:close/>
                <a:moveTo>
                  <a:pt x="2524579" y="1894143"/>
                </a:moveTo>
                <a:cubicBezTo>
                  <a:pt x="2623970" y="1894143"/>
                  <a:pt x="2704542" y="1974717"/>
                  <a:pt x="2704542" y="2074106"/>
                </a:cubicBezTo>
                <a:cubicBezTo>
                  <a:pt x="2704542" y="2173497"/>
                  <a:pt x="2623970" y="2254069"/>
                  <a:pt x="2524579" y="2254069"/>
                </a:cubicBezTo>
                <a:cubicBezTo>
                  <a:pt x="2425188" y="2254069"/>
                  <a:pt x="2344616" y="2173497"/>
                  <a:pt x="2344616" y="2074106"/>
                </a:cubicBezTo>
                <a:cubicBezTo>
                  <a:pt x="2344616" y="1974717"/>
                  <a:pt x="2425188" y="1894143"/>
                  <a:pt x="2524579" y="1894143"/>
                </a:cubicBezTo>
                <a:close/>
                <a:moveTo>
                  <a:pt x="1938425" y="1894143"/>
                </a:moveTo>
                <a:cubicBezTo>
                  <a:pt x="2037816" y="1894143"/>
                  <a:pt x="2118388" y="1974717"/>
                  <a:pt x="2118388" y="2074106"/>
                </a:cubicBezTo>
                <a:cubicBezTo>
                  <a:pt x="2118388" y="2173497"/>
                  <a:pt x="2037816" y="2254069"/>
                  <a:pt x="1938425" y="2254069"/>
                </a:cubicBezTo>
                <a:cubicBezTo>
                  <a:pt x="1839034" y="2254069"/>
                  <a:pt x="1758462" y="2173497"/>
                  <a:pt x="1758462" y="2074106"/>
                </a:cubicBezTo>
                <a:cubicBezTo>
                  <a:pt x="1758462" y="1974717"/>
                  <a:pt x="1839034" y="1894143"/>
                  <a:pt x="1938425" y="1894143"/>
                </a:cubicBezTo>
                <a:close/>
                <a:moveTo>
                  <a:pt x="1352271" y="1894143"/>
                </a:moveTo>
                <a:cubicBezTo>
                  <a:pt x="1451662" y="1894143"/>
                  <a:pt x="1532234" y="1974717"/>
                  <a:pt x="1532234" y="2074106"/>
                </a:cubicBezTo>
                <a:cubicBezTo>
                  <a:pt x="1532234" y="2173497"/>
                  <a:pt x="1451662" y="2254069"/>
                  <a:pt x="1352271" y="2254069"/>
                </a:cubicBezTo>
                <a:cubicBezTo>
                  <a:pt x="1252880" y="2254069"/>
                  <a:pt x="1172308" y="2173497"/>
                  <a:pt x="1172308" y="2074106"/>
                </a:cubicBezTo>
                <a:cubicBezTo>
                  <a:pt x="1172308" y="1974717"/>
                  <a:pt x="1252880" y="1894143"/>
                  <a:pt x="1352271" y="1894143"/>
                </a:cubicBezTo>
                <a:close/>
                <a:moveTo>
                  <a:pt x="766117" y="1894143"/>
                </a:moveTo>
                <a:cubicBezTo>
                  <a:pt x="865508" y="1894143"/>
                  <a:pt x="946080" y="1974717"/>
                  <a:pt x="946080" y="2074106"/>
                </a:cubicBezTo>
                <a:cubicBezTo>
                  <a:pt x="946080" y="2173497"/>
                  <a:pt x="865508" y="2254069"/>
                  <a:pt x="766117" y="2254069"/>
                </a:cubicBezTo>
                <a:cubicBezTo>
                  <a:pt x="666726" y="2254069"/>
                  <a:pt x="586154" y="2173497"/>
                  <a:pt x="586154" y="2074106"/>
                </a:cubicBezTo>
                <a:cubicBezTo>
                  <a:pt x="586154" y="1974717"/>
                  <a:pt x="666726" y="1894143"/>
                  <a:pt x="766117" y="1894143"/>
                </a:cubicBezTo>
                <a:close/>
                <a:moveTo>
                  <a:pt x="179963" y="1894143"/>
                </a:moveTo>
                <a:cubicBezTo>
                  <a:pt x="279354" y="1894143"/>
                  <a:pt x="359926" y="1974717"/>
                  <a:pt x="359926" y="2074106"/>
                </a:cubicBezTo>
                <a:cubicBezTo>
                  <a:pt x="359926" y="2173497"/>
                  <a:pt x="279354" y="2254069"/>
                  <a:pt x="179963" y="2254069"/>
                </a:cubicBezTo>
                <a:cubicBezTo>
                  <a:pt x="80572" y="2254069"/>
                  <a:pt x="0" y="2173497"/>
                  <a:pt x="0" y="2074106"/>
                </a:cubicBezTo>
                <a:cubicBezTo>
                  <a:pt x="0" y="1974717"/>
                  <a:pt x="80572" y="1894143"/>
                  <a:pt x="179963" y="1894143"/>
                </a:cubicBezTo>
                <a:close/>
                <a:moveTo>
                  <a:pt x="4869195" y="1262762"/>
                </a:moveTo>
                <a:cubicBezTo>
                  <a:pt x="4968586" y="1262762"/>
                  <a:pt x="5049158" y="1343334"/>
                  <a:pt x="5049158" y="1442725"/>
                </a:cubicBezTo>
                <a:cubicBezTo>
                  <a:pt x="5049158" y="1542117"/>
                  <a:pt x="4968586" y="1622688"/>
                  <a:pt x="4869195" y="1622688"/>
                </a:cubicBezTo>
                <a:cubicBezTo>
                  <a:pt x="4769804" y="1622688"/>
                  <a:pt x="4689232" y="1542117"/>
                  <a:pt x="4689232" y="1442725"/>
                </a:cubicBezTo>
                <a:cubicBezTo>
                  <a:pt x="4689232" y="1343334"/>
                  <a:pt x="4769804" y="1262762"/>
                  <a:pt x="4869195" y="1262762"/>
                </a:cubicBezTo>
                <a:close/>
                <a:moveTo>
                  <a:pt x="4283041" y="1262762"/>
                </a:moveTo>
                <a:cubicBezTo>
                  <a:pt x="4382432" y="1262762"/>
                  <a:pt x="4463004" y="1343334"/>
                  <a:pt x="4463004" y="1442725"/>
                </a:cubicBezTo>
                <a:cubicBezTo>
                  <a:pt x="4463004" y="1542117"/>
                  <a:pt x="4382432" y="1622688"/>
                  <a:pt x="4283041" y="1622688"/>
                </a:cubicBezTo>
                <a:cubicBezTo>
                  <a:pt x="4183650" y="1622688"/>
                  <a:pt x="4103078" y="1542117"/>
                  <a:pt x="4103078" y="1442725"/>
                </a:cubicBezTo>
                <a:cubicBezTo>
                  <a:pt x="4103078" y="1343334"/>
                  <a:pt x="4183650" y="1262762"/>
                  <a:pt x="4283041" y="1262762"/>
                </a:cubicBezTo>
                <a:close/>
                <a:moveTo>
                  <a:pt x="3696887" y="1262762"/>
                </a:moveTo>
                <a:cubicBezTo>
                  <a:pt x="3796278" y="1262762"/>
                  <a:pt x="3876850" y="1343334"/>
                  <a:pt x="3876850" y="1442725"/>
                </a:cubicBezTo>
                <a:cubicBezTo>
                  <a:pt x="3876850" y="1542117"/>
                  <a:pt x="3796278" y="1622688"/>
                  <a:pt x="3696887" y="1622688"/>
                </a:cubicBezTo>
                <a:cubicBezTo>
                  <a:pt x="3597496" y="1622688"/>
                  <a:pt x="3516924" y="1542117"/>
                  <a:pt x="3516924" y="1442725"/>
                </a:cubicBezTo>
                <a:cubicBezTo>
                  <a:pt x="3516924" y="1343334"/>
                  <a:pt x="3597496" y="1262762"/>
                  <a:pt x="3696887" y="1262762"/>
                </a:cubicBezTo>
                <a:close/>
                <a:moveTo>
                  <a:pt x="3110733" y="1262762"/>
                </a:moveTo>
                <a:cubicBezTo>
                  <a:pt x="3210124" y="1262762"/>
                  <a:pt x="3290696" y="1343334"/>
                  <a:pt x="3290696" y="1442725"/>
                </a:cubicBezTo>
                <a:cubicBezTo>
                  <a:pt x="3290696" y="1542117"/>
                  <a:pt x="3210124" y="1622688"/>
                  <a:pt x="3110733" y="1622688"/>
                </a:cubicBezTo>
                <a:cubicBezTo>
                  <a:pt x="3011342" y="1622688"/>
                  <a:pt x="2930770" y="1542117"/>
                  <a:pt x="2930770" y="1442725"/>
                </a:cubicBezTo>
                <a:cubicBezTo>
                  <a:pt x="2930770" y="1343334"/>
                  <a:pt x="3011342" y="1262762"/>
                  <a:pt x="3110733" y="1262762"/>
                </a:cubicBezTo>
                <a:close/>
                <a:moveTo>
                  <a:pt x="2524579" y="1262762"/>
                </a:moveTo>
                <a:cubicBezTo>
                  <a:pt x="2623970" y="1262762"/>
                  <a:pt x="2704542" y="1343334"/>
                  <a:pt x="2704542" y="1442725"/>
                </a:cubicBezTo>
                <a:cubicBezTo>
                  <a:pt x="2704542" y="1542117"/>
                  <a:pt x="2623970" y="1622688"/>
                  <a:pt x="2524579" y="1622688"/>
                </a:cubicBezTo>
                <a:cubicBezTo>
                  <a:pt x="2425188" y="1622688"/>
                  <a:pt x="2344616" y="1542117"/>
                  <a:pt x="2344616" y="1442725"/>
                </a:cubicBezTo>
                <a:cubicBezTo>
                  <a:pt x="2344616" y="1343334"/>
                  <a:pt x="2425188" y="1262762"/>
                  <a:pt x="2524579" y="1262762"/>
                </a:cubicBezTo>
                <a:close/>
                <a:moveTo>
                  <a:pt x="1938425" y="1262762"/>
                </a:moveTo>
                <a:cubicBezTo>
                  <a:pt x="2037816" y="1262762"/>
                  <a:pt x="2118388" y="1343334"/>
                  <a:pt x="2118388" y="1442725"/>
                </a:cubicBezTo>
                <a:cubicBezTo>
                  <a:pt x="2118388" y="1542117"/>
                  <a:pt x="2037816" y="1622688"/>
                  <a:pt x="1938425" y="1622688"/>
                </a:cubicBezTo>
                <a:cubicBezTo>
                  <a:pt x="1839034" y="1622688"/>
                  <a:pt x="1758462" y="1542117"/>
                  <a:pt x="1758462" y="1442725"/>
                </a:cubicBezTo>
                <a:cubicBezTo>
                  <a:pt x="1758462" y="1343334"/>
                  <a:pt x="1839034" y="1262762"/>
                  <a:pt x="1938425" y="1262762"/>
                </a:cubicBezTo>
                <a:close/>
                <a:moveTo>
                  <a:pt x="1352271" y="1262762"/>
                </a:moveTo>
                <a:cubicBezTo>
                  <a:pt x="1451662" y="1262762"/>
                  <a:pt x="1532234" y="1343334"/>
                  <a:pt x="1532234" y="1442725"/>
                </a:cubicBezTo>
                <a:cubicBezTo>
                  <a:pt x="1532234" y="1542117"/>
                  <a:pt x="1451662" y="1622688"/>
                  <a:pt x="1352271" y="1622688"/>
                </a:cubicBezTo>
                <a:cubicBezTo>
                  <a:pt x="1252880" y="1622688"/>
                  <a:pt x="1172308" y="1542117"/>
                  <a:pt x="1172308" y="1442725"/>
                </a:cubicBezTo>
                <a:cubicBezTo>
                  <a:pt x="1172308" y="1343334"/>
                  <a:pt x="1252880" y="1262762"/>
                  <a:pt x="1352271" y="1262762"/>
                </a:cubicBezTo>
                <a:close/>
                <a:moveTo>
                  <a:pt x="766117" y="1262762"/>
                </a:moveTo>
                <a:cubicBezTo>
                  <a:pt x="865508" y="1262762"/>
                  <a:pt x="946080" y="1343334"/>
                  <a:pt x="946080" y="1442725"/>
                </a:cubicBezTo>
                <a:cubicBezTo>
                  <a:pt x="946080" y="1542117"/>
                  <a:pt x="865508" y="1622688"/>
                  <a:pt x="766117" y="1622688"/>
                </a:cubicBezTo>
                <a:cubicBezTo>
                  <a:pt x="666726" y="1622688"/>
                  <a:pt x="586154" y="1542117"/>
                  <a:pt x="586154" y="1442725"/>
                </a:cubicBezTo>
                <a:cubicBezTo>
                  <a:pt x="586154" y="1343334"/>
                  <a:pt x="666726" y="1262762"/>
                  <a:pt x="766117" y="1262762"/>
                </a:cubicBezTo>
                <a:close/>
                <a:moveTo>
                  <a:pt x="179963" y="1262762"/>
                </a:moveTo>
                <a:cubicBezTo>
                  <a:pt x="279354" y="1262762"/>
                  <a:pt x="359926" y="1343334"/>
                  <a:pt x="359926" y="1442725"/>
                </a:cubicBezTo>
                <a:cubicBezTo>
                  <a:pt x="359926" y="1542117"/>
                  <a:pt x="279354" y="1622688"/>
                  <a:pt x="179963" y="1622688"/>
                </a:cubicBezTo>
                <a:cubicBezTo>
                  <a:pt x="80572" y="1622688"/>
                  <a:pt x="0" y="1542117"/>
                  <a:pt x="0" y="1442725"/>
                </a:cubicBezTo>
                <a:cubicBezTo>
                  <a:pt x="0" y="1343334"/>
                  <a:pt x="80572" y="1262762"/>
                  <a:pt x="179963" y="1262762"/>
                </a:cubicBezTo>
                <a:close/>
                <a:moveTo>
                  <a:pt x="4869195" y="631381"/>
                </a:moveTo>
                <a:cubicBezTo>
                  <a:pt x="4968586" y="631381"/>
                  <a:pt x="5049158" y="711953"/>
                  <a:pt x="5049158" y="811344"/>
                </a:cubicBezTo>
                <a:cubicBezTo>
                  <a:pt x="5049158" y="910735"/>
                  <a:pt x="4968586" y="991307"/>
                  <a:pt x="4869195" y="991307"/>
                </a:cubicBezTo>
                <a:cubicBezTo>
                  <a:pt x="4769804" y="991307"/>
                  <a:pt x="4689232" y="910735"/>
                  <a:pt x="4689232" y="811344"/>
                </a:cubicBezTo>
                <a:cubicBezTo>
                  <a:pt x="4689232" y="711953"/>
                  <a:pt x="4769804" y="631381"/>
                  <a:pt x="4869195" y="631381"/>
                </a:cubicBezTo>
                <a:close/>
                <a:moveTo>
                  <a:pt x="4283041" y="631381"/>
                </a:moveTo>
                <a:cubicBezTo>
                  <a:pt x="4382432" y="631381"/>
                  <a:pt x="4463004" y="711953"/>
                  <a:pt x="4463004" y="811344"/>
                </a:cubicBezTo>
                <a:cubicBezTo>
                  <a:pt x="4463004" y="910735"/>
                  <a:pt x="4382432" y="991307"/>
                  <a:pt x="4283041" y="991307"/>
                </a:cubicBezTo>
                <a:cubicBezTo>
                  <a:pt x="4183650" y="991307"/>
                  <a:pt x="4103078" y="910735"/>
                  <a:pt x="4103078" y="811344"/>
                </a:cubicBezTo>
                <a:cubicBezTo>
                  <a:pt x="4103078" y="711953"/>
                  <a:pt x="4183650" y="631381"/>
                  <a:pt x="4283041" y="631381"/>
                </a:cubicBezTo>
                <a:close/>
                <a:moveTo>
                  <a:pt x="3696887" y="631381"/>
                </a:moveTo>
                <a:cubicBezTo>
                  <a:pt x="3796278" y="631381"/>
                  <a:pt x="3876850" y="711953"/>
                  <a:pt x="3876850" y="811344"/>
                </a:cubicBezTo>
                <a:cubicBezTo>
                  <a:pt x="3876850" y="910735"/>
                  <a:pt x="3796278" y="991307"/>
                  <a:pt x="3696887" y="991307"/>
                </a:cubicBezTo>
                <a:cubicBezTo>
                  <a:pt x="3597496" y="991307"/>
                  <a:pt x="3516924" y="910735"/>
                  <a:pt x="3516924" y="811344"/>
                </a:cubicBezTo>
                <a:cubicBezTo>
                  <a:pt x="3516924" y="711953"/>
                  <a:pt x="3597496" y="631381"/>
                  <a:pt x="3696887" y="631381"/>
                </a:cubicBezTo>
                <a:close/>
                <a:moveTo>
                  <a:pt x="3110733" y="631381"/>
                </a:moveTo>
                <a:cubicBezTo>
                  <a:pt x="3210124" y="631381"/>
                  <a:pt x="3290696" y="711953"/>
                  <a:pt x="3290696" y="811344"/>
                </a:cubicBezTo>
                <a:cubicBezTo>
                  <a:pt x="3290696" y="910735"/>
                  <a:pt x="3210124" y="991307"/>
                  <a:pt x="3110733" y="991307"/>
                </a:cubicBezTo>
                <a:cubicBezTo>
                  <a:pt x="3011342" y="991307"/>
                  <a:pt x="2930770" y="910735"/>
                  <a:pt x="2930770" y="811344"/>
                </a:cubicBezTo>
                <a:cubicBezTo>
                  <a:pt x="2930770" y="711953"/>
                  <a:pt x="3011342" y="631381"/>
                  <a:pt x="3110733" y="631381"/>
                </a:cubicBezTo>
                <a:close/>
                <a:moveTo>
                  <a:pt x="2524579" y="631381"/>
                </a:moveTo>
                <a:cubicBezTo>
                  <a:pt x="2623970" y="631381"/>
                  <a:pt x="2704542" y="711953"/>
                  <a:pt x="2704542" y="811344"/>
                </a:cubicBezTo>
                <a:cubicBezTo>
                  <a:pt x="2704542" y="910735"/>
                  <a:pt x="2623970" y="991307"/>
                  <a:pt x="2524579" y="991307"/>
                </a:cubicBezTo>
                <a:cubicBezTo>
                  <a:pt x="2425188" y="991307"/>
                  <a:pt x="2344616" y="910735"/>
                  <a:pt x="2344616" y="811344"/>
                </a:cubicBezTo>
                <a:cubicBezTo>
                  <a:pt x="2344616" y="711953"/>
                  <a:pt x="2425188" y="631381"/>
                  <a:pt x="2524579" y="631381"/>
                </a:cubicBezTo>
                <a:close/>
                <a:moveTo>
                  <a:pt x="1938425" y="631381"/>
                </a:moveTo>
                <a:cubicBezTo>
                  <a:pt x="2037816" y="631381"/>
                  <a:pt x="2118388" y="711953"/>
                  <a:pt x="2118388" y="811344"/>
                </a:cubicBezTo>
                <a:cubicBezTo>
                  <a:pt x="2118388" y="910735"/>
                  <a:pt x="2037816" y="991307"/>
                  <a:pt x="1938425" y="991307"/>
                </a:cubicBezTo>
                <a:cubicBezTo>
                  <a:pt x="1839034" y="991307"/>
                  <a:pt x="1758462" y="910735"/>
                  <a:pt x="1758462" y="811344"/>
                </a:cubicBezTo>
                <a:cubicBezTo>
                  <a:pt x="1758462" y="711953"/>
                  <a:pt x="1839034" y="631381"/>
                  <a:pt x="1938425" y="631381"/>
                </a:cubicBezTo>
                <a:close/>
                <a:moveTo>
                  <a:pt x="1352271" y="631381"/>
                </a:moveTo>
                <a:cubicBezTo>
                  <a:pt x="1451662" y="631381"/>
                  <a:pt x="1532234" y="711953"/>
                  <a:pt x="1532234" y="811344"/>
                </a:cubicBezTo>
                <a:cubicBezTo>
                  <a:pt x="1532234" y="910735"/>
                  <a:pt x="1451662" y="991307"/>
                  <a:pt x="1352271" y="991307"/>
                </a:cubicBezTo>
                <a:cubicBezTo>
                  <a:pt x="1252880" y="991307"/>
                  <a:pt x="1172308" y="910735"/>
                  <a:pt x="1172308" y="811344"/>
                </a:cubicBezTo>
                <a:cubicBezTo>
                  <a:pt x="1172308" y="711953"/>
                  <a:pt x="1252880" y="631381"/>
                  <a:pt x="1352271" y="631381"/>
                </a:cubicBezTo>
                <a:close/>
                <a:moveTo>
                  <a:pt x="766117" y="631381"/>
                </a:moveTo>
                <a:cubicBezTo>
                  <a:pt x="865508" y="631381"/>
                  <a:pt x="946080" y="711953"/>
                  <a:pt x="946080" y="811344"/>
                </a:cubicBezTo>
                <a:cubicBezTo>
                  <a:pt x="946080" y="910735"/>
                  <a:pt x="865508" y="991307"/>
                  <a:pt x="766117" y="991307"/>
                </a:cubicBezTo>
                <a:cubicBezTo>
                  <a:pt x="666726" y="991307"/>
                  <a:pt x="586154" y="910735"/>
                  <a:pt x="586154" y="811344"/>
                </a:cubicBezTo>
                <a:cubicBezTo>
                  <a:pt x="586154" y="711953"/>
                  <a:pt x="666726" y="631381"/>
                  <a:pt x="766117" y="631381"/>
                </a:cubicBezTo>
                <a:close/>
                <a:moveTo>
                  <a:pt x="179963" y="631381"/>
                </a:moveTo>
                <a:cubicBezTo>
                  <a:pt x="279354" y="631381"/>
                  <a:pt x="359926" y="711953"/>
                  <a:pt x="359926" y="811344"/>
                </a:cubicBezTo>
                <a:cubicBezTo>
                  <a:pt x="359926" y="910735"/>
                  <a:pt x="279354" y="991307"/>
                  <a:pt x="179963" y="991307"/>
                </a:cubicBezTo>
                <a:cubicBezTo>
                  <a:pt x="80572" y="991307"/>
                  <a:pt x="0" y="910735"/>
                  <a:pt x="0" y="811344"/>
                </a:cubicBezTo>
                <a:cubicBezTo>
                  <a:pt x="0" y="711953"/>
                  <a:pt x="80572" y="631381"/>
                  <a:pt x="179963" y="631381"/>
                </a:cubicBezTo>
                <a:close/>
                <a:moveTo>
                  <a:pt x="4869195" y="0"/>
                </a:moveTo>
                <a:cubicBezTo>
                  <a:pt x="4968586" y="0"/>
                  <a:pt x="5049158" y="80572"/>
                  <a:pt x="5049158" y="179963"/>
                </a:cubicBezTo>
                <a:cubicBezTo>
                  <a:pt x="5049158" y="279354"/>
                  <a:pt x="4968586" y="359926"/>
                  <a:pt x="4869195" y="359926"/>
                </a:cubicBezTo>
                <a:cubicBezTo>
                  <a:pt x="4769804" y="359926"/>
                  <a:pt x="4689232" y="279354"/>
                  <a:pt x="4689232" y="179963"/>
                </a:cubicBezTo>
                <a:cubicBezTo>
                  <a:pt x="4689232" y="80572"/>
                  <a:pt x="4769804" y="0"/>
                  <a:pt x="4869195" y="0"/>
                </a:cubicBezTo>
                <a:close/>
                <a:moveTo>
                  <a:pt x="4283041" y="0"/>
                </a:moveTo>
                <a:cubicBezTo>
                  <a:pt x="4382432" y="0"/>
                  <a:pt x="4463004" y="80572"/>
                  <a:pt x="4463004" y="179963"/>
                </a:cubicBezTo>
                <a:cubicBezTo>
                  <a:pt x="4463004" y="279354"/>
                  <a:pt x="4382432" y="359926"/>
                  <a:pt x="4283041" y="359926"/>
                </a:cubicBezTo>
                <a:cubicBezTo>
                  <a:pt x="4183650" y="359926"/>
                  <a:pt x="4103078" y="279354"/>
                  <a:pt x="4103078" y="179963"/>
                </a:cubicBezTo>
                <a:cubicBezTo>
                  <a:pt x="4103078" y="80572"/>
                  <a:pt x="4183650" y="0"/>
                  <a:pt x="4283041" y="0"/>
                </a:cubicBezTo>
                <a:close/>
                <a:moveTo>
                  <a:pt x="3696887" y="0"/>
                </a:moveTo>
                <a:cubicBezTo>
                  <a:pt x="3796278" y="0"/>
                  <a:pt x="3876850" y="80572"/>
                  <a:pt x="3876850" y="179963"/>
                </a:cubicBezTo>
                <a:cubicBezTo>
                  <a:pt x="3876850" y="279354"/>
                  <a:pt x="3796278" y="359926"/>
                  <a:pt x="3696887" y="359926"/>
                </a:cubicBezTo>
                <a:cubicBezTo>
                  <a:pt x="3597496" y="359926"/>
                  <a:pt x="3516924" y="279354"/>
                  <a:pt x="3516924" y="179963"/>
                </a:cubicBezTo>
                <a:cubicBezTo>
                  <a:pt x="3516924" y="80572"/>
                  <a:pt x="3597496" y="0"/>
                  <a:pt x="3696887" y="0"/>
                </a:cubicBezTo>
                <a:close/>
                <a:moveTo>
                  <a:pt x="3110733" y="0"/>
                </a:moveTo>
                <a:cubicBezTo>
                  <a:pt x="3210124" y="0"/>
                  <a:pt x="3290696" y="80572"/>
                  <a:pt x="3290696" y="179963"/>
                </a:cubicBezTo>
                <a:cubicBezTo>
                  <a:pt x="3290696" y="279354"/>
                  <a:pt x="3210124" y="359926"/>
                  <a:pt x="3110733" y="359926"/>
                </a:cubicBezTo>
                <a:cubicBezTo>
                  <a:pt x="3011342" y="359926"/>
                  <a:pt x="2930770" y="279354"/>
                  <a:pt x="2930770" y="179963"/>
                </a:cubicBezTo>
                <a:cubicBezTo>
                  <a:pt x="2930770" y="80572"/>
                  <a:pt x="3011342" y="0"/>
                  <a:pt x="3110733" y="0"/>
                </a:cubicBezTo>
                <a:close/>
                <a:moveTo>
                  <a:pt x="2524579" y="0"/>
                </a:moveTo>
                <a:cubicBezTo>
                  <a:pt x="2623970" y="0"/>
                  <a:pt x="2704542" y="80572"/>
                  <a:pt x="2704542" y="179963"/>
                </a:cubicBezTo>
                <a:cubicBezTo>
                  <a:pt x="2704542" y="279354"/>
                  <a:pt x="2623970" y="359926"/>
                  <a:pt x="2524579" y="359926"/>
                </a:cubicBezTo>
                <a:cubicBezTo>
                  <a:pt x="2425188" y="359926"/>
                  <a:pt x="2344616" y="279354"/>
                  <a:pt x="2344616" y="179963"/>
                </a:cubicBezTo>
                <a:cubicBezTo>
                  <a:pt x="2344616" y="80572"/>
                  <a:pt x="2425188" y="0"/>
                  <a:pt x="2524579" y="0"/>
                </a:cubicBezTo>
                <a:close/>
                <a:moveTo>
                  <a:pt x="1938425" y="0"/>
                </a:moveTo>
                <a:cubicBezTo>
                  <a:pt x="2037816" y="0"/>
                  <a:pt x="2118388" y="80572"/>
                  <a:pt x="2118388" y="179963"/>
                </a:cubicBezTo>
                <a:cubicBezTo>
                  <a:pt x="2118388" y="279354"/>
                  <a:pt x="2037816" y="359926"/>
                  <a:pt x="1938425" y="359926"/>
                </a:cubicBezTo>
                <a:cubicBezTo>
                  <a:pt x="1839034" y="359926"/>
                  <a:pt x="1758462" y="279354"/>
                  <a:pt x="1758462" y="179963"/>
                </a:cubicBezTo>
                <a:cubicBezTo>
                  <a:pt x="1758462" y="80572"/>
                  <a:pt x="1839034" y="0"/>
                  <a:pt x="1938425" y="0"/>
                </a:cubicBezTo>
                <a:close/>
                <a:moveTo>
                  <a:pt x="1352271" y="0"/>
                </a:moveTo>
                <a:cubicBezTo>
                  <a:pt x="1451662" y="0"/>
                  <a:pt x="1532234" y="80572"/>
                  <a:pt x="1532234" y="179963"/>
                </a:cubicBezTo>
                <a:cubicBezTo>
                  <a:pt x="1532234" y="279354"/>
                  <a:pt x="1451662" y="359926"/>
                  <a:pt x="1352271" y="359926"/>
                </a:cubicBezTo>
                <a:cubicBezTo>
                  <a:pt x="1252880" y="359926"/>
                  <a:pt x="1172308" y="279354"/>
                  <a:pt x="1172308" y="179963"/>
                </a:cubicBezTo>
                <a:cubicBezTo>
                  <a:pt x="1172308" y="80572"/>
                  <a:pt x="1252880" y="0"/>
                  <a:pt x="1352271" y="0"/>
                </a:cubicBezTo>
                <a:close/>
                <a:moveTo>
                  <a:pt x="766117" y="0"/>
                </a:moveTo>
                <a:cubicBezTo>
                  <a:pt x="865508" y="0"/>
                  <a:pt x="946080" y="80572"/>
                  <a:pt x="946080" y="179963"/>
                </a:cubicBezTo>
                <a:cubicBezTo>
                  <a:pt x="946080" y="279354"/>
                  <a:pt x="865508" y="359926"/>
                  <a:pt x="766117" y="359926"/>
                </a:cubicBezTo>
                <a:cubicBezTo>
                  <a:pt x="666726" y="359926"/>
                  <a:pt x="586154" y="279354"/>
                  <a:pt x="586154" y="179963"/>
                </a:cubicBezTo>
                <a:cubicBezTo>
                  <a:pt x="586154" y="80572"/>
                  <a:pt x="666726" y="0"/>
                  <a:pt x="766117" y="0"/>
                </a:cubicBezTo>
                <a:close/>
                <a:moveTo>
                  <a:pt x="179963" y="0"/>
                </a:moveTo>
                <a:cubicBezTo>
                  <a:pt x="279354" y="0"/>
                  <a:pt x="359926" y="80572"/>
                  <a:pt x="359926" y="179963"/>
                </a:cubicBezTo>
                <a:cubicBezTo>
                  <a:pt x="359926" y="279354"/>
                  <a:pt x="279354" y="359926"/>
                  <a:pt x="179963" y="359926"/>
                </a:cubicBezTo>
                <a:cubicBezTo>
                  <a:pt x="80572" y="359926"/>
                  <a:pt x="0" y="279354"/>
                  <a:pt x="0" y="179963"/>
                </a:cubicBezTo>
                <a:cubicBezTo>
                  <a:pt x="0" y="80572"/>
                  <a:pt x="80572" y="0"/>
                  <a:pt x="179963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2">
                  <a:lumMod val="60000"/>
                  <a:lumOff val="40000"/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任意多边形: 形状 14" descr="47b193f1-da18-4a19-bafa-8a33c84e12ec"/>
          <p:cNvSpPr/>
          <p:nvPr/>
        </p:nvSpPr>
        <p:spPr>
          <a:xfrm flipH="1">
            <a:off x="0" y="0"/>
            <a:ext cx="5868897" cy="6506969"/>
          </a:xfrm>
          <a:custGeom>
            <a:avLst/>
            <a:gdLst>
              <a:gd name="connsiteX0" fmla="*/ 5868897 w 5868897"/>
              <a:gd name="connsiteY0" fmla="*/ 0 h 6506969"/>
              <a:gd name="connsiteX1" fmla="*/ 1252397 w 5868897"/>
              <a:gd name="connsiteY1" fmla="*/ 0 h 6506969"/>
              <a:gd name="connsiteX2" fmla="*/ 1091298 w 5868897"/>
              <a:gd name="connsiteY2" fmla="*/ 146417 h 6506969"/>
              <a:gd name="connsiteX3" fmla="*/ 0 w 5868897"/>
              <a:gd name="connsiteY3" fmla="*/ 2781044 h 6506969"/>
              <a:gd name="connsiteX4" fmla="*/ 3725925 w 5868897"/>
              <a:gd name="connsiteY4" fmla="*/ 6506969 h 6506969"/>
              <a:gd name="connsiteX5" fmla="*/ 5809125 w 5868897"/>
              <a:gd name="connsiteY5" fmla="*/ 5870640 h 6506969"/>
              <a:gd name="connsiteX6" fmla="*/ 5868897 w 5868897"/>
              <a:gd name="connsiteY6" fmla="*/ 5825943 h 65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68897" h="6506969">
                <a:moveTo>
                  <a:pt x="5868897" y="0"/>
                </a:moveTo>
                <a:lnTo>
                  <a:pt x="1252397" y="0"/>
                </a:lnTo>
                <a:lnTo>
                  <a:pt x="1091298" y="146417"/>
                </a:lnTo>
                <a:cubicBezTo>
                  <a:pt x="417038" y="820677"/>
                  <a:pt x="0" y="1752158"/>
                  <a:pt x="0" y="2781044"/>
                </a:cubicBezTo>
                <a:cubicBezTo>
                  <a:pt x="0" y="4838816"/>
                  <a:pt x="1668153" y="6506969"/>
                  <a:pt x="3725925" y="6506969"/>
                </a:cubicBezTo>
                <a:cubicBezTo>
                  <a:pt x="4497589" y="6506969"/>
                  <a:pt x="5214464" y="6272385"/>
                  <a:pt x="5809125" y="5870640"/>
                </a:cubicBezTo>
                <a:lnTo>
                  <a:pt x="5868897" y="5825943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 descr="03c452b3-d78c-4f34-866f-e2a18b633c27"/>
          <p:cNvSpPr>
            <a:spLocks noGrp="1"/>
          </p:cNvSpPr>
          <p:nvPr>
            <p:ph type="title" hasCustomPrompt="1"/>
          </p:nvPr>
        </p:nvSpPr>
        <p:spPr>
          <a:xfrm flipV="false" flipH="false">
            <a:off x="6223000" y="1028700"/>
            <a:ext cx="5295900" cy="209462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文本占位符 2" descr="1dbd1eee-fffa-482b-9ddd-f3758fa06ea7"/>
          <p:cNvSpPr>
            <a:spLocks noGrp="1"/>
          </p:cNvSpPr>
          <p:nvPr>
            <p:ph type="body" idx="1" hasCustomPrompt="1"/>
          </p:nvPr>
        </p:nvSpPr>
        <p:spPr>
          <a:xfrm flipV="false" flipH="false">
            <a:off x="6223000" y="3320589"/>
            <a:ext cx="5295900" cy="1118013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日期占位符 3" descr="4e05bbfc-1345-43b2-a45d-6bd5fdff960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c6c9a2b0-bf79-4cc5-9b8d-39eca65cf7d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 descr="b07ac012-2f38-483c-b040-6a973e69b6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文本框 12" descr="1869041e-8d22-4d4a-9aeb-8e3c64a74197"/>
          <p:cNvSpPr txBox="1">
            <a:spLocks/>
          </p:cNvSpPr>
          <p:nvPr/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组合 18" descr="01765704-c58a-4fad-8473-f55281ad9b11"/>
          <p:cNvGrpSpPr/>
          <p:nvPr/>
        </p:nvGrpSpPr>
        <p:grpSpPr>
          <a:xfrm>
            <a:off x="11125200" y="476250"/>
            <a:ext cx="371475" cy="123824"/>
            <a:chOff x="11125200" y="476250"/>
            <a:chExt cx="371475" cy="123824"/>
          </a:xfrm>
        </p:grpSpPr>
        <p:cxnSp>
          <p:nvCxnSpPr>
            <p:cNvPr id="20" name="直接连接符 19" descr="c6ac8c68-1bca-4c1d-b7ff-24c605309805"/>
            <p:cNvCxnSpPr>
              <a:cxnSpLocks/>
            </p:cNvCxnSpPr>
            <p:nvPr/>
          </p:nvCxnSpPr>
          <p:spPr>
            <a:xfrm>
              <a:off x="11125200" y="476250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 descr="f882de67-b399-429b-abb6-7fd693dd97e9"/>
            <p:cNvCxnSpPr>
              <a:cxnSpLocks/>
            </p:cNvCxnSpPr>
            <p:nvPr/>
          </p:nvCxnSpPr>
          <p:spPr>
            <a:xfrm>
              <a:off x="11125200" y="538162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 descr="1ca1eda0-b080-49ae-bc1c-e4afdbb7fcbb"/>
            <p:cNvCxnSpPr>
              <a:cxnSpLocks/>
            </p:cNvCxnSpPr>
            <p:nvPr/>
          </p:nvCxnSpPr>
          <p:spPr>
            <a:xfrm>
              <a:off x="11125200" y="600074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 descr="e7ad037d-e266-496b-84b0-13f815ad75c8"/>
          <p:cNvSpPr/>
          <p:nvPr/>
        </p:nvSpPr>
        <p:spPr>
          <a:xfrm>
            <a:off x="0" y="175516"/>
            <a:ext cx="6475962" cy="668248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 descr="dc677f9c-4bf1-40c9-ac04-1ecb590231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7" name="标题 46" descr="1152c463-9299-4087-9f7d-9f3a6d748a18"/>
          <p:cNvSpPr>
            <a:spLocks noGrp="1"/>
          </p:cNvSpPr>
          <p:nvPr>
            <p:ph type="title" hasCustomPrompt="1"/>
          </p:nvPr>
        </p:nvSpPr>
        <p:spPr>
          <a:xfrm flipV="false" flipH="false">
            <a:off x="1249372" y="128587"/>
            <a:ext cx="10269528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Click to add title</a:t>
            </a:r>
            <a:endParaRPr lang="en-US" dirty="0"/>
          </a:p>
        </p:txBody>
      </p:sp>
      <p:sp>
        <p:nvSpPr>
          <p:cNvPr id="3" name="日期占位符 2" descr="44b97140-89e6-4614-8126-0b070351886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59bd4ac1-d7da-48dc-bd77-35e6c10c67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 descr="4e06b973-f7d8-4196-b0bd-c017189409c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椭圆 5" descr="45d9f037-9d78-41fe-b452-ee818ac70182"/>
          <p:cNvSpPr/>
          <p:nvPr/>
        </p:nvSpPr>
        <p:spPr>
          <a:xfrm>
            <a:off x="785822" y="496536"/>
            <a:ext cx="455964" cy="4559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椭圆 12" descr="dc9655ef-6501-4a8c-b6e3-2cb858558226"/>
          <p:cNvSpPr/>
          <p:nvPr/>
        </p:nvSpPr>
        <p:spPr>
          <a:xfrm>
            <a:off x="660400" y="496536"/>
            <a:ext cx="455964" cy="4559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矩形 14" descr="c34c8879-5623-4367-b30c-7ba19b4a2983"/>
          <p:cNvSpPr/>
          <p:nvPr/>
        </p:nvSpPr>
        <p:spPr>
          <a:xfrm>
            <a:off x="0" y="6728460"/>
            <a:ext cx="11518900" cy="129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 descr="d591a6bb-6ec4-4414-9928-85226c82172a"/>
          <p:cNvSpPr/>
          <p:nvPr/>
        </p:nvSpPr>
        <p:spPr>
          <a:xfrm>
            <a:off x="11518900" y="6728460"/>
            <a:ext cx="673100" cy="1295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组合 17" descr="3993a193-ed00-49f9-a832-642ff7da6811"/>
          <p:cNvGrpSpPr/>
          <p:nvPr/>
        </p:nvGrpSpPr>
        <p:grpSpPr>
          <a:xfrm>
            <a:off x="11125200" y="662606"/>
            <a:ext cx="371475" cy="123824"/>
            <a:chOff x="11125200" y="476250"/>
            <a:chExt cx="371475" cy="123824"/>
          </a:xfrm>
        </p:grpSpPr>
        <p:cxnSp>
          <p:nvCxnSpPr>
            <p:cNvPr id="19" name="直接连接符 18" descr="0a48e010-db7a-4531-a71a-b14dedd61b27"/>
            <p:cNvCxnSpPr>
              <a:cxnSpLocks/>
            </p:cNvCxnSpPr>
            <p:nvPr/>
          </p:nvCxnSpPr>
          <p:spPr>
            <a:xfrm>
              <a:off x="11125200" y="476250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 descr="06407c1a-acbe-4f91-8ba3-b20e415d31a5"/>
            <p:cNvCxnSpPr>
              <a:cxnSpLocks/>
            </p:cNvCxnSpPr>
            <p:nvPr/>
          </p:nvCxnSpPr>
          <p:spPr>
            <a:xfrm>
              <a:off x="11125200" y="538162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 descr="2cbd4e28-c58d-4a76-a2ab-a0295b60d57c"/>
            <p:cNvCxnSpPr>
              <a:cxnSpLocks/>
            </p:cNvCxnSpPr>
            <p:nvPr/>
          </p:nvCxnSpPr>
          <p:spPr>
            <a:xfrm>
              <a:off x="11125200" y="600074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 descr="89dac766-c6b3-4411-aca8-603dbca23fbf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日期占位符 1" descr="550c5c32-1343-4e0c-bae5-fca3c1e64ad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a8ade1cd-761b-41b8-804b-6fa3dbdf22f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 descr="e5ca6c3f-e548-4383-a143-9447e684595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14="http://schemas.microsoft.com/office/drawing/2010/main"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 descr="0e8cee2e-4e33-45d3-b736-a3879ff9214b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标题 6" descr="dc3e9586-c4fc-4e5e-88ca-4acb5d4f75f0"/>
          <p:cNvSpPr>
            <a:spLocks noGrp="1"/>
          </p:cNvSpPr>
          <p:nvPr>
            <p:ph type="title" hasCustomPrompt="1"/>
          </p:nvPr>
        </p:nvSpPr>
        <p:spPr>
          <a:xfrm flipV="false" flipH="false">
            <a:off x="660400" y="1130300"/>
            <a:ext cx="5597388" cy="2047244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文本占位符 8" descr="cdf9bfc1-378b-43b5-bb56-87c2981f6387"/>
          <p:cNvSpPr>
            <a:spLocks noGrp="1"/>
          </p:cNvSpPr>
          <p:nvPr>
            <p:ph type="body" sz="quarter" idx="13" hasCustomPrompt="1"/>
          </p:nvPr>
        </p:nvSpPr>
        <p:spPr>
          <a:xfrm flipV="false" flipH="false">
            <a:off x="673459" y="4134965"/>
            <a:ext cx="1993900" cy="3457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文本占位符 10" descr="4ba4ebb4-b132-4e3f-92e2-b6efefb69d18"/>
          <p:cNvSpPr>
            <a:spLocks noGrp="1"/>
          </p:cNvSpPr>
          <p:nvPr>
            <p:ph type="body" sz="quarter" idx="14" hasCustomPrompt="1"/>
          </p:nvPr>
        </p:nvSpPr>
        <p:spPr>
          <a:xfrm flipV="false" flipH="false">
            <a:off x="2892784" y="4134965"/>
            <a:ext cx="1993900" cy="3457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20XX.XX.XX</a:t>
            </a:r>
          </a:p>
        </p:txBody>
      </p:sp>
      <p:sp>
        <p:nvSpPr>
          <p:cNvPr id="13" name="任意多边形: 形状 12" descr="82aee895-6de7-4811-b120-708414cee5de"/>
          <p:cNvSpPr/>
          <p:nvPr/>
        </p:nvSpPr>
        <p:spPr>
          <a:xfrm>
            <a:off x="6809798" y="1"/>
            <a:ext cx="5382203" cy="6506969"/>
          </a:xfrm>
          <a:custGeom>
            <a:avLst/>
            <a:gdLst>
              <a:gd name="connsiteX0" fmla="*/ 188190 w 5382203"/>
              <a:gd name="connsiteY0" fmla="*/ 0 h 6506969"/>
              <a:gd name="connsiteX1" fmla="*/ 5382203 w 5382203"/>
              <a:gd name="connsiteY1" fmla="*/ 0 h 6506969"/>
              <a:gd name="connsiteX2" fmla="*/ 5382203 w 5382203"/>
              <a:gd name="connsiteY2" fmla="*/ 6500613 h 6506969"/>
              <a:gd name="connsiteX3" fmla="*/ 5130820 w 5382203"/>
              <a:gd name="connsiteY3" fmla="*/ 6506969 h 6506969"/>
              <a:gd name="connsiteX4" fmla="*/ 0 w 5382203"/>
              <a:gd name="connsiteY4" fmla="*/ 1376149 h 6506969"/>
              <a:gd name="connsiteX5" fmla="*/ 161532 w 5382203"/>
              <a:gd name="connsiteY5" fmla="*/ 93877 h 65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2203" h="6506969">
                <a:moveTo>
                  <a:pt x="188190" y="0"/>
                </a:moveTo>
                <a:lnTo>
                  <a:pt x="5382203" y="0"/>
                </a:lnTo>
                <a:lnTo>
                  <a:pt x="5382203" y="6500613"/>
                </a:lnTo>
                <a:lnTo>
                  <a:pt x="5130820" y="6506969"/>
                </a:lnTo>
                <a:cubicBezTo>
                  <a:pt x="2297146" y="6506969"/>
                  <a:pt x="0" y="4209823"/>
                  <a:pt x="0" y="1376149"/>
                </a:cubicBezTo>
                <a:cubicBezTo>
                  <a:pt x="0" y="933388"/>
                  <a:pt x="56083" y="503725"/>
                  <a:pt x="161532" y="93877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任意多边形: 形状 13" descr="14f7e98c-8137-46d2-9ad1-904dbd457963"/>
          <p:cNvSpPr/>
          <p:nvPr/>
        </p:nvSpPr>
        <p:spPr>
          <a:xfrm>
            <a:off x="7253920" y="0"/>
            <a:ext cx="4938080" cy="5960894"/>
          </a:xfrm>
          <a:custGeom>
            <a:avLst/>
            <a:gdLst>
              <a:gd name="connsiteX0" fmla="*/ 651424 w 4938080"/>
              <a:gd name="connsiteY0" fmla="*/ 0 h 5960894"/>
              <a:gd name="connsiteX1" fmla="*/ 4938080 w 4938080"/>
              <a:gd name="connsiteY1" fmla="*/ 0 h 5960894"/>
              <a:gd name="connsiteX2" fmla="*/ 4938080 w 4938080"/>
              <a:gd name="connsiteY2" fmla="*/ 5795924 h 5960894"/>
              <a:gd name="connsiteX3" fmla="*/ 4781227 w 4938080"/>
              <a:gd name="connsiteY3" fmla="*/ 5840466 h 5960894"/>
              <a:gd name="connsiteX4" fmla="*/ 3825240 w 4938080"/>
              <a:gd name="connsiteY4" fmla="*/ 5960894 h 5960894"/>
              <a:gd name="connsiteX5" fmla="*/ 0 w 4938080"/>
              <a:gd name="connsiteY5" fmla="*/ 2135654 h 5960894"/>
              <a:gd name="connsiteX6" fmla="*/ 461686 w 4938080"/>
              <a:gd name="connsiteY6" fmla="*/ 312317 h 596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8080" h="5960894">
                <a:moveTo>
                  <a:pt x="651424" y="0"/>
                </a:moveTo>
                <a:lnTo>
                  <a:pt x="4938080" y="0"/>
                </a:lnTo>
                <a:lnTo>
                  <a:pt x="4938080" y="5795924"/>
                </a:lnTo>
                <a:lnTo>
                  <a:pt x="4781227" y="5840466"/>
                </a:lnTo>
                <a:cubicBezTo>
                  <a:pt x="4475669" y="5919082"/>
                  <a:pt x="4155337" y="5960894"/>
                  <a:pt x="3825240" y="5960894"/>
                </a:cubicBezTo>
                <a:cubicBezTo>
                  <a:pt x="1712618" y="5960894"/>
                  <a:pt x="0" y="4248276"/>
                  <a:pt x="0" y="2135654"/>
                </a:cubicBezTo>
                <a:cubicBezTo>
                  <a:pt x="0" y="1475460"/>
                  <a:pt x="167248" y="854328"/>
                  <a:pt x="461686" y="31231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</a:schemeClr>
              </a:gs>
              <a:gs pos="100000">
                <a:schemeClr val="accent1">
                  <a:lumMod val="9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任意多边形: 形状 14" descr="93aab94f-36ad-4efc-873b-fdeb5f110f28"/>
          <p:cNvSpPr/>
          <p:nvPr/>
        </p:nvSpPr>
        <p:spPr>
          <a:xfrm>
            <a:off x="9677737" y="500644"/>
            <a:ext cx="1853863" cy="1523069"/>
          </a:xfrm>
          <a:custGeom>
            <a:avLst/>
            <a:gdLst>
              <a:gd name="connsiteX0" fmla="*/ 4869195 w 5049158"/>
              <a:gd name="connsiteY0" fmla="*/ 3788286 h 4148212"/>
              <a:gd name="connsiteX1" fmla="*/ 5049158 w 5049158"/>
              <a:gd name="connsiteY1" fmla="*/ 3968249 h 4148212"/>
              <a:gd name="connsiteX2" fmla="*/ 4869195 w 5049158"/>
              <a:gd name="connsiteY2" fmla="*/ 4148212 h 4148212"/>
              <a:gd name="connsiteX3" fmla="*/ 4689232 w 5049158"/>
              <a:gd name="connsiteY3" fmla="*/ 3968249 h 4148212"/>
              <a:gd name="connsiteX4" fmla="*/ 4869195 w 5049158"/>
              <a:gd name="connsiteY4" fmla="*/ 3788286 h 4148212"/>
              <a:gd name="connsiteX5" fmla="*/ 4283041 w 5049158"/>
              <a:gd name="connsiteY5" fmla="*/ 3788286 h 4148212"/>
              <a:gd name="connsiteX6" fmla="*/ 4463004 w 5049158"/>
              <a:gd name="connsiteY6" fmla="*/ 3968249 h 4148212"/>
              <a:gd name="connsiteX7" fmla="*/ 4283041 w 5049158"/>
              <a:gd name="connsiteY7" fmla="*/ 4148212 h 4148212"/>
              <a:gd name="connsiteX8" fmla="*/ 4103078 w 5049158"/>
              <a:gd name="connsiteY8" fmla="*/ 3968249 h 4148212"/>
              <a:gd name="connsiteX9" fmla="*/ 4283041 w 5049158"/>
              <a:gd name="connsiteY9" fmla="*/ 3788286 h 4148212"/>
              <a:gd name="connsiteX10" fmla="*/ 3696887 w 5049158"/>
              <a:gd name="connsiteY10" fmla="*/ 3788286 h 4148212"/>
              <a:gd name="connsiteX11" fmla="*/ 3876850 w 5049158"/>
              <a:gd name="connsiteY11" fmla="*/ 3968249 h 4148212"/>
              <a:gd name="connsiteX12" fmla="*/ 3696887 w 5049158"/>
              <a:gd name="connsiteY12" fmla="*/ 4148212 h 4148212"/>
              <a:gd name="connsiteX13" fmla="*/ 3516924 w 5049158"/>
              <a:gd name="connsiteY13" fmla="*/ 3968249 h 4148212"/>
              <a:gd name="connsiteX14" fmla="*/ 3696887 w 5049158"/>
              <a:gd name="connsiteY14" fmla="*/ 3788286 h 4148212"/>
              <a:gd name="connsiteX15" fmla="*/ 3110733 w 5049158"/>
              <a:gd name="connsiteY15" fmla="*/ 3788286 h 4148212"/>
              <a:gd name="connsiteX16" fmla="*/ 3290696 w 5049158"/>
              <a:gd name="connsiteY16" fmla="*/ 3968249 h 4148212"/>
              <a:gd name="connsiteX17" fmla="*/ 3110733 w 5049158"/>
              <a:gd name="connsiteY17" fmla="*/ 4148212 h 4148212"/>
              <a:gd name="connsiteX18" fmla="*/ 2930770 w 5049158"/>
              <a:gd name="connsiteY18" fmla="*/ 3968249 h 4148212"/>
              <a:gd name="connsiteX19" fmla="*/ 3110733 w 5049158"/>
              <a:gd name="connsiteY19" fmla="*/ 3788286 h 4148212"/>
              <a:gd name="connsiteX20" fmla="*/ 2524579 w 5049158"/>
              <a:gd name="connsiteY20" fmla="*/ 3788286 h 4148212"/>
              <a:gd name="connsiteX21" fmla="*/ 2704542 w 5049158"/>
              <a:gd name="connsiteY21" fmla="*/ 3968249 h 4148212"/>
              <a:gd name="connsiteX22" fmla="*/ 2524579 w 5049158"/>
              <a:gd name="connsiteY22" fmla="*/ 4148212 h 4148212"/>
              <a:gd name="connsiteX23" fmla="*/ 2344616 w 5049158"/>
              <a:gd name="connsiteY23" fmla="*/ 3968249 h 4148212"/>
              <a:gd name="connsiteX24" fmla="*/ 2524579 w 5049158"/>
              <a:gd name="connsiteY24" fmla="*/ 3788286 h 4148212"/>
              <a:gd name="connsiteX25" fmla="*/ 1938425 w 5049158"/>
              <a:gd name="connsiteY25" fmla="*/ 3788286 h 4148212"/>
              <a:gd name="connsiteX26" fmla="*/ 2118388 w 5049158"/>
              <a:gd name="connsiteY26" fmla="*/ 3968249 h 4148212"/>
              <a:gd name="connsiteX27" fmla="*/ 1938425 w 5049158"/>
              <a:gd name="connsiteY27" fmla="*/ 4148212 h 4148212"/>
              <a:gd name="connsiteX28" fmla="*/ 1758462 w 5049158"/>
              <a:gd name="connsiteY28" fmla="*/ 3968249 h 4148212"/>
              <a:gd name="connsiteX29" fmla="*/ 1938425 w 5049158"/>
              <a:gd name="connsiteY29" fmla="*/ 3788286 h 4148212"/>
              <a:gd name="connsiteX30" fmla="*/ 1352271 w 5049158"/>
              <a:gd name="connsiteY30" fmla="*/ 3788286 h 4148212"/>
              <a:gd name="connsiteX31" fmla="*/ 1532234 w 5049158"/>
              <a:gd name="connsiteY31" fmla="*/ 3968249 h 4148212"/>
              <a:gd name="connsiteX32" fmla="*/ 1352271 w 5049158"/>
              <a:gd name="connsiteY32" fmla="*/ 4148212 h 4148212"/>
              <a:gd name="connsiteX33" fmla="*/ 1172308 w 5049158"/>
              <a:gd name="connsiteY33" fmla="*/ 3968249 h 4148212"/>
              <a:gd name="connsiteX34" fmla="*/ 1352271 w 5049158"/>
              <a:gd name="connsiteY34" fmla="*/ 3788286 h 4148212"/>
              <a:gd name="connsiteX35" fmla="*/ 766117 w 5049158"/>
              <a:gd name="connsiteY35" fmla="*/ 3788286 h 4148212"/>
              <a:gd name="connsiteX36" fmla="*/ 946080 w 5049158"/>
              <a:gd name="connsiteY36" fmla="*/ 3968249 h 4148212"/>
              <a:gd name="connsiteX37" fmla="*/ 766117 w 5049158"/>
              <a:gd name="connsiteY37" fmla="*/ 4148212 h 4148212"/>
              <a:gd name="connsiteX38" fmla="*/ 586154 w 5049158"/>
              <a:gd name="connsiteY38" fmla="*/ 3968249 h 4148212"/>
              <a:gd name="connsiteX39" fmla="*/ 766117 w 5049158"/>
              <a:gd name="connsiteY39" fmla="*/ 3788286 h 4148212"/>
              <a:gd name="connsiteX40" fmla="*/ 179963 w 5049158"/>
              <a:gd name="connsiteY40" fmla="*/ 3788286 h 4148212"/>
              <a:gd name="connsiteX41" fmla="*/ 359926 w 5049158"/>
              <a:gd name="connsiteY41" fmla="*/ 3968249 h 4148212"/>
              <a:gd name="connsiteX42" fmla="*/ 179963 w 5049158"/>
              <a:gd name="connsiteY42" fmla="*/ 4148212 h 4148212"/>
              <a:gd name="connsiteX43" fmla="*/ 0 w 5049158"/>
              <a:gd name="connsiteY43" fmla="*/ 3968249 h 4148212"/>
              <a:gd name="connsiteX44" fmla="*/ 179963 w 5049158"/>
              <a:gd name="connsiteY44" fmla="*/ 3788286 h 4148212"/>
              <a:gd name="connsiteX45" fmla="*/ 4869195 w 5049158"/>
              <a:gd name="connsiteY45" fmla="*/ 3156905 h 4148212"/>
              <a:gd name="connsiteX46" fmla="*/ 5049158 w 5049158"/>
              <a:gd name="connsiteY46" fmla="*/ 3336868 h 4148212"/>
              <a:gd name="connsiteX47" fmla="*/ 4869195 w 5049158"/>
              <a:gd name="connsiteY47" fmla="*/ 3516831 h 4148212"/>
              <a:gd name="connsiteX48" fmla="*/ 4689232 w 5049158"/>
              <a:gd name="connsiteY48" fmla="*/ 3336868 h 4148212"/>
              <a:gd name="connsiteX49" fmla="*/ 4869195 w 5049158"/>
              <a:gd name="connsiteY49" fmla="*/ 3156905 h 4148212"/>
              <a:gd name="connsiteX50" fmla="*/ 4283041 w 5049158"/>
              <a:gd name="connsiteY50" fmla="*/ 3156905 h 4148212"/>
              <a:gd name="connsiteX51" fmla="*/ 4463004 w 5049158"/>
              <a:gd name="connsiteY51" fmla="*/ 3336868 h 4148212"/>
              <a:gd name="connsiteX52" fmla="*/ 4283041 w 5049158"/>
              <a:gd name="connsiteY52" fmla="*/ 3516831 h 4148212"/>
              <a:gd name="connsiteX53" fmla="*/ 4103078 w 5049158"/>
              <a:gd name="connsiteY53" fmla="*/ 3336868 h 4148212"/>
              <a:gd name="connsiteX54" fmla="*/ 4283041 w 5049158"/>
              <a:gd name="connsiteY54" fmla="*/ 3156905 h 4148212"/>
              <a:gd name="connsiteX55" fmla="*/ 3696887 w 5049158"/>
              <a:gd name="connsiteY55" fmla="*/ 3156905 h 4148212"/>
              <a:gd name="connsiteX56" fmla="*/ 3876850 w 5049158"/>
              <a:gd name="connsiteY56" fmla="*/ 3336868 h 4148212"/>
              <a:gd name="connsiteX57" fmla="*/ 3696887 w 5049158"/>
              <a:gd name="connsiteY57" fmla="*/ 3516831 h 4148212"/>
              <a:gd name="connsiteX58" fmla="*/ 3516924 w 5049158"/>
              <a:gd name="connsiteY58" fmla="*/ 3336868 h 4148212"/>
              <a:gd name="connsiteX59" fmla="*/ 3696887 w 5049158"/>
              <a:gd name="connsiteY59" fmla="*/ 3156905 h 4148212"/>
              <a:gd name="connsiteX60" fmla="*/ 3110733 w 5049158"/>
              <a:gd name="connsiteY60" fmla="*/ 3156905 h 4148212"/>
              <a:gd name="connsiteX61" fmla="*/ 3290696 w 5049158"/>
              <a:gd name="connsiteY61" fmla="*/ 3336868 h 4148212"/>
              <a:gd name="connsiteX62" fmla="*/ 3110733 w 5049158"/>
              <a:gd name="connsiteY62" fmla="*/ 3516831 h 4148212"/>
              <a:gd name="connsiteX63" fmla="*/ 2930770 w 5049158"/>
              <a:gd name="connsiteY63" fmla="*/ 3336868 h 4148212"/>
              <a:gd name="connsiteX64" fmla="*/ 3110733 w 5049158"/>
              <a:gd name="connsiteY64" fmla="*/ 3156905 h 4148212"/>
              <a:gd name="connsiteX65" fmla="*/ 2524579 w 5049158"/>
              <a:gd name="connsiteY65" fmla="*/ 3156905 h 4148212"/>
              <a:gd name="connsiteX66" fmla="*/ 2704542 w 5049158"/>
              <a:gd name="connsiteY66" fmla="*/ 3336868 h 4148212"/>
              <a:gd name="connsiteX67" fmla="*/ 2524579 w 5049158"/>
              <a:gd name="connsiteY67" fmla="*/ 3516831 h 4148212"/>
              <a:gd name="connsiteX68" fmla="*/ 2344616 w 5049158"/>
              <a:gd name="connsiteY68" fmla="*/ 3336868 h 4148212"/>
              <a:gd name="connsiteX69" fmla="*/ 2524579 w 5049158"/>
              <a:gd name="connsiteY69" fmla="*/ 3156905 h 4148212"/>
              <a:gd name="connsiteX70" fmla="*/ 1938425 w 5049158"/>
              <a:gd name="connsiteY70" fmla="*/ 3156905 h 4148212"/>
              <a:gd name="connsiteX71" fmla="*/ 2118388 w 5049158"/>
              <a:gd name="connsiteY71" fmla="*/ 3336868 h 4148212"/>
              <a:gd name="connsiteX72" fmla="*/ 1938425 w 5049158"/>
              <a:gd name="connsiteY72" fmla="*/ 3516831 h 4148212"/>
              <a:gd name="connsiteX73" fmla="*/ 1758462 w 5049158"/>
              <a:gd name="connsiteY73" fmla="*/ 3336868 h 4148212"/>
              <a:gd name="connsiteX74" fmla="*/ 1938425 w 5049158"/>
              <a:gd name="connsiteY74" fmla="*/ 3156905 h 4148212"/>
              <a:gd name="connsiteX75" fmla="*/ 1352271 w 5049158"/>
              <a:gd name="connsiteY75" fmla="*/ 3156905 h 4148212"/>
              <a:gd name="connsiteX76" fmla="*/ 1532234 w 5049158"/>
              <a:gd name="connsiteY76" fmla="*/ 3336868 h 4148212"/>
              <a:gd name="connsiteX77" fmla="*/ 1352271 w 5049158"/>
              <a:gd name="connsiteY77" fmla="*/ 3516831 h 4148212"/>
              <a:gd name="connsiteX78" fmla="*/ 1172308 w 5049158"/>
              <a:gd name="connsiteY78" fmla="*/ 3336868 h 4148212"/>
              <a:gd name="connsiteX79" fmla="*/ 1352271 w 5049158"/>
              <a:gd name="connsiteY79" fmla="*/ 3156905 h 4148212"/>
              <a:gd name="connsiteX80" fmla="*/ 766117 w 5049158"/>
              <a:gd name="connsiteY80" fmla="*/ 3156905 h 4148212"/>
              <a:gd name="connsiteX81" fmla="*/ 946080 w 5049158"/>
              <a:gd name="connsiteY81" fmla="*/ 3336868 h 4148212"/>
              <a:gd name="connsiteX82" fmla="*/ 766117 w 5049158"/>
              <a:gd name="connsiteY82" fmla="*/ 3516831 h 4148212"/>
              <a:gd name="connsiteX83" fmla="*/ 586154 w 5049158"/>
              <a:gd name="connsiteY83" fmla="*/ 3336868 h 4148212"/>
              <a:gd name="connsiteX84" fmla="*/ 766117 w 5049158"/>
              <a:gd name="connsiteY84" fmla="*/ 3156905 h 4148212"/>
              <a:gd name="connsiteX85" fmla="*/ 179963 w 5049158"/>
              <a:gd name="connsiteY85" fmla="*/ 3156905 h 4148212"/>
              <a:gd name="connsiteX86" fmla="*/ 359926 w 5049158"/>
              <a:gd name="connsiteY86" fmla="*/ 3336868 h 4148212"/>
              <a:gd name="connsiteX87" fmla="*/ 179963 w 5049158"/>
              <a:gd name="connsiteY87" fmla="*/ 3516831 h 4148212"/>
              <a:gd name="connsiteX88" fmla="*/ 0 w 5049158"/>
              <a:gd name="connsiteY88" fmla="*/ 3336868 h 4148212"/>
              <a:gd name="connsiteX89" fmla="*/ 179963 w 5049158"/>
              <a:gd name="connsiteY89" fmla="*/ 3156905 h 4148212"/>
              <a:gd name="connsiteX90" fmla="*/ 4869195 w 5049158"/>
              <a:gd name="connsiteY90" fmla="*/ 2525524 h 4148212"/>
              <a:gd name="connsiteX91" fmla="*/ 5049158 w 5049158"/>
              <a:gd name="connsiteY91" fmla="*/ 2705487 h 4148212"/>
              <a:gd name="connsiteX92" fmla="*/ 4869195 w 5049158"/>
              <a:gd name="connsiteY92" fmla="*/ 2885450 h 4148212"/>
              <a:gd name="connsiteX93" fmla="*/ 4689232 w 5049158"/>
              <a:gd name="connsiteY93" fmla="*/ 2705487 h 4148212"/>
              <a:gd name="connsiteX94" fmla="*/ 4869195 w 5049158"/>
              <a:gd name="connsiteY94" fmla="*/ 2525524 h 4148212"/>
              <a:gd name="connsiteX95" fmla="*/ 4283041 w 5049158"/>
              <a:gd name="connsiteY95" fmla="*/ 2525524 h 4148212"/>
              <a:gd name="connsiteX96" fmla="*/ 4463004 w 5049158"/>
              <a:gd name="connsiteY96" fmla="*/ 2705487 h 4148212"/>
              <a:gd name="connsiteX97" fmla="*/ 4283041 w 5049158"/>
              <a:gd name="connsiteY97" fmla="*/ 2885450 h 4148212"/>
              <a:gd name="connsiteX98" fmla="*/ 4103078 w 5049158"/>
              <a:gd name="connsiteY98" fmla="*/ 2705487 h 4148212"/>
              <a:gd name="connsiteX99" fmla="*/ 4283041 w 5049158"/>
              <a:gd name="connsiteY99" fmla="*/ 2525524 h 4148212"/>
              <a:gd name="connsiteX100" fmla="*/ 3696887 w 5049158"/>
              <a:gd name="connsiteY100" fmla="*/ 2525524 h 4148212"/>
              <a:gd name="connsiteX101" fmla="*/ 3876850 w 5049158"/>
              <a:gd name="connsiteY101" fmla="*/ 2705487 h 4148212"/>
              <a:gd name="connsiteX102" fmla="*/ 3696887 w 5049158"/>
              <a:gd name="connsiteY102" fmla="*/ 2885450 h 4148212"/>
              <a:gd name="connsiteX103" fmla="*/ 3516924 w 5049158"/>
              <a:gd name="connsiteY103" fmla="*/ 2705487 h 4148212"/>
              <a:gd name="connsiteX104" fmla="*/ 3696887 w 5049158"/>
              <a:gd name="connsiteY104" fmla="*/ 2525524 h 4148212"/>
              <a:gd name="connsiteX105" fmla="*/ 3110733 w 5049158"/>
              <a:gd name="connsiteY105" fmla="*/ 2525524 h 4148212"/>
              <a:gd name="connsiteX106" fmla="*/ 3290696 w 5049158"/>
              <a:gd name="connsiteY106" fmla="*/ 2705487 h 4148212"/>
              <a:gd name="connsiteX107" fmla="*/ 3110733 w 5049158"/>
              <a:gd name="connsiteY107" fmla="*/ 2885450 h 4148212"/>
              <a:gd name="connsiteX108" fmla="*/ 2930770 w 5049158"/>
              <a:gd name="connsiteY108" fmla="*/ 2705487 h 4148212"/>
              <a:gd name="connsiteX109" fmla="*/ 3110733 w 5049158"/>
              <a:gd name="connsiteY109" fmla="*/ 2525524 h 4148212"/>
              <a:gd name="connsiteX110" fmla="*/ 2524579 w 5049158"/>
              <a:gd name="connsiteY110" fmla="*/ 2525524 h 4148212"/>
              <a:gd name="connsiteX111" fmla="*/ 2704542 w 5049158"/>
              <a:gd name="connsiteY111" fmla="*/ 2705487 h 4148212"/>
              <a:gd name="connsiteX112" fmla="*/ 2524579 w 5049158"/>
              <a:gd name="connsiteY112" fmla="*/ 2885450 h 4148212"/>
              <a:gd name="connsiteX113" fmla="*/ 2344616 w 5049158"/>
              <a:gd name="connsiteY113" fmla="*/ 2705487 h 4148212"/>
              <a:gd name="connsiteX114" fmla="*/ 2524579 w 5049158"/>
              <a:gd name="connsiteY114" fmla="*/ 2525524 h 4148212"/>
              <a:gd name="connsiteX115" fmla="*/ 1938425 w 5049158"/>
              <a:gd name="connsiteY115" fmla="*/ 2525524 h 4148212"/>
              <a:gd name="connsiteX116" fmla="*/ 2118388 w 5049158"/>
              <a:gd name="connsiteY116" fmla="*/ 2705487 h 4148212"/>
              <a:gd name="connsiteX117" fmla="*/ 1938425 w 5049158"/>
              <a:gd name="connsiteY117" fmla="*/ 2885450 h 4148212"/>
              <a:gd name="connsiteX118" fmla="*/ 1758462 w 5049158"/>
              <a:gd name="connsiteY118" fmla="*/ 2705487 h 4148212"/>
              <a:gd name="connsiteX119" fmla="*/ 1938425 w 5049158"/>
              <a:gd name="connsiteY119" fmla="*/ 2525524 h 4148212"/>
              <a:gd name="connsiteX120" fmla="*/ 1352271 w 5049158"/>
              <a:gd name="connsiteY120" fmla="*/ 2525524 h 4148212"/>
              <a:gd name="connsiteX121" fmla="*/ 1532234 w 5049158"/>
              <a:gd name="connsiteY121" fmla="*/ 2705487 h 4148212"/>
              <a:gd name="connsiteX122" fmla="*/ 1352271 w 5049158"/>
              <a:gd name="connsiteY122" fmla="*/ 2885450 h 4148212"/>
              <a:gd name="connsiteX123" fmla="*/ 1172308 w 5049158"/>
              <a:gd name="connsiteY123" fmla="*/ 2705487 h 4148212"/>
              <a:gd name="connsiteX124" fmla="*/ 1352271 w 5049158"/>
              <a:gd name="connsiteY124" fmla="*/ 2525524 h 4148212"/>
              <a:gd name="connsiteX125" fmla="*/ 766117 w 5049158"/>
              <a:gd name="connsiteY125" fmla="*/ 2525524 h 4148212"/>
              <a:gd name="connsiteX126" fmla="*/ 946080 w 5049158"/>
              <a:gd name="connsiteY126" fmla="*/ 2705487 h 4148212"/>
              <a:gd name="connsiteX127" fmla="*/ 766117 w 5049158"/>
              <a:gd name="connsiteY127" fmla="*/ 2885450 h 4148212"/>
              <a:gd name="connsiteX128" fmla="*/ 586154 w 5049158"/>
              <a:gd name="connsiteY128" fmla="*/ 2705487 h 4148212"/>
              <a:gd name="connsiteX129" fmla="*/ 766117 w 5049158"/>
              <a:gd name="connsiteY129" fmla="*/ 2525524 h 4148212"/>
              <a:gd name="connsiteX130" fmla="*/ 179963 w 5049158"/>
              <a:gd name="connsiteY130" fmla="*/ 2525524 h 4148212"/>
              <a:gd name="connsiteX131" fmla="*/ 359926 w 5049158"/>
              <a:gd name="connsiteY131" fmla="*/ 2705487 h 4148212"/>
              <a:gd name="connsiteX132" fmla="*/ 179963 w 5049158"/>
              <a:gd name="connsiteY132" fmla="*/ 2885450 h 4148212"/>
              <a:gd name="connsiteX133" fmla="*/ 0 w 5049158"/>
              <a:gd name="connsiteY133" fmla="*/ 2705487 h 4148212"/>
              <a:gd name="connsiteX134" fmla="*/ 179963 w 5049158"/>
              <a:gd name="connsiteY134" fmla="*/ 2525524 h 4148212"/>
              <a:gd name="connsiteX135" fmla="*/ 4869195 w 5049158"/>
              <a:gd name="connsiteY135" fmla="*/ 1894143 h 4148212"/>
              <a:gd name="connsiteX136" fmla="*/ 5049158 w 5049158"/>
              <a:gd name="connsiteY136" fmla="*/ 2074106 h 4148212"/>
              <a:gd name="connsiteX137" fmla="*/ 4869195 w 5049158"/>
              <a:gd name="connsiteY137" fmla="*/ 2254069 h 4148212"/>
              <a:gd name="connsiteX138" fmla="*/ 4689232 w 5049158"/>
              <a:gd name="connsiteY138" fmla="*/ 2074106 h 4148212"/>
              <a:gd name="connsiteX139" fmla="*/ 4869195 w 5049158"/>
              <a:gd name="connsiteY139" fmla="*/ 1894143 h 4148212"/>
              <a:gd name="connsiteX140" fmla="*/ 4283041 w 5049158"/>
              <a:gd name="connsiteY140" fmla="*/ 1894143 h 4148212"/>
              <a:gd name="connsiteX141" fmla="*/ 4463004 w 5049158"/>
              <a:gd name="connsiteY141" fmla="*/ 2074106 h 4148212"/>
              <a:gd name="connsiteX142" fmla="*/ 4283041 w 5049158"/>
              <a:gd name="connsiteY142" fmla="*/ 2254069 h 4148212"/>
              <a:gd name="connsiteX143" fmla="*/ 4103078 w 5049158"/>
              <a:gd name="connsiteY143" fmla="*/ 2074106 h 4148212"/>
              <a:gd name="connsiteX144" fmla="*/ 4283041 w 5049158"/>
              <a:gd name="connsiteY144" fmla="*/ 1894143 h 4148212"/>
              <a:gd name="connsiteX145" fmla="*/ 3696887 w 5049158"/>
              <a:gd name="connsiteY145" fmla="*/ 1894143 h 4148212"/>
              <a:gd name="connsiteX146" fmla="*/ 3876850 w 5049158"/>
              <a:gd name="connsiteY146" fmla="*/ 2074106 h 4148212"/>
              <a:gd name="connsiteX147" fmla="*/ 3696887 w 5049158"/>
              <a:gd name="connsiteY147" fmla="*/ 2254069 h 4148212"/>
              <a:gd name="connsiteX148" fmla="*/ 3516924 w 5049158"/>
              <a:gd name="connsiteY148" fmla="*/ 2074106 h 4148212"/>
              <a:gd name="connsiteX149" fmla="*/ 3696887 w 5049158"/>
              <a:gd name="connsiteY149" fmla="*/ 1894143 h 4148212"/>
              <a:gd name="connsiteX150" fmla="*/ 3110733 w 5049158"/>
              <a:gd name="connsiteY150" fmla="*/ 1894143 h 4148212"/>
              <a:gd name="connsiteX151" fmla="*/ 3290696 w 5049158"/>
              <a:gd name="connsiteY151" fmla="*/ 2074106 h 4148212"/>
              <a:gd name="connsiteX152" fmla="*/ 3110733 w 5049158"/>
              <a:gd name="connsiteY152" fmla="*/ 2254069 h 4148212"/>
              <a:gd name="connsiteX153" fmla="*/ 2930770 w 5049158"/>
              <a:gd name="connsiteY153" fmla="*/ 2074106 h 4148212"/>
              <a:gd name="connsiteX154" fmla="*/ 3110733 w 5049158"/>
              <a:gd name="connsiteY154" fmla="*/ 1894143 h 4148212"/>
              <a:gd name="connsiteX155" fmla="*/ 2524579 w 5049158"/>
              <a:gd name="connsiteY155" fmla="*/ 1894143 h 4148212"/>
              <a:gd name="connsiteX156" fmla="*/ 2704542 w 5049158"/>
              <a:gd name="connsiteY156" fmla="*/ 2074106 h 4148212"/>
              <a:gd name="connsiteX157" fmla="*/ 2524579 w 5049158"/>
              <a:gd name="connsiteY157" fmla="*/ 2254069 h 4148212"/>
              <a:gd name="connsiteX158" fmla="*/ 2344616 w 5049158"/>
              <a:gd name="connsiteY158" fmla="*/ 2074106 h 4148212"/>
              <a:gd name="connsiteX159" fmla="*/ 2524579 w 5049158"/>
              <a:gd name="connsiteY159" fmla="*/ 1894143 h 4148212"/>
              <a:gd name="connsiteX160" fmla="*/ 1938425 w 5049158"/>
              <a:gd name="connsiteY160" fmla="*/ 1894143 h 4148212"/>
              <a:gd name="connsiteX161" fmla="*/ 2118388 w 5049158"/>
              <a:gd name="connsiteY161" fmla="*/ 2074106 h 4148212"/>
              <a:gd name="connsiteX162" fmla="*/ 1938425 w 5049158"/>
              <a:gd name="connsiteY162" fmla="*/ 2254069 h 4148212"/>
              <a:gd name="connsiteX163" fmla="*/ 1758462 w 5049158"/>
              <a:gd name="connsiteY163" fmla="*/ 2074106 h 4148212"/>
              <a:gd name="connsiteX164" fmla="*/ 1938425 w 5049158"/>
              <a:gd name="connsiteY164" fmla="*/ 1894143 h 4148212"/>
              <a:gd name="connsiteX165" fmla="*/ 1352271 w 5049158"/>
              <a:gd name="connsiteY165" fmla="*/ 1894143 h 4148212"/>
              <a:gd name="connsiteX166" fmla="*/ 1532234 w 5049158"/>
              <a:gd name="connsiteY166" fmla="*/ 2074106 h 4148212"/>
              <a:gd name="connsiteX167" fmla="*/ 1352271 w 5049158"/>
              <a:gd name="connsiteY167" fmla="*/ 2254069 h 4148212"/>
              <a:gd name="connsiteX168" fmla="*/ 1172308 w 5049158"/>
              <a:gd name="connsiteY168" fmla="*/ 2074106 h 4148212"/>
              <a:gd name="connsiteX169" fmla="*/ 1352271 w 5049158"/>
              <a:gd name="connsiteY169" fmla="*/ 1894143 h 4148212"/>
              <a:gd name="connsiteX170" fmla="*/ 766117 w 5049158"/>
              <a:gd name="connsiteY170" fmla="*/ 1894143 h 4148212"/>
              <a:gd name="connsiteX171" fmla="*/ 946080 w 5049158"/>
              <a:gd name="connsiteY171" fmla="*/ 2074106 h 4148212"/>
              <a:gd name="connsiteX172" fmla="*/ 766117 w 5049158"/>
              <a:gd name="connsiteY172" fmla="*/ 2254069 h 4148212"/>
              <a:gd name="connsiteX173" fmla="*/ 586154 w 5049158"/>
              <a:gd name="connsiteY173" fmla="*/ 2074106 h 4148212"/>
              <a:gd name="connsiteX174" fmla="*/ 766117 w 5049158"/>
              <a:gd name="connsiteY174" fmla="*/ 1894143 h 4148212"/>
              <a:gd name="connsiteX175" fmla="*/ 179963 w 5049158"/>
              <a:gd name="connsiteY175" fmla="*/ 1894143 h 4148212"/>
              <a:gd name="connsiteX176" fmla="*/ 359926 w 5049158"/>
              <a:gd name="connsiteY176" fmla="*/ 2074106 h 4148212"/>
              <a:gd name="connsiteX177" fmla="*/ 179963 w 5049158"/>
              <a:gd name="connsiteY177" fmla="*/ 2254069 h 4148212"/>
              <a:gd name="connsiteX178" fmla="*/ 0 w 5049158"/>
              <a:gd name="connsiteY178" fmla="*/ 2074106 h 4148212"/>
              <a:gd name="connsiteX179" fmla="*/ 179963 w 5049158"/>
              <a:gd name="connsiteY179" fmla="*/ 1894143 h 4148212"/>
              <a:gd name="connsiteX180" fmla="*/ 4869195 w 5049158"/>
              <a:gd name="connsiteY180" fmla="*/ 1262762 h 4148212"/>
              <a:gd name="connsiteX181" fmla="*/ 5049158 w 5049158"/>
              <a:gd name="connsiteY181" fmla="*/ 1442725 h 4148212"/>
              <a:gd name="connsiteX182" fmla="*/ 4869195 w 5049158"/>
              <a:gd name="connsiteY182" fmla="*/ 1622688 h 4148212"/>
              <a:gd name="connsiteX183" fmla="*/ 4689232 w 5049158"/>
              <a:gd name="connsiteY183" fmla="*/ 1442725 h 4148212"/>
              <a:gd name="connsiteX184" fmla="*/ 4869195 w 5049158"/>
              <a:gd name="connsiteY184" fmla="*/ 1262762 h 4148212"/>
              <a:gd name="connsiteX185" fmla="*/ 4283041 w 5049158"/>
              <a:gd name="connsiteY185" fmla="*/ 1262762 h 4148212"/>
              <a:gd name="connsiteX186" fmla="*/ 4463004 w 5049158"/>
              <a:gd name="connsiteY186" fmla="*/ 1442725 h 4148212"/>
              <a:gd name="connsiteX187" fmla="*/ 4283041 w 5049158"/>
              <a:gd name="connsiteY187" fmla="*/ 1622688 h 4148212"/>
              <a:gd name="connsiteX188" fmla="*/ 4103078 w 5049158"/>
              <a:gd name="connsiteY188" fmla="*/ 1442725 h 4148212"/>
              <a:gd name="connsiteX189" fmla="*/ 4283041 w 5049158"/>
              <a:gd name="connsiteY189" fmla="*/ 1262762 h 4148212"/>
              <a:gd name="connsiteX190" fmla="*/ 3696887 w 5049158"/>
              <a:gd name="connsiteY190" fmla="*/ 1262762 h 4148212"/>
              <a:gd name="connsiteX191" fmla="*/ 3876850 w 5049158"/>
              <a:gd name="connsiteY191" fmla="*/ 1442725 h 4148212"/>
              <a:gd name="connsiteX192" fmla="*/ 3696887 w 5049158"/>
              <a:gd name="connsiteY192" fmla="*/ 1622688 h 4148212"/>
              <a:gd name="connsiteX193" fmla="*/ 3516924 w 5049158"/>
              <a:gd name="connsiteY193" fmla="*/ 1442725 h 4148212"/>
              <a:gd name="connsiteX194" fmla="*/ 3696887 w 5049158"/>
              <a:gd name="connsiteY194" fmla="*/ 1262762 h 4148212"/>
              <a:gd name="connsiteX195" fmla="*/ 3110733 w 5049158"/>
              <a:gd name="connsiteY195" fmla="*/ 1262762 h 4148212"/>
              <a:gd name="connsiteX196" fmla="*/ 3290696 w 5049158"/>
              <a:gd name="connsiteY196" fmla="*/ 1442725 h 4148212"/>
              <a:gd name="connsiteX197" fmla="*/ 3110733 w 5049158"/>
              <a:gd name="connsiteY197" fmla="*/ 1622688 h 4148212"/>
              <a:gd name="connsiteX198" fmla="*/ 2930770 w 5049158"/>
              <a:gd name="connsiteY198" fmla="*/ 1442725 h 4148212"/>
              <a:gd name="connsiteX199" fmla="*/ 3110733 w 5049158"/>
              <a:gd name="connsiteY199" fmla="*/ 1262762 h 4148212"/>
              <a:gd name="connsiteX200" fmla="*/ 2524579 w 5049158"/>
              <a:gd name="connsiteY200" fmla="*/ 1262762 h 4148212"/>
              <a:gd name="connsiteX201" fmla="*/ 2704542 w 5049158"/>
              <a:gd name="connsiteY201" fmla="*/ 1442725 h 4148212"/>
              <a:gd name="connsiteX202" fmla="*/ 2524579 w 5049158"/>
              <a:gd name="connsiteY202" fmla="*/ 1622688 h 4148212"/>
              <a:gd name="connsiteX203" fmla="*/ 2344616 w 5049158"/>
              <a:gd name="connsiteY203" fmla="*/ 1442725 h 4148212"/>
              <a:gd name="connsiteX204" fmla="*/ 2524579 w 5049158"/>
              <a:gd name="connsiteY204" fmla="*/ 1262762 h 4148212"/>
              <a:gd name="connsiteX205" fmla="*/ 1938425 w 5049158"/>
              <a:gd name="connsiteY205" fmla="*/ 1262762 h 4148212"/>
              <a:gd name="connsiteX206" fmla="*/ 2118388 w 5049158"/>
              <a:gd name="connsiteY206" fmla="*/ 1442725 h 4148212"/>
              <a:gd name="connsiteX207" fmla="*/ 1938425 w 5049158"/>
              <a:gd name="connsiteY207" fmla="*/ 1622688 h 4148212"/>
              <a:gd name="connsiteX208" fmla="*/ 1758462 w 5049158"/>
              <a:gd name="connsiteY208" fmla="*/ 1442725 h 4148212"/>
              <a:gd name="connsiteX209" fmla="*/ 1938425 w 5049158"/>
              <a:gd name="connsiteY209" fmla="*/ 1262762 h 4148212"/>
              <a:gd name="connsiteX210" fmla="*/ 1352271 w 5049158"/>
              <a:gd name="connsiteY210" fmla="*/ 1262762 h 4148212"/>
              <a:gd name="connsiteX211" fmla="*/ 1532234 w 5049158"/>
              <a:gd name="connsiteY211" fmla="*/ 1442725 h 4148212"/>
              <a:gd name="connsiteX212" fmla="*/ 1352271 w 5049158"/>
              <a:gd name="connsiteY212" fmla="*/ 1622688 h 4148212"/>
              <a:gd name="connsiteX213" fmla="*/ 1172308 w 5049158"/>
              <a:gd name="connsiteY213" fmla="*/ 1442725 h 4148212"/>
              <a:gd name="connsiteX214" fmla="*/ 1352271 w 5049158"/>
              <a:gd name="connsiteY214" fmla="*/ 1262762 h 4148212"/>
              <a:gd name="connsiteX215" fmla="*/ 766117 w 5049158"/>
              <a:gd name="connsiteY215" fmla="*/ 1262762 h 4148212"/>
              <a:gd name="connsiteX216" fmla="*/ 946080 w 5049158"/>
              <a:gd name="connsiteY216" fmla="*/ 1442725 h 4148212"/>
              <a:gd name="connsiteX217" fmla="*/ 766117 w 5049158"/>
              <a:gd name="connsiteY217" fmla="*/ 1622688 h 4148212"/>
              <a:gd name="connsiteX218" fmla="*/ 586154 w 5049158"/>
              <a:gd name="connsiteY218" fmla="*/ 1442725 h 4148212"/>
              <a:gd name="connsiteX219" fmla="*/ 766117 w 5049158"/>
              <a:gd name="connsiteY219" fmla="*/ 1262762 h 4148212"/>
              <a:gd name="connsiteX220" fmla="*/ 179963 w 5049158"/>
              <a:gd name="connsiteY220" fmla="*/ 1262762 h 4148212"/>
              <a:gd name="connsiteX221" fmla="*/ 359926 w 5049158"/>
              <a:gd name="connsiteY221" fmla="*/ 1442725 h 4148212"/>
              <a:gd name="connsiteX222" fmla="*/ 179963 w 5049158"/>
              <a:gd name="connsiteY222" fmla="*/ 1622688 h 4148212"/>
              <a:gd name="connsiteX223" fmla="*/ 0 w 5049158"/>
              <a:gd name="connsiteY223" fmla="*/ 1442725 h 4148212"/>
              <a:gd name="connsiteX224" fmla="*/ 179963 w 5049158"/>
              <a:gd name="connsiteY224" fmla="*/ 1262762 h 4148212"/>
              <a:gd name="connsiteX225" fmla="*/ 4869195 w 5049158"/>
              <a:gd name="connsiteY225" fmla="*/ 631381 h 4148212"/>
              <a:gd name="connsiteX226" fmla="*/ 5049158 w 5049158"/>
              <a:gd name="connsiteY226" fmla="*/ 811344 h 4148212"/>
              <a:gd name="connsiteX227" fmla="*/ 4869195 w 5049158"/>
              <a:gd name="connsiteY227" fmla="*/ 991307 h 4148212"/>
              <a:gd name="connsiteX228" fmla="*/ 4689232 w 5049158"/>
              <a:gd name="connsiteY228" fmla="*/ 811344 h 4148212"/>
              <a:gd name="connsiteX229" fmla="*/ 4869195 w 5049158"/>
              <a:gd name="connsiteY229" fmla="*/ 631381 h 4148212"/>
              <a:gd name="connsiteX230" fmla="*/ 4283041 w 5049158"/>
              <a:gd name="connsiteY230" fmla="*/ 631381 h 4148212"/>
              <a:gd name="connsiteX231" fmla="*/ 4463004 w 5049158"/>
              <a:gd name="connsiteY231" fmla="*/ 811344 h 4148212"/>
              <a:gd name="connsiteX232" fmla="*/ 4283041 w 5049158"/>
              <a:gd name="connsiteY232" fmla="*/ 991307 h 4148212"/>
              <a:gd name="connsiteX233" fmla="*/ 4103078 w 5049158"/>
              <a:gd name="connsiteY233" fmla="*/ 811344 h 4148212"/>
              <a:gd name="connsiteX234" fmla="*/ 4283041 w 5049158"/>
              <a:gd name="connsiteY234" fmla="*/ 631381 h 4148212"/>
              <a:gd name="connsiteX235" fmla="*/ 3696887 w 5049158"/>
              <a:gd name="connsiteY235" fmla="*/ 631381 h 4148212"/>
              <a:gd name="connsiteX236" fmla="*/ 3876850 w 5049158"/>
              <a:gd name="connsiteY236" fmla="*/ 811344 h 4148212"/>
              <a:gd name="connsiteX237" fmla="*/ 3696887 w 5049158"/>
              <a:gd name="connsiteY237" fmla="*/ 991307 h 4148212"/>
              <a:gd name="connsiteX238" fmla="*/ 3516924 w 5049158"/>
              <a:gd name="connsiteY238" fmla="*/ 811344 h 4148212"/>
              <a:gd name="connsiteX239" fmla="*/ 3696887 w 5049158"/>
              <a:gd name="connsiteY239" fmla="*/ 631381 h 4148212"/>
              <a:gd name="connsiteX240" fmla="*/ 3110733 w 5049158"/>
              <a:gd name="connsiteY240" fmla="*/ 631381 h 4148212"/>
              <a:gd name="connsiteX241" fmla="*/ 3290696 w 5049158"/>
              <a:gd name="connsiteY241" fmla="*/ 811344 h 4148212"/>
              <a:gd name="connsiteX242" fmla="*/ 3110733 w 5049158"/>
              <a:gd name="connsiteY242" fmla="*/ 991307 h 4148212"/>
              <a:gd name="connsiteX243" fmla="*/ 2930770 w 5049158"/>
              <a:gd name="connsiteY243" fmla="*/ 811344 h 4148212"/>
              <a:gd name="connsiteX244" fmla="*/ 3110733 w 5049158"/>
              <a:gd name="connsiteY244" fmla="*/ 631381 h 4148212"/>
              <a:gd name="connsiteX245" fmla="*/ 2524579 w 5049158"/>
              <a:gd name="connsiteY245" fmla="*/ 631381 h 4148212"/>
              <a:gd name="connsiteX246" fmla="*/ 2704542 w 5049158"/>
              <a:gd name="connsiteY246" fmla="*/ 811344 h 4148212"/>
              <a:gd name="connsiteX247" fmla="*/ 2524579 w 5049158"/>
              <a:gd name="connsiteY247" fmla="*/ 991307 h 4148212"/>
              <a:gd name="connsiteX248" fmla="*/ 2344616 w 5049158"/>
              <a:gd name="connsiteY248" fmla="*/ 811344 h 4148212"/>
              <a:gd name="connsiteX249" fmla="*/ 2524579 w 5049158"/>
              <a:gd name="connsiteY249" fmla="*/ 631381 h 4148212"/>
              <a:gd name="connsiteX250" fmla="*/ 1938425 w 5049158"/>
              <a:gd name="connsiteY250" fmla="*/ 631381 h 4148212"/>
              <a:gd name="connsiteX251" fmla="*/ 2118388 w 5049158"/>
              <a:gd name="connsiteY251" fmla="*/ 811344 h 4148212"/>
              <a:gd name="connsiteX252" fmla="*/ 1938425 w 5049158"/>
              <a:gd name="connsiteY252" fmla="*/ 991307 h 4148212"/>
              <a:gd name="connsiteX253" fmla="*/ 1758462 w 5049158"/>
              <a:gd name="connsiteY253" fmla="*/ 811344 h 4148212"/>
              <a:gd name="connsiteX254" fmla="*/ 1938425 w 5049158"/>
              <a:gd name="connsiteY254" fmla="*/ 631381 h 4148212"/>
              <a:gd name="connsiteX255" fmla="*/ 1352271 w 5049158"/>
              <a:gd name="connsiteY255" fmla="*/ 631381 h 4148212"/>
              <a:gd name="connsiteX256" fmla="*/ 1532234 w 5049158"/>
              <a:gd name="connsiteY256" fmla="*/ 811344 h 4148212"/>
              <a:gd name="connsiteX257" fmla="*/ 1352271 w 5049158"/>
              <a:gd name="connsiteY257" fmla="*/ 991307 h 4148212"/>
              <a:gd name="connsiteX258" fmla="*/ 1172308 w 5049158"/>
              <a:gd name="connsiteY258" fmla="*/ 811344 h 4148212"/>
              <a:gd name="connsiteX259" fmla="*/ 1352271 w 5049158"/>
              <a:gd name="connsiteY259" fmla="*/ 631381 h 4148212"/>
              <a:gd name="connsiteX260" fmla="*/ 766117 w 5049158"/>
              <a:gd name="connsiteY260" fmla="*/ 631381 h 4148212"/>
              <a:gd name="connsiteX261" fmla="*/ 946080 w 5049158"/>
              <a:gd name="connsiteY261" fmla="*/ 811344 h 4148212"/>
              <a:gd name="connsiteX262" fmla="*/ 766117 w 5049158"/>
              <a:gd name="connsiteY262" fmla="*/ 991307 h 4148212"/>
              <a:gd name="connsiteX263" fmla="*/ 586154 w 5049158"/>
              <a:gd name="connsiteY263" fmla="*/ 811344 h 4148212"/>
              <a:gd name="connsiteX264" fmla="*/ 766117 w 5049158"/>
              <a:gd name="connsiteY264" fmla="*/ 631381 h 4148212"/>
              <a:gd name="connsiteX265" fmla="*/ 179963 w 5049158"/>
              <a:gd name="connsiteY265" fmla="*/ 631381 h 4148212"/>
              <a:gd name="connsiteX266" fmla="*/ 359926 w 5049158"/>
              <a:gd name="connsiteY266" fmla="*/ 811344 h 4148212"/>
              <a:gd name="connsiteX267" fmla="*/ 179963 w 5049158"/>
              <a:gd name="connsiteY267" fmla="*/ 991307 h 4148212"/>
              <a:gd name="connsiteX268" fmla="*/ 0 w 5049158"/>
              <a:gd name="connsiteY268" fmla="*/ 811344 h 4148212"/>
              <a:gd name="connsiteX269" fmla="*/ 179963 w 5049158"/>
              <a:gd name="connsiteY269" fmla="*/ 631381 h 4148212"/>
              <a:gd name="connsiteX270" fmla="*/ 4869195 w 5049158"/>
              <a:gd name="connsiteY270" fmla="*/ 0 h 4148212"/>
              <a:gd name="connsiteX271" fmla="*/ 5049158 w 5049158"/>
              <a:gd name="connsiteY271" fmla="*/ 179963 h 4148212"/>
              <a:gd name="connsiteX272" fmla="*/ 4869195 w 5049158"/>
              <a:gd name="connsiteY272" fmla="*/ 359926 h 4148212"/>
              <a:gd name="connsiteX273" fmla="*/ 4689232 w 5049158"/>
              <a:gd name="connsiteY273" fmla="*/ 179963 h 4148212"/>
              <a:gd name="connsiteX274" fmla="*/ 4869195 w 5049158"/>
              <a:gd name="connsiteY274" fmla="*/ 0 h 4148212"/>
              <a:gd name="connsiteX275" fmla="*/ 4283041 w 5049158"/>
              <a:gd name="connsiteY275" fmla="*/ 0 h 4148212"/>
              <a:gd name="connsiteX276" fmla="*/ 4463004 w 5049158"/>
              <a:gd name="connsiteY276" fmla="*/ 179963 h 4148212"/>
              <a:gd name="connsiteX277" fmla="*/ 4283041 w 5049158"/>
              <a:gd name="connsiteY277" fmla="*/ 359926 h 4148212"/>
              <a:gd name="connsiteX278" fmla="*/ 4103078 w 5049158"/>
              <a:gd name="connsiteY278" fmla="*/ 179963 h 4148212"/>
              <a:gd name="connsiteX279" fmla="*/ 4283041 w 5049158"/>
              <a:gd name="connsiteY279" fmla="*/ 0 h 4148212"/>
              <a:gd name="connsiteX280" fmla="*/ 3696887 w 5049158"/>
              <a:gd name="connsiteY280" fmla="*/ 0 h 4148212"/>
              <a:gd name="connsiteX281" fmla="*/ 3876850 w 5049158"/>
              <a:gd name="connsiteY281" fmla="*/ 179963 h 4148212"/>
              <a:gd name="connsiteX282" fmla="*/ 3696887 w 5049158"/>
              <a:gd name="connsiteY282" fmla="*/ 359926 h 4148212"/>
              <a:gd name="connsiteX283" fmla="*/ 3516924 w 5049158"/>
              <a:gd name="connsiteY283" fmla="*/ 179963 h 4148212"/>
              <a:gd name="connsiteX284" fmla="*/ 3696887 w 5049158"/>
              <a:gd name="connsiteY284" fmla="*/ 0 h 4148212"/>
              <a:gd name="connsiteX285" fmla="*/ 3110733 w 5049158"/>
              <a:gd name="connsiteY285" fmla="*/ 0 h 4148212"/>
              <a:gd name="connsiteX286" fmla="*/ 3290696 w 5049158"/>
              <a:gd name="connsiteY286" fmla="*/ 179963 h 4148212"/>
              <a:gd name="connsiteX287" fmla="*/ 3110733 w 5049158"/>
              <a:gd name="connsiteY287" fmla="*/ 359926 h 4148212"/>
              <a:gd name="connsiteX288" fmla="*/ 2930770 w 5049158"/>
              <a:gd name="connsiteY288" fmla="*/ 179963 h 4148212"/>
              <a:gd name="connsiteX289" fmla="*/ 3110733 w 5049158"/>
              <a:gd name="connsiteY289" fmla="*/ 0 h 4148212"/>
              <a:gd name="connsiteX290" fmla="*/ 2524579 w 5049158"/>
              <a:gd name="connsiteY290" fmla="*/ 0 h 4148212"/>
              <a:gd name="connsiteX291" fmla="*/ 2704542 w 5049158"/>
              <a:gd name="connsiteY291" fmla="*/ 179963 h 4148212"/>
              <a:gd name="connsiteX292" fmla="*/ 2524579 w 5049158"/>
              <a:gd name="connsiteY292" fmla="*/ 359926 h 4148212"/>
              <a:gd name="connsiteX293" fmla="*/ 2344616 w 5049158"/>
              <a:gd name="connsiteY293" fmla="*/ 179963 h 4148212"/>
              <a:gd name="connsiteX294" fmla="*/ 2524579 w 5049158"/>
              <a:gd name="connsiteY294" fmla="*/ 0 h 4148212"/>
              <a:gd name="connsiteX295" fmla="*/ 1938425 w 5049158"/>
              <a:gd name="connsiteY295" fmla="*/ 0 h 4148212"/>
              <a:gd name="connsiteX296" fmla="*/ 2118388 w 5049158"/>
              <a:gd name="connsiteY296" fmla="*/ 179963 h 4148212"/>
              <a:gd name="connsiteX297" fmla="*/ 1938425 w 5049158"/>
              <a:gd name="connsiteY297" fmla="*/ 359926 h 4148212"/>
              <a:gd name="connsiteX298" fmla="*/ 1758462 w 5049158"/>
              <a:gd name="connsiteY298" fmla="*/ 179963 h 4148212"/>
              <a:gd name="connsiteX299" fmla="*/ 1938425 w 5049158"/>
              <a:gd name="connsiteY299" fmla="*/ 0 h 4148212"/>
              <a:gd name="connsiteX300" fmla="*/ 1352271 w 5049158"/>
              <a:gd name="connsiteY300" fmla="*/ 0 h 4148212"/>
              <a:gd name="connsiteX301" fmla="*/ 1532234 w 5049158"/>
              <a:gd name="connsiteY301" fmla="*/ 179963 h 4148212"/>
              <a:gd name="connsiteX302" fmla="*/ 1352271 w 5049158"/>
              <a:gd name="connsiteY302" fmla="*/ 359926 h 4148212"/>
              <a:gd name="connsiteX303" fmla="*/ 1172308 w 5049158"/>
              <a:gd name="connsiteY303" fmla="*/ 179963 h 4148212"/>
              <a:gd name="connsiteX304" fmla="*/ 1352271 w 5049158"/>
              <a:gd name="connsiteY304" fmla="*/ 0 h 4148212"/>
              <a:gd name="connsiteX305" fmla="*/ 766117 w 5049158"/>
              <a:gd name="connsiteY305" fmla="*/ 0 h 4148212"/>
              <a:gd name="connsiteX306" fmla="*/ 946080 w 5049158"/>
              <a:gd name="connsiteY306" fmla="*/ 179963 h 4148212"/>
              <a:gd name="connsiteX307" fmla="*/ 766117 w 5049158"/>
              <a:gd name="connsiteY307" fmla="*/ 359926 h 4148212"/>
              <a:gd name="connsiteX308" fmla="*/ 586154 w 5049158"/>
              <a:gd name="connsiteY308" fmla="*/ 179963 h 4148212"/>
              <a:gd name="connsiteX309" fmla="*/ 766117 w 5049158"/>
              <a:gd name="connsiteY309" fmla="*/ 0 h 4148212"/>
              <a:gd name="connsiteX310" fmla="*/ 179963 w 5049158"/>
              <a:gd name="connsiteY310" fmla="*/ 0 h 4148212"/>
              <a:gd name="connsiteX311" fmla="*/ 359926 w 5049158"/>
              <a:gd name="connsiteY311" fmla="*/ 179963 h 4148212"/>
              <a:gd name="connsiteX312" fmla="*/ 179963 w 5049158"/>
              <a:gd name="connsiteY312" fmla="*/ 359926 h 4148212"/>
              <a:gd name="connsiteX313" fmla="*/ 0 w 5049158"/>
              <a:gd name="connsiteY313" fmla="*/ 179963 h 4148212"/>
              <a:gd name="connsiteX314" fmla="*/ 179963 w 5049158"/>
              <a:gd name="connsiteY314" fmla="*/ 0 h 414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049158" h="4148212">
                <a:moveTo>
                  <a:pt x="4869195" y="3788286"/>
                </a:moveTo>
                <a:cubicBezTo>
                  <a:pt x="4968586" y="3788286"/>
                  <a:pt x="5049158" y="3868858"/>
                  <a:pt x="5049158" y="3968249"/>
                </a:cubicBezTo>
                <a:cubicBezTo>
                  <a:pt x="5049158" y="4067640"/>
                  <a:pt x="4968586" y="4148212"/>
                  <a:pt x="4869195" y="4148212"/>
                </a:cubicBezTo>
                <a:cubicBezTo>
                  <a:pt x="4769804" y="4148212"/>
                  <a:pt x="4689232" y="4067640"/>
                  <a:pt x="4689232" y="3968249"/>
                </a:cubicBezTo>
                <a:cubicBezTo>
                  <a:pt x="4689232" y="3868858"/>
                  <a:pt x="4769804" y="3788286"/>
                  <a:pt x="4869195" y="3788286"/>
                </a:cubicBezTo>
                <a:close/>
                <a:moveTo>
                  <a:pt x="4283041" y="3788286"/>
                </a:moveTo>
                <a:cubicBezTo>
                  <a:pt x="4382432" y="3788286"/>
                  <a:pt x="4463004" y="3868858"/>
                  <a:pt x="4463004" y="3968249"/>
                </a:cubicBezTo>
                <a:cubicBezTo>
                  <a:pt x="4463004" y="4067640"/>
                  <a:pt x="4382432" y="4148212"/>
                  <a:pt x="4283041" y="4148212"/>
                </a:cubicBezTo>
                <a:cubicBezTo>
                  <a:pt x="4183650" y="4148212"/>
                  <a:pt x="4103078" y="4067640"/>
                  <a:pt x="4103078" y="3968249"/>
                </a:cubicBezTo>
                <a:cubicBezTo>
                  <a:pt x="4103078" y="3868858"/>
                  <a:pt x="4183650" y="3788286"/>
                  <a:pt x="4283041" y="3788286"/>
                </a:cubicBezTo>
                <a:close/>
                <a:moveTo>
                  <a:pt x="3696887" y="3788286"/>
                </a:moveTo>
                <a:cubicBezTo>
                  <a:pt x="3796278" y="3788286"/>
                  <a:pt x="3876850" y="3868858"/>
                  <a:pt x="3876850" y="3968249"/>
                </a:cubicBezTo>
                <a:cubicBezTo>
                  <a:pt x="3876850" y="4067640"/>
                  <a:pt x="3796278" y="4148212"/>
                  <a:pt x="3696887" y="4148212"/>
                </a:cubicBezTo>
                <a:cubicBezTo>
                  <a:pt x="3597496" y="4148212"/>
                  <a:pt x="3516924" y="4067640"/>
                  <a:pt x="3516924" y="3968249"/>
                </a:cubicBezTo>
                <a:cubicBezTo>
                  <a:pt x="3516924" y="3868858"/>
                  <a:pt x="3597496" y="3788286"/>
                  <a:pt x="3696887" y="3788286"/>
                </a:cubicBezTo>
                <a:close/>
                <a:moveTo>
                  <a:pt x="3110733" y="3788286"/>
                </a:moveTo>
                <a:cubicBezTo>
                  <a:pt x="3210124" y="3788286"/>
                  <a:pt x="3290696" y="3868858"/>
                  <a:pt x="3290696" y="3968249"/>
                </a:cubicBezTo>
                <a:cubicBezTo>
                  <a:pt x="3290696" y="4067640"/>
                  <a:pt x="3210124" y="4148212"/>
                  <a:pt x="3110733" y="4148212"/>
                </a:cubicBezTo>
                <a:cubicBezTo>
                  <a:pt x="3011342" y="4148212"/>
                  <a:pt x="2930770" y="4067640"/>
                  <a:pt x="2930770" y="3968249"/>
                </a:cubicBezTo>
                <a:cubicBezTo>
                  <a:pt x="2930770" y="3868858"/>
                  <a:pt x="3011342" y="3788286"/>
                  <a:pt x="3110733" y="3788286"/>
                </a:cubicBezTo>
                <a:close/>
                <a:moveTo>
                  <a:pt x="2524579" y="3788286"/>
                </a:moveTo>
                <a:cubicBezTo>
                  <a:pt x="2623970" y="3788286"/>
                  <a:pt x="2704542" y="3868858"/>
                  <a:pt x="2704542" y="3968249"/>
                </a:cubicBezTo>
                <a:cubicBezTo>
                  <a:pt x="2704542" y="4067640"/>
                  <a:pt x="2623970" y="4148212"/>
                  <a:pt x="2524579" y="4148212"/>
                </a:cubicBezTo>
                <a:cubicBezTo>
                  <a:pt x="2425188" y="4148212"/>
                  <a:pt x="2344616" y="4067640"/>
                  <a:pt x="2344616" y="3968249"/>
                </a:cubicBezTo>
                <a:cubicBezTo>
                  <a:pt x="2344616" y="3868858"/>
                  <a:pt x="2425188" y="3788286"/>
                  <a:pt x="2524579" y="3788286"/>
                </a:cubicBezTo>
                <a:close/>
                <a:moveTo>
                  <a:pt x="1938425" y="3788286"/>
                </a:moveTo>
                <a:cubicBezTo>
                  <a:pt x="2037816" y="3788286"/>
                  <a:pt x="2118388" y="3868858"/>
                  <a:pt x="2118388" y="3968249"/>
                </a:cubicBezTo>
                <a:cubicBezTo>
                  <a:pt x="2118388" y="4067640"/>
                  <a:pt x="2037816" y="4148212"/>
                  <a:pt x="1938425" y="4148212"/>
                </a:cubicBezTo>
                <a:cubicBezTo>
                  <a:pt x="1839034" y="4148212"/>
                  <a:pt x="1758462" y="4067640"/>
                  <a:pt x="1758462" y="3968249"/>
                </a:cubicBezTo>
                <a:cubicBezTo>
                  <a:pt x="1758462" y="3868858"/>
                  <a:pt x="1839034" y="3788286"/>
                  <a:pt x="1938425" y="3788286"/>
                </a:cubicBezTo>
                <a:close/>
                <a:moveTo>
                  <a:pt x="1352271" y="3788286"/>
                </a:moveTo>
                <a:cubicBezTo>
                  <a:pt x="1451662" y="3788286"/>
                  <a:pt x="1532234" y="3868858"/>
                  <a:pt x="1532234" y="3968249"/>
                </a:cubicBezTo>
                <a:cubicBezTo>
                  <a:pt x="1532234" y="4067640"/>
                  <a:pt x="1451662" y="4148212"/>
                  <a:pt x="1352271" y="4148212"/>
                </a:cubicBezTo>
                <a:cubicBezTo>
                  <a:pt x="1252880" y="4148212"/>
                  <a:pt x="1172308" y="4067640"/>
                  <a:pt x="1172308" y="3968249"/>
                </a:cubicBezTo>
                <a:cubicBezTo>
                  <a:pt x="1172308" y="3868858"/>
                  <a:pt x="1252880" y="3788286"/>
                  <a:pt x="1352271" y="3788286"/>
                </a:cubicBezTo>
                <a:close/>
                <a:moveTo>
                  <a:pt x="766117" y="3788286"/>
                </a:moveTo>
                <a:cubicBezTo>
                  <a:pt x="865508" y="3788286"/>
                  <a:pt x="946080" y="3868858"/>
                  <a:pt x="946080" y="3968249"/>
                </a:cubicBezTo>
                <a:cubicBezTo>
                  <a:pt x="946080" y="4067640"/>
                  <a:pt x="865508" y="4148212"/>
                  <a:pt x="766117" y="4148212"/>
                </a:cubicBezTo>
                <a:cubicBezTo>
                  <a:pt x="666726" y="4148212"/>
                  <a:pt x="586154" y="4067640"/>
                  <a:pt x="586154" y="3968249"/>
                </a:cubicBezTo>
                <a:cubicBezTo>
                  <a:pt x="586154" y="3868858"/>
                  <a:pt x="666726" y="3788286"/>
                  <a:pt x="766117" y="3788286"/>
                </a:cubicBezTo>
                <a:close/>
                <a:moveTo>
                  <a:pt x="179963" y="3788286"/>
                </a:moveTo>
                <a:cubicBezTo>
                  <a:pt x="279354" y="3788286"/>
                  <a:pt x="359926" y="3868858"/>
                  <a:pt x="359926" y="3968249"/>
                </a:cubicBezTo>
                <a:cubicBezTo>
                  <a:pt x="359926" y="4067640"/>
                  <a:pt x="279354" y="4148212"/>
                  <a:pt x="179963" y="4148212"/>
                </a:cubicBezTo>
                <a:cubicBezTo>
                  <a:pt x="80572" y="4148212"/>
                  <a:pt x="0" y="4067640"/>
                  <a:pt x="0" y="3968249"/>
                </a:cubicBezTo>
                <a:cubicBezTo>
                  <a:pt x="0" y="3868858"/>
                  <a:pt x="80572" y="3788286"/>
                  <a:pt x="179963" y="3788286"/>
                </a:cubicBezTo>
                <a:close/>
                <a:moveTo>
                  <a:pt x="4869195" y="3156905"/>
                </a:moveTo>
                <a:cubicBezTo>
                  <a:pt x="4968586" y="3156905"/>
                  <a:pt x="5049158" y="3237477"/>
                  <a:pt x="5049158" y="3336868"/>
                </a:cubicBezTo>
                <a:cubicBezTo>
                  <a:pt x="5049158" y="3436259"/>
                  <a:pt x="4968586" y="3516831"/>
                  <a:pt x="4869195" y="3516831"/>
                </a:cubicBezTo>
                <a:cubicBezTo>
                  <a:pt x="4769804" y="3516831"/>
                  <a:pt x="4689232" y="3436259"/>
                  <a:pt x="4689232" y="3336868"/>
                </a:cubicBezTo>
                <a:cubicBezTo>
                  <a:pt x="4689232" y="3237477"/>
                  <a:pt x="4769804" y="3156905"/>
                  <a:pt x="4869195" y="3156905"/>
                </a:cubicBezTo>
                <a:close/>
                <a:moveTo>
                  <a:pt x="4283041" y="3156905"/>
                </a:moveTo>
                <a:cubicBezTo>
                  <a:pt x="4382432" y="3156905"/>
                  <a:pt x="4463004" y="3237477"/>
                  <a:pt x="4463004" y="3336868"/>
                </a:cubicBezTo>
                <a:cubicBezTo>
                  <a:pt x="4463004" y="3436259"/>
                  <a:pt x="4382432" y="3516831"/>
                  <a:pt x="4283041" y="3516831"/>
                </a:cubicBezTo>
                <a:cubicBezTo>
                  <a:pt x="4183650" y="3516831"/>
                  <a:pt x="4103078" y="3436259"/>
                  <a:pt x="4103078" y="3336868"/>
                </a:cubicBezTo>
                <a:cubicBezTo>
                  <a:pt x="4103078" y="3237477"/>
                  <a:pt x="4183650" y="3156905"/>
                  <a:pt x="4283041" y="3156905"/>
                </a:cubicBezTo>
                <a:close/>
                <a:moveTo>
                  <a:pt x="3696887" y="3156905"/>
                </a:moveTo>
                <a:cubicBezTo>
                  <a:pt x="3796278" y="3156905"/>
                  <a:pt x="3876850" y="3237477"/>
                  <a:pt x="3876850" y="3336868"/>
                </a:cubicBezTo>
                <a:cubicBezTo>
                  <a:pt x="3876850" y="3436259"/>
                  <a:pt x="3796278" y="3516831"/>
                  <a:pt x="3696887" y="3516831"/>
                </a:cubicBezTo>
                <a:cubicBezTo>
                  <a:pt x="3597496" y="3516831"/>
                  <a:pt x="3516924" y="3436259"/>
                  <a:pt x="3516924" y="3336868"/>
                </a:cubicBezTo>
                <a:cubicBezTo>
                  <a:pt x="3516924" y="3237477"/>
                  <a:pt x="3597496" y="3156905"/>
                  <a:pt x="3696887" y="3156905"/>
                </a:cubicBezTo>
                <a:close/>
                <a:moveTo>
                  <a:pt x="3110733" y="3156905"/>
                </a:moveTo>
                <a:cubicBezTo>
                  <a:pt x="3210124" y="3156905"/>
                  <a:pt x="3290696" y="3237477"/>
                  <a:pt x="3290696" y="3336868"/>
                </a:cubicBezTo>
                <a:cubicBezTo>
                  <a:pt x="3290696" y="3436259"/>
                  <a:pt x="3210124" y="3516831"/>
                  <a:pt x="3110733" y="3516831"/>
                </a:cubicBezTo>
                <a:cubicBezTo>
                  <a:pt x="3011342" y="3516831"/>
                  <a:pt x="2930770" y="3436259"/>
                  <a:pt x="2930770" y="3336868"/>
                </a:cubicBezTo>
                <a:cubicBezTo>
                  <a:pt x="2930770" y="3237477"/>
                  <a:pt x="3011342" y="3156905"/>
                  <a:pt x="3110733" y="3156905"/>
                </a:cubicBezTo>
                <a:close/>
                <a:moveTo>
                  <a:pt x="2524579" y="3156905"/>
                </a:moveTo>
                <a:cubicBezTo>
                  <a:pt x="2623970" y="3156905"/>
                  <a:pt x="2704542" y="3237477"/>
                  <a:pt x="2704542" y="3336868"/>
                </a:cubicBezTo>
                <a:cubicBezTo>
                  <a:pt x="2704542" y="3436259"/>
                  <a:pt x="2623970" y="3516831"/>
                  <a:pt x="2524579" y="3516831"/>
                </a:cubicBezTo>
                <a:cubicBezTo>
                  <a:pt x="2425188" y="3516831"/>
                  <a:pt x="2344616" y="3436259"/>
                  <a:pt x="2344616" y="3336868"/>
                </a:cubicBezTo>
                <a:cubicBezTo>
                  <a:pt x="2344616" y="3237477"/>
                  <a:pt x="2425188" y="3156905"/>
                  <a:pt x="2524579" y="3156905"/>
                </a:cubicBezTo>
                <a:close/>
                <a:moveTo>
                  <a:pt x="1938425" y="3156905"/>
                </a:moveTo>
                <a:cubicBezTo>
                  <a:pt x="2037816" y="3156905"/>
                  <a:pt x="2118388" y="3237477"/>
                  <a:pt x="2118388" y="3336868"/>
                </a:cubicBezTo>
                <a:cubicBezTo>
                  <a:pt x="2118388" y="3436259"/>
                  <a:pt x="2037816" y="3516831"/>
                  <a:pt x="1938425" y="3516831"/>
                </a:cubicBezTo>
                <a:cubicBezTo>
                  <a:pt x="1839034" y="3516831"/>
                  <a:pt x="1758462" y="3436259"/>
                  <a:pt x="1758462" y="3336868"/>
                </a:cubicBezTo>
                <a:cubicBezTo>
                  <a:pt x="1758462" y="3237477"/>
                  <a:pt x="1839034" y="3156905"/>
                  <a:pt x="1938425" y="3156905"/>
                </a:cubicBezTo>
                <a:close/>
                <a:moveTo>
                  <a:pt x="1352271" y="3156905"/>
                </a:moveTo>
                <a:cubicBezTo>
                  <a:pt x="1451662" y="3156905"/>
                  <a:pt x="1532234" y="3237477"/>
                  <a:pt x="1532234" y="3336868"/>
                </a:cubicBezTo>
                <a:cubicBezTo>
                  <a:pt x="1532234" y="3436259"/>
                  <a:pt x="1451662" y="3516831"/>
                  <a:pt x="1352271" y="3516831"/>
                </a:cubicBezTo>
                <a:cubicBezTo>
                  <a:pt x="1252880" y="3516831"/>
                  <a:pt x="1172308" y="3436259"/>
                  <a:pt x="1172308" y="3336868"/>
                </a:cubicBezTo>
                <a:cubicBezTo>
                  <a:pt x="1172308" y="3237477"/>
                  <a:pt x="1252880" y="3156905"/>
                  <a:pt x="1352271" y="3156905"/>
                </a:cubicBezTo>
                <a:close/>
                <a:moveTo>
                  <a:pt x="766117" y="3156905"/>
                </a:moveTo>
                <a:cubicBezTo>
                  <a:pt x="865508" y="3156905"/>
                  <a:pt x="946080" y="3237477"/>
                  <a:pt x="946080" y="3336868"/>
                </a:cubicBezTo>
                <a:cubicBezTo>
                  <a:pt x="946080" y="3436259"/>
                  <a:pt x="865508" y="3516831"/>
                  <a:pt x="766117" y="3516831"/>
                </a:cubicBezTo>
                <a:cubicBezTo>
                  <a:pt x="666726" y="3516831"/>
                  <a:pt x="586154" y="3436259"/>
                  <a:pt x="586154" y="3336868"/>
                </a:cubicBezTo>
                <a:cubicBezTo>
                  <a:pt x="586154" y="3237477"/>
                  <a:pt x="666726" y="3156905"/>
                  <a:pt x="766117" y="3156905"/>
                </a:cubicBezTo>
                <a:close/>
                <a:moveTo>
                  <a:pt x="179963" y="3156905"/>
                </a:moveTo>
                <a:cubicBezTo>
                  <a:pt x="279354" y="3156905"/>
                  <a:pt x="359926" y="3237477"/>
                  <a:pt x="359926" y="3336868"/>
                </a:cubicBezTo>
                <a:cubicBezTo>
                  <a:pt x="359926" y="3436259"/>
                  <a:pt x="279354" y="3516831"/>
                  <a:pt x="179963" y="3516831"/>
                </a:cubicBezTo>
                <a:cubicBezTo>
                  <a:pt x="80572" y="3516831"/>
                  <a:pt x="0" y="3436259"/>
                  <a:pt x="0" y="3336868"/>
                </a:cubicBezTo>
                <a:cubicBezTo>
                  <a:pt x="0" y="3237477"/>
                  <a:pt x="80572" y="3156905"/>
                  <a:pt x="179963" y="3156905"/>
                </a:cubicBezTo>
                <a:close/>
                <a:moveTo>
                  <a:pt x="4869195" y="2525524"/>
                </a:moveTo>
                <a:cubicBezTo>
                  <a:pt x="4968586" y="2525524"/>
                  <a:pt x="5049158" y="2606096"/>
                  <a:pt x="5049158" y="2705487"/>
                </a:cubicBezTo>
                <a:cubicBezTo>
                  <a:pt x="5049158" y="2804878"/>
                  <a:pt x="4968586" y="2885450"/>
                  <a:pt x="4869195" y="2885450"/>
                </a:cubicBezTo>
                <a:cubicBezTo>
                  <a:pt x="4769804" y="2885450"/>
                  <a:pt x="4689232" y="2804878"/>
                  <a:pt x="4689232" y="2705487"/>
                </a:cubicBezTo>
                <a:cubicBezTo>
                  <a:pt x="4689232" y="2606096"/>
                  <a:pt x="4769804" y="2525524"/>
                  <a:pt x="4869195" y="2525524"/>
                </a:cubicBezTo>
                <a:close/>
                <a:moveTo>
                  <a:pt x="4283041" y="2525524"/>
                </a:moveTo>
                <a:cubicBezTo>
                  <a:pt x="4382432" y="2525524"/>
                  <a:pt x="4463004" y="2606096"/>
                  <a:pt x="4463004" y="2705487"/>
                </a:cubicBezTo>
                <a:cubicBezTo>
                  <a:pt x="4463004" y="2804878"/>
                  <a:pt x="4382432" y="2885450"/>
                  <a:pt x="4283041" y="2885450"/>
                </a:cubicBezTo>
                <a:cubicBezTo>
                  <a:pt x="4183650" y="2885450"/>
                  <a:pt x="4103078" y="2804878"/>
                  <a:pt x="4103078" y="2705487"/>
                </a:cubicBezTo>
                <a:cubicBezTo>
                  <a:pt x="4103078" y="2606096"/>
                  <a:pt x="4183650" y="2525524"/>
                  <a:pt x="4283041" y="2525524"/>
                </a:cubicBezTo>
                <a:close/>
                <a:moveTo>
                  <a:pt x="3696887" y="2525524"/>
                </a:moveTo>
                <a:cubicBezTo>
                  <a:pt x="3796278" y="2525524"/>
                  <a:pt x="3876850" y="2606096"/>
                  <a:pt x="3876850" y="2705487"/>
                </a:cubicBezTo>
                <a:cubicBezTo>
                  <a:pt x="3876850" y="2804878"/>
                  <a:pt x="3796278" y="2885450"/>
                  <a:pt x="3696887" y="2885450"/>
                </a:cubicBezTo>
                <a:cubicBezTo>
                  <a:pt x="3597496" y="2885450"/>
                  <a:pt x="3516924" y="2804878"/>
                  <a:pt x="3516924" y="2705487"/>
                </a:cubicBezTo>
                <a:cubicBezTo>
                  <a:pt x="3516924" y="2606096"/>
                  <a:pt x="3597496" y="2525524"/>
                  <a:pt x="3696887" y="2525524"/>
                </a:cubicBezTo>
                <a:close/>
                <a:moveTo>
                  <a:pt x="3110733" y="2525524"/>
                </a:moveTo>
                <a:cubicBezTo>
                  <a:pt x="3210124" y="2525524"/>
                  <a:pt x="3290696" y="2606096"/>
                  <a:pt x="3290696" y="2705487"/>
                </a:cubicBezTo>
                <a:cubicBezTo>
                  <a:pt x="3290696" y="2804878"/>
                  <a:pt x="3210124" y="2885450"/>
                  <a:pt x="3110733" y="2885450"/>
                </a:cubicBezTo>
                <a:cubicBezTo>
                  <a:pt x="3011342" y="2885450"/>
                  <a:pt x="2930770" y="2804878"/>
                  <a:pt x="2930770" y="2705487"/>
                </a:cubicBezTo>
                <a:cubicBezTo>
                  <a:pt x="2930770" y="2606096"/>
                  <a:pt x="3011342" y="2525524"/>
                  <a:pt x="3110733" y="2525524"/>
                </a:cubicBezTo>
                <a:close/>
                <a:moveTo>
                  <a:pt x="2524579" y="2525524"/>
                </a:moveTo>
                <a:cubicBezTo>
                  <a:pt x="2623970" y="2525524"/>
                  <a:pt x="2704542" y="2606096"/>
                  <a:pt x="2704542" y="2705487"/>
                </a:cubicBezTo>
                <a:cubicBezTo>
                  <a:pt x="2704542" y="2804878"/>
                  <a:pt x="2623970" y="2885450"/>
                  <a:pt x="2524579" y="2885450"/>
                </a:cubicBezTo>
                <a:cubicBezTo>
                  <a:pt x="2425188" y="2885450"/>
                  <a:pt x="2344616" y="2804878"/>
                  <a:pt x="2344616" y="2705487"/>
                </a:cubicBezTo>
                <a:cubicBezTo>
                  <a:pt x="2344616" y="2606096"/>
                  <a:pt x="2425188" y="2525524"/>
                  <a:pt x="2524579" y="2525524"/>
                </a:cubicBezTo>
                <a:close/>
                <a:moveTo>
                  <a:pt x="1938425" y="2525524"/>
                </a:moveTo>
                <a:cubicBezTo>
                  <a:pt x="2037816" y="2525524"/>
                  <a:pt x="2118388" y="2606096"/>
                  <a:pt x="2118388" y="2705487"/>
                </a:cubicBezTo>
                <a:cubicBezTo>
                  <a:pt x="2118388" y="2804878"/>
                  <a:pt x="2037816" y="2885450"/>
                  <a:pt x="1938425" y="2885450"/>
                </a:cubicBezTo>
                <a:cubicBezTo>
                  <a:pt x="1839034" y="2885450"/>
                  <a:pt x="1758462" y="2804878"/>
                  <a:pt x="1758462" y="2705487"/>
                </a:cubicBezTo>
                <a:cubicBezTo>
                  <a:pt x="1758462" y="2606096"/>
                  <a:pt x="1839034" y="2525524"/>
                  <a:pt x="1938425" y="2525524"/>
                </a:cubicBezTo>
                <a:close/>
                <a:moveTo>
                  <a:pt x="1352271" y="2525524"/>
                </a:moveTo>
                <a:cubicBezTo>
                  <a:pt x="1451662" y="2525524"/>
                  <a:pt x="1532234" y="2606096"/>
                  <a:pt x="1532234" y="2705487"/>
                </a:cubicBezTo>
                <a:cubicBezTo>
                  <a:pt x="1532234" y="2804878"/>
                  <a:pt x="1451662" y="2885450"/>
                  <a:pt x="1352271" y="2885450"/>
                </a:cubicBezTo>
                <a:cubicBezTo>
                  <a:pt x="1252880" y="2885450"/>
                  <a:pt x="1172308" y="2804878"/>
                  <a:pt x="1172308" y="2705487"/>
                </a:cubicBezTo>
                <a:cubicBezTo>
                  <a:pt x="1172308" y="2606096"/>
                  <a:pt x="1252880" y="2525524"/>
                  <a:pt x="1352271" y="2525524"/>
                </a:cubicBezTo>
                <a:close/>
                <a:moveTo>
                  <a:pt x="766117" y="2525524"/>
                </a:moveTo>
                <a:cubicBezTo>
                  <a:pt x="865508" y="2525524"/>
                  <a:pt x="946080" y="2606096"/>
                  <a:pt x="946080" y="2705487"/>
                </a:cubicBezTo>
                <a:cubicBezTo>
                  <a:pt x="946080" y="2804878"/>
                  <a:pt x="865508" y="2885450"/>
                  <a:pt x="766117" y="2885450"/>
                </a:cubicBezTo>
                <a:cubicBezTo>
                  <a:pt x="666726" y="2885450"/>
                  <a:pt x="586154" y="2804878"/>
                  <a:pt x="586154" y="2705487"/>
                </a:cubicBezTo>
                <a:cubicBezTo>
                  <a:pt x="586154" y="2606096"/>
                  <a:pt x="666726" y="2525524"/>
                  <a:pt x="766117" y="2525524"/>
                </a:cubicBezTo>
                <a:close/>
                <a:moveTo>
                  <a:pt x="179963" y="2525524"/>
                </a:moveTo>
                <a:cubicBezTo>
                  <a:pt x="279354" y="2525524"/>
                  <a:pt x="359926" y="2606096"/>
                  <a:pt x="359926" y="2705487"/>
                </a:cubicBezTo>
                <a:cubicBezTo>
                  <a:pt x="359926" y="2804878"/>
                  <a:pt x="279354" y="2885450"/>
                  <a:pt x="179963" y="2885450"/>
                </a:cubicBezTo>
                <a:cubicBezTo>
                  <a:pt x="80572" y="2885450"/>
                  <a:pt x="0" y="2804878"/>
                  <a:pt x="0" y="2705487"/>
                </a:cubicBezTo>
                <a:cubicBezTo>
                  <a:pt x="0" y="2606096"/>
                  <a:pt x="80572" y="2525524"/>
                  <a:pt x="179963" y="2525524"/>
                </a:cubicBezTo>
                <a:close/>
                <a:moveTo>
                  <a:pt x="4869195" y="1894143"/>
                </a:moveTo>
                <a:cubicBezTo>
                  <a:pt x="4968586" y="1894143"/>
                  <a:pt x="5049158" y="1974717"/>
                  <a:pt x="5049158" y="2074106"/>
                </a:cubicBezTo>
                <a:cubicBezTo>
                  <a:pt x="5049158" y="2173497"/>
                  <a:pt x="4968586" y="2254069"/>
                  <a:pt x="4869195" y="2254069"/>
                </a:cubicBezTo>
                <a:cubicBezTo>
                  <a:pt x="4769804" y="2254069"/>
                  <a:pt x="4689232" y="2173497"/>
                  <a:pt x="4689232" y="2074106"/>
                </a:cubicBezTo>
                <a:cubicBezTo>
                  <a:pt x="4689232" y="1974717"/>
                  <a:pt x="4769804" y="1894143"/>
                  <a:pt x="4869195" y="1894143"/>
                </a:cubicBezTo>
                <a:close/>
                <a:moveTo>
                  <a:pt x="4283041" y="1894143"/>
                </a:moveTo>
                <a:cubicBezTo>
                  <a:pt x="4382432" y="1894143"/>
                  <a:pt x="4463004" y="1974717"/>
                  <a:pt x="4463004" y="2074106"/>
                </a:cubicBezTo>
                <a:cubicBezTo>
                  <a:pt x="4463004" y="2173497"/>
                  <a:pt x="4382432" y="2254069"/>
                  <a:pt x="4283041" y="2254069"/>
                </a:cubicBezTo>
                <a:cubicBezTo>
                  <a:pt x="4183650" y="2254069"/>
                  <a:pt x="4103078" y="2173497"/>
                  <a:pt x="4103078" y="2074106"/>
                </a:cubicBezTo>
                <a:cubicBezTo>
                  <a:pt x="4103078" y="1974717"/>
                  <a:pt x="4183650" y="1894143"/>
                  <a:pt x="4283041" y="1894143"/>
                </a:cubicBezTo>
                <a:close/>
                <a:moveTo>
                  <a:pt x="3696887" y="1894143"/>
                </a:moveTo>
                <a:cubicBezTo>
                  <a:pt x="3796278" y="1894143"/>
                  <a:pt x="3876850" y="1974717"/>
                  <a:pt x="3876850" y="2074106"/>
                </a:cubicBezTo>
                <a:cubicBezTo>
                  <a:pt x="3876850" y="2173497"/>
                  <a:pt x="3796278" y="2254069"/>
                  <a:pt x="3696887" y="2254069"/>
                </a:cubicBezTo>
                <a:cubicBezTo>
                  <a:pt x="3597496" y="2254069"/>
                  <a:pt x="3516924" y="2173497"/>
                  <a:pt x="3516924" y="2074106"/>
                </a:cubicBezTo>
                <a:cubicBezTo>
                  <a:pt x="3516924" y="1974717"/>
                  <a:pt x="3597496" y="1894143"/>
                  <a:pt x="3696887" y="1894143"/>
                </a:cubicBezTo>
                <a:close/>
                <a:moveTo>
                  <a:pt x="3110733" y="1894143"/>
                </a:moveTo>
                <a:cubicBezTo>
                  <a:pt x="3210124" y="1894143"/>
                  <a:pt x="3290696" y="1974717"/>
                  <a:pt x="3290696" y="2074106"/>
                </a:cubicBezTo>
                <a:cubicBezTo>
                  <a:pt x="3290696" y="2173497"/>
                  <a:pt x="3210124" y="2254069"/>
                  <a:pt x="3110733" y="2254069"/>
                </a:cubicBezTo>
                <a:cubicBezTo>
                  <a:pt x="3011342" y="2254069"/>
                  <a:pt x="2930770" y="2173497"/>
                  <a:pt x="2930770" y="2074106"/>
                </a:cubicBezTo>
                <a:cubicBezTo>
                  <a:pt x="2930770" y="1974717"/>
                  <a:pt x="3011342" y="1894143"/>
                  <a:pt x="3110733" y="1894143"/>
                </a:cubicBezTo>
                <a:close/>
                <a:moveTo>
                  <a:pt x="2524579" y="1894143"/>
                </a:moveTo>
                <a:cubicBezTo>
                  <a:pt x="2623970" y="1894143"/>
                  <a:pt x="2704542" y="1974717"/>
                  <a:pt x="2704542" y="2074106"/>
                </a:cubicBezTo>
                <a:cubicBezTo>
                  <a:pt x="2704542" y="2173497"/>
                  <a:pt x="2623970" y="2254069"/>
                  <a:pt x="2524579" y="2254069"/>
                </a:cubicBezTo>
                <a:cubicBezTo>
                  <a:pt x="2425188" y="2254069"/>
                  <a:pt x="2344616" y="2173497"/>
                  <a:pt x="2344616" y="2074106"/>
                </a:cubicBezTo>
                <a:cubicBezTo>
                  <a:pt x="2344616" y="1974717"/>
                  <a:pt x="2425188" y="1894143"/>
                  <a:pt x="2524579" y="1894143"/>
                </a:cubicBezTo>
                <a:close/>
                <a:moveTo>
                  <a:pt x="1938425" y="1894143"/>
                </a:moveTo>
                <a:cubicBezTo>
                  <a:pt x="2037816" y="1894143"/>
                  <a:pt x="2118388" y="1974717"/>
                  <a:pt x="2118388" y="2074106"/>
                </a:cubicBezTo>
                <a:cubicBezTo>
                  <a:pt x="2118388" y="2173497"/>
                  <a:pt x="2037816" y="2254069"/>
                  <a:pt x="1938425" y="2254069"/>
                </a:cubicBezTo>
                <a:cubicBezTo>
                  <a:pt x="1839034" y="2254069"/>
                  <a:pt x="1758462" y="2173497"/>
                  <a:pt x="1758462" y="2074106"/>
                </a:cubicBezTo>
                <a:cubicBezTo>
                  <a:pt x="1758462" y="1974717"/>
                  <a:pt x="1839034" y="1894143"/>
                  <a:pt x="1938425" y="1894143"/>
                </a:cubicBezTo>
                <a:close/>
                <a:moveTo>
                  <a:pt x="1352271" y="1894143"/>
                </a:moveTo>
                <a:cubicBezTo>
                  <a:pt x="1451662" y="1894143"/>
                  <a:pt x="1532234" y="1974717"/>
                  <a:pt x="1532234" y="2074106"/>
                </a:cubicBezTo>
                <a:cubicBezTo>
                  <a:pt x="1532234" y="2173497"/>
                  <a:pt x="1451662" y="2254069"/>
                  <a:pt x="1352271" y="2254069"/>
                </a:cubicBezTo>
                <a:cubicBezTo>
                  <a:pt x="1252880" y="2254069"/>
                  <a:pt x="1172308" y="2173497"/>
                  <a:pt x="1172308" y="2074106"/>
                </a:cubicBezTo>
                <a:cubicBezTo>
                  <a:pt x="1172308" y="1974717"/>
                  <a:pt x="1252880" y="1894143"/>
                  <a:pt x="1352271" y="1894143"/>
                </a:cubicBezTo>
                <a:close/>
                <a:moveTo>
                  <a:pt x="766117" y="1894143"/>
                </a:moveTo>
                <a:cubicBezTo>
                  <a:pt x="865508" y="1894143"/>
                  <a:pt x="946080" y="1974717"/>
                  <a:pt x="946080" y="2074106"/>
                </a:cubicBezTo>
                <a:cubicBezTo>
                  <a:pt x="946080" y="2173497"/>
                  <a:pt x="865508" y="2254069"/>
                  <a:pt x="766117" y="2254069"/>
                </a:cubicBezTo>
                <a:cubicBezTo>
                  <a:pt x="666726" y="2254069"/>
                  <a:pt x="586154" y="2173497"/>
                  <a:pt x="586154" y="2074106"/>
                </a:cubicBezTo>
                <a:cubicBezTo>
                  <a:pt x="586154" y="1974717"/>
                  <a:pt x="666726" y="1894143"/>
                  <a:pt x="766117" y="1894143"/>
                </a:cubicBezTo>
                <a:close/>
                <a:moveTo>
                  <a:pt x="179963" y="1894143"/>
                </a:moveTo>
                <a:cubicBezTo>
                  <a:pt x="279354" y="1894143"/>
                  <a:pt x="359926" y="1974717"/>
                  <a:pt x="359926" y="2074106"/>
                </a:cubicBezTo>
                <a:cubicBezTo>
                  <a:pt x="359926" y="2173497"/>
                  <a:pt x="279354" y="2254069"/>
                  <a:pt x="179963" y="2254069"/>
                </a:cubicBezTo>
                <a:cubicBezTo>
                  <a:pt x="80572" y="2254069"/>
                  <a:pt x="0" y="2173497"/>
                  <a:pt x="0" y="2074106"/>
                </a:cubicBezTo>
                <a:cubicBezTo>
                  <a:pt x="0" y="1974717"/>
                  <a:pt x="80572" y="1894143"/>
                  <a:pt x="179963" y="1894143"/>
                </a:cubicBezTo>
                <a:close/>
                <a:moveTo>
                  <a:pt x="4869195" y="1262762"/>
                </a:moveTo>
                <a:cubicBezTo>
                  <a:pt x="4968586" y="1262762"/>
                  <a:pt x="5049158" y="1343334"/>
                  <a:pt x="5049158" y="1442725"/>
                </a:cubicBezTo>
                <a:cubicBezTo>
                  <a:pt x="5049158" y="1542117"/>
                  <a:pt x="4968586" y="1622688"/>
                  <a:pt x="4869195" y="1622688"/>
                </a:cubicBezTo>
                <a:cubicBezTo>
                  <a:pt x="4769804" y="1622688"/>
                  <a:pt x="4689232" y="1542117"/>
                  <a:pt x="4689232" y="1442725"/>
                </a:cubicBezTo>
                <a:cubicBezTo>
                  <a:pt x="4689232" y="1343334"/>
                  <a:pt x="4769804" y="1262762"/>
                  <a:pt x="4869195" y="1262762"/>
                </a:cubicBezTo>
                <a:close/>
                <a:moveTo>
                  <a:pt x="4283041" y="1262762"/>
                </a:moveTo>
                <a:cubicBezTo>
                  <a:pt x="4382432" y="1262762"/>
                  <a:pt x="4463004" y="1343334"/>
                  <a:pt x="4463004" y="1442725"/>
                </a:cubicBezTo>
                <a:cubicBezTo>
                  <a:pt x="4463004" y="1542117"/>
                  <a:pt x="4382432" y="1622688"/>
                  <a:pt x="4283041" y="1622688"/>
                </a:cubicBezTo>
                <a:cubicBezTo>
                  <a:pt x="4183650" y="1622688"/>
                  <a:pt x="4103078" y="1542117"/>
                  <a:pt x="4103078" y="1442725"/>
                </a:cubicBezTo>
                <a:cubicBezTo>
                  <a:pt x="4103078" y="1343334"/>
                  <a:pt x="4183650" y="1262762"/>
                  <a:pt x="4283041" y="1262762"/>
                </a:cubicBezTo>
                <a:close/>
                <a:moveTo>
                  <a:pt x="3696887" y="1262762"/>
                </a:moveTo>
                <a:cubicBezTo>
                  <a:pt x="3796278" y="1262762"/>
                  <a:pt x="3876850" y="1343334"/>
                  <a:pt x="3876850" y="1442725"/>
                </a:cubicBezTo>
                <a:cubicBezTo>
                  <a:pt x="3876850" y="1542117"/>
                  <a:pt x="3796278" y="1622688"/>
                  <a:pt x="3696887" y="1622688"/>
                </a:cubicBezTo>
                <a:cubicBezTo>
                  <a:pt x="3597496" y="1622688"/>
                  <a:pt x="3516924" y="1542117"/>
                  <a:pt x="3516924" y="1442725"/>
                </a:cubicBezTo>
                <a:cubicBezTo>
                  <a:pt x="3516924" y="1343334"/>
                  <a:pt x="3597496" y="1262762"/>
                  <a:pt x="3696887" y="1262762"/>
                </a:cubicBezTo>
                <a:close/>
                <a:moveTo>
                  <a:pt x="3110733" y="1262762"/>
                </a:moveTo>
                <a:cubicBezTo>
                  <a:pt x="3210124" y="1262762"/>
                  <a:pt x="3290696" y="1343334"/>
                  <a:pt x="3290696" y="1442725"/>
                </a:cubicBezTo>
                <a:cubicBezTo>
                  <a:pt x="3290696" y="1542117"/>
                  <a:pt x="3210124" y="1622688"/>
                  <a:pt x="3110733" y="1622688"/>
                </a:cubicBezTo>
                <a:cubicBezTo>
                  <a:pt x="3011342" y="1622688"/>
                  <a:pt x="2930770" y="1542117"/>
                  <a:pt x="2930770" y="1442725"/>
                </a:cubicBezTo>
                <a:cubicBezTo>
                  <a:pt x="2930770" y="1343334"/>
                  <a:pt x="3011342" y="1262762"/>
                  <a:pt x="3110733" y="1262762"/>
                </a:cubicBezTo>
                <a:close/>
                <a:moveTo>
                  <a:pt x="2524579" y="1262762"/>
                </a:moveTo>
                <a:cubicBezTo>
                  <a:pt x="2623970" y="1262762"/>
                  <a:pt x="2704542" y="1343334"/>
                  <a:pt x="2704542" y="1442725"/>
                </a:cubicBezTo>
                <a:cubicBezTo>
                  <a:pt x="2704542" y="1542117"/>
                  <a:pt x="2623970" y="1622688"/>
                  <a:pt x="2524579" y="1622688"/>
                </a:cubicBezTo>
                <a:cubicBezTo>
                  <a:pt x="2425188" y="1622688"/>
                  <a:pt x="2344616" y="1542117"/>
                  <a:pt x="2344616" y="1442725"/>
                </a:cubicBezTo>
                <a:cubicBezTo>
                  <a:pt x="2344616" y="1343334"/>
                  <a:pt x="2425188" y="1262762"/>
                  <a:pt x="2524579" y="1262762"/>
                </a:cubicBezTo>
                <a:close/>
                <a:moveTo>
                  <a:pt x="1938425" y="1262762"/>
                </a:moveTo>
                <a:cubicBezTo>
                  <a:pt x="2037816" y="1262762"/>
                  <a:pt x="2118388" y="1343334"/>
                  <a:pt x="2118388" y="1442725"/>
                </a:cubicBezTo>
                <a:cubicBezTo>
                  <a:pt x="2118388" y="1542117"/>
                  <a:pt x="2037816" y="1622688"/>
                  <a:pt x="1938425" y="1622688"/>
                </a:cubicBezTo>
                <a:cubicBezTo>
                  <a:pt x="1839034" y="1622688"/>
                  <a:pt x="1758462" y="1542117"/>
                  <a:pt x="1758462" y="1442725"/>
                </a:cubicBezTo>
                <a:cubicBezTo>
                  <a:pt x="1758462" y="1343334"/>
                  <a:pt x="1839034" y="1262762"/>
                  <a:pt x="1938425" y="1262762"/>
                </a:cubicBezTo>
                <a:close/>
                <a:moveTo>
                  <a:pt x="1352271" y="1262762"/>
                </a:moveTo>
                <a:cubicBezTo>
                  <a:pt x="1451662" y="1262762"/>
                  <a:pt x="1532234" y="1343334"/>
                  <a:pt x="1532234" y="1442725"/>
                </a:cubicBezTo>
                <a:cubicBezTo>
                  <a:pt x="1532234" y="1542117"/>
                  <a:pt x="1451662" y="1622688"/>
                  <a:pt x="1352271" y="1622688"/>
                </a:cubicBezTo>
                <a:cubicBezTo>
                  <a:pt x="1252880" y="1622688"/>
                  <a:pt x="1172308" y="1542117"/>
                  <a:pt x="1172308" y="1442725"/>
                </a:cubicBezTo>
                <a:cubicBezTo>
                  <a:pt x="1172308" y="1343334"/>
                  <a:pt x="1252880" y="1262762"/>
                  <a:pt x="1352271" y="1262762"/>
                </a:cubicBezTo>
                <a:close/>
                <a:moveTo>
                  <a:pt x="766117" y="1262762"/>
                </a:moveTo>
                <a:cubicBezTo>
                  <a:pt x="865508" y="1262762"/>
                  <a:pt x="946080" y="1343334"/>
                  <a:pt x="946080" y="1442725"/>
                </a:cubicBezTo>
                <a:cubicBezTo>
                  <a:pt x="946080" y="1542117"/>
                  <a:pt x="865508" y="1622688"/>
                  <a:pt x="766117" y="1622688"/>
                </a:cubicBezTo>
                <a:cubicBezTo>
                  <a:pt x="666726" y="1622688"/>
                  <a:pt x="586154" y="1542117"/>
                  <a:pt x="586154" y="1442725"/>
                </a:cubicBezTo>
                <a:cubicBezTo>
                  <a:pt x="586154" y="1343334"/>
                  <a:pt x="666726" y="1262762"/>
                  <a:pt x="766117" y="1262762"/>
                </a:cubicBezTo>
                <a:close/>
                <a:moveTo>
                  <a:pt x="179963" y="1262762"/>
                </a:moveTo>
                <a:cubicBezTo>
                  <a:pt x="279354" y="1262762"/>
                  <a:pt x="359926" y="1343334"/>
                  <a:pt x="359926" y="1442725"/>
                </a:cubicBezTo>
                <a:cubicBezTo>
                  <a:pt x="359926" y="1542117"/>
                  <a:pt x="279354" y="1622688"/>
                  <a:pt x="179963" y="1622688"/>
                </a:cubicBezTo>
                <a:cubicBezTo>
                  <a:pt x="80572" y="1622688"/>
                  <a:pt x="0" y="1542117"/>
                  <a:pt x="0" y="1442725"/>
                </a:cubicBezTo>
                <a:cubicBezTo>
                  <a:pt x="0" y="1343334"/>
                  <a:pt x="80572" y="1262762"/>
                  <a:pt x="179963" y="1262762"/>
                </a:cubicBezTo>
                <a:close/>
                <a:moveTo>
                  <a:pt x="4869195" y="631381"/>
                </a:moveTo>
                <a:cubicBezTo>
                  <a:pt x="4968586" y="631381"/>
                  <a:pt x="5049158" y="711953"/>
                  <a:pt x="5049158" y="811344"/>
                </a:cubicBezTo>
                <a:cubicBezTo>
                  <a:pt x="5049158" y="910735"/>
                  <a:pt x="4968586" y="991307"/>
                  <a:pt x="4869195" y="991307"/>
                </a:cubicBezTo>
                <a:cubicBezTo>
                  <a:pt x="4769804" y="991307"/>
                  <a:pt x="4689232" y="910735"/>
                  <a:pt x="4689232" y="811344"/>
                </a:cubicBezTo>
                <a:cubicBezTo>
                  <a:pt x="4689232" y="711953"/>
                  <a:pt x="4769804" y="631381"/>
                  <a:pt x="4869195" y="631381"/>
                </a:cubicBezTo>
                <a:close/>
                <a:moveTo>
                  <a:pt x="4283041" y="631381"/>
                </a:moveTo>
                <a:cubicBezTo>
                  <a:pt x="4382432" y="631381"/>
                  <a:pt x="4463004" y="711953"/>
                  <a:pt x="4463004" y="811344"/>
                </a:cubicBezTo>
                <a:cubicBezTo>
                  <a:pt x="4463004" y="910735"/>
                  <a:pt x="4382432" y="991307"/>
                  <a:pt x="4283041" y="991307"/>
                </a:cubicBezTo>
                <a:cubicBezTo>
                  <a:pt x="4183650" y="991307"/>
                  <a:pt x="4103078" y="910735"/>
                  <a:pt x="4103078" y="811344"/>
                </a:cubicBezTo>
                <a:cubicBezTo>
                  <a:pt x="4103078" y="711953"/>
                  <a:pt x="4183650" y="631381"/>
                  <a:pt x="4283041" y="631381"/>
                </a:cubicBezTo>
                <a:close/>
                <a:moveTo>
                  <a:pt x="3696887" y="631381"/>
                </a:moveTo>
                <a:cubicBezTo>
                  <a:pt x="3796278" y="631381"/>
                  <a:pt x="3876850" y="711953"/>
                  <a:pt x="3876850" y="811344"/>
                </a:cubicBezTo>
                <a:cubicBezTo>
                  <a:pt x="3876850" y="910735"/>
                  <a:pt x="3796278" y="991307"/>
                  <a:pt x="3696887" y="991307"/>
                </a:cubicBezTo>
                <a:cubicBezTo>
                  <a:pt x="3597496" y="991307"/>
                  <a:pt x="3516924" y="910735"/>
                  <a:pt x="3516924" y="811344"/>
                </a:cubicBezTo>
                <a:cubicBezTo>
                  <a:pt x="3516924" y="711953"/>
                  <a:pt x="3597496" y="631381"/>
                  <a:pt x="3696887" y="631381"/>
                </a:cubicBezTo>
                <a:close/>
                <a:moveTo>
                  <a:pt x="3110733" y="631381"/>
                </a:moveTo>
                <a:cubicBezTo>
                  <a:pt x="3210124" y="631381"/>
                  <a:pt x="3290696" y="711953"/>
                  <a:pt x="3290696" y="811344"/>
                </a:cubicBezTo>
                <a:cubicBezTo>
                  <a:pt x="3290696" y="910735"/>
                  <a:pt x="3210124" y="991307"/>
                  <a:pt x="3110733" y="991307"/>
                </a:cubicBezTo>
                <a:cubicBezTo>
                  <a:pt x="3011342" y="991307"/>
                  <a:pt x="2930770" y="910735"/>
                  <a:pt x="2930770" y="811344"/>
                </a:cubicBezTo>
                <a:cubicBezTo>
                  <a:pt x="2930770" y="711953"/>
                  <a:pt x="3011342" y="631381"/>
                  <a:pt x="3110733" y="631381"/>
                </a:cubicBezTo>
                <a:close/>
                <a:moveTo>
                  <a:pt x="2524579" y="631381"/>
                </a:moveTo>
                <a:cubicBezTo>
                  <a:pt x="2623970" y="631381"/>
                  <a:pt x="2704542" y="711953"/>
                  <a:pt x="2704542" y="811344"/>
                </a:cubicBezTo>
                <a:cubicBezTo>
                  <a:pt x="2704542" y="910735"/>
                  <a:pt x="2623970" y="991307"/>
                  <a:pt x="2524579" y="991307"/>
                </a:cubicBezTo>
                <a:cubicBezTo>
                  <a:pt x="2425188" y="991307"/>
                  <a:pt x="2344616" y="910735"/>
                  <a:pt x="2344616" y="811344"/>
                </a:cubicBezTo>
                <a:cubicBezTo>
                  <a:pt x="2344616" y="711953"/>
                  <a:pt x="2425188" y="631381"/>
                  <a:pt x="2524579" y="631381"/>
                </a:cubicBezTo>
                <a:close/>
                <a:moveTo>
                  <a:pt x="1938425" y="631381"/>
                </a:moveTo>
                <a:cubicBezTo>
                  <a:pt x="2037816" y="631381"/>
                  <a:pt x="2118388" y="711953"/>
                  <a:pt x="2118388" y="811344"/>
                </a:cubicBezTo>
                <a:cubicBezTo>
                  <a:pt x="2118388" y="910735"/>
                  <a:pt x="2037816" y="991307"/>
                  <a:pt x="1938425" y="991307"/>
                </a:cubicBezTo>
                <a:cubicBezTo>
                  <a:pt x="1839034" y="991307"/>
                  <a:pt x="1758462" y="910735"/>
                  <a:pt x="1758462" y="811344"/>
                </a:cubicBezTo>
                <a:cubicBezTo>
                  <a:pt x="1758462" y="711953"/>
                  <a:pt x="1839034" y="631381"/>
                  <a:pt x="1938425" y="631381"/>
                </a:cubicBezTo>
                <a:close/>
                <a:moveTo>
                  <a:pt x="1352271" y="631381"/>
                </a:moveTo>
                <a:cubicBezTo>
                  <a:pt x="1451662" y="631381"/>
                  <a:pt x="1532234" y="711953"/>
                  <a:pt x="1532234" y="811344"/>
                </a:cubicBezTo>
                <a:cubicBezTo>
                  <a:pt x="1532234" y="910735"/>
                  <a:pt x="1451662" y="991307"/>
                  <a:pt x="1352271" y="991307"/>
                </a:cubicBezTo>
                <a:cubicBezTo>
                  <a:pt x="1252880" y="991307"/>
                  <a:pt x="1172308" y="910735"/>
                  <a:pt x="1172308" y="811344"/>
                </a:cubicBezTo>
                <a:cubicBezTo>
                  <a:pt x="1172308" y="711953"/>
                  <a:pt x="1252880" y="631381"/>
                  <a:pt x="1352271" y="631381"/>
                </a:cubicBezTo>
                <a:close/>
                <a:moveTo>
                  <a:pt x="766117" y="631381"/>
                </a:moveTo>
                <a:cubicBezTo>
                  <a:pt x="865508" y="631381"/>
                  <a:pt x="946080" y="711953"/>
                  <a:pt x="946080" y="811344"/>
                </a:cubicBezTo>
                <a:cubicBezTo>
                  <a:pt x="946080" y="910735"/>
                  <a:pt x="865508" y="991307"/>
                  <a:pt x="766117" y="991307"/>
                </a:cubicBezTo>
                <a:cubicBezTo>
                  <a:pt x="666726" y="991307"/>
                  <a:pt x="586154" y="910735"/>
                  <a:pt x="586154" y="811344"/>
                </a:cubicBezTo>
                <a:cubicBezTo>
                  <a:pt x="586154" y="711953"/>
                  <a:pt x="666726" y="631381"/>
                  <a:pt x="766117" y="631381"/>
                </a:cubicBezTo>
                <a:close/>
                <a:moveTo>
                  <a:pt x="179963" y="631381"/>
                </a:moveTo>
                <a:cubicBezTo>
                  <a:pt x="279354" y="631381"/>
                  <a:pt x="359926" y="711953"/>
                  <a:pt x="359926" y="811344"/>
                </a:cubicBezTo>
                <a:cubicBezTo>
                  <a:pt x="359926" y="910735"/>
                  <a:pt x="279354" y="991307"/>
                  <a:pt x="179963" y="991307"/>
                </a:cubicBezTo>
                <a:cubicBezTo>
                  <a:pt x="80572" y="991307"/>
                  <a:pt x="0" y="910735"/>
                  <a:pt x="0" y="811344"/>
                </a:cubicBezTo>
                <a:cubicBezTo>
                  <a:pt x="0" y="711953"/>
                  <a:pt x="80572" y="631381"/>
                  <a:pt x="179963" y="631381"/>
                </a:cubicBezTo>
                <a:close/>
                <a:moveTo>
                  <a:pt x="4869195" y="0"/>
                </a:moveTo>
                <a:cubicBezTo>
                  <a:pt x="4968586" y="0"/>
                  <a:pt x="5049158" y="80572"/>
                  <a:pt x="5049158" y="179963"/>
                </a:cubicBezTo>
                <a:cubicBezTo>
                  <a:pt x="5049158" y="279354"/>
                  <a:pt x="4968586" y="359926"/>
                  <a:pt x="4869195" y="359926"/>
                </a:cubicBezTo>
                <a:cubicBezTo>
                  <a:pt x="4769804" y="359926"/>
                  <a:pt x="4689232" y="279354"/>
                  <a:pt x="4689232" y="179963"/>
                </a:cubicBezTo>
                <a:cubicBezTo>
                  <a:pt x="4689232" y="80572"/>
                  <a:pt x="4769804" y="0"/>
                  <a:pt x="4869195" y="0"/>
                </a:cubicBezTo>
                <a:close/>
                <a:moveTo>
                  <a:pt x="4283041" y="0"/>
                </a:moveTo>
                <a:cubicBezTo>
                  <a:pt x="4382432" y="0"/>
                  <a:pt x="4463004" y="80572"/>
                  <a:pt x="4463004" y="179963"/>
                </a:cubicBezTo>
                <a:cubicBezTo>
                  <a:pt x="4463004" y="279354"/>
                  <a:pt x="4382432" y="359926"/>
                  <a:pt x="4283041" y="359926"/>
                </a:cubicBezTo>
                <a:cubicBezTo>
                  <a:pt x="4183650" y="359926"/>
                  <a:pt x="4103078" y="279354"/>
                  <a:pt x="4103078" y="179963"/>
                </a:cubicBezTo>
                <a:cubicBezTo>
                  <a:pt x="4103078" y="80572"/>
                  <a:pt x="4183650" y="0"/>
                  <a:pt x="4283041" y="0"/>
                </a:cubicBezTo>
                <a:close/>
                <a:moveTo>
                  <a:pt x="3696887" y="0"/>
                </a:moveTo>
                <a:cubicBezTo>
                  <a:pt x="3796278" y="0"/>
                  <a:pt x="3876850" y="80572"/>
                  <a:pt x="3876850" y="179963"/>
                </a:cubicBezTo>
                <a:cubicBezTo>
                  <a:pt x="3876850" y="279354"/>
                  <a:pt x="3796278" y="359926"/>
                  <a:pt x="3696887" y="359926"/>
                </a:cubicBezTo>
                <a:cubicBezTo>
                  <a:pt x="3597496" y="359926"/>
                  <a:pt x="3516924" y="279354"/>
                  <a:pt x="3516924" y="179963"/>
                </a:cubicBezTo>
                <a:cubicBezTo>
                  <a:pt x="3516924" y="80572"/>
                  <a:pt x="3597496" y="0"/>
                  <a:pt x="3696887" y="0"/>
                </a:cubicBezTo>
                <a:close/>
                <a:moveTo>
                  <a:pt x="3110733" y="0"/>
                </a:moveTo>
                <a:cubicBezTo>
                  <a:pt x="3210124" y="0"/>
                  <a:pt x="3290696" y="80572"/>
                  <a:pt x="3290696" y="179963"/>
                </a:cubicBezTo>
                <a:cubicBezTo>
                  <a:pt x="3290696" y="279354"/>
                  <a:pt x="3210124" y="359926"/>
                  <a:pt x="3110733" y="359926"/>
                </a:cubicBezTo>
                <a:cubicBezTo>
                  <a:pt x="3011342" y="359926"/>
                  <a:pt x="2930770" y="279354"/>
                  <a:pt x="2930770" y="179963"/>
                </a:cubicBezTo>
                <a:cubicBezTo>
                  <a:pt x="2930770" y="80572"/>
                  <a:pt x="3011342" y="0"/>
                  <a:pt x="3110733" y="0"/>
                </a:cubicBezTo>
                <a:close/>
                <a:moveTo>
                  <a:pt x="2524579" y="0"/>
                </a:moveTo>
                <a:cubicBezTo>
                  <a:pt x="2623970" y="0"/>
                  <a:pt x="2704542" y="80572"/>
                  <a:pt x="2704542" y="179963"/>
                </a:cubicBezTo>
                <a:cubicBezTo>
                  <a:pt x="2704542" y="279354"/>
                  <a:pt x="2623970" y="359926"/>
                  <a:pt x="2524579" y="359926"/>
                </a:cubicBezTo>
                <a:cubicBezTo>
                  <a:pt x="2425188" y="359926"/>
                  <a:pt x="2344616" y="279354"/>
                  <a:pt x="2344616" y="179963"/>
                </a:cubicBezTo>
                <a:cubicBezTo>
                  <a:pt x="2344616" y="80572"/>
                  <a:pt x="2425188" y="0"/>
                  <a:pt x="2524579" y="0"/>
                </a:cubicBezTo>
                <a:close/>
                <a:moveTo>
                  <a:pt x="1938425" y="0"/>
                </a:moveTo>
                <a:cubicBezTo>
                  <a:pt x="2037816" y="0"/>
                  <a:pt x="2118388" y="80572"/>
                  <a:pt x="2118388" y="179963"/>
                </a:cubicBezTo>
                <a:cubicBezTo>
                  <a:pt x="2118388" y="279354"/>
                  <a:pt x="2037816" y="359926"/>
                  <a:pt x="1938425" y="359926"/>
                </a:cubicBezTo>
                <a:cubicBezTo>
                  <a:pt x="1839034" y="359926"/>
                  <a:pt x="1758462" y="279354"/>
                  <a:pt x="1758462" y="179963"/>
                </a:cubicBezTo>
                <a:cubicBezTo>
                  <a:pt x="1758462" y="80572"/>
                  <a:pt x="1839034" y="0"/>
                  <a:pt x="1938425" y="0"/>
                </a:cubicBezTo>
                <a:close/>
                <a:moveTo>
                  <a:pt x="1352271" y="0"/>
                </a:moveTo>
                <a:cubicBezTo>
                  <a:pt x="1451662" y="0"/>
                  <a:pt x="1532234" y="80572"/>
                  <a:pt x="1532234" y="179963"/>
                </a:cubicBezTo>
                <a:cubicBezTo>
                  <a:pt x="1532234" y="279354"/>
                  <a:pt x="1451662" y="359926"/>
                  <a:pt x="1352271" y="359926"/>
                </a:cubicBezTo>
                <a:cubicBezTo>
                  <a:pt x="1252880" y="359926"/>
                  <a:pt x="1172308" y="279354"/>
                  <a:pt x="1172308" y="179963"/>
                </a:cubicBezTo>
                <a:cubicBezTo>
                  <a:pt x="1172308" y="80572"/>
                  <a:pt x="1252880" y="0"/>
                  <a:pt x="1352271" y="0"/>
                </a:cubicBezTo>
                <a:close/>
                <a:moveTo>
                  <a:pt x="766117" y="0"/>
                </a:moveTo>
                <a:cubicBezTo>
                  <a:pt x="865508" y="0"/>
                  <a:pt x="946080" y="80572"/>
                  <a:pt x="946080" y="179963"/>
                </a:cubicBezTo>
                <a:cubicBezTo>
                  <a:pt x="946080" y="279354"/>
                  <a:pt x="865508" y="359926"/>
                  <a:pt x="766117" y="359926"/>
                </a:cubicBezTo>
                <a:cubicBezTo>
                  <a:pt x="666726" y="359926"/>
                  <a:pt x="586154" y="279354"/>
                  <a:pt x="586154" y="179963"/>
                </a:cubicBezTo>
                <a:cubicBezTo>
                  <a:pt x="586154" y="80572"/>
                  <a:pt x="666726" y="0"/>
                  <a:pt x="766117" y="0"/>
                </a:cubicBezTo>
                <a:close/>
                <a:moveTo>
                  <a:pt x="179963" y="0"/>
                </a:moveTo>
                <a:cubicBezTo>
                  <a:pt x="279354" y="0"/>
                  <a:pt x="359926" y="80572"/>
                  <a:pt x="359926" y="179963"/>
                </a:cubicBezTo>
                <a:cubicBezTo>
                  <a:pt x="359926" y="279354"/>
                  <a:pt x="279354" y="359926"/>
                  <a:pt x="179963" y="359926"/>
                </a:cubicBezTo>
                <a:cubicBezTo>
                  <a:pt x="80572" y="359926"/>
                  <a:pt x="0" y="279354"/>
                  <a:pt x="0" y="179963"/>
                </a:cubicBezTo>
                <a:cubicBezTo>
                  <a:pt x="0" y="80572"/>
                  <a:pt x="80572" y="0"/>
                  <a:pt x="179963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2">
                  <a:lumMod val="60000"/>
                  <a:lumOff val="40000"/>
                  <a:alpha val="3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任意多边形: 形状 15" descr="8f589ce1-4cae-4cda-aa83-3dffb4b3512a"/>
          <p:cNvSpPr/>
          <p:nvPr/>
        </p:nvSpPr>
        <p:spPr>
          <a:xfrm>
            <a:off x="4796064" y="2023713"/>
            <a:ext cx="7395936" cy="4834287"/>
          </a:xfrm>
          <a:custGeom>
            <a:avLst/>
            <a:gdLst>
              <a:gd name="connsiteX0" fmla="*/ 3924198 w 7395936"/>
              <a:gd name="connsiteY0" fmla="*/ 0 h 4834287"/>
              <a:gd name="connsiteX1" fmla="*/ 7374767 w 7395936"/>
              <a:gd name="connsiteY1" fmla="*/ 2053693 h 4834287"/>
              <a:gd name="connsiteX2" fmla="*/ 7395936 w 7395936"/>
              <a:gd name="connsiteY2" fmla="*/ 2097636 h 4834287"/>
              <a:gd name="connsiteX3" fmla="*/ 7395936 w 7395936"/>
              <a:gd name="connsiteY3" fmla="*/ 4834287 h 4834287"/>
              <a:gd name="connsiteX4" fmla="*/ 110381 w 7395936"/>
              <a:gd name="connsiteY4" fmla="*/ 4834287 h 4834287"/>
              <a:gd name="connsiteX5" fmla="*/ 79725 w 7395936"/>
              <a:gd name="connsiteY5" fmla="*/ 4715062 h 4834287"/>
              <a:gd name="connsiteX6" fmla="*/ 0 w 7395936"/>
              <a:gd name="connsiteY6" fmla="*/ 3924199 h 4834287"/>
              <a:gd name="connsiteX7" fmla="*/ 3924198 w 7395936"/>
              <a:gd name="connsiteY7" fmla="*/ 0 h 483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95936" h="4834287">
                <a:moveTo>
                  <a:pt x="3924198" y="0"/>
                </a:moveTo>
                <a:cubicBezTo>
                  <a:pt x="5414200" y="0"/>
                  <a:pt x="6710246" y="830421"/>
                  <a:pt x="7374767" y="2053693"/>
                </a:cubicBezTo>
                <a:lnTo>
                  <a:pt x="7395936" y="2097636"/>
                </a:lnTo>
                <a:lnTo>
                  <a:pt x="7395936" y="4834287"/>
                </a:lnTo>
                <a:lnTo>
                  <a:pt x="110381" y="4834287"/>
                </a:lnTo>
                <a:lnTo>
                  <a:pt x="79725" y="4715062"/>
                </a:lnTo>
                <a:cubicBezTo>
                  <a:pt x="27451" y="4459606"/>
                  <a:pt x="0" y="4195109"/>
                  <a:pt x="0" y="3924199"/>
                </a:cubicBezTo>
                <a:cubicBezTo>
                  <a:pt x="0" y="1756924"/>
                  <a:pt x="1756923" y="0"/>
                  <a:pt x="3924198" y="0"/>
                </a:cubicBezTo>
                <a:close/>
              </a:path>
            </a:pathLst>
          </a:cu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任意多边形: 形状 16" descr="36ae0bac-df4f-416b-a1f6-4b47bd83a9d4"/>
          <p:cNvSpPr/>
          <p:nvPr/>
        </p:nvSpPr>
        <p:spPr>
          <a:xfrm>
            <a:off x="6383094" y="4846334"/>
            <a:ext cx="1853863" cy="1523069"/>
          </a:xfrm>
          <a:custGeom>
            <a:avLst/>
            <a:gdLst>
              <a:gd name="connsiteX0" fmla="*/ 4869195 w 5049158"/>
              <a:gd name="connsiteY0" fmla="*/ 3788286 h 4148212"/>
              <a:gd name="connsiteX1" fmla="*/ 5049158 w 5049158"/>
              <a:gd name="connsiteY1" fmla="*/ 3968249 h 4148212"/>
              <a:gd name="connsiteX2" fmla="*/ 4869195 w 5049158"/>
              <a:gd name="connsiteY2" fmla="*/ 4148212 h 4148212"/>
              <a:gd name="connsiteX3" fmla="*/ 4689232 w 5049158"/>
              <a:gd name="connsiteY3" fmla="*/ 3968249 h 4148212"/>
              <a:gd name="connsiteX4" fmla="*/ 4869195 w 5049158"/>
              <a:gd name="connsiteY4" fmla="*/ 3788286 h 4148212"/>
              <a:gd name="connsiteX5" fmla="*/ 4283041 w 5049158"/>
              <a:gd name="connsiteY5" fmla="*/ 3788286 h 4148212"/>
              <a:gd name="connsiteX6" fmla="*/ 4463004 w 5049158"/>
              <a:gd name="connsiteY6" fmla="*/ 3968249 h 4148212"/>
              <a:gd name="connsiteX7" fmla="*/ 4283041 w 5049158"/>
              <a:gd name="connsiteY7" fmla="*/ 4148212 h 4148212"/>
              <a:gd name="connsiteX8" fmla="*/ 4103078 w 5049158"/>
              <a:gd name="connsiteY8" fmla="*/ 3968249 h 4148212"/>
              <a:gd name="connsiteX9" fmla="*/ 4283041 w 5049158"/>
              <a:gd name="connsiteY9" fmla="*/ 3788286 h 4148212"/>
              <a:gd name="connsiteX10" fmla="*/ 3696887 w 5049158"/>
              <a:gd name="connsiteY10" fmla="*/ 3788286 h 4148212"/>
              <a:gd name="connsiteX11" fmla="*/ 3876850 w 5049158"/>
              <a:gd name="connsiteY11" fmla="*/ 3968249 h 4148212"/>
              <a:gd name="connsiteX12" fmla="*/ 3696887 w 5049158"/>
              <a:gd name="connsiteY12" fmla="*/ 4148212 h 4148212"/>
              <a:gd name="connsiteX13" fmla="*/ 3516924 w 5049158"/>
              <a:gd name="connsiteY13" fmla="*/ 3968249 h 4148212"/>
              <a:gd name="connsiteX14" fmla="*/ 3696887 w 5049158"/>
              <a:gd name="connsiteY14" fmla="*/ 3788286 h 4148212"/>
              <a:gd name="connsiteX15" fmla="*/ 3110733 w 5049158"/>
              <a:gd name="connsiteY15" fmla="*/ 3788286 h 4148212"/>
              <a:gd name="connsiteX16" fmla="*/ 3290696 w 5049158"/>
              <a:gd name="connsiteY16" fmla="*/ 3968249 h 4148212"/>
              <a:gd name="connsiteX17" fmla="*/ 3110733 w 5049158"/>
              <a:gd name="connsiteY17" fmla="*/ 4148212 h 4148212"/>
              <a:gd name="connsiteX18" fmla="*/ 2930770 w 5049158"/>
              <a:gd name="connsiteY18" fmla="*/ 3968249 h 4148212"/>
              <a:gd name="connsiteX19" fmla="*/ 3110733 w 5049158"/>
              <a:gd name="connsiteY19" fmla="*/ 3788286 h 4148212"/>
              <a:gd name="connsiteX20" fmla="*/ 2524579 w 5049158"/>
              <a:gd name="connsiteY20" fmla="*/ 3788286 h 4148212"/>
              <a:gd name="connsiteX21" fmla="*/ 2704542 w 5049158"/>
              <a:gd name="connsiteY21" fmla="*/ 3968249 h 4148212"/>
              <a:gd name="connsiteX22" fmla="*/ 2524579 w 5049158"/>
              <a:gd name="connsiteY22" fmla="*/ 4148212 h 4148212"/>
              <a:gd name="connsiteX23" fmla="*/ 2344616 w 5049158"/>
              <a:gd name="connsiteY23" fmla="*/ 3968249 h 4148212"/>
              <a:gd name="connsiteX24" fmla="*/ 2524579 w 5049158"/>
              <a:gd name="connsiteY24" fmla="*/ 3788286 h 4148212"/>
              <a:gd name="connsiteX25" fmla="*/ 1938425 w 5049158"/>
              <a:gd name="connsiteY25" fmla="*/ 3788286 h 4148212"/>
              <a:gd name="connsiteX26" fmla="*/ 2118388 w 5049158"/>
              <a:gd name="connsiteY26" fmla="*/ 3968249 h 4148212"/>
              <a:gd name="connsiteX27" fmla="*/ 1938425 w 5049158"/>
              <a:gd name="connsiteY27" fmla="*/ 4148212 h 4148212"/>
              <a:gd name="connsiteX28" fmla="*/ 1758462 w 5049158"/>
              <a:gd name="connsiteY28" fmla="*/ 3968249 h 4148212"/>
              <a:gd name="connsiteX29" fmla="*/ 1938425 w 5049158"/>
              <a:gd name="connsiteY29" fmla="*/ 3788286 h 4148212"/>
              <a:gd name="connsiteX30" fmla="*/ 1352271 w 5049158"/>
              <a:gd name="connsiteY30" fmla="*/ 3788286 h 4148212"/>
              <a:gd name="connsiteX31" fmla="*/ 1532234 w 5049158"/>
              <a:gd name="connsiteY31" fmla="*/ 3968249 h 4148212"/>
              <a:gd name="connsiteX32" fmla="*/ 1352271 w 5049158"/>
              <a:gd name="connsiteY32" fmla="*/ 4148212 h 4148212"/>
              <a:gd name="connsiteX33" fmla="*/ 1172308 w 5049158"/>
              <a:gd name="connsiteY33" fmla="*/ 3968249 h 4148212"/>
              <a:gd name="connsiteX34" fmla="*/ 1352271 w 5049158"/>
              <a:gd name="connsiteY34" fmla="*/ 3788286 h 4148212"/>
              <a:gd name="connsiteX35" fmla="*/ 766117 w 5049158"/>
              <a:gd name="connsiteY35" fmla="*/ 3788286 h 4148212"/>
              <a:gd name="connsiteX36" fmla="*/ 946080 w 5049158"/>
              <a:gd name="connsiteY36" fmla="*/ 3968249 h 4148212"/>
              <a:gd name="connsiteX37" fmla="*/ 766117 w 5049158"/>
              <a:gd name="connsiteY37" fmla="*/ 4148212 h 4148212"/>
              <a:gd name="connsiteX38" fmla="*/ 586154 w 5049158"/>
              <a:gd name="connsiteY38" fmla="*/ 3968249 h 4148212"/>
              <a:gd name="connsiteX39" fmla="*/ 766117 w 5049158"/>
              <a:gd name="connsiteY39" fmla="*/ 3788286 h 4148212"/>
              <a:gd name="connsiteX40" fmla="*/ 179963 w 5049158"/>
              <a:gd name="connsiteY40" fmla="*/ 3788286 h 4148212"/>
              <a:gd name="connsiteX41" fmla="*/ 359926 w 5049158"/>
              <a:gd name="connsiteY41" fmla="*/ 3968249 h 4148212"/>
              <a:gd name="connsiteX42" fmla="*/ 179963 w 5049158"/>
              <a:gd name="connsiteY42" fmla="*/ 4148212 h 4148212"/>
              <a:gd name="connsiteX43" fmla="*/ 0 w 5049158"/>
              <a:gd name="connsiteY43" fmla="*/ 3968249 h 4148212"/>
              <a:gd name="connsiteX44" fmla="*/ 179963 w 5049158"/>
              <a:gd name="connsiteY44" fmla="*/ 3788286 h 4148212"/>
              <a:gd name="connsiteX45" fmla="*/ 4869195 w 5049158"/>
              <a:gd name="connsiteY45" fmla="*/ 3156905 h 4148212"/>
              <a:gd name="connsiteX46" fmla="*/ 5049158 w 5049158"/>
              <a:gd name="connsiteY46" fmla="*/ 3336868 h 4148212"/>
              <a:gd name="connsiteX47" fmla="*/ 4869195 w 5049158"/>
              <a:gd name="connsiteY47" fmla="*/ 3516831 h 4148212"/>
              <a:gd name="connsiteX48" fmla="*/ 4689232 w 5049158"/>
              <a:gd name="connsiteY48" fmla="*/ 3336868 h 4148212"/>
              <a:gd name="connsiteX49" fmla="*/ 4869195 w 5049158"/>
              <a:gd name="connsiteY49" fmla="*/ 3156905 h 4148212"/>
              <a:gd name="connsiteX50" fmla="*/ 4283041 w 5049158"/>
              <a:gd name="connsiteY50" fmla="*/ 3156905 h 4148212"/>
              <a:gd name="connsiteX51" fmla="*/ 4463004 w 5049158"/>
              <a:gd name="connsiteY51" fmla="*/ 3336868 h 4148212"/>
              <a:gd name="connsiteX52" fmla="*/ 4283041 w 5049158"/>
              <a:gd name="connsiteY52" fmla="*/ 3516831 h 4148212"/>
              <a:gd name="connsiteX53" fmla="*/ 4103078 w 5049158"/>
              <a:gd name="connsiteY53" fmla="*/ 3336868 h 4148212"/>
              <a:gd name="connsiteX54" fmla="*/ 4283041 w 5049158"/>
              <a:gd name="connsiteY54" fmla="*/ 3156905 h 4148212"/>
              <a:gd name="connsiteX55" fmla="*/ 3696887 w 5049158"/>
              <a:gd name="connsiteY55" fmla="*/ 3156905 h 4148212"/>
              <a:gd name="connsiteX56" fmla="*/ 3876850 w 5049158"/>
              <a:gd name="connsiteY56" fmla="*/ 3336868 h 4148212"/>
              <a:gd name="connsiteX57" fmla="*/ 3696887 w 5049158"/>
              <a:gd name="connsiteY57" fmla="*/ 3516831 h 4148212"/>
              <a:gd name="connsiteX58" fmla="*/ 3516924 w 5049158"/>
              <a:gd name="connsiteY58" fmla="*/ 3336868 h 4148212"/>
              <a:gd name="connsiteX59" fmla="*/ 3696887 w 5049158"/>
              <a:gd name="connsiteY59" fmla="*/ 3156905 h 4148212"/>
              <a:gd name="connsiteX60" fmla="*/ 3110733 w 5049158"/>
              <a:gd name="connsiteY60" fmla="*/ 3156905 h 4148212"/>
              <a:gd name="connsiteX61" fmla="*/ 3290696 w 5049158"/>
              <a:gd name="connsiteY61" fmla="*/ 3336868 h 4148212"/>
              <a:gd name="connsiteX62" fmla="*/ 3110733 w 5049158"/>
              <a:gd name="connsiteY62" fmla="*/ 3516831 h 4148212"/>
              <a:gd name="connsiteX63" fmla="*/ 2930770 w 5049158"/>
              <a:gd name="connsiteY63" fmla="*/ 3336868 h 4148212"/>
              <a:gd name="connsiteX64" fmla="*/ 3110733 w 5049158"/>
              <a:gd name="connsiteY64" fmla="*/ 3156905 h 4148212"/>
              <a:gd name="connsiteX65" fmla="*/ 2524579 w 5049158"/>
              <a:gd name="connsiteY65" fmla="*/ 3156905 h 4148212"/>
              <a:gd name="connsiteX66" fmla="*/ 2704542 w 5049158"/>
              <a:gd name="connsiteY66" fmla="*/ 3336868 h 4148212"/>
              <a:gd name="connsiteX67" fmla="*/ 2524579 w 5049158"/>
              <a:gd name="connsiteY67" fmla="*/ 3516831 h 4148212"/>
              <a:gd name="connsiteX68" fmla="*/ 2344616 w 5049158"/>
              <a:gd name="connsiteY68" fmla="*/ 3336868 h 4148212"/>
              <a:gd name="connsiteX69" fmla="*/ 2524579 w 5049158"/>
              <a:gd name="connsiteY69" fmla="*/ 3156905 h 4148212"/>
              <a:gd name="connsiteX70" fmla="*/ 1938425 w 5049158"/>
              <a:gd name="connsiteY70" fmla="*/ 3156905 h 4148212"/>
              <a:gd name="connsiteX71" fmla="*/ 2118388 w 5049158"/>
              <a:gd name="connsiteY71" fmla="*/ 3336868 h 4148212"/>
              <a:gd name="connsiteX72" fmla="*/ 1938425 w 5049158"/>
              <a:gd name="connsiteY72" fmla="*/ 3516831 h 4148212"/>
              <a:gd name="connsiteX73" fmla="*/ 1758462 w 5049158"/>
              <a:gd name="connsiteY73" fmla="*/ 3336868 h 4148212"/>
              <a:gd name="connsiteX74" fmla="*/ 1938425 w 5049158"/>
              <a:gd name="connsiteY74" fmla="*/ 3156905 h 4148212"/>
              <a:gd name="connsiteX75" fmla="*/ 1352271 w 5049158"/>
              <a:gd name="connsiteY75" fmla="*/ 3156905 h 4148212"/>
              <a:gd name="connsiteX76" fmla="*/ 1532234 w 5049158"/>
              <a:gd name="connsiteY76" fmla="*/ 3336868 h 4148212"/>
              <a:gd name="connsiteX77" fmla="*/ 1352271 w 5049158"/>
              <a:gd name="connsiteY77" fmla="*/ 3516831 h 4148212"/>
              <a:gd name="connsiteX78" fmla="*/ 1172308 w 5049158"/>
              <a:gd name="connsiteY78" fmla="*/ 3336868 h 4148212"/>
              <a:gd name="connsiteX79" fmla="*/ 1352271 w 5049158"/>
              <a:gd name="connsiteY79" fmla="*/ 3156905 h 4148212"/>
              <a:gd name="connsiteX80" fmla="*/ 766117 w 5049158"/>
              <a:gd name="connsiteY80" fmla="*/ 3156905 h 4148212"/>
              <a:gd name="connsiteX81" fmla="*/ 946080 w 5049158"/>
              <a:gd name="connsiteY81" fmla="*/ 3336868 h 4148212"/>
              <a:gd name="connsiteX82" fmla="*/ 766117 w 5049158"/>
              <a:gd name="connsiteY82" fmla="*/ 3516831 h 4148212"/>
              <a:gd name="connsiteX83" fmla="*/ 586154 w 5049158"/>
              <a:gd name="connsiteY83" fmla="*/ 3336868 h 4148212"/>
              <a:gd name="connsiteX84" fmla="*/ 766117 w 5049158"/>
              <a:gd name="connsiteY84" fmla="*/ 3156905 h 4148212"/>
              <a:gd name="connsiteX85" fmla="*/ 179963 w 5049158"/>
              <a:gd name="connsiteY85" fmla="*/ 3156905 h 4148212"/>
              <a:gd name="connsiteX86" fmla="*/ 359926 w 5049158"/>
              <a:gd name="connsiteY86" fmla="*/ 3336868 h 4148212"/>
              <a:gd name="connsiteX87" fmla="*/ 179963 w 5049158"/>
              <a:gd name="connsiteY87" fmla="*/ 3516831 h 4148212"/>
              <a:gd name="connsiteX88" fmla="*/ 0 w 5049158"/>
              <a:gd name="connsiteY88" fmla="*/ 3336868 h 4148212"/>
              <a:gd name="connsiteX89" fmla="*/ 179963 w 5049158"/>
              <a:gd name="connsiteY89" fmla="*/ 3156905 h 4148212"/>
              <a:gd name="connsiteX90" fmla="*/ 4869195 w 5049158"/>
              <a:gd name="connsiteY90" fmla="*/ 2525524 h 4148212"/>
              <a:gd name="connsiteX91" fmla="*/ 5049158 w 5049158"/>
              <a:gd name="connsiteY91" fmla="*/ 2705487 h 4148212"/>
              <a:gd name="connsiteX92" fmla="*/ 4869195 w 5049158"/>
              <a:gd name="connsiteY92" fmla="*/ 2885450 h 4148212"/>
              <a:gd name="connsiteX93" fmla="*/ 4689232 w 5049158"/>
              <a:gd name="connsiteY93" fmla="*/ 2705487 h 4148212"/>
              <a:gd name="connsiteX94" fmla="*/ 4869195 w 5049158"/>
              <a:gd name="connsiteY94" fmla="*/ 2525524 h 4148212"/>
              <a:gd name="connsiteX95" fmla="*/ 4283041 w 5049158"/>
              <a:gd name="connsiteY95" fmla="*/ 2525524 h 4148212"/>
              <a:gd name="connsiteX96" fmla="*/ 4463004 w 5049158"/>
              <a:gd name="connsiteY96" fmla="*/ 2705487 h 4148212"/>
              <a:gd name="connsiteX97" fmla="*/ 4283041 w 5049158"/>
              <a:gd name="connsiteY97" fmla="*/ 2885450 h 4148212"/>
              <a:gd name="connsiteX98" fmla="*/ 4103078 w 5049158"/>
              <a:gd name="connsiteY98" fmla="*/ 2705487 h 4148212"/>
              <a:gd name="connsiteX99" fmla="*/ 4283041 w 5049158"/>
              <a:gd name="connsiteY99" fmla="*/ 2525524 h 4148212"/>
              <a:gd name="connsiteX100" fmla="*/ 3696887 w 5049158"/>
              <a:gd name="connsiteY100" fmla="*/ 2525524 h 4148212"/>
              <a:gd name="connsiteX101" fmla="*/ 3876850 w 5049158"/>
              <a:gd name="connsiteY101" fmla="*/ 2705487 h 4148212"/>
              <a:gd name="connsiteX102" fmla="*/ 3696887 w 5049158"/>
              <a:gd name="connsiteY102" fmla="*/ 2885450 h 4148212"/>
              <a:gd name="connsiteX103" fmla="*/ 3516924 w 5049158"/>
              <a:gd name="connsiteY103" fmla="*/ 2705487 h 4148212"/>
              <a:gd name="connsiteX104" fmla="*/ 3696887 w 5049158"/>
              <a:gd name="connsiteY104" fmla="*/ 2525524 h 4148212"/>
              <a:gd name="connsiteX105" fmla="*/ 3110733 w 5049158"/>
              <a:gd name="connsiteY105" fmla="*/ 2525524 h 4148212"/>
              <a:gd name="connsiteX106" fmla="*/ 3290696 w 5049158"/>
              <a:gd name="connsiteY106" fmla="*/ 2705487 h 4148212"/>
              <a:gd name="connsiteX107" fmla="*/ 3110733 w 5049158"/>
              <a:gd name="connsiteY107" fmla="*/ 2885450 h 4148212"/>
              <a:gd name="connsiteX108" fmla="*/ 2930770 w 5049158"/>
              <a:gd name="connsiteY108" fmla="*/ 2705487 h 4148212"/>
              <a:gd name="connsiteX109" fmla="*/ 3110733 w 5049158"/>
              <a:gd name="connsiteY109" fmla="*/ 2525524 h 4148212"/>
              <a:gd name="connsiteX110" fmla="*/ 2524579 w 5049158"/>
              <a:gd name="connsiteY110" fmla="*/ 2525524 h 4148212"/>
              <a:gd name="connsiteX111" fmla="*/ 2704542 w 5049158"/>
              <a:gd name="connsiteY111" fmla="*/ 2705487 h 4148212"/>
              <a:gd name="connsiteX112" fmla="*/ 2524579 w 5049158"/>
              <a:gd name="connsiteY112" fmla="*/ 2885450 h 4148212"/>
              <a:gd name="connsiteX113" fmla="*/ 2344616 w 5049158"/>
              <a:gd name="connsiteY113" fmla="*/ 2705487 h 4148212"/>
              <a:gd name="connsiteX114" fmla="*/ 2524579 w 5049158"/>
              <a:gd name="connsiteY114" fmla="*/ 2525524 h 4148212"/>
              <a:gd name="connsiteX115" fmla="*/ 1938425 w 5049158"/>
              <a:gd name="connsiteY115" fmla="*/ 2525524 h 4148212"/>
              <a:gd name="connsiteX116" fmla="*/ 2118388 w 5049158"/>
              <a:gd name="connsiteY116" fmla="*/ 2705487 h 4148212"/>
              <a:gd name="connsiteX117" fmla="*/ 1938425 w 5049158"/>
              <a:gd name="connsiteY117" fmla="*/ 2885450 h 4148212"/>
              <a:gd name="connsiteX118" fmla="*/ 1758462 w 5049158"/>
              <a:gd name="connsiteY118" fmla="*/ 2705487 h 4148212"/>
              <a:gd name="connsiteX119" fmla="*/ 1938425 w 5049158"/>
              <a:gd name="connsiteY119" fmla="*/ 2525524 h 4148212"/>
              <a:gd name="connsiteX120" fmla="*/ 1352271 w 5049158"/>
              <a:gd name="connsiteY120" fmla="*/ 2525524 h 4148212"/>
              <a:gd name="connsiteX121" fmla="*/ 1532234 w 5049158"/>
              <a:gd name="connsiteY121" fmla="*/ 2705487 h 4148212"/>
              <a:gd name="connsiteX122" fmla="*/ 1352271 w 5049158"/>
              <a:gd name="connsiteY122" fmla="*/ 2885450 h 4148212"/>
              <a:gd name="connsiteX123" fmla="*/ 1172308 w 5049158"/>
              <a:gd name="connsiteY123" fmla="*/ 2705487 h 4148212"/>
              <a:gd name="connsiteX124" fmla="*/ 1352271 w 5049158"/>
              <a:gd name="connsiteY124" fmla="*/ 2525524 h 4148212"/>
              <a:gd name="connsiteX125" fmla="*/ 766117 w 5049158"/>
              <a:gd name="connsiteY125" fmla="*/ 2525524 h 4148212"/>
              <a:gd name="connsiteX126" fmla="*/ 946080 w 5049158"/>
              <a:gd name="connsiteY126" fmla="*/ 2705487 h 4148212"/>
              <a:gd name="connsiteX127" fmla="*/ 766117 w 5049158"/>
              <a:gd name="connsiteY127" fmla="*/ 2885450 h 4148212"/>
              <a:gd name="connsiteX128" fmla="*/ 586154 w 5049158"/>
              <a:gd name="connsiteY128" fmla="*/ 2705487 h 4148212"/>
              <a:gd name="connsiteX129" fmla="*/ 766117 w 5049158"/>
              <a:gd name="connsiteY129" fmla="*/ 2525524 h 4148212"/>
              <a:gd name="connsiteX130" fmla="*/ 179963 w 5049158"/>
              <a:gd name="connsiteY130" fmla="*/ 2525524 h 4148212"/>
              <a:gd name="connsiteX131" fmla="*/ 359926 w 5049158"/>
              <a:gd name="connsiteY131" fmla="*/ 2705487 h 4148212"/>
              <a:gd name="connsiteX132" fmla="*/ 179963 w 5049158"/>
              <a:gd name="connsiteY132" fmla="*/ 2885450 h 4148212"/>
              <a:gd name="connsiteX133" fmla="*/ 0 w 5049158"/>
              <a:gd name="connsiteY133" fmla="*/ 2705487 h 4148212"/>
              <a:gd name="connsiteX134" fmla="*/ 179963 w 5049158"/>
              <a:gd name="connsiteY134" fmla="*/ 2525524 h 4148212"/>
              <a:gd name="connsiteX135" fmla="*/ 4869195 w 5049158"/>
              <a:gd name="connsiteY135" fmla="*/ 1894143 h 4148212"/>
              <a:gd name="connsiteX136" fmla="*/ 5049158 w 5049158"/>
              <a:gd name="connsiteY136" fmla="*/ 2074106 h 4148212"/>
              <a:gd name="connsiteX137" fmla="*/ 4869195 w 5049158"/>
              <a:gd name="connsiteY137" fmla="*/ 2254069 h 4148212"/>
              <a:gd name="connsiteX138" fmla="*/ 4689232 w 5049158"/>
              <a:gd name="connsiteY138" fmla="*/ 2074106 h 4148212"/>
              <a:gd name="connsiteX139" fmla="*/ 4869195 w 5049158"/>
              <a:gd name="connsiteY139" fmla="*/ 1894143 h 4148212"/>
              <a:gd name="connsiteX140" fmla="*/ 4283041 w 5049158"/>
              <a:gd name="connsiteY140" fmla="*/ 1894143 h 4148212"/>
              <a:gd name="connsiteX141" fmla="*/ 4463004 w 5049158"/>
              <a:gd name="connsiteY141" fmla="*/ 2074106 h 4148212"/>
              <a:gd name="connsiteX142" fmla="*/ 4283041 w 5049158"/>
              <a:gd name="connsiteY142" fmla="*/ 2254069 h 4148212"/>
              <a:gd name="connsiteX143" fmla="*/ 4103078 w 5049158"/>
              <a:gd name="connsiteY143" fmla="*/ 2074106 h 4148212"/>
              <a:gd name="connsiteX144" fmla="*/ 4283041 w 5049158"/>
              <a:gd name="connsiteY144" fmla="*/ 1894143 h 4148212"/>
              <a:gd name="connsiteX145" fmla="*/ 3696887 w 5049158"/>
              <a:gd name="connsiteY145" fmla="*/ 1894143 h 4148212"/>
              <a:gd name="connsiteX146" fmla="*/ 3876850 w 5049158"/>
              <a:gd name="connsiteY146" fmla="*/ 2074106 h 4148212"/>
              <a:gd name="connsiteX147" fmla="*/ 3696887 w 5049158"/>
              <a:gd name="connsiteY147" fmla="*/ 2254069 h 4148212"/>
              <a:gd name="connsiteX148" fmla="*/ 3516924 w 5049158"/>
              <a:gd name="connsiteY148" fmla="*/ 2074106 h 4148212"/>
              <a:gd name="connsiteX149" fmla="*/ 3696887 w 5049158"/>
              <a:gd name="connsiteY149" fmla="*/ 1894143 h 4148212"/>
              <a:gd name="connsiteX150" fmla="*/ 3110733 w 5049158"/>
              <a:gd name="connsiteY150" fmla="*/ 1894143 h 4148212"/>
              <a:gd name="connsiteX151" fmla="*/ 3290696 w 5049158"/>
              <a:gd name="connsiteY151" fmla="*/ 2074106 h 4148212"/>
              <a:gd name="connsiteX152" fmla="*/ 3110733 w 5049158"/>
              <a:gd name="connsiteY152" fmla="*/ 2254069 h 4148212"/>
              <a:gd name="connsiteX153" fmla="*/ 2930770 w 5049158"/>
              <a:gd name="connsiteY153" fmla="*/ 2074106 h 4148212"/>
              <a:gd name="connsiteX154" fmla="*/ 3110733 w 5049158"/>
              <a:gd name="connsiteY154" fmla="*/ 1894143 h 4148212"/>
              <a:gd name="connsiteX155" fmla="*/ 2524579 w 5049158"/>
              <a:gd name="connsiteY155" fmla="*/ 1894143 h 4148212"/>
              <a:gd name="connsiteX156" fmla="*/ 2704542 w 5049158"/>
              <a:gd name="connsiteY156" fmla="*/ 2074106 h 4148212"/>
              <a:gd name="connsiteX157" fmla="*/ 2524579 w 5049158"/>
              <a:gd name="connsiteY157" fmla="*/ 2254069 h 4148212"/>
              <a:gd name="connsiteX158" fmla="*/ 2344616 w 5049158"/>
              <a:gd name="connsiteY158" fmla="*/ 2074106 h 4148212"/>
              <a:gd name="connsiteX159" fmla="*/ 2524579 w 5049158"/>
              <a:gd name="connsiteY159" fmla="*/ 1894143 h 4148212"/>
              <a:gd name="connsiteX160" fmla="*/ 1938425 w 5049158"/>
              <a:gd name="connsiteY160" fmla="*/ 1894143 h 4148212"/>
              <a:gd name="connsiteX161" fmla="*/ 2118388 w 5049158"/>
              <a:gd name="connsiteY161" fmla="*/ 2074106 h 4148212"/>
              <a:gd name="connsiteX162" fmla="*/ 1938425 w 5049158"/>
              <a:gd name="connsiteY162" fmla="*/ 2254069 h 4148212"/>
              <a:gd name="connsiteX163" fmla="*/ 1758462 w 5049158"/>
              <a:gd name="connsiteY163" fmla="*/ 2074106 h 4148212"/>
              <a:gd name="connsiteX164" fmla="*/ 1938425 w 5049158"/>
              <a:gd name="connsiteY164" fmla="*/ 1894143 h 4148212"/>
              <a:gd name="connsiteX165" fmla="*/ 1352271 w 5049158"/>
              <a:gd name="connsiteY165" fmla="*/ 1894143 h 4148212"/>
              <a:gd name="connsiteX166" fmla="*/ 1532234 w 5049158"/>
              <a:gd name="connsiteY166" fmla="*/ 2074106 h 4148212"/>
              <a:gd name="connsiteX167" fmla="*/ 1352271 w 5049158"/>
              <a:gd name="connsiteY167" fmla="*/ 2254069 h 4148212"/>
              <a:gd name="connsiteX168" fmla="*/ 1172308 w 5049158"/>
              <a:gd name="connsiteY168" fmla="*/ 2074106 h 4148212"/>
              <a:gd name="connsiteX169" fmla="*/ 1352271 w 5049158"/>
              <a:gd name="connsiteY169" fmla="*/ 1894143 h 4148212"/>
              <a:gd name="connsiteX170" fmla="*/ 766117 w 5049158"/>
              <a:gd name="connsiteY170" fmla="*/ 1894143 h 4148212"/>
              <a:gd name="connsiteX171" fmla="*/ 946080 w 5049158"/>
              <a:gd name="connsiteY171" fmla="*/ 2074106 h 4148212"/>
              <a:gd name="connsiteX172" fmla="*/ 766117 w 5049158"/>
              <a:gd name="connsiteY172" fmla="*/ 2254069 h 4148212"/>
              <a:gd name="connsiteX173" fmla="*/ 586154 w 5049158"/>
              <a:gd name="connsiteY173" fmla="*/ 2074106 h 4148212"/>
              <a:gd name="connsiteX174" fmla="*/ 766117 w 5049158"/>
              <a:gd name="connsiteY174" fmla="*/ 1894143 h 4148212"/>
              <a:gd name="connsiteX175" fmla="*/ 179963 w 5049158"/>
              <a:gd name="connsiteY175" fmla="*/ 1894143 h 4148212"/>
              <a:gd name="connsiteX176" fmla="*/ 359926 w 5049158"/>
              <a:gd name="connsiteY176" fmla="*/ 2074106 h 4148212"/>
              <a:gd name="connsiteX177" fmla="*/ 179963 w 5049158"/>
              <a:gd name="connsiteY177" fmla="*/ 2254069 h 4148212"/>
              <a:gd name="connsiteX178" fmla="*/ 0 w 5049158"/>
              <a:gd name="connsiteY178" fmla="*/ 2074106 h 4148212"/>
              <a:gd name="connsiteX179" fmla="*/ 179963 w 5049158"/>
              <a:gd name="connsiteY179" fmla="*/ 1894143 h 4148212"/>
              <a:gd name="connsiteX180" fmla="*/ 4869195 w 5049158"/>
              <a:gd name="connsiteY180" fmla="*/ 1262762 h 4148212"/>
              <a:gd name="connsiteX181" fmla="*/ 5049158 w 5049158"/>
              <a:gd name="connsiteY181" fmla="*/ 1442725 h 4148212"/>
              <a:gd name="connsiteX182" fmla="*/ 4869195 w 5049158"/>
              <a:gd name="connsiteY182" fmla="*/ 1622688 h 4148212"/>
              <a:gd name="connsiteX183" fmla="*/ 4689232 w 5049158"/>
              <a:gd name="connsiteY183" fmla="*/ 1442725 h 4148212"/>
              <a:gd name="connsiteX184" fmla="*/ 4869195 w 5049158"/>
              <a:gd name="connsiteY184" fmla="*/ 1262762 h 4148212"/>
              <a:gd name="connsiteX185" fmla="*/ 4283041 w 5049158"/>
              <a:gd name="connsiteY185" fmla="*/ 1262762 h 4148212"/>
              <a:gd name="connsiteX186" fmla="*/ 4463004 w 5049158"/>
              <a:gd name="connsiteY186" fmla="*/ 1442725 h 4148212"/>
              <a:gd name="connsiteX187" fmla="*/ 4283041 w 5049158"/>
              <a:gd name="connsiteY187" fmla="*/ 1622688 h 4148212"/>
              <a:gd name="connsiteX188" fmla="*/ 4103078 w 5049158"/>
              <a:gd name="connsiteY188" fmla="*/ 1442725 h 4148212"/>
              <a:gd name="connsiteX189" fmla="*/ 4283041 w 5049158"/>
              <a:gd name="connsiteY189" fmla="*/ 1262762 h 4148212"/>
              <a:gd name="connsiteX190" fmla="*/ 3696887 w 5049158"/>
              <a:gd name="connsiteY190" fmla="*/ 1262762 h 4148212"/>
              <a:gd name="connsiteX191" fmla="*/ 3876850 w 5049158"/>
              <a:gd name="connsiteY191" fmla="*/ 1442725 h 4148212"/>
              <a:gd name="connsiteX192" fmla="*/ 3696887 w 5049158"/>
              <a:gd name="connsiteY192" fmla="*/ 1622688 h 4148212"/>
              <a:gd name="connsiteX193" fmla="*/ 3516924 w 5049158"/>
              <a:gd name="connsiteY193" fmla="*/ 1442725 h 4148212"/>
              <a:gd name="connsiteX194" fmla="*/ 3696887 w 5049158"/>
              <a:gd name="connsiteY194" fmla="*/ 1262762 h 4148212"/>
              <a:gd name="connsiteX195" fmla="*/ 3110733 w 5049158"/>
              <a:gd name="connsiteY195" fmla="*/ 1262762 h 4148212"/>
              <a:gd name="connsiteX196" fmla="*/ 3290696 w 5049158"/>
              <a:gd name="connsiteY196" fmla="*/ 1442725 h 4148212"/>
              <a:gd name="connsiteX197" fmla="*/ 3110733 w 5049158"/>
              <a:gd name="connsiteY197" fmla="*/ 1622688 h 4148212"/>
              <a:gd name="connsiteX198" fmla="*/ 2930770 w 5049158"/>
              <a:gd name="connsiteY198" fmla="*/ 1442725 h 4148212"/>
              <a:gd name="connsiteX199" fmla="*/ 3110733 w 5049158"/>
              <a:gd name="connsiteY199" fmla="*/ 1262762 h 4148212"/>
              <a:gd name="connsiteX200" fmla="*/ 2524579 w 5049158"/>
              <a:gd name="connsiteY200" fmla="*/ 1262762 h 4148212"/>
              <a:gd name="connsiteX201" fmla="*/ 2704542 w 5049158"/>
              <a:gd name="connsiteY201" fmla="*/ 1442725 h 4148212"/>
              <a:gd name="connsiteX202" fmla="*/ 2524579 w 5049158"/>
              <a:gd name="connsiteY202" fmla="*/ 1622688 h 4148212"/>
              <a:gd name="connsiteX203" fmla="*/ 2344616 w 5049158"/>
              <a:gd name="connsiteY203" fmla="*/ 1442725 h 4148212"/>
              <a:gd name="connsiteX204" fmla="*/ 2524579 w 5049158"/>
              <a:gd name="connsiteY204" fmla="*/ 1262762 h 4148212"/>
              <a:gd name="connsiteX205" fmla="*/ 1938425 w 5049158"/>
              <a:gd name="connsiteY205" fmla="*/ 1262762 h 4148212"/>
              <a:gd name="connsiteX206" fmla="*/ 2118388 w 5049158"/>
              <a:gd name="connsiteY206" fmla="*/ 1442725 h 4148212"/>
              <a:gd name="connsiteX207" fmla="*/ 1938425 w 5049158"/>
              <a:gd name="connsiteY207" fmla="*/ 1622688 h 4148212"/>
              <a:gd name="connsiteX208" fmla="*/ 1758462 w 5049158"/>
              <a:gd name="connsiteY208" fmla="*/ 1442725 h 4148212"/>
              <a:gd name="connsiteX209" fmla="*/ 1938425 w 5049158"/>
              <a:gd name="connsiteY209" fmla="*/ 1262762 h 4148212"/>
              <a:gd name="connsiteX210" fmla="*/ 1352271 w 5049158"/>
              <a:gd name="connsiteY210" fmla="*/ 1262762 h 4148212"/>
              <a:gd name="connsiteX211" fmla="*/ 1532234 w 5049158"/>
              <a:gd name="connsiteY211" fmla="*/ 1442725 h 4148212"/>
              <a:gd name="connsiteX212" fmla="*/ 1352271 w 5049158"/>
              <a:gd name="connsiteY212" fmla="*/ 1622688 h 4148212"/>
              <a:gd name="connsiteX213" fmla="*/ 1172308 w 5049158"/>
              <a:gd name="connsiteY213" fmla="*/ 1442725 h 4148212"/>
              <a:gd name="connsiteX214" fmla="*/ 1352271 w 5049158"/>
              <a:gd name="connsiteY214" fmla="*/ 1262762 h 4148212"/>
              <a:gd name="connsiteX215" fmla="*/ 766117 w 5049158"/>
              <a:gd name="connsiteY215" fmla="*/ 1262762 h 4148212"/>
              <a:gd name="connsiteX216" fmla="*/ 946080 w 5049158"/>
              <a:gd name="connsiteY216" fmla="*/ 1442725 h 4148212"/>
              <a:gd name="connsiteX217" fmla="*/ 766117 w 5049158"/>
              <a:gd name="connsiteY217" fmla="*/ 1622688 h 4148212"/>
              <a:gd name="connsiteX218" fmla="*/ 586154 w 5049158"/>
              <a:gd name="connsiteY218" fmla="*/ 1442725 h 4148212"/>
              <a:gd name="connsiteX219" fmla="*/ 766117 w 5049158"/>
              <a:gd name="connsiteY219" fmla="*/ 1262762 h 4148212"/>
              <a:gd name="connsiteX220" fmla="*/ 179963 w 5049158"/>
              <a:gd name="connsiteY220" fmla="*/ 1262762 h 4148212"/>
              <a:gd name="connsiteX221" fmla="*/ 359926 w 5049158"/>
              <a:gd name="connsiteY221" fmla="*/ 1442725 h 4148212"/>
              <a:gd name="connsiteX222" fmla="*/ 179963 w 5049158"/>
              <a:gd name="connsiteY222" fmla="*/ 1622688 h 4148212"/>
              <a:gd name="connsiteX223" fmla="*/ 0 w 5049158"/>
              <a:gd name="connsiteY223" fmla="*/ 1442725 h 4148212"/>
              <a:gd name="connsiteX224" fmla="*/ 179963 w 5049158"/>
              <a:gd name="connsiteY224" fmla="*/ 1262762 h 4148212"/>
              <a:gd name="connsiteX225" fmla="*/ 4869195 w 5049158"/>
              <a:gd name="connsiteY225" fmla="*/ 631381 h 4148212"/>
              <a:gd name="connsiteX226" fmla="*/ 5049158 w 5049158"/>
              <a:gd name="connsiteY226" fmla="*/ 811344 h 4148212"/>
              <a:gd name="connsiteX227" fmla="*/ 4869195 w 5049158"/>
              <a:gd name="connsiteY227" fmla="*/ 991307 h 4148212"/>
              <a:gd name="connsiteX228" fmla="*/ 4689232 w 5049158"/>
              <a:gd name="connsiteY228" fmla="*/ 811344 h 4148212"/>
              <a:gd name="connsiteX229" fmla="*/ 4869195 w 5049158"/>
              <a:gd name="connsiteY229" fmla="*/ 631381 h 4148212"/>
              <a:gd name="connsiteX230" fmla="*/ 4283041 w 5049158"/>
              <a:gd name="connsiteY230" fmla="*/ 631381 h 4148212"/>
              <a:gd name="connsiteX231" fmla="*/ 4463004 w 5049158"/>
              <a:gd name="connsiteY231" fmla="*/ 811344 h 4148212"/>
              <a:gd name="connsiteX232" fmla="*/ 4283041 w 5049158"/>
              <a:gd name="connsiteY232" fmla="*/ 991307 h 4148212"/>
              <a:gd name="connsiteX233" fmla="*/ 4103078 w 5049158"/>
              <a:gd name="connsiteY233" fmla="*/ 811344 h 4148212"/>
              <a:gd name="connsiteX234" fmla="*/ 4283041 w 5049158"/>
              <a:gd name="connsiteY234" fmla="*/ 631381 h 4148212"/>
              <a:gd name="connsiteX235" fmla="*/ 3696887 w 5049158"/>
              <a:gd name="connsiteY235" fmla="*/ 631381 h 4148212"/>
              <a:gd name="connsiteX236" fmla="*/ 3876850 w 5049158"/>
              <a:gd name="connsiteY236" fmla="*/ 811344 h 4148212"/>
              <a:gd name="connsiteX237" fmla="*/ 3696887 w 5049158"/>
              <a:gd name="connsiteY237" fmla="*/ 991307 h 4148212"/>
              <a:gd name="connsiteX238" fmla="*/ 3516924 w 5049158"/>
              <a:gd name="connsiteY238" fmla="*/ 811344 h 4148212"/>
              <a:gd name="connsiteX239" fmla="*/ 3696887 w 5049158"/>
              <a:gd name="connsiteY239" fmla="*/ 631381 h 4148212"/>
              <a:gd name="connsiteX240" fmla="*/ 3110733 w 5049158"/>
              <a:gd name="connsiteY240" fmla="*/ 631381 h 4148212"/>
              <a:gd name="connsiteX241" fmla="*/ 3290696 w 5049158"/>
              <a:gd name="connsiteY241" fmla="*/ 811344 h 4148212"/>
              <a:gd name="connsiteX242" fmla="*/ 3110733 w 5049158"/>
              <a:gd name="connsiteY242" fmla="*/ 991307 h 4148212"/>
              <a:gd name="connsiteX243" fmla="*/ 2930770 w 5049158"/>
              <a:gd name="connsiteY243" fmla="*/ 811344 h 4148212"/>
              <a:gd name="connsiteX244" fmla="*/ 3110733 w 5049158"/>
              <a:gd name="connsiteY244" fmla="*/ 631381 h 4148212"/>
              <a:gd name="connsiteX245" fmla="*/ 2524579 w 5049158"/>
              <a:gd name="connsiteY245" fmla="*/ 631381 h 4148212"/>
              <a:gd name="connsiteX246" fmla="*/ 2704542 w 5049158"/>
              <a:gd name="connsiteY246" fmla="*/ 811344 h 4148212"/>
              <a:gd name="connsiteX247" fmla="*/ 2524579 w 5049158"/>
              <a:gd name="connsiteY247" fmla="*/ 991307 h 4148212"/>
              <a:gd name="connsiteX248" fmla="*/ 2344616 w 5049158"/>
              <a:gd name="connsiteY248" fmla="*/ 811344 h 4148212"/>
              <a:gd name="connsiteX249" fmla="*/ 2524579 w 5049158"/>
              <a:gd name="connsiteY249" fmla="*/ 631381 h 4148212"/>
              <a:gd name="connsiteX250" fmla="*/ 1938425 w 5049158"/>
              <a:gd name="connsiteY250" fmla="*/ 631381 h 4148212"/>
              <a:gd name="connsiteX251" fmla="*/ 2118388 w 5049158"/>
              <a:gd name="connsiteY251" fmla="*/ 811344 h 4148212"/>
              <a:gd name="connsiteX252" fmla="*/ 1938425 w 5049158"/>
              <a:gd name="connsiteY252" fmla="*/ 991307 h 4148212"/>
              <a:gd name="connsiteX253" fmla="*/ 1758462 w 5049158"/>
              <a:gd name="connsiteY253" fmla="*/ 811344 h 4148212"/>
              <a:gd name="connsiteX254" fmla="*/ 1938425 w 5049158"/>
              <a:gd name="connsiteY254" fmla="*/ 631381 h 4148212"/>
              <a:gd name="connsiteX255" fmla="*/ 1352271 w 5049158"/>
              <a:gd name="connsiteY255" fmla="*/ 631381 h 4148212"/>
              <a:gd name="connsiteX256" fmla="*/ 1532234 w 5049158"/>
              <a:gd name="connsiteY256" fmla="*/ 811344 h 4148212"/>
              <a:gd name="connsiteX257" fmla="*/ 1352271 w 5049158"/>
              <a:gd name="connsiteY257" fmla="*/ 991307 h 4148212"/>
              <a:gd name="connsiteX258" fmla="*/ 1172308 w 5049158"/>
              <a:gd name="connsiteY258" fmla="*/ 811344 h 4148212"/>
              <a:gd name="connsiteX259" fmla="*/ 1352271 w 5049158"/>
              <a:gd name="connsiteY259" fmla="*/ 631381 h 4148212"/>
              <a:gd name="connsiteX260" fmla="*/ 766117 w 5049158"/>
              <a:gd name="connsiteY260" fmla="*/ 631381 h 4148212"/>
              <a:gd name="connsiteX261" fmla="*/ 946080 w 5049158"/>
              <a:gd name="connsiteY261" fmla="*/ 811344 h 4148212"/>
              <a:gd name="connsiteX262" fmla="*/ 766117 w 5049158"/>
              <a:gd name="connsiteY262" fmla="*/ 991307 h 4148212"/>
              <a:gd name="connsiteX263" fmla="*/ 586154 w 5049158"/>
              <a:gd name="connsiteY263" fmla="*/ 811344 h 4148212"/>
              <a:gd name="connsiteX264" fmla="*/ 766117 w 5049158"/>
              <a:gd name="connsiteY264" fmla="*/ 631381 h 4148212"/>
              <a:gd name="connsiteX265" fmla="*/ 179963 w 5049158"/>
              <a:gd name="connsiteY265" fmla="*/ 631381 h 4148212"/>
              <a:gd name="connsiteX266" fmla="*/ 359926 w 5049158"/>
              <a:gd name="connsiteY266" fmla="*/ 811344 h 4148212"/>
              <a:gd name="connsiteX267" fmla="*/ 179963 w 5049158"/>
              <a:gd name="connsiteY267" fmla="*/ 991307 h 4148212"/>
              <a:gd name="connsiteX268" fmla="*/ 0 w 5049158"/>
              <a:gd name="connsiteY268" fmla="*/ 811344 h 4148212"/>
              <a:gd name="connsiteX269" fmla="*/ 179963 w 5049158"/>
              <a:gd name="connsiteY269" fmla="*/ 631381 h 4148212"/>
              <a:gd name="connsiteX270" fmla="*/ 4869195 w 5049158"/>
              <a:gd name="connsiteY270" fmla="*/ 0 h 4148212"/>
              <a:gd name="connsiteX271" fmla="*/ 5049158 w 5049158"/>
              <a:gd name="connsiteY271" fmla="*/ 179963 h 4148212"/>
              <a:gd name="connsiteX272" fmla="*/ 4869195 w 5049158"/>
              <a:gd name="connsiteY272" fmla="*/ 359926 h 4148212"/>
              <a:gd name="connsiteX273" fmla="*/ 4689232 w 5049158"/>
              <a:gd name="connsiteY273" fmla="*/ 179963 h 4148212"/>
              <a:gd name="connsiteX274" fmla="*/ 4869195 w 5049158"/>
              <a:gd name="connsiteY274" fmla="*/ 0 h 4148212"/>
              <a:gd name="connsiteX275" fmla="*/ 4283041 w 5049158"/>
              <a:gd name="connsiteY275" fmla="*/ 0 h 4148212"/>
              <a:gd name="connsiteX276" fmla="*/ 4463004 w 5049158"/>
              <a:gd name="connsiteY276" fmla="*/ 179963 h 4148212"/>
              <a:gd name="connsiteX277" fmla="*/ 4283041 w 5049158"/>
              <a:gd name="connsiteY277" fmla="*/ 359926 h 4148212"/>
              <a:gd name="connsiteX278" fmla="*/ 4103078 w 5049158"/>
              <a:gd name="connsiteY278" fmla="*/ 179963 h 4148212"/>
              <a:gd name="connsiteX279" fmla="*/ 4283041 w 5049158"/>
              <a:gd name="connsiteY279" fmla="*/ 0 h 4148212"/>
              <a:gd name="connsiteX280" fmla="*/ 3696887 w 5049158"/>
              <a:gd name="connsiteY280" fmla="*/ 0 h 4148212"/>
              <a:gd name="connsiteX281" fmla="*/ 3876850 w 5049158"/>
              <a:gd name="connsiteY281" fmla="*/ 179963 h 4148212"/>
              <a:gd name="connsiteX282" fmla="*/ 3696887 w 5049158"/>
              <a:gd name="connsiteY282" fmla="*/ 359926 h 4148212"/>
              <a:gd name="connsiteX283" fmla="*/ 3516924 w 5049158"/>
              <a:gd name="connsiteY283" fmla="*/ 179963 h 4148212"/>
              <a:gd name="connsiteX284" fmla="*/ 3696887 w 5049158"/>
              <a:gd name="connsiteY284" fmla="*/ 0 h 4148212"/>
              <a:gd name="connsiteX285" fmla="*/ 3110733 w 5049158"/>
              <a:gd name="connsiteY285" fmla="*/ 0 h 4148212"/>
              <a:gd name="connsiteX286" fmla="*/ 3290696 w 5049158"/>
              <a:gd name="connsiteY286" fmla="*/ 179963 h 4148212"/>
              <a:gd name="connsiteX287" fmla="*/ 3110733 w 5049158"/>
              <a:gd name="connsiteY287" fmla="*/ 359926 h 4148212"/>
              <a:gd name="connsiteX288" fmla="*/ 2930770 w 5049158"/>
              <a:gd name="connsiteY288" fmla="*/ 179963 h 4148212"/>
              <a:gd name="connsiteX289" fmla="*/ 3110733 w 5049158"/>
              <a:gd name="connsiteY289" fmla="*/ 0 h 4148212"/>
              <a:gd name="connsiteX290" fmla="*/ 2524579 w 5049158"/>
              <a:gd name="connsiteY290" fmla="*/ 0 h 4148212"/>
              <a:gd name="connsiteX291" fmla="*/ 2704542 w 5049158"/>
              <a:gd name="connsiteY291" fmla="*/ 179963 h 4148212"/>
              <a:gd name="connsiteX292" fmla="*/ 2524579 w 5049158"/>
              <a:gd name="connsiteY292" fmla="*/ 359926 h 4148212"/>
              <a:gd name="connsiteX293" fmla="*/ 2344616 w 5049158"/>
              <a:gd name="connsiteY293" fmla="*/ 179963 h 4148212"/>
              <a:gd name="connsiteX294" fmla="*/ 2524579 w 5049158"/>
              <a:gd name="connsiteY294" fmla="*/ 0 h 4148212"/>
              <a:gd name="connsiteX295" fmla="*/ 1938425 w 5049158"/>
              <a:gd name="connsiteY295" fmla="*/ 0 h 4148212"/>
              <a:gd name="connsiteX296" fmla="*/ 2118388 w 5049158"/>
              <a:gd name="connsiteY296" fmla="*/ 179963 h 4148212"/>
              <a:gd name="connsiteX297" fmla="*/ 1938425 w 5049158"/>
              <a:gd name="connsiteY297" fmla="*/ 359926 h 4148212"/>
              <a:gd name="connsiteX298" fmla="*/ 1758462 w 5049158"/>
              <a:gd name="connsiteY298" fmla="*/ 179963 h 4148212"/>
              <a:gd name="connsiteX299" fmla="*/ 1938425 w 5049158"/>
              <a:gd name="connsiteY299" fmla="*/ 0 h 4148212"/>
              <a:gd name="connsiteX300" fmla="*/ 1352271 w 5049158"/>
              <a:gd name="connsiteY300" fmla="*/ 0 h 4148212"/>
              <a:gd name="connsiteX301" fmla="*/ 1532234 w 5049158"/>
              <a:gd name="connsiteY301" fmla="*/ 179963 h 4148212"/>
              <a:gd name="connsiteX302" fmla="*/ 1352271 w 5049158"/>
              <a:gd name="connsiteY302" fmla="*/ 359926 h 4148212"/>
              <a:gd name="connsiteX303" fmla="*/ 1172308 w 5049158"/>
              <a:gd name="connsiteY303" fmla="*/ 179963 h 4148212"/>
              <a:gd name="connsiteX304" fmla="*/ 1352271 w 5049158"/>
              <a:gd name="connsiteY304" fmla="*/ 0 h 4148212"/>
              <a:gd name="connsiteX305" fmla="*/ 766117 w 5049158"/>
              <a:gd name="connsiteY305" fmla="*/ 0 h 4148212"/>
              <a:gd name="connsiteX306" fmla="*/ 946080 w 5049158"/>
              <a:gd name="connsiteY306" fmla="*/ 179963 h 4148212"/>
              <a:gd name="connsiteX307" fmla="*/ 766117 w 5049158"/>
              <a:gd name="connsiteY307" fmla="*/ 359926 h 4148212"/>
              <a:gd name="connsiteX308" fmla="*/ 586154 w 5049158"/>
              <a:gd name="connsiteY308" fmla="*/ 179963 h 4148212"/>
              <a:gd name="connsiteX309" fmla="*/ 766117 w 5049158"/>
              <a:gd name="connsiteY309" fmla="*/ 0 h 4148212"/>
              <a:gd name="connsiteX310" fmla="*/ 179963 w 5049158"/>
              <a:gd name="connsiteY310" fmla="*/ 0 h 4148212"/>
              <a:gd name="connsiteX311" fmla="*/ 359926 w 5049158"/>
              <a:gd name="connsiteY311" fmla="*/ 179963 h 4148212"/>
              <a:gd name="connsiteX312" fmla="*/ 179963 w 5049158"/>
              <a:gd name="connsiteY312" fmla="*/ 359926 h 4148212"/>
              <a:gd name="connsiteX313" fmla="*/ 0 w 5049158"/>
              <a:gd name="connsiteY313" fmla="*/ 179963 h 4148212"/>
              <a:gd name="connsiteX314" fmla="*/ 179963 w 5049158"/>
              <a:gd name="connsiteY314" fmla="*/ 0 h 414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5049158" h="4148212">
                <a:moveTo>
                  <a:pt x="4869195" y="3788286"/>
                </a:moveTo>
                <a:cubicBezTo>
                  <a:pt x="4968586" y="3788286"/>
                  <a:pt x="5049158" y="3868858"/>
                  <a:pt x="5049158" y="3968249"/>
                </a:cubicBezTo>
                <a:cubicBezTo>
                  <a:pt x="5049158" y="4067640"/>
                  <a:pt x="4968586" y="4148212"/>
                  <a:pt x="4869195" y="4148212"/>
                </a:cubicBezTo>
                <a:cubicBezTo>
                  <a:pt x="4769804" y="4148212"/>
                  <a:pt x="4689232" y="4067640"/>
                  <a:pt x="4689232" y="3968249"/>
                </a:cubicBezTo>
                <a:cubicBezTo>
                  <a:pt x="4689232" y="3868858"/>
                  <a:pt x="4769804" y="3788286"/>
                  <a:pt x="4869195" y="3788286"/>
                </a:cubicBezTo>
                <a:close/>
                <a:moveTo>
                  <a:pt x="4283041" y="3788286"/>
                </a:moveTo>
                <a:cubicBezTo>
                  <a:pt x="4382432" y="3788286"/>
                  <a:pt x="4463004" y="3868858"/>
                  <a:pt x="4463004" y="3968249"/>
                </a:cubicBezTo>
                <a:cubicBezTo>
                  <a:pt x="4463004" y="4067640"/>
                  <a:pt x="4382432" y="4148212"/>
                  <a:pt x="4283041" y="4148212"/>
                </a:cubicBezTo>
                <a:cubicBezTo>
                  <a:pt x="4183650" y="4148212"/>
                  <a:pt x="4103078" y="4067640"/>
                  <a:pt x="4103078" y="3968249"/>
                </a:cubicBezTo>
                <a:cubicBezTo>
                  <a:pt x="4103078" y="3868858"/>
                  <a:pt x="4183650" y="3788286"/>
                  <a:pt x="4283041" y="3788286"/>
                </a:cubicBezTo>
                <a:close/>
                <a:moveTo>
                  <a:pt x="3696887" y="3788286"/>
                </a:moveTo>
                <a:cubicBezTo>
                  <a:pt x="3796278" y="3788286"/>
                  <a:pt x="3876850" y="3868858"/>
                  <a:pt x="3876850" y="3968249"/>
                </a:cubicBezTo>
                <a:cubicBezTo>
                  <a:pt x="3876850" y="4067640"/>
                  <a:pt x="3796278" y="4148212"/>
                  <a:pt x="3696887" y="4148212"/>
                </a:cubicBezTo>
                <a:cubicBezTo>
                  <a:pt x="3597496" y="4148212"/>
                  <a:pt x="3516924" y="4067640"/>
                  <a:pt x="3516924" y="3968249"/>
                </a:cubicBezTo>
                <a:cubicBezTo>
                  <a:pt x="3516924" y="3868858"/>
                  <a:pt x="3597496" y="3788286"/>
                  <a:pt x="3696887" y="3788286"/>
                </a:cubicBezTo>
                <a:close/>
                <a:moveTo>
                  <a:pt x="3110733" y="3788286"/>
                </a:moveTo>
                <a:cubicBezTo>
                  <a:pt x="3210124" y="3788286"/>
                  <a:pt x="3290696" y="3868858"/>
                  <a:pt x="3290696" y="3968249"/>
                </a:cubicBezTo>
                <a:cubicBezTo>
                  <a:pt x="3290696" y="4067640"/>
                  <a:pt x="3210124" y="4148212"/>
                  <a:pt x="3110733" y="4148212"/>
                </a:cubicBezTo>
                <a:cubicBezTo>
                  <a:pt x="3011342" y="4148212"/>
                  <a:pt x="2930770" y="4067640"/>
                  <a:pt x="2930770" y="3968249"/>
                </a:cubicBezTo>
                <a:cubicBezTo>
                  <a:pt x="2930770" y="3868858"/>
                  <a:pt x="3011342" y="3788286"/>
                  <a:pt x="3110733" y="3788286"/>
                </a:cubicBezTo>
                <a:close/>
                <a:moveTo>
                  <a:pt x="2524579" y="3788286"/>
                </a:moveTo>
                <a:cubicBezTo>
                  <a:pt x="2623970" y="3788286"/>
                  <a:pt x="2704542" y="3868858"/>
                  <a:pt x="2704542" y="3968249"/>
                </a:cubicBezTo>
                <a:cubicBezTo>
                  <a:pt x="2704542" y="4067640"/>
                  <a:pt x="2623970" y="4148212"/>
                  <a:pt x="2524579" y="4148212"/>
                </a:cubicBezTo>
                <a:cubicBezTo>
                  <a:pt x="2425188" y="4148212"/>
                  <a:pt x="2344616" y="4067640"/>
                  <a:pt x="2344616" y="3968249"/>
                </a:cubicBezTo>
                <a:cubicBezTo>
                  <a:pt x="2344616" y="3868858"/>
                  <a:pt x="2425188" y="3788286"/>
                  <a:pt x="2524579" y="3788286"/>
                </a:cubicBezTo>
                <a:close/>
                <a:moveTo>
                  <a:pt x="1938425" y="3788286"/>
                </a:moveTo>
                <a:cubicBezTo>
                  <a:pt x="2037816" y="3788286"/>
                  <a:pt x="2118388" y="3868858"/>
                  <a:pt x="2118388" y="3968249"/>
                </a:cubicBezTo>
                <a:cubicBezTo>
                  <a:pt x="2118388" y="4067640"/>
                  <a:pt x="2037816" y="4148212"/>
                  <a:pt x="1938425" y="4148212"/>
                </a:cubicBezTo>
                <a:cubicBezTo>
                  <a:pt x="1839034" y="4148212"/>
                  <a:pt x="1758462" y="4067640"/>
                  <a:pt x="1758462" y="3968249"/>
                </a:cubicBezTo>
                <a:cubicBezTo>
                  <a:pt x="1758462" y="3868858"/>
                  <a:pt x="1839034" y="3788286"/>
                  <a:pt x="1938425" y="3788286"/>
                </a:cubicBezTo>
                <a:close/>
                <a:moveTo>
                  <a:pt x="1352271" y="3788286"/>
                </a:moveTo>
                <a:cubicBezTo>
                  <a:pt x="1451662" y="3788286"/>
                  <a:pt x="1532234" y="3868858"/>
                  <a:pt x="1532234" y="3968249"/>
                </a:cubicBezTo>
                <a:cubicBezTo>
                  <a:pt x="1532234" y="4067640"/>
                  <a:pt x="1451662" y="4148212"/>
                  <a:pt x="1352271" y="4148212"/>
                </a:cubicBezTo>
                <a:cubicBezTo>
                  <a:pt x="1252880" y="4148212"/>
                  <a:pt x="1172308" y="4067640"/>
                  <a:pt x="1172308" y="3968249"/>
                </a:cubicBezTo>
                <a:cubicBezTo>
                  <a:pt x="1172308" y="3868858"/>
                  <a:pt x="1252880" y="3788286"/>
                  <a:pt x="1352271" y="3788286"/>
                </a:cubicBezTo>
                <a:close/>
                <a:moveTo>
                  <a:pt x="766117" y="3788286"/>
                </a:moveTo>
                <a:cubicBezTo>
                  <a:pt x="865508" y="3788286"/>
                  <a:pt x="946080" y="3868858"/>
                  <a:pt x="946080" y="3968249"/>
                </a:cubicBezTo>
                <a:cubicBezTo>
                  <a:pt x="946080" y="4067640"/>
                  <a:pt x="865508" y="4148212"/>
                  <a:pt x="766117" y="4148212"/>
                </a:cubicBezTo>
                <a:cubicBezTo>
                  <a:pt x="666726" y="4148212"/>
                  <a:pt x="586154" y="4067640"/>
                  <a:pt x="586154" y="3968249"/>
                </a:cubicBezTo>
                <a:cubicBezTo>
                  <a:pt x="586154" y="3868858"/>
                  <a:pt x="666726" y="3788286"/>
                  <a:pt x="766117" y="3788286"/>
                </a:cubicBezTo>
                <a:close/>
                <a:moveTo>
                  <a:pt x="179963" y="3788286"/>
                </a:moveTo>
                <a:cubicBezTo>
                  <a:pt x="279354" y="3788286"/>
                  <a:pt x="359926" y="3868858"/>
                  <a:pt x="359926" y="3968249"/>
                </a:cubicBezTo>
                <a:cubicBezTo>
                  <a:pt x="359926" y="4067640"/>
                  <a:pt x="279354" y="4148212"/>
                  <a:pt x="179963" y="4148212"/>
                </a:cubicBezTo>
                <a:cubicBezTo>
                  <a:pt x="80572" y="4148212"/>
                  <a:pt x="0" y="4067640"/>
                  <a:pt x="0" y="3968249"/>
                </a:cubicBezTo>
                <a:cubicBezTo>
                  <a:pt x="0" y="3868858"/>
                  <a:pt x="80572" y="3788286"/>
                  <a:pt x="179963" y="3788286"/>
                </a:cubicBezTo>
                <a:close/>
                <a:moveTo>
                  <a:pt x="4869195" y="3156905"/>
                </a:moveTo>
                <a:cubicBezTo>
                  <a:pt x="4968586" y="3156905"/>
                  <a:pt x="5049158" y="3237477"/>
                  <a:pt x="5049158" y="3336868"/>
                </a:cubicBezTo>
                <a:cubicBezTo>
                  <a:pt x="5049158" y="3436259"/>
                  <a:pt x="4968586" y="3516831"/>
                  <a:pt x="4869195" y="3516831"/>
                </a:cubicBezTo>
                <a:cubicBezTo>
                  <a:pt x="4769804" y="3516831"/>
                  <a:pt x="4689232" y="3436259"/>
                  <a:pt x="4689232" y="3336868"/>
                </a:cubicBezTo>
                <a:cubicBezTo>
                  <a:pt x="4689232" y="3237477"/>
                  <a:pt x="4769804" y="3156905"/>
                  <a:pt x="4869195" y="3156905"/>
                </a:cubicBezTo>
                <a:close/>
                <a:moveTo>
                  <a:pt x="4283041" y="3156905"/>
                </a:moveTo>
                <a:cubicBezTo>
                  <a:pt x="4382432" y="3156905"/>
                  <a:pt x="4463004" y="3237477"/>
                  <a:pt x="4463004" y="3336868"/>
                </a:cubicBezTo>
                <a:cubicBezTo>
                  <a:pt x="4463004" y="3436259"/>
                  <a:pt x="4382432" y="3516831"/>
                  <a:pt x="4283041" y="3516831"/>
                </a:cubicBezTo>
                <a:cubicBezTo>
                  <a:pt x="4183650" y="3516831"/>
                  <a:pt x="4103078" y="3436259"/>
                  <a:pt x="4103078" y="3336868"/>
                </a:cubicBezTo>
                <a:cubicBezTo>
                  <a:pt x="4103078" y="3237477"/>
                  <a:pt x="4183650" y="3156905"/>
                  <a:pt x="4283041" y="3156905"/>
                </a:cubicBezTo>
                <a:close/>
                <a:moveTo>
                  <a:pt x="3696887" y="3156905"/>
                </a:moveTo>
                <a:cubicBezTo>
                  <a:pt x="3796278" y="3156905"/>
                  <a:pt x="3876850" y="3237477"/>
                  <a:pt x="3876850" y="3336868"/>
                </a:cubicBezTo>
                <a:cubicBezTo>
                  <a:pt x="3876850" y="3436259"/>
                  <a:pt x="3796278" y="3516831"/>
                  <a:pt x="3696887" y="3516831"/>
                </a:cubicBezTo>
                <a:cubicBezTo>
                  <a:pt x="3597496" y="3516831"/>
                  <a:pt x="3516924" y="3436259"/>
                  <a:pt x="3516924" y="3336868"/>
                </a:cubicBezTo>
                <a:cubicBezTo>
                  <a:pt x="3516924" y="3237477"/>
                  <a:pt x="3597496" y="3156905"/>
                  <a:pt x="3696887" y="3156905"/>
                </a:cubicBezTo>
                <a:close/>
                <a:moveTo>
                  <a:pt x="3110733" y="3156905"/>
                </a:moveTo>
                <a:cubicBezTo>
                  <a:pt x="3210124" y="3156905"/>
                  <a:pt x="3290696" y="3237477"/>
                  <a:pt x="3290696" y="3336868"/>
                </a:cubicBezTo>
                <a:cubicBezTo>
                  <a:pt x="3290696" y="3436259"/>
                  <a:pt x="3210124" y="3516831"/>
                  <a:pt x="3110733" y="3516831"/>
                </a:cubicBezTo>
                <a:cubicBezTo>
                  <a:pt x="3011342" y="3516831"/>
                  <a:pt x="2930770" y="3436259"/>
                  <a:pt x="2930770" y="3336868"/>
                </a:cubicBezTo>
                <a:cubicBezTo>
                  <a:pt x="2930770" y="3237477"/>
                  <a:pt x="3011342" y="3156905"/>
                  <a:pt x="3110733" y="3156905"/>
                </a:cubicBezTo>
                <a:close/>
                <a:moveTo>
                  <a:pt x="2524579" y="3156905"/>
                </a:moveTo>
                <a:cubicBezTo>
                  <a:pt x="2623970" y="3156905"/>
                  <a:pt x="2704542" y="3237477"/>
                  <a:pt x="2704542" y="3336868"/>
                </a:cubicBezTo>
                <a:cubicBezTo>
                  <a:pt x="2704542" y="3436259"/>
                  <a:pt x="2623970" y="3516831"/>
                  <a:pt x="2524579" y="3516831"/>
                </a:cubicBezTo>
                <a:cubicBezTo>
                  <a:pt x="2425188" y="3516831"/>
                  <a:pt x="2344616" y="3436259"/>
                  <a:pt x="2344616" y="3336868"/>
                </a:cubicBezTo>
                <a:cubicBezTo>
                  <a:pt x="2344616" y="3237477"/>
                  <a:pt x="2425188" y="3156905"/>
                  <a:pt x="2524579" y="3156905"/>
                </a:cubicBezTo>
                <a:close/>
                <a:moveTo>
                  <a:pt x="1938425" y="3156905"/>
                </a:moveTo>
                <a:cubicBezTo>
                  <a:pt x="2037816" y="3156905"/>
                  <a:pt x="2118388" y="3237477"/>
                  <a:pt x="2118388" y="3336868"/>
                </a:cubicBezTo>
                <a:cubicBezTo>
                  <a:pt x="2118388" y="3436259"/>
                  <a:pt x="2037816" y="3516831"/>
                  <a:pt x="1938425" y="3516831"/>
                </a:cubicBezTo>
                <a:cubicBezTo>
                  <a:pt x="1839034" y="3516831"/>
                  <a:pt x="1758462" y="3436259"/>
                  <a:pt x="1758462" y="3336868"/>
                </a:cubicBezTo>
                <a:cubicBezTo>
                  <a:pt x="1758462" y="3237477"/>
                  <a:pt x="1839034" y="3156905"/>
                  <a:pt x="1938425" y="3156905"/>
                </a:cubicBezTo>
                <a:close/>
                <a:moveTo>
                  <a:pt x="1352271" y="3156905"/>
                </a:moveTo>
                <a:cubicBezTo>
                  <a:pt x="1451662" y="3156905"/>
                  <a:pt x="1532234" y="3237477"/>
                  <a:pt x="1532234" y="3336868"/>
                </a:cubicBezTo>
                <a:cubicBezTo>
                  <a:pt x="1532234" y="3436259"/>
                  <a:pt x="1451662" y="3516831"/>
                  <a:pt x="1352271" y="3516831"/>
                </a:cubicBezTo>
                <a:cubicBezTo>
                  <a:pt x="1252880" y="3516831"/>
                  <a:pt x="1172308" y="3436259"/>
                  <a:pt x="1172308" y="3336868"/>
                </a:cubicBezTo>
                <a:cubicBezTo>
                  <a:pt x="1172308" y="3237477"/>
                  <a:pt x="1252880" y="3156905"/>
                  <a:pt x="1352271" y="3156905"/>
                </a:cubicBezTo>
                <a:close/>
                <a:moveTo>
                  <a:pt x="766117" y="3156905"/>
                </a:moveTo>
                <a:cubicBezTo>
                  <a:pt x="865508" y="3156905"/>
                  <a:pt x="946080" y="3237477"/>
                  <a:pt x="946080" y="3336868"/>
                </a:cubicBezTo>
                <a:cubicBezTo>
                  <a:pt x="946080" y="3436259"/>
                  <a:pt x="865508" y="3516831"/>
                  <a:pt x="766117" y="3516831"/>
                </a:cubicBezTo>
                <a:cubicBezTo>
                  <a:pt x="666726" y="3516831"/>
                  <a:pt x="586154" y="3436259"/>
                  <a:pt x="586154" y="3336868"/>
                </a:cubicBezTo>
                <a:cubicBezTo>
                  <a:pt x="586154" y="3237477"/>
                  <a:pt x="666726" y="3156905"/>
                  <a:pt x="766117" y="3156905"/>
                </a:cubicBezTo>
                <a:close/>
                <a:moveTo>
                  <a:pt x="179963" y="3156905"/>
                </a:moveTo>
                <a:cubicBezTo>
                  <a:pt x="279354" y="3156905"/>
                  <a:pt x="359926" y="3237477"/>
                  <a:pt x="359926" y="3336868"/>
                </a:cubicBezTo>
                <a:cubicBezTo>
                  <a:pt x="359926" y="3436259"/>
                  <a:pt x="279354" y="3516831"/>
                  <a:pt x="179963" y="3516831"/>
                </a:cubicBezTo>
                <a:cubicBezTo>
                  <a:pt x="80572" y="3516831"/>
                  <a:pt x="0" y="3436259"/>
                  <a:pt x="0" y="3336868"/>
                </a:cubicBezTo>
                <a:cubicBezTo>
                  <a:pt x="0" y="3237477"/>
                  <a:pt x="80572" y="3156905"/>
                  <a:pt x="179963" y="3156905"/>
                </a:cubicBezTo>
                <a:close/>
                <a:moveTo>
                  <a:pt x="4869195" y="2525524"/>
                </a:moveTo>
                <a:cubicBezTo>
                  <a:pt x="4968586" y="2525524"/>
                  <a:pt x="5049158" y="2606096"/>
                  <a:pt x="5049158" y="2705487"/>
                </a:cubicBezTo>
                <a:cubicBezTo>
                  <a:pt x="5049158" y="2804878"/>
                  <a:pt x="4968586" y="2885450"/>
                  <a:pt x="4869195" y="2885450"/>
                </a:cubicBezTo>
                <a:cubicBezTo>
                  <a:pt x="4769804" y="2885450"/>
                  <a:pt x="4689232" y="2804878"/>
                  <a:pt x="4689232" y="2705487"/>
                </a:cubicBezTo>
                <a:cubicBezTo>
                  <a:pt x="4689232" y="2606096"/>
                  <a:pt x="4769804" y="2525524"/>
                  <a:pt x="4869195" y="2525524"/>
                </a:cubicBezTo>
                <a:close/>
                <a:moveTo>
                  <a:pt x="4283041" y="2525524"/>
                </a:moveTo>
                <a:cubicBezTo>
                  <a:pt x="4382432" y="2525524"/>
                  <a:pt x="4463004" y="2606096"/>
                  <a:pt x="4463004" y="2705487"/>
                </a:cubicBezTo>
                <a:cubicBezTo>
                  <a:pt x="4463004" y="2804878"/>
                  <a:pt x="4382432" y="2885450"/>
                  <a:pt x="4283041" y="2885450"/>
                </a:cubicBezTo>
                <a:cubicBezTo>
                  <a:pt x="4183650" y="2885450"/>
                  <a:pt x="4103078" y="2804878"/>
                  <a:pt x="4103078" y="2705487"/>
                </a:cubicBezTo>
                <a:cubicBezTo>
                  <a:pt x="4103078" y="2606096"/>
                  <a:pt x="4183650" y="2525524"/>
                  <a:pt x="4283041" y="2525524"/>
                </a:cubicBezTo>
                <a:close/>
                <a:moveTo>
                  <a:pt x="3696887" y="2525524"/>
                </a:moveTo>
                <a:cubicBezTo>
                  <a:pt x="3796278" y="2525524"/>
                  <a:pt x="3876850" y="2606096"/>
                  <a:pt x="3876850" y="2705487"/>
                </a:cubicBezTo>
                <a:cubicBezTo>
                  <a:pt x="3876850" y="2804878"/>
                  <a:pt x="3796278" y="2885450"/>
                  <a:pt x="3696887" y="2885450"/>
                </a:cubicBezTo>
                <a:cubicBezTo>
                  <a:pt x="3597496" y="2885450"/>
                  <a:pt x="3516924" y="2804878"/>
                  <a:pt x="3516924" y="2705487"/>
                </a:cubicBezTo>
                <a:cubicBezTo>
                  <a:pt x="3516924" y="2606096"/>
                  <a:pt x="3597496" y="2525524"/>
                  <a:pt x="3696887" y="2525524"/>
                </a:cubicBezTo>
                <a:close/>
                <a:moveTo>
                  <a:pt x="3110733" y="2525524"/>
                </a:moveTo>
                <a:cubicBezTo>
                  <a:pt x="3210124" y="2525524"/>
                  <a:pt x="3290696" y="2606096"/>
                  <a:pt x="3290696" y="2705487"/>
                </a:cubicBezTo>
                <a:cubicBezTo>
                  <a:pt x="3290696" y="2804878"/>
                  <a:pt x="3210124" y="2885450"/>
                  <a:pt x="3110733" y="2885450"/>
                </a:cubicBezTo>
                <a:cubicBezTo>
                  <a:pt x="3011342" y="2885450"/>
                  <a:pt x="2930770" y="2804878"/>
                  <a:pt x="2930770" y="2705487"/>
                </a:cubicBezTo>
                <a:cubicBezTo>
                  <a:pt x="2930770" y="2606096"/>
                  <a:pt x="3011342" y="2525524"/>
                  <a:pt x="3110733" y="2525524"/>
                </a:cubicBezTo>
                <a:close/>
                <a:moveTo>
                  <a:pt x="2524579" y="2525524"/>
                </a:moveTo>
                <a:cubicBezTo>
                  <a:pt x="2623970" y="2525524"/>
                  <a:pt x="2704542" y="2606096"/>
                  <a:pt x="2704542" y="2705487"/>
                </a:cubicBezTo>
                <a:cubicBezTo>
                  <a:pt x="2704542" y="2804878"/>
                  <a:pt x="2623970" y="2885450"/>
                  <a:pt x="2524579" y="2885450"/>
                </a:cubicBezTo>
                <a:cubicBezTo>
                  <a:pt x="2425188" y="2885450"/>
                  <a:pt x="2344616" y="2804878"/>
                  <a:pt x="2344616" y="2705487"/>
                </a:cubicBezTo>
                <a:cubicBezTo>
                  <a:pt x="2344616" y="2606096"/>
                  <a:pt x="2425188" y="2525524"/>
                  <a:pt x="2524579" y="2525524"/>
                </a:cubicBezTo>
                <a:close/>
                <a:moveTo>
                  <a:pt x="1938425" y="2525524"/>
                </a:moveTo>
                <a:cubicBezTo>
                  <a:pt x="2037816" y="2525524"/>
                  <a:pt x="2118388" y="2606096"/>
                  <a:pt x="2118388" y="2705487"/>
                </a:cubicBezTo>
                <a:cubicBezTo>
                  <a:pt x="2118388" y="2804878"/>
                  <a:pt x="2037816" y="2885450"/>
                  <a:pt x="1938425" y="2885450"/>
                </a:cubicBezTo>
                <a:cubicBezTo>
                  <a:pt x="1839034" y="2885450"/>
                  <a:pt x="1758462" y="2804878"/>
                  <a:pt x="1758462" y="2705487"/>
                </a:cubicBezTo>
                <a:cubicBezTo>
                  <a:pt x="1758462" y="2606096"/>
                  <a:pt x="1839034" y="2525524"/>
                  <a:pt x="1938425" y="2525524"/>
                </a:cubicBezTo>
                <a:close/>
                <a:moveTo>
                  <a:pt x="1352271" y="2525524"/>
                </a:moveTo>
                <a:cubicBezTo>
                  <a:pt x="1451662" y="2525524"/>
                  <a:pt x="1532234" y="2606096"/>
                  <a:pt x="1532234" y="2705487"/>
                </a:cubicBezTo>
                <a:cubicBezTo>
                  <a:pt x="1532234" y="2804878"/>
                  <a:pt x="1451662" y="2885450"/>
                  <a:pt x="1352271" y="2885450"/>
                </a:cubicBezTo>
                <a:cubicBezTo>
                  <a:pt x="1252880" y="2885450"/>
                  <a:pt x="1172308" y="2804878"/>
                  <a:pt x="1172308" y="2705487"/>
                </a:cubicBezTo>
                <a:cubicBezTo>
                  <a:pt x="1172308" y="2606096"/>
                  <a:pt x="1252880" y="2525524"/>
                  <a:pt x="1352271" y="2525524"/>
                </a:cubicBezTo>
                <a:close/>
                <a:moveTo>
                  <a:pt x="766117" y="2525524"/>
                </a:moveTo>
                <a:cubicBezTo>
                  <a:pt x="865508" y="2525524"/>
                  <a:pt x="946080" y="2606096"/>
                  <a:pt x="946080" y="2705487"/>
                </a:cubicBezTo>
                <a:cubicBezTo>
                  <a:pt x="946080" y="2804878"/>
                  <a:pt x="865508" y="2885450"/>
                  <a:pt x="766117" y="2885450"/>
                </a:cubicBezTo>
                <a:cubicBezTo>
                  <a:pt x="666726" y="2885450"/>
                  <a:pt x="586154" y="2804878"/>
                  <a:pt x="586154" y="2705487"/>
                </a:cubicBezTo>
                <a:cubicBezTo>
                  <a:pt x="586154" y="2606096"/>
                  <a:pt x="666726" y="2525524"/>
                  <a:pt x="766117" y="2525524"/>
                </a:cubicBezTo>
                <a:close/>
                <a:moveTo>
                  <a:pt x="179963" y="2525524"/>
                </a:moveTo>
                <a:cubicBezTo>
                  <a:pt x="279354" y="2525524"/>
                  <a:pt x="359926" y="2606096"/>
                  <a:pt x="359926" y="2705487"/>
                </a:cubicBezTo>
                <a:cubicBezTo>
                  <a:pt x="359926" y="2804878"/>
                  <a:pt x="279354" y="2885450"/>
                  <a:pt x="179963" y="2885450"/>
                </a:cubicBezTo>
                <a:cubicBezTo>
                  <a:pt x="80572" y="2885450"/>
                  <a:pt x="0" y="2804878"/>
                  <a:pt x="0" y="2705487"/>
                </a:cubicBezTo>
                <a:cubicBezTo>
                  <a:pt x="0" y="2606096"/>
                  <a:pt x="80572" y="2525524"/>
                  <a:pt x="179963" y="2525524"/>
                </a:cubicBezTo>
                <a:close/>
                <a:moveTo>
                  <a:pt x="4869195" y="1894143"/>
                </a:moveTo>
                <a:cubicBezTo>
                  <a:pt x="4968586" y="1894143"/>
                  <a:pt x="5049158" y="1974717"/>
                  <a:pt x="5049158" y="2074106"/>
                </a:cubicBezTo>
                <a:cubicBezTo>
                  <a:pt x="5049158" y="2173497"/>
                  <a:pt x="4968586" y="2254069"/>
                  <a:pt x="4869195" y="2254069"/>
                </a:cubicBezTo>
                <a:cubicBezTo>
                  <a:pt x="4769804" y="2254069"/>
                  <a:pt x="4689232" y="2173497"/>
                  <a:pt x="4689232" y="2074106"/>
                </a:cubicBezTo>
                <a:cubicBezTo>
                  <a:pt x="4689232" y="1974717"/>
                  <a:pt x="4769804" y="1894143"/>
                  <a:pt x="4869195" y="1894143"/>
                </a:cubicBezTo>
                <a:close/>
                <a:moveTo>
                  <a:pt x="4283041" y="1894143"/>
                </a:moveTo>
                <a:cubicBezTo>
                  <a:pt x="4382432" y="1894143"/>
                  <a:pt x="4463004" y="1974717"/>
                  <a:pt x="4463004" y="2074106"/>
                </a:cubicBezTo>
                <a:cubicBezTo>
                  <a:pt x="4463004" y="2173497"/>
                  <a:pt x="4382432" y="2254069"/>
                  <a:pt x="4283041" y="2254069"/>
                </a:cubicBezTo>
                <a:cubicBezTo>
                  <a:pt x="4183650" y="2254069"/>
                  <a:pt x="4103078" y="2173497"/>
                  <a:pt x="4103078" y="2074106"/>
                </a:cubicBezTo>
                <a:cubicBezTo>
                  <a:pt x="4103078" y="1974717"/>
                  <a:pt x="4183650" y="1894143"/>
                  <a:pt x="4283041" y="1894143"/>
                </a:cubicBezTo>
                <a:close/>
                <a:moveTo>
                  <a:pt x="3696887" y="1894143"/>
                </a:moveTo>
                <a:cubicBezTo>
                  <a:pt x="3796278" y="1894143"/>
                  <a:pt x="3876850" y="1974717"/>
                  <a:pt x="3876850" y="2074106"/>
                </a:cubicBezTo>
                <a:cubicBezTo>
                  <a:pt x="3876850" y="2173497"/>
                  <a:pt x="3796278" y="2254069"/>
                  <a:pt x="3696887" y="2254069"/>
                </a:cubicBezTo>
                <a:cubicBezTo>
                  <a:pt x="3597496" y="2254069"/>
                  <a:pt x="3516924" y="2173497"/>
                  <a:pt x="3516924" y="2074106"/>
                </a:cubicBezTo>
                <a:cubicBezTo>
                  <a:pt x="3516924" y="1974717"/>
                  <a:pt x="3597496" y="1894143"/>
                  <a:pt x="3696887" y="1894143"/>
                </a:cubicBezTo>
                <a:close/>
                <a:moveTo>
                  <a:pt x="3110733" y="1894143"/>
                </a:moveTo>
                <a:cubicBezTo>
                  <a:pt x="3210124" y="1894143"/>
                  <a:pt x="3290696" y="1974717"/>
                  <a:pt x="3290696" y="2074106"/>
                </a:cubicBezTo>
                <a:cubicBezTo>
                  <a:pt x="3290696" y="2173497"/>
                  <a:pt x="3210124" y="2254069"/>
                  <a:pt x="3110733" y="2254069"/>
                </a:cubicBezTo>
                <a:cubicBezTo>
                  <a:pt x="3011342" y="2254069"/>
                  <a:pt x="2930770" y="2173497"/>
                  <a:pt x="2930770" y="2074106"/>
                </a:cubicBezTo>
                <a:cubicBezTo>
                  <a:pt x="2930770" y="1974717"/>
                  <a:pt x="3011342" y="1894143"/>
                  <a:pt x="3110733" y="1894143"/>
                </a:cubicBezTo>
                <a:close/>
                <a:moveTo>
                  <a:pt x="2524579" y="1894143"/>
                </a:moveTo>
                <a:cubicBezTo>
                  <a:pt x="2623970" y="1894143"/>
                  <a:pt x="2704542" y="1974717"/>
                  <a:pt x="2704542" y="2074106"/>
                </a:cubicBezTo>
                <a:cubicBezTo>
                  <a:pt x="2704542" y="2173497"/>
                  <a:pt x="2623970" y="2254069"/>
                  <a:pt x="2524579" y="2254069"/>
                </a:cubicBezTo>
                <a:cubicBezTo>
                  <a:pt x="2425188" y="2254069"/>
                  <a:pt x="2344616" y="2173497"/>
                  <a:pt x="2344616" y="2074106"/>
                </a:cubicBezTo>
                <a:cubicBezTo>
                  <a:pt x="2344616" y="1974717"/>
                  <a:pt x="2425188" y="1894143"/>
                  <a:pt x="2524579" y="1894143"/>
                </a:cubicBezTo>
                <a:close/>
                <a:moveTo>
                  <a:pt x="1938425" y="1894143"/>
                </a:moveTo>
                <a:cubicBezTo>
                  <a:pt x="2037816" y="1894143"/>
                  <a:pt x="2118388" y="1974717"/>
                  <a:pt x="2118388" y="2074106"/>
                </a:cubicBezTo>
                <a:cubicBezTo>
                  <a:pt x="2118388" y="2173497"/>
                  <a:pt x="2037816" y="2254069"/>
                  <a:pt x="1938425" y="2254069"/>
                </a:cubicBezTo>
                <a:cubicBezTo>
                  <a:pt x="1839034" y="2254069"/>
                  <a:pt x="1758462" y="2173497"/>
                  <a:pt x="1758462" y="2074106"/>
                </a:cubicBezTo>
                <a:cubicBezTo>
                  <a:pt x="1758462" y="1974717"/>
                  <a:pt x="1839034" y="1894143"/>
                  <a:pt x="1938425" y="1894143"/>
                </a:cubicBezTo>
                <a:close/>
                <a:moveTo>
                  <a:pt x="1352271" y="1894143"/>
                </a:moveTo>
                <a:cubicBezTo>
                  <a:pt x="1451662" y="1894143"/>
                  <a:pt x="1532234" y="1974717"/>
                  <a:pt x="1532234" y="2074106"/>
                </a:cubicBezTo>
                <a:cubicBezTo>
                  <a:pt x="1532234" y="2173497"/>
                  <a:pt x="1451662" y="2254069"/>
                  <a:pt x="1352271" y="2254069"/>
                </a:cubicBezTo>
                <a:cubicBezTo>
                  <a:pt x="1252880" y="2254069"/>
                  <a:pt x="1172308" y="2173497"/>
                  <a:pt x="1172308" y="2074106"/>
                </a:cubicBezTo>
                <a:cubicBezTo>
                  <a:pt x="1172308" y="1974717"/>
                  <a:pt x="1252880" y="1894143"/>
                  <a:pt x="1352271" y="1894143"/>
                </a:cubicBezTo>
                <a:close/>
                <a:moveTo>
                  <a:pt x="766117" y="1894143"/>
                </a:moveTo>
                <a:cubicBezTo>
                  <a:pt x="865508" y="1894143"/>
                  <a:pt x="946080" y="1974717"/>
                  <a:pt x="946080" y="2074106"/>
                </a:cubicBezTo>
                <a:cubicBezTo>
                  <a:pt x="946080" y="2173497"/>
                  <a:pt x="865508" y="2254069"/>
                  <a:pt x="766117" y="2254069"/>
                </a:cubicBezTo>
                <a:cubicBezTo>
                  <a:pt x="666726" y="2254069"/>
                  <a:pt x="586154" y="2173497"/>
                  <a:pt x="586154" y="2074106"/>
                </a:cubicBezTo>
                <a:cubicBezTo>
                  <a:pt x="586154" y="1974717"/>
                  <a:pt x="666726" y="1894143"/>
                  <a:pt x="766117" y="1894143"/>
                </a:cubicBezTo>
                <a:close/>
                <a:moveTo>
                  <a:pt x="179963" y="1894143"/>
                </a:moveTo>
                <a:cubicBezTo>
                  <a:pt x="279354" y="1894143"/>
                  <a:pt x="359926" y="1974717"/>
                  <a:pt x="359926" y="2074106"/>
                </a:cubicBezTo>
                <a:cubicBezTo>
                  <a:pt x="359926" y="2173497"/>
                  <a:pt x="279354" y="2254069"/>
                  <a:pt x="179963" y="2254069"/>
                </a:cubicBezTo>
                <a:cubicBezTo>
                  <a:pt x="80572" y="2254069"/>
                  <a:pt x="0" y="2173497"/>
                  <a:pt x="0" y="2074106"/>
                </a:cubicBezTo>
                <a:cubicBezTo>
                  <a:pt x="0" y="1974717"/>
                  <a:pt x="80572" y="1894143"/>
                  <a:pt x="179963" y="1894143"/>
                </a:cubicBezTo>
                <a:close/>
                <a:moveTo>
                  <a:pt x="4869195" y="1262762"/>
                </a:moveTo>
                <a:cubicBezTo>
                  <a:pt x="4968586" y="1262762"/>
                  <a:pt x="5049158" y="1343334"/>
                  <a:pt x="5049158" y="1442725"/>
                </a:cubicBezTo>
                <a:cubicBezTo>
                  <a:pt x="5049158" y="1542117"/>
                  <a:pt x="4968586" y="1622688"/>
                  <a:pt x="4869195" y="1622688"/>
                </a:cubicBezTo>
                <a:cubicBezTo>
                  <a:pt x="4769804" y="1622688"/>
                  <a:pt x="4689232" y="1542117"/>
                  <a:pt x="4689232" y="1442725"/>
                </a:cubicBezTo>
                <a:cubicBezTo>
                  <a:pt x="4689232" y="1343334"/>
                  <a:pt x="4769804" y="1262762"/>
                  <a:pt x="4869195" y="1262762"/>
                </a:cubicBezTo>
                <a:close/>
                <a:moveTo>
                  <a:pt x="4283041" y="1262762"/>
                </a:moveTo>
                <a:cubicBezTo>
                  <a:pt x="4382432" y="1262762"/>
                  <a:pt x="4463004" y="1343334"/>
                  <a:pt x="4463004" y="1442725"/>
                </a:cubicBezTo>
                <a:cubicBezTo>
                  <a:pt x="4463004" y="1542117"/>
                  <a:pt x="4382432" y="1622688"/>
                  <a:pt x="4283041" y="1622688"/>
                </a:cubicBezTo>
                <a:cubicBezTo>
                  <a:pt x="4183650" y="1622688"/>
                  <a:pt x="4103078" y="1542117"/>
                  <a:pt x="4103078" y="1442725"/>
                </a:cubicBezTo>
                <a:cubicBezTo>
                  <a:pt x="4103078" y="1343334"/>
                  <a:pt x="4183650" y="1262762"/>
                  <a:pt x="4283041" y="1262762"/>
                </a:cubicBezTo>
                <a:close/>
                <a:moveTo>
                  <a:pt x="3696887" y="1262762"/>
                </a:moveTo>
                <a:cubicBezTo>
                  <a:pt x="3796278" y="1262762"/>
                  <a:pt x="3876850" y="1343334"/>
                  <a:pt x="3876850" y="1442725"/>
                </a:cubicBezTo>
                <a:cubicBezTo>
                  <a:pt x="3876850" y="1542117"/>
                  <a:pt x="3796278" y="1622688"/>
                  <a:pt x="3696887" y="1622688"/>
                </a:cubicBezTo>
                <a:cubicBezTo>
                  <a:pt x="3597496" y="1622688"/>
                  <a:pt x="3516924" y="1542117"/>
                  <a:pt x="3516924" y="1442725"/>
                </a:cubicBezTo>
                <a:cubicBezTo>
                  <a:pt x="3516924" y="1343334"/>
                  <a:pt x="3597496" y="1262762"/>
                  <a:pt x="3696887" y="1262762"/>
                </a:cubicBezTo>
                <a:close/>
                <a:moveTo>
                  <a:pt x="3110733" y="1262762"/>
                </a:moveTo>
                <a:cubicBezTo>
                  <a:pt x="3210124" y="1262762"/>
                  <a:pt x="3290696" y="1343334"/>
                  <a:pt x="3290696" y="1442725"/>
                </a:cubicBezTo>
                <a:cubicBezTo>
                  <a:pt x="3290696" y="1542117"/>
                  <a:pt x="3210124" y="1622688"/>
                  <a:pt x="3110733" y="1622688"/>
                </a:cubicBezTo>
                <a:cubicBezTo>
                  <a:pt x="3011342" y="1622688"/>
                  <a:pt x="2930770" y="1542117"/>
                  <a:pt x="2930770" y="1442725"/>
                </a:cubicBezTo>
                <a:cubicBezTo>
                  <a:pt x="2930770" y="1343334"/>
                  <a:pt x="3011342" y="1262762"/>
                  <a:pt x="3110733" y="1262762"/>
                </a:cubicBezTo>
                <a:close/>
                <a:moveTo>
                  <a:pt x="2524579" y="1262762"/>
                </a:moveTo>
                <a:cubicBezTo>
                  <a:pt x="2623970" y="1262762"/>
                  <a:pt x="2704542" y="1343334"/>
                  <a:pt x="2704542" y="1442725"/>
                </a:cubicBezTo>
                <a:cubicBezTo>
                  <a:pt x="2704542" y="1542117"/>
                  <a:pt x="2623970" y="1622688"/>
                  <a:pt x="2524579" y="1622688"/>
                </a:cubicBezTo>
                <a:cubicBezTo>
                  <a:pt x="2425188" y="1622688"/>
                  <a:pt x="2344616" y="1542117"/>
                  <a:pt x="2344616" y="1442725"/>
                </a:cubicBezTo>
                <a:cubicBezTo>
                  <a:pt x="2344616" y="1343334"/>
                  <a:pt x="2425188" y="1262762"/>
                  <a:pt x="2524579" y="1262762"/>
                </a:cubicBezTo>
                <a:close/>
                <a:moveTo>
                  <a:pt x="1938425" y="1262762"/>
                </a:moveTo>
                <a:cubicBezTo>
                  <a:pt x="2037816" y="1262762"/>
                  <a:pt x="2118388" y="1343334"/>
                  <a:pt x="2118388" y="1442725"/>
                </a:cubicBezTo>
                <a:cubicBezTo>
                  <a:pt x="2118388" y="1542117"/>
                  <a:pt x="2037816" y="1622688"/>
                  <a:pt x="1938425" y="1622688"/>
                </a:cubicBezTo>
                <a:cubicBezTo>
                  <a:pt x="1839034" y="1622688"/>
                  <a:pt x="1758462" y="1542117"/>
                  <a:pt x="1758462" y="1442725"/>
                </a:cubicBezTo>
                <a:cubicBezTo>
                  <a:pt x="1758462" y="1343334"/>
                  <a:pt x="1839034" y="1262762"/>
                  <a:pt x="1938425" y="1262762"/>
                </a:cubicBezTo>
                <a:close/>
                <a:moveTo>
                  <a:pt x="1352271" y="1262762"/>
                </a:moveTo>
                <a:cubicBezTo>
                  <a:pt x="1451662" y="1262762"/>
                  <a:pt x="1532234" y="1343334"/>
                  <a:pt x="1532234" y="1442725"/>
                </a:cubicBezTo>
                <a:cubicBezTo>
                  <a:pt x="1532234" y="1542117"/>
                  <a:pt x="1451662" y="1622688"/>
                  <a:pt x="1352271" y="1622688"/>
                </a:cubicBezTo>
                <a:cubicBezTo>
                  <a:pt x="1252880" y="1622688"/>
                  <a:pt x="1172308" y="1542117"/>
                  <a:pt x="1172308" y="1442725"/>
                </a:cubicBezTo>
                <a:cubicBezTo>
                  <a:pt x="1172308" y="1343334"/>
                  <a:pt x="1252880" y="1262762"/>
                  <a:pt x="1352271" y="1262762"/>
                </a:cubicBezTo>
                <a:close/>
                <a:moveTo>
                  <a:pt x="766117" y="1262762"/>
                </a:moveTo>
                <a:cubicBezTo>
                  <a:pt x="865508" y="1262762"/>
                  <a:pt x="946080" y="1343334"/>
                  <a:pt x="946080" y="1442725"/>
                </a:cubicBezTo>
                <a:cubicBezTo>
                  <a:pt x="946080" y="1542117"/>
                  <a:pt x="865508" y="1622688"/>
                  <a:pt x="766117" y="1622688"/>
                </a:cubicBezTo>
                <a:cubicBezTo>
                  <a:pt x="666726" y="1622688"/>
                  <a:pt x="586154" y="1542117"/>
                  <a:pt x="586154" y="1442725"/>
                </a:cubicBezTo>
                <a:cubicBezTo>
                  <a:pt x="586154" y="1343334"/>
                  <a:pt x="666726" y="1262762"/>
                  <a:pt x="766117" y="1262762"/>
                </a:cubicBezTo>
                <a:close/>
                <a:moveTo>
                  <a:pt x="179963" y="1262762"/>
                </a:moveTo>
                <a:cubicBezTo>
                  <a:pt x="279354" y="1262762"/>
                  <a:pt x="359926" y="1343334"/>
                  <a:pt x="359926" y="1442725"/>
                </a:cubicBezTo>
                <a:cubicBezTo>
                  <a:pt x="359926" y="1542117"/>
                  <a:pt x="279354" y="1622688"/>
                  <a:pt x="179963" y="1622688"/>
                </a:cubicBezTo>
                <a:cubicBezTo>
                  <a:pt x="80572" y="1622688"/>
                  <a:pt x="0" y="1542117"/>
                  <a:pt x="0" y="1442725"/>
                </a:cubicBezTo>
                <a:cubicBezTo>
                  <a:pt x="0" y="1343334"/>
                  <a:pt x="80572" y="1262762"/>
                  <a:pt x="179963" y="1262762"/>
                </a:cubicBezTo>
                <a:close/>
                <a:moveTo>
                  <a:pt x="4869195" y="631381"/>
                </a:moveTo>
                <a:cubicBezTo>
                  <a:pt x="4968586" y="631381"/>
                  <a:pt x="5049158" y="711953"/>
                  <a:pt x="5049158" y="811344"/>
                </a:cubicBezTo>
                <a:cubicBezTo>
                  <a:pt x="5049158" y="910735"/>
                  <a:pt x="4968586" y="991307"/>
                  <a:pt x="4869195" y="991307"/>
                </a:cubicBezTo>
                <a:cubicBezTo>
                  <a:pt x="4769804" y="991307"/>
                  <a:pt x="4689232" y="910735"/>
                  <a:pt x="4689232" y="811344"/>
                </a:cubicBezTo>
                <a:cubicBezTo>
                  <a:pt x="4689232" y="711953"/>
                  <a:pt x="4769804" y="631381"/>
                  <a:pt x="4869195" y="631381"/>
                </a:cubicBezTo>
                <a:close/>
                <a:moveTo>
                  <a:pt x="4283041" y="631381"/>
                </a:moveTo>
                <a:cubicBezTo>
                  <a:pt x="4382432" y="631381"/>
                  <a:pt x="4463004" y="711953"/>
                  <a:pt x="4463004" y="811344"/>
                </a:cubicBezTo>
                <a:cubicBezTo>
                  <a:pt x="4463004" y="910735"/>
                  <a:pt x="4382432" y="991307"/>
                  <a:pt x="4283041" y="991307"/>
                </a:cubicBezTo>
                <a:cubicBezTo>
                  <a:pt x="4183650" y="991307"/>
                  <a:pt x="4103078" y="910735"/>
                  <a:pt x="4103078" y="811344"/>
                </a:cubicBezTo>
                <a:cubicBezTo>
                  <a:pt x="4103078" y="711953"/>
                  <a:pt x="4183650" y="631381"/>
                  <a:pt x="4283041" y="631381"/>
                </a:cubicBezTo>
                <a:close/>
                <a:moveTo>
                  <a:pt x="3696887" y="631381"/>
                </a:moveTo>
                <a:cubicBezTo>
                  <a:pt x="3796278" y="631381"/>
                  <a:pt x="3876850" y="711953"/>
                  <a:pt x="3876850" y="811344"/>
                </a:cubicBezTo>
                <a:cubicBezTo>
                  <a:pt x="3876850" y="910735"/>
                  <a:pt x="3796278" y="991307"/>
                  <a:pt x="3696887" y="991307"/>
                </a:cubicBezTo>
                <a:cubicBezTo>
                  <a:pt x="3597496" y="991307"/>
                  <a:pt x="3516924" y="910735"/>
                  <a:pt x="3516924" y="811344"/>
                </a:cubicBezTo>
                <a:cubicBezTo>
                  <a:pt x="3516924" y="711953"/>
                  <a:pt x="3597496" y="631381"/>
                  <a:pt x="3696887" y="631381"/>
                </a:cubicBezTo>
                <a:close/>
                <a:moveTo>
                  <a:pt x="3110733" y="631381"/>
                </a:moveTo>
                <a:cubicBezTo>
                  <a:pt x="3210124" y="631381"/>
                  <a:pt x="3290696" y="711953"/>
                  <a:pt x="3290696" y="811344"/>
                </a:cubicBezTo>
                <a:cubicBezTo>
                  <a:pt x="3290696" y="910735"/>
                  <a:pt x="3210124" y="991307"/>
                  <a:pt x="3110733" y="991307"/>
                </a:cubicBezTo>
                <a:cubicBezTo>
                  <a:pt x="3011342" y="991307"/>
                  <a:pt x="2930770" y="910735"/>
                  <a:pt x="2930770" y="811344"/>
                </a:cubicBezTo>
                <a:cubicBezTo>
                  <a:pt x="2930770" y="711953"/>
                  <a:pt x="3011342" y="631381"/>
                  <a:pt x="3110733" y="631381"/>
                </a:cubicBezTo>
                <a:close/>
                <a:moveTo>
                  <a:pt x="2524579" y="631381"/>
                </a:moveTo>
                <a:cubicBezTo>
                  <a:pt x="2623970" y="631381"/>
                  <a:pt x="2704542" y="711953"/>
                  <a:pt x="2704542" y="811344"/>
                </a:cubicBezTo>
                <a:cubicBezTo>
                  <a:pt x="2704542" y="910735"/>
                  <a:pt x="2623970" y="991307"/>
                  <a:pt x="2524579" y="991307"/>
                </a:cubicBezTo>
                <a:cubicBezTo>
                  <a:pt x="2425188" y="991307"/>
                  <a:pt x="2344616" y="910735"/>
                  <a:pt x="2344616" y="811344"/>
                </a:cubicBezTo>
                <a:cubicBezTo>
                  <a:pt x="2344616" y="711953"/>
                  <a:pt x="2425188" y="631381"/>
                  <a:pt x="2524579" y="631381"/>
                </a:cubicBezTo>
                <a:close/>
                <a:moveTo>
                  <a:pt x="1938425" y="631381"/>
                </a:moveTo>
                <a:cubicBezTo>
                  <a:pt x="2037816" y="631381"/>
                  <a:pt x="2118388" y="711953"/>
                  <a:pt x="2118388" y="811344"/>
                </a:cubicBezTo>
                <a:cubicBezTo>
                  <a:pt x="2118388" y="910735"/>
                  <a:pt x="2037816" y="991307"/>
                  <a:pt x="1938425" y="991307"/>
                </a:cubicBezTo>
                <a:cubicBezTo>
                  <a:pt x="1839034" y="991307"/>
                  <a:pt x="1758462" y="910735"/>
                  <a:pt x="1758462" y="811344"/>
                </a:cubicBezTo>
                <a:cubicBezTo>
                  <a:pt x="1758462" y="711953"/>
                  <a:pt x="1839034" y="631381"/>
                  <a:pt x="1938425" y="631381"/>
                </a:cubicBezTo>
                <a:close/>
                <a:moveTo>
                  <a:pt x="1352271" y="631381"/>
                </a:moveTo>
                <a:cubicBezTo>
                  <a:pt x="1451662" y="631381"/>
                  <a:pt x="1532234" y="711953"/>
                  <a:pt x="1532234" y="811344"/>
                </a:cubicBezTo>
                <a:cubicBezTo>
                  <a:pt x="1532234" y="910735"/>
                  <a:pt x="1451662" y="991307"/>
                  <a:pt x="1352271" y="991307"/>
                </a:cubicBezTo>
                <a:cubicBezTo>
                  <a:pt x="1252880" y="991307"/>
                  <a:pt x="1172308" y="910735"/>
                  <a:pt x="1172308" y="811344"/>
                </a:cubicBezTo>
                <a:cubicBezTo>
                  <a:pt x="1172308" y="711953"/>
                  <a:pt x="1252880" y="631381"/>
                  <a:pt x="1352271" y="631381"/>
                </a:cubicBezTo>
                <a:close/>
                <a:moveTo>
                  <a:pt x="766117" y="631381"/>
                </a:moveTo>
                <a:cubicBezTo>
                  <a:pt x="865508" y="631381"/>
                  <a:pt x="946080" y="711953"/>
                  <a:pt x="946080" y="811344"/>
                </a:cubicBezTo>
                <a:cubicBezTo>
                  <a:pt x="946080" y="910735"/>
                  <a:pt x="865508" y="991307"/>
                  <a:pt x="766117" y="991307"/>
                </a:cubicBezTo>
                <a:cubicBezTo>
                  <a:pt x="666726" y="991307"/>
                  <a:pt x="586154" y="910735"/>
                  <a:pt x="586154" y="811344"/>
                </a:cubicBezTo>
                <a:cubicBezTo>
                  <a:pt x="586154" y="711953"/>
                  <a:pt x="666726" y="631381"/>
                  <a:pt x="766117" y="631381"/>
                </a:cubicBezTo>
                <a:close/>
                <a:moveTo>
                  <a:pt x="179963" y="631381"/>
                </a:moveTo>
                <a:cubicBezTo>
                  <a:pt x="279354" y="631381"/>
                  <a:pt x="359926" y="711953"/>
                  <a:pt x="359926" y="811344"/>
                </a:cubicBezTo>
                <a:cubicBezTo>
                  <a:pt x="359926" y="910735"/>
                  <a:pt x="279354" y="991307"/>
                  <a:pt x="179963" y="991307"/>
                </a:cubicBezTo>
                <a:cubicBezTo>
                  <a:pt x="80572" y="991307"/>
                  <a:pt x="0" y="910735"/>
                  <a:pt x="0" y="811344"/>
                </a:cubicBezTo>
                <a:cubicBezTo>
                  <a:pt x="0" y="711953"/>
                  <a:pt x="80572" y="631381"/>
                  <a:pt x="179963" y="631381"/>
                </a:cubicBezTo>
                <a:close/>
                <a:moveTo>
                  <a:pt x="4869195" y="0"/>
                </a:moveTo>
                <a:cubicBezTo>
                  <a:pt x="4968586" y="0"/>
                  <a:pt x="5049158" y="80572"/>
                  <a:pt x="5049158" y="179963"/>
                </a:cubicBezTo>
                <a:cubicBezTo>
                  <a:pt x="5049158" y="279354"/>
                  <a:pt x="4968586" y="359926"/>
                  <a:pt x="4869195" y="359926"/>
                </a:cubicBezTo>
                <a:cubicBezTo>
                  <a:pt x="4769804" y="359926"/>
                  <a:pt x="4689232" y="279354"/>
                  <a:pt x="4689232" y="179963"/>
                </a:cubicBezTo>
                <a:cubicBezTo>
                  <a:pt x="4689232" y="80572"/>
                  <a:pt x="4769804" y="0"/>
                  <a:pt x="4869195" y="0"/>
                </a:cubicBezTo>
                <a:close/>
                <a:moveTo>
                  <a:pt x="4283041" y="0"/>
                </a:moveTo>
                <a:cubicBezTo>
                  <a:pt x="4382432" y="0"/>
                  <a:pt x="4463004" y="80572"/>
                  <a:pt x="4463004" y="179963"/>
                </a:cubicBezTo>
                <a:cubicBezTo>
                  <a:pt x="4463004" y="279354"/>
                  <a:pt x="4382432" y="359926"/>
                  <a:pt x="4283041" y="359926"/>
                </a:cubicBezTo>
                <a:cubicBezTo>
                  <a:pt x="4183650" y="359926"/>
                  <a:pt x="4103078" y="279354"/>
                  <a:pt x="4103078" y="179963"/>
                </a:cubicBezTo>
                <a:cubicBezTo>
                  <a:pt x="4103078" y="80572"/>
                  <a:pt x="4183650" y="0"/>
                  <a:pt x="4283041" y="0"/>
                </a:cubicBezTo>
                <a:close/>
                <a:moveTo>
                  <a:pt x="3696887" y="0"/>
                </a:moveTo>
                <a:cubicBezTo>
                  <a:pt x="3796278" y="0"/>
                  <a:pt x="3876850" y="80572"/>
                  <a:pt x="3876850" y="179963"/>
                </a:cubicBezTo>
                <a:cubicBezTo>
                  <a:pt x="3876850" y="279354"/>
                  <a:pt x="3796278" y="359926"/>
                  <a:pt x="3696887" y="359926"/>
                </a:cubicBezTo>
                <a:cubicBezTo>
                  <a:pt x="3597496" y="359926"/>
                  <a:pt x="3516924" y="279354"/>
                  <a:pt x="3516924" y="179963"/>
                </a:cubicBezTo>
                <a:cubicBezTo>
                  <a:pt x="3516924" y="80572"/>
                  <a:pt x="3597496" y="0"/>
                  <a:pt x="3696887" y="0"/>
                </a:cubicBezTo>
                <a:close/>
                <a:moveTo>
                  <a:pt x="3110733" y="0"/>
                </a:moveTo>
                <a:cubicBezTo>
                  <a:pt x="3210124" y="0"/>
                  <a:pt x="3290696" y="80572"/>
                  <a:pt x="3290696" y="179963"/>
                </a:cubicBezTo>
                <a:cubicBezTo>
                  <a:pt x="3290696" y="279354"/>
                  <a:pt x="3210124" y="359926"/>
                  <a:pt x="3110733" y="359926"/>
                </a:cubicBezTo>
                <a:cubicBezTo>
                  <a:pt x="3011342" y="359926"/>
                  <a:pt x="2930770" y="279354"/>
                  <a:pt x="2930770" y="179963"/>
                </a:cubicBezTo>
                <a:cubicBezTo>
                  <a:pt x="2930770" y="80572"/>
                  <a:pt x="3011342" y="0"/>
                  <a:pt x="3110733" y="0"/>
                </a:cubicBezTo>
                <a:close/>
                <a:moveTo>
                  <a:pt x="2524579" y="0"/>
                </a:moveTo>
                <a:cubicBezTo>
                  <a:pt x="2623970" y="0"/>
                  <a:pt x="2704542" y="80572"/>
                  <a:pt x="2704542" y="179963"/>
                </a:cubicBezTo>
                <a:cubicBezTo>
                  <a:pt x="2704542" y="279354"/>
                  <a:pt x="2623970" y="359926"/>
                  <a:pt x="2524579" y="359926"/>
                </a:cubicBezTo>
                <a:cubicBezTo>
                  <a:pt x="2425188" y="359926"/>
                  <a:pt x="2344616" y="279354"/>
                  <a:pt x="2344616" y="179963"/>
                </a:cubicBezTo>
                <a:cubicBezTo>
                  <a:pt x="2344616" y="80572"/>
                  <a:pt x="2425188" y="0"/>
                  <a:pt x="2524579" y="0"/>
                </a:cubicBezTo>
                <a:close/>
                <a:moveTo>
                  <a:pt x="1938425" y="0"/>
                </a:moveTo>
                <a:cubicBezTo>
                  <a:pt x="2037816" y="0"/>
                  <a:pt x="2118388" y="80572"/>
                  <a:pt x="2118388" y="179963"/>
                </a:cubicBezTo>
                <a:cubicBezTo>
                  <a:pt x="2118388" y="279354"/>
                  <a:pt x="2037816" y="359926"/>
                  <a:pt x="1938425" y="359926"/>
                </a:cubicBezTo>
                <a:cubicBezTo>
                  <a:pt x="1839034" y="359926"/>
                  <a:pt x="1758462" y="279354"/>
                  <a:pt x="1758462" y="179963"/>
                </a:cubicBezTo>
                <a:cubicBezTo>
                  <a:pt x="1758462" y="80572"/>
                  <a:pt x="1839034" y="0"/>
                  <a:pt x="1938425" y="0"/>
                </a:cubicBezTo>
                <a:close/>
                <a:moveTo>
                  <a:pt x="1352271" y="0"/>
                </a:moveTo>
                <a:cubicBezTo>
                  <a:pt x="1451662" y="0"/>
                  <a:pt x="1532234" y="80572"/>
                  <a:pt x="1532234" y="179963"/>
                </a:cubicBezTo>
                <a:cubicBezTo>
                  <a:pt x="1532234" y="279354"/>
                  <a:pt x="1451662" y="359926"/>
                  <a:pt x="1352271" y="359926"/>
                </a:cubicBezTo>
                <a:cubicBezTo>
                  <a:pt x="1252880" y="359926"/>
                  <a:pt x="1172308" y="279354"/>
                  <a:pt x="1172308" y="179963"/>
                </a:cubicBezTo>
                <a:cubicBezTo>
                  <a:pt x="1172308" y="80572"/>
                  <a:pt x="1252880" y="0"/>
                  <a:pt x="1352271" y="0"/>
                </a:cubicBezTo>
                <a:close/>
                <a:moveTo>
                  <a:pt x="766117" y="0"/>
                </a:moveTo>
                <a:cubicBezTo>
                  <a:pt x="865508" y="0"/>
                  <a:pt x="946080" y="80572"/>
                  <a:pt x="946080" y="179963"/>
                </a:cubicBezTo>
                <a:cubicBezTo>
                  <a:pt x="946080" y="279354"/>
                  <a:pt x="865508" y="359926"/>
                  <a:pt x="766117" y="359926"/>
                </a:cubicBezTo>
                <a:cubicBezTo>
                  <a:pt x="666726" y="359926"/>
                  <a:pt x="586154" y="279354"/>
                  <a:pt x="586154" y="179963"/>
                </a:cubicBezTo>
                <a:cubicBezTo>
                  <a:pt x="586154" y="80572"/>
                  <a:pt x="666726" y="0"/>
                  <a:pt x="766117" y="0"/>
                </a:cubicBezTo>
                <a:close/>
                <a:moveTo>
                  <a:pt x="179963" y="0"/>
                </a:moveTo>
                <a:cubicBezTo>
                  <a:pt x="279354" y="0"/>
                  <a:pt x="359926" y="80572"/>
                  <a:pt x="359926" y="179963"/>
                </a:cubicBezTo>
                <a:cubicBezTo>
                  <a:pt x="359926" y="279354"/>
                  <a:pt x="279354" y="359926"/>
                  <a:pt x="179963" y="359926"/>
                </a:cubicBezTo>
                <a:cubicBezTo>
                  <a:pt x="80572" y="359926"/>
                  <a:pt x="0" y="279354"/>
                  <a:pt x="0" y="179963"/>
                </a:cubicBezTo>
                <a:cubicBezTo>
                  <a:pt x="0" y="80572"/>
                  <a:pt x="80572" y="0"/>
                  <a:pt x="179963" y="0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直接连接符 18" descr="e7e5dd40-5f68-4cc1-969f-aac0050811a5"/>
          <p:cNvCxnSpPr/>
          <p:nvPr/>
        </p:nvCxnSpPr>
        <p:spPr>
          <a:xfrm>
            <a:off x="171450" y="0"/>
            <a:ext cx="0" cy="68580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 descr="c6e99b2e-9cd1-43cf-ac4a-f4fcc6c3ebcd"/>
          <p:cNvGrpSpPr/>
          <p:nvPr/>
        </p:nvGrpSpPr>
        <p:grpSpPr>
          <a:xfrm>
            <a:off x="660400" y="476250"/>
            <a:ext cx="371475" cy="123824"/>
            <a:chOff x="11125200" y="476250"/>
            <a:chExt cx="371475" cy="123824"/>
          </a:xfrm>
        </p:grpSpPr>
        <p:cxnSp>
          <p:nvCxnSpPr>
            <p:cNvPr id="28" name="直接连接符 27" descr="9330a4c9-dd3a-4a93-a8ea-9078abe54817"/>
            <p:cNvCxnSpPr>
              <a:cxnSpLocks/>
            </p:cNvCxnSpPr>
            <p:nvPr/>
          </p:nvCxnSpPr>
          <p:spPr>
            <a:xfrm>
              <a:off x="11125200" y="476250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 descr="a25c6dc2-e609-41c8-bd05-cafe4e52d666"/>
            <p:cNvCxnSpPr>
              <a:cxnSpLocks/>
            </p:cNvCxnSpPr>
            <p:nvPr/>
          </p:nvCxnSpPr>
          <p:spPr>
            <a:xfrm>
              <a:off x="11125200" y="538162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 descr="9f97ef9a-8113-4c61-9841-778733e1f2d8"/>
            <p:cNvCxnSpPr>
              <a:cxnSpLocks/>
            </p:cNvCxnSpPr>
            <p:nvPr/>
          </p:nvCxnSpPr>
          <p:spPr>
            <a:xfrm>
              <a:off x="11125200" y="600074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 descr="5877b351-d6c0-4031-a202-f4f8f4b69502"/>
          <p:cNvSpPr/>
          <p:nvPr/>
        </p:nvSpPr>
        <p:spPr>
          <a:xfrm>
            <a:off x="-1" y="6134101"/>
            <a:ext cx="342899" cy="723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 descr="03d80758-131f-4d85-bff3-e66ba265cd1d"/>
          <p:cNvSpPr/>
          <p:nvPr/>
        </p:nvSpPr>
        <p:spPr>
          <a:xfrm>
            <a:off x="6604000" y="500643"/>
            <a:ext cx="4914541" cy="610335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标题占位符 54"/>
          <p:cNvSpPr>
            <a:spLocks noGrp="1"/>
          </p:cNvSpPr>
          <p:nvPr>
            <p:ph type="title"/>
          </p:nvPr>
        </p:nvSpPr>
        <p:spPr>
          <a:xfrm>
            <a:off x="1249372" y="128587"/>
            <a:ext cx="10269528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altLang="zh-CN" dirty="0"/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椭圆 6"/>
          <p:cNvSpPr/>
          <p:nvPr/>
        </p:nvSpPr>
        <p:spPr>
          <a:xfrm>
            <a:off x="785822" y="496536"/>
            <a:ext cx="455964" cy="45596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60400" y="496536"/>
            <a:ext cx="455964" cy="4559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728460"/>
            <a:ext cx="11518900" cy="1295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1518900" y="6728460"/>
            <a:ext cx="673100" cy="1295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1125200" y="662606"/>
            <a:ext cx="371475" cy="123824"/>
            <a:chOff x="11125200" y="476250"/>
            <a:chExt cx="371475" cy="123824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11125200" y="476250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cxnSpLocks/>
            </p:cNvCxnSpPr>
            <p:nvPr/>
          </p:nvCxnSpPr>
          <p:spPr>
            <a:xfrm>
              <a:off x="11125200" y="538162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11125200" y="600074"/>
              <a:ext cx="371475" cy="0"/>
            </a:xfrm>
            <a:prstGeom prst="line">
              <a:avLst/>
            </a:prstGeom>
            <a:ln w="19050" cap="rnd">
              <a:solidFill>
                <a:schemeClr val="accent2">
                  <a:lumMod val="90000"/>
                  <a:lumOff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0.xml.rels><?xml version="1.0" encoding="UTF-8" standalone="yes"?><Relationships xmlns="http://schemas.openxmlformats.org/package/2006/relationships"><Relationship Id="R97767f56a84c46e6" Target="../slideLayouts/slideLayout5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29bf29e1ec904cfe" Target="../slideLayouts/slideLayout4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9aa2da4167a54201" Target="../slideLayouts/slideLayout5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50f6491ccae549aa" Target="../slideLayouts/slideLayout5.xml" Type="http://schemas.openxmlformats.org/officeDocument/2006/relationships/slideLayout"/><Relationship Id="rId3" Target="../media/image13.jpg" Type="http://schemas.openxmlformats.org/officeDocument/2006/relationships/image"/><Relationship Id="rId4" Target="../media/pic-eb1a3dc44be04b688d7f01e3c0945043.jp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94e76327827f4efe" Target="../slideLayouts/slideLayout4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151eedd776674e05" Target="../slideLayouts/slideLayout5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8b34b09cdc984dd0" Target="../slideLayouts/slideLayout5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3bfe652059754d3b" Target="../slideLayouts/slideLayout4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e506bb525e2f44ce" Target="../slideLayouts/slideLayout5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56aecacc7d4b49be" Target="../slideLayouts/slideLayout5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7e56ea4835384e28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26a0a0807d1240fb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acf1d1c2f289419c" Target="../slideLayouts/slideLayout5.xml" Type="http://schemas.openxmlformats.org/officeDocument/2006/relationships/slideLayout"/><Relationship Id="rId1" Target="../tags/tag1322.xml" Type="http://schemas.openxmlformats.org/officeDocument/2006/relationships/tags"/><Relationship Id="rId4" Target="../media/image222.jpg" Type="http://schemas.openxmlformats.org/officeDocument/2006/relationships/image"/><Relationship Id="rId5" Target="../media/pic-21ae21f0f65141b794aa256792b0cf9d.jp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88ec8858b14e422d" Target="../slideLayouts/slideLayout4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7b72cc7f8f054015" Target="../slideLayouts/slideLayout5.xml" Type="http://schemas.openxmlformats.org/officeDocument/2006/relationships/slideLayout"/></Relationships>
</file>

<file path=ppt/slides/slide10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152c463-9299-4087-9f7d-9f3a6d748a18" id="47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2880">
                <a:solidFill>
                  <a:srgbClr val="0A6BFF"/>
                </a:solidFill>
                <a:ea typeface="OPPOSans B"/>
              </a:rPr>
              <a:t>研究意义</a:t>
            </a:r>
          </a:p>
        </p:txBody>
      </p:sp>
      <p:grpSp>
        <p:nvGrpSpPr>
          <p:cNvPr descr="a0b59955-d6ed-4e8e-a895-628467899cc6" id="36" name="c99bb692-5796-46c6-9406-d546009e5465.source.3.zh-Hans.pptx">
            <a:extLst>
              <a:ext uri="{FF2B5EF4-FFF2-40B4-BE49-F238E27FC236}">
                <a16:creationId id="{29943ED2-F09C-6681-32A6-FE6CEA6A4D33}"/>
              </a:ext>
            </a:extLst>
          </p:cNvPr>
          <p:cNvGrpSpPr/>
          <p:nvPr/>
        </p:nvGrpSpPr>
        <p:grpSpPr>
          <a:xfrm>
            <a:off x="825499" y="1503245"/>
            <a:ext cx="10541001" cy="4630855"/>
            <a:chOff x="825499" y="1503245"/>
            <a:chExt cx="10541001" cy="4630855"/>
          </a:xfrm>
        </p:grpSpPr>
        <p:sp>
          <p:nvSpPr>
            <p:cNvPr descr="51ea97e7-21a2-4fd4-97d3-88c454d90b5e" id="16" name="Title">
              <a:extLst>
                <a:ext uri="{FF2B5EF4-FFF2-40B4-BE49-F238E27FC236}">
                  <a16:creationId id="{BFED3F7D-7642-42B3-B87E-A3151C205EDF}"/>
                </a:ext>
              </a:extLst>
            </p:cNvPr>
            <p:cNvSpPr txBox="1"/>
            <p:nvPr/>
          </p:nvSpPr>
          <p:spPr>
            <a:xfrm flipV="false" flipH="false">
              <a:off x="825499" y="5409488"/>
              <a:ext cx="10541001" cy="724612"/>
            </a:xfrm>
            <a:prstGeom prst="rect">
              <a:avLst/>
            </a:prstGeom>
            <a:noFill/>
          </p:spPr>
          <p:txBody>
            <a:bodyPr rtlCol="0" wrap="square">
              <a:norm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b="false" i="false" u="none" sz="1600">
                  <a:solidFill>
                    <a:srgbClr val="000000"/>
                  </a:solidFill>
                  <a:ea typeface="OPPOSans B"/>
                </a:rPr>
                <a:t>技术突破助力多领域发展</a:t>
              </a:r>
            </a:p>
          </p:txBody>
        </p:sp>
        <p:grpSp>
          <p:nvGrpSpPr>
            <p:cNvPr descr="9b750b31-922a-4173-8b8c-b15653550588" id="23" name="组合 22">
              <a:extLst>
                <a:ext uri="{FF2B5EF4-FFF2-40B4-BE49-F238E27FC236}">
                  <a16:creationId id="{D074992D-A415-C977-69E9-24934DF7D49D}"/>
                </a:ext>
              </a:extLst>
            </p:cNvPr>
            <p:cNvGrpSpPr/>
            <p:nvPr/>
          </p:nvGrpSpPr>
          <p:grpSpPr>
            <a:xfrm>
              <a:off x="953020" y="1503245"/>
              <a:ext cx="10146779" cy="3121480"/>
              <a:chOff x="953020" y="1503245"/>
              <a:chExt cx="10146779" cy="3121480"/>
            </a:xfrm>
          </p:grpSpPr>
          <p:grpSp>
            <p:nvGrpSpPr>
              <p:cNvPr descr="00b35e7b-ef15-463b-be5e-11bb4ebced53" id="6" name="组合 5">
                <a:extLst>
                  <a:ext uri="{FF2B5EF4-FFF2-40B4-BE49-F238E27FC236}">
                    <a16:creationId id="{52E8714E-9A30-4D43-5F09-06144404CEDE}"/>
                  </a:ext>
                </a:extLst>
              </p:cNvPr>
              <p:cNvGrpSpPr/>
              <p:nvPr/>
            </p:nvGrpSpPr>
            <p:grpSpPr>
              <a:xfrm>
                <a:off x="4704217" y="1503245"/>
                <a:ext cx="2644385" cy="3121480"/>
                <a:chOff x="5135155" y="1503245"/>
                <a:chExt cx="2644385" cy="3121480"/>
              </a:xfrm>
            </p:grpSpPr>
            <p:sp>
              <p:nvSpPr>
                <p:cNvPr descr="d8ec993a-306d-44c4-851a-89c85810192c" id="3" name="矩形: 圆角 2">
                  <a:extLst>
                    <a:ext uri="{FF2B5EF4-FFF2-40B4-BE49-F238E27FC236}">
                      <a16:creationId id="{C10A78AF-3620-4B45-A76C-08293970B1F5}"/>
                    </a:ext>
                  </a:extLst>
                </p:cNvPr>
                <p:cNvSpPr/>
                <p:nvPr/>
              </p:nvSpPr>
              <p:spPr>
                <a:xfrm flipV="false" flipH="false">
                  <a:off x="5135155" y="2062629"/>
                  <a:ext cx="2644385" cy="2562096"/>
                </a:xfrm>
                <a:prstGeom prst="roundRect">
                  <a:avLst>
                    <a:gd fmla="val 12000" name="adj"/>
                  </a:avLst>
                </a:prstGeom>
                <a:solidFill>
                  <a:schemeClr val="accent1"/>
                </a:solidFill>
                <a:ln cap="rnd" w="12700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descr="32f9133d-c972-4039-bf4d-cf5d4a1e3af3" id="17" name="Bullet1">
                  <a:extLst>
                    <a:ext uri="{FF2B5EF4-FFF2-40B4-BE49-F238E27FC236}">
                      <a16:creationId id="{86CB792E-1986-4CE5-99D2-8B89F674735E}"/>
                    </a:ext>
                  </a:extLst>
                </p:cNvPr>
                <p:cNvSpPr txBox="1"/>
                <p:nvPr/>
              </p:nvSpPr>
              <p:spPr>
                <a:xfrm flipV="false" flipH="false">
                  <a:off x="5389718" y="2337689"/>
                  <a:ext cx="2263518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="b" anchorCtr="1" wrap="square">
                  <a:normAutofit/>
                </a:bodyPr>
                <a:lstStyle/>
                <a:p>
                  <a:pPr algn="ctr"/>
                  <a:r>
                    <a:rPr lang="en-US" b="true" i="false" u="none" sz="1800">
                      <a:solidFill>
                        <a:srgbClr val="FFFFFF"/>
                      </a:solidFill>
                      <a:ea typeface="OPPOSans B"/>
                    </a:rPr>
                    <a:t>提高安全性</a:t>
                  </a:r>
                </a:p>
              </p:txBody>
            </p:sp>
            <p:sp>
              <p:nvSpPr>
                <p:cNvPr descr="e909818f-5e3b-4f99-8c2f-efef5b662ec6" id="18" name="Text1">
                  <a:extLst>
                    <a:ext uri="{FF2B5EF4-FFF2-40B4-BE49-F238E27FC236}">
                      <a16:creationId id="{54931A12-E96C-40DF-BE42-375ADD9DF1CC}"/>
                    </a:ext>
                  </a:extLst>
                </p:cNvPr>
                <p:cNvSpPr/>
                <p:nvPr/>
              </p:nvSpPr>
              <p:spPr>
                <a:xfrm flipV="false" flipH="false">
                  <a:off x="5317441" y="3028929"/>
                  <a:ext cx="2427389" cy="123827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anchor="t" anchorCtr="1" bIns="45720" lIns="91440" rIns="91440" tIns="45720"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FFFFFF"/>
                      </a:solidFill>
                      <a:ea typeface="OPPOSans R"/>
                    </a:rPr>
                    <a:t>精准识别行人和障碍物可有效避免交通事故，保障行人、车辆和驾驶员的生命财产安全。</a:t>
                  </a:r>
                </a:p>
              </p:txBody>
            </p:sp>
            <p:sp>
              <p:nvSpPr>
                <p:cNvPr descr="93deb41a-d6be-4532-9ef0-47313b722fa5" id="8" name="Icon1">
                  <a:extLst>
                    <a:ext uri="{FF2B5EF4-FFF2-40B4-BE49-F238E27FC236}">
                      <a16:creationId id="{19DAF0A0-46ED-42E2-9731-8B7F64C6171C}"/>
                    </a:ext>
                  </a:extLst>
                </p:cNvPr>
                <p:cNvSpPr/>
                <p:nvPr/>
              </p:nvSpPr>
              <p:spPr>
                <a:xfrm flipV="false" flipH="false">
                  <a:off x="6284300" y="1503245"/>
                  <a:ext cx="346094" cy="372717"/>
                </a:xfrm>
                <a:custGeom>
                  <a:avLst/>
                  <a:gdLst>
                    <a:gd fmla="*/ 362430 w 495300" name="connsiteX0"/>
                    <a:gd fmla="*/ 621 h 533400" name="connsiteY0"/>
                    <a:gd fmla="*/ 400530 w 495300" name="connsiteX1"/>
                    <a:gd fmla="*/ 38721 h 533400" name="connsiteY1"/>
                    <a:gd fmla="*/ 400530 w 495300" name="connsiteX2"/>
                    <a:gd fmla="*/ 38721 h 533400" name="connsiteY2"/>
                    <a:gd fmla="*/ 400530 w 495300" name="connsiteX3"/>
                    <a:gd fmla="*/ 124446 h 533400" name="connsiteY3"/>
                    <a:gd fmla="*/ 362430 w 495300" name="connsiteX4"/>
                    <a:gd fmla="*/ 162546 h 533400" name="connsiteY4"/>
                    <a:gd fmla="*/ 362430 w 495300" name="connsiteX5"/>
                    <a:gd fmla="*/ 162546 h 533400" name="connsiteY5"/>
                    <a:gd fmla="*/ 257655 w 495300" name="connsiteX6"/>
                    <a:gd fmla="*/ 162546 h 533400" name="connsiteY6"/>
                    <a:gd fmla="*/ 257655 w 495300" name="connsiteX7"/>
                    <a:gd fmla="*/ 295896 h 533400" name="connsiteY7"/>
                    <a:gd fmla="*/ 419580 w 495300" name="connsiteX8"/>
                    <a:gd fmla="*/ 295896 h 533400" name="connsiteY8"/>
                    <a:gd fmla="*/ 457680 w 495300" name="connsiteX9"/>
                    <a:gd fmla="*/ 332091 h 533400" name="connsiteY9"/>
                    <a:gd fmla="*/ 457680 w 495300" name="connsiteX10"/>
                    <a:gd fmla="*/ 333996 h 533400" name="connsiteY10"/>
                    <a:gd fmla="*/ 457680 w 495300" name="connsiteX11"/>
                    <a:gd fmla="*/ 438771 h 533400" name="connsiteY11"/>
                    <a:gd fmla="*/ 467205 w 495300" name="connsiteX12"/>
                    <a:gd fmla="*/ 438771 h 533400" name="connsiteY12"/>
                    <a:gd fmla="*/ 495780 w 495300" name="connsiteX13"/>
                    <a:gd fmla="*/ 465441 h 533400" name="connsiteY13"/>
                    <a:gd fmla="*/ 495780 w 495300" name="connsiteX14"/>
                    <a:gd fmla="*/ 467346 h 533400" name="connsiteY14"/>
                    <a:gd fmla="*/ 495780 w 495300" name="connsiteX15"/>
                    <a:gd fmla="*/ 505446 h 533400" name="connsiteY15"/>
                    <a:gd fmla="*/ 467205 w 495300" name="connsiteX16"/>
                    <a:gd fmla="*/ 534021 h 533400" name="connsiteY16"/>
                    <a:gd fmla="*/ 467205 w 495300" name="connsiteX17"/>
                    <a:gd fmla="*/ 534021 h 533400" name="connsiteY17"/>
                    <a:gd fmla="*/ 429105 w 495300" name="connsiteX18"/>
                    <a:gd fmla="*/ 534021 h 533400" name="connsiteY18"/>
                    <a:gd fmla="*/ 400530 w 495300" name="connsiteX19"/>
                    <a:gd fmla="*/ 505446 h 533400" name="connsiteY19"/>
                    <a:gd fmla="*/ 400530 w 495300" name="connsiteX20"/>
                    <a:gd fmla="*/ 505446 h 533400" name="connsiteY20"/>
                    <a:gd fmla="*/ 400530 w 495300" name="connsiteX21"/>
                    <a:gd fmla="*/ 467346 h 533400" name="connsiteY21"/>
                    <a:gd fmla="*/ 429105 w 495300" name="connsiteX22"/>
                    <a:gd fmla="*/ 438771 h 533400" name="connsiteY22"/>
                    <a:gd fmla="*/ 429105 w 495300" name="connsiteX23"/>
                    <a:gd fmla="*/ 438771 h 533400" name="connsiteY23"/>
                    <a:gd fmla="*/ 438630 w 495300" name="connsiteX24"/>
                    <a:gd fmla="*/ 438771 h 533400" name="connsiteY24"/>
                    <a:gd fmla="*/ 438630 w 495300" name="connsiteX25"/>
                    <a:gd fmla="*/ 333996 h 533400" name="connsiteY25"/>
                    <a:gd fmla="*/ 420533 w 495300" name="connsiteX26"/>
                    <a:gd fmla="*/ 314946 h 533400" name="connsiteY26"/>
                    <a:gd fmla="*/ 419580 w 495300" name="connsiteX27"/>
                    <a:gd fmla="*/ 314946 h 533400" name="connsiteY27"/>
                    <a:gd fmla="*/ 257655 w 495300" name="connsiteX28"/>
                    <a:gd fmla="*/ 314946 h 533400" name="connsiteY28"/>
                    <a:gd fmla="*/ 257655 w 495300" name="connsiteX29"/>
                    <a:gd fmla="*/ 438771 h 533400" name="connsiteY29"/>
                    <a:gd fmla="*/ 267180 w 495300" name="connsiteX30"/>
                    <a:gd fmla="*/ 438771 h 533400" name="connsiteY30"/>
                    <a:gd fmla="*/ 295755 w 495300" name="connsiteX31"/>
                    <a:gd fmla="*/ 465441 h 533400" name="connsiteY31"/>
                    <a:gd fmla="*/ 295755 w 495300" name="connsiteX32"/>
                    <a:gd fmla="*/ 467346 h 533400" name="connsiteY32"/>
                    <a:gd fmla="*/ 295755 w 495300" name="connsiteX33"/>
                    <a:gd fmla="*/ 505446 h 533400" name="connsiteY33"/>
                    <a:gd fmla="*/ 267180 w 495300" name="connsiteX34"/>
                    <a:gd fmla="*/ 534021 h 533400" name="connsiteY34"/>
                    <a:gd fmla="*/ 267180 w 495300" name="connsiteX35"/>
                    <a:gd fmla="*/ 534021 h 533400" name="connsiteY35"/>
                    <a:gd fmla="*/ 229080 w 495300" name="connsiteX36"/>
                    <a:gd fmla="*/ 534021 h 533400" name="connsiteY36"/>
                    <a:gd fmla="*/ 200505 w 495300" name="connsiteX37"/>
                    <a:gd fmla="*/ 505446 h 533400" name="connsiteY37"/>
                    <a:gd fmla="*/ 200505 w 495300" name="connsiteX38"/>
                    <a:gd fmla="*/ 505446 h 533400" name="connsiteY38"/>
                    <a:gd fmla="*/ 200505 w 495300" name="connsiteX39"/>
                    <a:gd fmla="*/ 467346 h 533400" name="connsiteY39"/>
                    <a:gd fmla="*/ 229080 w 495300" name="connsiteX40"/>
                    <a:gd fmla="*/ 438771 h 533400" name="connsiteY40"/>
                    <a:gd fmla="*/ 229080 w 495300" name="connsiteX41"/>
                    <a:gd fmla="*/ 438771 h 533400" name="connsiteY41"/>
                    <a:gd fmla="*/ 238605 w 495300" name="connsiteX42"/>
                    <a:gd fmla="*/ 438771 h 533400" name="connsiteY42"/>
                    <a:gd fmla="*/ 238605 w 495300" name="connsiteX43"/>
                    <a:gd fmla="*/ 314946 h 533400" name="connsiteY43"/>
                    <a:gd fmla="*/ 76680 w 495300" name="connsiteX44"/>
                    <a:gd fmla="*/ 314946 h 533400" name="connsiteY44"/>
                    <a:gd fmla="*/ 57630 w 495300" name="connsiteX45"/>
                    <a:gd fmla="*/ 333044 h 533400" name="connsiteY45"/>
                    <a:gd fmla="*/ 57630 w 495300" name="connsiteX46"/>
                    <a:gd fmla="*/ 333996 h 533400" name="connsiteY46"/>
                    <a:gd fmla="*/ 57630 w 495300" name="connsiteX47"/>
                    <a:gd fmla="*/ 438771 h 533400" name="connsiteY47"/>
                    <a:gd fmla="*/ 67155 w 495300" name="connsiteX48"/>
                    <a:gd fmla="*/ 438771 h 533400" name="connsiteY48"/>
                    <a:gd fmla="*/ 95730 w 495300" name="connsiteX49"/>
                    <a:gd fmla="*/ 465441 h 533400" name="connsiteY49"/>
                    <a:gd fmla="*/ 95730 w 495300" name="connsiteX50"/>
                    <a:gd fmla="*/ 467346 h 533400" name="connsiteY50"/>
                    <a:gd fmla="*/ 95730 w 495300" name="connsiteX51"/>
                    <a:gd fmla="*/ 505446 h 533400" name="connsiteY51"/>
                    <a:gd fmla="*/ 67155 w 495300" name="connsiteX52"/>
                    <a:gd fmla="*/ 534021 h 533400" name="connsiteY52"/>
                    <a:gd fmla="*/ 67155 w 495300" name="connsiteX53"/>
                    <a:gd fmla="*/ 534021 h 533400" name="connsiteY53"/>
                    <a:gd fmla="*/ 29055 w 495300" name="connsiteX54"/>
                    <a:gd fmla="*/ 534021 h 533400" name="connsiteY54"/>
                    <a:gd fmla="*/ 480 w 495300" name="connsiteX55"/>
                    <a:gd fmla="*/ 505446 h 533400" name="connsiteY55"/>
                    <a:gd fmla="*/ 480 w 495300" name="connsiteX56"/>
                    <a:gd fmla="*/ 505446 h 533400" name="connsiteY56"/>
                    <a:gd fmla="*/ 480 w 495300" name="connsiteX57"/>
                    <a:gd fmla="*/ 467346 h 533400" name="connsiteY57"/>
                    <a:gd fmla="*/ 29055 w 495300" name="connsiteX58"/>
                    <a:gd fmla="*/ 438771 h 533400" name="connsiteY58"/>
                    <a:gd fmla="*/ 29055 w 495300" name="connsiteX59"/>
                    <a:gd fmla="*/ 438771 h 533400" name="connsiteY59"/>
                    <a:gd fmla="*/ 38580 w 495300" name="connsiteX60"/>
                    <a:gd fmla="*/ 438771 h 533400" name="connsiteY60"/>
                    <a:gd fmla="*/ 38580 w 495300" name="connsiteX61"/>
                    <a:gd fmla="*/ 333996 h 533400" name="connsiteY61"/>
                    <a:gd fmla="*/ 74775 w 495300" name="connsiteX62"/>
                    <a:gd fmla="*/ 295896 h 533400" name="connsiteY62"/>
                    <a:gd fmla="*/ 76680 w 495300" name="connsiteX63"/>
                    <a:gd fmla="*/ 295896 h 533400" name="connsiteY63"/>
                    <a:gd fmla="*/ 238605 w 495300" name="connsiteX64"/>
                    <a:gd fmla="*/ 295896 h 533400" name="connsiteY64"/>
                    <a:gd fmla="*/ 238605 w 495300" name="connsiteX65"/>
                    <a:gd fmla="*/ 162546 h 533400" name="connsiteY65"/>
                    <a:gd fmla="*/ 133830 w 495300" name="connsiteX66"/>
                    <a:gd fmla="*/ 162546 h 533400" name="connsiteY66"/>
                    <a:gd fmla="*/ 95730 w 495300" name="connsiteX67"/>
                    <a:gd fmla="*/ 126351 h 533400" name="connsiteY67"/>
                    <a:gd fmla="*/ 95730 w 495300" name="connsiteX68"/>
                    <a:gd fmla="*/ 124446 h 533400" name="connsiteY68"/>
                    <a:gd fmla="*/ 95730 w 495300" name="connsiteX69"/>
                    <a:gd fmla="*/ 38721 h 533400" name="connsiteY69"/>
                    <a:gd fmla="*/ 133830 w 495300" name="connsiteX70"/>
                    <a:gd fmla="*/ 621 h 533400" name="connsiteY70"/>
                    <a:gd fmla="*/ 133830 w 495300" name="connsiteX71"/>
                    <a:gd fmla="*/ 621 h 533400" name="connsiteY71"/>
                    <a:gd fmla="*/ 362430 w 495300" name="connsiteX72"/>
                    <a:gd fmla="*/ 621 h 533400" name="connsiteY72"/>
                    <a:gd fmla="*/ 67155 w 495300" name="connsiteX73"/>
                    <a:gd fmla="*/ 457821 h 533400" name="connsiteY73"/>
                    <a:gd fmla="*/ 29055 w 495300" name="connsiteX74"/>
                    <a:gd fmla="*/ 457821 h 533400" name="connsiteY74"/>
                    <a:gd fmla="*/ 19530 w 495300" name="connsiteX75"/>
                    <a:gd fmla="*/ 467346 h 533400" name="connsiteY75"/>
                    <a:gd fmla="*/ 19530 w 495300" name="connsiteX76"/>
                    <a:gd fmla="*/ 467346 h 533400" name="connsiteY76"/>
                    <a:gd fmla="*/ 19530 w 495300" name="connsiteX77"/>
                    <a:gd fmla="*/ 505446 h 533400" name="connsiteY77"/>
                    <a:gd fmla="*/ 29055 w 495300" name="connsiteX78"/>
                    <a:gd fmla="*/ 514971 h 533400" name="connsiteY78"/>
                    <a:gd fmla="*/ 29055 w 495300" name="connsiteX79"/>
                    <a:gd fmla="*/ 514971 h 533400" name="connsiteY79"/>
                    <a:gd fmla="*/ 67155 w 495300" name="connsiteX80"/>
                    <a:gd fmla="*/ 514971 h 533400" name="connsiteY80"/>
                    <a:gd fmla="*/ 76680 w 495300" name="connsiteX81"/>
                    <a:gd fmla="*/ 505446 h 533400" name="connsiteY81"/>
                    <a:gd fmla="*/ 76680 w 495300" name="connsiteX82"/>
                    <a:gd fmla="*/ 505446 h 533400" name="connsiteY82"/>
                    <a:gd fmla="*/ 76680 w 495300" name="connsiteX83"/>
                    <a:gd fmla="*/ 467346 h 533400" name="connsiteY83"/>
                    <a:gd fmla="*/ 67155 w 495300" name="connsiteX84"/>
                    <a:gd fmla="*/ 457821 h 533400" name="connsiteY84"/>
                    <a:gd fmla="*/ 67155 w 495300" name="connsiteX85"/>
                    <a:gd fmla="*/ 457821 h 533400" name="connsiteY85"/>
                    <a:gd fmla="*/ 267180 w 495300" name="connsiteX86"/>
                    <a:gd fmla="*/ 457821 h 533400" name="connsiteY86"/>
                    <a:gd fmla="*/ 229080 w 495300" name="connsiteX87"/>
                    <a:gd fmla="*/ 457821 h 533400" name="connsiteY87"/>
                    <a:gd fmla="*/ 219555 w 495300" name="connsiteX88"/>
                    <a:gd fmla="*/ 467346 h 533400" name="connsiteY88"/>
                    <a:gd fmla="*/ 219555 w 495300" name="connsiteX89"/>
                    <a:gd fmla="*/ 467346 h 533400" name="connsiteY89"/>
                    <a:gd fmla="*/ 219555 w 495300" name="connsiteX90"/>
                    <a:gd fmla="*/ 505446 h 533400" name="connsiteY90"/>
                    <a:gd fmla="*/ 229080 w 495300" name="connsiteX91"/>
                    <a:gd fmla="*/ 514971 h 533400" name="connsiteY91"/>
                    <a:gd fmla="*/ 229080 w 495300" name="connsiteX92"/>
                    <a:gd fmla="*/ 514971 h 533400" name="connsiteY92"/>
                    <a:gd fmla="*/ 267180 w 495300" name="connsiteX93"/>
                    <a:gd fmla="*/ 514971 h 533400" name="connsiteY93"/>
                    <a:gd fmla="*/ 276705 w 495300" name="connsiteX94"/>
                    <a:gd fmla="*/ 505446 h 533400" name="connsiteY94"/>
                    <a:gd fmla="*/ 276705 w 495300" name="connsiteX95"/>
                    <a:gd fmla="*/ 505446 h 533400" name="connsiteY95"/>
                    <a:gd fmla="*/ 276705 w 495300" name="connsiteX96"/>
                    <a:gd fmla="*/ 467346 h 533400" name="connsiteY96"/>
                    <a:gd fmla="*/ 267180 w 495300" name="connsiteX97"/>
                    <a:gd fmla="*/ 457821 h 533400" name="connsiteY97"/>
                    <a:gd fmla="*/ 267180 w 495300" name="connsiteX98"/>
                    <a:gd fmla="*/ 457821 h 533400" name="connsiteY98"/>
                    <a:gd fmla="*/ 467205 w 495300" name="connsiteX99"/>
                    <a:gd fmla="*/ 457821 h 533400" name="connsiteY99"/>
                    <a:gd fmla="*/ 429105 w 495300" name="connsiteX100"/>
                    <a:gd fmla="*/ 457821 h 533400" name="connsiteY100"/>
                    <a:gd fmla="*/ 419580 w 495300" name="connsiteX101"/>
                    <a:gd fmla="*/ 467346 h 533400" name="connsiteY101"/>
                    <a:gd fmla="*/ 419580 w 495300" name="connsiteX102"/>
                    <a:gd fmla="*/ 467346 h 533400" name="connsiteY102"/>
                    <a:gd fmla="*/ 419580 w 495300" name="connsiteX103"/>
                    <a:gd fmla="*/ 505446 h 533400" name="connsiteY103"/>
                    <a:gd fmla="*/ 429105 w 495300" name="connsiteX104"/>
                    <a:gd fmla="*/ 514971 h 533400" name="connsiteY104"/>
                    <a:gd fmla="*/ 429105 w 495300" name="connsiteX105"/>
                    <a:gd fmla="*/ 514971 h 533400" name="connsiteY105"/>
                    <a:gd fmla="*/ 467205 w 495300" name="connsiteX106"/>
                    <a:gd fmla="*/ 514971 h 533400" name="connsiteY106"/>
                    <a:gd fmla="*/ 476730 w 495300" name="connsiteX107"/>
                    <a:gd fmla="*/ 505446 h 533400" name="connsiteY107"/>
                    <a:gd fmla="*/ 476730 w 495300" name="connsiteX108"/>
                    <a:gd fmla="*/ 505446 h 533400" name="connsiteY108"/>
                    <a:gd fmla="*/ 476730 w 495300" name="connsiteX109"/>
                    <a:gd fmla="*/ 467346 h 533400" name="connsiteY109"/>
                    <a:gd fmla="*/ 467205 w 495300" name="connsiteX110"/>
                    <a:gd fmla="*/ 457821 h 533400" name="connsiteY110"/>
                    <a:gd fmla="*/ 467205 w 495300" name="connsiteX111"/>
                    <a:gd fmla="*/ 457821 h 533400" name="connsiteY111"/>
                    <a:gd fmla="*/ 362430 w 495300" name="connsiteX112"/>
                    <a:gd fmla="*/ 19671 h 533400" name="connsiteY112"/>
                    <a:gd fmla="*/ 133830 w 495300" name="connsiteX113"/>
                    <a:gd fmla="*/ 19671 h 533400" name="connsiteY113"/>
                    <a:gd fmla="*/ 114780 w 495300" name="connsiteX114"/>
                    <a:gd fmla="*/ 38721 h 533400" name="connsiteY114"/>
                    <a:gd fmla="*/ 114780 w 495300" name="connsiteX115"/>
                    <a:gd fmla="*/ 38721 h 533400" name="connsiteY115"/>
                    <a:gd fmla="*/ 114780 w 495300" name="connsiteX116"/>
                    <a:gd fmla="*/ 124446 h 533400" name="connsiteY116"/>
                    <a:gd fmla="*/ 133830 w 495300" name="connsiteX117"/>
                    <a:gd fmla="*/ 143496 h 533400" name="connsiteY117"/>
                    <a:gd fmla="*/ 133830 w 495300" name="connsiteX118"/>
                    <a:gd fmla="*/ 143496 h 533400" name="connsiteY118"/>
                    <a:gd fmla="*/ 362430 w 495300" name="connsiteX119"/>
                    <a:gd fmla="*/ 143496 h 533400" name="connsiteY119"/>
                    <a:gd fmla="*/ 381480 w 495300" name="connsiteX120"/>
                    <a:gd fmla="*/ 124446 h 533400" name="connsiteY120"/>
                    <a:gd fmla="*/ 381480 w 495300" name="connsiteX121"/>
                    <a:gd fmla="*/ 124446 h 533400" name="connsiteY121"/>
                    <a:gd fmla="*/ 381480 w 495300" name="connsiteX122"/>
                    <a:gd fmla="*/ 38721 h 533400" name="connsiteY122"/>
                    <a:gd fmla="*/ 362430 w 495300" name="connsiteX123"/>
                    <a:gd fmla="*/ 19671 h 533400" name="connsiteY123"/>
                    <a:gd fmla="*/ 362430 w 495300" name="connsiteX124"/>
                    <a:gd fmla="*/ 19671 h 533400" name="connsiteY124"/>
                    <a:gd fmla="*/ 157643 w 495300" name="connsiteX125"/>
                    <a:gd fmla="*/ 86346 h 533400" name="connsiteY125"/>
                    <a:gd fmla="*/ 171930 w 495300" name="connsiteX126"/>
                    <a:gd fmla="*/ 100634 h 533400" name="connsiteY126"/>
                    <a:gd fmla="*/ 157643 w 495300" name="connsiteX127"/>
                    <a:gd fmla="*/ 114921 h 533400" name="connsiteY127"/>
                    <a:gd fmla="*/ 143355 w 495300" name="connsiteX128"/>
                    <a:gd fmla="*/ 100634 h 533400" name="connsiteY128"/>
                    <a:gd fmla="*/ 157643 w 495300" name="connsiteX129"/>
                    <a:gd fmla="*/ 86346 h 533400" name="connsiteY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</a:cxnLst>
                  <a:rect b="b" l="l" r="r" t="t"/>
                  <a:pathLst>
                    <a:path h="533400" w="495300">
                      <a:moveTo>
                        <a:pt x="362430" y="621"/>
                      </a:moveTo>
                      <a:cubicBezTo>
                        <a:pt x="383385" y="621"/>
                        <a:pt x="400530" y="17766"/>
                        <a:pt x="400530" y="38721"/>
                      </a:cubicBezTo>
                      <a:lnTo>
                        <a:pt x="400530" y="38721"/>
                      </a:lnTo>
                      <a:lnTo>
                        <a:pt x="400530" y="124446"/>
                      </a:lnTo>
                      <a:cubicBezTo>
                        <a:pt x="400530" y="145401"/>
                        <a:pt x="383385" y="162546"/>
                        <a:pt x="362430" y="162546"/>
                      </a:cubicBezTo>
                      <a:lnTo>
                        <a:pt x="362430" y="162546"/>
                      </a:lnTo>
                      <a:lnTo>
                        <a:pt x="257655" y="162546"/>
                      </a:lnTo>
                      <a:lnTo>
                        <a:pt x="257655" y="295896"/>
                      </a:lnTo>
                      <a:lnTo>
                        <a:pt x="419580" y="295896"/>
                      </a:lnTo>
                      <a:cubicBezTo>
                        <a:pt x="439583" y="295896"/>
                        <a:pt x="456727" y="312089"/>
                        <a:pt x="457680" y="332091"/>
                      </a:cubicBezTo>
                      <a:lnTo>
                        <a:pt x="457680" y="333996"/>
                      </a:lnTo>
                      <a:lnTo>
                        <a:pt x="457680" y="438771"/>
                      </a:lnTo>
                      <a:lnTo>
                        <a:pt x="467205" y="438771"/>
                      </a:lnTo>
                      <a:cubicBezTo>
                        <a:pt x="482445" y="438771"/>
                        <a:pt x="494827" y="450201"/>
                        <a:pt x="495780" y="465441"/>
                      </a:cubicBezTo>
                      <a:lnTo>
                        <a:pt x="495780" y="467346"/>
                      </a:lnTo>
                      <a:lnTo>
                        <a:pt x="495780" y="505446"/>
                      </a:lnTo>
                      <a:cubicBezTo>
                        <a:pt x="495780" y="521639"/>
                        <a:pt x="483398" y="534021"/>
                        <a:pt x="467205" y="534021"/>
                      </a:cubicBezTo>
                      <a:lnTo>
                        <a:pt x="467205" y="534021"/>
                      </a:lnTo>
                      <a:lnTo>
                        <a:pt x="429105" y="534021"/>
                      </a:lnTo>
                      <a:cubicBezTo>
                        <a:pt x="412912" y="534021"/>
                        <a:pt x="400530" y="521639"/>
                        <a:pt x="400530" y="505446"/>
                      </a:cubicBezTo>
                      <a:lnTo>
                        <a:pt x="400530" y="505446"/>
                      </a:lnTo>
                      <a:lnTo>
                        <a:pt x="400530" y="467346"/>
                      </a:lnTo>
                      <a:cubicBezTo>
                        <a:pt x="400530" y="451154"/>
                        <a:pt x="412912" y="438771"/>
                        <a:pt x="429105" y="438771"/>
                      </a:cubicBezTo>
                      <a:lnTo>
                        <a:pt x="429105" y="438771"/>
                      </a:lnTo>
                      <a:lnTo>
                        <a:pt x="438630" y="438771"/>
                      </a:lnTo>
                      <a:lnTo>
                        <a:pt x="438630" y="333996"/>
                      </a:lnTo>
                      <a:cubicBezTo>
                        <a:pt x="438630" y="323519"/>
                        <a:pt x="431010" y="315899"/>
                        <a:pt x="420533" y="314946"/>
                      </a:cubicBezTo>
                      <a:lnTo>
                        <a:pt x="419580" y="314946"/>
                      </a:lnTo>
                      <a:lnTo>
                        <a:pt x="257655" y="314946"/>
                      </a:lnTo>
                      <a:lnTo>
                        <a:pt x="257655" y="438771"/>
                      </a:lnTo>
                      <a:lnTo>
                        <a:pt x="267180" y="438771"/>
                      </a:lnTo>
                      <a:cubicBezTo>
                        <a:pt x="282420" y="438771"/>
                        <a:pt x="294802" y="450201"/>
                        <a:pt x="295755" y="465441"/>
                      </a:cubicBezTo>
                      <a:lnTo>
                        <a:pt x="295755" y="467346"/>
                      </a:lnTo>
                      <a:lnTo>
                        <a:pt x="295755" y="505446"/>
                      </a:lnTo>
                      <a:cubicBezTo>
                        <a:pt x="295755" y="521639"/>
                        <a:pt x="283373" y="534021"/>
                        <a:pt x="267180" y="534021"/>
                      </a:cubicBezTo>
                      <a:lnTo>
                        <a:pt x="267180" y="534021"/>
                      </a:lnTo>
                      <a:lnTo>
                        <a:pt x="229080" y="534021"/>
                      </a:lnTo>
                      <a:cubicBezTo>
                        <a:pt x="212887" y="534021"/>
                        <a:pt x="200505" y="521639"/>
                        <a:pt x="200505" y="505446"/>
                      </a:cubicBezTo>
                      <a:lnTo>
                        <a:pt x="200505" y="505446"/>
                      </a:lnTo>
                      <a:lnTo>
                        <a:pt x="200505" y="467346"/>
                      </a:lnTo>
                      <a:cubicBezTo>
                        <a:pt x="200505" y="451154"/>
                        <a:pt x="212887" y="438771"/>
                        <a:pt x="229080" y="438771"/>
                      </a:cubicBezTo>
                      <a:lnTo>
                        <a:pt x="229080" y="438771"/>
                      </a:lnTo>
                      <a:lnTo>
                        <a:pt x="238605" y="438771"/>
                      </a:lnTo>
                      <a:lnTo>
                        <a:pt x="238605" y="314946"/>
                      </a:lnTo>
                      <a:lnTo>
                        <a:pt x="76680" y="314946"/>
                      </a:lnTo>
                      <a:cubicBezTo>
                        <a:pt x="66202" y="314946"/>
                        <a:pt x="58583" y="322566"/>
                        <a:pt x="57630" y="333044"/>
                      </a:cubicBezTo>
                      <a:lnTo>
                        <a:pt x="57630" y="333996"/>
                      </a:lnTo>
                      <a:lnTo>
                        <a:pt x="57630" y="438771"/>
                      </a:lnTo>
                      <a:lnTo>
                        <a:pt x="67155" y="438771"/>
                      </a:lnTo>
                      <a:cubicBezTo>
                        <a:pt x="82395" y="438771"/>
                        <a:pt x="94777" y="450201"/>
                        <a:pt x="95730" y="465441"/>
                      </a:cubicBezTo>
                      <a:lnTo>
                        <a:pt x="95730" y="467346"/>
                      </a:lnTo>
                      <a:lnTo>
                        <a:pt x="95730" y="505446"/>
                      </a:lnTo>
                      <a:cubicBezTo>
                        <a:pt x="95730" y="521639"/>
                        <a:pt x="83348" y="534021"/>
                        <a:pt x="67155" y="534021"/>
                      </a:cubicBezTo>
                      <a:lnTo>
                        <a:pt x="67155" y="534021"/>
                      </a:lnTo>
                      <a:lnTo>
                        <a:pt x="29055" y="534021"/>
                      </a:lnTo>
                      <a:cubicBezTo>
                        <a:pt x="12862" y="534021"/>
                        <a:pt x="480" y="521639"/>
                        <a:pt x="480" y="505446"/>
                      </a:cubicBezTo>
                      <a:lnTo>
                        <a:pt x="480" y="505446"/>
                      </a:lnTo>
                      <a:lnTo>
                        <a:pt x="480" y="467346"/>
                      </a:lnTo>
                      <a:cubicBezTo>
                        <a:pt x="480" y="451154"/>
                        <a:pt x="12862" y="438771"/>
                        <a:pt x="29055" y="438771"/>
                      </a:cubicBezTo>
                      <a:lnTo>
                        <a:pt x="29055" y="438771"/>
                      </a:lnTo>
                      <a:lnTo>
                        <a:pt x="38580" y="438771"/>
                      </a:lnTo>
                      <a:lnTo>
                        <a:pt x="38580" y="333996"/>
                      </a:lnTo>
                      <a:cubicBezTo>
                        <a:pt x="38580" y="313994"/>
                        <a:pt x="54773" y="296849"/>
                        <a:pt x="74775" y="295896"/>
                      </a:cubicBezTo>
                      <a:lnTo>
                        <a:pt x="76680" y="295896"/>
                      </a:lnTo>
                      <a:lnTo>
                        <a:pt x="238605" y="295896"/>
                      </a:lnTo>
                      <a:lnTo>
                        <a:pt x="238605" y="162546"/>
                      </a:lnTo>
                      <a:lnTo>
                        <a:pt x="133830" y="162546"/>
                      </a:lnTo>
                      <a:cubicBezTo>
                        <a:pt x="113827" y="162546"/>
                        <a:pt x="96683" y="146354"/>
                        <a:pt x="95730" y="126351"/>
                      </a:cubicBezTo>
                      <a:lnTo>
                        <a:pt x="95730" y="124446"/>
                      </a:lnTo>
                      <a:lnTo>
                        <a:pt x="95730" y="38721"/>
                      </a:lnTo>
                      <a:cubicBezTo>
                        <a:pt x="95730" y="17766"/>
                        <a:pt x="112875" y="621"/>
                        <a:pt x="133830" y="621"/>
                      </a:cubicBezTo>
                      <a:lnTo>
                        <a:pt x="133830" y="621"/>
                      </a:lnTo>
                      <a:lnTo>
                        <a:pt x="362430" y="621"/>
                      </a:lnTo>
                      <a:close/>
                      <a:moveTo>
                        <a:pt x="67155" y="457821"/>
                      </a:moveTo>
                      <a:lnTo>
                        <a:pt x="29055" y="457821"/>
                      </a:lnTo>
                      <a:cubicBezTo>
                        <a:pt x="23340" y="457821"/>
                        <a:pt x="19530" y="461631"/>
                        <a:pt x="19530" y="467346"/>
                      </a:cubicBezTo>
                      <a:lnTo>
                        <a:pt x="19530" y="467346"/>
                      </a:lnTo>
                      <a:lnTo>
                        <a:pt x="19530" y="505446"/>
                      </a:lnTo>
                      <a:cubicBezTo>
                        <a:pt x="19530" y="511161"/>
                        <a:pt x="23340" y="514971"/>
                        <a:pt x="29055" y="514971"/>
                      </a:cubicBezTo>
                      <a:lnTo>
                        <a:pt x="29055" y="514971"/>
                      </a:lnTo>
                      <a:lnTo>
                        <a:pt x="67155" y="514971"/>
                      </a:lnTo>
                      <a:cubicBezTo>
                        <a:pt x="72870" y="514971"/>
                        <a:pt x="76680" y="511161"/>
                        <a:pt x="76680" y="505446"/>
                      </a:cubicBezTo>
                      <a:lnTo>
                        <a:pt x="76680" y="505446"/>
                      </a:lnTo>
                      <a:lnTo>
                        <a:pt x="76680" y="467346"/>
                      </a:lnTo>
                      <a:cubicBezTo>
                        <a:pt x="76680" y="461631"/>
                        <a:pt x="72870" y="457821"/>
                        <a:pt x="67155" y="457821"/>
                      </a:cubicBezTo>
                      <a:lnTo>
                        <a:pt x="67155" y="457821"/>
                      </a:lnTo>
                      <a:close/>
                      <a:moveTo>
                        <a:pt x="267180" y="457821"/>
                      </a:moveTo>
                      <a:lnTo>
                        <a:pt x="229080" y="457821"/>
                      </a:lnTo>
                      <a:cubicBezTo>
                        <a:pt x="223365" y="457821"/>
                        <a:pt x="219555" y="461631"/>
                        <a:pt x="219555" y="467346"/>
                      </a:cubicBezTo>
                      <a:lnTo>
                        <a:pt x="219555" y="467346"/>
                      </a:lnTo>
                      <a:lnTo>
                        <a:pt x="219555" y="505446"/>
                      </a:lnTo>
                      <a:cubicBezTo>
                        <a:pt x="219555" y="511161"/>
                        <a:pt x="223365" y="514971"/>
                        <a:pt x="229080" y="514971"/>
                      </a:cubicBezTo>
                      <a:lnTo>
                        <a:pt x="229080" y="514971"/>
                      </a:lnTo>
                      <a:lnTo>
                        <a:pt x="267180" y="514971"/>
                      </a:lnTo>
                      <a:cubicBezTo>
                        <a:pt x="272895" y="514971"/>
                        <a:pt x="276705" y="511161"/>
                        <a:pt x="276705" y="505446"/>
                      </a:cubicBezTo>
                      <a:lnTo>
                        <a:pt x="276705" y="505446"/>
                      </a:lnTo>
                      <a:lnTo>
                        <a:pt x="276705" y="467346"/>
                      </a:lnTo>
                      <a:cubicBezTo>
                        <a:pt x="276705" y="461631"/>
                        <a:pt x="272895" y="457821"/>
                        <a:pt x="267180" y="457821"/>
                      </a:cubicBezTo>
                      <a:lnTo>
                        <a:pt x="267180" y="457821"/>
                      </a:lnTo>
                      <a:close/>
                      <a:moveTo>
                        <a:pt x="467205" y="457821"/>
                      </a:moveTo>
                      <a:lnTo>
                        <a:pt x="429105" y="457821"/>
                      </a:lnTo>
                      <a:cubicBezTo>
                        <a:pt x="423390" y="457821"/>
                        <a:pt x="419580" y="461631"/>
                        <a:pt x="419580" y="467346"/>
                      </a:cubicBezTo>
                      <a:lnTo>
                        <a:pt x="419580" y="467346"/>
                      </a:lnTo>
                      <a:lnTo>
                        <a:pt x="419580" y="505446"/>
                      </a:lnTo>
                      <a:cubicBezTo>
                        <a:pt x="419580" y="511161"/>
                        <a:pt x="423390" y="514971"/>
                        <a:pt x="429105" y="514971"/>
                      </a:cubicBezTo>
                      <a:lnTo>
                        <a:pt x="429105" y="514971"/>
                      </a:lnTo>
                      <a:lnTo>
                        <a:pt x="467205" y="514971"/>
                      </a:lnTo>
                      <a:cubicBezTo>
                        <a:pt x="472920" y="514971"/>
                        <a:pt x="476730" y="511161"/>
                        <a:pt x="476730" y="505446"/>
                      </a:cubicBezTo>
                      <a:lnTo>
                        <a:pt x="476730" y="505446"/>
                      </a:lnTo>
                      <a:lnTo>
                        <a:pt x="476730" y="467346"/>
                      </a:lnTo>
                      <a:cubicBezTo>
                        <a:pt x="476730" y="461631"/>
                        <a:pt x="472920" y="457821"/>
                        <a:pt x="467205" y="457821"/>
                      </a:cubicBezTo>
                      <a:lnTo>
                        <a:pt x="467205" y="457821"/>
                      </a:lnTo>
                      <a:close/>
                      <a:moveTo>
                        <a:pt x="362430" y="19671"/>
                      </a:moveTo>
                      <a:lnTo>
                        <a:pt x="133830" y="19671"/>
                      </a:lnTo>
                      <a:cubicBezTo>
                        <a:pt x="123352" y="19671"/>
                        <a:pt x="114780" y="28244"/>
                        <a:pt x="114780" y="38721"/>
                      </a:cubicBezTo>
                      <a:lnTo>
                        <a:pt x="114780" y="38721"/>
                      </a:lnTo>
                      <a:lnTo>
                        <a:pt x="114780" y="124446"/>
                      </a:lnTo>
                      <a:cubicBezTo>
                        <a:pt x="114780" y="134924"/>
                        <a:pt x="123352" y="143496"/>
                        <a:pt x="133830" y="143496"/>
                      </a:cubicBezTo>
                      <a:lnTo>
                        <a:pt x="133830" y="143496"/>
                      </a:lnTo>
                      <a:lnTo>
                        <a:pt x="362430" y="143496"/>
                      </a:lnTo>
                      <a:cubicBezTo>
                        <a:pt x="372908" y="143496"/>
                        <a:pt x="381480" y="134924"/>
                        <a:pt x="381480" y="124446"/>
                      </a:cubicBezTo>
                      <a:lnTo>
                        <a:pt x="381480" y="124446"/>
                      </a:lnTo>
                      <a:lnTo>
                        <a:pt x="381480" y="38721"/>
                      </a:lnTo>
                      <a:cubicBezTo>
                        <a:pt x="381480" y="28244"/>
                        <a:pt x="372908" y="19671"/>
                        <a:pt x="362430" y="19671"/>
                      </a:cubicBezTo>
                      <a:lnTo>
                        <a:pt x="362430" y="19671"/>
                      </a:lnTo>
                      <a:close/>
                      <a:moveTo>
                        <a:pt x="157643" y="86346"/>
                      </a:moveTo>
                      <a:cubicBezTo>
                        <a:pt x="165262" y="86346"/>
                        <a:pt x="171930" y="93014"/>
                        <a:pt x="171930" y="100634"/>
                      </a:cubicBezTo>
                      <a:cubicBezTo>
                        <a:pt x="171930" y="108254"/>
                        <a:pt x="165262" y="114921"/>
                        <a:pt x="157643" y="114921"/>
                      </a:cubicBezTo>
                      <a:cubicBezTo>
                        <a:pt x="150023" y="114921"/>
                        <a:pt x="143355" y="108254"/>
                        <a:pt x="143355" y="100634"/>
                      </a:cubicBezTo>
                      <a:cubicBezTo>
                        <a:pt x="143355" y="93014"/>
                        <a:pt x="150023" y="86346"/>
                        <a:pt x="157643" y="8634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w="9525">
                  <a:noFill/>
                  <a:prstDash val="solid"/>
                  <a:miter/>
                </a:ln>
              </p:spPr>
              <p:txBody>
                <a:bodyPr anchor="ctr" rtlCol="0"/>
                <a:lstStyle/>
                <a:p>
                  <a:pPr algn="l"/>
                </a:p>
              </p:txBody>
            </p:sp>
          </p:grpSp>
          <p:grpSp>
            <p:nvGrpSpPr>
              <p:cNvPr descr="53099875-644d-4dae-8ac6-99399418c164" id="11" name="组合 10">
                <a:extLst>
                  <a:ext uri="{FF2B5EF4-FFF2-40B4-BE49-F238E27FC236}">
                    <a16:creationId id="{65A656AA-CA5E-F468-998A-99A79252D207}"/>
                  </a:ext>
                </a:extLst>
              </p:cNvPr>
              <p:cNvGrpSpPr/>
              <p:nvPr/>
            </p:nvGrpSpPr>
            <p:grpSpPr>
              <a:xfrm>
                <a:off x="953020" y="2148218"/>
                <a:ext cx="2644385" cy="2461239"/>
                <a:chOff x="2602296" y="2163486"/>
                <a:chExt cx="2644385" cy="2461239"/>
              </a:xfrm>
            </p:grpSpPr>
            <p:grpSp>
              <p:nvGrpSpPr>
                <p:cNvPr descr="16af79e0-5f65-4f6e-9eb7-7eb8f7b0467a" id="21" name="组合 20">
                  <a:extLst>
                    <a:ext uri="{FF2B5EF4-FFF2-40B4-BE49-F238E27FC236}">
                      <a16:creationId id="{8CA52B00-BC2F-42FA-9165-58A238FDF532}"/>
                    </a:ext>
                  </a:extLst>
                </p:cNvPr>
                <p:cNvGrpSpPr/>
                <p:nvPr/>
              </p:nvGrpSpPr>
              <p:grpSpPr>
                <a:xfrm>
                  <a:off x="2602296" y="2708763"/>
                  <a:ext cx="2644385" cy="1915962"/>
                  <a:chOff x="2821371" y="3064411"/>
                  <a:chExt cx="2644385" cy="1915962"/>
                </a:xfrm>
              </p:grpSpPr>
              <p:sp>
                <p:nvSpPr>
                  <p:cNvPr descr="3ae6d4b9-2a91-4d1b-ae26-3e564e2300a7" id="2" name="矩形: 圆角 1">
                    <a:extLst>
                      <a:ext uri="{FF2B5EF4-FFF2-40B4-BE49-F238E27FC236}">
                        <a16:creationId id="{8B00AB5A-D9F9-4811-9FF0-7A94F0ED2320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2821371" y="3064411"/>
                    <a:ext cx="2644385" cy="1915962"/>
                  </a:xfrm>
                  <a:prstGeom prst="roundRect">
                    <a:avLst>
                      <a:gd fmla="val 12000" name="adj"/>
                    </a:avLst>
                  </a:prstGeom>
                  <a:solidFill>
                    <a:schemeClr val="tx2">
                      <a:alpha val="10000"/>
                    </a:schemeClr>
                  </a:solidFill>
                  <a:ln cap="rnd" w="1270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    <a:norm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0fa4d9c7-6c2f-494a-9819-fef980f52e4d" id="13" name="Bullet2">
                    <a:extLst>
                      <a:ext uri="{FF2B5EF4-FFF2-40B4-BE49-F238E27FC236}">
                        <a16:creationId id="{86CB792E-1986-4CE5-99D2-8B89F674735E}"/>
                      </a:ext>
                    </a:extLst>
                  </p:cNvPr>
                  <p:cNvSpPr txBox="1"/>
                  <p:nvPr/>
                </p:nvSpPr>
                <p:spPr>
                  <a:xfrm flipV="false" flipH="false">
                    <a:off x="3095671" y="3363606"/>
                    <a:ext cx="2218764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="b" anchorCtr="1" wrap="square">
                    <a:normAutofit/>
                  </a:bodyPr>
                  <a:lstStyle/>
                  <a:p>
                    <a:pPr algn="ctr"/>
                    <a:r>
                      <a:rPr lang="en-US" b="true" i="false" u="none" sz="1800">
                        <a:solidFill>
                          <a:srgbClr val="000000"/>
                        </a:solidFill>
                        <a:ea typeface="OPPOSans B"/>
                      </a:rPr>
                      <a:t>推动技术进步</a:t>
                    </a:r>
                  </a:p>
                </p:txBody>
              </p:sp>
              <p:sp>
                <p:nvSpPr>
                  <p:cNvPr descr="0beacab5-c6e9-48de-a435-acceafe6be1b" id="14" name="Text2">
                    <a:extLst>
                      <a:ext uri="{FF2B5EF4-FFF2-40B4-BE49-F238E27FC236}">
                        <a16:creationId id="{54931A12-E96C-40DF-BE42-375ADD9DF1CC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3030951" y="4010620"/>
                    <a:ext cx="2365505" cy="863417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anchor="t" anchorCtr="1" bIns="45720" lIns="91440" rIns="91440" tIns="45720" wrap="square">
                    <a:norm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b="false" i="false" u="none" sz="1200">
                        <a:solidFill>
                          <a:srgbClr val="000000"/>
                        </a:solidFill>
                        <a:ea typeface="OPPOSans R"/>
                      </a:rPr>
                      <a:t>该研究将推动深度学习在计算机视觉领域的发展，为相关技术的创新提供支持。</a:t>
                    </a:r>
                  </a:p>
                </p:txBody>
              </p:sp>
            </p:grpSp>
            <p:sp>
              <p:nvSpPr>
                <p:cNvPr descr="c1664605-69c6-451e-8e44-ea5bf1d25942" id="9" name="Icon2">
                  <a:extLst>
                    <a:ext uri="{FF2B5EF4-FFF2-40B4-BE49-F238E27FC236}">
                      <a16:creationId id="{9E529E3F-79CE-414B-AE4D-23801A58C3C0}"/>
                    </a:ext>
                  </a:extLst>
                </p:cNvPr>
                <p:cNvSpPr/>
                <p:nvPr/>
              </p:nvSpPr>
              <p:spPr>
                <a:xfrm flipV="false" flipH="false">
                  <a:off x="3771408" y="2163486"/>
                  <a:ext cx="306160" cy="372717"/>
                </a:xfrm>
                <a:custGeom>
                  <a:avLst/>
                  <a:gdLst>
                    <a:gd fmla="*/ 284197 w 438150" name="connsiteX0"/>
                    <a:gd fmla="*/ 621 h 533400" name="connsiteY0"/>
                    <a:gd fmla="*/ 310867 w 438150" name="connsiteX1"/>
                    <a:gd fmla="*/ 12051 h 533400" name="connsiteY1"/>
                    <a:gd fmla="*/ 310867 w 438150" name="connsiteX2"/>
                    <a:gd fmla="*/ 12051 h 533400" name="connsiteY2"/>
                    <a:gd fmla="*/ 427072 w 438150" name="connsiteX3"/>
                    <a:gd fmla="*/ 128256 h 533400" name="connsiteY3"/>
                    <a:gd fmla="*/ 438502 w 438150" name="connsiteX4"/>
                    <a:gd fmla="*/ 154926 h 533400" name="connsiteY4"/>
                    <a:gd fmla="*/ 438502 w 438150" name="connsiteX5"/>
                    <a:gd fmla="*/ 154926 h 533400" name="connsiteY5"/>
                    <a:gd fmla="*/ 438502 w 438150" name="connsiteX6"/>
                    <a:gd fmla="*/ 495921 h 533400" name="connsiteY6"/>
                    <a:gd fmla="*/ 400402 w 438150" name="connsiteX7"/>
                    <a:gd fmla="*/ 534021 h 533400" name="connsiteY7"/>
                    <a:gd fmla="*/ 400402 w 438150" name="connsiteX8"/>
                    <a:gd fmla="*/ 534021 h 533400" name="connsiteY8"/>
                    <a:gd fmla="*/ 38452 w 438150" name="connsiteX9"/>
                    <a:gd fmla="*/ 534021 h 533400" name="connsiteY9"/>
                    <a:gd fmla="*/ 352 w 438150" name="connsiteX10"/>
                    <a:gd fmla="*/ 495921 h 533400" name="connsiteY10"/>
                    <a:gd fmla="*/ 352 w 438150" name="connsiteX11"/>
                    <a:gd fmla="*/ 495921 h 533400" name="connsiteY11"/>
                    <a:gd fmla="*/ 352 w 438150" name="connsiteX12"/>
                    <a:gd fmla="*/ 38721 h 533400" name="connsiteY12"/>
                    <a:gd fmla="*/ 38452 w 438150" name="connsiteX13"/>
                    <a:gd fmla="*/ 621 h 533400" name="connsiteY13"/>
                    <a:gd fmla="*/ 38452 w 438150" name="connsiteX14"/>
                    <a:gd fmla="*/ 621 h 533400" name="connsiteY14"/>
                    <a:gd fmla="*/ 284197 w 438150" name="connsiteX15"/>
                    <a:gd fmla="*/ 621 h 533400" name="connsiteY15"/>
                    <a:gd fmla="*/ 284197 w 438150" name="connsiteX16"/>
                    <a:gd fmla="*/ 19671 h 533400" name="connsiteY16"/>
                    <a:gd fmla="*/ 38452 w 438150" name="connsiteX17"/>
                    <a:gd fmla="*/ 19671 h 533400" name="connsiteY17"/>
                    <a:gd fmla="*/ 19402 w 438150" name="connsiteX18"/>
                    <a:gd fmla="*/ 38721 h 533400" name="connsiteY18"/>
                    <a:gd fmla="*/ 19402 w 438150" name="connsiteX19"/>
                    <a:gd fmla="*/ 38721 h 533400" name="connsiteY19"/>
                    <a:gd fmla="*/ 19402 w 438150" name="connsiteX20"/>
                    <a:gd fmla="*/ 495921 h 533400" name="connsiteY20"/>
                    <a:gd fmla="*/ 38452 w 438150" name="connsiteX21"/>
                    <a:gd fmla="*/ 514971 h 533400" name="connsiteY21"/>
                    <a:gd fmla="*/ 38452 w 438150" name="connsiteX22"/>
                    <a:gd fmla="*/ 514971 h 533400" name="connsiteY22"/>
                    <a:gd fmla="*/ 400402 w 438150" name="connsiteX23"/>
                    <a:gd fmla="*/ 514971 h 533400" name="connsiteY23"/>
                    <a:gd fmla="*/ 419452 w 438150" name="connsiteX24"/>
                    <a:gd fmla="*/ 495921 h 533400" name="connsiteY24"/>
                    <a:gd fmla="*/ 419452 w 438150" name="connsiteX25"/>
                    <a:gd fmla="*/ 495921 h 533400" name="connsiteY25"/>
                    <a:gd fmla="*/ 419452 w 438150" name="connsiteX26"/>
                    <a:gd fmla="*/ 154926 h 533400" name="connsiteY26"/>
                    <a:gd fmla="*/ 419452 w 438150" name="connsiteX27"/>
                    <a:gd fmla="*/ 153021 h 533400" name="connsiteY27"/>
                    <a:gd fmla="*/ 314677 w 438150" name="connsiteX28"/>
                    <a:gd fmla="*/ 153021 h 533400" name="connsiteY28"/>
                    <a:gd fmla="*/ 286102 w 438150" name="connsiteX29"/>
                    <a:gd fmla="*/ 126351 h 533400" name="connsiteY29"/>
                    <a:gd fmla="*/ 286102 w 438150" name="connsiteX30"/>
                    <a:gd fmla="*/ 124446 h 533400" name="connsiteY30"/>
                    <a:gd fmla="*/ 286102 w 438150" name="connsiteX31"/>
                    <a:gd fmla="*/ 19671 h 533400" name="connsiteY31"/>
                    <a:gd fmla="*/ 284197 w 438150" name="connsiteX32"/>
                    <a:gd fmla="*/ 19671 h 533400" name="connsiteY32"/>
                    <a:gd fmla="*/ 284197 w 438150" name="connsiteX33"/>
                    <a:gd fmla="*/ 19671 h 533400" name="connsiteY33"/>
                    <a:gd fmla="*/ 248002 w 438150" name="connsiteX34"/>
                    <a:gd fmla="*/ 200646 h 533400" name="connsiteY34"/>
                    <a:gd fmla="*/ 305152 w 438150" name="connsiteX35"/>
                    <a:gd fmla="*/ 257796 h 533400" name="connsiteY35"/>
                    <a:gd fmla="*/ 248002 w 438150" name="connsiteX36"/>
                    <a:gd fmla="*/ 314946 h 533400" name="connsiteY36"/>
                    <a:gd fmla="*/ 248002 w 438150" name="connsiteX37"/>
                    <a:gd fmla="*/ 314946 h 533400" name="connsiteY37"/>
                    <a:gd fmla="*/ 171802 w 438150" name="connsiteX38"/>
                    <a:gd fmla="*/ 314946 h 533400" name="connsiteY38"/>
                    <a:gd fmla="*/ 171802 w 438150" name="connsiteX39"/>
                    <a:gd fmla="*/ 410196 h 533400" name="connsiteY39"/>
                    <a:gd fmla="*/ 152752 w 438150" name="connsiteX40"/>
                    <a:gd fmla="*/ 410196 h 533400" name="connsiteY40"/>
                    <a:gd fmla="*/ 152752 w 438150" name="connsiteX41"/>
                    <a:gd fmla="*/ 200646 h 533400" name="connsiteY41"/>
                    <a:gd fmla="*/ 248002 w 438150" name="connsiteX42"/>
                    <a:gd fmla="*/ 200646 h 533400" name="connsiteY42"/>
                    <a:gd fmla="*/ 248002 w 438150" name="connsiteX43"/>
                    <a:gd fmla="*/ 219696 h 533400" name="connsiteY43"/>
                    <a:gd fmla="*/ 171802 w 438150" name="connsiteX44"/>
                    <a:gd fmla="*/ 219696 h 533400" name="connsiteY44"/>
                    <a:gd fmla="*/ 171802 w 438150" name="connsiteX45"/>
                    <a:gd fmla="*/ 295896 h 533400" name="connsiteY45"/>
                    <a:gd fmla="*/ 248002 w 438150" name="connsiteX46"/>
                    <a:gd fmla="*/ 295896 h 533400" name="connsiteY46"/>
                    <a:gd fmla="*/ 286102 w 438150" name="connsiteX47"/>
                    <a:gd fmla="*/ 257796 h 533400" name="connsiteY47"/>
                    <a:gd fmla="*/ 248002 w 438150" name="connsiteX48"/>
                    <a:gd fmla="*/ 219696 h 533400" name="connsiteY48"/>
                    <a:gd fmla="*/ 248002 w 438150" name="connsiteX49"/>
                    <a:gd fmla="*/ 219696 h 533400" name="connsiteY49"/>
                    <a:gd fmla="*/ 305152 w 438150" name="connsiteX50"/>
                    <a:gd fmla="*/ 33006 h 533400" name="connsiteY50"/>
                    <a:gd fmla="*/ 305152 w 438150" name="connsiteX51"/>
                    <a:gd fmla="*/ 124446 h 533400" name="connsiteY51"/>
                    <a:gd fmla="*/ 313724 w 438150" name="connsiteX52"/>
                    <a:gd fmla="*/ 133971 h 533400" name="connsiteY52"/>
                    <a:gd fmla="*/ 314677 w 438150" name="connsiteX53"/>
                    <a:gd fmla="*/ 133971 h 533400" name="connsiteY53"/>
                    <a:gd fmla="*/ 406117 w 438150" name="connsiteX54"/>
                    <a:gd fmla="*/ 133971 h 533400" name="connsiteY54"/>
                    <a:gd fmla="*/ 305152 w 438150" name="connsiteX55"/>
                    <a:gd fmla="*/ 33006 h 533400" name="connsiteY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</a:cxnLst>
                  <a:rect b="b" l="l" r="r" t="t"/>
                  <a:pathLst>
                    <a:path h="533400" w="438150">
                      <a:moveTo>
                        <a:pt x="284197" y="621"/>
                      </a:moveTo>
                      <a:cubicBezTo>
                        <a:pt x="294674" y="621"/>
                        <a:pt x="304199" y="4431"/>
                        <a:pt x="310867" y="12051"/>
                      </a:cubicBezTo>
                      <a:lnTo>
                        <a:pt x="310867" y="12051"/>
                      </a:lnTo>
                      <a:lnTo>
                        <a:pt x="427072" y="128256"/>
                      </a:lnTo>
                      <a:cubicBezTo>
                        <a:pt x="434692" y="135876"/>
                        <a:pt x="438502" y="145401"/>
                        <a:pt x="438502" y="154926"/>
                      </a:cubicBezTo>
                      <a:lnTo>
                        <a:pt x="438502" y="154926"/>
                      </a:lnTo>
                      <a:lnTo>
                        <a:pt x="438502" y="495921"/>
                      </a:lnTo>
                      <a:cubicBezTo>
                        <a:pt x="438502" y="516876"/>
                        <a:pt x="421357" y="534021"/>
                        <a:pt x="400402" y="534021"/>
                      </a:cubicBezTo>
                      <a:lnTo>
                        <a:pt x="400402" y="534021"/>
                      </a:lnTo>
                      <a:lnTo>
                        <a:pt x="38452" y="534021"/>
                      </a:lnTo>
                      <a:cubicBezTo>
                        <a:pt x="17497" y="534021"/>
                        <a:pt x="352" y="516876"/>
                        <a:pt x="352" y="495921"/>
                      </a:cubicBezTo>
                      <a:lnTo>
                        <a:pt x="352" y="495921"/>
                      </a:lnTo>
                      <a:lnTo>
                        <a:pt x="352" y="38721"/>
                      </a:lnTo>
                      <a:cubicBezTo>
                        <a:pt x="352" y="17766"/>
                        <a:pt x="17497" y="621"/>
                        <a:pt x="38452" y="621"/>
                      </a:cubicBezTo>
                      <a:lnTo>
                        <a:pt x="38452" y="621"/>
                      </a:lnTo>
                      <a:lnTo>
                        <a:pt x="284197" y="621"/>
                      </a:lnTo>
                      <a:close/>
                      <a:moveTo>
                        <a:pt x="284197" y="19671"/>
                      </a:moveTo>
                      <a:lnTo>
                        <a:pt x="38452" y="19671"/>
                      </a:lnTo>
                      <a:cubicBezTo>
                        <a:pt x="27974" y="19671"/>
                        <a:pt x="19402" y="28244"/>
                        <a:pt x="19402" y="38721"/>
                      </a:cubicBezTo>
                      <a:lnTo>
                        <a:pt x="19402" y="38721"/>
                      </a:lnTo>
                      <a:lnTo>
                        <a:pt x="19402" y="495921"/>
                      </a:lnTo>
                      <a:cubicBezTo>
                        <a:pt x="19402" y="506399"/>
                        <a:pt x="27974" y="514971"/>
                        <a:pt x="38452" y="514971"/>
                      </a:cubicBezTo>
                      <a:lnTo>
                        <a:pt x="38452" y="514971"/>
                      </a:lnTo>
                      <a:lnTo>
                        <a:pt x="400402" y="514971"/>
                      </a:lnTo>
                      <a:cubicBezTo>
                        <a:pt x="410880" y="514971"/>
                        <a:pt x="419452" y="506399"/>
                        <a:pt x="419452" y="495921"/>
                      </a:cubicBezTo>
                      <a:lnTo>
                        <a:pt x="419452" y="495921"/>
                      </a:lnTo>
                      <a:lnTo>
                        <a:pt x="419452" y="154926"/>
                      </a:lnTo>
                      <a:cubicBezTo>
                        <a:pt x="419452" y="153974"/>
                        <a:pt x="419452" y="153021"/>
                        <a:pt x="419452" y="153021"/>
                      </a:cubicBezTo>
                      <a:lnTo>
                        <a:pt x="314677" y="153021"/>
                      </a:lnTo>
                      <a:cubicBezTo>
                        <a:pt x="299437" y="153021"/>
                        <a:pt x="287055" y="141591"/>
                        <a:pt x="286102" y="126351"/>
                      </a:cubicBezTo>
                      <a:lnTo>
                        <a:pt x="286102" y="124446"/>
                      </a:lnTo>
                      <a:lnTo>
                        <a:pt x="286102" y="19671"/>
                      </a:lnTo>
                      <a:cubicBezTo>
                        <a:pt x="285149" y="19671"/>
                        <a:pt x="284197" y="19671"/>
                        <a:pt x="284197" y="19671"/>
                      </a:cubicBezTo>
                      <a:lnTo>
                        <a:pt x="284197" y="19671"/>
                      </a:lnTo>
                      <a:close/>
                      <a:moveTo>
                        <a:pt x="248002" y="200646"/>
                      </a:moveTo>
                      <a:cubicBezTo>
                        <a:pt x="279434" y="200646"/>
                        <a:pt x="305152" y="226364"/>
                        <a:pt x="305152" y="257796"/>
                      </a:cubicBezTo>
                      <a:cubicBezTo>
                        <a:pt x="305152" y="289229"/>
                        <a:pt x="279434" y="314946"/>
                        <a:pt x="248002" y="314946"/>
                      </a:cubicBezTo>
                      <a:lnTo>
                        <a:pt x="248002" y="314946"/>
                      </a:lnTo>
                      <a:lnTo>
                        <a:pt x="171802" y="314946"/>
                      </a:lnTo>
                      <a:lnTo>
                        <a:pt x="171802" y="410196"/>
                      </a:lnTo>
                      <a:lnTo>
                        <a:pt x="152752" y="410196"/>
                      </a:lnTo>
                      <a:lnTo>
                        <a:pt x="152752" y="200646"/>
                      </a:lnTo>
                      <a:lnTo>
                        <a:pt x="248002" y="200646"/>
                      </a:lnTo>
                      <a:close/>
                      <a:moveTo>
                        <a:pt x="248002" y="219696"/>
                      </a:moveTo>
                      <a:lnTo>
                        <a:pt x="171802" y="219696"/>
                      </a:lnTo>
                      <a:lnTo>
                        <a:pt x="171802" y="295896"/>
                      </a:lnTo>
                      <a:lnTo>
                        <a:pt x="248002" y="295896"/>
                      </a:lnTo>
                      <a:cubicBezTo>
                        <a:pt x="268957" y="295896"/>
                        <a:pt x="286102" y="278751"/>
                        <a:pt x="286102" y="257796"/>
                      </a:cubicBezTo>
                      <a:cubicBezTo>
                        <a:pt x="286102" y="236841"/>
                        <a:pt x="268957" y="219696"/>
                        <a:pt x="248002" y="219696"/>
                      </a:cubicBezTo>
                      <a:lnTo>
                        <a:pt x="248002" y="219696"/>
                      </a:lnTo>
                      <a:close/>
                      <a:moveTo>
                        <a:pt x="305152" y="33006"/>
                      </a:moveTo>
                      <a:lnTo>
                        <a:pt x="305152" y="124446"/>
                      </a:lnTo>
                      <a:cubicBezTo>
                        <a:pt x="305152" y="129209"/>
                        <a:pt x="308962" y="133019"/>
                        <a:pt x="313724" y="133971"/>
                      </a:cubicBezTo>
                      <a:lnTo>
                        <a:pt x="314677" y="133971"/>
                      </a:lnTo>
                      <a:lnTo>
                        <a:pt x="406117" y="133971"/>
                      </a:lnTo>
                      <a:lnTo>
                        <a:pt x="305152" y="33006"/>
                      </a:lnTo>
                      <a:close/>
                    </a:path>
                  </a:pathLst>
                </a:custGeom>
                <a:solidFill>
                  <a:schemeClr val="tx2">
                    <a:alpha val="70000"/>
                  </a:schemeClr>
                </a:solidFill>
                <a:ln cap="flat" w="9525">
                  <a:noFill/>
                  <a:prstDash val="solid"/>
                  <a:miter/>
                </a:ln>
              </p:spPr>
              <p:txBody>
                <a:bodyPr anchor="ctr" rtlCol="0"/>
                <a:lstStyle/>
                <a:p>
                  <a:pPr algn="l"/>
                </a:p>
              </p:txBody>
            </p:sp>
          </p:grpSp>
          <p:grpSp>
            <p:nvGrpSpPr>
              <p:cNvPr descr="06894082-2c8f-4583-875d-d5bc113bce48" id="7" name="组合 6">
                <a:extLst>
                  <a:ext uri="{FF2B5EF4-FFF2-40B4-BE49-F238E27FC236}">
                    <a16:creationId id="{6F44126A-D6B0-7BDD-CD21-CEB53F09BEB6}"/>
                  </a:ext>
                </a:extLst>
              </p:cNvPr>
              <p:cNvGrpSpPr/>
              <p:nvPr/>
            </p:nvGrpSpPr>
            <p:grpSpPr>
              <a:xfrm>
                <a:off x="8455414" y="2244841"/>
                <a:ext cx="2644385" cy="2368318"/>
                <a:chOff x="7668014" y="2256666"/>
                <a:chExt cx="2644385" cy="2368318"/>
              </a:xfrm>
            </p:grpSpPr>
            <p:grpSp>
              <p:nvGrpSpPr>
                <p:cNvPr descr="3e282ed5-ee15-4070-b54b-f99579d49e89" id="27" name="组合 26">
                  <a:extLst>
                    <a:ext uri="{FF2B5EF4-FFF2-40B4-BE49-F238E27FC236}">
                      <a16:creationId id="{05332A25-A2CF-453E-A77D-8AD7BCF49DC5}"/>
                    </a:ext>
                  </a:extLst>
                </p:cNvPr>
                <p:cNvGrpSpPr/>
                <p:nvPr/>
              </p:nvGrpSpPr>
              <p:grpSpPr>
                <a:xfrm>
                  <a:off x="7668014" y="2709022"/>
                  <a:ext cx="2644385" cy="1915962"/>
                  <a:chOff x="7448939" y="3064411"/>
                  <a:chExt cx="2644385" cy="1915962"/>
                </a:xfrm>
              </p:grpSpPr>
              <p:sp>
                <p:nvSpPr>
                  <p:cNvPr descr="1972e85b-ac87-45ac-907c-83f0ab15acd7" id="4" name="矩形: 圆角 3">
                    <a:extLst>
                      <a:ext uri="{FF2B5EF4-FFF2-40B4-BE49-F238E27FC236}">
                        <a16:creationId id="{E075AB7C-BF50-453C-A3FC-97151EB2ACE4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7448939" y="3064411"/>
                    <a:ext cx="2644385" cy="1915962"/>
                  </a:xfrm>
                  <a:prstGeom prst="roundRect">
                    <a:avLst>
                      <a:gd fmla="val 12000" name="adj"/>
                    </a:avLst>
                  </a:prstGeom>
                  <a:solidFill>
                    <a:schemeClr val="tx2">
                      <a:alpha val="10000"/>
                    </a:schemeClr>
                  </a:solidFill>
                  <a:ln cap="rnd" w="12700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    <a:norm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708eaa69-4324-4ca9-894d-27c1b1e5150c" id="19" name="Bullet3">
                    <a:extLst>
                      <a:ext uri="{FF2B5EF4-FFF2-40B4-BE49-F238E27FC236}">
                        <a16:creationId id="{86CB792E-1986-4CE5-99D2-8B89F674735E}"/>
                      </a:ext>
                    </a:extLst>
                  </p:cNvPr>
                  <p:cNvSpPr txBox="1"/>
                  <p:nvPr/>
                </p:nvSpPr>
                <p:spPr>
                  <a:xfrm flipV="false" flipH="false">
                    <a:off x="7723272" y="3341834"/>
                    <a:ext cx="2218690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="b" anchorCtr="1" wrap="square">
                    <a:normAutofit/>
                  </a:bodyPr>
                  <a:lstStyle/>
                  <a:p>
                    <a:pPr algn="ctr"/>
                    <a:r>
                      <a:rPr lang="en-US" b="true" i="false" u="none" sz="1800">
                        <a:solidFill>
                          <a:srgbClr val="000000"/>
                        </a:solidFill>
                        <a:ea typeface="OPPOSans B"/>
                      </a:rPr>
                      <a:t>促进产业应用</a:t>
                    </a:r>
                  </a:p>
                </p:txBody>
              </p:sp>
              <p:sp>
                <p:nvSpPr>
                  <p:cNvPr descr="0615e98d-f86c-4e9a-9b91-02781cce36a3" id="20" name="Text3">
                    <a:extLst>
                      <a:ext uri="{FF2B5EF4-FFF2-40B4-BE49-F238E27FC236}">
                        <a16:creationId id="{54931A12-E96C-40DF-BE42-375ADD9DF1CC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7669409" y="3988848"/>
                    <a:ext cx="2340816" cy="863417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anchor="t" anchorCtr="1" bIns="45720" lIns="91440" rIns="91440" tIns="45720" wrap="square">
                    <a:normAutofit/>
                  </a:bodyPr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en-US" b="false" i="false" u="none" sz="1200">
                        <a:solidFill>
                          <a:srgbClr val="000000"/>
                        </a:solidFill>
                        <a:ea typeface="OPPOSans R"/>
                      </a:rPr>
                      <a:t>研究成果可广泛应用于自动驾驶、智能监控、机器人等领域，带动相关产业发展。</a:t>
                    </a:r>
                  </a:p>
                </p:txBody>
              </p:sp>
            </p:grpSp>
            <p:sp>
              <p:nvSpPr>
                <p:cNvPr descr="4e3f1607-a3ca-49fa-af1d-a00e31cd2a70" id="10" name="Icon3">
                  <a:extLst>
                    <a:ext uri="{FF2B5EF4-FFF2-40B4-BE49-F238E27FC236}">
                      <a16:creationId id="{8558994B-7B17-4AD8-8CFF-7C5EBE630D0F}"/>
                    </a:ext>
                  </a:extLst>
                </p:cNvPr>
                <p:cNvSpPr/>
                <p:nvPr/>
              </p:nvSpPr>
              <p:spPr>
                <a:xfrm flipV="false" flipH="false">
                  <a:off x="8803848" y="2256666"/>
                  <a:ext cx="372717" cy="279537"/>
                </a:xfrm>
                <a:custGeom>
                  <a:avLst/>
                  <a:gdLst>
                    <a:gd fmla="*/ 495908 w 533400" name="connsiteX0"/>
                    <a:gd fmla="*/ 621 h 400050" name="connsiteY0"/>
                    <a:gd fmla="*/ 534008 w 533400" name="connsiteX1"/>
                    <a:gd fmla="*/ 38721 h 400050" name="connsiteY1"/>
                    <a:gd fmla="*/ 534008 w 533400" name="connsiteX2"/>
                    <a:gd fmla="*/ 38721 h 400050" name="connsiteY2"/>
                    <a:gd fmla="*/ 534008 w 533400" name="connsiteX3"/>
                    <a:gd fmla="*/ 362571 h 400050" name="connsiteY3"/>
                    <a:gd fmla="*/ 495908 w 533400" name="connsiteX4"/>
                    <a:gd fmla="*/ 400671 h 400050" name="connsiteY4"/>
                    <a:gd fmla="*/ 495908 w 533400" name="connsiteX5"/>
                    <a:gd fmla="*/ 400671 h 400050" name="connsiteY5"/>
                    <a:gd fmla="*/ 38708 w 533400" name="connsiteX6"/>
                    <a:gd fmla="*/ 400671 h 400050" name="connsiteY6"/>
                    <a:gd fmla="*/ 608 w 533400" name="connsiteX7"/>
                    <a:gd fmla="*/ 362571 h 400050" name="connsiteY7"/>
                    <a:gd fmla="*/ 608 w 533400" name="connsiteX8"/>
                    <a:gd fmla="*/ 362571 h 400050" name="connsiteY8"/>
                    <a:gd fmla="*/ 608 w 533400" name="connsiteX9"/>
                    <a:gd fmla="*/ 38721 h 400050" name="connsiteY9"/>
                    <a:gd fmla="*/ 38708 w 533400" name="connsiteX10"/>
                    <a:gd fmla="*/ 621 h 400050" name="connsiteY10"/>
                    <a:gd fmla="*/ 38708 w 533400" name="connsiteX11"/>
                    <a:gd fmla="*/ 621 h 400050" name="connsiteY11"/>
                    <a:gd fmla="*/ 495908 w 533400" name="connsiteX12"/>
                    <a:gd fmla="*/ 621 h 400050" name="connsiteY12"/>
                    <a:gd fmla="*/ 361605 w 533400" name="connsiteX13"/>
                    <a:gd fmla="*/ 172071 h 400050" name="connsiteY13"/>
                    <a:gd fmla="*/ 360653 w 533400" name="connsiteX14"/>
                    <a:gd fmla="*/ 173024 h 400050" name="connsiteY14"/>
                    <a:gd fmla="*/ 274928 w 533400" name="connsiteX15"/>
                    <a:gd fmla="*/ 284466 h 400050" name="connsiteY15"/>
                    <a:gd fmla="*/ 272071 w 533400" name="connsiteX16"/>
                    <a:gd fmla="*/ 288276 h 400050" name="connsiteY16"/>
                    <a:gd fmla="*/ 219683 w 533400" name="connsiteX17"/>
                    <a:gd fmla="*/ 290181 h 400050" name="connsiteY17"/>
                    <a:gd fmla="*/ 217778 w 533400" name="connsiteX18"/>
                    <a:gd fmla="*/ 289229 h 400050" name="connsiteY18"/>
                    <a:gd fmla="*/ 154913 w 533400" name="connsiteX19"/>
                    <a:gd fmla="*/ 228269 h 400050" name="connsiteY19"/>
                    <a:gd fmla="*/ 153961 w 533400" name="connsiteX20"/>
                    <a:gd fmla="*/ 227316 h 400050" name="connsiteY20"/>
                    <a:gd fmla="*/ 128243 w 533400" name="connsiteX21"/>
                    <a:gd fmla="*/ 228269 h 400050" name="connsiteY21"/>
                    <a:gd fmla="*/ 127290 w 533400" name="connsiteX22"/>
                    <a:gd fmla="*/ 229221 h 400050" name="connsiteY22"/>
                    <a:gd fmla="*/ 19658 w 533400" name="connsiteX23"/>
                    <a:gd fmla="*/ 354951 h 400050" name="connsiteY23"/>
                    <a:gd fmla="*/ 19658 w 533400" name="connsiteX24"/>
                    <a:gd fmla="*/ 361619 h 400050" name="connsiteY24"/>
                    <a:gd fmla="*/ 37755 w 533400" name="connsiteX25"/>
                    <a:gd fmla="*/ 380669 h 400050" name="connsiteY25"/>
                    <a:gd fmla="*/ 38708 w 533400" name="connsiteX26"/>
                    <a:gd fmla="*/ 380669 h 400050" name="connsiteY26"/>
                    <a:gd fmla="*/ 495908 w 533400" name="connsiteX27"/>
                    <a:gd fmla="*/ 380669 h 400050" name="connsiteY27"/>
                    <a:gd fmla="*/ 514958 w 533400" name="connsiteX28"/>
                    <a:gd fmla="*/ 361619 h 400050" name="connsiteY28"/>
                    <a:gd fmla="*/ 514958 w 533400" name="connsiteX29"/>
                    <a:gd fmla="*/ 361619 h 400050" name="connsiteY29"/>
                    <a:gd fmla="*/ 514958 w 533400" name="connsiteX30"/>
                    <a:gd fmla="*/ 337806 h 400050" name="connsiteY30"/>
                    <a:gd fmla="*/ 391133 w 533400" name="connsiteX31"/>
                    <a:gd fmla="*/ 173024 h 400050" name="connsiteY31"/>
                    <a:gd fmla="*/ 387323 w 533400" name="connsiteX32"/>
                    <a:gd fmla="*/ 169214 h 400050" name="connsiteY32"/>
                    <a:gd fmla="*/ 361605 w 533400" name="connsiteX33"/>
                    <a:gd fmla="*/ 172071 h 400050" name="connsiteY33"/>
                    <a:gd fmla="*/ 495908 w 533400" name="connsiteX34"/>
                    <a:gd fmla="*/ 19671 h 400050" name="connsiteY34"/>
                    <a:gd fmla="*/ 38708 w 533400" name="connsiteX35"/>
                    <a:gd fmla="*/ 19671 h 400050" name="connsiteY35"/>
                    <a:gd fmla="*/ 19658 w 533400" name="connsiteX36"/>
                    <a:gd fmla="*/ 38721 h 400050" name="connsiteY36"/>
                    <a:gd fmla="*/ 19658 w 533400" name="connsiteX37"/>
                    <a:gd fmla="*/ 38721 h 400050" name="connsiteY37"/>
                    <a:gd fmla="*/ 19658 w 533400" name="connsiteX38"/>
                    <a:gd fmla="*/ 327329 h 400050" name="connsiteY38"/>
                    <a:gd fmla="*/ 113003 w 533400" name="connsiteX39"/>
                    <a:gd fmla="*/ 217791 h 400050" name="connsiteY39"/>
                    <a:gd fmla="*/ 166343 w 533400" name="connsiteX40"/>
                    <a:gd fmla="*/ 213981 h 400050" name="connsiteY40"/>
                    <a:gd fmla="*/ 167296 w 533400" name="connsiteX41"/>
                    <a:gd fmla="*/ 214934 h 400050" name="connsiteY41"/>
                    <a:gd fmla="*/ 168248 w 533400" name="connsiteX42"/>
                    <a:gd fmla="*/ 215886 h 400050" name="connsiteY42"/>
                    <a:gd fmla="*/ 231113 w 533400" name="connsiteX43"/>
                    <a:gd fmla="*/ 276846 h 400050" name="connsiteY43"/>
                    <a:gd fmla="*/ 257783 w 533400" name="connsiteX44"/>
                    <a:gd fmla="*/ 276846 h 400050" name="connsiteY44"/>
                    <a:gd fmla="*/ 258736 w 533400" name="connsiteX45"/>
                    <a:gd fmla="*/ 275894 h 400050" name="connsiteY45"/>
                    <a:gd fmla="*/ 259688 w 533400" name="connsiteX46"/>
                    <a:gd fmla="*/ 274941 h 400050" name="connsiteY46"/>
                    <a:gd fmla="*/ 345413 w 533400" name="connsiteX47"/>
                    <a:gd fmla="*/ 163499 h 400050" name="connsiteY47"/>
                    <a:gd fmla="*/ 398753 w 533400" name="connsiteX48"/>
                    <a:gd fmla="*/ 156831 h 400050" name="connsiteY48"/>
                    <a:gd fmla="*/ 404468 w 533400" name="connsiteX49"/>
                    <a:gd fmla="*/ 162546 h 400050" name="connsiteY49"/>
                    <a:gd fmla="*/ 406373 w 533400" name="connsiteX50"/>
                    <a:gd fmla="*/ 164451 h 400050" name="connsiteY50"/>
                    <a:gd fmla="*/ 515911 w 533400" name="connsiteX51"/>
                    <a:gd fmla="*/ 309231 h 400050" name="connsiteY51"/>
                    <a:gd fmla="*/ 515911 w 533400" name="connsiteX52"/>
                    <a:gd fmla="*/ 40626 h 400050" name="connsiteY52"/>
                    <a:gd fmla="*/ 497813 w 533400" name="connsiteX53"/>
                    <a:gd fmla="*/ 21576 h 400050" name="connsiteY53"/>
                    <a:gd fmla="*/ 495908 w 533400" name="connsiteX54"/>
                    <a:gd fmla="*/ 19671 h 400050" name="connsiteY54"/>
                    <a:gd fmla="*/ 95858 w 533400" name="connsiteX55"/>
                    <a:gd fmla="*/ 48246 h 400050" name="connsiteY55"/>
                    <a:gd fmla="*/ 143483 w 533400" name="connsiteX56"/>
                    <a:gd fmla="*/ 95871 h 400050" name="connsiteY56"/>
                    <a:gd fmla="*/ 95858 w 533400" name="connsiteX57"/>
                    <a:gd fmla="*/ 143496 h 400050" name="connsiteY57"/>
                    <a:gd fmla="*/ 48233 w 533400" name="connsiteX58"/>
                    <a:gd fmla="*/ 95871 h 400050" name="connsiteY58"/>
                    <a:gd fmla="*/ 95858 w 533400" name="connsiteX59"/>
                    <a:gd fmla="*/ 48246 h 400050" name="connsiteY59"/>
                    <a:gd fmla="*/ 95858 w 533400" name="connsiteX60"/>
                    <a:gd fmla="*/ 67296 h 400050" name="connsiteY60"/>
                    <a:gd fmla="*/ 67283 w 533400" name="connsiteX61"/>
                    <a:gd fmla="*/ 95871 h 400050" name="connsiteY61"/>
                    <a:gd fmla="*/ 95858 w 533400" name="connsiteX62"/>
                    <a:gd fmla="*/ 124446 h 400050" name="connsiteY62"/>
                    <a:gd fmla="*/ 124433 w 533400" name="connsiteX63"/>
                    <a:gd fmla="*/ 95871 h 400050" name="connsiteY63"/>
                    <a:gd fmla="*/ 95858 w 533400" name="connsiteX64"/>
                    <a:gd fmla="*/ 67296 h 400050" name="connsiteY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b="b" l="l" r="r" t="t"/>
                  <a:pathLst>
                    <a:path h="400050" w="533400">
                      <a:moveTo>
                        <a:pt x="495908" y="621"/>
                      </a:moveTo>
                      <a:cubicBezTo>
                        <a:pt x="516863" y="621"/>
                        <a:pt x="534008" y="17766"/>
                        <a:pt x="534008" y="38721"/>
                      </a:cubicBezTo>
                      <a:lnTo>
                        <a:pt x="534008" y="38721"/>
                      </a:lnTo>
                      <a:lnTo>
                        <a:pt x="534008" y="362571"/>
                      </a:lnTo>
                      <a:cubicBezTo>
                        <a:pt x="534008" y="383526"/>
                        <a:pt x="516863" y="400671"/>
                        <a:pt x="495908" y="400671"/>
                      </a:cubicBezTo>
                      <a:lnTo>
                        <a:pt x="495908" y="400671"/>
                      </a:lnTo>
                      <a:lnTo>
                        <a:pt x="38708" y="400671"/>
                      </a:lnTo>
                      <a:cubicBezTo>
                        <a:pt x="17753" y="400671"/>
                        <a:pt x="608" y="383526"/>
                        <a:pt x="608" y="362571"/>
                      </a:cubicBezTo>
                      <a:lnTo>
                        <a:pt x="608" y="362571"/>
                      </a:lnTo>
                      <a:lnTo>
                        <a:pt x="608" y="38721"/>
                      </a:lnTo>
                      <a:cubicBezTo>
                        <a:pt x="608" y="17766"/>
                        <a:pt x="17753" y="621"/>
                        <a:pt x="38708" y="621"/>
                      </a:cubicBezTo>
                      <a:lnTo>
                        <a:pt x="38708" y="621"/>
                      </a:lnTo>
                      <a:lnTo>
                        <a:pt x="495908" y="621"/>
                      </a:lnTo>
                      <a:close/>
                      <a:moveTo>
                        <a:pt x="361605" y="172071"/>
                      </a:moveTo>
                      <a:lnTo>
                        <a:pt x="360653" y="173024"/>
                      </a:lnTo>
                      <a:lnTo>
                        <a:pt x="274928" y="284466"/>
                      </a:lnTo>
                      <a:cubicBezTo>
                        <a:pt x="273976" y="285419"/>
                        <a:pt x="273023" y="286371"/>
                        <a:pt x="272071" y="288276"/>
                      </a:cubicBezTo>
                      <a:cubicBezTo>
                        <a:pt x="257783" y="302564"/>
                        <a:pt x="234923" y="303516"/>
                        <a:pt x="219683" y="290181"/>
                      </a:cubicBezTo>
                      <a:lnTo>
                        <a:pt x="217778" y="289229"/>
                      </a:lnTo>
                      <a:lnTo>
                        <a:pt x="154913" y="228269"/>
                      </a:lnTo>
                      <a:cubicBezTo>
                        <a:pt x="154913" y="228269"/>
                        <a:pt x="153961" y="227316"/>
                        <a:pt x="153961" y="227316"/>
                      </a:cubicBezTo>
                      <a:cubicBezTo>
                        <a:pt x="146340" y="220649"/>
                        <a:pt x="134911" y="221601"/>
                        <a:pt x="128243" y="228269"/>
                      </a:cubicBezTo>
                      <a:lnTo>
                        <a:pt x="127290" y="229221"/>
                      </a:lnTo>
                      <a:lnTo>
                        <a:pt x="19658" y="354951"/>
                      </a:lnTo>
                      <a:lnTo>
                        <a:pt x="19658" y="361619"/>
                      </a:lnTo>
                      <a:cubicBezTo>
                        <a:pt x="19658" y="372096"/>
                        <a:pt x="27278" y="379716"/>
                        <a:pt x="37755" y="380669"/>
                      </a:cubicBezTo>
                      <a:lnTo>
                        <a:pt x="38708" y="380669"/>
                      </a:lnTo>
                      <a:lnTo>
                        <a:pt x="495908" y="380669"/>
                      </a:lnTo>
                      <a:cubicBezTo>
                        <a:pt x="506386" y="380669"/>
                        <a:pt x="514958" y="372096"/>
                        <a:pt x="514958" y="361619"/>
                      </a:cubicBezTo>
                      <a:lnTo>
                        <a:pt x="514958" y="361619"/>
                      </a:lnTo>
                      <a:lnTo>
                        <a:pt x="514958" y="337806"/>
                      </a:lnTo>
                      <a:lnTo>
                        <a:pt x="391133" y="173024"/>
                      </a:lnTo>
                      <a:cubicBezTo>
                        <a:pt x="390180" y="172071"/>
                        <a:pt x="389228" y="170166"/>
                        <a:pt x="387323" y="169214"/>
                      </a:cubicBezTo>
                      <a:cubicBezTo>
                        <a:pt x="378751" y="164451"/>
                        <a:pt x="368273" y="165404"/>
                        <a:pt x="361605" y="172071"/>
                      </a:cubicBezTo>
                      <a:close/>
                      <a:moveTo>
                        <a:pt x="495908" y="19671"/>
                      </a:moveTo>
                      <a:lnTo>
                        <a:pt x="38708" y="19671"/>
                      </a:lnTo>
                      <a:cubicBezTo>
                        <a:pt x="28230" y="19671"/>
                        <a:pt x="19658" y="28244"/>
                        <a:pt x="19658" y="38721"/>
                      </a:cubicBezTo>
                      <a:lnTo>
                        <a:pt x="19658" y="38721"/>
                      </a:lnTo>
                      <a:lnTo>
                        <a:pt x="19658" y="327329"/>
                      </a:lnTo>
                      <a:lnTo>
                        <a:pt x="113003" y="217791"/>
                      </a:lnTo>
                      <a:cubicBezTo>
                        <a:pt x="126338" y="201599"/>
                        <a:pt x="151103" y="199694"/>
                        <a:pt x="166343" y="213981"/>
                      </a:cubicBezTo>
                      <a:lnTo>
                        <a:pt x="167296" y="214934"/>
                      </a:lnTo>
                      <a:lnTo>
                        <a:pt x="168248" y="215886"/>
                      </a:lnTo>
                      <a:lnTo>
                        <a:pt x="231113" y="276846"/>
                      </a:lnTo>
                      <a:cubicBezTo>
                        <a:pt x="238733" y="284466"/>
                        <a:pt x="251115" y="284466"/>
                        <a:pt x="257783" y="276846"/>
                      </a:cubicBezTo>
                      <a:lnTo>
                        <a:pt x="258736" y="275894"/>
                      </a:lnTo>
                      <a:lnTo>
                        <a:pt x="259688" y="274941"/>
                      </a:lnTo>
                      <a:lnTo>
                        <a:pt x="345413" y="163499"/>
                      </a:lnTo>
                      <a:cubicBezTo>
                        <a:pt x="357796" y="146354"/>
                        <a:pt x="382561" y="143496"/>
                        <a:pt x="398753" y="156831"/>
                      </a:cubicBezTo>
                      <a:cubicBezTo>
                        <a:pt x="400658" y="158736"/>
                        <a:pt x="402563" y="160641"/>
                        <a:pt x="404468" y="162546"/>
                      </a:cubicBezTo>
                      <a:lnTo>
                        <a:pt x="406373" y="164451"/>
                      </a:lnTo>
                      <a:lnTo>
                        <a:pt x="515911" y="309231"/>
                      </a:lnTo>
                      <a:lnTo>
                        <a:pt x="515911" y="40626"/>
                      </a:lnTo>
                      <a:cubicBezTo>
                        <a:pt x="515911" y="30149"/>
                        <a:pt x="508290" y="22529"/>
                        <a:pt x="497813" y="21576"/>
                      </a:cubicBezTo>
                      <a:lnTo>
                        <a:pt x="495908" y="19671"/>
                      </a:lnTo>
                      <a:close/>
                      <a:moveTo>
                        <a:pt x="95858" y="48246"/>
                      </a:moveTo>
                      <a:cubicBezTo>
                        <a:pt x="122528" y="48246"/>
                        <a:pt x="143483" y="69201"/>
                        <a:pt x="143483" y="95871"/>
                      </a:cubicBezTo>
                      <a:cubicBezTo>
                        <a:pt x="143483" y="122541"/>
                        <a:pt x="122528" y="143496"/>
                        <a:pt x="95858" y="143496"/>
                      </a:cubicBezTo>
                      <a:cubicBezTo>
                        <a:pt x="69188" y="143496"/>
                        <a:pt x="48233" y="122541"/>
                        <a:pt x="48233" y="95871"/>
                      </a:cubicBezTo>
                      <a:cubicBezTo>
                        <a:pt x="48233" y="69201"/>
                        <a:pt x="69188" y="48246"/>
                        <a:pt x="95858" y="48246"/>
                      </a:cubicBezTo>
                      <a:close/>
                      <a:moveTo>
                        <a:pt x="95858" y="67296"/>
                      </a:moveTo>
                      <a:cubicBezTo>
                        <a:pt x="79665" y="67296"/>
                        <a:pt x="67283" y="79679"/>
                        <a:pt x="67283" y="95871"/>
                      </a:cubicBezTo>
                      <a:cubicBezTo>
                        <a:pt x="67283" y="112064"/>
                        <a:pt x="79665" y="124446"/>
                        <a:pt x="95858" y="124446"/>
                      </a:cubicBezTo>
                      <a:cubicBezTo>
                        <a:pt x="112051" y="124446"/>
                        <a:pt x="124433" y="112064"/>
                        <a:pt x="124433" y="95871"/>
                      </a:cubicBezTo>
                      <a:cubicBezTo>
                        <a:pt x="124433" y="79679"/>
                        <a:pt x="112051" y="67296"/>
                        <a:pt x="95858" y="67296"/>
                      </a:cubicBezTo>
                      <a:close/>
                    </a:path>
                  </a:pathLst>
                </a:custGeom>
                <a:solidFill>
                  <a:schemeClr val="tx2">
                    <a:alpha val="70000"/>
                  </a:schemeClr>
                </a:solidFill>
                <a:ln cap="flat" w="9525">
                  <a:noFill/>
                  <a:prstDash val="solid"/>
                  <a:miter/>
                </a:ln>
              </p:spPr>
              <p:txBody>
                <a:bodyPr anchor="ctr" rtlCol="0"/>
                <a:lstStyle/>
                <a:p>
                  <a:pPr algn="l"/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03c452b3-d78c-4f34-866f-e2a18b633c27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4400">
                <a:solidFill>
                  <a:srgbClr val="0A6BFF"/>
                </a:solidFill>
                <a:ea typeface="OPPOSans B"/>
              </a:rPr>
              <a:t>相关技术基础</a:t>
            </a:r>
          </a:p>
        </p:txBody>
      </p:sp>
      <p:sp>
        <p:nvSpPr>
          <p:cNvPr descr="1dbd1eee-fffa-482b-9ddd-f3758fa06ea7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2800">
                <a:solidFill>
                  <a:srgbClr val="000000"/>
                </a:solidFill>
                <a:ea typeface="OPPOSans R"/>
              </a:rPr>
              <a:t>掌握核心技术，为研究奠基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152c463-9299-4087-9f7d-9f3a6d748a18" id="47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2880">
                <a:solidFill>
                  <a:srgbClr val="0A6BFF"/>
                </a:solidFill>
                <a:ea typeface="OPPOSans B"/>
              </a:rPr>
              <a:t>深度学习基础</a:t>
            </a:r>
          </a:p>
        </p:txBody>
      </p:sp>
      <p:grpSp>
        <p:nvGrpSpPr>
          <p:cNvPr descr="cfb3501d-159b-497f-908f-275e1f24e924" id="2" name="49b3482a-17d5-42cf-b99c-32611e714cf5.source.4.zh-Hans.pptx">
            <a:extLst>
              <a:ext uri="{FF2B5EF4-FFF2-40B4-BE49-F238E27FC236}">
                <a16:creationId id="{7C69E91B-B0AC-E1C7-D715-1493798382CD}"/>
              </a:ext>
            </a:extLst>
          </p:cNvPr>
          <p:cNvGrpSpPr/>
          <p:nvPr/>
        </p:nvGrpSpPr>
        <p:grpSpPr>
          <a:xfrm>
            <a:off x="660399" y="1113857"/>
            <a:ext cx="10839797" cy="4349330"/>
            <a:chOff x="660399" y="1113857"/>
            <a:chExt cx="10839797" cy="4349330"/>
          </a:xfrm>
        </p:grpSpPr>
        <p:sp>
          <p:nvSpPr>
            <p:cNvPr descr="f89574fc-f5da-4203-827a-cd903524d3b2" id="6" name="Title">
              <a:extLst>
                <a:ext uri="{FF2B5EF4-FFF2-40B4-BE49-F238E27FC236}">
                  <a16:creationId id="{0A1EFB37-BACD-43B4-A24F-DF0D70436394}"/>
                </a:ext>
              </a:extLst>
            </p:cNvPr>
            <p:cNvSpPr/>
            <p:nvPr/>
          </p:nvSpPr>
          <p:spPr>
            <a:xfrm flipV="false" flipH="false">
              <a:off x="660399" y="1113857"/>
              <a:ext cx="10836273" cy="1292630"/>
            </a:xfrm>
            <a:prstGeom prst="rect">
              <a:avLst/>
            </a:prstGeom>
          </p:spPr>
          <p:txBody>
            <a:bodyPr anchor="t" anchorCtr="1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000000"/>
                  </a:solidFill>
                  <a:ea typeface="OPPOSans B"/>
                </a:rPr>
                <a:t>深度学习的基本概念与优势</a:t>
              </a:r>
            </a:p>
          </p:txBody>
        </p:sp>
        <p:grpSp>
          <p:nvGrpSpPr>
            <p:cNvPr descr="f06f5f9a-189a-4370-adf4-a34afbb466f8" id="16" name="组合 15">
              <a:extLst>
                <a:ext uri="{FF2B5EF4-FFF2-40B4-BE49-F238E27FC236}">
                  <a16:creationId id="{6C8EDD8C-BA0E-E2DC-25A3-6887F060A732}"/>
                </a:ext>
              </a:extLst>
            </p:cNvPr>
            <p:cNvGrpSpPr/>
            <p:nvPr/>
          </p:nvGrpSpPr>
          <p:grpSpPr>
            <a:xfrm>
              <a:off x="885455" y="2696982"/>
              <a:ext cx="2064079" cy="2766205"/>
              <a:chOff x="885455" y="2696982"/>
              <a:chExt cx="2064079" cy="2766205"/>
            </a:xfrm>
          </p:grpSpPr>
          <p:sp>
            <p:nvSpPr>
              <p:cNvPr descr="99821ea0-97fb-4aaa-b946-b71260758f14" id="33" name="Bullet1">
                <a:extLst>
                  <a:ext uri="{FF2B5EF4-FFF2-40B4-BE49-F238E27FC236}">
                    <a16:creationId id="{2AFEDA28-85CF-4CE2-ABF6-A80846C1FB04}"/>
                  </a:ext>
                </a:extLst>
              </p:cNvPr>
              <p:cNvSpPr txBox="1"/>
              <p:nvPr/>
            </p:nvSpPr>
            <p:spPr>
              <a:xfrm flipV="false" flipH="false">
                <a:off x="988723" y="3553190"/>
                <a:ext cx="1857542" cy="549476"/>
              </a:xfrm>
              <a:prstGeom prst="rect">
                <a:avLst/>
              </a:prstGeom>
              <a:noFill/>
            </p:spPr>
            <p:txBody>
              <a:bodyPr anchor="b" anchorCtr="1" bIns="46800" lIns="90000" rIns="90000" rtlCol="0" tIns="46800" wrap="square">
                <a:normAutofit fontScale="92500"/>
              </a:bodyPr>
              <a:lstStyle/>
              <a:p>
                <a:pPr algn="ctr"/>
                <a:r>
                  <a:rPr lang="en-US" b="true" i="false" u="none" sz="1800">
                    <a:solidFill>
                      <a:srgbClr val="0A6BFF"/>
                    </a:solidFill>
                    <a:ea typeface="OPPOSans B"/>
                  </a:rPr>
                  <a:t>神经网络概念</a:t>
                </a:r>
              </a:p>
            </p:txBody>
          </p:sp>
          <p:sp>
            <p:nvSpPr>
              <p:cNvPr descr="1059e216-6f0c-49da-9439-a617879f18a2" id="34" name="Text1">
                <a:extLst>
                  <a:ext uri="{FF2B5EF4-FFF2-40B4-BE49-F238E27FC236}">
                    <a16:creationId id="{CC9C2AAF-0EB5-48E0-84A0-A1C0D04E32A9}"/>
                  </a:ext>
                </a:extLst>
              </p:cNvPr>
              <p:cNvSpPr/>
              <p:nvPr/>
            </p:nvSpPr>
            <p:spPr>
              <a:xfrm flipH="true" flipV="false">
                <a:off x="885455" y="4170556"/>
                <a:ext cx="2064079" cy="1292631"/>
              </a:xfrm>
              <a:prstGeom prst="rect">
                <a:avLst/>
              </a:prstGeom>
              <a:noFill/>
              <a:ln cap="rnd" w="57150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1" bIns="46800" compatLnSpc="1" forceAA="0" fromWordArt="0" lIns="90000" numCol="1" rIns="90000" rot="0" rtlCol="0" spcCol="0" spcFirstLastPara="0" tIns="46800" vert="horz"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神经网络是由大量神经元相互连接组成的网络，通过学习和训练，能够从数据中提取特征并进行预测。</a:t>
                </a:r>
              </a:p>
            </p:txBody>
          </p:sp>
          <p:sp>
            <p:nvSpPr>
              <p:cNvPr descr="ad5cd232-2a29-48b5-902c-64de6fcb0500" id="38" name="IconBackground1">
                <a:extLst>
                  <a:ext uri="{FF2B5EF4-FFF2-40B4-BE49-F238E27FC236}">
                    <a16:creationId id="{27570E07-45B0-4E63-8159-A9F5D9D7CB81}"/>
                  </a:ext>
                </a:extLst>
              </p:cNvPr>
              <p:cNvSpPr/>
              <p:nvPr/>
            </p:nvSpPr>
            <p:spPr>
              <a:xfrm flipV="false" flipH="false">
                <a:off x="1608634" y="2696982"/>
                <a:ext cx="617720" cy="617718"/>
              </a:xfrm>
              <a:prstGeom prst="ellipse">
                <a:avLst/>
              </a:prstGeom>
              <a:solidFill>
                <a:schemeClr val="accent1"/>
              </a:solidFill>
              <a:ln cap="rnd" w="12700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91440" numCol="1" rIns="91440" rot="0" rtlCol="0" spcCol="0" spcFirstLastPara="0" tIns="45720" vert="horz" wrap="square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descr="dc9c153c-07e2-4c33-8ec7-d50d79f35bfa" id="39" name="Icon1">
                <a:extLst>
                  <a:ext uri="{FF2B5EF4-FFF2-40B4-BE49-F238E27FC236}">
                    <a16:creationId id="{80B80E30-E2F3-4E25-B630-C19F01CED544}"/>
                  </a:ext>
                </a:extLst>
              </p:cNvPr>
              <p:cNvSpPr/>
              <p:nvPr/>
            </p:nvSpPr>
            <p:spPr bwMode="auto">
              <a:xfrm flipV="false" flipH="false">
                <a:off x="1774570" y="2898649"/>
                <a:ext cx="285848" cy="214384"/>
              </a:xfrm>
              <a:custGeom>
                <a:avLst/>
                <a:gdLst>
                  <a:gd fmla="*/ 505433 w 533400" name="connsiteX0"/>
                  <a:gd fmla="*/ 621 h 400050" name="connsiteY0"/>
                  <a:gd fmla="*/ 534008 w 533400" name="connsiteX1"/>
                  <a:gd fmla="*/ 29196 h 400050" name="connsiteY1"/>
                  <a:gd fmla="*/ 534008 w 533400" name="connsiteX2"/>
                  <a:gd fmla="*/ 372096 h 400050" name="connsiteY2"/>
                  <a:gd fmla="*/ 505433 w 533400" name="connsiteX3"/>
                  <a:gd fmla="*/ 400671 h 400050" name="connsiteY3"/>
                  <a:gd fmla="*/ 29183 w 533400" name="connsiteX4"/>
                  <a:gd fmla="*/ 400671 h 400050" name="connsiteY4"/>
                  <a:gd fmla="*/ 608 w 533400" name="connsiteX5"/>
                  <a:gd fmla="*/ 372096 h 400050" name="connsiteY5"/>
                  <a:gd fmla="*/ 608 w 533400" name="connsiteX6"/>
                  <a:gd fmla="*/ 29196 h 400050" name="connsiteY6"/>
                  <a:gd fmla="*/ 29183 w 533400" name="connsiteX7"/>
                  <a:gd fmla="*/ 621 h 400050" name="connsiteY7"/>
                  <a:gd fmla="*/ 505433 w 533400" name="connsiteX8"/>
                  <a:gd fmla="*/ 621 h 400050" name="connsiteY8"/>
                  <a:gd fmla="*/ 391419 w 533400" name="connsiteX9"/>
                  <a:gd fmla="*/ 198646 h 400050" name="connsiteY9"/>
                  <a:gd fmla="*/ 351414 w 533400" name="connsiteX10"/>
                  <a:gd fmla="*/ 204170 h 400050" name="connsiteY10"/>
                  <a:gd fmla="*/ 351414 w 533400" name="connsiteX11"/>
                  <a:gd fmla="*/ 204170 h 400050" name="connsiteY11"/>
                  <a:gd fmla="*/ 267118 w 533400" name="connsiteX12"/>
                  <a:gd fmla="*/ 315613 h 400050" name="connsiteY12"/>
                  <a:gd fmla="*/ 264641 w 533400" name="connsiteX13"/>
                  <a:gd fmla="*/ 318470 h 400050" name="connsiteY13"/>
                  <a:gd fmla="*/ 224255 w 533400" name="connsiteX14"/>
                  <a:gd fmla="*/ 318756 h 400050" name="connsiteY14"/>
                  <a:gd fmla="*/ 224255 w 533400" name="connsiteX15"/>
                  <a:gd fmla="*/ 318756 h 400050" name="connsiteY15"/>
                  <a:gd fmla="*/ 162152 w 533400" name="connsiteX16"/>
                  <a:gd fmla="*/ 257415 h 400050" name="connsiteY16"/>
                  <a:gd fmla="*/ 160247 w 533400" name="connsiteX17"/>
                  <a:gd fmla="*/ 255701 h 400050" name="connsiteY17"/>
                  <a:gd fmla="*/ 120052 w 533400" name="connsiteX18"/>
                  <a:gd fmla="*/ 259606 h 400050" name="connsiteY18"/>
                  <a:gd fmla="*/ 120052 w 533400" name="connsiteX19"/>
                  <a:gd fmla="*/ 259606 h 400050" name="connsiteY19"/>
                  <a:gd fmla="*/ 32517 w 533400" name="connsiteX20"/>
                  <a:gd fmla="*/ 366095 h 400050" name="connsiteY20"/>
                  <a:gd fmla="*/ 30326 w 533400" name="connsiteX21"/>
                  <a:gd fmla="*/ 372096 h 400050" name="connsiteY21"/>
                  <a:gd fmla="*/ 39851 w 533400" name="connsiteX22"/>
                  <a:gd fmla="*/ 381621 h 400050" name="connsiteY22"/>
                  <a:gd fmla="*/ 39851 w 533400" name="connsiteX23"/>
                  <a:gd fmla="*/ 381621 h 400050" name="connsiteY23"/>
                  <a:gd fmla="*/ 497242 w 533400" name="connsiteX24"/>
                  <a:gd fmla="*/ 381621 h 400050" name="connsiteY24"/>
                  <a:gd fmla="*/ 502480 w 533400" name="connsiteX25"/>
                  <a:gd fmla="*/ 380002 h 400050" name="connsiteY25"/>
                  <a:gd fmla="*/ 505147 w 533400" name="connsiteX26"/>
                  <a:gd fmla="*/ 366762 h 400050" name="connsiteY26"/>
                  <a:gd fmla="*/ 505147 w 533400" name="connsiteX27"/>
                  <a:gd fmla="*/ 366762 h 400050" name="connsiteY27"/>
                  <a:gd fmla="*/ 397991 w 533400" name="connsiteX28"/>
                  <a:gd fmla="*/ 205504 h 400050" name="connsiteY28"/>
                  <a:gd fmla="*/ 391419 w 533400" name="connsiteX29"/>
                  <a:gd fmla="*/ 198646 h 400050" name="connsiteY29"/>
                  <a:gd fmla="*/ 95858 w 533400" name="connsiteX30"/>
                  <a:gd fmla="*/ 57771 h 400050" name="connsiteY30"/>
                  <a:gd fmla="*/ 57758 w 533400" name="connsiteX31"/>
                  <a:gd fmla="*/ 95871 h 400050" name="connsiteY31"/>
                  <a:gd fmla="*/ 95858 w 533400" name="connsiteX32"/>
                  <a:gd fmla="*/ 133971 h 400050" name="connsiteY32"/>
                  <a:gd fmla="*/ 133958 w 533400" name="connsiteX33"/>
                  <a:gd fmla="*/ 95871 h 400050" name="connsiteY33"/>
                  <a:gd fmla="*/ 95858 w 533400" name="connsiteX34"/>
                  <a:gd fmla="*/ 57771 h 400050" name="connsiteY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b="b" l="l" r="r" t="t"/>
                <a:pathLst>
                  <a:path h="400050" w="53340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algn="l"/>
              </a:p>
            </p:txBody>
          </p:sp>
        </p:grpSp>
        <p:grpSp>
          <p:nvGrpSpPr>
            <p:cNvPr descr="4761c5a4-bf0f-4802-8005-25370b8ad540" id="20" name="组合 19">
              <a:extLst>
                <a:ext uri="{FF2B5EF4-FFF2-40B4-BE49-F238E27FC236}">
                  <a16:creationId id="{B9689813-41B1-E22F-FF67-8A88C05AEDD8}"/>
                </a:ext>
              </a:extLst>
            </p:cNvPr>
            <p:cNvGrpSpPr/>
            <p:nvPr/>
          </p:nvGrpSpPr>
          <p:grpSpPr>
            <a:xfrm>
              <a:off x="3754726" y="2696982"/>
              <a:ext cx="2064079" cy="2766205"/>
              <a:chOff x="3754726" y="2696982"/>
              <a:chExt cx="2064079" cy="2766205"/>
            </a:xfrm>
          </p:grpSpPr>
          <p:sp>
            <p:nvSpPr>
              <p:cNvPr descr="9317aa5d-bc95-4c8b-ae79-2fa64963c389" id="12" name="Bullet2">
                <a:extLst>
                  <a:ext uri="{FF2B5EF4-FFF2-40B4-BE49-F238E27FC236}">
                    <a16:creationId id="{9BA74493-ACB1-4A4E-8EBE-157DA0AD9C93}"/>
                  </a:ext>
                </a:extLst>
              </p:cNvPr>
              <p:cNvSpPr txBox="1"/>
              <p:nvPr/>
            </p:nvSpPr>
            <p:spPr>
              <a:xfrm flipV="false" flipH="false">
                <a:off x="3857994" y="3553190"/>
                <a:ext cx="1857542" cy="549476"/>
              </a:xfrm>
              <a:prstGeom prst="rect">
                <a:avLst/>
              </a:prstGeom>
              <a:noFill/>
            </p:spPr>
            <p:txBody>
              <a:bodyPr anchor="b" anchorCtr="1" bIns="46800" lIns="90000" rIns="90000" rtlCol="0" tIns="46800" wrap="square">
                <a:normAutofit fontScale="92500"/>
              </a:bodyPr>
              <a:lstStyle/>
              <a:p>
                <a:pPr algn="ctr"/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深度学习优势</a:t>
                </a:r>
              </a:p>
            </p:txBody>
          </p:sp>
          <p:sp>
            <p:nvSpPr>
              <p:cNvPr descr="139f8fba-9664-40fe-89b2-c948931cbcbb" id="13" name="Text2">
                <a:extLst>
                  <a:ext uri="{FF2B5EF4-FFF2-40B4-BE49-F238E27FC236}">
                    <a16:creationId id="{9560979A-7735-4AF4-BCF7-2FEF1336D7B7}"/>
                  </a:ext>
                </a:extLst>
              </p:cNvPr>
              <p:cNvSpPr/>
              <p:nvPr/>
            </p:nvSpPr>
            <p:spPr>
              <a:xfrm flipH="true" flipV="false">
                <a:off x="3754726" y="4170556"/>
                <a:ext cx="2064079" cy="1292631"/>
              </a:xfrm>
              <a:prstGeom prst="rect">
                <a:avLst/>
              </a:prstGeom>
              <a:noFill/>
              <a:ln cap="rnd" w="57150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1" bIns="46800" compatLnSpc="1" forceAA="0" fromWordArt="0" lIns="90000" numCol="1" rIns="90000" rot="0" rtlCol="0" spcCol="0" spcFirstLastPara="0" tIns="46800" vert="horz"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深度学习具有强大的特征提取和模式识别能力，能够处理高维度、非线性、复杂的数据。</a:t>
                </a:r>
              </a:p>
            </p:txBody>
          </p:sp>
          <p:sp>
            <p:nvSpPr>
              <p:cNvPr descr="d4725f91-9941-4f5d-bd0c-827b3c9eab62" id="41" name="IconBackground2">
                <a:extLst>
                  <a:ext uri="{FF2B5EF4-FFF2-40B4-BE49-F238E27FC236}">
                    <a16:creationId id="{2FEA9D7F-6157-466F-A17B-A263364958C6}"/>
                  </a:ext>
                </a:extLst>
              </p:cNvPr>
              <p:cNvSpPr/>
              <p:nvPr/>
            </p:nvSpPr>
            <p:spPr>
              <a:xfrm flipV="false" flipH="false">
                <a:off x="4477905" y="2696982"/>
                <a:ext cx="617720" cy="617718"/>
              </a:xfrm>
              <a:prstGeom prst="ellipse">
                <a:avLst/>
              </a:prstGeom>
              <a:solidFill>
                <a:schemeClr val="tx2">
                  <a:alpha val="75000"/>
                </a:schemeClr>
              </a:solidFill>
              <a:ln cap="rnd" w="12700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91440" numCol="1" rIns="91440" rot="0" rtlCol="0" spcCol="0" spcFirstLastPara="0" tIns="45720" vert="horz" wrap="square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descr="d16c3311-1e08-4d83-9214-a86be45f2bca" id="42" name="Icon2">
                <a:extLst>
                  <a:ext uri="{FF2B5EF4-FFF2-40B4-BE49-F238E27FC236}">
                    <a16:creationId id="{ED7A1167-74A6-453F-8FB2-9C679D5A7B2F}"/>
                  </a:ext>
                </a:extLst>
              </p:cNvPr>
              <p:cNvSpPr/>
              <p:nvPr/>
            </p:nvSpPr>
            <p:spPr bwMode="auto">
              <a:xfrm flipV="false" flipH="false">
                <a:off x="4643841" y="2886856"/>
                <a:ext cx="285848" cy="237970"/>
              </a:xfrm>
              <a:custGeom>
                <a:avLst/>
                <a:gdLst>
                  <a:gd fmla="*/ 483573 w 526297" name="connsiteX0"/>
                  <a:gd fmla="*/ 133971 h 438150" name="connsiteY0"/>
                  <a:gd fmla="*/ 527674 w 526297" name="connsiteX1"/>
                  <a:gd fmla="*/ 178072 h 438150" name="connsiteY1"/>
                  <a:gd fmla="*/ 527579 w 526297" name="connsiteX2"/>
                  <a:gd fmla="*/ 181501 h 438150" name="connsiteY2"/>
                  <a:gd fmla="*/ 514244 w 526297" name="connsiteX3"/>
                  <a:gd fmla="*/ 355237 h 438150" name="connsiteY3"/>
                  <a:gd fmla="*/ 485764 w 526297" name="connsiteX4"/>
                  <a:gd fmla="*/ 381621 h 438150" name="connsiteY4"/>
                  <a:gd fmla="*/ 454998 w 526297" name="connsiteX5"/>
                  <a:gd fmla="*/ 381621 h 438150" name="connsiteY5"/>
                  <a:gd fmla="*/ 454998 w 526297" name="connsiteX6"/>
                  <a:gd fmla="*/ 438771 h 438150" name="connsiteY6"/>
                  <a:gd fmla="*/ 435948 w 526297" name="connsiteX7"/>
                  <a:gd fmla="*/ 438771 h 438150" name="connsiteY7"/>
                  <a:gd fmla="*/ 435948 w 526297" name="connsiteX8"/>
                  <a:gd fmla="*/ 381621 h 438150" name="connsiteY8"/>
                  <a:gd fmla="*/ 93048 w 526297" name="connsiteX9"/>
                  <a:gd fmla="*/ 381621 h 438150" name="connsiteY9"/>
                  <a:gd fmla="*/ 93048 w 526297" name="connsiteX10"/>
                  <a:gd fmla="*/ 438771 h 438150" name="connsiteY10"/>
                  <a:gd fmla="*/ 73998 w 526297" name="connsiteX11"/>
                  <a:gd fmla="*/ 438771 h 438150" name="connsiteY11"/>
                  <a:gd fmla="*/ 73998 w 526297" name="connsiteX12"/>
                  <a:gd fmla="*/ 381621 h 438150" name="connsiteY12"/>
                  <a:gd fmla="*/ 43328 w 526297" name="connsiteX13"/>
                  <a:gd fmla="*/ 381621 h 438150" name="connsiteY13"/>
                  <a:gd fmla="*/ 14848 w 526297" name="connsiteX14"/>
                  <a:gd fmla="*/ 355237 h 438150" name="connsiteY14"/>
                  <a:gd fmla="*/ 1513 w 526297" name="connsiteX15"/>
                  <a:gd fmla="*/ 181501 h 438150" name="connsiteY15"/>
                  <a:gd fmla="*/ 42089 w 526297" name="connsiteX16"/>
                  <a:gd fmla="*/ 134162 h 438150" name="connsiteY16"/>
                  <a:gd fmla="*/ 45518 w 526297" name="connsiteX17"/>
                  <a:gd fmla="*/ 134066 h 438150" name="connsiteY17"/>
                  <a:gd fmla="*/ 101906 w 526297" name="connsiteX18"/>
                  <a:gd fmla="*/ 180834 h 438150" name="connsiteY18"/>
                  <a:gd fmla="*/ 121623 w 526297" name="connsiteX19"/>
                  <a:gd fmla="*/ 286371 h 438150" name="connsiteY19"/>
                  <a:gd fmla="*/ 407373 w 526297" name="connsiteX20"/>
                  <a:gd fmla="*/ 286371 h 438150" name="connsiteY20"/>
                  <a:gd fmla="*/ 427185 w 526297" name="connsiteX21"/>
                  <a:gd fmla="*/ 180739 h 438150" name="connsiteY21"/>
                  <a:gd fmla="*/ 483573 w 526297" name="connsiteX22"/>
                  <a:gd fmla="*/ 133971 h 438150" name="connsiteY22"/>
                  <a:gd fmla="*/ 416898 w 526297" name="connsiteX23"/>
                  <a:gd fmla="*/ 621 h 438150" name="connsiteY23"/>
                  <a:gd fmla="*/ 483573 w 526297" name="connsiteX24"/>
                  <a:gd fmla="*/ 67296 h 438150" name="connsiteY24"/>
                  <a:gd fmla="*/ 483573 w 526297" name="connsiteX25"/>
                  <a:gd fmla="*/ 115397 h 438150" name="connsiteY25"/>
                  <a:gd fmla="*/ 476429 w 526297" name="connsiteX26"/>
                  <a:gd fmla="*/ 114921 h 438150" name="connsiteY26"/>
                  <a:gd fmla="*/ 412040 w 526297" name="connsiteX27"/>
                  <a:gd fmla="*/ 166451 h 438150" name="connsiteY27"/>
                  <a:gd fmla="*/ 411564 w 526297" name="connsiteX28"/>
                  <a:gd fmla="*/ 168737 h 438150" name="connsiteY28"/>
                  <a:gd fmla="*/ 393086 w 526297" name="connsiteX29"/>
                  <a:gd fmla="*/ 267321 h 438150" name="connsiteY29"/>
                  <a:gd fmla="*/ 135911 w 526297" name="connsiteX30"/>
                  <a:gd fmla="*/ 267321 h 438150" name="connsiteY30"/>
                  <a:gd fmla="*/ 117432 w 526297" name="connsiteX31"/>
                  <a:gd fmla="*/ 168737 h 438150" name="connsiteY31"/>
                  <a:gd fmla="*/ 52567 w 526297" name="connsiteX32"/>
                  <a:gd fmla="*/ 114921 h 438150" name="connsiteY32"/>
                  <a:gd fmla="*/ 54948 w 526297" name="connsiteX33"/>
                  <a:gd fmla="*/ 67296 h 438150" name="connsiteY33"/>
                  <a:gd fmla="*/ 121623 w 526297" name="connsiteX34"/>
                  <a:gd fmla="*/ 621 h 438150" name="connsiteY34"/>
                  <a:gd fmla="*/ 416898 w 526297" name="connsiteX35"/>
                  <a:gd fmla="*/ 621 h 438150" name="connsiteY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b="b" l="l" r="r" t="t"/>
                <a:pathLst>
                  <a:path h="438150" w="526297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</p:grpSp>
        <p:grpSp>
          <p:nvGrpSpPr>
            <p:cNvPr descr="32afffc0-4580-4501-9c41-7103efe94d23" id="21" name="组合 20">
              <a:extLst>
                <a:ext uri="{FF2B5EF4-FFF2-40B4-BE49-F238E27FC236}">
                  <a16:creationId id="{675838FF-F98E-AB0E-FA86-F5ABA08898BB}"/>
                </a:ext>
              </a:extLst>
            </p:cNvPr>
            <p:cNvGrpSpPr/>
            <p:nvPr/>
          </p:nvGrpSpPr>
          <p:grpSpPr>
            <a:xfrm>
              <a:off x="6623997" y="2696982"/>
              <a:ext cx="2064079" cy="2766205"/>
              <a:chOff x="6623997" y="2696982"/>
              <a:chExt cx="2064079" cy="2766205"/>
            </a:xfrm>
          </p:grpSpPr>
          <p:sp>
            <p:nvSpPr>
              <p:cNvPr descr="04d76cae-ecaa-43ae-a5a1-71f4daef57d3" id="17" name="Bullet3">
                <a:extLst>
                  <a:ext uri="{FF2B5EF4-FFF2-40B4-BE49-F238E27FC236}">
                    <a16:creationId id="{A5F742A8-351C-4012-9D85-1165DF0ACC01}"/>
                  </a:ext>
                </a:extLst>
              </p:cNvPr>
              <p:cNvSpPr txBox="1"/>
              <p:nvPr/>
            </p:nvSpPr>
            <p:spPr>
              <a:xfrm flipV="false" flipH="false">
                <a:off x="6727265" y="3553190"/>
                <a:ext cx="1857542" cy="549476"/>
              </a:xfrm>
              <a:prstGeom prst="rect">
                <a:avLst/>
              </a:prstGeom>
              <a:noFill/>
            </p:spPr>
            <p:txBody>
              <a:bodyPr anchor="b" anchorCtr="1" bIns="46800" lIns="90000" rIns="90000" rtlCol="0" tIns="46800" wrap="square">
                <a:normAutofit fontScale="92500"/>
              </a:bodyPr>
              <a:lstStyle/>
              <a:p>
                <a:pPr algn="ctr"/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卷积神经网络</a:t>
                </a:r>
              </a:p>
            </p:txBody>
          </p:sp>
          <p:sp>
            <p:nvSpPr>
              <p:cNvPr descr="65cda56e-0546-470a-8007-e1b1764c7df7" id="18" name="Text3">
                <a:extLst>
                  <a:ext uri="{FF2B5EF4-FFF2-40B4-BE49-F238E27FC236}">
                    <a16:creationId id="{A54DD522-BA73-4337-86F4-AD80C5925C05}"/>
                  </a:ext>
                </a:extLst>
              </p:cNvPr>
              <p:cNvSpPr/>
              <p:nvPr/>
            </p:nvSpPr>
            <p:spPr>
              <a:xfrm flipH="true" flipV="false">
                <a:off x="6623997" y="4170556"/>
                <a:ext cx="2064079" cy="1292631"/>
              </a:xfrm>
              <a:prstGeom prst="rect">
                <a:avLst/>
              </a:prstGeom>
              <a:noFill/>
              <a:ln cap="rnd" w="57150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1" bIns="46800" compatLnSpc="1" forceAA="0" fromWordArt="0" lIns="90000" numCol="1" rIns="90000" rot="0" rtlCol="0" spcCol="0" spcFirstLastPara="0" tIns="46800" vert="horz"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卷积神经网络是深度学习在图像处理领域的重要应用，通过卷积操作提取图像特征，提高识别准确率。</a:t>
                </a:r>
              </a:p>
            </p:txBody>
          </p:sp>
          <p:sp>
            <p:nvSpPr>
              <p:cNvPr descr="52ceb8c2-74fc-42f3-9f25-89b28d88e66e" id="44" name="IconBackground3">
                <a:extLst>
                  <a:ext uri="{FF2B5EF4-FFF2-40B4-BE49-F238E27FC236}">
                    <a16:creationId id="{C36D3DB6-8840-4D4A-B7C5-038E514F59BC}"/>
                  </a:ext>
                </a:extLst>
              </p:cNvPr>
              <p:cNvSpPr/>
              <p:nvPr/>
            </p:nvSpPr>
            <p:spPr>
              <a:xfrm flipV="false" flipH="false">
                <a:off x="7347176" y="2696982"/>
                <a:ext cx="617720" cy="617718"/>
              </a:xfrm>
              <a:prstGeom prst="ellipse">
                <a:avLst/>
              </a:prstGeom>
              <a:solidFill>
                <a:schemeClr val="tx2">
                  <a:alpha val="75000"/>
                </a:schemeClr>
              </a:solidFill>
              <a:ln cap="rnd" w="12700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91440" numCol="1" rIns="91440" rot="0" rtlCol="0" spcCol="0" spcFirstLastPara="0" tIns="45720" vert="horz" wrap="square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descr="5a5f1c0f-acc7-4b02-8dff-247dfb13d290" id="45" name="Icon3">
                <a:extLst>
                  <a:ext uri="{FF2B5EF4-FFF2-40B4-BE49-F238E27FC236}">
                    <a16:creationId id="{BB523875-5725-48DE-A06C-00E9F905383D}"/>
                  </a:ext>
                </a:extLst>
              </p:cNvPr>
              <p:cNvSpPr/>
              <p:nvPr/>
            </p:nvSpPr>
            <p:spPr bwMode="auto">
              <a:xfrm flipV="false" flipH="false">
                <a:off x="7513112" y="2875679"/>
                <a:ext cx="285848" cy="260326"/>
              </a:xfrm>
              <a:custGeom>
                <a:avLst/>
                <a:gdLst>
                  <a:gd fmla="*/ 125329 w 533400" name="connsiteX0"/>
                  <a:gd fmla="*/ 229221 h 485775" name="connsiteY0"/>
                  <a:gd fmla="*/ 125329 w 533400" name="connsiteX1"/>
                  <a:gd fmla="*/ 276846 h 485775" name="connsiteY1"/>
                  <a:gd fmla="*/ 144379 w 533400" name="connsiteX2"/>
                  <a:gd fmla="*/ 276846 h 485775" name="connsiteY2"/>
                  <a:gd fmla="*/ 144379 w 533400" name="connsiteX3"/>
                  <a:gd fmla="*/ 229221 h 485775" name="connsiteY3"/>
                  <a:gd fmla="*/ 392029 w 533400" name="connsiteX4"/>
                  <a:gd fmla="*/ 229221 h 485775" name="connsiteY4"/>
                  <a:gd fmla="*/ 392029 w 533400" name="connsiteX5"/>
                  <a:gd fmla="*/ 276846 h 485775" name="connsiteY5"/>
                  <a:gd fmla="*/ 411079 w 533400" name="connsiteX6"/>
                  <a:gd fmla="*/ 276846 h 485775" name="connsiteY6"/>
                  <a:gd fmla="*/ 411079 w 533400" name="connsiteX7"/>
                  <a:gd fmla="*/ 229221 h 485775" name="connsiteY7"/>
                  <a:gd fmla="*/ 534904 w 533400" name="connsiteX8"/>
                  <a:gd fmla="*/ 229221 h 485775" name="connsiteY8"/>
                  <a:gd fmla="*/ 534904 w 533400" name="connsiteX9"/>
                  <a:gd fmla="*/ 457821 h 485775" name="connsiteY9"/>
                  <a:gd fmla="*/ 506329 w 533400" name="connsiteX10"/>
                  <a:gd fmla="*/ 486396 h 485775" name="connsiteY10"/>
                  <a:gd fmla="*/ 30079 w 533400" name="connsiteX11"/>
                  <a:gd fmla="*/ 486396 h 485775" name="connsiteY11"/>
                  <a:gd fmla="*/ 1504 w 533400" name="connsiteX12"/>
                  <a:gd fmla="*/ 457821 h 485775" name="connsiteY12"/>
                  <a:gd fmla="*/ 1504 w 533400" name="connsiteX13"/>
                  <a:gd fmla="*/ 229221 h 485775" name="connsiteY13"/>
                  <a:gd fmla="*/ 125329 w 533400" name="connsiteX14"/>
                  <a:gd fmla="*/ 229221 h 485775" name="connsiteY14"/>
                  <a:gd fmla="*/ 372979 w 533400" name="connsiteX15"/>
                  <a:gd fmla="*/ 621 h 485775" name="connsiteY15"/>
                  <a:gd fmla="*/ 411079 w 533400" name="connsiteX16"/>
                  <a:gd fmla="*/ 36816 h 485775" name="connsiteY16"/>
                  <a:gd fmla="*/ 411079 w 533400" name="connsiteX17"/>
                  <a:gd fmla="*/ 38721 h 485775" name="connsiteY17"/>
                  <a:gd fmla="*/ 411079 w 533400" name="connsiteX18"/>
                  <a:gd fmla="*/ 114921 h 485775" name="connsiteY18"/>
                  <a:gd fmla="*/ 506329 w 533400" name="connsiteX19"/>
                  <a:gd fmla="*/ 114921 h 485775" name="connsiteY19"/>
                  <a:gd fmla="*/ 534904 w 533400" name="connsiteX20"/>
                  <a:gd fmla="*/ 143496 h 485775" name="connsiteY20"/>
                  <a:gd fmla="*/ 534904 w 533400" name="connsiteX21"/>
                  <a:gd fmla="*/ 210171 h 485775" name="connsiteY21"/>
                  <a:gd fmla="*/ 1504 w 533400" name="connsiteX22"/>
                  <a:gd fmla="*/ 210171 h 485775" name="connsiteY22"/>
                  <a:gd fmla="*/ 1504 w 533400" name="connsiteX23"/>
                  <a:gd fmla="*/ 143496 h 485775" name="connsiteY23"/>
                  <a:gd fmla="*/ 30079 w 533400" name="connsiteX24"/>
                  <a:gd fmla="*/ 114921 h 485775" name="connsiteY24"/>
                  <a:gd fmla="*/ 125329 w 533400" name="connsiteX25"/>
                  <a:gd fmla="*/ 114921 h 485775" name="connsiteY25"/>
                  <a:gd fmla="*/ 125329 w 533400" name="connsiteX26"/>
                  <a:gd fmla="*/ 38721 h 485775" name="connsiteY26"/>
                  <a:gd fmla="*/ 161524 w 533400" name="connsiteX27"/>
                  <a:gd fmla="*/ 621 h 485775" name="connsiteY27"/>
                  <a:gd fmla="*/ 163429 w 533400" name="connsiteX28"/>
                  <a:gd fmla="*/ 621 h 485775" name="connsiteY28"/>
                  <a:gd fmla="*/ 372979 w 533400" name="connsiteX29"/>
                  <a:gd fmla="*/ 621 h 485775" name="connsiteY29"/>
                  <a:gd fmla="*/ 372979 w 533400" name="connsiteX30"/>
                  <a:gd fmla="*/ 19671 h 485775" name="connsiteY30"/>
                  <a:gd fmla="*/ 163429 w 533400" name="connsiteX31"/>
                  <a:gd fmla="*/ 19671 h 485775" name="connsiteY31"/>
                  <a:gd fmla="*/ 144474 w 533400" name="connsiteX32"/>
                  <a:gd fmla="*/ 37292 h 485775" name="connsiteY32"/>
                  <a:gd fmla="*/ 144379 w 533400" name="connsiteX33"/>
                  <a:gd fmla="*/ 38721 h 485775" name="connsiteY33"/>
                  <a:gd fmla="*/ 144379 w 533400" name="connsiteX34"/>
                  <a:gd fmla="*/ 114921 h 485775" name="connsiteY34"/>
                  <a:gd fmla="*/ 392029 w 533400" name="connsiteX35"/>
                  <a:gd fmla="*/ 114921 h 485775" name="connsiteY35"/>
                  <a:gd fmla="*/ 392029 w 533400" name="connsiteX36"/>
                  <a:gd fmla="*/ 38721 h 485775" name="connsiteY36"/>
                  <a:gd fmla="*/ 375836 w 533400" name="connsiteX37"/>
                  <a:gd fmla="*/ 19862 h 485775" name="connsiteY37"/>
                  <a:gd fmla="*/ 374408 w 533400" name="connsiteX38"/>
                  <a:gd fmla="*/ 19671 h 485775" name="connsiteY38"/>
                  <a:gd fmla="*/ 372979 w 533400" name="connsiteX39"/>
                  <a:gd fmla="*/ 19671 h 485775" name="connsiteY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b="b" l="l" r="r" t="t"/>
                <a:pathLst>
                  <a:path h="485775" w="533400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</p:grpSp>
        <p:grpSp>
          <p:nvGrpSpPr>
            <p:cNvPr descr="6e20906a-9579-4e89-892c-ee12a4e73ad3" id="24" name="组合 23">
              <a:extLst>
                <a:ext uri="{FF2B5EF4-FFF2-40B4-BE49-F238E27FC236}">
                  <a16:creationId id="{751926EC-726F-6BAD-1BEF-504D9DD4DB80}"/>
                </a:ext>
              </a:extLst>
            </p:cNvPr>
            <p:cNvGrpSpPr/>
            <p:nvPr/>
          </p:nvGrpSpPr>
          <p:grpSpPr>
            <a:xfrm>
              <a:off x="9436117" y="2696982"/>
              <a:ext cx="2064079" cy="2766205"/>
              <a:chOff x="9436117" y="2696982"/>
              <a:chExt cx="2064079" cy="2766205"/>
            </a:xfrm>
          </p:grpSpPr>
          <p:sp>
            <p:nvSpPr>
              <p:cNvPr descr="d940665f-9542-484a-b97a-b349165036b0" id="22" name="Bullet4">
                <a:extLst>
                  <a:ext uri="{FF2B5EF4-FFF2-40B4-BE49-F238E27FC236}">
                    <a16:creationId id="{99434758-9292-418B-9B57-9C6739BF9224}"/>
                  </a:ext>
                </a:extLst>
              </p:cNvPr>
              <p:cNvSpPr txBox="1"/>
              <p:nvPr/>
            </p:nvSpPr>
            <p:spPr>
              <a:xfrm flipV="false" flipH="false">
                <a:off x="9539385" y="3553190"/>
                <a:ext cx="1857542" cy="549476"/>
              </a:xfrm>
              <a:prstGeom prst="rect">
                <a:avLst/>
              </a:prstGeom>
              <a:noFill/>
            </p:spPr>
            <p:txBody>
              <a:bodyPr anchor="b" anchorCtr="1" bIns="46800" lIns="90000" rIns="90000" rtlCol="0" tIns="46800" wrap="square">
                <a:normAutofit fontScale="92500"/>
              </a:bodyPr>
              <a:lstStyle/>
              <a:p>
                <a:pPr algn="ctr"/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循环神经网络</a:t>
                </a:r>
              </a:p>
            </p:txBody>
          </p:sp>
          <p:sp>
            <p:nvSpPr>
              <p:cNvPr descr="6281fcf6-ccca-4040-85dd-484448d34c9d" id="23" name="Text4">
                <a:extLst>
                  <a:ext uri="{FF2B5EF4-FFF2-40B4-BE49-F238E27FC236}">
                    <a16:creationId id="{649DC911-4545-4F20-9F8F-51D6E86C78E6}"/>
                  </a:ext>
                </a:extLst>
              </p:cNvPr>
              <p:cNvSpPr/>
              <p:nvPr/>
            </p:nvSpPr>
            <p:spPr>
              <a:xfrm flipH="true" flipV="false">
                <a:off x="9436117" y="4170556"/>
                <a:ext cx="2064079" cy="1292631"/>
              </a:xfrm>
              <a:prstGeom prst="rect">
                <a:avLst/>
              </a:prstGeom>
              <a:noFill/>
              <a:ln cap="rnd" w="57150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1" bIns="46800" compatLnSpc="1" forceAA="0" fromWordArt="0" lIns="90000" numCol="1" rIns="90000" rot="0" rtlCol="0" spcCol="0" spcFirstLastPara="0" tIns="46800" vert="horz"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循环神经网络适用于处理序列数据，能够记忆之前的信息，在自然语言处理等领域有广泛应用。</a:t>
                </a:r>
              </a:p>
            </p:txBody>
          </p:sp>
          <p:sp>
            <p:nvSpPr>
              <p:cNvPr descr="69788044-147d-415e-92ae-6d200be86a85" id="47" name="IconBackground4">
                <a:extLst>
                  <a:ext uri="{FF2B5EF4-FFF2-40B4-BE49-F238E27FC236}">
                    <a16:creationId id="{187A8E93-A265-4D59-B399-0DD6BB8314EF}"/>
                  </a:ext>
                </a:extLst>
              </p:cNvPr>
              <p:cNvSpPr/>
              <p:nvPr/>
            </p:nvSpPr>
            <p:spPr>
              <a:xfrm flipV="false" flipH="false">
                <a:off x="10159296" y="2696982"/>
                <a:ext cx="617720" cy="617718"/>
              </a:xfrm>
              <a:prstGeom prst="ellipse">
                <a:avLst/>
              </a:prstGeom>
              <a:solidFill>
                <a:schemeClr val="tx2">
                  <a:alpha val="75000"/>
                </a:schemeClr>
              </a:solidFill>
              <a:ln cap="rnd" w="12700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91440" numCol="1" rIns="91440" rot="0" rtlCol="0" spcCol="0" spcFirstLastPara="0" tIns="45720" vert="horz" wrap="square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descr="d71b69b0-f244-4fb0-94a3-fb238e1be53d" id="48" name="Icon4">
                <a:extLst>
                  <a:ext uri="{FF2B5EF4-FFF2-40B4-BE49-F238E27FC236}">
                    <a16:creationId id="{D76C580D-1D11-4466-903F-D8B0068AB7C1}"/>
                  </a:ext>
                </a:extLst>
              </p:cNvPr>
              <p:cNvSpPr/>
              <p:nvPr/>
            </p:nvSpPr>
            <p:spPr bwMode="auto">
              <a:xfrm flipV="false" flipH="false">
                <a:off x="10325233" y="2903793"/>
                <a:ext cx="285846" cy="227618"/>
              </a:xfrm>
              <a:custGeom>
                <a:avLst/>
                <a:gdLst>
                  <a:gd fmla="*/ 486767 w 514350" name="connsiteX0"/>
                  <a:gd fmla="*/ 621 h 409575" name="connsiteY0"/>
                  <a:gd fmla="*/ 515342 w 514350" name="connsiteX1"/>
                  <a:gd fmla="*/ 29196 h 409575" name="connsiteY1"/>
                  <a:gd fmla="*/ 515342 w 514350" name="connsiteX2"/>
                  <a:gd fmla="*/ 324471 h 409575" name="connsiteY2"/>
                  <a:gd fmla="*/ 486767 w 514350" name="connsiteX3"/>
                  <a:gd fmla="*/ 353046 h 409575" name="connsiteY3"/>
                  <a:gd fmla="*/ 192159 w 514350" name="connsiteX4"/>
                  <a:gd fmla="*/ 353046 h 409575" name="connsiteY4"/>
                  <a:gd fmla="*/ 115387 w 514350" name="connsiteX5"/>
                  <a:gd fmla="*/ 410196 h 409575" name="connsiteY5"/>
                  <a:gd fmla="*/ 115387 w 514350" name="connsiteX6"/>
                  <a:gd fmla="*/ 353046 h 409575" name="connsiteY6"/>
                  <a:gd fmla="*/ 29567 w 514350" name="connsiteX7"/>
                  <a:gd fmla="*/ 353046 h 409575" name="connsiteY7"/>
                  <a:gd fmla="*/ 992 w 514350" name="connsiteX8"/>
                  <a:gd fmla="*/ 324471 h 409575" name="connsiteY8"/>
                  <a:gd fmla="*/ 992 w 514350" name="connsiteX9"/>
                  <a:gd fmla="*/ 29196 h 409575" name="connsiteY9"/>
                  <a:gd fmla="*/ 29567 w 514350" name="connsiteX10"/>
                  <a:gd fmla="*/ 621 h 409575" name="connsiteY10"/>
                  <a:gd fmla="*/ 486767 w 514350" name="connsiteX11"/>
                  <a:gd fmla="*/ 621 h 409575" name="connsiteY11"/>
                  <a:gd fmla="*/ 124817 w 514350" name="connsiteX12"/>
                  <a:gd fmla="*/ 143496 h 409575" name="connsiteY12"/>
                  <a:gd fmla="*/ 91480 w 514350" name="connsiteX13"/>
                  <a:gd fmla="*/ 176834 h 409575" name="connsiteY13"/>
                  <a:gd fmla="*/ 124817 w 514350" name="connsiteX14"/>
                  <a:gd fmla="*/ 210171 h 409575" name="connsiteY14"/>
                  <a:gd fmla="*/ 158155 w 514350" name="connsiteX15"/>
                  <a:gd fmla="*/ 176834 h 409575" name="connsiteY15"/>
                  <a:gd fmla="*/ 124817 w 514350" name="connsiteX16"/>
                  <a:gd fmla="*/ 143496 h 409575" name="connsiteY16"/>
                  <a:gd fmla="*/ 258167 w 514350" name="connsiteX17"/>
                  <a:gd fmla="*/ 143496 h 409575" name="connsiteY17"/>
                  <a:gd fmla="*/ 224830 w 514350" name="connsiteX18"/>
                  <a:gd fmla="*/ 176834 h 409575" name="connsiteY18"/>
                  <a:gd fmla="*/ 258167 w 514350" name="connsiteX19"/>
                  <a:gd fmla="*/ 210171 h 409575" name="connsiteY19"/>
                  <a:gd fmla="*/ 291505 w 514350" name="connsiteX20"/>
                  <a:gd fmla="*/ 176834 h 409575" name="connsiteY20"/>
                  <a:gd fmla="*/ 258167 w 514350" name="connsiteX21"/>
                  <a:gd fmla="*/ 143496 h 409575" name="connsiteY21"/>
                  <a:gd fmla="*/ 391517 w 514350" name="connsiteX22"/>
                  <a:gd fmla="*/ 143496 h 409575" name="connsiteY22"/>
                  <a:gd fmla="*/ 358180 w 514350" name="connsiteX23"/>
                  <a:gd fmla="*/ 176834 h 409575" name="connsiteY23"/>
                  <a:gd fmla="*/ 391517 w 514350" name="connsiteX24"/>
                  <a:gd fmla="*/ 210171 h 409575" name="connsiteY24"/>
                  <a:gd fmla="*/ 424855 w 514350" name="connsiteX25"/>
                  <a:gd fmla="*/ 176834 h 409575" name="connsiteY25"/>
                  <a:gd fmla="*/ 391517 w 514350" name="connsiteX26"/>
                  <a:gd fmla="*/ 143496 h 409575" name="connsiteY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b="b" l="l" r="r" t="t"/>
                <a:pathLst>
                  <a:path h="409575" w="514350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152c463-9299-4087-9f7d-9f3a6d748a18" id="47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2880">
                <a:solidFill>
                  <a:srgbClr val="0A6BFF"/>
                </a:solidFill>
                <a:ea typeface="OPPOSans B"/>
              </a:rPr>
              <a:t>数据处理技术</a:t>
            </a:r>
          </a:p>
        </p:txBody>
      </p:sp>
      <p:grpSp>
        <p:nvGrpSpPr>
          <p:cNvPr descr="5f7839c0-c5ba-4150-9177-bf517e523b24" id="20" name="096a3874-df0a-4dff-a483-8dbb996e82a6.source.3.zh-Hans.pptx">
            <a:extLst>
              <a:ext uri="{FF2B5EF4-FFF2-40B4-BE49-F238E27FC236}">
                <a16:creationId id="{C77F8380-81A3-CECD-4270-47AAC591DC29}"/>
              </a:ext>
            </a:extLst>
          </p:cNvPr>
          <p:cNvGrpSpPr/>
          <p:nvPr/>
        </p:nvGrpSpPr>
        <p:grpSpPr>
          <a:xfrm>
            <a:off x="0" y="1130300"/>
            <a:ext cx="12192000" cy="5003800"/>
            <a:chOff x="0" y="1130300"/>
            <a:chExt cx="12192000" cy="5003800"/>
          </a:xfrm>
        </p:grpSpPr>
        <p:cxnSp>
          <p:nvCxnSpPr>
            <p:cNvPr descr="14baf77a-ca8a-4256-af2b-4ff276b0d42b" id="7" name="直接连接符 6">
              <a:extLst>
                <a:ext uri="{FF2B5EF4-FFF2-40B4-BE49-F238E27FC236}">
                  <a16:creationId id="{F006A714-361D-4320-B065-8331AF0437D4}"/>
                </a:ext>
              </a:extLst>
            </p:cNvPr>
            <p:cNvCxnSpPr/>
            <p:nvPr/>
          </p:nvCxnSpPr>
          <p:spPr>
            <a:xfrm flipV="false" flipH="false">
              <a:off x="4106264" y="3657600"/>
              <a:ext cx="0" cy="2476500"/>
            </a:xfrm>
            <a:prstGeom prst="line">
              <a:avLst/>
            </a:prstGeom>
            <a:ln cap="rnd" w="3175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descr="10deef93-3015-4479-a032-cc36d4b82b5b" id="9" name="直接连接符 8">
              <a:extLst>
                <a:ext uri="{FF2B5EF4-FFF2-40B4-BE49-F238E27FC236}">
                  <a16:creationId id="{ACDCDCFA-1B09-433E-9019-763156094558}"/>
                </a:ext>
              </a:extLst>
            </p:cNvPr>
            <p:cNvCxnSpPr/>
            <p:nvPr/>
          </p:nvCxnSpPr>
          <p:spPr>
            <a:xfrm flipV="false" flipH="false">
              <a:off x="8073038" y="3657600"/>
              <a:ext cx="0" cy="2476500"/>
            </a:xfrm>
            <a:prstGeom prst="line">
              <a:avLst/>
            </a:prstGeom>
            <a:ln cap="rnd" w="3175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descr="32a6f5ad-69da-4487-9a46-5ce25084b116" id="19" name="组合 18">
              <a:extLst>
                <a:ext uri="{FF2B5EF4-FFF2-40B4-BE49-F238E27FC236}">
                  <a16:creationId id="{34845449-45D3-5DCB-8E20-8A62E494A243}"/>
                </a:ext>
              </a:extLst>
            </p:cNvPr>
            <p:cNvGrpSpPr/>
            <p:nvPr/>
          </p:nvGrpSpPr>
          <p:grpSpPr>
            <a:xfrm>
              <a:off x="0" y="1130300"/>
              <a:ext cx="12192000" cy="5003799"/>
              <a:chOff x="0" y="1130300"/>
              <a:chExt cx="12192000" cy="5003799"/>
            </a:xfrm>
          </p:grpSpPr>
          <p:grpSp>
            <p:nvGrpSpPr>
              <p:cNvPr descr="039c8e31-6267-4e87-a83c-d6e0c5591dd3" id="18" name="组合 17">
                <a:extLst>
                  <a:ext uri="{FF2B5EF4-FFF2-40B4-BE49-F238E27FC236}">
                    <a16:creationId id="{813A3EB9-01D8-F36A-38DF-9FC234468CBF}"/>
                  </a:ext>
                </a:extLst>
              </p:cNvPr>
              <p:cNvGrpSpPr/>
              <p:nvPr/>
            </p:nvGrpSpPr>
            <p:grpSpPr>
              <a:xfrm>
                <a:off x="0" y="1949570"/>
                <a:ext cx="12192000" cy="4184529"/>
                <a:chOff x="0" y="1949570"/>
                <a:chExt cx="12192000" cy="4184529"/>
              </a:xfrm>
            </p:grpSpPr>
            <p:sp>
              <p:nvSpPr>
                <p:cNvPr descr="c949b8da-b687-4ab5-b489-698241418720" id="4" name="PictureMisc">
                  <a:extLst>
                    <a:ext uri="{FF2B5EF4-FFF2-40B4-BE49-F238E27FC236}">
                      <a16:creationId id="{22216FBF-5766-4CB4-80D9-1D6094DFCE8B}"/>
                    </a:ext>
                  </a:extLst>
                </p:cNvPr>
                <p:cNvSpPr/>
                <p:nvPr/>
              </p:nvSpPr>
              <p:spPr>
                <a:xfrm flipV="false" flipH="false">
                  <a:off x="0" y="1949570"/>
                  <a:ext cx="12192000" cy="1570007"/>
                </a:xfrm>
                <a:prstGeom prst="rect">
                  <a:avLst/>
                </a:prstGeom>
                <a:blipFill rotWithShape="true">
                  <a:blip r:embed="rId4"/>
                  <a:stretch>
                    <a:fillRect b="-200562" t="-201808" r="0" l="0"/>
                  </a:stretch>
                </a:blipFill>
                <a:ln algn="ctr" cap="flat" cmpd="sng" w="28575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bIns="45720" lIns="91440" rIns="91440" tIns="45720" wrap="square">
                  <a:normAutofit/>
                </a:bodyPr>
                <a:lstStyle/>
                <a:p>
                  <a:pPr algn="ctr"/>
                </a:p>
              </p:txBody>
            </p:sp>
            <p:grpSp>
              <p:nvGrpSpPr>
                <p:cNvPr descr="36c77c1a-5d8a-4886-a1fd-3cbb436d212e" id="17" name="组合 16">
                  <a:extLst>
                    <a:ext uri="{FF2B5EF4-FFF2-40B4-BE49-F238E27FC236}">
                      <a16:creationId id="{8C042E48-90EF-956A-E904-ABB8A474B3CE}"/>
                    </a:ext>
                  </a:extLst>
                </p:cNvPr>
                <p:cNvGrpSpPr/>
                <p:nvPr/>
              </p:nvGrpSpPr>
              <p:grpSpPr>
                <a:xfrm>
                  <a:off x="660400" y="1949570"/>
                  <a:ext cx="10858500" cy="4184529"/>
                  <a:chOff x="660400" y="1949570"/>
                  <a:chExt cx="10858500" cy="4184529"/>
                </a:xfrm>
              </p:grpSpPr>
              <p:grpSp>
                <p:nvGrpSpPr>
                  <p:cNvPr descr="0bafbcc4-6225-49c9-90c0-9f3ad81d8416" id="5" name="组合 4">
                    <a:extLst>
                      <a:ext uri="{FF2B5EF4-FFF2-40B4-BE49-F238E27FC236}">
                        <a16:creationId id="{6EBA63C9-0357-45C7-89FA-D7F7E2C0475A}"/>
                      </a:ext>
                    </a:extLst>
                  </p:cNvPr>
                  <p:cNvGrpSpPr/>
                  <p:nvPr/>
                </p:nvGrpSpPr>
                <p:grpSpPr>
                  <a:xfrm>
                    <a:off x="660400" y="1949570"/>
                    <a:ext cx="2924954" cy="4184529"/>
                    <a:chOff x="2363639" y="1949570"/>
                    <a:chExt cx="2449902" cy="4184529"/>
                  </a:xfrm>
                </p:grpSpPr>
                <p:sp>
                  <p:nvSpPr>
                    <p:cNvPr descr="9e47c414-0137-450a-b18a-a43653a545ca" id="14" name="Bullet1">
                      <a:extLst>
                        <a:ext uri="{FF2B5EF4-FFF2-40B4-BE49-F238E27FC236}">
                          <a16:creationId id="{1E081D33-9CA5-42D9-90BF-412DE1FA4A54}"/>
                        </a:ext>
                      </a:extLst>
                    </p:cNvPr>
                    <p:cNvSpPr/>
                    <p:nvPr/>
                  </p:nvSpPr>
                  <p:spPr>
                    <a:xfrm flipV="false" flipH="false">
                      <a:off x="2363639" y="1949570"/>
                      <a:ext cx="2449902" cy="1570007"/>
                    </a:xfrm>
                    <a:prstGeom prst="rect">
                      <a:avLst/>
                    </a:prstGeom>
                    <a:solidFill>
                      <a:schemeClr val="tx2">
                        <a:alpha val="80000"/>
                      </a:schemeClr>
                    </a:solidFill>
                    <a:ln cap="rnd" w="1270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 anchorCtr="1" bIns="45720" compatLnSpc="1" forceAA="0" fromWordArt="0" lIns="91440" numCol="1" rIns="91440" rot="0" rtlCol="0" spcCol="0" spcFirstLastPara="0" tIns="45720" vert="horz" wrap="square">
                      <a:normAutofit/>
                    </a:bodyPr>
                    <a:lstStyle/>
                    <a:p>
                      <a:pPr algn="ctr"/>
                      <a:r>
                        <a:rPr lang="en-US" b="true" i="false" u="none" sz="1800">
                          <a:solidFill>
                            <a:srgbClr val="FFFFFF"/>
                          </a:solidFill>
                          <a:ea typeface="OPPOSans B"/>
                        </a:rPr>
                        <a:t>数据清洗</a:t>
                      </a:r>
                    </a:p>
                  </p:txBody>
                </p:sp>
                <p:sp>
                  <p:nvSpPr>
                    <p:cNvPr descr="e37c3ce9-93c5-4c28-b373-eb56b218e1f0" id="15" name="Text1">
                      <a:extLst>
                        <a:ext uri="{FF2B5EF4-FFF2-40B4-BE49-F238E27FC236}">
                          <a16:creationId id="{F8E07573-A8E5-42F7-B445-E2E8E3B47ABD}"/>
                        </a:ext>
                      </a:extLst>
                    </p:cNvPr>
                    <p:cNvSpPr/>
                    <p:nvPr/>
                  </p:nvSpPr>
                  <p:spPr bwMode="auto">
                    <a:xfrm flipV="false" flipH="false">
                      <a:off x="2363639" y="3519576"/>
                      <a:ext cx="2449902" cy="2614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t" anchorCtr="1" bIns="45720" lIns="91440" rIns="91440" tIns="45720" wrap="square">
                      <a:norm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b="false" i="false" u="none" sz="1200">
                          <a:solidFill>
                            <a:srgbClr val="000000"/>
                          </a:solidFill>
                          <a:ea typeface="OPPOSans R"/>
                        </a:rPr>
                        <a:t>去除数据中的噪声、异常值和冗余信息，提高数据质量，为模型训练提供可靠数据。</a:t>
                      </a:r>
                    </a:p>
                  </p:txBody>
                </p:sp>
              </p:grpSp>
              <p:grpSp>
                <p:nvGrpSpPr>
                  <p:cNvPr descr="a363669e-1839-47d5-a4d6-d0eb0500d90f" id="8" name="组合 7">
                    <a:extLst>
                      <a:ext uri="{FF2B5EF4-FFF2-40B4-BE49-F238E27FC236}">
                        <a16:creationId id="{494F24B1-1F85-4964-9DC6-C404937CE7C8}"/>
                      </a:ext>
                    </a:extLst>
                  </p:cNvPr>
                  <p:cNvGrpSpPr/>
                  <p:nvPr/>
                </p:nvGrpSpPr>
                <p:grpSpPr>
                  <a:xfrm>
                    <a:off x="4627174" y="1949570"/>
                    <a:ext cx="2924954" cy="4184529"/>
                    <a:chOff x="2363639" y="1949570"/>
                    <a:chExt cx="2449902" cy="4184529"/>
                  </a:xfrm>
                </p:grpSpPr>
                <p:sp>
                  <p:nvSpPr>
                    <p:cNvPr descr="ae4cfaee-391e-4d64-9167-711324f6f744" id="10" name="Bullet2">
                      <a:extLst>
                        <a:ext uri="{FF2B5EF4-FFF2-40B4-BE49-F238E27FC236}">
                          <a16:creationId id="{E9F23AE1-D1B9-4311-B59D-655F1D73F24D}"/>
                        </a:ext>
                      </a:extLst>
                    </p:cNvPr>
                    <p:cNvSpPr/>
                    <p:nvPr/>
                  </p:nvSpPr>
                  <p:spPr>
                    <a:xfrm flipV="false" flipH="false">
                      <a:off x="2363639" y="1949570"/>
                      <a:ext cx="2449902" cy="1570007"/>
                    </a:xfrm>
                    <a:prstGeom prst="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cap="rnd" w="1270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 anchorCtr="1" bIns="45720" compatLnSpc="1" forceAA="0" fromWordArt="0" lIns="91440" numCol="1" rIns="91440" rot="0" rtlCol="0" spcCol="0" spcFirstLastPara="0" tIns="45720" vert="horz" wrap="square">
                      <a:normAutofit/>
                    </a:bodyPr>
                    <a:lstStyle/>
                    <a:p>
                      <a:pPr algn="ctr"/>
                      <a:r>
                        <a:rPr lang="en-US" b="true" i="false" u="none" sz="1800">
                          <a:solidFill>
                            <a:srgbClr val="FFFFFF"/>
                          </a:solidFill>
                          <a:ea typeface="OPPOSans B"/>
                        </a:rPr>
                        <a:t>数据标注</a:t>
                      </a:r>
                    </a:p>
                  </p:txBody>
                </p:sp>
                <p:sp>
                  <p:nvSpPr>
                    <p:cNvPr descr="38052057-f6ed-46b4-a2cc-23c4c0241ff8" id="11" name="Text2">
                      <a:extLst>
                        <a:ext uri="{FF2B5EF4-FFF2-40B4-BE49-F238E27FC236}">
                          <a16:creationId id="{F8E07573-A8E5-42F7-B445-E2E8E3B47ABD}"/>
                        </a:ext>
                      </a:extLst>
                    </p:cNvPr>
                    <p:cNvSpPr/>
                    <p:nvPr/>
                  </p:nvSpPr>
                  <p:spPr bwMode="auto">
                    <a:xfrm flipV="false" flipH="false">
                      <a:off x="2363639" y="3519576"/>
                      <a:ext cx="2449902" cy="2614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t" anchorCtr="1" bIns="45720" lIns="91440" rIns="91440" tIns="45720" wrap="square">
                      <a:normAutofit/>
                    </a:bodyPr>
                    <a:lstStyle>
                      <a:defPPr>
                        <a:defRPr lang="zh-CN"/>
                      </a:defPPr>
                      <a:lvl1pPr algn="l" defTabSz="914400" eaLnBrk="1" hangingPunct="1" latinLnBrk="0" marL="0" rtl="0">
                        <a:defRPr kern="1200" sz="1800">
                          <a:solidFill>
                            <a:schemeClr val="tx1"/>
                          </a:solidFill>
                        </a:defRPr>
                      </a:lvl1pPr>
                      <a:lvl2pPr algn="l" defTabSz="914400" eaLnBrk="1" hangingPunct="1" latinLnBrk="0" marL="457200" rtl="0">
                        <a:defRPr kern="1200" sz="1800">
                          <a:solidFill>
                            <a:schemeClr val="tx1"/>
                          </a:solidFill>
                        </a:defRPr>
                      </a:lvl2pPr>
                      <a:lvl3pPr algn="l" defTabSz="914400" eaLnBrk="1" hangingPunct="1" latinLnBrk="0" marL="914400" rtl="0">
                        <a:defRPr kern="1200" sz="1800">
                          <a:solidFill>
                            <a:schemeClr val="tx1"/>
                          </a:solidFill>
                        </a:defRPr>
                      </a:lvl3pPr>
                      <a:lvl4pPr algn="l" defTabSz="914400" eaLnBrk="1" hangingPunct="1" latinLnBrk="0" marL="1371600" rtl="0">
                        <a:defRPr kern="1200" sz="1800">
                          <a:solidFill>
                            <a:schemeClr val="tx1"/>
                          </a:solidFill>
                        </a:defRPr>
                      </a:lvl4pPr>
                      <a:lvl5pPr algn="l" defTabSz="914400" eaLnBrk="1" hangingPunct="1" latinLnBrk="0" marL="1828800" rtl="0">
                        <a:defRPr kern="1200" sz="1800">
                          <a:solidFill>
                            <a:schemeClr val="tx1"/>
                          </a:solidFill>
                        </a:defRPr>
                      </a:lvl5pPr>
                      <a:lvl6pPr algn="l" defTabSz="914400" eaLnBrk="1" hangingPunct="1" latinLnBrk="0" marL="2286000" rtl="0">
                        <a:defRPr kern="1200" sz="1800">
                          <a:solidFill>
                            <a:schemeClr val="tx1"/>
                          </a:solidFill>
                        </a:defRPr>
                      </a:lvl6pPr>
                      <a:lvl7pPr algn="l" defTabSz="914400" eaLnBrk="1" hangingPunct="1" latinLnBrk="0" marL="2743200" rtl="0">
                        <a:defRPr kern="1200" sz="1800">
                          <a:solidFill>
                            <a:schemeClr val="tx1"/>
                          </a:solidFill>
                        </a:defRPr>
                      </a:lvl7pPr>
                      <a:lvl8pPr algn="l" defTabSz="914400" eaLnBrk="1" hangingPunct="1" latinLnBrk="0" marL="3200400" rtl="0">
                        <a:defRPr kern="1200" sz="1800">
                          <a:solidFill>
                            <a:schemeClr val="tx1"/>
                          </a:solidFill>
                        </a:defRPr>
                      </a:lvl8pPr>
                      <a:lvl9pPr algn="l" defTabSz="914400" eaLnBrk="1" hangingPunct="1" latinLnBrk="0" marL="3657600" rtl="0">
                        <a:defRPr kern="1200" sz="18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b="false" i="false" u="none" sz="1200">
                          <a:solidFill>
                            <a:srgbClr val="000000"/>
                          </a:solidFill>
                          <a:ea typeface="OPPOSans R"/>
                        </a:rPr>
                        <a:t>对原始数据进行标注，为模型提供学习标签，标注的准确性直接影响模型性能。</a:t>
                      </a:r>
                    </a:p>
                  </p:txBody>
                </p:sp>
              </p:grpSp>
              <p:grpSp>
                <p:nvGrpSpPr>
                  <p:cNvPr descr="70d16420-cbfb-4763-bbc4-11cd0afef7c2" id="6" name="组合 5">
                    <a:extLst>
                      <a:ext uri="{FF2B5EF4-FFF2-40B4-BE49-F238E27FC236}">
                        <a16:creationId id="{5C8F6972-1AB4-4AA3-B076-FF4F23916205}"/>
                      </a:ext>
                    </a:extLst>
                  </p:cNvPr>
                  <p:cNvGrpSpPr/>
                  <p:nvPr/>
                </p:nvGrpSpPr>
                <p:grpSpPr>
                  <a:xfrm>
                    <a:off x="8593946" y="1949570"/>
                    <a:ext cx="2924954" cy="4184529"/>
                    <a:chOff x="2363639" y="1949570"/>
                    <a:chExt cx="2449902" cy="4184529"/>
                  </a:xfrm>
                </p:grpSpPr>
                <p:sp>
                  <p:nvSpPr>
                    <p:cNvPr descr="9617ea7b-32d9-4095-b0d5-c03079d88763" id="12" name="Bullet3">
                      <a:extLst>
                        <a:ext uri="{FF2B5EF4-FFF2-40B4-BE49-F238E27FC236}">
                          <a16:creationId id="{46B558AE-CD5E-47BA-9334-F2F051A868F5}"/>
                        </a:ext>
                      </a:extLst>
                    </p:cNvPr>
                    <p:cNvSpPr/>
                    <p:nvPr/>
                  </p:nvSpPr>
                  <p:spPr>
                    <a:xfrm flipV="false" flipH="false">
                      <a:off x="2363639" y="1949570"/>
                      <a:ext cx="2449902" cy="1570007"/>
                    </a:xfrm>
                    <a:prstGeom prst="rect">
                      <a:avLst/>
                    </a:prstGeom>
                    <a:solidFill>
                      <a:schemeClr val="tx2">
                        <a:alpha val="80000"/>
                      </a:schemeClr>
                    </a:solidFill>
                    <a:ln cap="rnd" w="12700">
                      <a:noFill/>
                      <a:prstDash val="solid"/>
                      <a:round/>
                      <a:headEnd/>
                      <a:tailEnd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 anchorCtr="1" bIns="45720" compatLnSpc="1" forceAA="0" fromWordArt="0" lIns="91440" numCol="1" rIns="91440" rot="0" rtlCol="0" spcCol="0" spcFirstLastPara="0" tIns="45720" vert="horz" wrap="square">
                      <a:normAutofit/>
                    </a:bodyPr>
                    <a:lstStyle/>
                    <a:p>
                      <a:pPr algn="ctr"/>
                      <a:r>
                        <a:rPr lang="en-US" b="true" i="false" u="none" sz="1800">
                          <a:solidFill>
                            <a:srgbClr val="FFFFFF"/>
                          </a:solidFill>
                          <a:ea typeface="OPPOSans B"/>
                        </a:rPr>
                        <a:t>数据增强</a:t>
                      </a:r>
                    </a:p>
                  </p:txBody>
                </p:sp>
                <p:sp>
                  <p:nvSpPr>
                    <p:cNvPr descr="edba067c-928f-43dd-8d51-4c6eda7d4504" id="13" name="Text3">
                      <a:extLst>
                        <a:ext uri="{FF2B5EF4-FFF2-40B4-BE49-F238E27FC236}">
                          <a16:creationId id="{F8E07573-A8E5-42F7-B445-E2E8E3B47ABD}"/>
                        </a:ext>
                      </a:extLst>
                    </p:cNvPr>
                    <p:cNvSpPr/>
                    <p:nvPr/>
                  </p:nvSpPr>
                  <p:spPr bwMode="auto">
                    <a:xfrm flipV="false" flipH="false">
                      <a:off x="2363639" y="3519576"/>
                      <a:ext cx="2449902" cy="261452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anchor="t" anchorCtr="1" bIns="45720" lIns="91440" rIns="91440" tIns="45720" wrap="square">
                      <a:normAutofit/>
                    </a:bodyPr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b="false" i="false" u="none" sz="1200">
                          <a:solidFill>
                            <a:srgbClr val="000000"/>
                          </a:solidFill>
                          <a:ea typeface="OPPOSans R"/>
                        </a:rPr>
                        <a:t>通过旋转、翻转、裁剪等方式扩充数据集，增加模型的泛化能力，防止过拟合。</a:t>
                      </a:r>
                    </a:p>
                  </p:txBody>
                </p:sp>
              </p:grpSp>
            </p:grpSp>
          </p:grpSp>
          <p:sp>
            <p:nvSpPr>
              <p:cNvPr descr="9edcf8ba-6b33-4e80-a869-e00d06fa5eb1" id="16" name="Title">
                <a:extLst>
                  <a:ext uri="{FF2B5EF4-FFF2-40B4-BE49-F238E27FC236}">
                    <a16:creationId id="{E68D5873-1368-EBD7-8753-F32343FD5AED}"/>
                  </a:ext>
                </a:extLst>
              </p:cNvPr>
              <p:cNvSpPr/>
              <p:nvPr/>
            </p:nvSpPr>
            <p:spPr>
              <a:xfrm flipV="false" flipH="false">
                <a:off x="660400" y="1130300"/>
                <a:ext cx="10858500" cy="681247"/>
              </a:xfrm>
              <a:prstGeom prst="rect">
                <a:avLst/>
              </a:prstGeom>
            </p:spPr>
            <p:txBody>
              <a:bodyPr anchor="t" anchorCtr="1" wrap="square">
                <a:normAutofit/>
              </a:bodyPr>
              <a:lstStyle/>
              <a:p>
                <a:pPr algn="ctr"/>
                <a:r>
                  <a:rPr lang="en-US" b="true" i="false" u="none" sz="2400">
                    <a:solidFill>
                      <a:srgbClr val="000000"/>
                    </a:solidFill>
                    <a:ea typeface="OPPOSans B"/>
                  </a:rPr>
                  <a:t>数据处理是模型训练的关键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03c452b3-d78c-4f34-866f-e2a18b633c27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4400">
                <a:solidFill>
                  <a:srgbClr val="0A6BFF"/>
                </a:solidFill>
                <a:ea typeface="OPPOSans B"/>
              </a:rPr>
              <a:t>研究难点与挑战</a:t>
            </a:r>
          </a:p>
        </p:txBody>
      </p:sp>
      <p:sp>
        <p:nvSpPr>
          <p:cNvPr descr="1dbd1eee-fffa-482b-9ddd-f3758fa06ea7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2800">
                <a:solidFill>
                  <a:srgbClr val="000000"/>
                </a:solidFill>
                <a:ea typeface="OPPOSans R"/>
              </a:rPr>
              <a:t>正视研究难题，寻找解决方案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152c463-9299-4087-9f7d-9f3a6d748a18" id="47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2880">
                <a:solidFill>
                  <a:srgbClr val="0A6BFF"/>
                </a:solidFill>
                <a:ea typeface="OPPOSans B"/>
              </a:rPr>
              <a:t>识别难点</a:t>
            </a:r>
          </a:p>
        </p:txBody>
      </p:sp>
      <p:grpSp>
        <p:nvGrpSpPr>
          <p:cNvPr descr="74ba8110-cf6a-47db-aa76-874a925834e6" id="10" name="e60d63b8-5a7a-4c67-b847-07e243d45002.source.4.zh-Hans.pptx">
            <a:extLst>
              <a:ext uri="{FF2B5EF4-FFF2-40B4-BE49-F238E27FC236}">
                <a16:creationId id="{3DC8E945-0305-709D-899E-A1E1768DC4EA}"/>
              </a:ext>
            </a:extLst>
          </p:cNvPr>
          <p:cNvGrpSpPr/>
          <p:nvPr/>
        </p:nvGrpSpPr>
        <p:grpSpPr>
          <a:xfrm>
            <a:off x="660400" y="1130300"/>
            <a:ext cx="10858500" cy="4566307"/>
            <a:chOff x="660400" y="1130300"/>
            <a:chExt cx="10858500" cy="4566307"/>
          </a:xfrm>
        </p:grpSpPr>
        <p:grpSp>
          <p:nvGrpSpPr>
            <p:cNvPr descr="b78cfe9c-b8ad-4a3b-9297-0a3a4d7edea6" id="9" name="组合 8">
              <a:extLst>
                <a:ext uri="{FF2B5EF4-FFF2-40B4-BE49-F238E27FC236}">
                  <a16:creationId id="{8A0787F8-6FA0-7801-6E0F-91E5A4BA5C82}"/>
                </a:ext>
              </a:extLst>
            </p:cNvPr>
            <p:cNvGrpSpPr/>
            <p:nvPr/>
          </p:nvGrpSpPr>
          <p:grpSpPr>
            <a:xfrm>
              <a:off x="660400" y="2792390"/>
              <a:ext cx="10858500" cy="2904217"/>
              <a:chOff x="660400" y="2792390"/>
              <a:chExt cx="10858500" cy="2904217"/>
            </a:xfrm>
          </p:grpSpPr>
          <p:grpSp>
            <p:nvGrpSpPr>
              <p:cNvPr descr="9531c515-3b4f-4460-88eb-ecb0aa017d93" id="5" name="组合 4">
                <a:extLst>
                  <a:ext uri="{FF2B5EF4-FFF2-40B4-BE49-F238E27FC236}">
                    <a16:creationId id="{09CAF432-742C-5D9F-3B80-C7E901EA5CD9}"/>
                  </a:ext>
                </a:extLst>
              </p:cNvPr>
              <p:cNvGrpSpPr/>
              <p:nvPr/>
            </p:nvGrpSpPr>
            <p:grpSpPr>
              <a:xfrm>
                <a:off x="660400" y="2792390"/>
                <a:ext cx="2545254" cy="2904217"/>
                <a:chOff x="660400" y="2792390"/>
                <a:chExt cx="2545254" cy="2904217"/>
              </a:xfrm>
            </p:grpSpPr>
            <p:sp>
              <p:nvSpPr>
                <p:cNvPr descr="8a6e4f6f-d8fe-40b6-92d1-952c17c60d92" id="11" name="Bullet1">
                  <a:extLst>
                    <a:ext uri="{FF2B5EF4-FFF2-40B4-BE49-F238E27FC236}">
                      <a16:creationId id="{3D876F9C-A133-453E-A9AD-DB00808596E0}"/>
                    </a:ext>
                  </a:extLst>
                </p:cNvPr>
                <p:cNvSpPr/>
                <p:nvPr/>
              </p:nvSpPr>
              <p:spPr>
                <a:xfrm flipV="false" flipH="false">
                  <a:off x="660400" y="2792390"/>
                  <a:ext cx="2545254" cy="4699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1" rtlCol="0" wrap="square">
                  <a:normAutofit fontScale="92500" lnSpcReduction="10000"/>
                </a:bodyPr>
                <a:lstStyle/>
                <a:p>
                  <a:pPr algn="ctr"/>
                  <a:r>
                    <a:rPr lang="en-US" b="true" i="false" u="none" sz="1800">
                      <a:solidFill>
                        <a:srgbClr val="FFFFFF"/>
                      </a:solidFill>
                      <a:ea typeface="OPPOSans B"/>
                    </a:rPr>
                    <a:t>遮挡问题</a:t>
                  </a:r>
                </a:p>
              </p:txBody>
            </p:sp>
            <p:sp>
              <p:nvSpPr>
                <p:cNvPr descr="3cbc766b-8ae4-4bda-a3d8-cddb817c74d8" id="24" name="矩形 23">
                  <a:extLst>
                    <a:ext uri="{FF2B5EF4-FFF2-40B4-BE49-F238E27FC236}">
                      <a16:creationId id="{A8A8B5BF-5462-4BB3-9BF8-9EA4BDF41A32}"/>
                    </a:ext>
                  </a:extLst>
                </p:cNvPr>
                <p:cNvSpPr/>
                <p:nvPr/>
              </p:nvSpPr>
              <p:spPr>
                <a:xfrm flipV="false" flipH="false">
                  <a:off x="891874" y="3262291"/>
                  <a:ext cx="2082308" cy="2434316"/>
                </a:xfrm>
                <a:prstGeom prst="rect">
                  <a:avLst/>
                </a:prstGeom>
                <a:solidFill>
                  <a:schemeClr val="tx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  <p:sp>
              <p:nvSpPr>
                <p:cNvPr descr="51e72bae-c037-4a32-b6fc-3999c6256886" id="25" name="Text1">
                  <a:extLst>
                    <a:ext uri="{FF2B5EF4-FFF2-40B4-BE49-F238E27FC236}">
                      <a16:creationId id="{505336C9-5D6F-4567-AB6F-669C999517A2}"/>
                    </a:ext>
                  </a:extLst>
                </p:cNvPr>
                <p:cNvSpPr txBox="1"/>
                <p:nvPr/>
              </p:nvSpPr>
              <p:spPr>
                <a:xfrm flipV="false" flipH="false">
                  <a:off x="891875" y="3784184"/>
                  <a:ext cx="2082308" cy="1217962"/>
                </a:xfrm>
                <a:prstGeom prst="rect">
                  <a:avLst/>
                </a:prstGeom>
                <a:noFill/>
              </p:spPr>
              <p:txBody>
                <a:bodyPr anchor="t" anchorCtr="1" rtlCol="0"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b="false" i="false" u="none" strike="noStrike" sz="1200">
                      <a:solidFill>
                        <a:srgbClr val="000000"/>
                      </a:solidFill>
                      <a:ea typeface="OPPOSans R"/>
                    </a:rPr>
                    <a:t>行人之间或障碍物之间的相互遮挡会导致特征提取困难，影响识别准确率。</a:t>
                  </a:r>
                </a:p>
              </p:txBody>
            </p:sp>
          </p:grpSp>
          <p:grpSp>
            <p:nvGrpSpPr>
              <p:cNvPr descr="14952949-69d3-4d7e-8ac5-2985a1ddcea4" id="6" name="组合 5">
                <a:extLst>
                  <a:ext uri="{FF2B5EF4-FFF2-40B4-BE49-F238E27FC236}">
                    <a16:creationId id="{D1E26E2B-C4F6-B9CF-4D0B-3647276C1C17}"/>
                  </a:ext>
                </a:extLst>
              </p:cNvPr>
              <p:cNvGrpSpPr/>
              <p:nvPr/>
            </p:nvGrpSpPr>
            <p:grpSpPr>
              <a:xfrm>
                <a:off x="3431482" y="2792390"/>
                <a:ext cx="2545254" cy="2904217"/>
                <a:chOff x="3431482" y="2792390"/>
                <a:chExt cx="2545254" cy="2904217"/>
              </a:xfrm>
            </p:grpSpPr>
            <p:sp>
              <p:nvSpPr>
                <p:cNvPr descr="8c5a845b-4026-47a1-94b0-22e35e3f846d" id="40" name="Bullet2">
                  <a:extLst>
                    <a:ext uri="{FF2B5EF4-FFF2-40B4-BE49-F238E27FC236}">
                      <a16:creationId id="{7AA5838A-EAAC-4DFC-B868-0E0C3C089967}"/>
                    </a:ext>
                  </a:extLst>
                </p:cNvPr>
                <p:cNvSpPr/>
                <p:nvPr/>
              </p:nvSpPr>
              <p:spPr>
                <a:xfrm flipV="false" flipH="false">
                  <a:off x="3431482" y="2792390"/>
                  <a:ext cx="2545254" cy="4699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1" rtlCol="0" wrap="square">
                  <a:normAutofit fontScale="92500" lnSpcReduction="10000"/>
                </a:bodyPr>
                <a:lstStyle/>
                <a:p>
                  <a:pPr algn="ctr"/>
                  <a:r>
                    <a:rPr lang="en-US" b="true" i="false" u="none" sz="1800">
                      <a:solidFill>
                        <a:srgbClr val="FFFFFF"/>
                      </a:solidFill>
                      <a:ea typeface="OPPOSans B"/>
                    </a:rPr>
                    <a:t>光照变化</a:t>
                  </a:r>
                </a:p>
              </p:txBody>
            </p:sp>
            <p:sp>
              <p:nvSpPr>
                <p:cNvPr descr="36fb1a74-de0c-43e2-a570-c4e0ca6274d3" id="38" name="矩形 37">
                  <a:extLst>
                    <a:ext uri="{FF2B5EF4-FFF2-40B4-BE49-F238E27FC236}">
                      <a16:creationId id="{B5EEA598-B2B0-4869-B897-9C9456AC9E78}"/>
                    </a:ext>
                  </a:extLst>
                </p:cNvPr>
                <p:cNvSpPr/>
                <p:nvPr/>
              </p:nvSpPr>
              <p:spPr>
                <a:xfrm flipV="false" flipH="false">
                  <a:off x="3662956" y="3262291"/>
                  <a:ext cx="2082308" cy="2434316"/>
                </a:xfrm>
                <a:prstGeom prst="rect">
                  <a:avLst/>
                </a:prstGeom>
                <a:solidFill>
                  <a:schemeClr val="tx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  <p:sp>
              <p:nvSpPr>
                <p:cNvPr descr="028b5c20-05e2-4f77-9e7a-7511656cfaf6" id="39" name="Text2">
                  <a:extLst>
                    <a:ext uri="{FF2B5EF4-FFF2-40B4-BE49-F238E27FC236}">
                      <a16:creationId id="{07AFCA39-E4CF-44BC-8A6C-28EF0DECBAD7}"/>
                    </a:ext>
                  </a:extLst>
                </p:cNvPr>
                <p:cNvSpPr txBox="1"/>
                <p:nvPr/>
              </p:nvSpPr>
              <p:spPr>
                <a:xfrm flipV="false" flipH="false">
                  <a:off x="3662957" y="3784184"/>
                  <a:ext cx="2082308" cy="1217962"/>
                </a:xfrm>
                <a:prstGeom prst="rect">
                  <a:avLst/>
                </a:prstGeom>
                <a:noFill/>
              </p:spPr>
              <p:txBody>
                <a:bodyPr anchor="t" anchorCtr="1" rtlCol="0"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b="false" i="false" u="none" strike="noStrike" sz="1200">
                      <a:solidFill>
                        <a:srgbClr val="000000"/>
                      </a:solidFill>
                      <a:ea typeface="OPPOSans R"/>
                    </a:rPr>
                    <a:t>不同光照条件下，图像的色彩和亮度差异较大，给识别带来困难。</a:t>
                  </a:r>
                </a:p>
              </p:txBody>
            </p:sp>
          </p:grpSp>
          <p:grpSp>
            <p:nvGrpSpPr>
              <p:cNvPr descr="9a480b15-e439-44fa-8e57-694facaa484d" id="7" name="组合 6">
                <a:extLst>
                  <a:ext uri="{FF2B5EF4-FFF2-40B4-BE49-F238E27FC236}">
                    <a16:creationId id="{2D3357F5-A048-33B0-B9B3-C9CA7CCD0A37}"/>
                  </a:ext>
                </a:extLst>
              </p:cNvPr>
              <p:cNvGrpSpPr/>
              <p:nvPr/>
            </p:nvGrpSpPr>
            <p:grpSpPr>
              <a:xfrm>
                <a:off x="6202564" y="2792390"/>
                <a:ext cx="2545254" cy="2904217"/>
                <a:chOff x="6202564" y="2792390"/>
                <a:chExt cx="2545254" cy="2904217"/>
              </a:xfrm>
            </p:grpSpPr>
            <p:sp>
              <p:nvSpPr>
                <p:cNvPr descr="063e94ab-270c-4850-be08-a97aab93fa6b" id="46" name="Bullet3">
                  <a:extLst>
                    <a:ext uri="{FF2B5EF4-FFF2-40B4-BE49-F238E27FC236}">
                      <a16:creationId id="{F688594D-025B-4F73-ACC6-28C12635B3DF}"/>
                    </a:ext>
                  </a:extLst>
                </p:cNvPr>
                <p:cNvSpPr/>
                <p:nvPr/>
              </p:nvSpPr>
              <p:spPr>
                <a:xfrm flipV="false" flipH="false">
                  <a:off x="6202564" y="2792390"/>
                  <a:ext cx="2545254" cy="4699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1" rtlCol="0" wrap="square">
                  <a:normAutofit fontScale="92500" lnSpcReduction="10000"/>
                </a:bodyPr>
                <a:lstStyle/>
                <a:p>
                  <a:pPr algn="ctr"/>
                  <a:r>
                    <a:rPr lang="en-US" b="true" i="false" u="none" sz="1800">
                      <a:solidFill>
                        <a:srgbClr val="FFFFFF"/>
                      </a:solidFill>
                      <a:ea typeface="OPPOSans B"/>
                    </a:rPr>
                    <a:t>姿态多样</a:t>
                  </a:r>
                </a:p>
              </p:txBody>
            </p:sp>
            <p:sp>
              <p:nvSpPr>
                <p:cNvPr descr="2083df74-79fe-4b4a-8297-815599b4484e" id="44" name="矩形 43">
                  <a:extLst>
                    <a:ext uri="{FF2B5EF4-FFF2-40B4-BE49-F238E27FC236}">
                      <a16:creationId id="{0D69DC1D-7497-4355-8456-2F09DA557E45}"/>
                    </a:ext>
                  </a:extLst>
                </p:cNvPr>
                <p:cNvSpPr/>
                <p:nvPr/>
              </p:nvSpPr>
              <p:spPr>
                <a:xfrm flipV="false" flipH="false">
                  <a:off x="6434038" y="3262291"/>
                  <a:ext cx="2082308" cy="2434316"/>
                </a:xfrm>
                <a:prstGeom prst="rect">
                  <a:avLst/>
                </a:prstGeom>
                <a:solidFill>
                  <a:schemeClr val="tx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  <p:sp>
              <p:nvSpPr>
                <p:cNvPr descr="fd45b7e5-8776-405c-83f8-2395e36cee2f" id="45" name="Text3">
                  <a:extLst>
                    <a:ext uri="{FF2B5EF4-FFF2-40B4-BE49-F238E27FC236}">
                      <a16:creationId id="{F70E4EF3-9604-44EA-A7CA-60ABC0582506}"/>
                    </a:ext>
                  </a:extLst>
                </p:cNvPr>
                <p:cNvSpPr txBox="1"/>
                <p:nvPr/>
              </p:nvSpPr>
              <p:spPr>
                <a:xfrm flipV="false" flipH="false">
                  <a:off x="6434039" y="3784184"/>
                  <a:ext cx="2082308" cy="1217962"/>
                </a:xfrm>
                <a:prstGeom prst="rect">
                  <a:avLst/>
                </a:prstGeom>
                <a:noFill/>
              </p:spPr>
              <p:txBody>
                <a:bodyPr anchor="t" anchorCtr="1" rtlCol="0"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b="false" i="false" u="none" strike="noStrike" sz="1200">
                      <a:solidFill>
                        <a:srgbClr val="000000"/>
                      </a:solidFill>
                      <a:ea typeface="OPPOSans R"/>
                    </a:rPr>
                    <a:t>行人姿态的多样性，如站立、行走、奔跑等，增加了识别的复杂性。</a:t>
                  </a:r>
                </a:p>
              </p:txBody>
            </p:sp>
          </p:grpSp>
          <p:grpSp>
            <p:nvGrpSpPr>
              <p:cNvPr descr="f52b62be-f356-400a-85bb-73874bd4d6cf" id="8" name="组合 7">
                <a:extLst>
                  <a:ext uri="{FF2B5EF4-FFF2-40B4-BE49-F238E27FC236}">
                    <a16:creationId id="{B2CDD9E7-5852-206B-713C-20D2344F7519}"/>
                  </a:ext>
                </a:extLst>
              </p:cNvPr>
              <p:cNvGrpSpPr/>
              <p:nvPr/>
            </p:nvGrpSpPr>
            <p:grpSpPr>
              <a:xfrm>
                <a:off x="8973646" y="2792390"/>
                <a:ext cx="2545254" cy="2904217"/>
                <a:chOff x="8973646" y="2792390"/>
                <a:chExt cx="2545254" cy="2904217"/>
              </a:xfrm>
            </p:grpSpPr>
            <p:sp>
              <p:nvSpPr>
                <p:cNvPr descr="0e7dfe4b-7018-47df-b73a-91202135f53d" id="52" name="Bullet4">
                  <a:extLst>
                    <a:ext uri="{FF2B5EF4-FFF2-40B4-BE49-F238E27FC236}">
                      <a16:creationId id="{D06D9639-B8C0-4371-B0D4-C86BF664B0D1}"/>
                    </a:ext>
                  </a:extLst>
                </p:cNvPr>
                <p:cNvSpPr/>
                <p:nvPr/>
              </p:nvSpPr>
              <p:spPr>
                <a:xfrm flipV="false" flipH="false">
                  <a:off x="8973646" y="2792390"/>
                  <a:ext cx="2545254" cy="469900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1" rtlCol="0" wrap="square">
                  <a:normAutofit fontScale="92500" lnSpcReduction="10000"/>
                </a:bodyPr>
                <a:lstStyle/>
                <a:p>
                  <a:pPr algn="ctr"/>
                  <a:r>
                    <a:rPr lang="en-US" b="true" i="false" u="none" sz="1800">
                      <a:solidFill>
                        <a:srgbClr val="FFFFFF"/>
                      </a:solidFill>
                      <a:ea typeface="OPPOSans B"/>
                    </a:rPr>
                    <a:t>小目标检测</a:t>
                  </a:r>
                </a:p>
              </p:txBody>
            </p:sp>
            <p:sp>
              <p:nvSpPr>
                <p:cNvPr descr="2f70d9ce-dbe6-4296-8de0-563a22d98f73" id="50" name="矩形 49">
                  <a:extLst>
                    <a:ext uri="{FF2B5EF4-FFF2-40B4-BE49-F238E27FC236}">
                      <a16:creationId id="{536097A0-7BFC-486C-AC8C-4FCFC8495693}"/>
                    </a:ext>
                  </a:extLst>
                </p:cNvPr>
                <p:cNvSpPr/>
                <p:nvPr/>
              </p:nvSpPr>
              <p:spPr>
                <a:xfrm flipV="false" flipH="false">
                  <a:off x="9205120" y="3262291"/>
                  <a:ext cx="2082308" cy="2434316"/>
                </a:xfrm>
                <a:prstGeom prst="rect">
                  <a:avLst/>
                </a:prstGeom>
                <a:solidFill>
                  <a:schemeClr val="tx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  <p:sp>
              <p:nvSpPr>
                <p:cNvPr descr="f4b7bcd7-f3d7-4a07-9630-b18da45ff792" id="51" name="Text4">
                  <a:extLst>
                    <a:ext uri="{FF2B5EF4-FFF2-40B4-BE49-F238E27FC236}">
                      <a16:creationId id="{41D164FB-426C-4CDB-BBA1-EBC6689E944F}"/>
                    </a:ext>
                  </a:extLst>
                </p:cNvPr>
                <p:cNvSpPr txBox="1"/>
                <p:nvPr/>
              </p:nvSpPr>
              <p:spPr>
                <a:xfrm flipV="false" flipH="false">
                  <a:off x="9205121" y="3784184"/>
                  <a:ext cx="2082308" cy="1217962"/>
                </a:xfrm>
                <a:prstGeom prst="rect">
                  <a:avLst/>
                </a:prstGeom>
                <a:noFill/>
              </p:spPr>
              <p:txBody>
                <a:bodyPr anchor="t" anchorCtr="1" rtlCol="0"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b="false" i="false" u="none" strike="noStrike" sz="1200">
                      <a:solidFill>
                        <a:srgbClr val="000000"/>
                      </a:solidFill>
                      <a:ea typeface="OPPOSans R"/>
                    </a:rPr>
                    <a:t>远距离或图像分辨率较低时，行人和障碍物可能成为小目标，难以准确检测和识别。</a:t>
                  </a:r>
                </a:p>
              </p:txBody>
            </p:sp>
          </p:grpSp>
        </p:grpSp>
        <p:sp>
          <p:nvSpPr>
            <p:cNvPr descr="1b8cb872-9f5b-49bc-b0eb-2d0d0928d0de" id="4" name="Title">
              <a:extLst>
                <a:ext uri="{FF2B5EF4-FFF2-40B4-BE49-F238E27FC236}">
                  <a16:creationId id="{FA94B2DD-AC87-E385-2A3A-54C856484638}"/>
                </a:ext>
              </a:extLst>
            </p:cNvPr>
            <p:cNvSpPr txBox="1"/>
            <p:nvPr/>
          </p:nvSpPr>
          <p:spPr>
            <a:xfrm flipV="false" flipH="false">
              <a:off x="2026816" y="1130300"/>
              <a:ext cx="8125668" cy="584775"/>
            </a:xfrm>
            <a:prstGeom prst="rect">
              <a:avLst/>
            </a:prstGeom>
            <a:noFill/>
            <a:effectLst/>
          </p:spPr>
          <p:txBody>
            <a:bodyPr anchor="t" anchorCtr="1" rtlCol="0" wrap="square">
              <a:normAutofit/>
            </a:bodyPr>
            <a:lstStyle>
              <a:defPPr>
                <a:defRPr lang="zh-CN"/>
              </a:defPPr>
              <a:lvl1pPr>
                <a:defRPr b="1" i="0" sz="2000"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effectLst>
                    <a:outerShdw algn="ctr" blurRad="76200" dir="5400000" dist="50800" rotWithShape="0">
                      <a:schemeClr val="accent1">
                        <a:alpha val="20000"/>
                      </a:schemeClr>
                    </a:outerShdw>
                  </a:effectLst>
                </a:defRPr>
              </a:lvl1pPr>
            </a:lstStyle>
            <a:p>
              <a:pPr algn="ctr"/>
              <a:r>
                <a:rPr lang="en-US" b="true" i="false" u="none" sz="2400">
                  <a:solidFill>
                    <a:srgbClr val="000000"/>
                  </a:solidFill>
                  <a:ea typeface="OPPOSans B"/>
                </a:rPr>
                <a:t>复杂场景下的识别挑战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152c463-9299-4087-9f7d-9f3a6d748a18" id="47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2880">
                <a:solidFill>
                  <a:srgbClr val="0A6BFF"/>
                </a:solidFill>
                <a:ea typeface="OPPOSans B"/>
              </a:rPr>
              <a:t>算法挑战</a:t>
            </a:r>
          </a:p>
        </p:txBody>
      </p:sp>
      <p:grpSp>
        <p:nvGrpSpPr>
          <p:cNvPr descr="8849e32a-717b-4a28-b9bd-cea1d10d3981" id="64" name="46a6e31b-555c-4c6d-afcb-de6d39012d75.source.3.zh-Hans.pptx">
            <a:extLst>
              <a:ext uri="{FF2B5EF4-FFF2-40B4-BE49-F238E27FC236}">
                <a16:creationId id="{047D23F4-57E1-72D7-9E31-7A64E0BE505B}"/>
              </a:ext>
            </a:extLst>
          </p:cNvPr>
          <p:cNvGrpSpPr/>
          <p:nvPr/>
        </p:nvGrpSpPr>
        <p:grpSpPr>
          <a:xfrm>
            <a:off x="1032854" y="1130300"/>
            <a:ext cx="10369206" cy="4833206"/>
            <a:chOff x="1032854" y="1130300"/>
            <a:chExt cx="10369206" cy="4833206"/>
          </a:xfrm>
        </p:grpSpPr>
        <p:grpSp>
          <p:nvGrpSpPr>
            <p:cNvPr descr="0af6ca6d-24c3-4168-9e2c-f4ae441d337f" id="63" name="组合 62">
              <a:extLst>
                <a:ext uri="{FF2B5EF4-FFF2-40B4-BE49-F238E27FC236}">
                  <a16:creationId id="{29D47635-AD95-2F02-DB3D-265C31B3329E}"/>
                </a:ext>
              </a:extLst>
            </p:cNvPr>
            <p:cNvGrpSpPr/>
            <p:nvPr/>
          </p:nvGrpSpPr>
          <p:grpSpPr>
            <a:xfrm>
              <a:off x="6232291" y="1372455"/>
              <a:ext cx="5169769" cy="4591051"/>
              <a:chOff x="6232291" y="1372455"/>
              <a:chExt cx="5169769" cy="4591051"/>
            </a:xfrm>
          </p:grpSpPr>
          <p:sp>
            <p:nvSpPr>
              <p:cNvPr descr="362b87f0-db54-4088-a240-21e08eafa820" id="18" name="íṩľîḑè">
                <a:extLst>
                  <a:ext uri="{FF2B5EF4-FFF2-40B4-BE49-F238E27FC236}">
                    <a16:creationId id="{8214FEAD-CB94-4B8B-B413-33211C10EBF7}"/>
                  </a:ext>
                </a:extLst>
              </p:cNvPr>
              <p:cNvSpPr/>
              <p:nvPr/>
            </p:nvSpPr>
            <p:spPr bwMode="auto">
              <a:xfrm flipV="false" flipH="false">
                <a:off x="6232292" y="1372455"/>
                <a:ext cx="2189933" cy="732591"/>
              </a:xfrm>
              <a:custGeom>
                <a:avLst/>
                <a:gdLst>
                  <a:gd fmla="*/ 1330 w 2653" name="T0"/>
                  <a:gd fmla="*/ 0 h 855" name="T1"/>
                  <a:gd fmla="*/ 0 w 2653" name="T2"/>
                  <a:gd fmla="*/ 855 h 855" name="T3"/>
                  <a:gd fmla="*/ 2653 w 2653" name="T4"/>
                  <a:gd fmla="*/ 855 h 855" name="T5"/>
                  <a:gd fmla="*/ 1330 w 2653" name="T6"/>
                  <a:gd fmla="*/ 0 h 855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855" w="2653">
                    <a:moveTo>
                      <a:pt x="1330" y="0"/>
                    </a:moveTo>
                    <a:lnTo>
                      <a:pt x="0" y="855"/>
                    </a:lnTo>
                    <a:lnTo>
                      <a:pt x="2653" y="855"/>
                    </a:lnTo>
                    <a:lnTo>
                      <a:pt x="1330" y="0"/>
                    </a:lnTo>
                    <a:close/>
                  </a:path>
                </a:pathLst>
              </a:cu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347eed7f-0c79-4749-883d-523eef312ab8" id="20" name="iṩľîḍé">
                <a:extLst>
                  <a:ext uri="{FF2B5EF4-FFF2-40B4-BE49-F238E27FC236}">
                    <a16:creationId id="{4EF31F42-84A9-413D-950A-3926E346E21D}"/>
                  </a:ext>
                </a:extLst>
              </p:cNvPr>
              <p:cNvSpPr/>
              <p:nvPr/>
            </p:nvSpPr>
            <p:spPr bwMode="auto">
              <a:xfrm flipV="false" flipH="false">
                <a:off x="9560961" y="5569078"/>
                <a:ext cx="1838241" cy="394428"/>
              </a:xfrm>
              <a:custGeom>
                <a:avLst/>
                <a:gdLst>
                  <a:gd fmla="*/ 397 w 1363" name="T0"/>
                  <a:gd fmla="*/ 0 h 239" name="T1"/>
                  <a:gd fmla="*/ 0 w 1363" name="T2"/>
                  <a:gd fmla="*/ 239 h 239" name="T3"/>
                  <a:gd fmla="*/ 968 w 1363" name="T4"/>
                  <a:gd fmla="*/ 239 h 239" name="T5"/>
                  <a:gd fmla="*/ 1363 w 1363" name="T6"/>
                  <a:gd fmla="*/ 0 h 239" name="T7"/>
                  <a:gd fmla="*/ 397 w 1363" name="T8"/>
                  <a:gd fmla="*/ 0 h 239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39" w="1363">
                    <a:moveTo>
                      <a:pt x="397" y="0"/>
                    </a:moveTo>
                    <a:lnTo>
                      <a:pt x="0" y="239"/>
                    </a:lnTo>
                    <a:lnTo>
                      <a:pt x="968" y="239"/>
                    </a:lnTo>
                    <a:lnTo>
                      <a:pt x="1363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41ec538e-84d1-421d-abf8-af6bee27c42a" id="21" name="íŝḷíďé">
                <a:extLst>
                  <a:ext uri="{FF2B5EF4-FFF2-40B4-BE49-F238E27FC236}">
                    <a16:creationId id="{2DC8BAAD-B5EE-4A87-BCA0-A5EF121A0830}"/>
                  </a:ext>
                </a:extLst>
              </p:cNvPr>
              <p:cNvSpPr/>
              <p:nvPr/>
            </p:nvSpPr>
            <p:spPr bwMode="auto">
              <a:xfrm flipV="false" flipH="false">
                <a:off x="6232291" y="5042624"/>
                <a:ext cx="5169769" cy="526454"/>
              </a:xfrm>
              <a:prstGeom prst="rect">
                <a:avLst/>
              </a:prstGeom>
              <a:solidFill>
                <a:schemeClr val="tx2">
                  <a:alpha val="1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d0c21a28-2e3c-4a8a-bce1-d0d2ac740694" id="22" name="ïṥlíďê">
                <a:extLst>
                  <a:ext uri="{FF2B5EF4-FFF2-40B4-BE49-F238E27FC236}">
                    <a16:creationId id="{CF1AE02A-A634-4AE6-BDD0-9EC5B8880D4F}"/>
                  </a:ext>
                </a:extLst>
              </p:cNvPr>
              <p:cNvSpPr/>
              <p:nvPr/>
            </p:nvSpPr>
            <p:spPr bwMode="auto">
              <a:xfrm flipV="false" flipH="false">
                <a:off x="6232291" y="4514521"/>
                <a:ext cx="5169769" cy="52810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  <a:effectLst/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8f1e8d9e-c66a-4926-9657-7a773dbe7d10" id="23" name="iṡlîḑê">
                <a:extLst>
                  <a:ext uri="{FF2B5EF4-FFF2-40B4-BE49-F238E27FC236}">
                    <a16:creationId id="{9119B167-B364-4AD9-B16F-0971E4FE4EBA}"/>
                  </a:ext>
                </a:extLst>
              </p:cNvPr>
              <p:cNvSpPr/>
              <p:nvPr/>
            </p:nvSpPr>
            <p:spPr bwMode="auto">
              <a:xfrm flipV="false" flipH="false">
                <a:off x="6232291" y="3988067"/>
                <a:ext cx="5169769" cy="526454"/>
              </a:xfrm>
              <a:prstGeom prst="rect">
                <a:avLst/>
              </a:prstGeom>
              <a:solidFill>
                <a:schemeClr val="tx2">
                  <a:alpha val="1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795d25b6-ae6c-470f-ae44-69674442ca36" id="24" name="ïṧ1iďê">
                <a:extLst>
                  <a:ext uri="{FF2B5EF4-FFF2-40B4-BE49-F238E27FC236}">
                    <a16:creationId id="{9B119286-3BB5-449A-8A7C-FDEB24272DB9}"/>
                  </a:ext>
                </a:extLst>
              </p:cNvPr>
              <p:cNvSpPr/>
              <p:nvPr/>
            </p:nvSpPr>
            <p:spPr bwMode="auto">
              <a:xfrm flipV="false" flipH="false">
                <a:off x="6232291" y="3459963"/>
                <a:ext cx="5169769" cy="52810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  <a:effectLst/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f0108732-1bf3-41ca-8da6-c51d344f0a0a" id="25" name="iṡ1ïḍê">
                <a:extLst>
                  <a:ext uri="{FF2B5EF4-FFF2-40B4-BE49-F238E27FC236}">
                    <a16:creationId id="{36310A33-E16D-4224-A8CA-92607339CD5A}"/>
                  </a:ext>
                </a:extLst>
              </p:cNvPr>
              <p:cNvSpPr/>
              <p:nvPr/>
            </p:nvSpPr>
            <p:spPr bwMode="auto">
              <a:xfrm flipV="false" flipH="false">
                <a:off x="6232291" y="2933509"/>
                <a:ext cx="5169769" cy="526454"/>
              </a:xfrm>
              <a:prstGeom prst="rect">
                <a:avLst/>
              </a:prstGeom>
              <a:solidFill>
                <a:schemeClr val="tx2">
                  <a:alpha val="1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84e0f436-5db0-47ee-a2f1-126cf28a6933" id="26" name="işḷîḍè">
                <a:extLst>
                  <a:ext uri="{FF2B5EF4-FFF2-40B4-BE49-F238E27FC236}">
                    <a16:creationId id="{703CACA6-117B-42E5-BAF2-87F2114966E3}"/>
                  </a:ext>
                </a:extLst>
              </p:cNvPr>
              <p:cNvSpPr/>
              <p:nvPr/>
            </p:nvSpPr>
            <p:spPr bwMode="auto">
              <a:xfrm flipV="false" flipH="false">
                <a:off x="6232291" y="2405405"/>
                <a:ext cx="5169769" cy="52810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  <a:effectLst/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1bb12ca0-8eea-45c2-8998-4184a27a8c24" id="27" name="iśļíḑe">
                <a:extLst>
                  <a:ext uri="{FF2B5EF4-FFF2-40B4-BE49-F238E27FC236}">
                    <a16:creationId id="{886272A0-751E-481A-943D-E6ED557CDDEF}"/>
                  </a:ext>
                </a:extLst>
              </p:cNvPr>
              <p:cNvSpPr/>
              <p:nvPr/>
            </p:nvSpPr>
            <p:spPr bwMode="auto">
              <a:xfrm flipV="false" flipH="false">
                <a:off x="6232292" y="2105046"/>
                <a:ext cx="1838241" cy="300359"/>
              </a:xfrm>
              <a:custGeom>
                <a:avLst/>
                <a:gdLst>
                  <a:gd fmla="*/ 397 w 1363" name="T0"/>
                  <a:gd fmla="*/ 0 h 239" name="T1"/>
                  <a:gd fmla="*/ 0 w 1363" name="T2"/>
                  <a:gd fmla="*/ 239 h 239" name="T3"/>
                  <a:gd fmla="*/ 968 w 1363" name="T4"/>
                  <a:gd fmla="*/ 239 h 239" name="T5"/>
                  <a:gd fmla="*/ 1363 w 1363" name="T6"/>
                  <a:gd fmla="*/ 0 h 239" name="T7"/>
                  <a:gd fmla="*/ 397 w 1363" name="T8"/>
                  <a:gd fmla="*/ 0 h 239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39" w="1363">
                    <a:moveTo>
                      <a:pt x="397" y="0"/>
                    </a:moveTo>
                    <a:lnTo>
                      <a:pt x="0" y="239"/>
                    </a:lnTo>
                    <a:lnTo>
                      <a:pt x="968" y="239"/>
                    </a:lnTo>
                    <a:lnTo>
                      <a:pt x="1363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tx2">
                  <a:alpha val="50000"/>
                </a:schemeClr>
              </a:solidFill>
              <a:ln>
                <a:noFill/>
              </a:ln>
              <a:effectLst/>
            </p:spPr>
            <p:txBody>
              <a:bodyPr anchor="ctr" bIns="45720" lIns="91440" rIns="91440" tIns="45720" wrap="square">
                <a:normAutofit fontScale="85000" lnSpcReduction="10000"/>
              </a:bodyPr>
              <a:lstStyle/>
              <a:p>
                <a:pPr algn="ctr"/>
              </a:p>
            </p:txBody>
          </p:sp>
        </p:grpSp>
        <p:cxnSp>
          <p:nvCxnSpPr>
            <p:cNvPr descr="c561ae10-0e74-432b-ac1d-b50103020322" id="7" name="í$ḻïdê">
              <a:extLst>
                <a:ext uri="{FF2B5EF4-FFF2-40B4-BE49-F238E27FC236}">
                  <a16:creationId id="{A6B72F31-9596-4F77-8592-640433E0EA7F}"/>
                </a:ext>
              </a:extLst>
            </p:cNvPr>
            <p:cNvCxnSpPr>
              <a:cxnSpLocks/>
            </p:cNvCxnSpPr>
            <p:nvPr/>
          </p:nvCxnSpPr>
          <p:spPr>
            <a:xfrm flipV="false" flipH="false">
              <a:off x="1032854" y="3397108"/>
              <a:ext cx="4843839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descr="18d7f8b8-ca3f-4346-8e6f-cef669dc6b7c" id="8" name="îśḷíḓè">
              <a:extLst>
                <a:ext uri="{FF2B5EF4-FFF2-40B4-BE49-F238E27FC236}">
                  <a16:creationId id="{3109B927-0A31-4559-B6E2-7BD42E340305}"/>
                </a:ext>
              </a:extLst>
            </p:cNvPr>
            <p:cNvCxnSpPr>
              <a:cxnSpLocks/>
            </p:cNvCxnSpPr>
            <p:nvPr/>
          </p:nvCxnSpPr>
          <p:spPr>
            <a:xfrm flipV="false" flipH="false">
              <a:off x="1032854" y="4735855"/>
              <a:ext cx="4832687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descr="d2b11c7b-b204-4b01-9953-34f61f4dee17" id="58" name="组合 57">
              <a:extLst>
                <a:ext uri="{FF2B5EF4-FFF2-40B4-BE49-F238E27FC236}">
                  <a16:creationId id="{5151BDCF-ADA1-DC62-35E0-1B265DCAE7A6}"/>
                </a:ext>
              </a:extLst>
            </p:cNvPr>
            <p:cNvGrpSpPr/>
            <p:nvPr/>
          </p:nvGrpSpPr>
          <p:grpSpPr>
            <a:xfrm>
              <a:off x="1032854" y="2255108"/>
              <a:ext cx="4832687" cy="1051827"/>
              <a:chOff x="1032854" y="2255108"/>
              <a:chExt cx="4832687" cy="1051827"/>
            </a:xfrm>
          </p:grpSpPr>
          <p:sp>
            <p:nvSpPr>
              <p:cNvPr descr="f9fc362e-041d-4f22-bdcf-0a4b89b16d46" id="16" name="Text1">
                <a:extLst>
                  <a:ext uri="{FF2B5EF4-FFF2-40B4-BE49-F238E27FC236}">
                    <a16:creationId id="{F199015C-399B-4112-8636-37AA1AC5C434}"/>
                  </a:ext>
                </a:extLst>
              </p:cNvPr>
              <p:cNvSpPr txBox="1"/>
              <p:nvPr/>
            </p:nvSpPr>
            <p:spPr>
              <a:xfrm flipV="false" flipH="false">
                <a:off x="1032854" y="2692057"/>
                <a:ext cx="4832687" cy="614878"/>
              </a:xfrm>
              <a:prstGeom prst="rect">
                <a:avLst/>
              </a:prstGeom>
              <a:noFill/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提高算法的识别精度是关键，需要不断优化模型结构和参数，提升识别效果。</a:t>
                </a:r>
              </a:p>
            </p:txBody>
          </p:sp>
          <p:sp>
            <p:nvSpPr>
              <p:cNvPr descr="e10d6cfa-15b6-4307-8f50-f8a1e4e07b57" id="17" name="Bullet1">
                <a:extLst>
                  <a:ext uri="{FF2B5EF4-FFF2-40B4-BE49-F238E27FC236}">
                    <a16:creationId id="{8722C613-9FD0-406B-983C-343A05DEA1A5}"/>
                  </a:ext>
                </a:extLst>
              </p:cNvPr>
              <p:cNvSpPr/>
              <p:nvPr/>
            </p:nvSpPr>
            <p:spPr>
              <a:xfrm flipV="false" flipH="false">
                <a:off x="1032854" y="2255108"/>
                <a:ext cx="4832687" cy="436949"/>
              </a:xfrm>
              <a:prstGeom prst="rect">
                <a:avLst/>
              </a:prstGeom>
            </p:spPr>
            <p:txBody>
              <a:bodyPr anchor="b" anchorCtr="0" bIns="45720" lIns="91440" rIns="91440" tIns="45720" wrap="square">
                <a:norm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算法精度</a:t>
                </a:r>
              </a:p>
            </p:txBody>
          </p:sp>
        </p:grpSp>
        <p:grpSp>
          <p:nvGrpSpPr>
            <p:cNvPr descr="217a518a-37b2-4bc7-93d8-6c4b99677f17" id="59" name="组合 58">
              <a:extLst>
                <a:ext uri="{FF2B5EF4-FFF2-40B4-BE49-F238E27FC236}">
                  <a16:creationId id="{5437C628-4DDC-95E4-279F-65D73EB9D3A8}"/>
                </a:ext>
              </a:extLst>
            </p:cNvPr>
            <p:cNvGrpSpPr/>
            <p:nvPr/>
          </p:nvGrpSpPr>
          <p:grpSpPr>
            <a:xfrm>
              <a:off x="1032854" y="3579016"/>
              <a:ext cx="4832687" cy="1051827"/>
              <a:chOff x="1032854" y="3579016"/>
              <a:chExt cx="4832687" cy="1051827"/>
            </a:xfrm>
          </p:grpSpPr>
          <p:sp>
            <p:nvSpPr>
              <p:cNvPr descr="dde67f20-8857-47d8-94d8-d2a2903f41df" id="14" name="Text2">
                <a:extLst>
                  <a:ext uri="{FF2B5EF4-FFF2-40B4-BE49-F238E27FC236}">
                    <a16:creationId id="{6ABBF4DF-C1EC-42FA-A57F-2CD7E7213C9D}"/>
                  </a:ext>
                </a:extLst>
              </p:cNvPr>
              <p:cNvSpPr txBox="1"/>
              <p:nvPr/>
            </p:nvSpPr>
            <p:spPr>
              <a:xfrm flipV="false" flipH="false">
                <a:off x="1032854" y="4015965"/>
                <a:ext cx="4832687" cy="614878"/>
              </a:xfrm>
              <a:prstGeom prst="rect">
                <a:avLst/>
              </a:prstGeom>
              <a:noFill/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在实际应用中，识别需要满足实时性要求，算法的计算效率需要不断提高。</a:t>
                </a:r>
              </a:p>
            </p:txBody>
          </p:sp>
          <p:sp>
            <p:nvSpPr>
              <p:cNvPr descr="ea5001c0-5b62-4766-a825-db07e22dd852" id="15" name="Bullet2">
                <a:extLst>
                  <a:ext uri="{FF2B5EF4-FFF2-40B4-BE49-F238E27FC236}">
                    <a16:creationId id="{4ECD6996-D31C-484F-BF29-80847A0E0BB4}"/>
                  </a:ext>
                </a:extLst>
              </p:cNvPr>
              <p:cNvSpPr/>
              <p:nvPr/>
            </p:nvSpPr>
            <p:spPr>
              <a:xfrm flipV="false" flipH="false">
                <a:off x="1032854" y="3579016"/>
                <a:ext cx="4832687" cy="436949"/>
              </a:xfrm>
              <a:prstGeom prst="rect">
                <a:avLst/>
              </a:prstGeom>
            </p:spPr>
            <p:txBody>
              <a:bodyPr anchor="b" anchorCtr="0" bIns="45720" lIns="91440" rIns="91440" tIns="45720" wrap="square">
                <a:norm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实时性要求</a:t>
                </a:r>
              </a:p>
            </p:txBody>
          </p:sp>
        </p:grpSp>
        <p:grpSp>
          <p:nvGrpSpPr>
            <p:cNvPr descr="db48535d-7f2b-4609-b758-7ec7e8f95e99" id="60" name="组合 59">
              <a:extLst>
                <a:ext uri="{FF2B5EF4-FFF2-40B4-BE49-F238E27FC236}">
                  <a16:creationId id="{1D7AD2CC-CCBF-168D-4530-B4ECDAF19985}"/>
                </a:ext>
              </a:extLst>
            </p:cNvPr>
            <p:cNvGrpSpPr/>
            <p:nvPr/>
          </p:nvGrpSpPr>
          <p:grpSpPr>
            <a:xfrm>
              <a:off x="1032854" y="4902924"/>
              <a:ext cx="4832687" cy="1051827"/>
              <a:chOff x="1032854" y="4902924"/>
              <a:chExt cx="4832687" cy="1051827"/>
            </a:xfrm>
          </p:grpSpPr>
          <p:sp>
            <p:nvSpPr>
              <p:cNvPr descr="8910d7a6-7327-4598-b78b-033dbeb73a4c" id="12" name="Text3">
                <a:extLst>
                  <a:ext uri="{FF2B5EF4-FFF2-40B4-BE49-F238E27FC236}">
                    <a16:creationId id="{D63835F1-9893-4F23-A3B1-1D31FFF56B1B}"/>
                  </a:ext>
                </a:extLst>
              </p:cNvPr>
              <p:cNvSpPr txBox="1"/>
              <p:nvPr/>
            </p:nvSpPr>
            <p:spPr>
              <a:xfrm flipV="false" flipH="false">
                <a:off x="1032854" y="5339873"/>
                <a:ext cx="4832687" cy="614878"/>
              </a:xfrm>
              <a:prstGeom prst="rect">
                <a:avLst/>
              </a:prstGeom>
              <a:noFill/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模型需要在不同场景、不同数据下具有良好的泛化能力，避免过拟合。</a:t>
                </a:r>
              </a:p>
            </p:txBody>
          </p:sp>
          <p:sp>
            <p:nvSpPr>
              <p:cNvPr descr="9c7b7700-437e-44ea-ada1-da6d21cc73f2" id="13" name="Bullet3">
                <a:extLst>
                  <a:ext uri="{FF2B5EF4-FFF2-40B4-BE49-F238E27FC236}">
                    <a16:creationId id="{90397914-1CF6-4D2E-A519-70531358F643}"/>
                  </a:ext>
                </a:extLst>
              </p:cNvPr>
              <p:cNvSpPr/>
              <p:nvPr/>
            </p:nvSpPr>
            <p:spPr>
              <a:xfrm flipV="false" flipH="false">
                <a:off x="1032854" y="4902924"/>
                <a:ext cx="4832687" cy="436949"/>
              </a:xfrm>
              <a:prstGeom prst="rect">
                <a:avLst/>
              </a:prstGeom>
            </p:spPr>
            <p:txBody>
              <a:bodyPr anchor="b" anchorCtr="0" bIns="45720" lIns="91440" rIns="91440" tIns="45720" wrap="square">
                <a:norm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模型泛化能力</a:t>
                </a:r>
              </a:p>
            </p:txBody>
          </p:sp>
        </p:grpSp>
        <p:sp>
          <p:nvSpPr>
            <p:cNvPr descr="86a2784c-4e97-432d-b0de-ee3a14918d21" id="56" name="Title">
              <a:extLst>
                <a:ext uri="{FF2B5EF4-FFF2-40B4-BE49-F238E27FC236}">
                  <a16:creationId id="{861BD884-1C9B-4E0F-F041-E38A3F4B2B44}"/>
                </a:ext>
              </a:extLst>
            </p:cNvPr>
            <p:cNvSpPr txBox="1"/>
            <p:nvPr/>
          </p:nvSpPr>
          <p:spPr>
            <a:xfrm flipV="false" flipH="false">
              <a:off x="1032854" y="1130300"/>
              <a:ext cx="4832687" cy="957740"/>
            </a:xfrm>
            <a:prstGeom prst="rect">
              <a:avLst/>
            </a:prstGeom>
            <a:noFill/>
          </p:spPr>
          <p:txBody>
            <a:bodyPr rtlCol="0" vert="horz" wrap="square">
              <a:normAutofit/>
            </a:bodyPr>
            <a:lstStyle/>
            <a:p>
              <a:pPr algn="l"/>
              <a:r>
                <a:rPr lang="en-US" b="true" i="false" u="none" sz="2400">
                  <a:solidFill>
                    <a:srgbClr val="000000"/>
                  </a:solidFill>
                  <a:ea typeface="OPPOSans B"/>
                </a:rPr>
                <a:t>算法优化与实时性的平衡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03c452b3-d78c-4f34-866f-e2a18b633c27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4400">
                <a:solidFill>
                  <a:srgbClr val="0A6BFF"/>
                </a:solidFill>
                <a:ea typeface="OPPOSans B"/>
              </a:rPr>
              <a:t>研究方案与设计</a:t>
            </a:r>
          </a:p>
        </p:txBody>
      </p:sp>
      <p:sp>
        <p:nvSpPr>
          <p:cNvPr descr="1dbd1eee-fffa-482b-9ddd-f3758fa06ea7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2800">
                <a:solidFill>
                  <a:srgbClr val="000000"/>
                </a:solidFill>
                <a:ea typeface="OPPOSans R"/>
              </a:rPr>
              <a:t>制定科学方案，开启研究之旅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152c463-9299-4087-9f7d-9f3a6d748a18" id="47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2880">
                <a:solidFill>
                  <a:srgbClr val="0A6BFF"/>
                </a:solidFill>
                <a:ea typeface="OPPOSans B"/>
              </a:rPr>
              <a:t>模型选择与优化</a:t>
            </a:r>
          </a:p>
        </p:txBody>
      </p:sp>
      <p:grpSp>
        <p:nvGrpSpPr>
          <p:cNvPr descr="369bac11-4d3b-4163-9e22-8e9cc2f9a8aa" id="371" name="b04e22e2-fdf2-42e5-a059-a33780fb172d.source.3.zh-Hans.pptx">
            <a:extLst>
              <a:ext uri="{FF2B5EF4-FFF2-40B4-BE49-F238E27FC236}">
                <a16:creationId id="{3D5310F9-0728-B36D-2634-8B114D2145EE}"/>
              </a:ext>
            </a:extLst>
          </p:cNvPr>
          <p:cNvGrpSpPr/>
          <p:nvPr/>
        </p:nvGrpSpPr>
        <p:grpSpPr>
          <a:xfrm>
            <a:off x="673099" y="1130301"/>
            <a:ext cx="10845801" cy="5035549"/>
            <a:chOff x="673099" y="1130301"/>
            <a:chExt cx="10845801" cy="5035549"/>
          </a:xfrm>
        </p:grpSpPr>
        <p:grpSp>
          <p:nvGrpSpPr>
            <p:cNvPr descr="083c1ccb-2cc5-44c2-9235-cf3df5430256" id="369" name="组合 368">
              <a:extLst>
                <a:ext uri="{FF2B5EF4-FFF2-40B4-BE49-F238E27FC236}">
                  <a16:creationId id="{D7CAA968-F3CE-9F5E-9444-FB1FA0FB0CA1}"/>
                </a:ext>
              </a:extLst>
            </p:cNvPr>
            <p:cNvGrpSpPr/>
            <p:nvPr/>
          </p:nvGrpSpPr>
          <p:grpSpPr>
            <a:xfrm>
              <a:off x="6222608" y="2435677"/>
              <a:ext cx="5296292" cy="3730173"/>
              <a:chOff x="6222608" y="2435677"/>
              <a:chExt cx="5296292" cy="3730173"/>
            </a:xfrm>
          </p:grpSpPr>
          <p:sp>
            <p:nvSpPr>
              <p:cNvPr descr="4e0e5030-cb9c-426e-8fd8-2b7eec846c70" id="201" name="îṧḷïďè">
                <a:extLst>
                  <a:ext uri="{FF2B5EF4-FFF2-40B4-BE49-F238E27FC236}">
                    <a16:creationId id="{D694FEB5-8306-22FE-AB7A-EF271DD782CE}"/>
                  </a:ext>
                </a:extLst>
              </p:cNvPr>
              <p:cNvSpPr/>
              <p:nvPr/>
            </p:nvSpPr>
            <p:spPr bwMode="auto">
              <a:xfrm flipV="false" flipH="false">
                <a:off x="10409743" y="4512857"/>
                <a:ext cx="858309" cy="1518080"/>
              </a:xfrm>
              <a:custGeom>
                <a:avLst/>
                <a:gdLst>
                  <a:gd fmla="*/ 29 w 305" name="T0"/>
                  <a:gd fmla="*/ 529 h 602" name="T1"/>
                  <a:gd fmla="*/ 120 w 305" name="T2"/>
                  <a:gd fmla="*/ 347 h 602" name="T3"/>
                  <a:gd fmla="*/ 134 w 305" name="T4"/>
                  <a:gd fmla="*/ 184 h 602" name="T5"/>
                  <a:gd fmla="*/ 186 w 305" name="T6"/>
                  <a:gd fmla="*/ 28 h 602" name="T7"/>
                  <a:gd fmla="*/ 248 w 305" name="T8"/>
                  <a:gd fmla="*/ 126 h 602" name="T9"/>
                  <a:gd fmla="*/ 298 w 305" name="T10"/>
                  <a:gd fmla="*/ 239 h 602" name="T11"/>
                  <a:gd fmla="*/ 248 w 305" name="T12"/>
                  <a:gd fmla="*/ 376 h 602" name="T13"/>
                  <a:gd fmla="*/ 153 w 305" name="T14"/>
                  <a:gd fmla="*/ 587 h 602" name="T15"/>
                  <a:gd fmla="*/ 29 w 305" name="T16"/>
                  <a:gd fmla="*/ 529 h 602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602" w="305">
                    <a:moveTo>
                      <a:pt x="29" y="529"/>
                    </a:moveTo>
                    <a:cubicBezTo>
                      <a:pt x="29" y="529"/>
                      <a:pt x="0" y="389"/>
                      <a:pt x="120" y="347"/>
                    </a:cubicBezTo>
                    <a:cubicBezTo>
                      <a:pt x="184" y="319"/>
                      <a:pt x="46" y="241"/>
                      <a:pt x="134" y="184"/>
                    </a:cubicBezTo>
                    <a:cubicBezTo>
                      <a:pt x="211" y="145"/>
                      <a:pt x="101" y="60"/>
                      <a:pt x="186" y="28"/>
                    </a:cubicBezTo>
                    <a:cubicBezTo>
                      <a:pt x="262" y="0"/>
                      <a:pt x="277" y="82"/>
                      <a:pt x="248" y="126"/>
                    </a:cubicBezTo>
                    <a:cubicBezTo>
                      <a:pt x="208" y="186"/>
                      <a:pt x="298" y="190"/>
                      <a:pt x="298" y="239"/>
                    </a:cubicBezTo>
                    <a:cubicBezTo>
                      <a:pt x="297" y="312"/>
                      <a:pt x="228" y="344"/>
                      <a:pt x="248" y="376"/>
                    </a:cubicBezTo>
                    <a:cubicBezTo>
                      <a:pt x="305" y="466"/>
                      <a:pt x="213" y="572"/>
                      <a:pt x="153" y="587"/>
                    </a:cubicBezTo>
                    <a:cubicBezTo>
                      <a:pt x="92" y="602"/>
                      <a:pt x="31" y="574"/>
                      <a:pt x="29" y="529"/>
                    </a:cubicBezTo>
                    <a:close/>
                  </a:path>
                </a:pathLst>
              </a:custGeom>
              <a:solidFill>
                <a:srgbClr val="33334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8b9e9301-d31a-45b1-8eb3-03ab12397b07" id="202" name="íšḻîḑè">
                <a:extLst>
                  <a:ext uri="{FF2B5EF4-FFF2-40B4-BE49-F238E27FC236}">
                    <a16:creationId id="{B899F8B3-51D0-309F-7F67-57B86EA1082D}"/>
                  </a:ext>
                </a:extLst>
              </p:cNvPr>
              <p:cNvSpPr/>
              <p:nvPr/>
            </p:nvSpPr>
            <p:spPr bwMode="auto">
              <a:xfrm flipV="false" flipH="false">
                <a:off x="10690422" y="4639263"/>
                <a:ext cx="372884" cy="1362505"/>
              </a:xfrm>
              <a:custGeom>
                <a:avLst/>
                <a:gdLst>
                  <a:gd fmla="*/ 3 w 132" name="T0"/>
                  <a:gd fmla="*/ 540 h 540" name="T1"/>
                  <a:gd fmla="*/ 0 w 132" name="T2"/>
                  <a:gd fmla="*/ 539 h 540" name="T3"/>
                  <a:gd fmla="*/ 70 w 132" name="T4"/>
                  <a:gd fmla="*/ 372 h 540" name="T5"/>
                  <a:gd fmla="*/ 103 w 132" name="T6"/>
                  <a:gd fmla="*/ 1 h 540" name="T7"/>
                  <a:gd fmla="*/ 106 w 132" name="T8"/>
                  <a:gd fmla="*/ 0 h 540" name="T9"/>
                  <a:gd fmla="*/ 73 w 132" name="T10"/>
                  <a:gd fmla="*/ 373 h 540" name="T11"/>
                  <a:gd fmla="*/ 3 w 132" name="T12"/>
                  <a:gd fmla="*/ 540 h 540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540" w="132">
                    <a:moveTo>
                      <a:pt x="3" y="540"/>
                    </a:moveTo>
                    <a:cubicBezTo>
                      <a:pt x="0" y="539"/>
                      <a:pt x="0" y="539"/>
                      <a:pt x="0" y="539"/>
                    </a:cubicBezTo>
                    <a:cubicBezTo>
                      <a:pt x="1" y="538"/>
                      <a:pt x="39" y="471"/>
                      <a:pt x="70" y="372"/>
                    </a:cubicBezTo>
                    <a:cubicBezTo>
                      <a:pt x="99" y="280"/>
                      <a:pt x="129" y="141"/>
                      <a:pt x="103" y="1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32" y="141"/>
                      <a:pt x="102" y="281"/>
                      <a:pt x="73" y="373"/>
                    </a:cubicBezTo>
                    <a:cubicBezTo>
                      <a:pt x="41" y="472"/>
                      <a:pt x="3" y="540"/>
                      <a:pt x="3" y="5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a70e0fab-beb3-43e6-a409-4e43375201bf" id="203" name="ïṡliḓé">
                <a:extLst>
                  <a:ext uri="{FF2B5EF4-FFF2-40B4-BE49-F238E27FC236}">
                    <a16:creationId id="{9E42D04F-EF90-232A-2DE5-C8DDF95B2342}"/>
                  </a:ext>
                </a:extLst>
              </p:cNvPr>
              <p:cNvSpPr/>
              <p:nvPr/>
            </p:nvSpPr>
            <p:spPr bwMode="auto">
              <a:xfrm flipV="false" flipH="false">
                <a:off x="10823304" y="5645644"/>
                <a:ext cx="258985" cy="115467"/>
              </a:xfrm>
              <a:custGeom>
                <a:avLst/>
                <a:gdLst>
                  <a:gd fmla="*/ 0 w 92" name="T0"/>
                  <a:gd fmla="*/ 46 h 46" name="T1"/>
                  <a:gd fmla="*/ 0 w 92" name="T2"/>
                  <a:gd fmla="*/ 43 h 46" name="T3"/>
                  <a:gd fmla="*/ 90 w 92" name="T4"/>
                  <a:gd fmla="*/ 0 h 46" name="T5"/>
                  <a:gd fmla="*/ 92 w 92" name="T6"/>
                  <a:gd fmla="*/ 2 h 46" name="T7"/>
                  <a:gd fmla="*/ 0 w 92" name="T8"/>
                  <a:gd fmla="*/ 46 h 46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46" w="92">
                    <a:moveTo>
                      <a:pt x="0" y="46"/>
                    </a:move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64" y="28"/>
                      <a:pt x="90" y="0"/>
                    </a:cubicBezTo>
                    <a:cubicBezTo>
                      <a:pt x="92" y="2"/>
                      <a:pt x="92" y="2"/>
                      <a:pt x="92" y="2"/>
                    </a:cubicBezTo>
                    <a:cubicBezTo>
                      <a:pt x="66" y="31"/>
                      <a:pt x="3" y="46"/>
                      <a:pt x="0" y="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28e68a25-e38b-4645-a35f-e0b94d9dfeef" id="204" name="íŝ1iḓe">
                <a:extLst>
                  <a:ext uri="{FF2B5EF4-FFF2-40B4-BE49-F238E27FC236}">
                    <a16:creationId id="{19A36ACA-FE41-8038-FBB3-C4CB2E3A2BFD}"/>
                  </a:ext>
                </a:extLst>
              </p:cNvPr>
              <p:cNvSpPr/>
              <p:nvPr/>
            </p:nvSpPr>
            <p:spPr bwMode="auto">
              <a:xfrm flipV="false" flipH="false">
                <a:off x="10648388" y="5524100"/>
                <a:ext cx="203391" cy="179885"/>
              </a:xfrm>
              <a:custGeom>
                <a:avLst/>
                <a:gdLst>
                  <a:gd fmla="*/ 70 w 72" name="T0"/>
                  <a:gd fmla="*/ 71 h 71" name="T1"/>
                  <a:gd fmla="*/ 0 w 72" name="T2"/>
                  <a:gd fmla="*/ 2 h 71" name="T3"/>
                  <a:gd fmla="*/ 2 w 72" name="T4"/>
                  <a:gd fmla="*/ 0 h 71" name="T5"/>
                  <a:gd fmla="*/ 72 w 72" name="T6"/>
                  <a:gd fmla="*/ 69 h 71" name="T7"/>
                  <a:gd fmla="*/ 70 w 72" name="T8"/>
                  <a:gd fmla="*/ 71 h 7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71" w="72">
                    <a:moveTo>
                      <a:pt x="70" y="71"/>
                    </a:moveTo>
                    <a:cubicBezTo>
                      <a:pt x="68" y="69"/>
                      <a:pt x="16" y="27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8" y="25"/>
                      <a:pt x="71" y="68"/>
                      <a:pt x="72" y="69"/>
                    </a:cubicBezTo>
                    <a:lnTo>
                      <a:pt x="70" y="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descr="5b500391-352d-4e43-92f3-548524fc8162" id="205" name="išļîḍè">
                <a:extLst>
                  <a:ext uri="{FF2B5EF4-FFF2-40B4-BE49-F238E27FC236}">
                    <a16:creationId id="{3C4FD24D-A091-20A1-A940-13AC08E14B86}"/>
                  </a:ext>
                </a:extLst>
              </p:cNvPr>
              <p:cNvSpPr/>
              <p:nvPr/>
            </p:nvSpPr>
            <p:spPr bwMode="auto">
              <a:xfrm flipV="false" flipH="false">
                <a:off x="10969744" y="5118144"/>
                <a:ext cx="188476" cy="204194"/>
              </a:xfrm>
              <a:custGeom>
                <a:avLst/>
                <a:gdLst>
                  <a:gd fmla="*/ 2 w 67" name="T0"/>
                  <a:gd fmla="*/ 81 h 81" name="T1"/>
                  <a:gd fmla="*/ 0 w 67" name="T2"/>
                  <a:gd fmla="*/ 78 h 81" name="T3"/>
                  <a:gd fmla="*/ 64 w 67" name="T4"/>
                  <a:gd fmla="*/ 0 h 81" name="T5"/>
                  <a:gd fmla="*/ 67 w 67" name="T6"/>
                  <a:gd fmla="*/ 1 h 81" name="T7"/>
                  <a:gd fmla="*/ 2 w 67" name="T8"/>
                  <a:gd fmla="*/ 81 h 8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81" w="67">
                    <a:moveTo>
                      <a:pt x="2" y="81"/>
                    </a:moveTo>
                    <a:cubicBezTo>
                      <a:pt x="0" y="78"/>
                      <a:pt x="0" y="78"/>
                      <a:pt x="0" y="78"/>
                    </a:cubicBezTo>
                    <a:cubicBezTo>
                      <a:pt x="1" y="78"/>
                      <a:pt x="42" y="51"/>
                      <a:pt x="64" y="0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45" y="53"/>
                      <a:pt x="2" y="80"/>
                      <a:pt x="2" y="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47500" lnSpcReduction="20000"/>
              </a:bodyPr>
              <a:lstStyle/>
              <a:p>
                <a:pPr algn="ctr"/>
              </a:p>
            </p:txBody>
          </p:sp>
          <p:sp>
            <p:nvSpPr>
              <p:cNvPr descr="f4c94a98-5575-4013-95dd-bb68ee62986e" id="206" name="ïśḷiḍê">
                <a:extLst>
                  <a:ext uri="{FF2B5EF4-FFF2-40B4-BE49-F238E27FC236}">
                    <a16:creationId id="{228131F1-736E-AC9C-C9F7-1FF6D2176B11}"/>
                  </a:ext>
                </a:extLst>
              </p:cNvPr>
              <p:cNvSpPr/>
              <p:nvPr/>
            </p:nvSpPr>
            <p:spPr bwMode="auto">
              <a:xfrm flipV="false" flipH="false">
                <a:off x="10767711" y="5047648"/>
                <a:ext cx="230510" cy="136129"/>
              </a:xfrm>
              <a:custGeom>
                <a:avLst/>
                <a:gdLst>
                  <a:gd fmla="*/ 81 w 82" name="T0"/>
                  <a:gd fmla="*/ 54 h 54" name="T1"/>
                  <a:gd fmla="*/ 0 w 82" name="T2"/>
                  <a:gd fmla="*/ 1 h 54" name="T3"/>
                  <a:gd fmla="*/ 2 w 82" name="T4"/>
                  <a:gd fmla="*/ 0 h 54" name="T5"/>
                  <a:gd fmla="*/ 82 w 82" name="T6"/>
                  <a:gd fmla="*/ 52 h 54" name="T7"/>
                  <a:gd fmla="*/ 81 w 82" name="T8"/>
                  <a:gd fmla="*/ 54 h 54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54" w="82">
                    <a:moveTo>
                      <a:pt x="81" y="54"/>
                    </a:moveTo>
                    <a:cubicBezTo>
                      <a:pt x="79" y="53"/>
                      <a:pt x="23" y="30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5" y="28"/>
                      <a:pt x="82" y="51"/>
                      <a:pt x="82" y="52"/>
                    </a:cubicBezTo>
                    <a:lnTo>
                      <a:pt x="81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06e71e2c-91b9-4b7e-ad0a-933505336458" id="207" name="iŝḻïḍè">
                <a:extLst>
                  <a:ext uri="{FF2B5EF4-FFF2-40B4-BE49-F238E27FC236}">
                    <a16:creationId id="{DDA8430C-7924-826C-E1A3-8AFB32AD27CF}"/>
                  </a:ext>
                </a:extLst>
              </p:cNvPr>
              <p:cNvSpPr/>
              <p:nvPr/>
            </p:nvSpPr>
            <p:spPr bwMode="auto">
              <a:xfrm flipV="false" flipH="false">
                <a:off x="11009067" y="4704897"/>
                <a:ext cx="98984" cy="178669"/>
              </a:xfrm>
              <a:custGeom>
                <a:avLst/>
                <a:gdLst>
                  <a:gd fmla="*/ 2 w 35" name="T0"/>
                  <a:gd fmla="*/ 71 h 71" name="T1"/>
                  <a:gd fmla="*/ 0 w 35" name="T2"/>
                  <a:gd fmla="*/ 70 h 71" name="T3"/>
                  <a:gd fmla="*/ 32 w 35" name="T4"/>
                  <a:gd fmla="*/ 0 h 71" name="T5"/>
                  <a:gd fmla="*/ 35 w 35" name="T6"/>
                  <a:gd fmla="*/ 0 h 71" name="T7"/>
                  <a:gd fmla="*/ 2 w 35" name="T8"/>
                  <a:gd fmla="*/ 71 h 7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71" w="35">
                    <a:moveTo>
                      <a:pt x="2" y="71"/>
                    </a:moveTo>
                    <a:cubicBezTo>
                      <a:pt x="0" y="70"/>
                      <a:pt x="0" y="70"/>
                      <a:pt x="0" y="70"/>
                    </a:cubicBezTo>
                    <a:cubicBezTo>
                      <a:pt x="0" y="69"/>
                      <a:pt x="30" y="16"/>
                      <a:pt x="3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3" y="17"/>
                      <a:pt x="3" y="69"/>
                      <a:pt x="2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descr="cbe15a39-0289-49d7-81ea-cfbd801fd641" id="208" name="íṥ1ïďê">
                <a:extLst>
                  <a:ext uri="{FF2B5EF4-FFF2-40B4-BE49-F238E27FC236}">
                    <a16:creationId id="{27A835CD-A7FC-28ED-01A5-D12760F615F9}"/>
                  </a:ext>
                </a:extLst>
              </p:cNvPr>
              <p:cNvSpPr/>
              <p:nvPr/>
            </p:nvSpPr>
            <p:spPr bwMode="auto">
              <a:xfrm flipV="false" flipH="false">
                <a:off x="10885676" y="4698819"/>
                <a:ext cx="123391" cy="123975"/>
              </a:xfrm>
              <a:custGeom>
                <a:avLst/>
                <a:gdLst>
                  <a:gd fmla="*/ 42 w 44" name="T0"/>
                  <a:gd fmla="*/ 49 h 49" name="T1"/>
                  <a:gd fmla="*/ 0 w 44" name="T2"/>
                  <a:gd fmla="*/ 1 h 49" name="T3"/>
                  <a:gd fmla="*/ 3 w 44" name="T4"/>
                  <a:gd fmla="*/ 0 h 49" name="T5"/>
                  <a:gd fmla="*/ 44 w 44" name="T6"/>
                  <a:gd fmla="*/ 47 h 49" name="T7"/>
                  <a:gd fmla="*/ 42 w 44" name="T8"/>
                  <a:gd fmla="*/ 49 h 49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49" w="44">
                    <a:moveTo>
                      <a:pt x="42" y="49"/>
                    </a:moveTo>
                    <a:cubicBezTo>
                      <a:pt x="41" y="48"/>
                      <a:pt x="7" y="20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0" y="18"/>
                      <a:pt x="44" y="47"/>
                      <a:pt x="44" y="47"/>
                    </a:cubicBezTo>
                    <a:lnTo>
                      <a:pt x="42" y="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b3543dc1-2a53-408d-a1d5-78d469580ba0" id="209" name="î$1íḍé">
                <a:extLst>
                  <a:ext uri="{FF2B5EF4-FFF2-40B4-BE49-F238E27FC236}">
                    <a16:creationId id="{BBE74A1D-ED12-8874-F50F-F37327232EA1}"/>
                  </a:ext>
                </a:extLst>
              </p:cNvPr>
              <p:cNvSpPr/>
              <p:nvPr/>
            </p:nvSpPr>
            <p:spPr bwMode="auto">
              <a:xfrm flipV="false" flipH="false">
                <a:off x="10626693" y="5198363"/>
                <a:ext cx="892207" cy="916439"/>
              </a:xfrm>
              <a:custGeom>
                <a:avLst/>
                <a:gdLst>
                  <a:gd fmla="*/ 12 w 317" name="T0"/>
                  <a:gd fmla="*/ 281 h 363" name="T1"/>
                  <a:gd fmla="*/ 124 w 317" name="T2"/>
                  <a:gd fmla="*/ 190 h 363" name="T3"/>
                  <a:gd fmla="*/ 181 w 317" name="T4"/>
                  <a:gd fmla="*/ 90 h 363" name="T5"/>
                  <a:gd fmla="*/ 260 w 317" name="T6"/>
                  <a:gd fmla="*/ 5 h 363" name="T7"/>
                  <a:gd fmla="*/ 271 w 317" name="T8"/>
                  <a:gd fmla="*/ 86 h 363" name="T9"/>
                  <a:gd fmla="*/ 270 w 317" name="T10"/>
                  <a:gd fmla="*/ 173 h 363" name="T11"/>
                  <a:gd fmla="*/ 198 w 317" name="T12"/>
                  <a:gd fmla="*/ 247 h 363" name="T13"/>
                  <a:gd fmla="*/ 75 w 317" name="T14"/>
                  <a:gd fmla="*/ 355 h 363" name="T15"/>
                  <a:gd fmla="*/ 12 w 317" name="T16"/>
                  <a:gd fmla="*/ 281 h 363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363" w="317">
                    <a:moveTo>
                      <a:pt x="12" y="281"/>
                    </a:moveTo>
                    <a:cubicBezTo>
                      <a:pt x="12" y="281"/>
                      <a:pt x="35" y="182"/>
                      <a:pt x="124" y="190"/>
                    </a:cubicBezTo>
                    <a:cubicBezTo>
                      <a:pt x="174" y="192"/>
                      <a:pt x="107" y="101"/>
                      <a:pt x="181" y="90"/>
                    </a:cubicBezTo>
                    <a:cubicBezTo>
                      <a:pt x="242" y="87"/>
                      <a:pt x="196" y="0"/>
                      <a:pt x="260" y="5"/>
                    </a:cubicBezTo>
                    <a:cubicBezTo>
                      <a:pt x="317" y="9"/>
                      <a:pt x="303" y="66"/>
                      <a:pt x="271" y="86"/>
                    </a:cubicBezTo>
                    <a:cubicBezTo>
                      <a:pt x="228" y="113"/>
                      <a:pt x="285" y="141"/>
                      <a:pt x="270" y="173"/>
                    </a:cubicBezTo>
                    <a:cubicBezTo>
                      <a:pt x="248" y="220"/>
                      <a:pt x="195" y="221"/>
                      <a:pt x="198" y="247"/>
                    </a:cubicBezTo>
                    <a:cubicBezTo>
                      <a:pt x="208" y="322"/>
                      <a:pt x="118" y="363"/>
                      <a:pt x="75" y="355"/>
                    </a:cubicBezTo>
                    <a:cubicBezTo>
                      <a:pt x="31" y="347"/>
                      <a:pt x="0" y="311"/>
                      <a:pt x="12" y="281"/>
                    </a:cubicBezTo>
                    <a:close/>
                  </a:path>
                </a:pathLst>
              </a:custGeom>
              <a:solidFill>
                <a:srgbClr val="66668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d1b2202e-fae2-468d-9ecb-20a44f16630a" id="210" name="ïṩ1îḑe">
                <a:extLst>
                  <a:ext uri="{FF2B5EF4-FFF2-40B4-BE49-F238E27FC236}">
                    <a16:creationId id="{1EC51C65-9C52-DFC2-6927-DF2CFBC8A80A}"/>
                  </a:ext>
                </a:extLst>
              </p:cNvPr>
              <p:cNvSpPr/>
              <p:nvPr/>
            </p:nvSpPr>
            <p:spPr bwMode="auto">
              <a:xfrm flipV="false" flipH="false">
                <a:off x="10739236" y="5259135"/>
                <a:ext cx="638647" cy="804618"/>
              </a:xfrm>
              <a:custGeom>
                <a:avLst/>
                <a:gdLst>
                  <a:gd fmla="*/ 2 w 227" name="T0"/>
                  <a:gd fmla="*/ 319 h 319" name="T1"/>
                  <a:gd fmla="*/ 0 w 227" name="T2"/>
                  <a:gd fmla="*/ 316 h 319" name="T3"/>
                  <a:gd fmla="*/ 224 w 227" name="T4"/>
                  <a:gd fmla="*/ 0 h 319" name="T5"/>
                  <a:gd fmla="*/ 227 w 227" name="T6"/>
                  <a:gd fmla="*/ 1 h 319" name="T7"/>
                  <a:gd fmla="*/ 2 w 227" name="T8"/>
                  <a:gd fmla="*/ 319 h 319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19" w="227">
                    <a:moveTo>
                      <a:pt x="2" y="319"/>
                    </a:moveTo>
                    <a:cubicBezTo>
                      <a:pt x="0" y="316"/>
                      <a:pt x="0" y="316"/>
                      <a:pt x="0" y="316"/>
                    </a:cubicBezTo>
                    <a:cubicBezTo>
                      <a:pt x="2" y="315"/>
                      <a:pt x="177" y="187"/>
                      <a:pt x="224" y="0"/>
                    </a:cubicBezTo>
                    <a:cubicBezTo>
                      <a:pt x="227" y="1"/>
                      <a:pt x="227" y="1"/>
                      <a:pt x="227" y="1"/>
                    </a:cubicBezTo>
                    <a:cubicBezTo>
                      <a:pt x="179" y="189"/>
                      <a:pt x="3" y="318"/>
                      <a:pt x="2" y="3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b19ef864-bb99-44f4-926f-bba987d7d08a" id="211" name="ïşľîḑè">
                <a:extLst>
                  <a:ext uri="{FF2B5EF4-FFF2-40B4-BE49-F238E27FC236}">
                    <a16:creationId id="{EC13DC76-7405-5C8A-256D-681C43D2F4D6}"/>
                  </a:ext>
                </a:extLst>
              </p:cNvPr>
              <p:cNvSpPr/>
              <p:nvPr/>
            </p:nvSpPr>
            <p:spPr bwMode="auto">
              <a:xfrm flipV="false" flipH="false">
                <a:off x="10901948" y="5930055"/>
                <a:ext cx="206103" cy="27955"/>
              </a:xfrm>
              <a:custGeom>
                <a:avLst/>
                <a:gdLst>
                  <a:gd fmla="*/ 39 w 73" name="T0"/>
                  <a:gd fmla="*/ 8 h 11" name="T1"/>
                  <a:gd fmla="*/ 0 w 73" name="T2"/>
                  <a:gd fmla="*/ 5 h 11" name="T3"/>
                  <a:gd fmla="*/ 1 w 73" name="T4"/>
                  <a:gd fmla="*/ 2 h 11" name="T5"/>
                  <a:gd fmla="*/ 72 w 73" name="T6"/>
                  <a:gd fmla="*/ 0 h 11" name="T7"/>
                  <a:gd fmla="*/ 73 w 73" name="T8"/>
                  <a:gd fmla="*/ 3 h 11" name="T9"/>
                  <a:gd fmla="*/ 39 w 73" name="T10"/>
                  <a:gd fmla="*/ 8 h 11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11" w="73">
                    <a:moveTo>
                      <a:pt x="39" y="8"/>
                    </a:moveTo>
                    <a:cubicBezTo>
                      <a:pt x="19" y="8"/>
                      <a:pt x="1" y="5"/>
                      <a:pt x="0" y="5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46" y="11"/>
                      <a:pt x="72" y="0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63" y="7"/>
                      <a:pt x="50" y="8"/>
                      <a:pt x="39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ab75d048-5f89-41c8-ae5d-2d6d076ebf94" id="212" name="íṣḻíde">
                <a:extLst>
                  <a:ext uri="{FF2B5EF4-FFF2-40B4-BE49-F238E27FC236}">
                    <a16:creationId id="{414C89AF-748C-A74D-B265-2BFB770552A9}"/>
                  </a:ext>
                </a:extLst>
              </p:cNvPr>
              <p:cNvSpPr/>
              <p:nvPr/>
            </p:nvSpPr>
            <p:spPr bwMode="auto">
              <a:xfrm flipV="false" flipH="false">
                <a:off x="10862626" y="5744093"/>
                <a:ext cx="78644" cy="166515"/>
              </a:xfrm>
              <a:custGeom>
                <a:avLst/>
                <a:gdLst>
                  <a:gd fmla="*/ 26 w 28" name="T0"/>
                  <a:gd fmla="*/ 66 h 66" name="T1"/>
                  <a:gd fmla="*/ 0 w 28" name="T2"/>
                  <a:gd fmla="*/ 0 h 66" name="T3"/>
                  <a:gd fmla="*/ 3 w 28" name="T4"/>
                  <a:gd fmla="*/ 0 h 66" name="T5"/>
                  <a:gd fmla="*/ 28 w 28" name="T6"/>
                  <a:gd fmla="*/ 64 h 66" name="T7"/>
                  <a:gd fmla="*/ 26 w 28" name="T8"/>
                  <a:gd fmla="*/ 66 h 66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66" w="28">
                    <a:moveTo>
                      <a:pt x="26" y="66"/>
                    </a:moveTo>
                    <a:cubicBezTo>
                      <a:pt x="25" y="64"/>
                      <a:pt x="3" y="22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21"/>
                      <a:pt x="28" y="64"/>
                      <a:pt x="28" y="64"/>
                    </a:cubicBezTo>
                    <a:lnTo>
                      <a:pt x="26" y="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descr="521d9223-14ce-444a-8351-cfa1d8259362" id="213" name="ïŝľîḑe">
                <a:extLst>
                  <a:ext uri="{FF2B5EF4-FFF2-40B4-BE49-F238E27FC236}">
                    <a16:creationId id="{745C72BF-2882-1850-CDD6-DA7572F6C2DA}"/>
                  </a:ext>
                </a:extLst>
              </p:cNvPr>
              <p:cNvSpPr/>
              <p:nvPr/>
            </p:nvSpPr>
            <p:spPr bwMode="auto">
              <a:xfrm flipV="false" flipH="false">
                <a:off x="11141949" y="5610396"/>
                <a:ext cx="188476" cy="87512"/>
              </a:xfrm>
              <a:custGeom>
                <a:avLst/>
                <a:gdLst>
                  <a:gd fmla="*/ 1 w 67" name="T0"/>
                  <a:gd fmla="*/ 35 h 35" name="T1"/>
                  <a:gd fmla="*/ 0 w 67" name="T2"/>
                  <a:gd fmla="*/ 32 h 35" name="T3"/>
                  <a:gd fmla="*/ 65 w 67" name="T4"/>
                  <a:gd fmla="*/ 0 h 35" name="T5"/>
                  <a:gd fmla="*/ 67 w 67" name="T6"/>
                  <a:gd fmla="*/ 2 h 35" name="T7"/>
                  <a:gd fmla="*/ 1 w 67" name="T8"/>
                  <a:gd fmla="*/ 35 h 35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5" w="67">
                    <a:moveTo>
                      <a:pt x="1" y="35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1" y="32"/>
                      <a:pt x="35" y="27"/>
                      <a:pt x="65" y="0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37" y="30"/>
                      <a:pt x="1" y="35"/>
                      <a:pt x="1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4955884c-34a8-4216-b67b-ce4842758c20" id="214" name="iśḻîde">
                <a:extLst>
                  <a:ext uri="{FF2B5EF4-FFF2-40B4-BE49-F238E27FC236}">
                    <a16:creationId id="{870A9312-FBDA-139F-9F88-B9F565F54175}"/>
                  </a:ext>
                </a:extLst>
              </p:cNvPr>
              <p:cNvSpPr/>
              <p:nvPr/>
            </p:nvSpPr>
            <p:spPr bwMode="auto">
              <a:xfrm flipV="false" flipH="false">
                <a:off x="11097203" y="5465759"/>
                <a:ext cx="109831" cy="149499"/>
              </a:xfrm>
              <a:custGeom>
                <a:avLst/>
                <a:gdLst>
                  <a:gd fmla="*/ 37 w 39" name="T0"/>
                  <a:gd fmla="*/ 59 h 59" name="T1"/>
                  <a:gd fmla="*/ 0 w 39" name="T2"/>
                  <a:gd fmla="*/ 1 h 59" name="T3"/>
                  <a:gd fmla="*/ 3 w 39" name="T4"/>
                  <a:gd fmla="*/ 0 h 59" name="T5"/>
                  <a:gd fmla="*/ 39 w 39" name="T6"/>
                  <a:gd fmla="*/ 57 h 59" name="T7"/>
                  <a:gd fmla="*/ 37 w 39" name="T8"/>
                  <a:gd fmla="*/ 59 h 59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59" w="39">
                    <a:moveTo>
                      <a:pt x="37" y="59"/>
                    </a:moveTo>
                    <a:cubicBezTo>
                      <a:pt x="36" y="58"/>
                      <a:pt x="7" y="26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" y="25"/>
                      <a:pt x="39" y="57"/>
                      <a:pt x="39" y="57"/>
                    </a:cubicBezTo>
                    <a:lnTo>
                      <a:pt x="37" y="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d915b6b-797d-4d1f-a422-84bbe71ff511" id="215" name="iṥḷiḋê">
                <a:extLst>
                  <a:ext uri="{FF2B5EF4-FFF2-40B4-BE49-F238E27FC236}">
                    <a16:creationId id="{41D252A9-648F-66C8-15A7-7B9FFF545E40}"/>
                  </a:ext>
                </a:extLst>
              </p:cNvPr>
              <p:cNvSpPr/>
              <p:nvPr/>
            </p:nvSpPr>
            <p:spPr bwMode="auto">
              <a:xfrm flipV="false" flipH="false">
                <a:off x="11311441" y="5332061"/>
                <a:ext cx="120679" cy="93589"/>
              </a:xfrm>
              <a:custGeom>
                <a:avLst/>
                <a:gdLst>
                  <a:gd fmla="*/ 1 w 43" name="T0"/>
                  <a:gd fmla="*/ 37 h 37" name="T1"/>
                  <a:gd fmla="*/ 0 w 43" name="T2"/>
                  <a:gd fmla="*/ 35 h 37" name="T3"/>
                  <a:gd fmla="*/ 41 w 43" name="T4"/>
                  <a:gd fmla="*/ 0 h 37" name="T5"/>
                  <a:gd fmla="*/ 43 w 43" name="T6"/>
                  <a:gd fmla="*/ 1 h 37" name="T7"/>
                  <a:gd fmla="*/ 1 w 43" name="T8"/>
                  <a:gd fmla="*/ 37 h 37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7" w="43">
                    <a:moveTo>
                      <a:pt x="1" y="37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35" y="9"/>
                      <a:pt x="41" y="0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37" y="12"/>
                      <a:pt x="3" y="36"/>
                      <a:pt x="1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5372694-f664-4331-bc38-9a3e53977946" id="216" name="îṣ1ïďè">
                <a:extLst>
                  <a:ext uri="{FF2B5EF4-FFF2-40B4-BE49-F238E27FC236}">
                    <a16:creationId id="{3BA3E97D-4053-10A3-A10E-59961B76AEC3}"/>
                  </a:ext>
                </a:extLst>
              </p:cNvPr>
              <p:cNvSpPr/>
              <p:nvPr/>
            </p:nvSpPr>
            <p:spPr bwMode="auto">
              <a:xfrm flipV="false" flipH="false">
                <a:off x="11285679" y="5274936"/>
                <a:ext cx="47458" cy="108174"/>
              </a:xfrm>
              <a:custGeom>
                <a:avLst/>
                <a:gdLst>
                  <a:gd fmla="*/ 14 w 17" name="T0"/>
                  <a:gd fmla="*/ 43 h 43" name="T1"/>
                  <a:gd fmla="*/ 1 w 17" name="T2"/>
                  <a:gd fmla="*/ 0 h 43" name="T3"/>
                  <a:gd fmla="*/ 4 w 17" name="T4"/>
                  <a:gd fmla="*/ 0 h 43" name="T5"/>
                  <a:gd fmla="*/ 17 w 17" name="T6"/>
                  <a:gd fmla="*/ 42 h 43" name="T7"/>
                  <a:gd fmla="*/ 14 w 17" name="T8"/>
                  <a:gd fmla="*/ 43 h 43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43" w="17">
                    <a:moveTo>
                      <a:pt x="14" y="43"/>
                    </a:moveTo>
                    <a:cubicBezTo>
                      <a:pt x="13" y="42"/>
                      <a:pt x="0" y="14"/>
                      <a:pt x="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13"/>
                      <a:pt x="17" y="42"/>
                      <a:pt x="17" y="42"/>
                    </a:cubicBezTo>
                    <a:lnTo>
                      <a:pt x="14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3e83a9b2-bba9-4164-8fd8-3b86a618d4ef" id="217" name="ïşḻîḍè">
                <a:extLst>
                  <a:ext uri="{FF2B5EF4-FFF2-40B4-BE49-F238E27FC236}">
                    <a16:creationId id="{4FE8B26F-2F60-7076-2282-821ECAAD8559}"/>
                  </a:ext>
                </a:extLst>
              </p:cNvPr>
              <p:cNvSpPr/>
              <p:nvPr/>
            </p:nvSpPr>
            <p:spPr bwMode="auto">
              <a:xfrm flipV="false" flipH="false">
                <a:off x="10242962" y="5070742"/>
                <a:ext cx="595257" cy="935886"/>
              </a:xfrm>
              <a:custGeom>
                <a:avLst/>
                <a:gdLst>
                  <a:gd fmla="*/ 75 w 211" name="T0"/>
                  <a:gd fmla="*/ 347 h 371" name="T1"/>
                  <a:gd fmla="*/ 80 w 211" name="T2"/>
                  <a:gd fmla="*/ 225 h 371" name="T3"/>
                  <a:gd fmla="*/ 49 w 211" name="T4"/>
                  <a:gd fmla="*/ 132 h 371" name="T5"/>
                  <a:gd fmla="*/ 39 w 211" name="T6"/>
                  <a:gd fmla="*/ 34 h 371" name="T7"/>
                  <a:gd fmla="*/ 97 w 211" name="T8"/>
                  <a:gd fmla="*/ 72 h 371" name="T9"/>
                  <a:gd fmla="*/ 151 w 211" name="T10"/>
                  <a:gd fmla="*/ 122 h 371" name="T11"/>
                  <a:gd fmla="*/ 158 w 211" name="T12"/>
                  <a:gd fmla="*/ 209 h 371" name="T13"/>
                  <a:gd fmla="*/ 157 w 211" name="T14"/>
                  <a:gd fmla="*/ 348 h 371" name="T15"/>
                  <a:gd fmla="*/ 75 w 211" name="T16"/>
                  <a:gd fmla="*/ 347 h 371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371" w="211">
                    <a:moveTo>
                      <a:pt x="75" y="347"/>
                    </a:moveTo>
                    <a:cubicBezTo>
                      <a:pt x="75" y="347"/>
                      <a:pt x="25" y="277"/>
                      <a:pt x="80" y="225"/>
                    </a:cubicBezTo>
                    <a:cubicBezTo>
                      <a:pt x="109" y="194"/>
                      <a:pt x="14" y="185"/>
                      <a:pt x="49" y="132"/>
                    </a:cubicBezTo>
                    <a:cubicBezTo>
                      <a:pt x="81" y="92"/>
                      <a:pt x="0" y="72"/>
                      <a:pt x="39" y="34"/>
                    </a:cubicBezTo>
                    <a:cubicBezTo>
                      <a:pt x="73" y="0"/>
                      <a:pt x="102" y="41"/>
                      <a:pt x="97" y="72"/>
                    </a:cubicBezTo>
                    <a:cubicBezTo>
                      <a:pt x="90" y="115"/>
                      <a:pt x="140" y="95"/>
                      <a:pt x="151" y="122"/>
                    </a:cubicBezTo>
                    <a:cubicBezTo>
                      <a:pt x="169" y="162"/>
                      <a:pt x="139" y="197"/>
                      <a:pt x="158" y="209"/>
                    </a:cubicBezTo>
                    <a:cubicBezTo>
                      <a:pt x="211" y="245"/>
                      <a:pt x="187" y="325"/>
                      <a:pt x="157" y="348"/>
                    </a:cubicBezTo>
                    <a:cubicBezTo>
                      <a:pt x="127" y="371"/>
                      <a:pt x="87" y="370"/>
                      <a:pt x="75" y="347"/>
                    </a:cubicBezTo>
                    <a:close/>
                  </a:path>
                </a:pathLst>
              </a:custGeom>
              <a:solidFill>
                <a:srgbClr val="FEE5A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5e5014ab-b7f7-4f01-8ad2-50c553848d77" id="218" name="ï$liḍé">
                <a:extLst>
                  <a:ext uri="{FF2B5EF4-FFF2-40B4-BE49-F238E27FC236}">
                    <a16:creationId id="{9E86CFB7-BC5A-0309-0453-B41C07E7C287}"/>
                  </a:ext>
                </a:extLst>
              </p:cNvPr>
              <p:cNvSpPr/>
              <p:nvPr/>
            </p:nvSpPr>
            <p:spPr bwMode="auto">
              <a:xfrm flipV="false" flipH="false">
                <a:off x="10392116" y="5174054"/>
                <a:ext cx="271188" cy="809480"/>
              </a:xfrm>
              <a:custGeom>
                <a:avLst/>
                <a:gdLst>
                  <a:gd fmla="*/ 78 w 96" name="T0"/>
                  <a:gd fmla="*/ 321 h 321" name="T1"/>
                  <a:gd fmla="*/ 75 w 96" name="T2"/>
                  <a:gd fmla="*/ 321 h 321" name="T3"/>
                  <a:gd fmla="*/ 0 w 96" name="T4"/>
                  <a:gd fmla="*/ 2 h 321" name="T5"/>
                  <a:gd fmla="*/ 3 w 96" name="T6"/>
                  <a:gd fmla="*/ 0 h 321" name="T7"/>
                  <a:gd fmla="*/ 78 w 96" name="T8"/>
                  <a:gd fmla="*/ 321 h 32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21" w="96">
                    <a:moveTo>
                      <a:pt x="78" y="321"/>
                    </a:moveTo>
                    <a:cubicBezTo>
                      <a:pt x="75" y="321"/>
                      <a:pt x="75" y="321"/>
                      <a:pt x="75" y="321"/>
                    </a:cubicBezTo>
                    <a:cubicBezTo>
                      <a:pt x="75" y="319"/>
                      <a:pt x="93" y="137"/>
                      <a:pt x="0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6" y="136"/>
                      <a:pt x="78" y="319"/>
                      <a:pt x="78" y="3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b9a88890-d470-4a16-8c46-43df3404f22c" id="219" name="i$ḻiḍè">
                <a:extLst>
                  <a:ext uri="{FF2B5EF4-FFF2-40B4-BE49-F238E27FC236}">
                    <a16:creationId id="{CF51329D-9273-1DAF-F98E-8BB324E19833}"/>
                  </a:ext>
                </a:extLst>
              </p:cNvPr>
              <p:cNvSpPr/>
              <p:nvPr/>
            </p:nvSpPr>
            <p:spPr bwMode="auto">
              <a:xfrm flipV="false" flipH="false">
                <a:off x="10609066" y="5706415"/>
                <a:ext cx="119323" cy="120328"/>
              </a:xfrm>
              <a:custGeom>
                <a:avLst/>
                <a:gdLst>
                  <a:gd fmla="*/ 2 w 42" name="T0"/>
                  <a:gd fmla="*/ 48 h 48" name="T1"/>
                  <a:gd fmla="*/ 0 w 42" name="T2"/>
                  <a:gd fmla="*/ 45 h 48" name="T3"/>
                  <a:gd fmla="*/ 39 w 42" name="T4"/>
                  <a:gd fmla="*/ 0 h 48" name="T5"/>
                  <a:gd fmla="*/ 42 w 42" name="T6"/>
                  <a:gd fmla="*/ 0 h 48" name="T7"/>
                  <a:gd fmla="*/ 2 w 42" name="T8"/>
                  <a:gd fmla="*/ 48 h 48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48" w="42">
                    <a:moveTo>
                      <a:pt x="2" y="48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32" y="21"/>
                      <a:pt x="39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34" y="23"/>
                      <a:pt x="3" y="47"/>
                      <a:pt x="2" y="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2ae0e7f4-0956-499a-ae84-d38340fed12d" id="220" name="isḻiḋe">
                <a:extLst>
                  <a:ext uri="{FF2B5EF4-FFF2-40B4-BE49-F238E27FC236}">
                    <a16:creationId id="{0FE6A808-F176-7D6D-D47D-8CDFC6456BAD}"/>
                  </a:ext>
                </a:extLst>
              </p:cNvPr>
              <p:cNvSpPr/>
              <p:nvPr/>
            </p:nvSpPr>
            <p:spPr bwMode="auto">
              <a:xfrm flipV="false" flipH="false">
                <a:off x="10454489" y="5730724"/>
                <a:ext cx="157289" cy="58341"/>
              </a:xfrm>
              <a:custGeom>
                <a:avLst/>
                <a:gdLst>
                  <a:gd fmla="*/ 55 w 56" name="T0"/>
                  <a:gd fmla="*/ 23 h 23" name="T1"/>
                  <a:gd fmla="*/ 0 w 56" name="T2"/>
                  <a:gd fmla="*/ 2 h 23" name="T3"/>
                  <a:gd fmla="*/ 1 w 56" name="T4"/>
                  <a:gd fmla="*/ 0 h 23" name="T5"/>
                  <a:gd fmla="*/ 56 w 56" name="T6"/>
                  <a:gd fmla="*/ 20 h 23" name="T7"/>
                  <a:gd fmla="*/ 55 w 56" name="T8"/>
                  <a:gd fmla="*/ 23 h 23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3" w="56">
                    <a:moveTo>
                      <a:pt x="55" y="23"/>
                    </a:moveTo>
                    <a:cubicBezTo>
                      <a:pt x="54" y="23"/>
                      <a:pt x="15" y="13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10"/>
                      <a:pt x="56" y="20"/>
                      <a:pt x="56" y="20"/>
                    </a:cubicBezTo>
                    <a:lnTo>
                      <a:pt x="55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c84e45b1-c36e-46fd-9bc6-f4fdfa9e173d" id="221" name="î$ľïḓè">
                <a:extLst>
                  <a:ext uri="{FF2B5EF4-FFF2-40B4-BE49-F238E27FC236}">
                    <a16:creationId id="{EFC30945-E576-5BB6-E20E-FB2FBE0A2CD1}"/>
                  </a:ext>
                </a:extLst>
              </p:cNvPr>
              <p:cNvSpPr/>
              <p:nvPr/>
            </p:nvSpPr>
            <p:spPr bwMode="auto">
              <a:xfrm flipV="false" flipH="false">
                <a:off x="10569744" y="5400126"/>
                <a:ext cx="56949" cy="151930"/>
              </a:xfrm>
              <a:custGeom>
                <a:avLst/>
                <a:gdLst>
                  <a:gd fmla="*/ 3 w 20" name="T0"/>
                  <a:gd fmla="*/ 60 h 60" name="T1"/>
                  <a:gd fmla="*/ 0 w 20" name="T2"/>
                  <a:gd fmla="*/ 58 h 60" name="T3"/>
                  <a:gd fmla="*/ 16 w 20" name="T4"/>
                  <a:gd fmla="*/ 0 h 60" name="T5"/>
                  <a:gd fmla="*/ 19 w 20" name="T6"/>
                  <a:gd fmla="*/ 0 h 60" name="T7"/>
                  <a:gd fmla="*/ 3 w 20" name="T8"/>
                  <a:gd fmla="*/ 60 h 60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60" w="20">
                    <a:moveTo>
                      <a:pt x="3" y="60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1" y="58"/>
                      <a:pt x="17" y="33"/>
                      <a:pt x="1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34"/>
                      <a:pt x="3" y="60"/>
                      <a:pt x="3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ba87db8-5c1b-43c9-b5d2-da5fa30dae48" id="222" name="isḷïḓé">
                <a:extLst>
                  <a:ext uri="{FF2B5EF4-FFF2-40B4-BE49-F238E27FC236}">
                    <a16:creationId id="{DE0FCD20-69CE-52EC-608F-232CEE6A6815}"/>
                  </a:ext>
                </a:extLst>
              </p:cNvPr>
              <p:cNvSpPr/>
              <p:nvPr/>
            </p:nvSpPr>
            <p:spPr bwMode="auto">
              <a:xfrm flipV="false" flipH="false">
                <a:off x="10386692" y="5443881"/>
                <a:ext cx="164069" cy="30386"/>
              </a:xfrm>
              <a:custGeom>
                <a:avLst/>
                <a:gdLst>
                  <a:gd fmla="*/ 55 w 58" name="T0"/>
                  <a:gd fmla="*/ 12 h 12" name="T1"/>
                  <a:gd fmla="*/ 0 w 58" name="T2"/>
                  <a:gd fmla="*/ 2 h 12" name="T3"/>
                  <a:gd fmla="*/ 2 w 58" name="T4"/>
                  <a:gd fmla="*/ 0 h 12" name="T5"/>
                  <a:gd fmla="*/ 58 w 58" name="T6"/>
                  <a:gd fmla="*/ 9 h 12" name="T7"/>
                  <a:gd fmla="*/ 58 w 58" name="T8"/>
                  <a:gd fmla="*/ 12 h 12" name="T9"/>
                  <a:gd fmla="*/ 55 w 58" name="T10"/>
                  <a:gd fmla="*/ 12 h 12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12" w="58">
                    <a:moveTo>
                      <a:pt x="55" y="12"/>
                    </a:moveTo>
                    <a:cubicBezTo>
                      <a:pt x="45" y="12"/>
                      <a:pt x="17" y="11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1" y="9"/>
                      <a:pt x="58" y="9"/>
                      <a:pt x="58" y="9"/>
                    </a:cubicBezTo>
                    <a:cubicBezTo>
                      <a:pt x="58" y="12"/>
                      <a:pt x="58" y="12"/>
                      <a:pt x="58" y="12"/>
                    </a:cubicBezTo>
                    <a:cubicBezTo>
                      <a:pt x="58" y="12"/>
                      <a:pt x="57" y="12"/>
                      <a:pt x="55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835adb9e-1be4-4002-91e4-f672a1db11f5" id="223" name="iṩḻîḓê">
                <a:extLst>
                  <a:ext uri="{FF2B5EF4-FFF2-40B4-BE49-F238E27FC236}">
                    <a16:creationId id="{D67ED502-8AA9-DD24-F37C-4E397F397EE8}"/>
                  </a:ext>
                </a:extLst>
              </p:cNvPr>
              <p:cNvSpPr/>
              <p:nvPr/>
            </p:nvSpPr>
            <p:spPr bwMode="auto">
              <a:xfrm flipV="false" flipH="false">
                <a:off x="10473472" y="5183778"/>
                <a:ext cx="17628" cy="117897"/>
              </a:xfrm>
              <a:custGeom>
                <a:avLst/>
                <a:gdLst>
                  <a:gd fmla="*/ 2 w 6" name="T0"/>
                  <a:gd fmla="*/ 47 h 47" name="T1"/>
                  <a:gd fmla="*/ 0 w 6" name="T2"/>
                  <a:gd fmla="*/ 47 h 47" name="T3"/>
                  <a:gd fmla="*/ 1 w 6" name="T4"/>
                  <a:gd fmla="*/ 1 h 47" name="T5"/>
                  <a:gd fmla="*/ 3 w 6" name="T6"/>
                  <a:gd fmla="*/ 0 h 47" name="T7"/>
                  <a:gd fmla="*/ 2 w 6" name="T8"/>
                  <a:gd fmla="*/ 47 h 47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47" w="6">
                    <a:moveTo>
                      <a:pt x="2" y="47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6"/>
                      <a:pt x="3" y="10"/>
                      <a:pt x="1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10"/>
                      <a:pt x="3" y="45"/>
                      <a:pt x="2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096a7ac5-a489-4e6b-a3e5-616daae94a19" id="224" name="i$1iďe">
                <a:extLst>
                  <a:ext uri="{FF2B5EF4-FFF2-40B4-BE49-F238E27FC236}">
                    <a16:creationId id="{F5BFCBC4-CA4D-6369-D507-421F374D0AA1}"/>
                  </a:ext>
                </a:extLst>
              </p:cNvPr>
              <p:cNvSpPr/>
              <p:nvPr/>
            </p:nvSpPr>
            <p:spPr bwMode="auto">
              <a:xfrm flipV="false" flipH="false">
                <a:off x="10358218" y="5226318"/>
                <a:ext cx="101696" cy="46187"/>
              </a:xfrm>
              <a:custGeom>
                <a:avLst/>
                <a:gdLst>
                  <a:gd fmla="*/ 35 w 36" name="T0"/>
                  <a:gd fmla="*/ 18 h 18" name="T1"/>
                  <a:gd fmla="*/ 0 w 36" name="T2"/>
                  <a:gd fmla="*/ 2 h 18" name="T3"/>
                  <a:gd fmla="*/ 2 w 36" name="T4"/>
                  <a:gd fmla="*/ 0 h 18" name="T5"/>
                  <a:gd fmla="*/ 36 w 36" name="T6"/>
                  <a:gd fmla="*/ 16 h 18" name="T7"/>
                  <a:gd fmla="*/ 35 w 36" name="T8"/>
                  <a:gd fmla="*/ 18 h 18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18" w="36">
                    <a:moveTo>
                      <a:pt x="35" y="18"/>
                    </a:moveTo>
                    <a:cubicBezTo>
                      <a:pt x="34" y="18"/>
                      <a:pt x="8" y="11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0" y="8"/>
                      <a:pt x="35" y="16"/>
                      <a:pt x="36" y="16"/>
                    </a:cubicBezTo>
                    <a:lnTo>
                      <a:pt x="35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b4dbf415-b45a-4256-a8bb-4e51af88587c" id="225" name="iṣlîḑê">
                <a:extLst>
                  <a:ext uri="{FF2B5EF4-FFF2-40B4-BE49-F238E27FC236}">
                    <a16:creationId id="{ABD27BDE-3B11-0FAC-0347-849E932A1A2A}"/>
                  </a:ext>
                </a:extLst>
              </p:cNvPr>
              <p:cNvSpPr/>
              <p:nvPr/>
            </p:nvSpPr>
            <p:spPr bwMode="auto">
              <a:xfrm flipV="false" flipH="false">
                <a:off x="6259218" y="4593076"/>
                <a:ext cx="1087462" cy="1529018"/>
              </a:xfrm>
              <a:custGeom>
                <a:avLst/>
                <a:gdLst>
                  <a:gd fmla="*/ 185 w 386" name="T0"/>
                  <a:gd fmla="*/ 570 h 606" name="T1"/>
                  <a:gd fmla="*/ 166 w 386" name="T2"/>
                  <a:gd fmla="*/ 368 h 606" name="T3"/>
                  <a:gd fmla="*/ 94 w 386" name="T4"/>
                  <a:gd fmla="*/ 223 h 606" name="T5"/>
                  <a:gd fmla="*/ 56 w 386" name="T6"/>
                  <a:gd fmla="*/ 63 h 606" name="T7"/>
                  <a:gd fmla="*/ 160 w 386" name="T8"/>
                  <a:gd fmla="*/ 114 h 606" name="T9"/>
                  <a:gd fmla="*/ 261 w 386" name="T10"/>
                  <a:gd fmla="*/ 184 h 606" name="T11"/>
                  <a:gd fmla="*/ 291 w 386" name="T12"/>
                  <a:gd fmla="*/ 326 h 606" name="T13"/>
                  <a:gd fmla="*/ 320 w 386" name="T14"/>
                  <a:gd fmla="*/ 554 h 606" name="T15"/>
                  <a:gd fmla="*/ 185 w 386" name="T16"/>
                  <a:gd fmla="*/ 570 h 606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606" w="386">
                    <a:moveTo>
                      <a:pt x="185" y="570"/>
                    </a:moveTo>
                    <a:cubicBezTo>
                      <a:pt x="185" y="570"/>
                      <a:pt x="87" y="466"/>
                      <a:pt x="166" y="368"/>
                    </a:cubicBezTo>
                    <a:cubicBezTo>
                      <a:pt x="207" y="311"/>
                      <a:pt x="49" y="318"/>
                      <a:pt x="94" y="223"/>
                    </a:cubicBezTo>
                    <a:cubicBezTo>
                      <a:pt x="138" y="149"/>
                      <a:pt x="0" y="135"/>
                      <a:pt x="56" y="63"/>
                    </a:cubicBezTo>
                    <a:cubicBezTo>
                      <a:pt x="105" y="0"/>
                      <a:pt x="161" y="61"/>
                      <a:pt x="160" y="114"/>
                    </a:cubicBezTo>
                    <a:cubicBezTo>
                      <a:pt x="158" y="186"/>
                      <a:pt x="235" y="142"/>
                      <a:pt x="261" y="184"/>
                    </a:cubicBezTo>
                    <a:cubicBezTo>
                      <a:pt x="299" y="246"/>
                      <a:pt x="257" y="309"/>
                      <a:pt x="291" y="326"/>
                    </a:cubicBezTo>
                    <a:cubicBezTo>
                      <a:pt x="386" y="372"/>
                      <a:pt x="363" y="510"/>
                      <a:pt x="320" y="554"/>
                    </a:cubicBezTo>
                    <a:cubicBezTo>
                      <a:pt x="276" y="599"/>
                      <a:pt x="210" y="606"/>
                      <a:pt x="185" y="570"/>
                    </a:cubicBezTo>
                    <a:close/>
                  </a:path>
                </a:pathLst>
              </a:custGeom>
              <a:solidFill>
                <a:srgbClr val="33334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30967368-0a74-4f52-9afd-bf2eec06b26b" id="226" name="îŝļïḋe">
                <a:extLst>
                  <a:ext uri="{FF2B5EF4-FFF2-40B4-BE49-F238E27FC236}">
                    <a16:creationId id="{08BCC811-A37F-5A74-306E-707BDB294E64}"/>
                  </a:ext>
                </a:extLst>
              </p:cNvPr>
              <p:cNvSpPr/>
              <p:nvPr/>
            </p:nvSpPr>
            <p:spPr bwMode="auto">
              <a:xfrm flipV="false" flipH="false">
                <a:off x="6491084" y="4775391"/>
                <a:ext cx="557291" cy="1292009"/>
              </a:xfrm>
              <a:custGeom>
                <a:avLst/>
                <a:gdLst>
                  <a:gd fmla="*/ 198 w 198" name="T0"/>
                  <a:gd fmla="*/ 511 h 512" name="T1"/>
                  <a:gd fmla="*/ 195 w 198" name="T2"/>
                  <a:gd fmla="*/ 512 h 512" name="T3"/>
                  <a:gd fmla="*/ 166 w 198" name="T4"/>
                  <a:gd fmla="*/ 333 h 512" name="T5"/>
                  <a:gd fmla="*/ 0 w 198" name="T6"/>
                  <a:gd fmla="*/ 2 h 512" name="T7"/>
                  <a:gd fmla="*/ 2 w 198" name="T8"/>
                  <a:gd fmla="*/ 0 h 512" name="T9"/>
                  <a:gd fmla="*/ 169 w 198" name="T10"/>
                  <a:gd fmla="*/ 333 h 512" name="T11"/>
                  <a:gd fmla="*/ 198 w 198" name="T12"/>
                  <a:gd fmla="*/ 511 h 512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512" w="198">
                    <a:moveTo>
                      <a:pt x="198" y="511"/>
                    </a:moveTo>
                    <a:cubicBezTo>
                      <a:pt x="195" y="512"/>
                      <a:pt x="195" y="512"/>
                      <a:pt x="195" y="512"/>
                    </a:cubicBezTo>
                    <a:cubicBezTo>
                      <a:pt x="195" y="511"/>
                      <a:pt x="192" y="434"/>
                      <a:pt x="166" y="333"/>
                    </a:cubicBezTo>
                    <a:cubicBezTo>
                      <a:pt x="143" y="240"/>
                      <a:pt x="95" y="108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98" y="106"/>
                      <a:pt x="146" y="239"/>
                      <a:pt x="169" y="333"/>
                    </a:cubicBezTo>
                    <a:cubicBezTo>
                      <a:pt x="195" y="434"/>
                      <a:pt x="197" y="511"/>
                      <a:pt x="198" y="5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37b2a2e7-97b0-4e12-82f4-32d94eaebe96" id="227" name="ïşľïďè">
                <a:extLst>
                  <a:ext uri="{FF2B5EF4-FFF2-40B4-BE49-F238E27FC236}">
                    <a16:creationId id="{3D6E5BBA-4653-06F7-347B-A122202DD5C8}"/>
                  </a:ext>
                </a:extLst>
              </p:cNvPr>
              <p:cNvSpPr/>
              <p:nvPr/>
            </p:nvSpPr>
            <p:spPr bwMode="auto">
              <a:xfrm flipV="false" flipH="false">
                <a:off x="7006339" y="5584872"/>
                <a:ext cx="160001" cy="217563"/>
              </a:xfrm>
              <a:custGeom>
                <a:avLst/>
                <a:gdLst>
                  <a:gd fmla="*/ 2 w 57" name="T0"/>
                  <a:gd fmla="*/ 86 h 86" name="T1"/>
                  <a:gd fmla="*/ 0 w 57" name="T2"/>
                  <a:gd fmla="*/ 84 h 86" name="T3"/>
                  <a:gd fmla="*/ 54 w 57" name="T4"/>
                  <a:gd fmla="*/ 0 h 86" name="T5"/>
                  <a:gd fmla="*/ 57 w 57" name="T6"/>
                  <a:gd fmla="*/ 1 h 86" name="T7"/>
                  <a:gd fmla="*/ 2 w 57" name="T8"/>
                  <a:gd fmla="*/ 86 h 86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86" w="57">
                    <a:moveTo>
                      <a:pt x="2" y="86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1" y="84"/>
                      <a:pt x="47" y="38"/>
                      <a:pt x="54" y="0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50" y="39"/>
                      <a:pt x="4" y="85"/>
                      <a:pt x="2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55000" lnSpcReduction="20000"/>
              </a:bodyPr>
              <a:lstStyle/>
              <a:p>
                <a:pPr algn="ctr"/>
              </a:p>
            </p:txBody>
          </p:sp>
          <p:sp>
            <p:nvSpPr>
              <p:cNvPr descr="7cb8d07d-2363-4f2b-a3d0-0505e4bbb789" id="228" name="ïṡľiḓê">
                <a:extLst>
                  <a:ext uri="{FF2B5EF4-FFF2-40B4-BE49-F238E27FC236}">
                    <a16:creationId id="{83782B8C-CFC0-1E47-56DC-AFEDCEC21659}"/>
                  </a:ext>
                </a:extLst>
              </p:cNvPr>
              <p:cNvSpPr/>
              <p:nvPr/>
            </p:nvSpPr>
            <p:spPr bwMode="auto">
              <a:xfrm flipV="false" flipH="false">
                <a:off x="6727017" y="5680891"/>
                <a:ext cx="271188" cy="63203"/>
              </a:xfrm>
              <a:custGeom>
                <a:avLst/>
                <a:gdLst>
                  <a:gd fmla="*/ 96 w 96" name="T0"/>
                  <a:gd fmla="*/ 25 h 25" name="T1"/>
                  <a:gd fmla="*/ 0 w 96" name="T2"/>
                  <a:gd fmla="*/ 3 h 25" name="T3"/>
                  <a:gd fmla="*/ 1 w 96" name="T4"/>
                  <a:gd fmla="*/ 0 h 25" name="T5"/>
                  <a:gd fmla="*/ 96 w 96" name="T6"/>
                  <a:gd fmla="*/ 22 h 25" name="T7"/>
                  <a:gd fmla="*/ 96 w 96" name="T8"/>
                  <a:gd fmla="*/ 25 h 25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5" w="96">
                    <a:moveTo>
                      <a:pt x="96" y="25"/>
                    </a:moveTo>
                    <a:cubicBezTo>
                      <a:pt x="93" y="24"/>
                      <a:pt x="27" y="16"/>
                      <a:pt x="0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8" y="13"/>
                      <a:pt x="96" y="22"/>
                      <a:pt x="96" y="22"/>
                    </a:cubicBezTo>
                    <a:lnTo>
                      <a:pt x="96" y="2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9ed2c69-79fc-4101-bca4-73ffb2a0bc85" id="229" name="íṩľide">
                <a:extLst>
                  <a:ext uri="{FF2B5EF4-FFF2-40B4-BE49-F238E27FC236}">
                    <a16:creationId id="{1BF460AE-EDDB-F0F5-C538-71BC2CB85D09}"/>
                  </a:ext>
                </a:extLst>
              </p:cNvPr>
              <p:cNvSpPr/>
              <p:nvPr/>
            </p:nvSpPr>
            <p:spPr bwMode="auto">
              <a:xfrm flipV="false" flipH="false">
                <a:off x="6876170" y="5103559"/>
                <a:ext cx="67797" cy="256457"/>
              </a:xfrm>
              <a:custGeom>
                <a:avLst/>
                <a:gdLst>
                  <a:gd fmla="*/ 2 w 24" name="T0"/>
                  <a:gd fmla="*/ 102 h 102" name="T1"/>
                  <a:gd fmla="*/ 0 w 24" name="T2"/>
                  <a:gd fmla="*/ 100 h 102" name="T3"/>
                  <a:gd fmla="*/ 13 w 24" name="T4"/>
                  <a:gd fmla="*/ 0 h 102" name="T5"/>
                  <a:gd fmla="*/ 16 w 24" name="T6"/>
                  <a:gd fmla="*/ 0 h 102" name="T7"/>
                  <a:gd fmla="*/ 2 w 24" name="T8"/>
                  <a:gd fmla="*/ 102 h 102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102" w="24">
                    <a:moveTo>
                      <a:pt x="2" y="102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0"/>
                      <a:pt x="21" y="55"/>
                      <a:pt x="13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4" y="56"/>
                      <a:pt x="3" y="101"/>
                      <a:pt x="2" y="1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descr="e949f2a2-b7a7-40cc-98dd-f3710439fb68" id="230" name="ïṩlíďe">
                <a:extLst>
                  <a:ext uri="{FF2B5EF4-FFF2-40B4-BE49-F238E27FC236}">
                    <a16:creationId id="{0DB947BB-21B8-9940-F371-BCB364E79984}"/>
                  </a:ext>
                </a:extLst>
              </p:cNvPr>
              <p:cNvSpPr/>
              <p:nvPr/>
            </p:nvSpPr>
            <p:spPr bwMode="auto">
              <a:xfrm flipV="false" flipH="false">
                <a:off x="6549389" y="5221456"/>
                <a:ext cx="271188" cy="37679"/>
              </a:xfrm>
              <a:custGeom>
                <a:avLst/>
                <a:gdLst>
                  <a:gd fmla="*/ 96 w 96" name="T0"/>
                  <a:gd fmla="*/ 5 h 15" name="T1"/>
                  <a:gd fmla="*/ 0 w 96" name="T2"/>
                  <a:gd fmla="*/ 3 h 15" name="T3"/>
                  <a:gd fmla="*/ 1 w 96" name="T4"/>
                  <a:gd fmla="*/ 0 h 15" name="T5"/>
                  <a:gd fmla="*/ 96 w 96" name="T6"/>
                  <a:gd fmla="*/ 2 h 15" name="T7"/>
                  <a:gd fmla="*/ 96 w 96" name="T8"/>
                  <a:gd fmla="*/ 5 h 15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15" w="96">
                    <a:moveTo>
                      <a:pt x="96" y="5"/>
                    </a:moveTo>
                    <a:cubicBezTo>
                      <a:pt x="94" y="5"/>
                      <a:pt x="34" y="15"/>
                      <a:pt x="0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5" y="12"/>
                      <a:pt x="95" y="2"/>
                      <a:pt x="96" y="2"/>
                    </a:cubicBezTo>
                    <a:lnTo>
                      <a:pt x="96" y="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2113b4a5-cf56-4179-9577-2fd7248c79fd" id="231" name="iṡľïḋe">
                <a:extLst>
                  <a:ext uri="{FF2B5EF4-FFF2-40B4-BE49-F238E27FC236}">
                    <a16:creationId id="{870002CD-877D-CF9F-AC0C-7448D8F1D401}"/>
                  </a:ext>
                </a:extLst>
              </p:cNvPr>
              <p:cNvSpPr/>
              <p:nvPr/>
            </p:nvSpPr>
            <p:spPr bwMode="auto">
              <a:xfrm flipV="false" flipH="false">
                <a:off x="6628033" y="4775391"/>
                <a:ext cx="33899" cy="193255"/>
              </a:xfrm>
              <a:custGeom>
                <a:avLst/>
                <a:gdLst>
                  <a:gd fmla="*/ 12 w 12" name="T0"/>
                  <a:gd fmla="*/ 77 h 77" name="T1"/>
                  <a:gd fmla="*/ 9 w 12" name="T2"/>
                  <a:gd fmla="*/ 77 h 77" name="T3"/>
                  <a:gd fmla="*/ 0 w 12" name="T4"/>
                  <a:gd fmla="*/ 1 h 77" name="T5"/>
                  <a:gd fmla="*/ 3 w 12" name="T6"/>
                  <a:gd fmla="*/ 0 h 77" name="T7"/>
                  <a:gd fmla="*/ 12 w 12" name="T8"/>
                  <a:gd fmla="*/ 77 h 77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77" w="12">
                    <a:moveTo>
                      <a:pt x="12" y="77"/>
                    </a:moveTo>
                    <a:cubicBezTo>
                      <a:pt x="9" y="77"/>
                      <a:pt x="9" y="77"/>
                      <a:pt x="9" y="77"/>
                    </a:cubicBezTo>
                    <a:cubicBezTo>
                      <a:pt x="9" y="77"/>
                      <a:pt x="7" y="16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0" y="15"/>
                      <a:pt x="12" y="75"/>
                      <a:pt x="12" y="7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descr="7ea4c1f3-b3e8-4b10-a58b-2f6239386ce7" id="232" name="iṩlîḓê">
                <a:extLst>
                  <a:ext uri="{FF2B5EF4-FFF2-40B4-BE49-F238E27FC236}">
                    <a16:creationId id="{F66E004A-567D-AAF7-4D06-4C2DB36822E9}"/>
                  </a:ext>
                </a:extLst>
              </p:cNvPr>
              <p:cNvSpPr/>
              <p:nvPr/>
            </p:nvSpPr>
            <p:spPr bwMode="auto">
              <a:xfrm flipV="false" flipH="false">
                <a:off x="6447694" y="4871410"/>
                <a:ext cx="169493" cy="52264"/>
              </a:xfrm>
              <a:custGeom>
                <a:avLst/>
                <a:gdLst>
                  <a:gd fmla="*/ 60 w 60" name="T0"/>
                  <a:gd fmla="*/ 21 h 21" name="T1"/>
                  <a:gd fmla="*/ 0 w 60" name="T2"/>
                  <a:gd fmla="*/ 3 h 21" name="T3"/>
                  <a:gd fmla="*/ 1 w 60" name="T4"/>
                  <a:gd fmla="*/ 0 h 21" name="T5"/>
                  <a:gd fmla="*/ 60 w 60" name="T6"/>
                  <a:gd fmla="*/ 18 h 21" name="T7"/>
                  <a:gd fmla="*/ 60 w 60" name="T8"/>
                  <a:gd fmla="*/ 21 h 2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1" w="60">
                    <a:moveTo>
                      <a:pt x="60" y="21"/>
                    </a:moveTo>
                    <a:cubicBezTo>
                      <a:pt x="58" y="21"/>
                      <a:pt x="15" y="14"/>
                      <a:pt x="0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6" y="12"/>
                      <a:pt x="60" y="18"/>
                      <a:pt x="60" y="18"/>
                    </a:cubicBezTo>
                    <a:lnTo>
                      <a:pt x="60" y="2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51cda7e4-fa94-443c-9b80-e150f35d19f6" id="233" name="í$lîdé">
                <a:extLst>
                  <a:ext uri="{FF2B5EF4-FFF2-40B4-BE49-F238E27FC236}">
                    <a16:creationId id="{999315A8-5A92-7063-3891-0CBE23DE047F}"/>
                  </a:ext>
                </a:extLst>
              </p:cNvPr>
              <p:cNvSpPr/>
              <p:nvPr/>
            </p:nvSpPr>
            <p:spPr bwMode="auto">
              <a:xfrm flipV="false" flipH="false">
                <a:off x="6868035" y="5019693"/>
                <a:ext cx="619664" cy="1099970"/>
              </a:xfrm>
              <a:custGeom>
                <a:avLst/>
                <a:gdLst>
                  <a:gd fmla="*/ 32 w 220" name="T0"/>
                  <a:gd fmla="*/ 390 h 436" name="T1"/>
                  <a:gd fmla="*/ 80 w 220" name="T2"/>
                  <a:gd fmla="*/ 255 h 436" name="T3"/>
                  <a:gd fmla="*/ 75 w 220" name="T4"/>
                  <a:gd fmla="*/ 140 h 436" name="T5"/>
                  <a:gd fmla="*/ 98 w 220" name="T6"/>
                  <a:gd fmla="*/ 26 h 436" name="T7"/>
                  <a:gd fmla="*/ 150 w 220" name="T8"/>
                  <a:gd fmla="*/ 89 h 436" name="T9"/>
                  <a:gd fmla="*/ 194 w 220" name="T10"/>
                  <a:gd fmla="*/ 163 h 436" name="T11"/>
                  <a:gd fmla="*/ 172 w 220" name="T12"/>
                  <a:gd fmla="*/ 264 h 436" name="T13"/>
                  <a:gd fmla="*/ 124 w 220" name="T14"/>
                  <a:gd fmla="*/ 420 h 436" name="T15"/>
                  <a:gd fmla="*/ 32 w 220" name="T16"/>
                  <a:gd fmla="*/ 390 h 436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436" w="220">
                    <a:moveTo>
                      <a:pt x="32" y="390"/>
                    </a:moveTo>
                    <a:cubicBezTo>
                      <a:pt x="32" y="390"/>
                      <a:pt x="0" y="295"/>
                      <a:pt x="80" y="255"/>
                    </a:cubicBezTo>
                    <a:cubicBezTo>
                      <a:pt x="122" y="230"/>
                      <a:pt x="19" y="187"/>
                      <a:pt x="75" y="140"/>
                    </a:cubicBezTo>
                    <a:cubicBezTo>
                      <a:pt x="126" y="105"/>
                      <a:pt x="41" y="56"/>
                      <a:pt x="98" y="26"/>
                    </a:cubicBezTo>
                    <a:cubicBezTo>
                      <a:pt x="148" y="0"/>
                      <a:pt x="166" y="55"/>
                      <a:pt x="150" y="89"/>
                    </a:cubicBezTo>
                    <a:cubicBezTo>
                      <a:pt x="127" y="134"/>
                      <a:pt x="190" y="129"/>
                      <a:pt x="194" y="163"/>
                    </a:cubicBezTo>
                    <a:cubicBezTo>
                      <a:pt x="201" y="215"/>
                      <a:pt x="155" y="243"/>
                      <a:pt x="172" y="264"/>
                    </a:cubicBezTo>
                    <a:cubicBezTo>
                      <a:pt x="220" y="322"/>
                      <a:pt x="165" y="404"/>
                      <a:pt x="124" y="420"/>
                    </a:cubicBezTo>
                    <a:cubicBezTo>
                      <a:pt x="83" y="436"/>
                      <a:pt x="38" y="421"/>
                      <a:pt x="32" y="390"/>
                    </a:cubicBezTo>
                  </a:path>
                </a:pathLst>
              </a:custGeom>
              <a:solidFill>
                <a:srgbClr val="66668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8560cdbd-5b57-4bc4-ba36-8e84555df0a8" id="234" name="îşḻíḋe">
                <a:extLst>
                  <a:ext uri="{FF2B5EF4-FFF2-40B4-BE49-F238E27FC236}">
                    <a16:creationId id="{FCB312E9-8579-BA8C-65F2-CFFFD9E64FB7}"/>
                  </a:ext>
                </a:extLst>
              </p:cNvPr>
              <p:cNvSpPr/>
              <p:nvPr/>
            </p:nvSpPr>
            <p:spPr bwMode="auto">
              <a:xfrm flipV="false" flipH="false">
                <a:off x="7113458" y="5120575"/>
                <a:ext cx="238645" cy="975995"/>
              </a:xfrm>
              <a:custGeom>
                <a:avLst/>
                <a:gdLst>
                  <a:gd fmla="*/ 3 w 85" name="T0"/>
                  <a:gd fmla="*/ 387 h 387" name="T1"/>
                  <a:gd fmla="*/ 0 w 85" name="T2"/>
                  <a:gd fmla="*/ 386 h 387" name="T3"/>
                  <a:gd fmla="*/ 24 w 85" name="T4"/>
                  <a:gd fmla="*/ 1 h 387" name="T5"/>
                  <a:gd fmla="*/ 27 w 85" name="T6"/>
                  <a:gd fmla="*/ 0 h 387" name="T7"/>
                  <a:gd fmla="*/ 3 w 85" name="T8"/>
                  <a:gd fmla="*/ 387 h 387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87" w="85">
                    <a:moveTo>
                      <a:pt x="3" y="387"/>
                    </a:moveTo>
                    <a:cubicBezTo>
                      <a:pt x="0" y="386"/>
                      <a:pt x="0" y="386"/>
                      <a:pt x="0" y="386"/>
                    </a:cubicBezTo>
                    <a:cubicBezTo>
                      <a:pt x="1" y="384"/>
                      <a:pt x="82" y="184"/>
                      <a:pt x="24" y="1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85" y="184"/>
                      <a:pt x="4" y="385"/>
                      <a:pt x="3" y="3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3917e100-77de-4231-a40d-0b07aa85c248" id="235" name="îṩļíďé">
                <a:extLst>
                  <a:ext uri="{FF2B5EF4-FFF2-40B4-BE49-F238E27FC236}">
                    <a16:creationId id="{4361E126-C311-C9B1-8034-888632068E31}"/>
                  </a:ext>
                </a:extLst>
              </p:cNvPr>
              <p:cNvSpPr/>
              <p:nvPr/>
            </p:nvSpPr>
            <p:spPr bwMode="auto">
              <a:xfrm flipV="false" flipH="false">
                <a:off x="7181255" y="5814588"/>
                <a:ext cx="173560" cy="103312"/>
              </a:xfrm>
              <a:custGeom>
                <a:avLst/>
                <a:gdLst>
                  <a:gd fmla="*/ 1 w 62" name="T0"/>
                  <a:gd fmla="*/ 41 h 41" name="T1"/>
                  <a:gd fmla="*/ 0 w 62" name="T2"/>
                  <a:gd fmla="*/ 39 h 41" name="T3"/>
                  <a:gd fmla="*/ 59 w 62" name="T4"/>
                  <a:gd fmla="*/ 0 h 41" name="T5"/>
                  <a:gd fmla="*/ 62 w 62" name="T6"/>
                  <a:gd fmla="*/ 2 h 41" name="T7"/>
                  <a:gd fmla="*/ 1 w 62" name="T8"/>
                  <a:gd fmla="*/ 41 h 4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41" w="62">
                    <a:moveTo>
                      <a:pt x="1" y="41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1" y="39"/>
                      <a:pt x="44" y="23"/>
                      <a:pt x="59" y="0"/>
                    </a:cubicBezTo>
                    <a:cubicBezTo>
                      <a:pt x="62" y="2"/>
                      <a:pt x="62" y="2"/>
                      <a:pt x="62" y="2"/>
                    </a:cubicBezTo>
                    <a:cubicBezTo>
                      <a:pt x="46" y="25"/>
                      <a:pt x="3" y="41"/>
                      <a:pt x="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8926253f-eca6-475d-89b3-de6788f325df" id="236" name="ïṣ1íḓé">
                <a:extLst>
                  <a:ext uri="{FF2B5EF4-FFF2-40B4-BE49-F238E27FC236}">
                    <a16:creationId id="{806C499B-7DA0-ECB7-B8CF-7A0E0908A159}"/>
                  </a:ext>
                </a:extLst>
              </p:cNvPr>
              <p:cNvSpPr/>
              <p:nvPr/>
            </p:nvSpPr>
            <p:spPr bwMode="auto">
              <a:xfrm flipV="false" flipH="false">
                <a:off x="7037526" y="5763540"/>
                <a:ext cx="160001" cy="111820"/>
              </a:xfrm>
              <a:custGeom>
                <a:avLst/>
                <a:gdLst>
                  <a:gd fmla="*/ 55 w 57" name="T0"/>
                  <a:gd fmla="*/ 44 h 44" name="T1"/>
                  <a:gd fmla="*/ 0 w 57" name="T2"/>
                  <a:gd fmla="*/ 2 h 44" name="T3"/>
                  <a:gd fmla="*/ 2 w 57" name="T4"/>
                  <a:gd fmla="*/ 0 h 44" name="T5"/>
                  <a:gd fmla="*/ 57 w 57" name="T6"/>
                  <a:gd fmla="*/ 42 h 44" name="T7"/>
                  <a:gd fmla="*/ 55 w 57" name="T8"/>
                  <a:gd fmla="*/ 44 h 44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44" w="57">
                    <a:moveTo>
                      <a:pt x="55" y="44"/>
                    </a:moveTo>
                    <a:cubicBezTo>
                      <a:pt x="54" y="43"/>
                      <a:pt x="13" y="19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5" y="17"/>
                      <a:pt x="56" y="42"/>
                      <a:pt x="57" y="42"/>
                    </a:cubicBezTo>
                    <a:lnTo>
                      <a:pt x="55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6d788f07-47a7-4379-8203-284ff6015c84" id="237" name="ïs1íḋè">
                <a:extLst>
                  <a:ext uri="{FF2B5EF4-FFF2-40B4-BE49-F238E27FC236}">
                    <a16:creationId id="{84D9F8F8-5EF9-F880-F092-E6F1072C577F}"/>
                  </a:ext>
                </a:extLst>
              </p:cNvPr>
              <p:cNvSpPr/>
              <p:nvPr/>
            </p:nvSpPr>
            <p:spPr bwMode="auto">
              <a:xfrm flipV="false" flipH="false">
                <a:off x="7239561" y="5441451"/>
                <a:ext cx="115255" cy="158007"/>
              </a:xfrm>
              <a:custGeom>
                <a:avLst/>
                <a:gdLst>
                  <a:gd fmla="*/ 2 w 41" name="T0"/>
                  <a:gd fmla="*/ 63 h 63" name="T1"/>
                  <a:gd fmla="*/ 0 w 41" name="T2"/>
                  <a:gd fmla="*/ 60 h 63" name="T3"/>
                  <a:gd fmla="*/ 38 w 41" name="T4"/>
                  <a:gd fmla="*/ 0 h 63" name="T5"/>
                  <a:gd fmla="*/ 41 w 41" name="T6"/>
                  <a:gd fmla="*/ 1 h 63" name="T7"/>
                  <a:gd fmla="*/ 2 w 41" name="T8"/>
                  <a:gd fmla="*/ 63 h 63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63" w="41">
                    <a:moveTo>
                      <a:pt x="2" y="63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1" y="60"/>
                      <a:pt x="27" y="38"/>
                      <a:pt x="38" y="0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30" y="40"/>
                      <a:pt x="3" y="62"/>
                      <a:pt x="2" y="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d5420c1f-a9a0-4210-92b9-666313a7c087" id="238" name="îšḷîḓê">
                <a:extLst>
                  <a:ext uri="{FF2B5EF4-FFF2-40B4-BE49-F238E27FC236}">
                    <a16:creationId id="{7E5AA8F2-AD0E-B3C5-0CD0-47054F97C8C4}"/>
                  </a:ext>
                </a:extLst>
              </p:cNvPr>
              <p:cNvSpPr/>
              <p:nvPr/>
            </p:nvSpPr>
            <p:spPr bwMode="auto">
              <a:xfrm flipV="false" flipH="false">
                <a:off x="7071425" y="5420787"/>
                <a:ext cx="176272" cy="80219"/>
              </a:xfrm>
              <a:custGeom>
                <a:avLst/>
                <a:gdLst>
                  <a:gd fmla="*/ 62 w 63" name="T0"/>
                  <a:gd fmla="*/ 32 h 32" name="T1"/>
                  <a:gd fmla="*/ 0 w 63" name="T2"/>
                  <a:gd fmla="*/ 2 h 32" name="T3"/>
                  <a:gd fmla="*/ 2 w 63" name="T4"/>
                  <a:gd fmla="*/ 0 h 32" name="T5"/>
                  <a:gd fmla="*/ 63 w 63" name="T6"/>
                  <a:gd fmla="*/ 29 h 32" name="T7"/>
                  <a:gd fmla="*/ 62 w 63" name="T8"/>
                  <a:gd fmla="*/ 32 h 32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2" w="63">
                    <a:moveTo>
                      <a:pt x="62" y="32"/>
                    </a:moveTo>
                    <a:cubicBezTo>
                      <a:pt x="61" y="32"/>
                      <a:pt x="19" y="20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1" y="18"/>
                      <a:pt x="63" y="29"/>
                      <a:pt x="63" y="29"/>
                    </a:cubicBezTo>
                    <a:lnTo>
                      <a:pt x="62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37377d2-241b-42a5-a98e-16e20f123979" id="239" name="ï$ľîḓê">
                <a:extLst>
                  <a:ext uri="{FF2B5EF4-FFF2-40B4-BE49-F238E27FC236}">
                    <a16:creationId id="{9D0BDCEE-F57A-8FD3-4025-F5449D63BF26}"/>
                  </a:ext>
                </a:extLst>
              </p:cNvPr>
              <p:cNvSpPr/>
              <p:nvPr/>
            </p:nvSpPr>
            <p:spPr bwMode="auto">
              <a:xfrm flipV="false" flipH="false">
                <a:off x="7223290" y="5155823"/>
                <a:ext cx="55594" cy="133698"/>
              </a:xfrm>
              <a:custGeom>
                <a:avLst/>
                <a:gdLst>
                  <a:gd fmla="*/ 3 w 20" name="T0"/>
                  <a:gd fmla="*/ 53 h 53" name="T1"/>
                  <a:gd fmla="*/ 0 w 20" name="T2"/>
                  <a:gd fmla="*/ 52 h 53" name="T3"/>
                  <a:gd fmla="*/ 17 w 20" name="T4"/>
                  <a:gd fmla="*/ 0 h 53" name="T5"/>
                  <a:gd fmla="*/ 20 w 20" name="T6"/>
                  <a:gd fmla="*/ 0 h 53" name="T7"/>
                  <a:gd fmla="*/ 3 w 20" name="T8"/>
                  <a:gd fmla="*/ 53 h 53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53" w="20">
                    <a:moveTo>
                      <a:pt x="3" y="53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1" y="51"/>
                      <a:pt x="17" y="12"/>
                      <a:pt x="1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2"/>
                      <a:pt x="4" y="51"/>
                      <a:pt x="3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7cd3a3f-a6b9-40b9-bb80-3bab251d47af" id="240" name="íŝ1íḋê">
                <a:extLst>
                  <a:ext uri="{FF2B5EF4-FFF2-40B4-BE49-F238E27FC236}">
                    <a16:creationId id="{1EC16868-E13E-E6D5-637A-2F4106C1DDF8}"/>
                  </a:ext>
                </a:extLst>
              </p:cNvPr>
              <p:cNvSpPr/>
              <p:nvPr/>
            </p:nvSpPr>
            <p:spPr bwMode="auto">
              <a:xfrm flipV="false" flipH="false">
                <a:off x="7121594" y="5169192"/>
                <a:ext cx="98984" cy="80219"/>
              </a:xfrm>
              <a:custGeom>
                <a:avLst/>
                <a:gdLst>
                  <a:gd fmla="*/ 34 w 35" name="T0"/>
                  <a:gd fmla="*/ 32 h 32" name="T1"/>
                  <a:gd fmla="*/ 0 w 35" name="T2"/>
                  <a:gd fmla="*/ 2 h 32" name="T3"/>
                  <a:gd fmla="*/ 3 w 35" name="T4"/>
                  <a:gd fmla="*/ 0 h 32" name="T5"/>
                  <a:gd fmla="*/ 35 w 35" name="T6"/>
                  <a:gd fmla="*/ 29 h 32" name="T7"/>
                  <a:gd fmla="*/ 34 w 35" name="T8"/>
                  <a:gd fmla="*/ 32 h 32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2" w="35">
                    <a:moveTo>
                      <a:pt x="34" y="32"/>
                    </a:moveTo>
                    <a:cubicBezTo>
                      <a:pt x="32" y="31"/>
                      <a:pt x="6" y="14"/>
                      <a:pt x="0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" y="12"/>
                      <a:pt x="35" y="29"/>
                      <a:pt x="35" y="29"/>
                    </a:cubicBezTo>
                    <a:lnTo>
                      <a:pt x="34" y="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529316ad-cebf-45a4-ac71-750fa7b384e5" id="241" name="íṥļîḑe">
                <a:extLst>
                  <a:ext uri="{FF2B5EF4-FFF2-40B4-BE49-F238E27FC236}">
                    <a16:creationId id="{388F6E9B-CE50-7633-AD9B-947A4A10A16A}"/>
                  </a:ext>
                </a:extLst>
              </p:cNvPr>
              <p:cNvSpPr/>
              <p:nvPr/>
            </p:nvSpPr>
            <p:spPr bwMode="auto">
              <a:xfrm flipV="false" flipH="false">
                <a:off x="6222608" y="5392833"/>
                <a:ext cx="817630" cy="773017"/>
              </a:xfrm>
              <a:custGeom>
                <a:avLst/>
                <a:gdLst>
                  <a:gd fmla="*/ 207 w 290" name="T0"/>
                  <a:gd fmla="*/ 293 h 306" name="T1"/>
                  <a:gd fmla="*/ 148 w 290" name="T2"/>
                  <a:gd fmla="*/ 186 h 306" name="T3"/>
                  <a:gd fmla="*/ 73 w 290" name="T4"/>
                  <a:gd fmla="*/ 125 h 306" name="T5"/>
                  <a:gd fmla="*/ 13 w 290" name="T6"/>
                  <a:gd fmla="*/ 46 h 306" name="T7"/>
                  <a:gd fmla="*/ 82 w 290" name="T8"/>
                  <a:gd fmla="*/ 49 h 306" name="T9"/>
                  <a:gd fmla="*/ 154 w 290" name="T10"/>
                  <a:gd fmla="*/ 62 h 306" name="T11"/>
                  <a:gd fmla="*/ 206 w 290" name="T12"/>
                  <a:gd fmla="*/ 133 h 306" name="T13"/>
                  <a:gd fmla="*/ 277 w 290" name="T14"/>
                  <a:gd fmla="*/ 251 h 306" name="T15"/>
                  <a:gd fmla="*/ 207 w 290" name="T16"/>
                  <a:gd fmla="*/ 293 h 306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306" w="290">
                    <a:moveTo>
                      <a:pt x="207" y="293"/>
                    </a:moveTo>
                    <a:cubicBezTo>
                      <a:pt x="207" y="293"/>
                      <a:pt x="129" y="259"/>
                      <a:pt x="148" y="186"/>
                    </a:cubicBezTo>
                    <a:cubicBezTo>
                      <a:pt x="156" y="145"/>
                      <a:pt x="71" y="187"/>
                      <a:pt x="73" y="125"/>
                    </a:cubicBezTo>
                    <a:cubicBezTo>
                      <a:pt x="79" y="73"/>
                      <a:pt x="0" y="99"/>
                      <a:pt x="13" y="46"/>
                    </a:cubicBezTo>
                    <a:cubicBezTo>
                      <a:pt x="24" y="0"/>
                      <a:pt x="70" y="19"/>
                      <a:pt x="82" y="49"/>
                    </a:cubicBezTo>
                    <a:cubicBezTo>
                      <a:pt x="98" y="89"/>
                      <a:pt x="130" y="46"/>
                      <a:pt x="154" y="62"/>
                    </a:cubicBezTo>
                    <a:cubicBezTo>
                      <a:pt x="190" y="87"/>
                      <a:pt x="183" y="132"/>
                      <a:pt x="206" y="133"/>
                    </a:cubicBezTo>
                    <a:cubicBezTo>
                      <a:pt x="269" y="135"/>
                      <a:pt x="290" y="216"/>
                      <a:pt x="277" y="251"/>
                    </a:cubicBezTo>
                    <a:cubicBezTo>
                      <a:pt x="264" y="286"/>
                      <a:pt x="230" y="306"/>
                      <a:pt x="207" y="293"/>
                    </a:cubicBezTo>
                    <a:close/>
                  </a:path>
                </a:pathLst>
              </a:custGeom>
              <a:solidFill>
                <a:srgbClr val="FEE5A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ceb1e633-0eee-4a69-a728-ebbabacc15d4" id="242" name="îSľîďê">
                <a:extLst>
                  <a:ext uri="{FF2B5EF4-FFF2-40B4-BE49-F238E27FC236}">
                    <a16:creationId id="{F56C40F6-1677-A1E7-7FBF-F0425761885A}"/>
                  </a:ext>
                </a:extLst>
              </p:cNvPr>
              <p:cNvSpPr/>
              <p:nvPr/>
            </p:nvSpPr>
            <p:spPr bwMode="auto">
              <a:xfrm flipV="false" flipH="false">
                <a:off x="6306676" y="5504653"/>
                <a:ext cx="657631" cy="589487"/>
              </a:xfrm>
              <a:custGeom>
                <a:avLst/>
                <a:gdLst>
                  <a:gd fmla="*/ 230 w 233" name="T0"/>
                  <a:gd fmla="*/ 234 h 234" name="T1"/>
                  <a:gd fmla="*/ 0 w 233" name="T2"/>
                  <a:gd fmla="*/ 2 h 234" name="T3"/>
                  <a:gd fmla="*/ 1 w 233" name="T4"/>
                  <a:gd fmla="*/ 0 h 234" name="T5"/>
                  <a:gd fmla="*/ 233 w 233" name="T6"/>
                  <a:gd fmla="*/ 232 h 234" name="T7"/>
                  <a:gd fmla="*/ 230 w 233" name="T8"/>
                  <a:gd fmla="*/ 234 h 234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34" w="233">
                    <a:moveTo>
                      <a:pt x="230" y="234"/>
                    </a:moveTo>
                    <a:cubicBezTo>
                      <a:pt x="230" y="232"/>
                      <a:pt x="148" y="68"/>
                      <a:pt x="0" y="2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51" y="66"/>
                      <a:pt x="232" y="231"/>
                      <a:pt x="233" y="232"/>
                    </a:cubicBezTo>
                    <a:lnTo>
                      <a:pt x="230" y="2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6ceed04b-adf0-44f6-9b99-5da6741243c3" id="243" name="îsḷíḓè">
                <a:extLst>
                  <a:ext uri="{FF2B5EF4-FFF2-40B4-BE49-F238E27FC236}">
                    <a16:creationId id="{F80ED030-73A2-73C2-1661-0C8FA2EED0D8}"/>
                  </a:ext>
                </a:extLst>
              </p:cNvPr>
              <p:cNvSpPr/>
              <p:nvPr/>
            </p:nvSpPr>
            <p:spPr bwMode="auto">
              <a:xfrm flipV="false" flipH="false">
                <a:off x="6865323" y="5802434"/>
                <a:ext cx="50170" cy="153145"/>
              </a:xfrm>
              <a:custGeom>
                <a:avLst/>
                <a:gdLst>
                  <a:gd fmla="*/ 3 w 18" name="T0"/>
                  <a:gd fmla="*/ 61 h 61" name="T1"/>
                  <a:gd fmla="*/ 0 w 18" name="T2"/>
                  <a:gd fmla="*/ 60 h 61" name="T3"/>
                  <a:gd fmla="*/ 9 w 18" name="T4"/>
                  <a:gd fmla="*/ 1 h 61" name="T5"/>
                  <a:gd fmla="*/ 12 w 18" name="T6"/>
                  <a:gd fmla="*/ 0 h 61" name="T7"/>
                  <a:gd fmla="*/ 3 w 18" name="T8"/>
                  <a:gd fmla="*/ 61 h 6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61" w="18">
                    <a:moveTo>
                      <a:pt x="3" y="61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0" y="59"/>
                      <a:pt x="15" y="23"/>
                      <a:pt x="9" y="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8" y="23"/>
                      <a:pt x="4" y="59"/>
                      <a:pt x="3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ee61c04-d82c-41ac-8175-2e88d13657e6" id="244" name="íşḷîḍé">
                <a:extLst>
                  <a:ext uri="{FF2B5EF4-FFF2-40B4-BE49-F238E27FC236}">
                    <a16:creationId id="{A7365829-3D43-E7FF-71E3-DEA891BD7E15}"/>
                  </a:ext>
                </a:extLst>
              </p:cNvPr>
              <p:cNvSpPr/>
              <p:nvPr/>
            </p:nvSpPr>
            <p:spPr bwMode="auto">
              <a:xfrm flipV="false" flipH="false">
                <a:off x="6684983" y="5920331"/>
                <a:ext cx="162713" cy="35248"/>
              </a:xfrm>
              <a:custGeom>
                <a:avLst/>
                <a:gdLst>
                  <a:gd fmla="*/ 32 w 58" name="T0"/>
                  <a:gd fmla="*/ 10 h 14" name="T1"/>
                  <a:gd fmla="*/ 0 w 58" name="T2"/>
                  <a:gd fmla="*/ 14 h 14" name="T3"/>
                  <a:gd fmla="*/ 0 w 58" name="T4"/>
                  <a:gd fmla="*/ 11 h 14" name="T5"/>
                  <a:gd fmla="*/ 57 w 58" name="T6"/>
                  <a:gd fmla="*/ 0 h 14" name="T7"/>
                  <a:gd fmla="*/ 58 w 58" name="T8"/>
                  <a:gd fmla="*/ 2 h 14" name="T9"/>
                  <a:gd fmla="*/ 32 w 58" name="T10"/>
                  <a:gd fmla="*/ 10 h 14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14" w="58">
                    <a:moveTo>
                      <a:pt x="32" y="10"/>
                    </a:moveTo>
                    <a:cubicBezTo>
                      <a:pt x="20" y="12"/>
                      <a:pt x="8" y="14"/>
                      <a:pt x="0" y="1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7" y="12"/>
                      <a:pt x="56" y="0"/>
                      <a:pt x="57" y="0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7" y="3"/>
                      <a:pt x="45" y="6"/>
                      <a:pt x="32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79263851-5f03-42f6-857d-1406cb1da070" id="245" name="íṡḻide">
                <a:extLst>
                  <a:ext uri="{FF2B5EF4-FFF2-40B4-BE49-F238E27FC236}">
                    <a16:creationId id="{B2A1371D-3A05-2AF7-C596-E1B6ACB89A8A}"/>
                  </a:ext>
                </a:extLst>
              </p:cNvPr>
              <p:cNvSpPr/>
              <p:nvPr/>
            </p:nvSpPr>
            <p:spPr bwMode="auto">
              <a:xfrm flipV="false" flipH="false">
                <a:off x="6625321" y="5589734"/>
                <a:ext cx="59661" cy="151930"/>
              </a:xfrm>
              <a:custGeom>
                <a:avLst/>
                <a:gdLst>
                  <a:gd fmla="*/ 20 w 21" name="T0"/>
                  <a:gd fmla="*/ 60 h 60" name="T1"/>
                  <a:gd fmla="*/ 17 w 21" name="T2"/>
                  <a:gd fmla="*/ 60 h 60" name="T3"/>
                  <a:gd fmla="*/ 0 w 21" name="T4"/>
                  <a:gd fmla="*/ 2 h 60" name="T5"/>
                  <a:gd fmla="*/ 2 w 21" name="T6"/>
                  <a:gd fmla="*/ 0 h 60" name="T7"/>
                  <a:gd fmla="*/ 20 w 21" name="T8"/>
                  <a:gd fmla="*/ 60 h 60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60" w="21">
                    <a:moveTo>
                      <a:pt x="20" y="60"/>
                    </a:moveTo>
                    <a:cubicBezTo>
                      <a:pt x="17" y="60"/>
                      <a:pt x="17" y="60"/>
                      <a:pt x="17" y="60"/>
                    </a:cubicBezTo>
                    <a:cubicBezTo>
                      <a:pt x="17" y="59"/>
                      <a:pt x="18" y="30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1" y="29"/>
                      <a:pt x="20" y="59"/>
                      <a:pt x="20" y="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715c97c2-cd08-4f6c-9a19-b3d5a996a2bf" id="246" name="íṩḻídé">
                <a:extLst>
                  <a:ext uri="{FF2B5EF4-FFF2-40B4-BE49-F238E27FC236}">
                    <a16:creationId id="{0560B9BA-C339-95AA-6F3B-FDC4894A6E41}"/>
                  </a:ext>
                </a:extLst>
              </p:cNvPr>
              <p:cNvSpPr/>
              <p:nvPr/>
            </p:nvSpPr>
            <p:spPr bwMode="auto">
              <a:xfrm flipV="false" flipH="false">
                <a:off x="6459897" y="5680891"/>
                <a:ext cx="151865" cy="63203"/>
              </a:xfrm>
              <a:custGeom>
                <a:avLst/>
                <a:gdLst>
                  <a:gd fmla="*/ 8 w 54" name="T0"/>
                  <a:gd fmla="*/ 23 h 25" name="T1"/>
                  <a:gd fmla="*/ 0 w 54" name="T2"/>
                  <a:gd fmla="*/ 25 h 25" name="T3"/>
                  <a:gd fmla="*/ 0 w 54" name="T4"/>
                  <a:gd fmla="*/ 22 h 25" name="T5"/>
                  <a:gd fmla="*/ 53 w 54" name="T6"/>
                  <a:gd fmla="*/ 0 h 25" name="T7"/>
                  <a:gd fmla="*/ 54 w 54" name="T8"/>
                  <a:gd fmla="*/ 2 h 25" name="T9"/>
                  <a:gd fmla="*/ 8 w 54" name="T10"/>
                  <a:gd fmla="*/ 23 h 25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25" w="54">
                    <a:moveTo>
                      <a:pt x="8" y="23"/>
                    </a:moveTo>
                    <a:cubicBezTo>
                      <a:pt x="6" y="24"/>
                      <a:pt x="3" y="24"/>
                      <a:pt x="0" y="2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2" y="20"/>
                      <a:pt x="52" y="0"/>
                      <a:pt x="53" y="0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3"/>
                      <a:pt x="29" y="19"/>
                      <a:pt x="8" y="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ee5c77d6-d2c9-4599-ba7c-ed57e7a8496a" id="247" name="ïSlîďé">
                <a:extLst>
                  <a:ext uri="{FF2B5EF4-FFF2-40B4-BE49-F238E27FC236}">
                    <a16:creationId id="{A0FDE630-E967-E1E8-C69C-E48C2D1871CC}"/>
                  </a:ext>
                </a:extLst>
              </p:cNvPr>
              <p:cNvSpPr/>
              <p:nvPr/>
            </p:nvSpPr>
            <p:spPr bwMode="auto">
              <a:xfrm flipV="false" flipH="false">
                <a:off x="6379897" y="5474267"/>
                <a:ext cx="74577" cy="103312"/>
              </a:xfrm>
              <a:custGeom>
                <a:avLst/>
                <a:gdLst>
                  <a:gd fmla="*/ 23 w 26" name="T0"/>
                  <a:gd fmla="*/ 41 h 41" name="T1"/>
                  <a:gd fmla="*/ 0 w 26" name="T2"/>
                  <a:gd fmla="*/ 2 h 41" name="T3"/>
                  <a:gd fmla="*/ 2 w 26" name="T4"/>
                  <a:gd fmla="*/ 0 h 41" name="T5"/>
                  <a:gd fmla="*/ 26 w 26" name="T6"/>
                  <a:gd fmla="*/ 40 h 41" name="T7"/>
                  <a:gd fmla="*/ 23 w 26" name="T8"/>
                  <a:gd fmla="*/ 41 h 4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41" w="26">
                    <a:moveTo>
                      <a:pt x="23" y="41"/>
                    </a:moveTo>
                    <a:cubicBezTo>
                      <a:pt x="23" y="41"/>
                      <a:pt x="7" y="8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0" y="6"/>
                      <a:pt x="25" y="39"/>
                      <a:pt x="26" y="40"/>
                    </a:cubicBezTo>
                    <a:lnTo>
                      <a:pt x="23" y="4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ad445a17-3192-4ad9-b868-02d020182cf9" id="248" name="íṩľídé">
                <a:extLst>
                  <a:ext uri="{FF2B5EF4-FFF2-40B4-BE49-F238E27FC236}">
                    <a16:creationId id="{EABB188A-A837-710A-1EEB-F0B5714C7812}"/>
                  </a:ext>
                </a:extLst>
              </p:cNvPr>
              <p:cNvSpPr/>
              <p:nvPr/>
            </p:nvSpPr>
            <p:spPr bwMode="auto">
              <a:xfrm flipV="false" flipH="false">
                <a:off x="6310744" y="5554485"/>
                <a:ext cx="105763" cy="23093"/>
              </a:xfrm>
              <a:custGeom>
                <a:avLst/>
                <a:gdLst>
                  <a:gd fmla="*/ 31 w 38" name="T0"/>
                  <a:gd fmla="*/ 4 h 9" name="T1"/>
                  <a:gd fmla="*/ 0 w 38" name="T2"/>
                  <a:gd fmla="*/ 7 h 9" name="T3"/>
                  <a:gd fmla="*/ 0 w 38" name="T4"/>
                  <a:gd fmla="*/ 4 h 9" name="T5"/>
                  <a:gd fmla="*/ 37 w 38" name="T6"/>
                  <a:gd fmla="*/ 0 h 9" name="T7"/>
                  <a:gd fmla="*/ 38 w 38" name="T8"/>
                  <a:gd fmla="*/ 3 h 9" name="T9"/>
                  <a:gd fmla="*/ 31 w 38" name="T10"/>
                  <a:gd fmla="*/ 4 h 9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9" w="38">
                    <a:moveTo>
                      <a:pt x="31" y="4"/>
                    </a:moveTo>
                    <a:cubicBezTo>
                      <a:pt x="22" y="6"/>
                      <a:pt x="8" y="9"/>
                      <a:pt x="0" y="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1" y="7"/>
                      <a:pt x="36" y="0"/>
                      <a:pt x="37" y="0"/>
                    </a:cubicBezTo>
                    <a:cubicBezTo>
                      <a:pt x="38" y="3"/>
                      <a:pt x="38" y="3"/>
                      <a:pt x="38" y="3"/>
                    </a:cubicBezTo>
                    <a:cubicBezTo>
                      <a:pt x="37" y="3"/>
                      <a:pt x="35" y="4"/>
                      <a:pt x="31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87053c7a-c2b7-4def-8c1e-6e28e9c61496" id="249" name="iṧḻïdè">
                <a:extLst>
                  <a:ext uri="{FF2B5EF4-FFF2-40B4-BE49-F238E27FC236}">
                    <a16:creationId id="{4D693448-AF18-CBE7-8B85-84D105DB73C2}"/>
                  </a:ext>
                </a:extLst>
              </p:cNvPr>
              <p:cNvSpPr/>
              <p:nvPr/>
            </p:nvSpPr>
            <p:spPr bwMode="auto">
              <a:xfrm flipV="false" flipH="false">
                <a:off x="7411765" y="2506172"/>
                <a:ext cx="3251539" cy="1807353"/>
              </a:xfrm>
              <a:custGeom>
                <a:avLst/>
                <a:gdLst>
                  <a:gd fmla="*/ 1137 w 1154" name="T0"/>
                  <a:gd fmla="*/ 0 h 716" name="T1"/>
                  <a:gd fmla="*/ 17 w 1154" name="T2"/>
                  <a:gd fmla="*/ 0 h 716" name="T3"/>
                  <a:gd fmla="*/ 0 w 1154" name="T4"/>
                  <a:gd fmla="*/ 17 h 716" name="T5"/>
                  <a:gd fmla="*/ 0 w 1154" name="T6"/>
                  <a:gd fmla="*/ 699 h 716" name="T7"/>
                  <a:gd fmla="*/ 17 w 1154" name="T8"/>
                  <a:gd fmla="*/ 716 h 716" name="T9"/>
                  <a:gd fmla="*/ 1137 w 1154" name="T10"/>
                  <a:gd fmla="*/ 716 h 716" name="T11"/>
                  <a:gd fmla="*/ 1154 w 1154" name="T12"/>
                  <a:gd fmla="*/ 711 h 716" name="T13"/>
                  <a:gd fmla="*/ 1154 w 1154" name="T14"/>
                  <a:gd fmla="*/ 29 h 716" name="T15"/>
                  <a:gd fmla="*/ 1137 w 1154" name="T16"/>
                  <a:gd fmla="*/ 0 h 716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716" w="1154">
                    <a:moveTo>
                      <a:pt x="113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8" y="0"/>
                      <a:pt x="0" y="7"/>
                      <a:pt x="0" y="17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708"/>
                      <a:pt x="8" y="716"/>
                      <a:pt x="17" y="716"/>
                    </a:cubicBezTo>
                    <a:cubicBezTo>
                      <a:pt x="1137" y="716"/>
                      <a:pt x="1137" y="716"/>
                      <a:pt x="1137" y="716"/>
                    </a:cubicBezTo>
                    <a:cubicBezTo>
                      <a:pt x="1146" y="716"/>
                      <a:pt x="1154" y="708"/>
                      <a:pt x="1154" y="711"/>
                    </a:cubicBezTo>
                    <a:cubicBezTo>
                      <a:pt x="1154" y="29"/>
                      <a:pt x="1154" y="29"/>
                      <a:pt x="1154" y="29"/>
                    </a:cubicBezTo>
                    <a:cubicBezTo>
                      <a:pt x="1154" y="7"/>
                      <a:pt x="1146" y="0"/>
                      <a:pt x="1137" y="0"/>
                    </a:cubicBezTo>
                  </a:path>
                </a:pathLst>
              </a:custGeom>
              <a:solidFill>
                <a:srgbClr val="666688">
                  <a:alpha val="30000"/>
                </a:srgbClr>
              </a:solidFill>
              <a:ln>
                <a:noFill/>
              </a:ln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4aa4a938-3434-4841-8163-d551ec8ac379" id="250" name="iṧ1ïḋè">
                <a:extLst>
                  <a:ext uri="{FF2B5EF4-FFF2-40B4-BE49-F238E27FC236}">
                    <a16:creationId id="{7EA59864-1333-DDA4-BA38-8C11C88A6B92}"/>
                  </a:ext>
                </a:extLst>
              </p:cNvPr>
              <p:cNvSpPr/>
              <p:nvPr/>
            </p:nvSpPr>
            <p:spPr bwMode="auto">
              <a:xfrm flipV="false" flipH="false">
                <a:off x="7354815" y="2435677"/>
                <a:ext cx="3251539" cy="1809784"/>
              </a:xfrm>
              <a:custGeom>
                <a:avLst/>
                <a:gdLst>
                  <a:gd fmla="*/ 1136 w 1154" name="T0"/>
                  <a:gd fmla="*/ 0 h 717" name="T1"/>
                  <a:gd fmla="*/ 17 w 1154" name="T2"/>
                  <a:gd fmla="*/ 0 h 717" name="T3"/>
                  <a:gd fmla="*/ 0 w 1154" name="T4"/>
                  <a:gd fmla="*/ 17 h 717" name="T5"/>
                  <a:gd fmla="*/ 0 w 1154" name="T6"/>
                  <a:gd fmla="*/ 699 h 717" name="T7"/>
                  <a:gd fmla="*/ 17 w 1154" name="T8"/>
                  <a:gd fmla="*/ 717 h 717" name="T9"/>
                  <a:gd fmla="*/ 1136 w 1154" name="T10"/>
                  <a:gd fmla="*/ 717 h 717" name="T11"/>
                  <a:gd fmla="*/ 1154 w 1154" name="T12"/>
                  <a:gd fmla="*/ 699 h 717" name="T13"/>
                  <a:gd fmla="*/ 1154 w 1154" name="T14"/>
                  <a:gd fmla="*/ 17 h 717" name="T15"/>
                  <a:gd fmla="*/ 1136 w 1154" name="T16"/>
                  <a:gd fmla="*/ 0 h 717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717" w="1154">
                    <a:moveTo>
                      <a:pt x="113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7"/>
                    </a:cubicBezTo>
                    <a:cubicBezTo>
                      <a:pt x="0" y="699"/>
                      <a:pt x="0" y="699"/>
                      <a:pt x="0" y="699"/>
                    </a:cubicBezTo>
                    <a:cubicBezTo>
                      <a:pt x="0" y="709"/>
                      <a:pt x="7" y="717"/>
                      <a:pt x="17" y="717"/>
                    </a:cubicBezTo>
                    <a:cubicBezTo>
                      <a:pt x="1136" y="717"/>
                      <a:pt x="1136" y="717"/>
                      <a:pt x="1136" y="717"/>
                    </a:cubicBezTo>
                    <a:cubicBezTo>
                      <a:pt x="1146" y="717"/>
                      <a:pt x="1154" y="709"/>
                      <a:pt x="1154" y="699"/>
                    </a:cubicBezTo>
                    <a:cubicBezTo>
                      <a:pt x="1154" y="17"/>
                      <a:pt x="1154" y="17"/>
                      <a:pt x="1154" y="17"/>
                    </a:cubicBezTo>
                    <a:cubicBezTo>
                      <a:pt x="1154" y="8"/>
                      <a:pt x="1146" y="0"/>
                      <a:pt x="113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11b1fc5a-50d3-4f61-b1cd-9eb75d63e0ea" id="251" name="iṩḻídè">
                <a:extLst>
                  <a:ext uri="{FF2B5EF4-FFF2-40B4-BE49-F238E27FC236}">
                    <a16:creationId id="{D1696E0D-3E53-8B59-A638-2D91D8065D7B}"/>
                  </a:ext>
                </a:extLst>
              </p:cNvPr>
              <p:cNvSpPr/>
              <p:nvPr/>
            </p:nvSpPr>
            <p:spPr bwMode="auto">
              <a:xfrm flipV="false" flipH="false">
                <a:off x="8775838" y="3248804"/>
                <a:ext cx="523392" cy="226072"/>
              </a:xfrm>
              <a:custGeom>
                <a:avLst/>
                <a:gdLst>
                  <a:gd fmla="*/ 263 w 386" name="T0"/>
                  <a:gd fmla="*/ 186 h 186" name="T1"/>
                  <a:gd fmla="*/ 172 w 386" name="T2"/>
                  <a:gd fmla="*/ 151 h 186" name="T3"/>
                  <a:gd fmla="*/ 101 w 386" name="T4"/>
                  <a:gd fmla="*/ 186 h 186" name="T5"/>
                  <a:gd fmla="*/ 0 w 386" name="T6"/>
                  <a:gd fmla="*/ 87 h 186" name="T7"/>
                  <a:gd fmla="*/ 12 w 386" name="T8"/>
                  <a:gd fmla="*/ 74 h 186" name="T9"/>
                  <a:gd fmla="*/ 106 w 386" name="T10"/>
                  <a:gd fmla="*/ 166 h 186" name="T11"/>
                  <a:gd fmla="*/ 172 w 386" name="T12"/>
                  <a:gd fmla="*/ 132 h 186" name="T13"/>
                  <a:gd fmla="*/ 255 w 386" name="T14"/>
                  <a:gd fmla="*/ 166 h 186" name="T15"/>
                  <a:gd fmla="*/ 372 w 386" name="T16"/>
                  <a:gd fmla="*/ 0 h 186" name="T17"/>
                  <a:gd fmla="*/ 386 w 386" name="T18"/>
                  <a:gd fmla="*/ 10 h 186" name="T19"/>
                  <a:gd fmla="*/ 263 w 386" name="T20"/>
                  <a:gd fmla="*/ 186 h 186" name="T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b="b" l="0" r="r" t="0"/>
                <a:pathLst>
                  <a:path h="186" w="386">
                    <a:moveTo>
                      <a:pt x="263" y="186"/>
                    </a:moveTo>
                    <a:lnTo>
                      <a:pt x="172" y="151"/>
                    </a:lnTo>
                    <a:lnTo>
                      <a:pt x="101" y="186"/>
                    </a:lnTo>
                    <a:lnTo>
                      <a:pt x="0" y="87"/>
                    </a:lnTo>
                    <a:lnTo>
                      <a:pt x="12" y="74"/>
                    </a:lnTo>
                    <a:lnTo>
                      <a:pt x="106" y="166"/>
                    </a:lnTo>
                    <a:lnTo>
                      <a:pt x="172" y="132"/>
                    </a:lnTo>
                    <a:lnTo>
                      <a:pt x="255" y="166"/>
                    </a:lnTo>
                    <a:lnTo>
                      <a:pt x="372" y="0"/>
                    </a:lnTo>
                    <a:lnTo>
                      <a:pt x="386" y="10"/>
                    </a:lnTo>
                    <a:lnTo>
                      <a:pt x="263" y="186"/>
                    </a:lnTo>
                    <a:close/>
                  </a:path>
                </a:pathLst>
              </a:cu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descr="81bab273-1848-4fca-b118-9bed421445d5" id="252" name="iś1iḓé">
                <a:extLst>
                  <a:ext uri="{FF2B5EF4-FFF2-40B4-BE49-F238E27FC236}">
                    <a16:creationId id="{62347087-839D-7093-AFF7-71132AFD2A2C}"/>
                  </a:ext>
                </a:extLst>
              </p:cNvPr>
              <p:cNvSpPr/>
              <p:nvPr/>
            </p:nvSpPr>
            <p:spPr bwMode="auto">
              <a:xfrm flipV="false" flipH="false">
                <a:off x="8735160" y="3169800"/>
                <a:ext cx="730850" cy="316014"/>
              </a:xfrm>
              <a:custGeom>
                <a:avLst/>
                <a:gdLst>
                  <a:gd fmla="*/ 13 w 539" name="T0"/>
                  <a:gd fmla="*/ 260 h 260" name="T1"/>
                  <a:gd fmla="*/ 0 w 539" name="T2"/>
                  <a:gd fmla="*/ 247 h 260" name="T3"/>
                  <a:gd fmla="*/ 131 w 539" name="T4"/>
                  <a:gd fmla="*/ 104 h 260" name="T5"/>
                  <a:gd fmla="*/ 210 w 539" name="T6"/>
                  <a:gd fmla="*/ 137 h 260" name="T7"/>
                  <a:gd fmla="*/ 300 w 539" name="T8"/>
                  <a:gd fmla="*/ 73 h 260" name="T9"/>
                  <a:gd fmla="*/ 379 w 539" name="T10"/>
                  <a:gd fmla="*/ 137 h 260" name="T11"/>
                  <a:gd fmla="*/ 526 w 539" name="T12"/>
                  <a:gd fmla="*/ 0 h 260" name="T13"/>
                  <a:gd fmla="*/ 539 w 539" name="T14"/>
                  <a:gd fmla="*/ 13 h 260" name="T15"/>
                  <a:gd fmla="*/ 381 w 539" name="T16"/>
                  <a:gd fmla="*/ 160 h 260" name="T17"/>
                  <a:gd fmla="*/ 300 w 539" name="T18"/>
                  <a:gd fmla="*/ 94 h 260" name="T19"/>
                  <a:gd fmla="*/ 212 w 539" name="T20"/>
                  <a:gd fmla="*/ 156 h 260" name="T21"/>
                  <a:gd fmla="*/ 136 w 539" name="T22"/>
                  <a:gd fmla="*/ 125 h 260" name="T23"/>
                  <a:gd fmla="*/ 13 w 539" name="T24"/>
                  <a:gd fmla="*/ 260 h 260" name="T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b="b" l="0" r="r" t="0"/>
                <a:pathLst>
                  <a:path h="260" w="539">
                    <a:moveTo>
                      <a:pt x="13" y="260"/>
                    </a:moveTo>
                    <a:lnTo>
                      <a:pt x="0" y="247"/>
                    </a:lnTo>
                    <a:lnTo>
                      <a:pt x="131" y="104"/>
                    </a:lnTo>
                    <a:lnTo>
                      <a:pt x="210" y="137"/>
                    </a:lnTo>
                    <a:lnTo>
                      <a:pt x="300" y="73"/>
                    </a:lnTo>
                    <a:lnTo>
                      <a:pt x="379" y="137"/>
                    </a:lnTo>
                    <a:lnTo>
                      <a:pt x="526" y="0"/>
                    </a:lnTo>
                    <a:lnTo>
                      <a:pt x="539" y="13"/>
                    </a:lnTo>
                    <a:lnTo>
                      <a:pt x="381" y="160"/>
                    </a:lnTo>
                    <a:lnTo>
                      <a:pt x="300" y="94"/>
                    </a:lnTo>
                    <a:lnTo>
                      <a:pt x="212" y="156"/>
                    </a:lnTo>
                    <a:lnTo>
                      <a:pt x="136" y="125"/>
                    </a:lnTo>
                    <a:lnTo>
                      <a:pt x="13" y="260"/>
                    </a:lnTo>
                    <a:close/>
                  </a:path>
                </a:pathLst>
              </a:custGeom>
              <a:solidFill>
                <a:srgbClr val="F25D7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descr="c80e9fbd-37b7-4fa0-a0bb-a4d7021b2181" id="253" name="iŝ1iḋe">
                <a:extLst>
                  <a:ext uri="{FF2B5EF4-FFF2-40B4-BE49-F238E27FC236}">
                    <a16:creationId id="{6444E421-67F5-4C6E-A92E-D5DE51234676}"/>
                  </a:ext>
                </a:extLst>
              </p:cNvPr>
              <p:cNvSpPr/>
              <p:nvPr/>
            </p:nvSpPr>
            <p:spPr bwMode="auto">
              <a:xfrm flipV="false" flipH="false">
                <a:off x="8735160" y="3169800"/>
                <a:ext cx="730850" cy="316014"/>
              </a:xfrm>
              <a:custGeom>
                <a:avLst/>
                <a:gdLst>
                  <a:gd fmla="*/ 13 w 539" name="T0"/>
                  <a:gd fmla="*/ 260 h 260" name="T1"/>
                  <a:gd fmla="*/ 0 w 539" name="T2"/>
                  <a:gd fmla="*/ 247 h 260" name="T3"/>
                  <a:gd fmla="*/ 131 w 539" name="T4"/>
                  <a:gd fmla="*/ 104 h 260" name="T5"/>
                  <a:gd fmla="*/ 210 w 539" name="T6"/>
                  <a:gd fmla="*/ 137 h 260" name="T7"/>
                  <a:gd fmla="*/ 300 w 539" name="T8"/>
                  <a:gd fmla="*/ 73 h 260" name="T9"/>
                  <a:gd fmla="*/ 379 w 539" name="T10"/>
                  <a:gd fmla="*/ 137 h 260" name="T11"/>
                  <a:gd fmla="*/ 526 w 539" name="T12"/>
                  <a:gd fmla="*/ 0 h 260" name="T13"/>
                  <a:gd fmla="*/ 539 w 539" name="T14"/>
                  <a:gd fmla="*/ 13 h 260" name="T15"/>
                  <a:gd fmla="*/ 381 w 539" name="T16"/>
                  <a:gd fmla="*/ 160 h 260" name="T17"/>
                  <a:gd fmla="*/ 300 w 539" name="T18"/>
                  <a:gd fmla="*/ 94 h 260" name="T19"/>
                  <a:gd fmla="*/ 212 w 539" name="T20"/>
                  <a:gd fmla="*/ 156 h 260" name="T21"/>
                  <a:gd fmla="*/ 136 w 539" name="T22"/>
                  <a:gd fmla="*/ 125 h 260" name="T23"/>
                  <a:gd fmla="*/ 13 w 539" name="T24"/>
                  <a:gd fmla="*/ 260 h 260" name="T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b="b" l="0" r="r" t="0"/>
                <a:pathLst>
                  <a:path h="260" w="539">
                    <a:moveTo>
                      <a:pt x="13" y="260"/>
                    </a:moveTo>
                    <a:lnTo>
                      <a:pt x="0" y="247"/>
                    </a:lnTo>
                    <a:lnTo>
                      <a:pt x="131" y="104"/>
                    </a:lnTo>
                    <a:lnTo>
                      <a:pt x="210" y="137"/>
                    </a:lnTo>
                    <a:lnTo>
                      <a:pt x="300" y="73"/>
                    </a:lnTo>
                    <a:lnTo>
                      <a:pt x="379" y="137"/>
                    </a:lnTo>
                    <a:lnTo>
                      <a:pt x="526" y="0"/>
                    </a:lnTo>
                    <a:lnTo>
                      <a:pt x="539" y="13"/>
                    </a:lnTo>
                    <a:lnTo>
                      <a:pt x="381" y="160"/>
                    </a:lnTo>
                    <a:lnTo>
                      <a:pt x="300" y="94"/>
                    </a:lnTo>
                    <a:lnTo>
                      <a:pt x="212" y="156"/>
                    </a:lnTo>
                    <a:lnTo>
                      <a:pt x="136" y="125"/>
                    </a:lnTo>
                    <a:lnTo>
                      <a:pt x="13" y="26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92500" lnSpcReduction="20000"/>
              </a:bodyPr>
              <a:lstStyle/>
              <a:p>
                <a:pPr algn="ctr"/>
              </a:p>
            </p:txBody>
          </p:sp>
          <p:sp>
            <p:nvSpPr>
              <p:cNvPr descr="5993ffa0-1141-4164-a753-2788a8872d5f" id="254" name="íşlídè">
                <a:extLst>
                  <a:ext uri="{FF2B5EF4-FFF2-40B4-BE49-F238E27FC236}">
                    <a16:creationId id="{8120F773-A712-3D66-BD39-3E73A566E0E8}"/>
                  </a:ext>
                </a:extLst>
              </p:cNvPr>
              <p:cNvSpPr/>
              <p:nvPr/>
            </p:nvSpPr>
            <p:spPr bwMode="auto">
              <a:xfrm flipV="false" flipH="false">
                <a:off x="8710753" y="3139415"/>
                <a:ext cx="724070" cy="429050"/>
              </a:xfrm>
              <a:custGeom>
                <a:avLst/>
                <a:gdLst>
                  <a:gd fmla="*/ 534 w 534" name="T0"/>
                  <a:gd fmla="*/ 353 h 353" name="T1"/>
                  <a:gd fmla="*/ 0 w 534" name="T2"/>
                  <a:gd fmla="*/ 353 h 353" name="T3"/>
                  <a:gd fmla="*/ 0 w 534" name="T4"/>
                  <a:gd fmla="*/ 0 h 353" name="T5"/>
                  <a:gd fmla="*/ 18 w 534" name="T6"/>
                  <a:gd fmla="*/ 0 h 353" name="T7"/>
                  <a:gd fmla="*/ 18 w 534" name="T8"/>
                  <a:gd fmla="*/ 337 h 353" name="T9"/>
                  <a:gd fmla="*/ 534 w 534" name="T10"/>
                  <a:gd fmla="*/ 337 h 353" name="T11"/>
                  <a:gd fmla="*/ 534 w 534" name="T12"/>
                  <a:gd fmla="*/ 353 h 353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353" w="534">
                    <a:moveTo>
                      <a:pt x="534" y="353"/>
                    </a:moveTo>
                    <a:lnTo>
                      <a:pt x="0" y="35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37"/>
                    </a:lnTo>
                    <a:lnTo>
                      <a:pt x="534" y="337"/>
                    </a:lnTo>
                    <a:lnTo>
                      <a:pt x="534" y="353"/>
                    </a:lnTo>
                    <a:close/>
                  </a:path>
                </a:pathLst>
              </a:cu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ee8af0c5-8ebd-4103-b1f4-b9e9c8f64658" id="255" name="iŝľíḋè">
                <a:extLst>
                  <a:ext uri="{FF2B5EF4-FFF2-40B4-BE49-F238E27FC236}">
                    <a16:creationId id="{69DD1CEC-4B63-458D-AA63-847923E809A7}"/>
                  </a:ext>
                </a:extLst>
              </p:cNvPr>
              <p:cNvSpPr/>
              <p:nvPr/>
            </p:nvSpPr>
            <p:spPr bwMode="auto">
              <a:xfrm flipV="false" flipH="false">
                <a:off x="7913462" y="3614650"/>
                <a:ext cx="75933" cy="511699"/>
              </a:xfrm>
              <a:prstGeom prst="rect">
                <a:avLst/>
              </a:prstGeom>
              <a:solidFill>
                <a:srgbClr val="ED9E8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0140e51e-8bc6-447a-83f2-76f6a290527b" id="256" name="îşḻïḍè">
                <a:extLst>
                  <a:ext uri="{FF2B5EF4-FFF2-40B4-BE49-F238E27FC236}">
                    <a16:creationId id="{4B27A20B-A165-C05A-FDED-6FAC9483B297}"/>
                  </a:ext>
                </a:extLst>
              </p:cNvPr>
              <p:cNvSpPr/>
              <p:nvPr/>
            </p:nvSpPr>
            <p:spPr bwMode="auto">
              <a:xfrm flipV="false" flipH="false">
                <a:off x="8031429" y="3793320"/>
                <a:ext cx="75933" cy="333030"/>
              </a:xfrm>
              <a:prstGeom prst="rect">
                <a:avLst/>
              </a:prstGeom>
              <a:solidFill>
                <a:srgbClr val="ED9E8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92500" lnSpcReduction="10000"/>
              </a:bodyPr>
              <a:lstStyle/>
              <a:p>
                <a:pPr algn="ctr"/>
              </a:p>
            </p:txBody>
          </p:sp>
          <p:sp>
            <p:nvSpPr>
              <p:cNvPr descr="af01cfc3-eb19-45db-b3dc-1e0dcbc94bd1" id="257" name="îSľiḋê">
                <a:extLst>
                  <a:ext uri="{FF2B5EF4-FFF2-40B4-BE49-F238E27FC236}">
                    <a16:creationId id="{21A7CB2E-B8E2-257D-5B81-A7B39F0A6F4A}"/>
                  </a:ext>
                </a:extLst>
              </p:cNvPr>
              <p:cNvSpPr/>
              <p:nvPr/>
            </p:nvSpPr>
            <p:spPr bwMode="auto">
              <a:xfrm flipV="false" flipH="false">
                <a:off x="8154819" y="3871107"/>
                <a:ext cx="77289" cy="255242"/>
              </a:xfrm>
              <a:prstGeom prst="rect">
                <a:avLst/>
              </a:prstGeom>
              <a:solidFill>
                <a:srgbClr val="ED9E8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descr="b24a3439-3055-41b3-83ce-fbbd4ef7a758" id="258" name="íS1iḑè">
                <a:extLst>
                  <a:ext uri="{FF2B5EF4-FFF2-40B4-BE49-F238E27FC236}">
                    <a16:creationId id="{15745D51-2218-222B-3BB0-2B91ACB0CB96}"/>
                  </a:ext>
                </a:extLst>
              </p:cNvPr>
              <p:cNvSpPr/>
              <p:nvPr/>
            </p:nvSpPr>
            <p:spPr bwMode="auto">
              <a:xfrm flipV="false" flipH="false">
                <a:off x="8301259" y="3710670"/>
                <a:ext cx="77289" cy="415679"/>
              </a:xfrm>
              <a:prstGeom prst="rect">
                <a:avLst/>
              </a:prstGeom>
              <a:solidFill>
                <a:srgbClr val="ED9E8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2b426a75-faca-4316-8a2e-f87eff7e15e9" id="259" name="íşļiḑè">
                <a:extLst>
                  <a:ext uri="{FF2B5EF4-FFF2-40B4-BE49-F238E27FC236}">
                    <a16:creationId id="{68FAB79A-C51A-D35C-29BF-18E781369284}"/>
                  </a:ext>
                </a:extLst>
              </p:cNvPr>
              <p:cNvSpPr/>
              <p:nvPr/>
            </p:nvSpPr>
            <p:spPr bwMode="auto">
              <a:xfrm flipV="false" flipH="false">
                <a:off x="8442277" y="3619512"/>
                <a:ext cx="75933" cy="506837"/>
              </a:xfrm>
              <a:prstGeom prst="rect">
                <a:avLst/>
              </a:prstGeom>
              <a:solidFill>
                <a:srgbClr val="ED9E8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d021f2d9-a483-4014-8953-636eb01de7e0" id="260" name="işľîḋè">
                <a:extLst>
                  <a:ext uri="{FF2B5EF4-FFF2-40B4-BE49-F238E27FC236}">
                    <a16:creationId id="{1EA0F75C-7255-7CAC-E0ED-0387F788438B}"/>
                  </a:ext>
                </a:extLst>
              </p:cNvPr>
              <p:cNvSpPr/>
              <p:nvPr/>
            </p:nvSpPr>
            <p:spPr bwMode="auto">
              <a:xfrm flipV="false" flipH="false">
                <a:off x="7828038" y="3460290"/>
                <a:ext cx="764748" cy="675782"/>
              </a:xfrm>
              <a:custGeom>
                <a:avLst/>
                <a:gdLst>
                  <a:gd fmla="*/ 564 w 564" name="T0"/>
                  <a:gd fmla="*/ 556 h 556" name="T1"/>
                  <a:gd fmla="*/ 0 w 564" name="T2"/>
                  <a:gd fmla="*/ 556 h 556" name="T3"/>
                  <a:gd fmla="*/ 0 w 564" name="T4"/>
                  <a:gd fmla="*/ 0 h 556" name="T5"/>
                  <a:gd fmla="*/ 17 w 564" name="T6"/>
                  <a:gd fmla="*/ 0 h 556" name="T7"/>
                  <a:gd fmla="*/ 17 w 564" name="T8"/>
                  <a:gd fmla="*/ 540 h 556" name="T9"/>
                  <a:gd fmla="*/ 564 w 564" name="T10"/>
                  <a:gd fmla="*/ 540 h 556" name="T11"/>
                  <a:gd fmla="*/ 564 w 564" name="T12"/>
                  <a:gd fmla="*/ 556 h 55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556" w="564">
                    <a:moveTo>
                      <a:pt x="564" y="556"/>
                    </a:moveTo>
                    <a:lnTo>
                      <a:pt x="0" y="556"/>
                    </a:lnTo>
                    <a:lnTo>
                      <a:pt x="0" y="0"/>
                    </a:lnTo>
                    <a:lnTo>
                      <a:pt x="17" y="0"/>
                    </a:lnTo>
                    <a:lnTo>
                      <a:pt x="17" y="540"/>
                    </a:lnTo>
                    <a:lnTo>
                      <a:pt x="564" y="540"/>
                    </a:lnTo>
                    <a:lnTo>
                      <a:pt x="564" y="556"/>
                    </a:lnTo>
                    <a:close/>
                  </a:path>
                </a:pathLst>
              </a:cu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70fce6fd-e7e7-44f3-be62-7bb27c6d9962" id="261" name="ïṣ1ïḑé">
                <a:extLst>
                  <a:ext uri="{FF2B5EF4-FFF2-40B4-BE49-F238E27FC236}">
                    <a16:creationId id="{A686A02C-61E6-A569-8E9D-553A4FF5AA75}"/>
                  </a:ext>
                </a:extLst>
              </p:cNvPr>
              <p:cNvSpPr/>
              <p:nvPr/>
            </p:nvSpPr>
            <p:spPr bwMode="auto">
              <a:xfrm flipV="false" flipH="false">
                <a:off x="9668044" y="2630147"/>
                <a:ext cx="668477" cy="597994"/>
              </a:xfrm>
              <a:custGeom>
                <a:avLst/>
                <a:gdLst>
                  <a:gd fmla="*/ 237 w 237" name="T0"/>
                  <a:gd fmla="*/ 119 h 237" name="T1"/>
                  <a:gd fmla="*/ 118 w 237" name="T2"/>
                  <a:gd fmla="*/ 237 h 237" name="T3"/>
                  <a:gd fmla="*/ 0 w 237" name="T4"/>
                  <a:gd fmla="*/ 119 h 237" name="T5"/>
                  <a:gd fmla="*/ 118 w 237" name="T6"/>
                  <a:gd fmla="*/ 0 h 237" name="T7"/>
                  <a:gd fmla="*/ 118 w 237" name="T8"/>
                  <a:gd fmla="*/ 119 h 237" name="T9"/>
                  <a:gd fmla="*/ 237 w 237" name="T10"/>
                  <a:gd fmla="*/ 119 h 237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237" w="237">
                    <a:moveTo>
                      <a:pt x="237" y="119"/>
                    </a:moveTo>
                    <a:cubicBezTo>
                      <a:pt x="237" y="184"/>
                      <a:pt x="184" y="237"/>
                      <a:pt x="118" y="237"/>
                    </a:cubicBezTo>
                    <a:cubicBezTo>
                      <a:pt x="53" y="237"/>
                      <a:pt x="0" y="184"/>
                      <a:pt x="0" y="119"/>
                    </a:cubicBezTo>
                    <a:cubicBezTo>
                      <a:pt x="0" y="53"/>
                      <a:pt x="53" y="0"/>
                      <a:pt x="118" y="0"/>
                    </a:cubicBezTo>
                    <a:cubicBezTo>
                      <a:pt x="118" y="119"/>
                      <a:pt x="118" y="119"/>
                      <a:pt x="118" y="119"/>
                    </a:cubicBezTo>
                    <a:lnTo>
                      <a:pt x="237" y="119"/>
                    </a:lnTo>
                    <a:close/>
                  </a:path>
                </a:pathLst>
              </a:custGeom>
              <a:solidFill>
                <a:srgbClr val="ED9E8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3ddac840-95c8-4b4f-9c09-7d40065a2acd" id="262" name="ïśľîḋe">
                <a:extLst>
                  <a:ext uri="{FF2B5EF4-FFF2-40B4-BE49-F238E27FC236}">
                    <a16:creationId id="{B6C5AD06-BD2C-5B75-63D8-F59AF3A8762C}"/>
                  </a:ext>
                </a:extLst>
              </p:cNvPr>
              <p:cNvSpPr/>
              <p:nvPr/>
            </p:nvSpPr>
            <p:spPr bwMode="auto">
              <a:xfrm flipV="false" flipH="false">
                <a:off x="10034148" y="2599761"/>
                <a:ext cx="336273" cy="297782"/>
              </a:xfrm>
              <a:custGeom>
                <a:avLst/>
                <a:gdLst>
                  <a:gd fmla="*/ 119 w 119" name="T0"/>
                  <a:gd fmla="*/ 118 h 118" name="T1"/>
                  <a:gd fmla="*/ 0 w 119" name="T2"/>
                  <a:gd fmla="*/ 118 h 118" name="T3"/>
                  <a:gd fmla="*/ 0 w 119" name="T4"/>
                  <a:gd fmla="*/ 0 h 118" name="T5"/>
                  <a:gd fmla="*/ 119 w 119" name="T6"/>
                  <a:gd fmla="*/ 118 h 118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118" w="119">
                    <a:moveTo>
                      <a:pt x="119" y="11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6" y="0"/>
                      <a:pt x="119" y="53"/>
                      <a:pt x="119" y="118"/>
                    </a:cubicBezTo>
                    <a:close/>
                  </a:path>
                </a:pathLst>
              </a:custGeom>
              <a:solidFill>
                <a:srgbClr val="FDE4A4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85000" lnSpcReduction="10000"/>
              </a:bodyPr>
              <a:lstStyle/>
              <a:p>
                <a:pPr algn="ctr"/>
              </a:p>
            </p:txBody>
          </p:sp>
          <p:sp>
            <p:nvSpPr>
              <p:cNvPr descr="184205fc-2f14-491e-954f-0f819d7b1489" id="263" name="îśļíḓê">
                <a:extLst>
                  <a:ext uri="{FF2B5EF4-FFF2-40B4-BE49-F238E27FC236}">
                    <a16:creationId id="{DF76C00B-ECB9-1D9A-7E25-86DA2DEED10C}"/>
                  </a:ext>
                </a:extLst>
              </p:cNvPr>
              <p:cNvSpPr/>
              <p:nvPr/>
            </p:nvSpPr>
            <p:spPr bwMode="auto">
              <a:xfrm flipV="false" flipH="false">
                <a:off x="8161599" y="2665395"/>
                <a:ext cx="177628" cy="20662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800f2c37-9880-46e4-b7ab-fb0e77009681" id="264" name="iş1iḋe">
                <a:extLst>
                  <a:ext uri="{FF2B5EF4-FFF2-40B4-BE49-F238E27FC236}">
                    <a16:creationId id="{B202D3E7-E6E7-3E57-9FF4-9198114E3C23}"/>
                  </a:ext>
                </a:extLst>
              </p:cNvPr>
              <p:cNvSpPr/>
              <p:nvPr/>
            </p:nvSpPr>
            <p:spPr bwMode="auto">
              <a:xfrm flipV="false" flipH="false">
                <a:off x="7947361" y="2879312"/>
                <a:ext cx="180340" cy="20662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597f615b-dd68-4cc2-a584-d9cd20b129bc" id="265" name="îṩlîḓè">
                <a:extLst>
                  <a:ext uri="{FF2B5EF4-FFF2-40B4-BE49-F238E27FC236}">
                    <a16:creationId id="{A8247F1F-457F-FEA4-C214-C13724C94548}"/>
                  </a:ext>
                </a:extLst>
              </p:cNvPr>
              <p:cNvSpPr/>
              <p:nvPr/>
            </p:nvSpPr>
            <p:spPr bwMode="auto">
              <a:xfrm flipV="false" flipH="false">
                <a:off x="7947361" y="2829478"/>
                <a:ext cx="292883" cy="20662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b924c133-df09-4413-bad8-98a8749d02b5" id="266" name="ïsḻidé">
                <a:extLst>
                  <a:ext uri="{FF2B5EF4-FFF2-40B4-BE49-F238E27FC236}">
                    <a16:creationId id="{E797E3BB-F8F6-3605-89B8-31A8EE1F19D8}"/>
                  </a:ext>
                </a:extLst>
              </p:cNvPr>
              <p:cNvSpPr/>
              <p:nvPr/>
            </p:nvSpPr>
            <p:spPr bwMode="auto">
              <a:xfrm flipV="false" flipH="false">
                <a:off x="8268717" y="2829478"/>
                <a:ext cx="70509" cy="20662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ef6eedf2-77db-4056-a22f-5c132a497049" id="267" name="îṣľíḋè">
                <a:extLst>
                  <a:ext uri="{FF2B5EF4-FFF2-40B4-BE49-F238E27FC236}">
                    <a16:creationId id="{F039761A-9527-68D5-BA9C-D22A27719110}"/>
                  </a:ext>
                </a:extLst>
              </p:cNvPr>
              <p:cNvSpPr/>
              <p:nvPr/>
            </p:nvSpPr>
            <p:spPr bwMode="auto">
              <a:xfrm flipV="false" flipH="false">
                <a:off x="8381260" y="2829478"/>
                <a:ext cx="170848" cy="20662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c65025e-1e25-4eb9-a540-d7a77991ce29" id="268" name="ïṣḷíḍè">
                <a:extLst>
                  <a:ext uri="{FF2B5EF4-FFF2-40B4-BE49-F238E27FC236}">
                    <a16:creationId id="{7E3D23A2-ACBE-B8E2-C539-16E546D7E49B}"/>
                  </a:ext>
                </a:extLst>
              </p:cNvPr>
              <p:cNvSpPr/>
              <p:nvPr/>
            </p:nvSpPr>
            <p:spPr bwMode="auto">
              <a:xfrm flipV="false" flipH="false">
                <a:off x="7947361" y="2778431"/>
                <a:ext cx="211526" cy="20662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7170453f-b056-40e2-a0e3-7de733acf863" id="269" name="îŝ1îḍe">
                <a:extLst>
                  <a:ext uri="{FF2B5EF4-FFF2-40B4-BE49-F238E27FC236}">
                    <a16:creationId id="{E9003071-68DF-56C6-7467-BFEB1721F2B0}"/>
                  </a:ext>
                </a:extLst>
              </p:cNvPr>
              <p:cNvSpPr/>
              <p:nvPr/>
            </p:nvSpPr>
            <p:spPr bwMode="auto">
              <a:xfrm flipV="false" flipH="false">
                <a:off x="8191430" y="2778431"/>
                <a:ext cx="147798" cy="20662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f91a1092-c115-4b3c-947d-9f7ea5872f55" id="270" name="íŝľïde">
                <a:extLst>
                  <a:ext uri="{FF2B5EF4-FFF2-40B4-BE49-F238E27FC236}">
                    <a16:creationId id="{170469AF-E472-BDE2-D20B-A2BFA00A3ADB}"/>
                  </a:ext>
                </a:extLst>
              </p:cNvPr>
              <p:cNvSpPr/>
              <p:nvPr/>
            </p:nvSpPr>
            <p:spPr bwMode="auto">
              <a:xfrm flipV="false" flipH="false">
                <a:off x="8381260" y="2778431"/>
                <a:ext cx="107120" cy="20662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f8d45b3c-210f-49c6-96be-a03bbcfff373" id="271" name="íśľïḓe">
                <a:extLst>
                  <a:ext uri="{FF2B5EF4-FFF2-40B4-BE49-F238E27FC236}">
                    <a16:creationId id="{A80149A2-B00F-8D00-8590-596D8A58403B}"/>
                  </a:ext>
                </a:extLst>
              </p:cNvPr>
              <p:cNvSpPr/>
              <p:nvPr/>
            </p:nvSpPr>
            <p:spPr bwMode="auto">
              <a:xfrm flipV="false" flipH="false">
                <a:off x="8256514" y="2879312"/>
                <a:ext cx="88136" cy="20662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382f30bc-6dc7-47cf-94c0-b41ce459e182" id="272" name="íṥ1ïḑe">
                <a:extLst>
                  <a:ext uri="{FF2B5EF4-FFF2-40B4-BE49-F238E27FC236}">
                    <a16:creationId id="{292A3A0F-B4F0-A8F3-D30C-88B45B944D01}"/>
                  </a:ext>
                </a:extLst>
              </p:cNvPr>
              <p:cNvSpPr/>
              <p:nvPr/>
            </p:nvSpPr>
            <p:spPr bwMode="auto">
              <a:xfrm flipV="false" flipH="false">
                <a:off x="8146683" y="2879312"/>
                <a:ext cx="65085" cy="20662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5e63f0a8-046d-4a20-a167-f8db92815824" id="273" name="íṧḷîḋé">
                <a:extLst>
                  <a:ext uri="{FF2B5EF4-FFF2-40B4-BE49-F238E27FC236}">
                    <a16:creationId id="{446A38A7-2B76-F464-3755-DAD9BFA9BCD0}"/>
                  </a:ext>
                </a:extLst>
              </p:cNvPr>
              <p:cNvSpPr/>
              <p:nvPr/>
            </p:nvSpPr>
            <p:spPr bwMode="auto">
              <a:xfrm flipV="false" flipH="false">
                <a:off x="8933127" y="2590038"/>
                <a:ext cx="290171" cy="260104"/>
              </a:xfrm>
              <a:custGeom>
                <a:avLst/>
                <a:gdLst>
                  <a:gd fmla="*/ 214 w 214" name="T0"/>
                  <a:gd fmla="*/ 214 h 214" name="T1"/>
                  <a:gd fmla="*/ 0 w 214" name="T2"/>
                  <a:gd fmla="*/ 214 h 214" name="T3"/>
                  <a:gd fmla="*/ 0 w 214" name="T4"/>
                  <a:gd fmla="*/ 0 h 214" name="T5"/>
                  <a:gd fmla="*/ 214 w 214" name="T6"/>
                  <a:gd fmla="*/ 0 h 214" name="T7"/>
                  <a:gd fmla="*/ 214 w 214" name="T8"/>
                  <a:gd fmla="*/ 214 h 214" name="T9"/>
                  <a:gd fmla="*/ 17 w 214" name="T10"/>
                  <a:gd fmla="*/ 197 h 214" name="T11"/>
                  <a:gd fmla="*/ 197 w 214" name="T12"/>
                  <a:gd fmla="*/ 197 h 214" name="T13"/>
                  <a:gd fmla="*/ 197 w 214" name="T14"/>
                  <a:gd fmla="*/ 16 h 214" name="T15"/>
                  <a:gd fmla="*/ 17 w 214" name="T16"/>
                  <a:gd fmla="*/ 16 h 214" name="T17"/>
                  <a:gd fmla="*/ 17 w 214" name="T18"/>
                  <a:gd fmla="*/ 197 h 214" name="T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b="b" l="0" r="r" t="0"/>
                <a:pathLst>
                  <a:path h="214" w="214">
                    <a:moveTo>
                      <a:pt x="214" y="214"/>
                    </a:moveTo>
                    <a:lnTo>
                      <a:pt x="0" y="214"/>
                    </a:lnTo>
                    <a:lnTo>
                      <a:pt x="0" y="0"/>
                    </a:lnTo>
                    <a:lnTo>
                      <a:pt x="214" y="0"/>
                    </a:lnTo>
                    <a:lnTo>
                      <a:pt x="214" y="214"/>
                    </a:lnTo>
                    <a:close/>
                    <a:moveTo>
                      <a:pt x="17" y="197"/>
                    </a:moveTo>
                    <a:lnTo>
                      <a:pt x="197" y="197"/>
                    </a:lnTo>
                    <a:lnTo>
                      <a:pt x="197" y="16"/>
                    </a:lnTo>
                    <a:lnTo>
                      <a:pt x="17" y="16"/>
                    </a:lnTo>
                    <a:lnTo>
                      <a:pt x="17" y="197"/>
                    </a:lnTo>
                    <a:close/>
                  </a:path>
                </a:pathLst>
              </a:cu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descr="ee650cbd-e4c9-4bb5-9c36-26c104f118aa" id="274" name="îṩḻïďe">
                <a:extLst>
                  <a:ext uri="{FF2B5EF4-FFF2-40B4-BE49-F238E27FC236}">
                    <a16:creationId id="{22E9E537-8860-61CA-686B-03209F8A9C3B}"/>
                  </a:ext>
                </a:extLst>
              </p:cNvPr>
              <p:cNvSpPr/>
              <p:nvPr/>
            </p:nvSpPr>
            <p:spPr bwMode="auto">
              <a:xfrm flipV="false" flipH="false">
                <a:off x="8935839" y="2592469"/>
                <a:ext cx="284747" cy="254027"/>
              </a:xfrm>
              <a:custGeom>
                <a:avLst/>
                <a:gdLst>
                  <a:gd fmla="*/ 12 w 210" name="T0"/>
                  <a:gd fmla="*/ 209 h 209" name="T1"/>
                  <a:gd fmla="*/ 0 w 210" name="T2"/>
                  <a:gd fmla="*/ 197 h 209" name="T3"/>
                  <a:gd fmla="*/ 197 w 210" name="T4"/>
                  <a:gd fmla="*/ 0 h 209" name="T5"/>
                  <a:gd fmla="*/ 210 w 210" name="T6"/>
                  <a:gd fmla="*/ 12 h 209" name="T7"/>
                  <a:gd fmla="*/ 12 w 210" name="T8"/>
                  <a:gd fmla="*/ 209 h 209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09" w="210">
                    <a:moveTo>
                      <a:pt x="12" y="209"/>
                    </a:moveTo>
                    <a:lnTo>
                      <a:pt x="0" y="197"/>
                    </a:lnTo>
                    <a:lnTo>
                      <a:pt x="197" y="0"/>
                    </a:lnTo>
                    <a:lnTo>
                      <a:pt x="210" y="12"/>
                    </a:lnTo>
                    <a:lnTo>
                      <a:pt x="12" y="209"/>
                    </a:lnTo>
                    <a:close/>
                  </a:path>
                </a:pathLst>
              </a:cu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descr="fbd5e8cb-2b0e-472c-9cc7-83f3c44e89d2" id="275" name="íṡḷîḓè">
                <a:extLst>
                  <a:ext uri="{FF2B5EF4-FFF2-40B4-BE49-F238E27FC236}">
                    <a16:creationId id="{9664127B-225C-F7C4-CADD-3F1E4BA41C4D}"/>
                  </a:ext>
                </a:extLst>
              </p:cNvPr>
              <p:cNvSpPr/>
              <p:nvPr/>
            </p:nvSpPr>
            <p:spPr bwMode="auto">
              <a:xfrm flipV="false" flipH="false">
                <a:off x="8935839" y="2592469"/>
                <a:ext cx="284747" cy="254027"/>
              </a:xfrm>
              <a:custGeom>
                <a:avLst/>
                <a:gdLst>
                  <a:gd fmla="*/ 197 w 210" name="T0"/>
                  <a:gd fmla="*/ 209 h 209" name="T1"/>
                  <a:gd fmla="*/ 0 w 210" name="T2"/>
                  <a:gd fmla="*/ 12 h 209" name="T3"/>
                  <a:gd fmla="*/ 12 w 210" name="T4"/>
                  <a:gd fmla="*/ 0 h 209" name="T5"/>
                  <a:gd fmla="*/ 210 w 210" name="T6"/>
                  <a:gd fmla="*/ 197 h 209" name="T7"/>
                  <a:gd fmla="*/ 197 w 210" name="T8"/>
                  <a:gd fmla="*/ 209 h 209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09" w="210">
                    <a:moveTo>
                      <a:pt x="197" y="209"/>
                    </a:moveTo>
                    <a:lnTo>
                      <a:pt x="0" y="12"/>
                    </a:lnTo>
                    <a:lnTo>
                      <a:pt x="12" y="0"/>
                    </a:lnTo>
                    <a:lnTo>
                      <a:pt x="210" y="197"/>
                    </a:lnTo>
                    <a:lnTo>
                      <a:pt x="197" y="209"/>
                    </a:lnTo>
                    <a:close/>
                  </a:path>
                </a:pathLst>
              </a:cu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70000" lnSpcReduction="20000"/>
              </a:bodyPr>
              <a:lstStyle/>
              <a:p>
                <a:pPr algn="ctr"/>
              </a:p>
            </p:txBody>
          </p:sp>
          <p:sp>
            <p:nvSpPr>
              <p:cNvPr descr="b64bec57-c7df-4603-933d-83afe539771d" id="276" name="íṧļíďe">
                <a:extLst>
                  <a:ext uri="{FF2B5EF4-FFF2-40B4-BE49-F238E27FC236}">
                    <a16:creationId id="{CEDD3554-31D4-9F56-5137-16406F26D216}"/>
                  </a:ext>
                </a:extLst>
              </p:cNvPr>
              <p:cNvSpPr/>
              <p:nvPr/>
            </p:nvSpPr>
            <p:spPr bwMode="auto">
              <a:xfrm flipV="false" flipH="false">
                <a:off x="8943974" y="2887819"/>
                <a:ext cx="524749" cy="21878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f1be7e2e-449f-4f7c-a455-4a6930e83ff6" id="277" name="ïşḻíďê">
                <a:extLst>
                  <a:ext uri="{FF2B5EF4-FFF2-40B4-BE49-F238E27FC236}">
                    <a16:creationId id="{4B5DE45F-D107-59BB-298D-0D5E35AA61A6}"/>
                  </a:ext>
                </a:extLst>
              </p:cNvPr>
              <p:cNvSpPr/>
              <p:nvPr/>
            </p:nvSpPr>
            <p:spPr bwMode="auto">
              <a:xfrm flipV="false" flipH="false">
                <a:off x="8943974" y="2951021"/>
                <a:ext cx="431188" cy="21878"/>
              </a:xfrm>
              <a:prstGeom prst="rect">
                <a:avLst/>
              </a:prstGeom>
              <a:solidFill>
                <a:srgbClr val="F98CA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1574a609-6920-4606-8db9-d218179e5cb6" id="278" name="iŝ1ïdé">
                <a:extLst>
                  <a:ext uri="{FF2B5EF4-FFF2-40B4-BE49-F238E27FC236}">
                    <a16:creationId id="{30E035F1-B74A-0DEB-41BF-99B1214B2C4D}"/>
                  </a:ext>
                </a:extLst>
              </p:cNvPr>
              <p:cNvSpPr/>
              <p:nvPr/>
            </p:nvSpPr>
            <p:spPr bwMode="auto">
              <a:xfrm flipV="false" flipH="false">
                <a:off x="7265323" y="4269770"/>
                <a:ext cx="489494" cy="55910"/>
              </a:xfrm>
              <a:custGeom>
                <a:avLst/>
                <a:gdLst>
                  <a:gd fmla="*/ 0 w 361" name="T0"/>
                  <a:gd fmla="*/ 0 h 46" name="T1"/>
                  <a:gd fmla="*/ 0 w 361" name="T2"/>
                  <a:gd fmla="*/ 44 h 46" name="T3"/>
                  <a:gd fmla="*/ 361 w 361" name="T4"/>
                  <a:gd fmla="*/ 46 h 46" name="T5"/>
                  <a:gd fmla="*/ 355 w 361" name="T6"/>
                  <a:gd fmla="*/ 23 h 46" name="T7"/>
                  <a:gd fmla="*/ 0 w 361" name="T8"/>
                  <a:gd fmla="*/ 0 h 46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46" w="361">
                    <a:moveTo>
                      <a:pt x="0" y="0"/>
                    </a:moveTo>
                    <a:lnTo>
                      <a:pt x="0" y="44"/>
                    </a:lnTo>
                    <a:lnTo>
                      <a:pt x="361" y="46"/>
                    </a:lnTo>
                    <a:lnTo>
                      <a:pt x="355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152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c65baaec-ee8a-42b5-b491-e4e6dd1072fb" id="279" name="îŝľïḍé">
                <a:extLst>
                  <a:ext uri="{FF2B5EF4-FFF2-40B4-BE49-F238E27FC236}">
                    <a16:creationId id="{0EE4DB21-A97A-788F-DA5F-83933A8A56A4}"/>
                  </a:ext>
                </a:extLst>
              </p:cNvPr>
              <p:cNvSpPr/>
              <p:nvPr/>
            </p:nvSpPr>
            <p:spPr bwMode="auto">
              <a:xfrm flipV="false" flipH="false">
                <a:off x="7208374" y="4323249"/>
                <a:ext cx="341697" cy="1662716"/>
              </a:xfrm>
              <a:custGeom>
                <a:avLst/>
                <a:gdLst>
                  <a:gd fmla="*/ 20 w 121" name="T0"/>
                  <a:gd fmla="*/ 0 h 659" name="T1"/>
                  <a:gd fmla="*/ 8 w 121" name="T2"/>
                  <a:gd fmla="*/ 124 h 659" name="T3"/>
                  <a:gd fmla="*/ 8 w 121" name="T4"/>
                  <a:gd fmla="*/ 188 h 659" name="T5"/>
                  <a:gd fmla="*/ 13 w 121" name="T6"/>
                  <a:gd fmla="*/ 659 h 659" name="T7"/>
                  <a:gd fmla="*/ 78 w 121" name="T8"/>
                  <a:gd fmla="*/ 659 h 659" name="T9"/>
                  <a:gd fmla="*/ 104 w 121" name="T10"/>
                  <a:gd fmla="*/ 359 h 659" name="T11"/>
                  <a:gd fmla="*/ 121 w 121" name="T12"/>
                  <a:gd fmla="*/ 1 h 659" name="T13"/>
                  <a:gd fmla="*/ 20 w 121" name="T14"/>
                  <a:gd fmla="*/ 0 h 659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659" w="121">
                    <a:moveTo>
                      <a:pt x="20" y="0"/>
                    </a:moveTo>
                    <a:cubicBezTo>
                      <a:pt x="20" y="0"/>
                      <a:pt x="0" y="84"/>
                      <a:pt x="8" y="124"/>
                    </a:cubicBezTo>
                    <a:cubicBezTo>
                      <a:pt x="8" y="141"/>
                      <a:pt x="8" y="188"/>
                      <a:pt x="8" y="188"/>
                    </a:cubicBezTo>
                    <a:cubicBezTo>
                      <a:pt x="13" y="659"/>
                      <a:pt x="13" y="659"/>
                      <a:pt x="13" y="659"/>
                    </a:cubicBezTo>
                    <a:cubicBezTo>
                      <a:pt x="78" y="659"/>
                      <a:pt x="78" y="659"/>
                      <a:pt x="78" y="659"/>
                    </a:cubicBezTo>
                    <a:cubicBezTo>
                      <a:pt x="104" y="359"/>
                      <a:pt x="104" y="359"/>
                      <a:pt x="104" y="359"/>
                    </a:cubicBezTo>
                    <a:cubicBezTo>
                      <a:pt x="121" y="1"/>
                      <a:pt x="121" y="1"/>
                      <a:pt x="121" y="1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4E2B4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3d45d175-48b7-45ce-8c53-33f0b2b9af2f" id="280" name="iṩľíḑè">
                <a:extLst>
                  <a:ext uri="{FF2B5EF4-FFF2-40B4-BE49-F238E27FC236}">
                    <a16:creationId id="{524DD7E7-AE05-7DC3-7DC1-927AB1B9FCB0}"/>
                  </a:ext>
                </a:extLst>
              </p:cNvPr>
              <p:cNvSpPr/>
              <p:nvPr/>
            </p:nvSpPr>
            <p:spPr bwMode="auto">
              <a:xfrm flipV="false" flipH="false">
                <a:off x="7323629" y="4426561"/>
                <a:ext cx="221018" cy="1289578"/>
              </a:xfrm>
              <a:custGeom>
                <a:avLst/>
                <a:gdLst>
                  <a:gd fmla="*/ 78 w 78" name="T0"/>
                  <a:gd fmla="*/ 0 h 511" name="T1"/>
                  <a:gd fmla="*/ 77 w 78" name="T2"/>
                  <a:gd fmla="*/ 1 h 511" name="T3"/>
                  <a:gd fmla="*/ 36 w 78" name="T4"/>
                  <a:gd fmla="*/ 159 h 511" name="T5"/>
                  <a:gd fmla="*/ 36 w 78" name="T6"/>
                  <a:gd fmla="*/ 180 h 511" name="T7"/>
                  <a:gd fmla="*/ 11 w 78" name="T8"/>
                  <a:gd fmla="*/ 349 h 511" name="T9"/>
                  <a:gd fmla="*/ 21 w 78" name="T10"/>
                  <a:gd fmla="*/ 390 h 511" name="T11"/>
                  <a:gd fmla="*/ 46 w 78" name="T12"/>
                  <a:gd fmla="*/ 511 h 511" name="T13"/>
                  <a:gd fmla="*/ 63 w 78" name="T14"/>
                  <a:gd fmla="*/ 318 h 511" name="T15"/>
                  <a:gd fmla="*/ 78 w 78" name="T16"/>
                  <a:gd fmla="*/ 0 h 511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511" w="78">
                    <a:moveTo>
                      <a:pt x="78" y="0"/>
                    </a:moveTo>
                    <a:cubicBezTo>
                      <a:pt x="77" y="1"/>
                      <a:pt x="77" y="1"/>
                      <a:pt x="77" y="1"/>
                    </a:cubicBezTo>
                    <a:cubicBezTo>
                      <a:pt x="30" y="40"/>
                      <a:pt x="13" y="103"/>
                      <a:pt x="36" y="159"/>
                    </a:cubicBezTo>
                    <a:cubicBezTo>
                      <a:pt x="38" y="165"/>
                      <a:pt x="38" y="174"/>
                      <a:pt x="36" y="180"/>
                    </a:cubicBezTo>
                    <a:cubicBezTo>
                      <a:pt x="21" y="207"/>
                      <a:pt x="0" y="317"/>
                      <a:pt x="11" y="349"/>
                    </a:cubicBezTo>
                    <a:cubicBezTo>
                      <a:pt x="15" y="363"/>
                      <a:pt x="21" y="376"/>
                      <a:pt x="21" y="390"/>
                    </a:cubicBezTo>
                    <a:cubicBezTo>
                      <a:pt x="25" y="433"/>
                      <a:pt x="19" y="482"/>
                      <a:pt x="46" y="511"/>
                    </a:cubicBezTo>
                    <a:cubicBezTo>
                      <a:pt x="63" y="318"/>
                      <a:pt x="63" y="318"/>
                      <a:pt x="63" y="31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3D213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8104c3c1-cd7b-40eb-8786-a701c6daf0a1" id="281" name="îŝḷîḑê">
                <a:extLst>
                  <a:ext uri="{FF2B5EF4-FFF2-40B4-BE49-F238E27FC236}">
                    <a16:creationId id="{2E382F11-D20D-B787-7FF1-C12F576D69FA}"/>
                  </a:ext>
                </a:extLst>
              </p:cNvPr>
              <p:cNvSpPr/>
              <p:nvPr/>
            </p:nvSpPr>
            <p:spPr bwMode="auto">
              <a:xfrm flipV="false" flipH="false">
                <a:off x="7383290" y="4323249"/>
                <a:ext cx="465087" cy="1662716"/>
              </a:xfrm>
              <a:custGeom>
                <a:avLst/>
                <a:gdLst>
                  <a:gd fmla="*/ 132 w 165" name="T0"/>
                  <a:gd fmla="*/ 1 h 659" name="T1"/>
                  <a:gd fmla="*/ 147 w 165" name="T2"/>
                  <a:gd fmla="*/ 41 h 659" name="T3"/>
                  <a:gd fmla="*/ 165 w 165" name="T4"/>
                  <a:gd fmla="*/ 332 h 659" name="T5"/>
                  <a:gd fmla="*/ 162 w 165" name="T6"/>
                  <a:gd fmla="*/ 659 h 659" name="T7"/>
                  <a:gd fmla="*/ 97 w 165" name="T8"/>
                  <a:gd fmla="*/ 659 h 659" name="T9"/>
                  <a:gd fmla="*/ 74 w 165" name="T10"/>
                  <a:gd fmla="*/ 474 h 659" name="T11"/>
                  <a:gd fmla="*/ 68 w 165" name="T12"/>
                  <a:gd fmla="*/ 330 h 659" name="T13"/>
                  <a:gd fmla="*/ 68 w 165" name="T14"/>
                  <a:gd fmla="*/ 328 h 659" name="T15"/>
                  <a:gd fmla="*/ 12 w 165" name="T16"/>
                  <a:gd fmla="*/ 81 h 659" name="T17"/>
                  <a:gd fmla="*/ 0 w 165" name="T18"/>
                  <a:gd fmla="*/ 0 h 659" name="T19"/>
                  <a:gd fmla="*/ 132 w 165" name="T20"/>
                  <a:gd fmla="*/ 1 h 659" name="T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b="b" l="0" r="r" t="0"/>
                <a:pathLst>
                  <a:path h="659" w="165">
                    <a:moveTo>
                      <a:pt x="132" y="1"/>
                    </a:moveTo>
                    <a:cubicBezTo>
                      <a:pt x="147" y="41"/>
                      <a:pt x="147" y="41"/>
                      <a:pt x="147" y="41"/>
                    </a:cubicBezTo>
                    <a:cubicBezTo>
                      <a:pt x="165" y="332"/>
                      <a:pt x="165" y="332"/>
                      <a:pt x="165" y="332"/>
                    </a:cubicBezTo>
                    <a:cubicBezTo>
                      <a:pt x="162" y="659"/>
                      <a:pt x="162" y="659"/>
                      <a:pt x="162" y="659"/>
                    </a:cubicBezTo>
                    <a:cubicBezTo>
                      <a:pt x="97" y="659"/>
                      <a:pt x="97" y="659"/>
                      <a:pt x="97" y="659"/>
                    </a:cubicBezTo>
                    <a:cubicBezTo>
                      <a:pt x="74" y="474"/>
                      <a:pt x="74" y="474"/>
                      <a:pt x="74" y="474"/>
                    </a:cubicBezTo>
                    <a:cubicBezTo>
                      <a:pt x="70" y="444"/>
                      <a:pt x="68" y="361"/>
                      <a:pt x="68" y="330"/>
                    </a:cubicBezTo>
                    <a:cubicBezTo>
                      <a:pt x="68" y="328"/>
                      <a:pt x="68" y="328"/>
                      <a:pt x="68" y="328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4E2B4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1d05d09a-9511-4354-ae48-56ab226a63b3" id="282" name="îsḻîḓè">
                <a:extLst>
                  <a:ext uri="{FF2B5EF4-FFF2-40B4-BE49-F238E27FC236}">
                    <a16:creationId id="{C56A7487-1D9E-EE02-4021-543F0310907D}"/>
                  </a:ext>
                </a:extLst>
              </p:cNvPr>
              <p:cNvSpPr/>
              <p:nvPr/>
            </p:nvSpPr>
            <p:spPr bwMode="auto">
              <a:xfrm flipV="false" flipH="false">
                <a:off x="7459223" y="3308360"/>
                <a:ext cx="268476" cy="245519"/>
              </a:xfrm>
              <a:custGeom>
                <a:avLst/>
                <a:gdLst>
                  <a:gd fmla="*/ 42 w 198" name="T0"/>
                  <a:gd fmla="*/ 0 h 202" name="T1"/>
                  <a:gd fmla="*/ 0 w 198" name="T2"/>
                  <a:gd fmla="*/ 150 h 202" name="T3"/>
                  <a:gd fmla="*/ 169 w 198" name="T4"/>
                  <a:gd fmla="*/ 202 h 202" name="T5"/>
                  <a:gd fmla="*/ 198 w 198" name="T6"/>
                  <a:gd fmla="*/ 48 h 202" name="T7"/>
                  <a:gd fmla="*/ 42 w 198" name="T8"/>
                  <a:gd fmla="*/ 0 h 202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02" w="198">
                    <a:moveTo>
                      <a:pt x="42" y="0"/>
                    </a:moveTo>
                    <a:lnTo>
                      <a:pt x="0" y="150"/>
                    </a:lnTo>
                    <a:lnTo>
                      <a:pt x="169" y="202"/>
                    </a:lnTo>
                    <a:lnTo>
                      <a:pt x="198" y="4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descr="397baa59-eebd-4c66-9cef-3c94f8761f31" id="283" name="îSľiḓe">
                <a:extLst>
                  <a:ext uri="{FF2B5EF4-FFF2-40B4-BE49-F238E27FC236}">
                    <a16:creationId id="{00849002-0148-550E-4FBC-1C6178DDA450}"/>
                  </a:ext>
                </a:extLst>
              </p:cNvPr>
              <p:cNvSpPr/>
              <p:nvPr/>
            </p:nvSpPr>
            <p:spPr bwMode="auto">
              <a:xfrm flipV="false" flipH="false">
                <a:off x="7459223" y="3308360"/>
                <a:ext cx="231866" cy="245519"/>
              </a:xfrm>
              <a:custGeom>
                <a:avLst/>
                <a:gdLst>
                  <a:gd fmla="*/ 35 w 82" name="T0"/>
                  <a:gd fmla="*/ 18 h 97" name="T1"/>
                  <a:gd fmla="*/ 34 w 82" name="T2"/>
                  <a:gd fmla="*/ 4 h 97" name="T3"/>
                  <a:gd fmla="*/ 20 w 82" name="T4"/>
                  <a:gd fmla="*/ 0 h 97" name="T5"/>
                  <a:gd fmla="*/ 0 w 82" name="T6"/>
                  <a:gd fmla="*/ 72 h 97" name="T7"/>
                  <a:gd fmla="*/ 81 w 82" name="T8"/>
                  <a:gd fmla="*/ 97 h 97" name="T9"/>
                  <a:gd fmla="*/ 82 w 82" name="T10"/>
                  <a:gd fmla="*/ 90 h 97" name="T11"/>
                  <a:gd fmla="*/ 78 w 82" name="T12"/>
                  <a:gd fmla="*/ 62 h 97" name="T13"/>
                  <a:gd fmla="*/ 35 w 82" name="T14"/>
                  <a:gd fmla="*/ 18 h 97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97" w="82">
                    <a:moveTo>
                      <a:pt x="35" y="18"/>
                    </a:moveTo>
                    <a:cubicBezTo>
                      <a:pt x="33" y="14"/>
                      <a:pt x="34" y="9"/>
                      <a:pt x="34" y="4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81" y="97"/>
                      <a:pt x="81" y="97"/>
                      <a:pt x="81" y="97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80"/>
                      <a:pt x="80" y="71"/>
                      <a:pt x="78" y="62"/>
                    </a:cubicBezTo>
                    <a:cubicBezTo>
                      <a:pt x="74" y="39"/>
                      <a:pt x="45" y="39"/>
                      <a:pt x="35" y="18"/>
                    </a:cubicBezTo>
                    <a:close/>
                  </a:path>
                </a:pathLst>
              </a:custGeom>
              <a:solidFill>
                <a:srgbClr val="F4B5B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descr="87bdf81f-8a58-4fdb-b1ea-4d97628aee27" id="284" name="iṡľide">
                <a:extLst>
                  <a:ext uri="{FF2B5EF4-FFF2-40B4-BE49-F238E27FC236}">
                    <a16:creationId id="{BE65A0DC-CA53-1404-AF18-022CB4502745}"/>
                  </a:ext>
                </a:extLst>
              </p:cNvPr>
              <p:cNvSpPr/>
              <p:nvPr/>
            </p:nvSpPr>
            <p:spPr bwMode="auto">
              <a:xfrm flipV="false" flipH="false">
                <a:off x="7516172" y="2951021"/>
                <a:ext cx="475935" cy="448497"/>
              </a:xfrm>
              <a:custGeom>
                <a:avLst/>
                <a:gdLst>
                  <a:gd fmla="*/ 133 w 169" name="T0"/>
                  <a:gd fmla="*/ 13 h 178" name="T1"/>
                  <a:gd fmla="*/ 147 w 169" name="T2"/>
                  <a:gd fmla="*/ 53 h 178" name="T3"/>
                  <a:gd fmla="*/ 167 w 169" name="T4"/>
                  <a:gd fmla="*/ 98 h 178" name="T5"/>
                  <a:gd fmla="*/ 146 w 169" name="T6"/>
                  <a:gd fmla="*/ 107 h 178" name="T7"/>
                  <a:gd fmla="*/ 147 w 169" name="T8"/>
                  <a:gd fmla="*/ 127 h 178" name="T9"/>
                  <a:gd fmla="*/ 103 w 169" name="T10"/>
                  <a:gd fmla="*/ 177 h 178" name="T11"/>
                  <a:gd fmla="*/ 102 w 169" name="T12"/>
                  <a:gd fmla="*/ 177 h 178" name="T13"/>
                  <a:gd fmla="*/ 10 w 169" name="T14"/>
                  <a:gd fmla="*/ 111 h 178" name="T15"/>
                  <a:gd fmla="*/ 133 w 169" name="T16"/>
                  <a:gd fmla="*/ 13 h 178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178" w="169">
                    <a:moveTo>
                      <a:pt x="133" y="13"/>
                    </a:moveTo>
                    <a:cubicBezTo>
                      <a:pt x="133" y="13"/>
                      <a:pt x="147" y="41"/>
                      <a:pt x="147" y="53"/>
                    </a:cubicBezTo>
                    <a:cubicBezTo>
                      <a:pt x="147" y="65"/>
                      <a:pt x="169" y="88"/>
                      <a:pt x="167" y="98"/>
                    </a:cubicBezTo>
                    <a:cubicBezTo>
                      <a:pt x="166" y="107"/>
                      <a:pt x="146" y="107"/>
                      <a:pt x="146" y="107"/>
                    </a:cubicBezTo>
                    <a:cubicBezTo>
                      <a:pt x="147" y="127"/>
                      <a:pt x="147" y="127"/>
                      <a:pt x="147" y="127"/>
                    </a:cubicBezTo>
                    <a:cubicBezTo>
                      <a:pt x="149" y="153"/>
                      <a:pt x="129" y="176"/>
                      <a:pt x="103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61" y="178"/>
                      <a:pt x="0" y="170"/>
                      <a:pt x="10" y="111"/>
                    </a:cubicBezTo>
                    <a:cubicBezTo>
                      <a:pt x="24" y="24"/>
                      <a:pt x="82" y="0"/>
                      <a:pt x="133" y="13"/>
                    </a:cubicBezTo>
                    <a:close/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9df0bfaf-bf6f-4314-8bc6-ee8c5aa5ff99" id="285" name="iṩľïḋè">
                <a:extLst>
                  <a:ext uri="{FF2B5EF4-FFF2-40B4-BE49-F238E27FC236}">
                    <a16:creationId id="{B2C02007-AC6E-7927-A20F-5B15C9FACF87}"/>
                  </a:ext>
                </a:extLst>
              </p:cNvPr>
              <p:cNvSpPr/>
              <p:nvPr/>
            </p:nvSpPr>
            <p:spPr bwMode="auto">
              <a:xfrm flipV="false" flipH="false">
                <a:off x="7783292" y="3054334"/>
                <a:ext cx="115255" cy="54695"/>
              </a:xfrm>
              <a:custGeom>
                <a:avLst/>
                <a:gdLst>
                  <a:gd fmla="*/ 41 w 41" name="T0"/>
                  <a:gd fmla="*/ 7 h 22" name="T1"/>
                  <a:gd fmla="*/ 36 w 41" name="T2"/>
                  <a:gd fmla="*/ 11 h 22" name="T3"/>
                  <a:gd fmla="*/ 8 w 41" name="T4"/>
                  <a:gd fmla="*/ 20 h 22" name="T5"/>
                  <a:gd fmla="*/ 4 w 41" name="T6"/>
                  <a:gd fmla="*/ 15 h 22" name="T7"/>
                  <a:gd fmla="*/ 39 w 41" name="T8"/>
                  <a:gd fmla="*/ 4 h 22" name="T9"/>
                  <a:gd fmla="*/ 41 w 41" name="T10"/>
                  <a:gd fmla="*/ 7 h 22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22" w="41">
                    <a:moveTo>
                      <a:pt x="41" y="7"/>
                    </a:moveTo>
                    <a:cubicBezTo>
                      <a:pt x="41" y="9"/>
                      <a:pt x="38" y="11"/>
                      <a:pt x="36" y="11"/>
                    </a:cubicBezTo>
                    <a:cubicBezTo>
                      <a:pt x="31" y="10"/>
                      <a:pt x="21" y="10"/>
                      <a:pt x="8" y="20"/>
                    </a:cubicBezTo>
                    <a:cubicBezTo>
                      <a:pt x="3" y="22"/>
                      <a:pt x="0" y="18"/>
                      <a:pt x="4" y="15"/>
                    </a:cubicBezTo>
                    <a:cubicBezTo>
                      <a:pt x="8" y="12"/>
                      <a:pt x="30" y="0"/>
                      <a:pt x="39" y="4"/>
                    </a:cubicBezTo>
                    <a:cubicBezTo>
                      <a:pt x="40" y="5"/>
                      <a:pt x="41" y="6"/>
                      <a:pt x="41" y="7"/>
                    </a:cubicBezTo>
                    <a:close/>
                  </a:path>
                </a:pathLst>
              </a:custGeom>
              <a:solidFill>
                <a:srgbClr val="B95F4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faf7e780-7e2e-4e31-a822-e07b5bb16131" id="286" name="îṩlîďè">
                <a:extLst>
                  <a:ext uri="{FF2B5EF4-FFF2-40B4-BE49-F238E27FC236}">
                    <a16:creationId id="{3D284406-052B-21F7-1281-737CBD1BA794}"/>
                  </a:ext>
                </a:extLst>
              </p:cNvPr>
              <p:cNvSpPr/>
              <p:nvPr/>
            </p:nvSpPr>
            <p:spPr bwMode="auto">
              <a:xfrm flipV="false" flipH="false">
                <a:off x="7868716" y="3104166"/>
                <a:ext cx="39323" cy="32817"/>
              </a:xfrm>
              <a:prstGeom prst="ellipse">
                <a:avLst/>
              </a:prstGeom>
              <a:solidFill>
                <a:srgbClr val="7E2B5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3ac6d78a-b926-4747-9e49-f1439fc5620d" id="287" name="iṣ1iḋê">
                <a:extLst>
                  <a:ext uri="{FF2B5EF4-FFF2-40B4-BE49-F238E27FC236}">
                    <a16:creationId id="{0D2E3E05-4B99-C155-662D-74854566B555}"/>
                  </a:ext>
                </a:extLst>
              </p:cNvPr>
              <p:cNvSpPr/>
              <p:nvPr/>
            </p:nvSpPr>
            <p:spPr bwMode="auto">
              <a:xfrm flipV="false" flipH="false">
                <a:off x="7364307" y="2824617"/>
                <a:ext cx="610172" cy="516560"/>
              </a:xfrm>
              <a:custGeom>
                <a:avLst/>
                <a:gdLst>
                  <a:gd fmla="*/ 188 w 217" name="T0"/>
                  <a:gd fmla="*/ 20 h 205" name="T1"/>
                  <a:gd fmla="*/ 205 w 217" name="T2"/>
                  <a:gd fmla="*/ 65 h 205" name="T3"/>
                  <a:gd fmla="*/ 188 w 217" name="T4"/>
                  <a:gd fmla="*/ 74 h 205" name="T5"/>
                  <a:gd fmla="*/ 97 w 217" name="T6"/>
                  <a:gd fmla="*/ 86 h 205" name="T7"/>
                  <a:gd fmla="*/ 86 w 217" name="T8"/>
                  <a:gd fmla="*/ 124 h 205" name="T9"/>
                  <a:gd fmla="*/ 71 w 217" name="T10"/>
                  <a:gd fmla="*/ 131 h 205" name="T11"/>
                  <a:gd fmla="*/ 71 w 217" name="T12"/>
                  <a:gd fmla="*/ 198 h 205" name="T13"/>
                  <a:gd fmla="*/ 44 w 217" name="T14"/>
                  <a:gd fmla="*/ 181 h 205" name="T15"/>
                  <a:gd fmla="*/ 30 w 217" name="T16"/>
                  <a:gd fmla="*/ 156 h 205" name="T17"/>
                  <a:gd fmla="*/ 43 w 217" name="T18"/>
                  <a:gd fmla="*/ 36 h 205" name="T19"/>
                  <a:gd fmla="*/ 188 w 217" name="T20"/>
                  <a:gd fmla="*/ 20 h 205" name="T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b="b" l="0" r="r" t="0"/>
                <a:pathLst>
                  <a:path h="205" w="217">
                    <a:moveTo>
                      <a:pt x="188" y="20"/>
                    </a:moveTo>
                    <a:cubicBezTo>
                      <a:pt x="208" y="25"/>
                      <a:pt x="217" y="48"/>
                      <a:pt x="205" y="65"/>
                    </a:cubicBezTo>
                    <a:cubicBezTo>
                      <a:pt x="202" y="70"/>
                      <a:pt x="196" y="74"/>
                      <a:pt x="188" y="74"/>
                    </a:cubicBezTo>
                    <a:cubicBezTo>
                      <a:pt x="159" y="77"/>
                      <a:pt x="109" y="72"/>
                      <a:pt x="97" y="86"/>
                    </a:cubicBezTo>
                    <a:cubicBezTo>
                      <a:pt x="85" y="101"/>
                      <a:pt x="96" y="107"/>
                      <a:pt x="86" y="124"/>
                    </a:cubicBezTo>
                    <a:cubicBezTo>
                      <a:pt x="76" y="141"/>
                      <a:pt x="71" y="131"/>
                      <a:pt x="71" y="131"/>
                    </a:cubicBezTo>
                    <a:cubicBezTo>
                      <a:pt x="71" y="198"/>
                      <a:pt x="71" y="198"/>
                      <a:pt x="71" y="198"/>
                    </a:cubicBezTo>
                    <a:cubicBezTo>
                      <a:pt x="71" y="205"/>
                      <a:pt x="50" y="192"/>
                      <a:pt x="44" y="181"/>
                    </a:cubicBezTo>
                    <a:cubicBezTo>
                      <a:pt x="41" y="174"/>
                      <a:pt x="34" y="167"/>
                      <a:pt x="30" y="156"/>
                    </a:cubicBezTo>
                    <a:cubicBezTo>
                      <a:pt x="26" y="140"/>
                      <a:pt x="0" y="56"/>
                      <a:pt x="43" y="36"/>
                    </a:cubicBezTo>
                    <a:cubicBezTo>
                      <a:pt x="54" y="5"/>
                      <a:pt x="108" y="0"/>
                      <a:pt x="188" y="20"/>
                    </a:cubicBezTo>
                    <a:close/>
                  </a:path>
                </a:pathLst>
              </a:custGeom>
              <a:solidFill>
                <a:srgbClr val="BA604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899854b5-b4b9-4f50-bf9c-a207b385c832" id="288" name="îšḻidè">
                <a:extLst>
                  <a:ext uri="{FF2B5EF4-FFF2-40B4-BE49-F238E27FC236}">
                    <a16:creationId id="{0974D049-CA6E-6D96-6FDD-F38739F00052}"/>
                  </a:ext>
                </a:extLst>
              </p:cNvPr>
              <p:cNvSpPr/>
              <p:nvPr/>
            </p:nvSpPr>
            <p:spPr bwMode="auto">
              <a:xfrm flipV="false" flipH="false">
                <a:off x="7437528" y="3043394"/>
                <a:ext cx="196612" cy="297782"/>
              </a:xfrm>
              <a:custGeom>
                <a:avLst/>
                <a:gdLst>
                  <a:gd fmla="*/ 51 w 70" name="T0"/>
                  <a:gd fmla="*/ 27 h 118" name="T1"/>
                  <a:gd fmla="*/ 30 w 70" name="T2"/>
                  <a:gd fmla="*/ 31 h 118" name="T3"/>
                  <a:gd fmla="*/ 20 w 70" name="T4"/>
                  <a:gd fmla="*/ 62 h 118" name="T5"/>
                  <a:gd fmla="*/ 0 w 70" name="T6"/>
                  <a:gd fmla="*/ 51 h 118" name="T7"/>
                  <a:gd fmla="*/ 4 w 70" name="T8"/>
                  <a:gd fmla="*/ 69 h 118" name="T9"/>
                  <a:gd fmla="*/ 18 w 70" name="T10"/>
                  <a:gd fmla="*/ 94 h 118" name="T11"/>
                  <a:gd fmla="*/ 45 w 70" name="T12"/>
                  <a:gd fmla="*/ 111 h 118" name="T13"/>
                  <a:gd fmla="*/ 45 w 70" name="T14"/>
                  <a:gd fmla="*/ 44 h 118" name="T15"/>
                  <a:gd fmla="*/ 60 w 70" name="T16"/>
                  <a:gd fmla="*/ 37 h 118" name="T17"/>
                  <a:gd fmla="*/ 70 w 70" name="T18"/>
                  <a:gd fmla="*/ 0 h 118" name="T19"/>
                  <a:gd fmla="*/ 51 w 70" name="T20"/>
                  <a:gd fmla="*/ 27 h 118" name="T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b="b" l="0" r="r" t="0"/>
                <a:pathLst>
                  <a:path h="118" w="70">
                    <a:moveTo>
                      <a:pt x="51" y="27"/>
                    </a:moveTo>
                    <a:cubicBezTo>
                      <a:pt x="49" y="29"/>
                      <a:pt x="36" y="27"/>
                      <a:pt x="30" y="31"/>
                    </a:cubicBezTo>
                    <a:cubicBezTo>
                      <a:pt x="20" y="37"/>
                      <a:pt x="24" y="62"/>
                      <a:pt x="20" y="62"/>
                    </a:cubicBezTo>
                    <a:cubicBezTo>
                      <a:pt x="11" y="61"/>
                      <a:pt x="4" y="57"/>
                      <a:pt x="0" y="51"/>
                    </a:cubicBezTo>
                    <a:cubicBezTo>
                      <a:pt x="2" y="59"/>
                      <a:pt x="3" y="65"/>
                      <a:pt x="4" y="69"/>
                    </a:cubicBezTo>
                    <a:cubicBezTo>
                      <a:pt x="8" y="80"/>
                      <a:pt x="15" y="87"/>
                      <a:pt x="18" y="94"/>
                    </a:cubicBezTo>
                    <a:cubicBezTo>
                      <a:pt x="24" y="105"/>
                      <a:pt x="45" y="118"/>
                      <a:pt x="45" y="111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4"/>
                      <a:pt x="50" y="54"/>
                      <a:pt x="60" y="37"/>
                    </a:cubicBezTo>
                    <a:cubicBezTo>
                      <a:pt x="70" y="21"/>
                      <a:pt x="60" y="14"/>
                      <a:pt x="70" y="0"/>
                    </a:cubicBezTo>
                    <a:cubicBezTo>
                      <a:pt x="63" y="6"/>
                      <a:pt x="56" y="14"/>
                      <a:pt x="51" y="27"/>
                    </a:cubicBezTo>
                    <a:close/>
                  </a:path>
                </a:pathLst>
              </a:custGeom>
              <a:solidFill>
                <a:srgbClr val="A8503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85000" lnSpcReduction="10000"/>
              </a:bodyPr>
              <a:lstStyle/>
              <a:p>
                <a:pPr algn="ctr"/>
              </a:p>
            </p:txBody>
          </p:sp>
          <p:sp>
            <p:nvSpPr>
              <p:cNvPr descr="a1ddb2c4-fbdf-4ecb-b7ad-967f74363dc3" id="289" name="isḷiḍè">
                <a:extLst>
                  <a:ext uri="{FF2B5EF4-FFF2-40B4-BE49-F238E27FC236}">
                    <a16:creationId id="{31182CAD-62D3-3BC2-902C-C4131DEFFDC9}"/>
                  </a:ext>
                </a:extLst>
              </p:cNvPr>
              <p:cNvSpPr/>
              <p:nvPr/>
            </p:nvSpPr>
            <p:spPr bwMode="auto">
              <a:xfrm flipV="false" flipH="false">
                <a:off x="7730411" y="2897543"/>
                <a:ext cx="235933" cy="119113"/>
              </a:xfrm>
              <a:custGeom>
                <a:avLst/>
                <a:gdLst>
                  <a:gd fmla="*/ 72 w 84" name="T0"/>
                  <a:gd fmla="*/ 0 h 47" name="T1"/>
                  <a:gd fmla="*/ 51 w 84" name="T2"/>
                  <a:gd fmla="*/ 41 h 47" name="T3"/>
                  <a:gd fmla="*/ 0 w 84" name="T4"/>
                  <a:gd fmla="*/ 47 h 47" name="T5"/>
                  <a:gd fmla="*/ 58 w 84" name="T6"/>
                  <a:gd fmla="*/ 45 h 47" name="T7"/>
                  <a:gd fmla="*/ 75 w 84" name="T8"/>
                  <a:gd fmla="*/ 36 h 47" name="T9"/>
                  <a:gd fmla="*/ 72 w 84" name="T10"/>
                  <a:gd fmla="*/ 0 h 47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47" w="84">
                    <a:moveTo>
                      <a:pt x="72" y="0"/>
                    </a:moveTo>
                    <a:cubicBezTo>
                      <a:pt x="76" y="15"/>
                      <a:pt x="69" y="38"/>
                      <a:pt x="51" y="41"/>
                    </a:cubicBezTo>
                    <a:cubicBezTo>
                      <a:pt x="34" y="46"/>
                      <a:pt x="16" y="45"/>
                      <a:pt x="0" y="47"/>
                    </a:cubicBezTo>
                    <a:cubicBezTo>
                      <a:pt x="19" y="46"/>
                      <a:pt x="42" y="47"/>
                      <a:pt x="58" y="45"/>
                    </a:cubicBezTo>
                    <a:cubicBezTo>
                      <a:pt x="66" y="45"/>
                      <a:pt x="72" y="41"/>
                      <a:pt x="75" y="36"/>
                    </a:cubicBezTo>
                    <a:cubicBezTo>
                      <a:pt x="84" y="24"/>
                      <a:pt x="81" y="9"/>
                      <a:pt x="72" y="0"/>
                    </a:cubicBezTo>
                    <a:close/>
                  </a:path>
                </a:pathLst>
              </a:custGeom>
              <a:solidFill>
                <a:srgbClr val="A8503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c647f1e5-f9fc-47c8-ae2b-9acd99dfa23b" id="290" name="ïṩļîḑe">
                <a:extLst>
                  <a:ext uri="{FF2B5EF4-FFF2-40B4-BE49-F238E27FC236}">
                    <a16:creationId id="{206083D7-4755-6D19-DDE1-C51592501647}"/>
                  </a:ext>
                </a:extLst>
              </p:cNvPr>
              <p:cNvSpPr/>
              <p:nvPr/>
            </p:nvSpPr>
            <p:spPr bwMode="auto">
              <a:xfrm flipV="false" flipH="false">
                <a:off x="7516172" y="3124830"/>
                <a:ext cx="94916" cy="82650"/>
              </a:xfrm>
              <a:prstGeom prst="ellipse">
                <a:avLst/>
              </a:pr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7ce3dc4c-5846-4b31-a603-45bc36b2d2c6" id="291" name="íšḻíde">
                <a:extLst>
                  <a:ext uri="{FF2B5EF4-FFF2-40B4-BE49-F238E27FC236}">
                    <a16:creationId id="{DCBEE2CA-E99D-7729-1219-591D65EDB6B3}"/>
                  </a:ext>
                </a:extLst>
              </p:cNvPr>
              <p:cNvSpPr/>
              <p:nvPr/>
            </p:nvSpPr>
            <p:spPr bwMode="auto">
              <a:xfrm flipV="false" flipH="false">
                <a:off x="7794139" y="3263389"/>
                <a:ext cx="113899" cy="35248"/>
              </a:xfrm>
              <a:custGeom>
                <a:avLst/>
                <a:gdLst>
                  <a:gd fmla="*/ 27 w 40" name="T0"/>
                  <a:gd fmla="*/ 14 h 14" name="T1"/>
                  <a:gd fmla="*/ 3 w 40" name="T2"/>
                  <a:gd fmla="*/ 7 h 14" name="T3"/>
                  <a:gd fmla="*/ 2 w 40" name="T4"/>
                  <a:gd fmla="*/ 2 h 14" name="T5"/>
                  <a:gd fmla="*/ 7 w 40" name="T6"/>
                  <a:gd fmla="*/ 1 h 14" name="T7"/>
                  <a:gd fmla="*/ 35 w 40" name="T8"/>
                  <a:gd fmla="*/ 5 h 14" name="T9"/>
                  <a:gd fmla="*/ 40 w 40" name="T10"/>
                  <a:gd fmla="*/ 8 h 14" name="T11"/>
                  <a:gd fmla="*/ 36 w 40" name="T12"/>
                  <a:gd fmla="*/ 13 h 14" name="T13"/>
                  <a:gd fmla="*/ 27 w 40" name="T14"/>
                  <a:gd fmla="*/ 14 h 14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14" w="40">
                    <a:moveTo>
                      <a:pt x="27" y="14"/>
                    </a:moveTo>
                    <a:cubicBezTo>
                      <a:pt x="19" y="14"/>
                      <a:pt x="10" y="12"/>
                      <a:pt x="3" y="7"/>
                    </a:cubicBezTo>
                    <a:cubicBezTo>
                      <a:pt x="1" y="6"/>
                      <a:pt x="0" y="4"/>
                      <a:pt x="2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17" y="8"/>
                      <a:pt x="35" y="5"/>
                      <a:pt x="35" y="5"/>
                    </a:cubicBezTo>
                    <a:cubicBezTo>
                      <a:pt x="37" y="5"/>
                      <a:pt x="39" y="6"/>
                      <a:pt x="40" y="8"/>
                    </a:cubicBezTo>
                    <a:cubicBezTo>
                      <a:pt x="40" y="11"/>
                      <a:pt x="39" y="13"/>
                      <a:pt x="36" y="13"/>
                    </a:cubicBezTo>
                    <a:cubicBezTo>
                      <a:pt x="36" y="13"/>
                      <a:pt x="32" y="14"/>
                      <a:pt x="27" y="14"/>
                    </a:cubicBezTo>
                    <a:close/>
                  </a:path>
                </a:pathLst>
              </a:custGeom>
              <a:solidFill>
                <a:srgbClr val="C15D75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5453fd4a-4c73-4920-8585-e87f6d3aaa7b" id="292" name="ï$1iďe">
                <a:extLst>
                  <a:ext uri="{FF2B5EF4-FFF2-40B4-BE49-F238E27FC236}">
                    <a16:creationId id="{E47985AC-FE4A-2EE5-8D3E-16F103A87992}"/>
                  </a:ext>
                </a:extLst>
              </p:cNvPr>
              <p:cNvSpPr/>
              <p:nvPr/>
            </p:nvSpPr>
            <p:spPr bwMode="auto">
              <a:xfrm flipV="false" flipH="false">
                <a:off x="7445664" y="3347254"/>
                <a:ext cx="301018" cy="150714"/>
              </a:xfrm>
              <a:custGeom>
                <a:avLst/>
                <a:gdLst>
                  <a:gd fmla="*/ 103 w 107" name="T0"/>
                  <a:gd fmla="*/ 40 h 60" name="T1"/>
                  <a:gd fmla="*/ 101 w 107" name="T2"/>
                  <a:gd fmla="*/ 38 h 60" name="T3"/>
                  <a:gd fmla="*/ 23 w 107" name="T4"/>
                  <a:gd fmla="*/ 1 h 60" name="T5"/>
                  <a:gd fmla="*/ 17 w 107" name="T6"/>
                  <a:gd fmla="*/ 3 h 60" name="T7"/>
                  <a:gd fmla="*/ 0 w 107" name="T8"/>
                  <a:gd fmla="*/ 35 h 60" name="T9"/>
                  <a:gd fmla="*/ 107 w 107" name="T10"/>
                  <a:gd fmla="*/ 60 h 60" name="T11"/>
                  <a:gd fmla="*/ 103 w 107" name="T12"/>
                  <a:gd fmla="*/ 40 h 60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60" w="107">
                    <a:moveTo>
                      <a:pt x="103" y="40"/>
                    </a:moveTo>
                    <a:cubicBezTo>
                      <a:pt x="102" y="39"/>
                      <a:pt x="102" y="38"/>
                      <a:pt x="101" y="38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1" y="0"/>
                      <a:pt x="18" y="0"/>
                      <a:pt x="17" y="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07" y="60"/>
                      <a:pt x="107" y="60"/>
                      <a:pt x="107" y="60"/>
                    </a:cubicBezTo>
                    <a:lnTo>
                      <a:pt x="103" y="40"/>
                    </a:lnTo>
                    <a:close/>
                  </a:path>
                </a:pathLst>
              </a:custGeom>
              <a:solidFill>
                <a:srgbClr val="87677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04c9779f-bd64-4bd4-bd7f-fc266bf998a1" id="293" name="iš1íḍe">
                <a:extLst>
                  <a:ext uri="{FF2B5EF4-FFF2-40B4-BE49-F238E27FC236}">
                    <a16:creationId id="{0E904322-E60F-D074-F8D7-57B84410C09F}"/>
                  </a:ext>
                </a:extLst>
              </p:cNvPr>
              <p:cNvSpPr/>
              <p:nvPr/>
            </p:nvSpPr>
            <p:spPr bwMode="auto">
              <a:xfrm flipV="false" flipH="false">
                <a:off x="7445664" y="3343608"/>
                <a:ext cx="157289" cy="123975"/>
              </a:xfrm>
              <a:custGeom>
                <a:avLst/>
                <a:gdLst>
                  <a:gd fmla="*/ 53 w 56" name="T0"/>
                  <a:gd fmla="*/ 16 h 49" name="T1"/>
                  <a:gd fmla="*/ 21 w 56" name="T2"/>
                  <a:gd fmla="*/ 2 h 49" name="T3"/>
                  <a:gd fmla="*/ 16 w 56" name="T4"/>
                  <a:gd fmla="*/ 5 h 49" name="T5"/>
                  <a:gd fmla="*/ 0 w 56" name="T6"/>
                  <a:gd fmla="*/ 36 h 49" name="T7"/>
                  <a:gd fmla="*/ 54 w 56" name="T8"/>
                  <a:gd fmla="*/ 49 h 49" name="T9"/>
                  <a:gd fmla="*/ 53 w 56" name="T10"/>
                  <a:gd fmla="*/ 16 h 49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49" w="56">
                    <a:moveTo>
                      <a:pt x="53" y="16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8" y="0"/>
                      <a:pt x="18" y="3"/>
                      <a:pt x="16" y="5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54" y="49"/>
                      <a:pt x="54" y="49"/>
                      <a:pt x="54" y="49"/>
                    </a:cubicBezTo>
                    <a:cubicBezTo>
                      <a:pt x="56" y="34"/>
                      <a:pt x="55" y="26"/>
                      <a:pt x="53" y="16"/>
                    </a:cubicBezTo>
                    <a:close/>
                  </a:path>
                </a:pathLst>
              </a:custGeom>
              <a:solidFill>
                <a:srgbClr val="775A6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cadeee70-32cb-43ba-b80f-0f61cb0e2601" id="294" name="išliḑe">
                <a:extLst>
                  <a:ext uri="{FF2B5EF4-FFF2-40B4-BE49-F238E27FC236}">
                    <a16:creationId id="{5DDC8B8F-576A-3642-21E9-103B5025882E}"/>
                  </a:ext>
                </a:extLst>
              </p:cNvPr>
              <p:cNvSpPr/>
              <p:nvPr/>
            </p:nvSpPr>
            <p:spPr bwMode="auto">
              <a:xfrm flipV="false" flipH="false">
                <a:off x="7056509" y="3535647"/>
                <a:ext cx="271188" cy="557885"/>
              </a:xfrm>
              <a:custGeom>
                <a:avLst/>
                <a:gdLst>
                  <a:gd fmla="*/ 62 w 96" name="T0"/>
                  <a:gd fmla="*/ 0 h 221" name="T1"/>
                  <a:gd fmla="*/ 7 w 96" name="T2"/>
                  <a:gd fmla="*/ 182 h 221" name="T3"/>
                  <a:gd fmla="*/ 96 w 96" name="T4"/>
                  <a:gd fmla="*/ 221 h 221" name="T5"/>
                  <a:gd fmla="*/ 62 w 96" name="T6"/>
                  <a:gd fmla="*/ 0 h 221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221" w="96">
                    <a:moveTo>
                      <a:pt x="62" y="0"/>
                    </a:moveTo>
                    <a:cubicBezTo>
                      <a:pt x="62" y="0"/>
                      <a:pt x="0" y="156"/>
                      <a:pt x="7" y="182"/>
                    </a:cubicBezTo>
                    <a:cubicBezTo>
                      <a:pt x="10" y="194"/>
                      <a:pt x="96" y="221"/>
                      <a:pt x="96" y="221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45E7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61898444-b61c-4ae1-9077-bb0fcef8a578" id="295" name="ïṩ1iḑè">
                <a:extLst>
                  <a:ext uri="{FF2B5EF4-FFF2-40B4-BE49-F238E27FC236}">
                    <a16:creationId id="{56DF94DE-5EC4-FD06-A746-99CA08BF9DCA}"/>
                  </a:ext>
                </a:extLst>
              </p:cNvPr>
              <p:cNvSpPr/>
              <p:nvPr/>
            </p:nvSpPr>
            <p:spPr bwMode="auto">
              <a:xfrm flipV="false" flipH="false">
                <a:off x="7183967" y="3535647"/>
                <a:ext cx="143729" cy="557885"/>
              </a:xfrm>
              <a:custGeom>
                <a:avLst/>
                <a:gdLst>
                  <a:gd fmla="*/ 17 w 51" name="T0"/>
                  <a:gd fmla="*/ 0 h 221" name="T1"/>
                  <a:gd fmla="*/ 13 w 51" name="T2"/>
                  <a:gd fmla="*/ 22 h 221" name="T3"/>
                  <a:gd fmla="*/ 11 w 51" name="T4"/>
                  <a:gd fmla="*/ 108 h 221" name="T5"/>
                  <a:gd fmla="*/ 2 w 51" name="T6"/>
                  <a:gd fmla="*/ 139 h 221" name="T7"/>
                  <a:gd fmla="*/ 11 w 51" name="T8"/>
                  <a:gd fmla="*/ 147 h 221" name="T9"/>
                  <a:gd fmla="*/ 10 w 51" name="T10"/>
                  <a:gd fmla="*/ 206 h 221" name="T11"/>
                  <a:gd fmla="*/ 51 w 51" name="T12"/>
                  <a:gd fmla="*/ 221 h 221" name="T13"/>
                  <a:gd fmla="*/ 17 w 51" name="T14"/>
                  <a:gd fmla="*/ 0 h 221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221" w="51">
                    <a:moveTo>
                      <a:pt x="17" y="0"/>
                    </a:moveTo>
                    <a:cubicBezTo>
                      <a:pt x="15" y="4"/>
                      <a:pt x="14" y="20"/>
                      <a:pt x="13" y="22"/>
                    </a:cubicBezTo>
                    <a:cubicBezTo>
                      <a:pt x="5" y="52"/>
                      <a:pt x="23" y="81"/>
                      <a:pt x="11" y="108"/>
                    </a:cubicBezTo>
                    <a:cubicBezTo>
                      <a:pt x="7" y="118"/>
                      <a:pt x="0" y="129"/>
                      <a:pt x="2" y="139"/>
                    </a:cubicBezTo>
                    <a:cubicBezTo>
                      <a:pt x="5" y="141"/>
                      <a:pt x="11" y="145"/>
                      <a:pt x="11" y="147"/>
                    </a:cubicBezTo>
                    <a:cubicBezTo>
                      <a:pt x="11" y="167"/>
                      <a:pt x="4" y="189"/>
                      <a:pt x="10" y="206"/>
                    </a:cubicBezTo>
                    <a:cubicBezTo>
                      <a:pt x="31" y="214"/>
                      <a:pt x="51" y="221"/>
                      <a:pt x="51" y="221"/>
                    </a:cubicBez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24B7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a5163385-6d35-487f-ab31-4fc312a32ed8" id="296" name="îṩḻïḓè">
                <a:extLst>
                  <a:ext uri="{FF2B5EF4-FFF2-40B4-BE49-F238E27FC236}">
                    <a16:creationId id="{A748BD1C-5E30-0922-06B2-A103A1F4C4EF}"/>
                  </a:ext>
                </a:extLst>
              </p:cNvPr>
              <p:cNvSpPr/>
              <p:nvPr/>
            </p:nvSpPr>
            <p:spPr bwMode="auto">
              <a:xfrm flipV="false" flipH="false">
                <a:off x="7231425" y="3434766"/>
                <a:ext cx="650851" cy="870252"/>
              </a:xfrm>
              <a:custGeom>
                <a:avLst/>
                <a:gdLst>
                  <a:gd fmla="*/ 76 w 231" name="T0"/>
                  <a:gd fmla="*/ 0 h 345" name="T1"/>
                  <a:gd fmla="*/ 20 w 231" name="T2"/>
                  <a:gd fmla="*/ 14 h 345" name="T3"/>
                  <a:gd fmla="*/ 0 w 231" name="T4"/>
                  <a:gd fmla="*/ 40 h 345" name="T5"/>
                  <a:gd fmla="*/ 5 w 231" name="T6"/>
                  <a:gd fmla="*/ 321 h 345" name="T7"/>
                  <a:gd fmla="*/ 19 w 231" name="T8"/>
                  <a:gd fmla="*/ 335 h 345" name="T9"/>
                  <a:gd fmla="*/ 176 w 231" name="T10"/>
                  <a:gd fmla="*/ 344 h 345" name="T11"/>
                  <a:gd fmla="*/ 191 w 231" name="T12"/>
                  <a:gd fmla="*/ 332 h 345" name="T13"/>
                  <a:gd fmla="*/ 231 w 231" name="T14"/>
                  <a:gd fmla="*/ 40 h 345" name="T15"/>
                  <a:gd fmla="*/ 183 w 231" name="T16"/>
                  <a:gd fmla="*/ 25 h 345" name="T17"/>
                  <a:gd fmla="*/ 76 w 231" name="T18"/>
                  <a:gd fmla="*/ 0 h 345" name="T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b="b" l="0" r="r" t="0"/>
                <a:pathLst>
                  <a:path h="345" w="231">
                    <a:moveTo>
                      <a:pt x="76" y="0"/>
                    </a:moveTo>
                    <a:cubicBezTo>
                      <a:pt x="20" y="14"/>
                      <a:pt x="20" y="14"/>
                      <a:pt x="20" y="14"/>
                    </a:cubicBezTo>
                    <a:cubicBezTo>
                      <a:pt x="9" y="17"/>
                      <a:pt x="0" y="28"/>
                      <a:pt x="0" y="40"/>
                    </a:cubicBezTo>
                    <a:cubicBezTo>
                      <a:pt x="5" y="321"/>
                      <a:pt x="5" y="321"/>
                      <a:pt x="5" y="321"/>
                    </a:cubicBezTo>
                    <a:cubicBezTo>
                      <a:pt x="6" y="328"/>
                      <a:pt x="11" y="334"/>
                      <a:pt x="19" y="335"/>
                    </a:cubicBezTo>
                    <a:cubicBezTo>
                      <a:pt x="176" y="344"/>
                      <a:pt x="176" y="344"/>
                      <a:pt x="176" y="344"/>
                    </a:cubicBezTo>
                    <a:cubicBezTo>
                      <a:pt x="183" y="345"/>
                      <a:pt x="190" y="340"/>
                      <a:pt x="191" y="332"/>
                    </a:cubicBezTo>
                    <a:cubicBezTo>
                      <a:pt x="231" y="40"/>
                      <a:pt x="231" y="40"/>
                      <a:pt x="231" y="40"/>
                    </a:cubicBezTo>
                    <a:cubicBezTo>
                      <a:pt x="183" y="25"/>
                      <a:pt x="183" y="25"/>
                      <a:pt x="183" y="25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F45E7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61a4ced9-ae95-463b-8c66-3a7a0c4a654a" id="297" name="ïśḷîdê">
                <a:extLst>
                  <a:ext uri="{FF2B5EF4-FFF2-40B4-BE49-F238E27FC236}">
                    <a16:creationId id="{6D01980C-C652-2461-152F-B912409B1045}"/>
                  </a:ext>
                </a:extLst>
              </p:cNvPr>
              <p:cNvSpPr/>
              <p:nvPr/>
            </p:nvSpPr>
            <p:spPr bwMode="auto">
              <a:xfrm flipV="false" flipH="false">
                <a:off x="7231425" y="3434766"/>
                <a:ext cx="520680" cy="870252"/>
              </a:xfrm>
              <a:custGeom>
                <a:avLst/>
                <a:gdLst>
                  <a:gd fmla="*/ 67 w 185" name="T0"/>
                  <a:gd fmla="*/ 300 h 345" name="T1"/>
                  <a:gd fmla="*/ 104 w 185" name="T2"/>
                  <a:gd fmla="*/ 189 h 345" name="T3"/>
                  <a:gd fmla="*/ 104 w 185" name="T4"/>
                  <a:gd fmla="*/ 171 h 345" name="T5"/>
                  <a:gd fmla="*/ 90 w 185" name="T6"/>
                  <a:gd fmla="*/ 87 h 345" name="T7"/>
                  <a:gd fmla="*/ 130 w 185" name="T8"/>
                  <a:gd fmla="*/ 13 h 345" name="T9"/>
                  <a:gd fmla="*/ 76 w 185" name="T10"/>
                  <a:gd fmla="*/ 0 h 345" name="T11"/>
                  <a:gd fmla="*/ 20 w 185" name="T12"/>
                  <a:gd fmla="*/ 14 h 345" name="T13"/>
                  <a:gd fmla="*/ 0 w 185" name="T14"/>
                  <a:gd fmla="*/ 40 h 345" name="T15"/>
                  <a:gd fmla="*/ 5 w 185" name="T16"/>
                  <a:gd fmla="*/ 321 h 345" name="T17"/>
                  <a:gd fmla="*/ 19 w 185" name="T18"/>
                  <a:gd fmla="*/ 335 h 345" name="T19"/>
                  <a:gd fmla="*/ 176 w 185" name="T20"/>
                  <a:gd fmla="*/ 344 h 345" name="T21"/>
                  <a:gd fmla="*/ 185 w 185" name="T22"/>
                  <a:gd fmla="*/ 342 h 345" name="T23"/>
                  <a:gd fmla="*/ 183 w 185" name="T24"/>
                  <a:gd fmla="*/ 342 h 345" name="T25"/>
                  <a:gd fmla="*/ 67 w 185" name="T26"/>
                  <a:gd fmla="*/ 300 h 345" name="T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b="b" l="0" r="r" t="0"/>
                <a:pathLst>
                  <a:path h="345" w="185">
                    <a:moveTo>
                      <a:pt x="67" y="300"/>
                    </a:moveTo>
                    <a:cubicBezTo>
                      <a:pt x="42" y="258"/>
                      <a:pt x="79" y="223"/>
                      <a:pt x="104" y="189"/>
                    </a:cubicBezTo>
                    <a:cubicBezTo>
                      <a:pt x="106" y="183"/>
                      <a:pt x="104" y="177"/>
                      <a:pt x="104" y="171"/>
                    </a:cubicBezTo>
                    <a:cubicBezTo>
                      <a:pt x="98" y="139"/>
                      <a:pt x="58" y="110"/>
                      <a:pt x="90" y="87"/>
                    </a:cubicBezTo>
                    <a:cubicBezTo>
                      <a:pt x="119" y="68"/>
                      <a:pt x="129" y="41"/>
                      <a:pt x="130" y="13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9" y="17"/>
                      <a:pt x="0" y="28"/>
                      <a:pt x="0" y="40"/>
                    </a:cubicBezTo>
                    <a:cubicBezTo>
                      <a:pt x="5" y="321"/>
                      <a:pt x="5" y="321"/>
                      <a:pt x="5" y="321"/>
                    </a:cubicBezTo>
                    <a:cubicBezTo>
                      <a:pt x="6" y="328"/>
                      <a:pt x="11" y="334"/>
                      <a:pt x="19" y="335"/>
                    </a:cubicBezTo>
                    <a:cubicBezTo>
                      <a:pt x="176" y="344"/>
                      <a:pt x="176" y="344"/>
                      <a:pt x="176" y="344"/>
                    </a:cubicBezTo>
                    <a:cubicBezTo>
                      <a:pt x="179" y="345"/>
                      <a:pt x="182" y="344"/>
                      <a:pt x="185" y="342"/>
                    </a:cubicBezTo>
                    <a:cubicBezTo>
                      <a:pt x="184" y="342"/>
                      <a:pt x="184" y="342"/>
                      <a:pt x="183" y="342"/>
                    </a:cubicBezTo>
                    <a:cubicBezTo>
                      <a:pt x="144" y="323"/>
                      <a:pt x="90" y="344"/>
                      <a:pt x="67" y="300"/>
                    </a:cubicBezTo>
                    <a:close/>
                  </a:path>
                </a:pathLst>
              </a:custGeom>
              <a:solidFill>
                <a:srgbClr val="E24B7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1a6bfae2-00cd-4b32-aafd-611fcd0ddddb" id="298" name="iSlîdè">
                <a:extLst>
                  <a:ext uri="{FF2B5EF4-FFF2-40B4-BE49-F238E27FC236}">
                    <a16:creationId id="{998220B6-BF51-4C23-ABDD-3E30B0C6C3D1}"/>
                  </a:ext>
                </a:extLst>
              </p:cNvPr>
              <p:cNvSpPr/>
              <p:nvPr/>
            </p:nvSpPr>
            <p:spPr bwMode="auto">
              <a:xfrm flipV="false" flipH="false">
                <a:off x="8434141" y="3076212"/>
                <a:ext cx="124746" cy="98450"/>
              </a:xfrm>
              <a:custGeom>
                <a:avLst/>
                <a:gdLst>
                  <a:gd fmla="*/ 0 w 92" name="T0"/>
                  <a:gd fmla="*/ 52 h 81" name="T1"/>
                  <a:gd fmla="*/ 38 w 92" name="T2"/>
                  <a:gd fmla="*/ 0 h 81" name="T3"/>
                  <a:gd fmla="*/ 92 w 92" name="T4"/>
                  <a:gd fmla="*/ 34 h 81" name="T5"/>
                  <a:gd fmla="*/ 69 w 92" name="T6"/>
                  <a:gd fmla="*/ 81 h 81" name="T7"/>
                  <a:gd fmla="*/ 0 w 92" name="T8"/>
                  <a:gd fmla="*/ 52 h 81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81" w="92">
                    <a:moveTo>
                      <a:pt x="0" y="52"/>
                    </a:moveTo>
                    <a:lnTo>
                      <a:pt x="38" y="0"/>
                    </a:lnTo>
                    <a:lnTo>
                      <a:pt x="92" y="34"/>
                    </a:lnTo>
                    <a:lnTo>
                      <a:pt x="69" y="81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6fd56472-0579-4382-a76a-156def8b0574" id="299" name="iṥ1íḑê">
                <a:extLst>
                  <a:ext uri="{FF2B5EF4-FFF2-40B4-BE49-F238E27FC236}">
                    <a16:creationId id="{8AD1EC39-D8F3-A22A-BEF1-38D77F9DC446}"/>
                  </a:ext>
                </a:extLst>
              </p:cNvPr>
              <p:cNvSpPr/>
              <p:nvPr/>
            </p:nvSpPr>
            <p:spPr bwMode="auto">
              <a:xfrm flipV="false" flipH="false">
                <a:off x="7746682" y="3109028"/>
                <a:ext cx="809495" cy="696445"/>
              </a:xfrm>
              <a:custGeom>
                <a:avLst/>
                <a:gdLst>
                  <a:gd fmla="*/ 0 w 287" name="T0"/>
                  <a:gd fmla="*/ 154 h 276" name="T1"/>
                  <a:gd fmla="*/ 163 w 287" name="T2"/>
                  <a:gd fmla="*/ 139 h 276" name="T3"/>
                  <a:gd fmla="*/ 175 w 287" name="T4"/>
                  <a:gd fmla="*/ 131 h 276" name="T5"/>
                  <a:gd fmla="*/ 244 w 287" name="T6"/>
                  <a:gd fmla="*/ 0 h 276" name="T7"/>
                  <a:gd fmla="*/ 287 w 287" name="T8"/>
                  <a:gd fmla="*/ 17 h 276" name="T9"/>
                  <a:gd fmla="*/ 220 w 287" name="T10"/>
                  <a:gd fmla="*/ 187 h 276" name="T11"/>
                  <a:gd fmla="*/ 212 w 287" name="T12"/>
                  <a:gd fmla="*/ 197 h 276" name="T13"/>
                  <a:gd fmla="*/ 18 w 287" name="T14"/>
                  <a:gd fmla="*/ 276 h 276" name="T15"/>
                  <a:gd fmla="*/ 0 w 287" name="T16"/>
                  <a:gd fmla="*/ 154 h 276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276" w="287">
                    <a:moveTo>
                      <a:pt x="0" y="154"/>
                    </a:moveTo>
                    <a:cubicBezTo>
                      <a:pt x="163" y="139"/>
                      <a:pt x="163" y="139"/>
                      <a:pt x="163" y="139"/>
                    </a:cubicBezTo>
                    <a:cubicBezTo>
                      <a:pt x="168" y="139"/>
                      <a:pt x="173" y="135"/>
                      <a:pt x="175" y="131"/>
                    </a:cubicBezTo>
                    <a:cubicBezTo>
                      <a:pt x="244" y="0"/>
                      <a:pt x="244" y="0"/>
                      <a:pt x="244" y="0"/>
                    </a:cubicBezTo>
                    <a:cubicBezTo>
                      <a:pt x="287" y="17"/>
                      <a:pt x="287" y="17"/>
                      <a:pt x="287" y="17"/>
                    </a:cubicBezTo>
                    <a:cubicBezTo>
                      <a:pt x="220" y="187"/>
                      <a:pt x="220" y="187"/>
                      <a:pt x="220" y="187"/>
                    </a:cubicBezTo>
                    <a:cubicBezTo>
                      <a:pt x="219" y="192"/>
                      <a:pt x="216" y="195"/>
                      <a:pt x="212" y="197"/>
                    </a:cubicBezTo>
                    <a:cubicBezTo>
                      <a:pt x="18" y="276"/>
                      <a:pt x="18" y="276"/>
                      <a:pt x="18" y="276"/>
                    </a:cubicBez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F45E7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67803792-4817-4eca-aa4a-e8d58fdd22e6" id="300" name="ïślïḑé">
                <a:extLst>
                  <a:ext uri="{FF2B5EF4-FFF2-40B4-BE49-F238E27FC236}">
                    <a16:creationId id="{C7F52074-F70D-EC35-BFF3-F01AC2E0633C}"/>
                  </a:ext>
                </a:extLst>
              </p:cNvPr>
              <p:cNvSpPr/>
              <p:nvPr/>
            </p:nvSpPr>
            <p:spPr bwMode="auto">
              <a:xfrm flipV="false" flipH="false">
                <a:off x="8130412" y="3233003"/>
                <a:ext cx="233221" cy="285628"/>
              </a:xfrm>
              <a:custGeom>
                <a:avLst/>
                <a:gdLst>
                  <a:gd fmla="*/ 52 w 83" name="T0"/>
                  <a:gd fmla="*/ 105 h 113" name="T1"/>
                  <a:gd fmla="*/ 79 w 83" name="T2"/>
                  <a:gd fmla="*/ 30 h 113" name="T3"/>
                  <a:gd fmla="*/ 82 w 83" name="T4"/>
                  <a:gd fmla="*/ 0 h 113" name="T5"/>
                  <a:gd fmla="*/ 39 w 83" name="T6"/>
                  <a:gd fmla="*/ 82 h 113" name="T7"/>
                  <a:gd fmla="*/ 27 w 83" name="T8"/>
                  <a:gd fmla="*/ 90 h 113" name="T9"/>
                  <a:gd fmla="*/ 0 w 83" name="T10"/>
                  <a:gd fmla="*/ 92 h 113" name="T11"/>
                  <a:gd fmla="*/ 52 w 83" name="T12"/>
                  <a:gd fmla="*/ 105 h 113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13" w="83">
                    <a:moveTo>
                      <a:pt x="52" y="105"/>
                    </a:moveTo>
                    <a:cubicBezTo>
                      <a:pt x="77" y="97"/>
                      <a:pt x="71" y="57"/>
                      <a:pt x="79" y="30"/>
                    </a:cubicBezTo>
                    <a:cubicBezTo>
                      <a:pt x="82" y="20"/>
                      <a:pt x="83" y="10"/>
                      <a:pt x="82" y="0"/>
                    </a:cubicBezTo>
                    <a:cubicBezTo>
                      <a:pt x="39" y="82"/>
                      <a:pt x="39" y="82"/>
                      <a:pt x="39" y="82"/>
                    </a:cubicBezTo>
                    <a:cubicBezTo>
                      <a:pt x="37" y="86"/>
                      <a:pt x="32" y="90"/>
                      <a:pt x="27" y="90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6" y="113"/>
                      <a:pt x="41" y="107"/>
                      <a:pt x="52" y="105"/>
                    </a:cubicBezTo>
                    <a:close/>
                  </a:path>
                </a:pathLst>
              </a:custGeom>
              <a:solidFill>
                <a:srgbClr val="E24B70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descr="2d705244-1410-4880-86c6-52284d9ad616" id="301" name="işļîḑè">
                <a:extLst>
                  <a:ext uri="{FF2B5EF4-FFF2-40B4-BE49-F238E27FC236}">
                    <a16:creationId id="{AE3E573C-0486-079C-C47D-D251314FE668}"/>
                  </a:ext>
                </a:extLst>
              </p:cNvPr>
              <p:cNvSpPr/>
              <p:nvPr/>
            </p:nvSpPr>
            <p:spPr bwMode="auto">
              <a:xfrm flipV="false" flipH="false">
                <a:off x="8383972" y="3099304"/>
                <a:ext cx="183052" cy="105743"/>
              </a:xfrm>
              <a:custGeom>
                <a:avLst/>
                <a:gdLst>
                  <a:gd fmla="*/ 41 w 135" name="T0"/>
                  <a:gd fmla="*/ 0 h 87" name="T1"/>
                  <a:gd fmla="*/ 0 w 135" name="T2"/>
                  <a:gd fmla="*/ 44 h 87" name="T3"/>
                  <a:gd fmla="*/ 120 w 135" name="T4"/>
                  <a:gd fmla="*/ 87 h 87" name="T5"/>
                  <a:gd fmla="*/ 135 w 135" name="T6"/>
                  <a:gd fmla="*/ 33 h 87" name="T7"/>
                  <a:gd fmla="*/ 41 w 135" name="T8"/>
                  <a:gd fmla="*/ 0 h 87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87" w="135">
                    <a:moveTo>
                      <a:pt x="41" y="0"/>
                    </a:moveTo>
                    <a:lnTo>
                      <a:pt x="0" y="44"/>
                    </a:lnTo>
                    <a:lnTo>
                      <a:pt x="120" y="87"/>
                    </a:lnTo>
                    <a:lnTo>
                      <a:pt x="135" y="33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87677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31dacc14-415b-473e-8cba-54658050d04a" id="302" name="i$1îḑe">
                <a:extLst>
                  <a:ext uri="{FF2B5EF4-FFF2-40B4-BE49-F238E27FC236}">
                    <a16:creationId id="{1ED825E2-ADE4-D1D0-7B57-E18119F384BA}"/>
                  </a:ext>
                </a:extLst>
              </p:cNvPr>
              <p:cNvSpPr/>
              <p:nvPr/>
            </p:nvSpPr>
            <p:spPr bwMode="auto">
              <a:xfrm flipV="false" flipH="false">
                <a:off x="8405667" y="3132122"/>
                <a:ext cx="23051" cy="20662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83e2bd4d-cf6f-4286-b950-b2d5a11d7d27" id="303" name="íṩḷíďé">
                <a:extLst>
                  <a:ext uri="{FF2B5EF4-FFF2-40B4-BE49-F238E27FC236}">
                    <a16:creationId id="{8F7E3213-38B6-3790-A348-0DA8C938FA6B}"/>
                  </a:ext>
                </a:extLst>
              </p:cNvPr>
              <p:cNvSpPr/>
              <p:nvPr/>
            </p:nvSpPr>
            <p:spPr bwMode="auto">
              <a:xfrm flipV="false" flipH="false">
                <a:off x="8468040" y="2879312"/>
                <a:ext cx="185764" cy="238226"/>
              </a:xfrm>
              <a:custGeom>
                <a:avLst/>
                <a:gdLst>
                  <a:gd fmla="*/ 32 w 66" name="T0"/>
                  <a:gd fmla="*/ 94 h 94" name="T1"/>
                  <a:gd fmla="*/ 62 w 66" name="T2"/>
                  <a:gd fmla="*/ 49 h 94" name="T3"/>
                  <a:gd fmla="*/ 21 w 66" name="T4"/>
                  <a:gd fmla="*/ 5 h 94" name="T5"/>
                  <a:gd fmla="*/ 12 w 66" name="T6"/>
                  <a:gd fmla="*/ 5 h 94" name="T7"/>
                  <a:gd fmla="*/ 10 w 66" name="T8"/>
                  <a:gd fmla="*/ 1 h 94" name="T9"/>
                  <a:gd fmla="*/ 9 w 66" name="T10"/>
                  <a:gd fmla="*/ 0 h 94" name="T11"/>
                  <a:gd fmla="*/ 8 w 66" name="T12"/>
                  <a:gd fmla="*/ 1 h 94" name="T13"/>
                  <a:gd fmla="*/ 5 w 66" name="T14"/>
                  <a:gd fmla="*/ 10 h 94" name="T15"/>
                  <a:gd fmla="*/ 19 w 66" name="T16"/>
                  <a:gd fmla="*/ 38 h 94" name="T17"/>
                  <a:gd fmla="*/ 2 w 66" name="T18"/>
                  <a:gd fmla="*/ 67 h 94" name="T19"/>
                  <a:gd fmla="*/ 6 w 66" name="T20"/>
                  <a:gd fmla="*/ 78 h 94" name="T21"/>
                  <a:gd fmla="*/ 32 w 66" name="T22"/>
                  <a:gd fmla="*/ 94 h 94" name="T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b="b" l="0" r="r" t="0"/>
                <a:pathLst>
                  <a:path h="94" w="66">
                    <a:moveTo>
                      <a:pt x="32" y="94"/>
                    </a:moveTo>
                    <a:cubicBezTo>
                      <a:pt x="32" y="94"/>
                      <a:pt x="66" y="65"/>
                      <a:pt x="62" y="49"/>
                    </a:cubicBezTo>
                    <a:cubicBezTo>
                      <a:pt x="59" y="36"/>
                      <a:pt x="31" y="14"/>
                      <a:pt x="21" y="5"/>
                    </a:cubicBezTo>
                    <a:cubicBezTo>
                      <a:pt x="18" y="3"/>
                      <a:pt x="15" y="3"/>
                      <a:pt x="12" y="5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0"/>
                      <a:pt x="9" y="0"/>
                      <a:pt x="9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5" y="3"/>
                      <a:pt x="4" y="7"/>
                      <a:pt x="5" y="10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0" y="51"/>
                      <a:pt x="2" y="67"/>
                    </a:cubicBezTo>
                    <a:cubicBezTo>
                      <a:pt x="4" y="76"/>
                      <a:pt x="6" y="78"/>
                      <a:pt x="6" y="78"/>
                    </a:cubicBezTo>
                    <a:cubicBezTo>
                      <a:pt x="32" y="94"/>
                      <a:pt x="32" y="94"/>
                      <a:pt x="32" y="94"/>
                    </a:cubicBezTo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descr="1b430bdb-32c0-4c4a-882a-2b15959ea44b" id="304" name="îsľîḓê">
                <a:extLst>
                  <a:ext uri="{FF2B5EF4-FFF2-40B4-BE49-F238E27FC236}">
                    <a16:creationId id="{F6F4E862-90C0-AD47-E250-638923CE2363}"/>
                  </a:ext>
                </a:extLst>
              </p:cNvPr>
              <p:cNvSpPr/>
              <p:nvPr/>
            </p:nvSpPr>
            <p:spPr bwMode="auto">
              <a:xfrm flipV="false" flipH="false">
                <a:off x="8415158" y="2876881"/>
                <a:ext cx="219662" cy="161653"/>
              </a:xfrm>
              <a:custGeom>
                <a:avLst/>
                <a:gdLst>
                  <a:gd fmla="*/ 18 w 162" name="T0"/>
                  <a:gd fmla="*/ 0 h 133" name="T1"/>
                  <a:gd fmla="*/ 143 w 162" name="T2"/>
                  <a:gd fmla="*/ 94 h 133" name="T3"/>
                  <a:gd fmla="*/ 162 w 162" name="T4"/>
                  <a:gd fmla="*/ 108 h 133" name="T5"/>
                  <a:gd fmla="*/ 143 w 162" name="T6"/>
                  <a:gd fmla="*/ 133 h 133" name="T7"/>
                  <a:gd fmla="*/ 124 w 162" name="T8"/>
                  <a:gd fmla="*/ 119 h 133" name="T9"/>
                  <a:gd fmla="*/ 0 w 162" name="T10"/>
                  <a:gd fmla="*/ 25 h 133" name="T11"/>
                  <a:gd fmla="*/ 18 w 162" name="T12"/>
                  <a:gd fmla="*/ 0 h 133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33" w="162">
                    <a:moveTo>
                      <a:pt x="18" y="0"/>
                    </a:moveTo>
                    <a:lnTo>
                      <a:pt x="143" y="94"/>
                    </a:lnTo>
                    <a:lnTo>
                      <a:pt x="162" y="108"/>
                    </a:lnTo>
                    <a:lnTo>
                      <a:pt x="143" y="133"/>
                    </a:lnTo>
                    <a:lnTo>
                      <a:pt x="124" y="119"/>
                    </a:lnTo>
                    <a:lnTo>
                      <a:pt x="0" y="25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C3BDE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00c11cea-58ec-4f72-beda-412e237fbc2f" id="305" name="íśḻidè">
                <a:extLst>
                  <a:ext uri="{FF2B5EF4-FFF2-40B4-BE49-F238E27FC236}">
                    <a16:creationId id="{04E63DB0-7E61-503A-620D-9C269B8BDAD8}"/>
                  </a:ext>
                </a:extLst>
              </p:cNvPr>
              <p:cNvSpPr/>
              <p:nvPr/>
            </p:nvSpPr>
            <p:spPr bwMode="auto">
              <a:xfrm flipV="false" flipH="false">
                <a:off x="8415158" y="2876881"/>
                <a:ext cx="219662" cy="161653"/>
              </a:xfrm>
              <a:custGeom>
                <a:avLst/>
                <a:gdLst>
                  <a:gd fmla="*/ 18 w 162" name="T0"/>
                  <a:gd fmla="*/ 0 h 133" name="T1"/>
                  <a:gd fmla="*/ 143 w 162" name="T2"/>
                  <a:gd fmla="*/ 94 h 133" name="T3"/>
                  <a:gd fmla="*/ 162 w 162" name="T4"/>
                  <a:gd fmla="*/ 108 h 133" name="T5"/>
                  <a:gd fmla="*/ 143 w 162" name="T6"/>
                  <a:gd fmla="*/ 133 h 133" name="T7"/>
                  <a:gd fmla="*/ 124 w 162" name="T8"/>
                  <a:gd fmla="*/ 119 h 133" name="T9"/>
                  <a:gd fmla="*/ 0 w 162" name="T10"/>
                  <a:gd fmla="*/ 25 h 133" name="T11"/>
                  <a:gd fmla="*/ 18 w 162" name="T12"/>
                  <a:gd fmla="*/ 0 h 133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33" w="162">
                    <a:moveTo>
                      <a:pt x="18" y="0"/>
                    </a:moveTo>
                    <a:lnTo>
                      <a:pt x="143" y="94"/>
                    </a:lnTo>
                    <a:lnTo>
                      <a:pt x="162" y="108"/>
                    </a:lnTo>
                    <a:lnTo>
                      <a:pt x="143" y="133"/>
                    </a:lnTo>
                    <a:lnTo>
                      <a:pt x="124" y="119"/>
                    </a:lnTo>
                    <a:lnTo>
                      <a:pt x="0" y="25"/>
                    </a:lnTo>
                    <a:lnTo>
                      <a:pt x="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136a1691-ecae-4171-813a-6998b021115c" id="306" name="işḷiḑe">
                <a:extLst>
                  <a:ext uri="{FF2B5EF4-FFF2-40B4-BE49-F238E27FC236}">
                    <a16:creationId id="{F6085A12-CA73-6CF6-04BF-DFC3411F7212}"/>
                  </a:ext>
                </a:extLst>
              </p:cNvPr>
              <p:cNvSpPr/>
              <p:nvPr/>
            </p:nvSpPr>
            <p:spPr bwMode="auto">
              <a:xfrm flipV="false" flipH="false">
                <a:off x="8389396" y="2862296"/>
                <a:ext cx="50170" cy="44971"/>
              </a:xfrm>
              <a:custGeom>
                <a:avLst/>
                <a:gdLst>
                  <a:gd fmla="*/ 19 w 37" name="T0"/>
                  <a:gd fmla="*/ 37 h 37" name="T1"/>
                  <a:gd fmla="*/ 0 w 37" name="T2"/>
                  <a:gd fmla="*/ 0 h 37" name="T3"/>
                  <a:gd fmla="*/ 37 w 37" name="T4"/>
                  <a:gd fmla="*/ 12 h 37" name="T5"/>
                  <a:gd fmla="*/ 19 w 37" name="T6"/>
                  <a:gd fmla="*/ 37 h 37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37" w="37">
                    <a:moveTo>
                      <a:pt x="19" y="37"/>
                    </a:moveTo>
                    <a:lnTo>
                      <a:pt x="0" y="0"/>
                    </a:lnTo>
                    <a:lnTo>
                      <a:pt x="37" y="12"/>
                    </a:lnTo>
                    <a:lnTo>
                      <a:pt x="19" y="37"/>
                    </a:lnTo>
                    <a:close/>
                  </a:path>
                </a:pathLst>
              </a:custGeom>
              <a:solidFill>
                <a:srgbClr val="F1A59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9bbd10a-06da-4674-90f1-43b1615dcad6" id="307" name="íṣľïḍê">
                <a:extLst>
                  <a:ext uri="{FF2B5EF4-FFF2-40B4-BE49-F238E27FC236}">
                    <a16:creationId id="{4A96DC71-8DEC-3745-BF59-0A52AE529842}"/>
                  </a:ext>
                </a:extLst>
              </p:cNvPr>
              <p:cNvSpPr/>
              <p:nvPr/>
            </p:nvSpPr>
            <p:spPr bwMode="auto">
              <a:xfrm flipV="false" flipH="false">
                <a:off x="8389396" y="2862296"/>
                <a:ext cx="50170" cy="44971"/>
              </a:xfrm>
              <a:custGeom>
                <a:avLst/>
                <a:gdLst>
                  <a:gd fmla="*/ 19 w 37" name="T0"/>
                  <a:gd fmla="*/ 37 h 37" name="T1"/>
                  <a:gd fmla="*/ 0 w 37" name="T2"/>
                  <a:gd fmla="*/ 0 h 37" name="T3"/>
                  <a:gd fmla="*/ 37 w 37" name="T4"/>
                  <a:gd fmla="*/ 12 h 37" name="T5"/>
                  <a:gd fmla="*/ 19 w 37" name="T6"/>
                  <a:gd fmla="*/ 37 h 37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37" w="37">
                    <a:moveTo>
                      <a:pt x="19" y="37"/>
                    </a:moveTo>
                    <a:lnTo>
                      <a:pt x="0" y="0"/>
                    </a:lnTo>
                    <a:lnTo>
                      <a:pt x="37" y="12"/>
                    </a:lnTo>
                    <a:lnTo>
                      <a:pt x="19" y="3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25303db7-914c-4baf-9ec2-0ff72e3ca9e3" id="308" name="íṥḻiďe">
                <a:extLst>
                  <a:ext uri="{FF2B5EF4-FFF2-40B4-BE49-F238E27FC236}">
                    <a16:creationId id="{1E59B9F0-6771-DF03-1A39-D70C1B73A2D4}"/>
                  </a:ext>
                </a:extLst>
              </p:cNvPr>
              <p:cNvSpPr/>
              <p:nvPr/>
            </p:nvSpPr>
            <p:spPr bwMode="auto">
              <a:xfrm flipV="false" flipH="false">
                <a:off x="8583295" y="2991131"/>
                <a:ext cx="51526" cy="47402"/>
              </a:xfrm>
              <a:custGeom>
                <a:avLst/>
                <a:gdLst>
                  <a:gd fmla="*/ 19 w 38" name="T0"/>
                  <a:gd fmla="*/ 0 h 39" name="T1"/>
                  <a:gd fmla="*/ 38 w 38" name="T2"/>
                  <a:gd fmla="*/ 14 h 39" name="T3"/>
                  <a:gd fmla="*/ 19 w 38" name="T4"/>
                  <a:gd fmla="*/ 39 h 39" name="T5"/>
                  <a:gd fmla="*/ 0 w 38" name="T6"/>
                  <a:gd fmla="*/ 25 h 39" name="T7"/>
                  <a:gd fmla="*/ 19 w 38" name="T8"/>
                  <a:gd fmla="*/ 0 h 39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9" w="38">
                    <a:moveTo>
                      <a:pt x="19" y="0"/>
                    </a:moveTo>
                    <a:lnTo>
                      <a:pt x="38" y="14"/>
                    </a:lnTo>
                    <a:lnTo>
                      <a:pt x="19" y="39"/>
                    </a:lnTo>
                    <a:lnTo>
                      <a:pt x="0" y="25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F1A59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6b70f994-2775-4843-a1f7-9402a8b7ce81" id="309" name="iṥľïḋè">
                <a:extLst>
                  <a:ext uri="{FF2B5EF4-FFF2-40B4-BE49-F238E27FC236}">
                    <a16:creationId id="{3051DFA3-C819-CE5F-541B-24F40FFC6542}"/>
                  </a:ext>
                </a:extLst>
              </p:cNvPr>
              <p:cNvSpPr/>
              <p:nvPr/>
            </p:nvSpPr>
            <p:spPr bwMode="auto">
              <a:xfrm flipV="false" flipH="false">
                <a:off x="8583295" y="2991131"/>
                <a:ext cx="51526" cy="47402"/>
              </a:xfrm>
              <a:custGeom>
                <a:avLst/>
                <a:gdLst>
                  <a:gd fmla="*/ 19 w 38" name="T0"/>
                  <a:gd fmla="*/ 0 h 39" name="T1"/>
                  <a:gd fmla="*/ 38 w 38" name="T2"/>
                  <a:gd fmla="*/ 14 h 39" name="T3"/>
                  <a:gd fmla="*/ 19 w 38" name="T4"/>
                  <a:gd fmla="*/ 39 h 39" name="T5"/>
                  <a:gd fmla="*/ 0 w 38" name="T6"/>
                  <a:gd fmla="*/ 25 h 39" name="T7"/>
                  <a:gd fmla="*/ 19 w 38" name="T8"/>
                  <a:gd fmla="*/ 0 h 39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9" w="38">
                    <a:moveTo>
                      <a:pt x="19" y="0"/>
                    </a:moveTo>
                    <a:lnTo>
                      <a:pt x="38" y="14"/>
                    </a:lnTo>
                    <a:lnTo>
                      <a:pt x="19" y="39"/>
                    </a:lnTo>
                    <a:lnTo>
                      <a:pt x="0" y="25"/>
                    </a:lnTo>
                    <a:lnTo>
                      <a:pt x="1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2996e64e-1ea7-4cb2-8e84-f2932b86636c" id="310" name="iṩlîḋè">
                <a:extLst>
                  <a:ext uri="{FF2B5EF4-FFF2-40B4-BE49-F238E27FC236}">
                    <a16:creationId id="{84E14309-D199-C716-8162-4DFAF60AB889}"/>
                  </a:ext>
                </a:extLst>
              </p:cNvPr>
              <p:cNvSpPr/>
              <p:nvPr/>
            </p:nvSpPr>
            <p:spPr bwMode="auto">
              <a:xfrm flipV="false" flipH="false">
                <a:off x="8415158" y="2890250"/>
                <a:ext cx="180340" cy="131267"/>
              </a:xfrm>
              <a:custGeom>
                <a:avLst/>
                <a:gdLst>
                  <a:gd fmla="*/ 5 w 64" name="T0"/>
                  <a:gd fmla="*/ 0 h 52" name="T1"/>
                  <a:gd fmla="*/ 0 w 64" name="T2"/>
                  <a:gd fmla="*/ 7 h 52" name="T3"/>
                  <a:gd fmla="*/ 60 w 64" name="T4"/>
                  <a:gd fmla="*/ 52 h 52" name="T5"/>
                  <a:gd fmla="*/ 64 w 64" name="T6"/>
                  <a:gd fmla="*/ 47 h 52" name="T7"/>
                  <a:gd fmla="*/ 29 w 64" name="T8"/>
                  <a:gd fmla="*/ 22 h 52" name="T9"/>
                  <a:gd fmla="*/ 15 w 64" name="T10"/>
                  <a:gd fmla="*/ 6 h 52" name="T11"/>
                  <a:gd fmla="*/ 5 w 64" name="T12"/>
                  <a:gd fmla="*/ 0 h 52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52" w="64">
                    <a:moveTo>
                      <a:pt x="5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64" y="47"/>
                      <a:pt x="64" y="47"/>
                      <a:pt x="64" y="47"/>
                    </a:cubicBezTo>
                    <a:cubicBezTo>
                      <a:pt x="53" y="38"/>
                      <a:pt x="41" y="31"/>
                      <a:pt x="29" y="22"/>
                    </a:cubicBezTo>
                    <a:cubicBezTo>
                      <a:pt x="24" y="19"/>
                      <a:pt x="20" y="12"/>
                      <a:pt x="15" y="6"/>
                    </a:cubicBezTo>
                    <a:cubicBezTo>
                      <a:pt x="12" y="3"/>
                      <a:pt x="9" y="1"/>
                      <a:pt x="5" y="0"/>
                    </a:cubicBezTo>
                  </a:path>
                </a:pathLst>
              </a:custGeom>
              <a:solidFill>
                <a:srgbClr val="BAB3E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d07692e5-3f8d-4b48-bfc9-34cdaa062204" id="311" name="íslîḑé">
                <a:extLst>
                  <a:ext uri="{FF2B5EF4-FFF2-40B4-BE49-F238E27FC236}">
                    <a16:creationId id="{E07F5F95-29E2-0019-A47F-639C0FBF57E8}"/>
                  </a:ext>
                </a:extLst>
              </p:cNvPr>
              <p:cNvSpPr/>
              <p:nvPr/>
            </p:nvSpPr>
            <p:spPr bwMode="auto">
              <a:xfrm flipV="false" flipH="false">
                <a:off x="8609058" y="3023947"/>
                <a:ext cx="13559" cy="14585"/>
              </a:xfrm>
              <a:custGeom>
                <a:avLst/>
                <a:gdLst>
                  <a:gd fmla="*/ 10 w 10" name="T0"/>
                  <a:gd fmla="*/ 0 h 12" name="T1"/>
                  <a:gd fmla="*/ 0 w 10" name="T2"/>
                  <a:gd fmla="*/ 12 h 12" name="T3"/>
                  <a:gd fmla="*/ 10 w 10" name="T4"/>
                  <a:gd fmla="*/ 0 h 12" name="T5"/>
                  <a:gd fmla="*/ 10 w 10" name="T6"/>
                  <a:gd fmla="*/ 0 h 12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12" w="10">
                    <a:moveTo>
                      <a:pt x="10" y="0"/>
                    </a:moveTo>
                    <a:lnTo>
                      <a:pt x="0" y="12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3BEB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502f940-8373-447a-9060-0f0619e2f975" id="312" name="í$ḻîdè">
                <a:extLst>
                  <a:ext uri="{FF2B5EF4-FFF2-40B4-BE49-F238E27FC236}">
                    <a16:creationId id="{E0363625-7647-1C24-1B62-68C7215833F5}"/>
                  </a:ext>
                </a:extLst>
              </p:cNvPr>
              <p:cNvSpPr/>
              <p:nvPr/>
            </p:nvSpPr>
            <p:spPr bwMode="auto">
              <a:xfrm flipV="false" flipH="false">
                <a:off x="8609058" y="3023947"/>
                <a:ext cx="13559" cy="14585"/>
              </a:xfrm>
              <a:custGeom>
                <a:avLst/>
                <a:gdLst>
                  <a:gd fmla="*/ 10 w 10" name="T0"/>
                  <a:gd fmla="*/ 0 h 12" name="T1"/>
                  <a:gd fmla="*/ 0 w 10" name="T2"/>
                  <a:gd fmla="*/ 12 h 12" name="T3"/>
                  <a:gd fmla="*/ 10 w 10" name="T4"/>
                  <a:gd fmla="*/ 0 h 12" name="T5"/>
                  <a:gd fmla="*/ 10 w 10" name="T6"/>
                  <a:gd fmla="*/ 0 h 12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12" w="10">
                    <a:moveTo>
                      <a:pt x="10" y="0"/>
                    </a:moveTo>
                    <a:lnTo>
                      <a:pt x="0" y="12"/>
                    </a:lnTo>
                    <a:lnTo>
                      <a:pt x="10" y="0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58d3e3fc-0949-4213-9d9d-b1dd6aa666c1" id="313" name="iṧḷîḋè">
                <a:extLst>
                  <a:ext uri="{FF2B5EF4-FFF2-40B4-BE49-F238E27FC236}">
                    <a16:creationId id="{D67ECFF0-88B9-AB1D-0443-78840587C0FC}"/>
                  </a:ext>
                </a:extLst>
              </p:cNvPr>
              <p:cNvSpPr/>
              <p:nvPr/>
            </p:nvSpPr>
            <p:spPr bwMode="auto">
              <a:xfrm flipV="false" flipH="false">
                <a:off x="8583295" y="3008148"/>
                <a:ext cx="39323" cy="30386"/>
              </a:xfrm>
              <a:custGeom>
                <a:avLst/>
                <a:gdLst>
                  <a:gd fmla="*/ 4 w 14" name="T0"/>
                  <a:gd fmla="*/ 0 h 12" name="T1"/>
                  <a:gd fmla="*/ 0 w 14" name="T2"/>
                  <a:gd fmla="*/ 5 h 12" name="T3"/>
                  <a:gd fmla="*/ 9 w 14" name="T4"/>
                  <a:gd fmla="*/ 12 h 12" name="T5"/>
                  <a:gd fmla="*/ 14 w 14" name="T6"/>
                  <a:gd fmla="*/ 6 h 12" name="T7"/>
                  <a:gd fmla="*/ 5 w 14" name="T8"/>
                  <a:gd fmla="*/ 2 h 12" name="T9"/>
                  <a:gd fmla="*/ 4 w 14" name="T10"/>
                  <a:gd fmla="*/ 0 h 12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12" w="14">
                    <a:moveTo>
                      <a:pt x="4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1" y="5"/>
                      <a:pt x="8" y="4"/>
                      <a:pt x="5" y="2"/>
                    </a:cubicBezTo>
                    <a:cubicBezTo>
                      <a:pt x="5" y="1"/>
                      <a:pt x="4" y="1"/>
                      <a:pt x="4" y="0"/>
                    </a:cubicBezTo>
                  </a:path>
                </a:pathLst>
              </a:custGeom>
              <a:solidFill>
                <a:srgbClr val="E69C9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bdf985ca-a6df-4c73-a635-56fba744c2ef" id="314" name="iṡľïdè">
                <a:extLst>
                  <a:ext uri="{FF2B5EF4-FFF2-40B4-BE49-F238E27FC236}">
                    <a16:creationId id="{02B66030-2F68-A7C4-353F-DF2D8D5EA640}"/>
                  </a:ext>
                </a:extLst>
              </p:cNvPr>
              <p:cNvSpPr/>
              <p:nvPr/>
            </p:nvSpPr>
            <p:spPr bwMode="auto">
              <a:xfrm flipV="false" flipH="false">
                <a:off x="8439565" y="2930359"/>
                <a:ext cx="73221" cy="145853"/>
              </a:xfrm>
              <a:custGeom>
                <a:avLst/>
                <a:gdLst>
                  <a:gd fmla="*/ 17 w 26" name="T0"/>
                  <a:gd fmla="*/ 58 h 58" name="T1"/>
                  <a:gd fmla="*/ 7 w 26" name="T2"/>
                  <a:gd fmla="*/ 26 h 58" name="T3"/>
                  <a:gd fmla="*/ 12 w 26" name="T4"/>
                  <a:gd fmla="*/ 0 h 58" name="T5"/>
                  <a:gd fmla="*/ 21 w 26" name="T6"/>
                  <a:gd fmla="*/ 10 h 58" name="T7"/>
                  <a:gd fmla="*/ 23 w 26" name="T8"/>
                  <a:gd fmla="*/ 31 h 58" name="T9"/>
                  <a:gd fmla="*/ 17 w 26" name="T10"/>
                  <a:gd fmla="*/ 58 h 58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58" w="26">
                    <a:moveTo>
                      <a:pt x="17" y="58"/>
                    </a:moveTo>
                    <a:cubicBezTo>
                      <a:pt x="17" y="58"/>
                      <a:pt x="0" y="45"/>
                      <a:pt x="7" y="26"/>
                    </a:cubicBezTo>
                    <a:cubicBezTo>
                      <a:pt x="14" y="8"/>
                      <a:pt x="12" y="0"/>
                      <a:pt x="12" y="0"/>
                    </a:cubicBezTo>
                    <a:cubicBezTo>
                      <a:pt x="12" y="0"/>
                      <a:pt x="22" y="0"/>
                      <a:pt x="21" y="10"/>
                    </a:cubicBezTo>
                    <a:cubicBezTo>
                      <a:pt x="20" y="20"/>
                      <a:pt x="20" y="30"/>
                      <a:pt x="23" y="31"/>
                    </a:cubicBezTo>
                    <a:cubicBezTo>
                      <a:pt x="26" y="32"/>
                      <a:pt x="17" y="58"/>
                      <a:pt x="17" y="58"/>
                    </a:cubicBezTo>
                    <a:close/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e3f275a1-8c06-4174-ae2d-fb799f1b261a" id="315" name="iśḷide">
                <a:extLst>
                  <a:ext uri="{FF2B5EF4-FFF2-40B4-BE49-F238E27FC236}">
                    <a16:creationId id="{0D9CC12D-1D41-6EC8-29BA-E6FD508AB977}"/>
                  </a:ext>
                </a:extLst>
              </p:cNvPr>
              <p:cNvSpPr/>
              <p:nvPr/>
            </p:nvSpPr>
            <p:spPr bwMode="auto">
              <a:xfrm flipV="false" flipH="false">
                <a:off x="7244985" y="5985965"/>
                <a:ext cx="355256" cy="88727"/>
              </a:xfrm>
              <a:custGeom>
                <a:avLst/>
                <a:gdLst>
                  <a:gd fmla="*/ 0 w 126" name="T0"/>
                  <a:gd fmla="*/ 0 h 35" name="T1"/>
                  <a:gd fmla="*/ 0 w 126" name="T2"/>
                  <a:gd fmla="*/ 35 h 35" name="T3"/>
                  <a:gd fmla="*/ 112 w 126" name="T4"/>
                  <a:gd fmla="*/ 35 h 35" name="T5"/>
                  <a:gd fmla="*/ 123 w 126" name="T6"/>
                  <a:gd fmla="*/ 19 h 35" name="T7"/>
                  <a:gd fmla="*/ 122 w 126" name="T8"/>
                  <a:gd fmla="*/ 17 h 35" name="T9"/>
                  <a:gd fmla="*/ 65 w 126" name="T10"/>
                  <a:gd fmla="*/ 0 h 35" name="T11"/>
                  <a:gd fmla="*/ 0 w 126" name="T12"/>
                  <a:gd fmla="*/ 0 h 35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35" w="126">
                    <a:moveTo>
                      <a:pt x="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20" y="35"/>
                      <a:pt x="126" y="27"/>
                      <a:pt x="123" y="19"/>
                    </a:cubicBezTo>
                    <a:cubicBezTo>
                      <a:pt x="123" y="19"/>
                      <a:pt x="123" y="18"/>
                      <a:pt x="122" y="17"/>
                    </a:cubicBezTo>
                    <a:cubicBezTo>
                      <a:pt x="118" y="11"/>
                      <a:pt x="65" y="0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6467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0c67e63-ab88-49dc-86f0-fa393410af86" id="316" name="ïŝľiḍè">
                <a:extLst>
                  <a:ext uri="{FF2B5EF4-FFF2-40B4-BE49-F238E27FC236}">
                    <a16:creationId id="{B75A7D41-BE10-D015-9AD4-E6E466DFB64B}"/>
                  </a:ext>
                </a:extLst>
              </p:cNvPr>
              <p:cNvSpPr/>
              <p:nvPr/>
            </p:nvSpPr>
            <p:spPr bwMode="auto">
              <a:xfrm flipV="false" flipH="false">
                <a:off x="7560918" y="6074692"/>
                <a:ext cx="2712" cy="0"/>
              </a:xfrm>
              <a:custGeom>
                <a:avLst/>
                <a:gdLst>
                  <a:gd fmla="*/ 0 w 1" name="T0"/>
                  <a:gd fmla="*/ 0 w 1" name="T1"/>
                  <a:gd fmla="*/ 0 w 1" name="T2"/>
                  <a:gd fmla="*/ 0 w 1" name="T3"/>
                  <a:gd fmla="*/ 0 w 1" name="T4"/>
                  <a:gd fmla="*/ 0 w 1" name="T5"/>
                  <a:gd fmla="*/ 0 w 1" name="T6"/>
                  <a:gd fmla="*/ 0 w 1" name="T7"/>
                  <a:gd fmla="*/ 0 w 1" name="T8"/>
                  <a:gd fmla="*/ 0 w 1" name="T9"/>
                  <a:gd fmla="*/ 0 w 1" name="T10"/>
                  <a:gd fmla="*/ 0 w 1" name="T11"/>
                  <a:gd fmla="*/ 0 w 1" name="T12"/>
                  <a:gd fmla="*/ 0 w 1" name="T13"/>
                  <a:gd fmla="*/ 0 w 1" name="T14"/>
                  <a:gd fmla="*/ 0 w 1" name="T15"/>
                  <a:gd fmla="*/ 0 w 1" name="T16"/>
                  <a:gd fmla="*/ 0 w 1" name="T17"/>
                  <a:gd fmla="*/ 0 w 1" name="T18"/>
                  <a:gd fmla="*/ 1 w 1" name="T19"/>
                  <a:gd fmla="*/ 1 w 1" name="T20"/>
                  <a:gd fmla="*/ 1 w 1" name="T21"/>
                  <a:gd fmla="*/ 1 w 1" name="T22"/>
                  <a:gd fmla="*/ 1 w 1" name="T23"/>
                  <a:gd fmla="*/ 1 w 1" name="T24"/>
                  <a:gd fmla="*/ 1 w 1" name="T25"/>
                  <a:gd fmla="*/ 1 w 1" name="T26"/>
                  <a:gd fmla="*/ 1 w 1" name="T27"/>
                  <a:gd fmla="*/ 1 w 1" name="T28"/>
                  <a:gd fmla="*/ 1 w 1" name="T29"/>
                  <a:gd fmla="*/ 1 w 1" name="T30"/>
                  <a:gd fmla="*/ 1 w 1" name="T31"/>
                  <a:gd fmla="*/ 1 w 1" name="T32"/>
                  <a:gd fmla="*/ 1 w 1" name="T3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</a:cxnLst>
                <a:rect b="b" l="0" r="r" t="0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46467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fb2c08ca-9ffe-4cbb-9f8e-972edb57c99f" id="317" name="îṧḻíḓé">
                <a:extLst>
                  <a:ext uri="{FF2B5EF4-FFF2-40B4-BE49-F238E27FC236}">
                    <a16:creationId id="{502F330A-A154-3A3B-0218-03ED9E633C87}"/>
                  </a:ext>
                </a:extLst>
              </p:cNvPr>
              <p:cNvSpPr/>
              <p:nvPr/>
            </p:nvSpPr>
            <p:spPr bwMode="auto">
              <a:xfrm flipV="false" flipH="false">
                <a:off x="7244985" y="6044306"/>
                <a:ext cx="349832" cy="30386"/>
              </a:xfrm>
              <a:custGeom>
                <a:avLst/>
                <a:gdLst>
                  <a:gd fmla="*/ 124 w 124" name="T0"/>
                  <a:gd fmla="*/ 0 h 12" name="T1"/>
                  <a:gd fmla="*/ 52 w 124" name="T2"/>
                  <a:gd fmla="*/ 12 h 12" name="T3"/>
                  <a:gd fmla="*/ 0 w 124" name="T4"/>
                  <a:gd fmla="*/ 8 h 12" name="T5"/>
                  <a:gd fmla="*/ 0 w 124" name="T6"/>
                  <a:gd fmla="*/ 12 h 12" name="T7"/>
                  <a:gd fmla="*/ 112 w 124" name="T8"/>
                  <a:gd fmla="*/ 12 h 12" name="T9"/>
                  <a:gd fmla="*/ 112 w 124" name="T10"/>
                  <a:gd fmla="*/ 12 h 12" name="T11"/>
                  <a:gd fmla="*/ 112 w 124" name="T12"/>
                  <a:gd fmla="*/ 12 h 12" name="T13"/>
                  <a:gd fmla="*/ 112 w 124" name="T14"/>
                  <a:gd fmla="*/ 12 h 12" name="T15"/>
                  <a:gd fmla="*/ 112 w 124" name="T16"/>
                  <a:gd fmla="*/ 12 h 12" name="T17"/>
                  <a:gd fmla="*/ 112 w 124" name="T18"/>
                  <a:gd fmla="*/ 12 h 12" name="T19"/>
                  <a:gd fmla="*/ 112 w 124" name="T20"/>
                  <a:gd fmla="*/ 12 h 12" name="T21"/>
                  <a:gd fmla="*/ 112 w 124" name="T22"/>
                  <a:gd fmla="*/ 12 h 12" name="T23"/>
                  <a:gd fmla="*/ 112 w 124" name="T24"/>
                  <a:gd fmla="*/ 12 h 12" name="T25"/>
                  <a:gd fmla="*/ 112 w 124" name="T26"/>
                  <a:gd fmla="*/ 12 h 12" name="T27"/>
                  <a:gd fmla="*/ 112 w 124" name="T28"/>
                  <a:gd fmla="*/ 12 h 12" name="T29"/>
                  <a:gd fmla="*/ 112 w 124" name="T30"/>
                  <a:gd fmla="*/ 12 h 12" name="T31"/>
                  <a:gd fmla="*/ 112 w 124" name="T32"/>
                  <a:gd fmla="*/ 12 h 12" name="T33"/>
                  <a:gd fmla="*/ 112 w 124" name="T34"/>
                  <a:gd fmla="*/ 12 h 12" name="T35"/>
                  <a:gd fmla="*/ 112 w 124" name="T36"/>
                  <a:gd fmla="*/ 12 h 12" name="T37"/>
                  <a:gd fmla="*/ 112 w 124" name="T38"/>
                  <a:gd fmla="*/ 12 h 12" name="T39"/>
                  <a:gd fmla="*/ 112 w 124" name="T40"/>
                  <a:gd fmla="*/ 12 h 12" name="T41"/>
                  <a:gd fmla="*/ 112 w 124" name="T42"/>
                  <a:gd fmla="*/ 12 h 12" name="T43"/>
                  <a:gd fmla="*/ 112 w 124" name="T44"/>
                  <a:gd fmla="*/ 12 h 12" name="T45"/>
                  <a:gd fmla="*/ 112 w 124" name="T46"/>
                  <a:gd fmla="*/ 12 h 12" name="T47"/>
                  <a:gd fmla="*/ 112 w 124" name="T48"/>
                  <a:gd fmla="*/ 12 h 12" name="T49"/>
                  <a:gd fmla="*/ 112 w 124" name="T50"/>
                  <a:gd fmla="*/ 12 h 12" name="T51"/>
                  <a:gd fmla="*/ 112 w 124" name="T52"/>
                  <a:gd fmla="*/ 12 h 12" name="T53"/>
                  <a:gd fmla="*/ 112 w 124" name="T54"/>
                  <a:gd fmla="*/ 12 h 12" name="T55"/>
                  <a:gd fmla="*/ 112 w 124" name="T56"/>
                  <a:gd fmla="*/ 12 h 12" name="T57"/>
                  <a:gd fmla="*/ 112 w 124" name="T58"/>
                  <a:gd fmla="*/ 12 h 12" name="T59"/>
                  <a:gd fmla="*/ 113 w 124" name="T60"/>
                  <a:gd fmla="*/ 12 h 12" name="T61"/>
                  <a:gd fmla="*/ 113 w 124" name="T62"/>
                  <a:gd fmla="*/ 12 h 12" name="T63"/>
                  <a:gd fmla="*/ 113 w 124" name="T64"/>
                  <a:gd fmla="*/ 12 h 12" name="T65"/>
                  <a:gd fmla="*/ 113 w 124" name="T66"/>
                  <a:gd fmla="*/ 12 h 12" name="T67"/>
                  <a:gd fmla="*/ 113 w 124" name="T68"/>
                  <a:gd fmla="*/ 12 h 12" name="T69"/>
                  <a:gd fmla="*/ 113 w 124" name="T70"/>
                  <a:gd fmla="*/ 12 h 12" name="T71"/>
                  <a:gd fmla="*/ 113 w 124" name="T72"/>
                  <a:gd fmla="*/ 12 h 12" name="T73"/>
                  <a:gd fmla="*/ 113 w 124" name="T74"/>
                  <a:gd fmla="*/ 12 h 12" name="T75"/>
                  <a:gd fmla="*/ 113 w 124" name="T76"/>
                  <a:gd fmla="*/ 12 h 12" name="T77"/>
                  <a:gd fmla="*/ 113 w 124" name="T78"/>
                  <a:gd fmla="*/ 12 h 12" name="T79"/>
                  <a:gd fmla="*/ 113 w 124" name="T80"/>
                  <a:gd fmla="*/ 12 h 12" name="T81"/>
                  <a:gd fmla="*/ 113 w 124" name="T82"/>
                  <a:gd fmla="*/ 12 h 12" name="T83"/>
                  <a:gd fmla="*/ 113 w 124" name="T84"/>
                  <a:gd fmla="*/ 12 h 12" name="T85"/>
                  <a:gd fmla="*/ 113 w 124" name="T86"/>
                  <a:gd fmla="*/ 12 h 12" name="T87"/>
                  <a:gd fmla="*/ 113 w 124" name="T88"/>
                  <a:gd fmla="*/ 12 h 12" name="T89"/>
                  <a:gd fmla="*/ 113 w 124" name="T90"/>
                  <a:gd fmla="*/ 12 h 12" name="T91"/>
                  <a:gd fmla="*/ 113 w 124" name="T92"/>
                  <a:gd fmla="*/ 12 h 12" name="T93"/>
                  <a:gd fmla="*/ 113 w 124" name="T94"/>
                  <a:gd fmla="*/ 12 h 12" name="T95"/>
                  <a:gd fmla="*/ 113 w 124" name="T96"/>
                  <a:gd fmla="*/ 12 h 12" name="T97"/>
                  <a:gd fmla="*/ 113 w 124" name="T98"/>
                  <a:gd fmla="*/ 12 h 12" name="T99"/>
                  <a:gd fmla="*/ 113 w 124" name="T100"/>
                  <a:gd fmla="*/ 12 h 12" name="T101"/>
                  <a:gd fmla="*/ 124 w 124" name="T102"/>
                  <a:gd fmla="*/ 0 h 12" name="T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b="b" l="0" r="r" t="0"/>
                <a:pathLst>
                  <a:path h="12" w="124">
                    <a:moveTo>
                      <a:pt x="124" y="0"/>
                    </a:moveTo>
                    <a:cubicBezTo>
                      <a:pt x="102" y="8"/>
                      <a:pt x="77" y="12"/>
                      <a:pt x="52" y="12"/>
                    </a:cubicBezTo>
                    <a:cubicBezTo>
                      <a:pt x="35" y="12"/>
                      <a:pt x="17" y="10"/>
                      <a:pt x="0" y="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2" y="12"/>
                      <a:pt x="112" y="12"/>
                      <a:pt x="112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3" y="12"/>
                      <a:pt x="113" y="12"/>
                      <a:pt x="113" y="12"/>
                    </a:cubicBezTo>
                    <a:cubicBezTo>
                      <a:pt x="119" y="11"/>
                      <a:pt x="124" y="6"/>
                      <a:pt x="124" y="0"/>
                    </a:cubicBezTo>
                  </a:path>
                </a:pathLst>
              </a:custGeom>
              <a:solidFill>
                <a:srgbClr val="13133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2981f341-2b45-45ed-8c42-ac396fdfacec" id="318" name="iṣļiḓè">
                <a:extLst>
                  <a:ext uri="{FF2B5EF4-FFF2-40B4-BE49-F238E27FC236}">
                    <a16:creationId id="{AA00D94B-BD68-ACF7-3F6C-3A15B373E6B3}"/>
                  </a:ext>
                </a:extLst>
              </p:cNvPr>
              <p:cNvSpPr/>
              <p:nvPr/>
            </p:nvSpPr>
            <p:spPr bwMode="auto">
              <a:xfrm flipV="false" flipH="false">
                <a:off x="7657190" y="5985965"/>
                <a:ext cx="353900" cy="88727"/>
              </a:xfrm>
              <a:custGeom>
                <a:avLst/>
                <a:gdLst>
                  <a:gd fmla="*/ 0 w 126" name="T0"/>
                  <a:gd fmla="*/ 0 h 35" name="T1"/>
                  <a:gd fmla="*/ 0 w 126" name="T2"/>
                  <a:gd fmla="*/ 35 h 35" name="T3"/>
                  <a:gd fmla="*/ 112 w 126" name="T4"/>
                  <a:gd fmla="*/ 35 h 35" name="T5"/>
                  <a:gd fmla="*/ 123 w 126" name="T6"/>
                  <a:gd fmla="*/ 19 h 35" name="T7"/>
                  <a:gd fmla="*/ 122 w 126" name="T8"/>
                  <a:gd fmla="*/ 17 h 35" name="T9"/>
                  <a:gd fmla="*/ 65 w 126" name="T10"/>
                  <a:gd fmla="*/ 0 h 35" name="T11"/>
                  <a:gd fmla="*/ 0 w 126" name="T12"/>
                  <a:gd fmla="*/ 0 h 35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35" w="126">
                    <a:moveTo>
                      <a:pt x="0" y="0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112" y="35"/>
                      <a:pt x="112" y="35"/>
                      <a:pt x="112" y="35"/>
                    </a:cubicBezTo>
                    <a:cubicBezTo>
                      <a:pt x="120" y="35"/>
                      <a:pt x="126" y="27"/>
                      <a:pt x="123" y="19"/>
                    </a:cubicBezTo>
                    <a:cubicBezTo>
                      <a:pt x="123" y="19"/>
                      <a:pt x="122" y="18"/>
                      <a:pt x="122" y="17"/>
                    </a:cubicBezTo>
                    <a:cubicBezTo>
                      <a:pt x="118" y="11"/>
                      <a:pt x="65" y="0"/>
                      <a:pt x="6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6467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0ec3c3fc-82e5-4c98-bbf6-dccf2c9dec54" id="319" name="îṣlïḑê">
                <a:extLst>
                  <a:ext uri="{FF2B5EF4-FFF2-40B4-BE49-F238E27FC236}">
                    <a16:creationId id="{CD1EC7DD-B18D-43B8-8E00-780688024BC4}"/>
                  </a:ext>
                </a:extLst>
              </p:cNvPr>
              <p:cNvSpPr/>
              <p:nvPr/>
            </p:nvSpPr>
            <p:spPr bwMode="auto">
              <a:xfrm flipV="false" flipH="false">
                <a:off x="7971768" y="60746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b="b" l="0" r="r" t="0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46467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d881b3f1-e347-412d-90ae-5e2e59dd1e92" id="320" name="ïṥ1îḑè">
                <a:extLst>
                  <a:ext uri="{FF2B5EF4-FFF2-40B4-BE49-F238E27FC236}">
                    <a16:creationId id="{62C0F25C-5094-3398-F6EC-3CA1A420A5E2}"/>
                  </a:ext>
                </a:extLst>
              </p:cNvPr>
              <p:cNvSpPr/>
              <p:nvPr/>
            </p:nvSpPr>
            <p:spPr bwMode="auto">
              <a:xfrm flipV="false" flipH="false">
                <a:off x="7657190" y="6041875"/>
                <a:ext cx="351189" cy="32817"/>
              </a:xfrm>
              <a:custGeom>
                <a:avLst/>
                <a:gdLst>
                  <a:gd fmla="*/ 124 w 125" name="T0"/>
                  <a:gd fmla="*/ 0 h 13" name="T1"/>
                  <a:gd fmla="*/ 116 w 125" name="T2"/>
                  <a:gd fmla="*/ 4 h 13" name="T3"/>
                  <a:gd fmla="*/ 78 w 125" name="T4"/>
                  <a:gd fmla="*/ 12 h 13" name="T5"/>
                  <a:gd fmla="*/ 45 w 125" name="T6"/>
                  <a:gd fmla="*/ 9 h 13" name="T7"/>
                  <a:gd fmla="*/ 12 w 125" name="T8"/>
                  <a:gd fmla="*/ 7 h 13" name="T9"/>
                  <a:gd fmla="*/ 0 w 125" name="T10"/>
                  <a:gd fmla="*/ 7 h 13" name="T11"/>
                  <a:gd fmla="*/ 0 w 125" name="T12"/>
                  <a:gd fmla="*/ 13 h 13" name="T13"/>
                  <a:gd fmla="*/ 112 w 125" name="T14"/>
                  <a:gd fmla="*/ 13 h 13" name="T15"/>
                  <a:gd fmla="*/ 112 w 125" name="T16"/>
                  <a:gd fmla="*/ 13 h 13" name="T17"/>
                  <a:gd fmla="*/ 112 w 125" name="T18"/>
                  <a:gd fmla="*/ 13 h 13" name="T19"/>
                  <a:gd fmla="*/ 112 w 125" name="T20"/>
                  <a:gd fmla="*/ 13 h 13" name="T21"/>
                  <a:gd fmla="*/ 112 w 125" name="T22"/>
                  <a:gd fmla="*/ 13 h 13" name="T23"/>
                  <a:gd fmla="*/ 112 w 125" name="T24"/>
                  <a:gd fmla="*/ 13 h 13" name="T25"/>
                  <a:gd fmla="*/ 112 w 125" name="T26"/>
                  <a:gd fmla="*/ 13 h 13" name="T27"/>
                  <a:gd fmla="*/ 112 w 125" name="T28"/>
                  <a:gd fmla="*/ 13 h 13" name="T29"/>
                  <a:gd fmla="*/ 112 w 125" name="T30"/>
                  <a:gd fmla="*/ 13 h 13" name="T31"/>
                  <a:gd fmla="*/ 112 w 125" name="T32"/>
                  <a:gd fmla="*/ 13 h 13" name="T33"/>
                  <a:gd fmla="*/ 112 w 125" name="T34"/>
                  <a:gd fmla="*/ 13 h 13" name="T35"/>
                  <a:gd fmla="*/ 112 w 125" name="T36"/>
                  <a:gd fmla="*/ 13 h 13" name="T37"/>
                  <a:gd fmla="*/ 112 w 125" name="T38"/>
                  <a:gd fmla="*/ 13 h 13" name="T39"/>
                  <a:gd fmla="*/ 112 w 125" name="T40"/>
                  <a:gd fmla="*/ 13 h 13" name="T41"/>
                  <a:gd fmla="*/ 112 w 125" name="T42"/>
                  <a:gd fmla="*/ 13 h 13" name="T43"/>
                  <a:gd fmla="*/ 112 w 125" name="T44"/>
                  <a:gd fmla="*/ 13 h 13" name="T45"/>
                  <a:gd fmla="*/ 112 w 125" name="T46"/>
                  <a:gd fmla="*/ 13 h 13" name="T47"/>
                  <a:gd fmla="*/ 112 w 125" name="T48"/>
                  <a:gd fmla="*/ 13 h 13" name="T49"/>
                  <a:gd fmla="*/ 112 w 125" name="T50"/>
                  <a:gd fmla="*/ 13 h 13" name="T51"/>
                  <a:gd fmla="*/ 112 w 125" name="T52"/>
                  <a:gd fmla="*/ 13 h 13" name="T53"/>
                  <a:gd fmla="*/ 112 w 125" name="T54"/>
                  <a:gd fmla="*/ 13 h 13" name="T55"/>
                  <a:gd fmla="*/ 112 w 125" name="T56"/>
                  <a:gd fmla="*/ 13 h 13" name="T57"/>
                  <a:gd fmla="*/ 112 w 125" name="T58"/>
                  <a:gd fmla="*/ 13 h 13" name="T59"/>
                  <a:gd fmla="*/ 112 w 125" name="T60"/>
                  <a:gd fmla="*/ 13 h 13" name="T61"/>
                  <a:gd fmla="*/ 112 w 125" name="T62"/>
                  <a:gd fmla="*/ 13 h 13" name="T63"/>
                  <a:gd fmla="*/ 112 w 125" name="T64"/>
                  <a:gd fmla="*/ 13 h 13" name="T65"/>
                  <a:gd fmla="*/ 112 w 125" name="T66"/>
                  <a:gd fmla="*/ 13 h 13" name="T67"/>
                  <a:gd fmla="*/ 112 w 125" name="T68"/>
                  <a:gd fmla="*/ 13 h 13" name="T69"/>
                  <a:gd fmla="*/ 112 w 125" name="T70"/>
                  <a:gd fmla="*/ 13 h 13" name="T71"/>
                  <a:gd fmla="*/ 112 w 125" name="T72"/>
                  <a:gd fmla="*/ 13 h 13" name="T73"/>
                  <a:gd fmla="*/ 112 w 125" name="T74"/>
                  <a:gd fmla="*/ 13 h 13" name="T75"/>
                  <a:gd fmla="*/ 112 w 125" name="T76"/>
                  <a:gd fmla="*/ 13 h 13" name="T77"/>
                  <a:gd fmla="*/ 112 w 125" name="T78"/>
                  <a:gd fmla="*/ 13 h 13" name="T79"/>
                  <a:gd fmla="*/ 124 w 125" name="T80"/>
                  <a:gd fmla="*/ 0 h 13" name="T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b="b" l="0" r="r" t="0"/>
                <a:pathLst>
                  <a:path h="13" w="125">
                    <a:moveTo>
                      <a:pt x="124" y="0"/>
                    </a:moveTo>
                    <a:cubicBezTo>
                      <a:pt x="121" y="2"/>
                      <a:pt x="119" y="3"/>
                      <a:pt x="116" y="4"/>
                    </a:cubicBezTo>
                    <a:cubicBezTo>
                      <a:pt x="104" y="10"/>
                      <a:pt x="91" y="12"/>
                      <a:pt x="78" y="12"/>
                    </a:cubicBezTo>
                    <a:cubicBezTo>
                      <a:pt x="67" y="12"/>
                      <a:pt x="56" y="11"/>
                      <a:pt x="45" y="9"/>
                    </a:cubicBezTo>
                    <a:cubicBezTo>
                      <a:pt x="34" y="8"/>
                      <a:pt x="23" y="7"/>
                      <a:pt x="12" y="7"/>
                    </a:cubicBezTo>
                    <a:cubicBezTo>
                      <a:pt x="8" y="7"/>
                      <a:pt x="4" y="7"/>
                      <a:pt x="0" y="7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2" y="13"/>
                      <a:pt x="112" y="13"/>
                      <a:pt x="112" y="13"/>
                    </a:cubicBezTo>
                    <a:cubicBezTo>
                      <a:pt x="119" y="12"/>
                      <a:pt x="125" y="6"/>
                      <a:pt x="124" y="0"/>
                    </a:cubicBezTo>
                  </a:path>
                </a:pathLst>
              </a:custGeom>
              <a:solidFill>
                <a:srgbClr val="13133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2a493a58-f8a9-4d43-85ed-27d11e42a74d" id="321" name="ïslïḑè">
                <a:extLst>
                  <a:ext uri="{FF2B5EF4-FFF2-40B4-BE49-F238E27FC236}">
                    <a16:creationId id="{AC99A628-C0C9-0139-05E8-A2BFC47E19EE}"/>
                  </a:ext>
                </a:extLst>
              </p:cNvPr>
              <p:cNvSpPr/>
              <p:nvPr/>
            </p:nvSpPr>
            <p:spPr bwMode="auto">
              <a:xfrm flipV="false" flipH="false">
                <a:off x="9730418" y="3659622"/>
                <a:ext cx="588477" cy="178669"/>
              </a:xfrm>
              <a:custGeom>
                <a:avLst/>
                <a:gdLst>
                  <a:gd fmla="*/ 316 w 434" name="T0"/>
                  <a:gd fmla="*/ 8 h 147" name="T1"/>
                  <a:gd fmla="*/ 39 w 434" name="T2"/>
                  <a:gd fmla="*/ 0 h 147" name="T3"/>
                  <a:gd fmla="*/ 0 w 434" name="T4"/>
                  <a:gd fmla="*/ 87 h 147" name="T5"/>
                  <a:gd fmla="*/ 434 w 434" name="T6"/>
                  <a:gd fmla="*/ 147 h 147" name="T7"/>
                  <a:gd fmla="*/ 403 w 434" name="T8"/>
                  <a:gd fmla="*/ 10 h 147" name="T9"/>
                  <a:gd fmla="*/ 316 w 434" name="T10"/>
                  <a:gd fmla="*/ 8 h 147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147" w="434">
                    <a:moveTo>
                      <a:pt x="316" y="8"/>
                    </a:moveTo>
                    <a:lnTo>
                      <a:pt x="39" y="0"/>
                    </a:lnTo>
                    <a:lnTo>
                      <a:pt x="0" y="87"/>
                    </a:lnTo>
                    <a:lnTo>
                      <a:pt x="434" y="147"/>
                    </a:lnTo>
                    <a:lnTo>
                      <a:pt x="403" y="10"/>
                    </a:lnTo>
                    <a:lnTo>
                      <a:pt x="316" y="8"/>
                    </a:lnTo>
                    <a:close/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descr="b50476aa-8058-45f8-8b38-a0ef44db0d13" id="322" name="ïṧlíďè">
                <a:extLst>
                  <a:ext uri="{FF2B5EF4-FFF2-40B4-BE49-F238E27FC236}">
                    <a16:creationId id="{D97D876C-2770-EA53-8B50-A96816A2FACF}"/>
                  </a:ext>
                </a:extLst>
              </p:cNvPr>
              <p:cNvSpPr/>
              <p:nvPr/>
            </p:nvSpPr>
            <p:spPr bwMode="auto">
              <a:xfrm flipV="false" flipH="false">
                <a:off x="9390078" y="3338746"/>
                <a:ext cx="376951" cy="421757"/>
              </a:xfrm>
              <a:custGeom>
                <a:avLst/>
                <a:gdLst>
                  <a:gd fmla="*/ 209 w 278" name="T0"/>
                  <a:gd fmla="*/ 347 h 347" name="T1"/>
                  <a:gd fmla="*/ 0 w 278" name="T2"/>
                  <a:gd fmla="*/ 52 h 347" name="T3"/>
                  <a:gd fmla="*/ 35 w 278" name="T4"/>
                  <a:gd fmla="*/ 0 h 347" name="T5"/>
                  <a:gd fmla="*/ 278 w 278" name="T6"/>
                  <a:gd fmla="*/ 249 h 347" name="T7"/>
                  <a:gd fmla="*/ 209 w 278" name="T8"/>
                  <a:gd fmla="*/ 347 h 347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47" w="278">
                    <a:moveTo>
                      <a:pt x="209" y="347"/>
                    </a:moveTo>
                    <a:lnTo>
                      <a:pt x="0" y="52"/>
                    </a:lnTo>
                    <a:lnTo>
                      <a:pt x="35" y="0"/>
                    </a:lnTo>
                    <a:lnTo>
                      <a:pt x="278" y="249"/>
                    </a:lnTo>
                    <a:lnTo>
                      <a:pt x="209" y="347"/>
                    </a:lnTo>
                    <a:close/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69091896-8a43-43a2-bb35-568e5401a897" id="323" name="íṥļîḓè">
                <a:extLst>
                  <a:ext uri="{FF2B5EF4-FFF2-40B4-BE49-F238E27FC236}">
                    <a16:creationId id="{1C227EDE-A66B-0A54-4B0D-4BFF6E94BECD}"/>
                  </a:ext>
                </a:extLst>
              </p:cNvPr>
              <p:cNvSpPr/>
              <p:nvPr/>
            </p:nvSpPr>
            <p:spPr bwMode="auto">
              <a:xfrm flipV="false" flipH="false">
                <a:off x="9620587" y="3584264"/>
                <a:ext cx="684748" cy="289274"/>
              </a:xfrm>
              <a:custGeom>
                <a:avLst/>
                <a:gdLst>
                  <a:gd fmla="*/ 214 w 243" name="T0"/>
                  <a:gd fmla="*/ 33 h 115" name="T1"/>
                  <a:gd fmla="*/ 77 w 243" name="T2"/>
                  <a:gd fmla="*/ 24 h 115" name="T3"/>
                  <a:gd fmla="*/ 44 w 243" name="T4"/>
                  <a:gd fmla="*/ 9 h 115" name="T5"/>
                  <a:gd fmla="*/ 36 w 243" name="T6"/>
                  <a:gd fmla="*/ 0 h 115" name="T7"/>
                  <a:gd fmla="*/ 0 w 243" name="T8"/>
                  <a:gd fmla="*/ 48 h 115" name="T9"/>
                  <a:gd fmla="*/ 30 w 243" name="T10"/>
                  <a:gd fmla="*/ 75 h 115" name="T11"/>
                  <a:gd fmla="*/ 243 w 243" name="T12"/>
                  <a:gd fmla="*/ 115 h 115" name="T13"/>
                  <a:gd fmla="*/ 214 w 243" name="T14"/>
                  <a:gd fmla="*/ 33 h 115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115" w="243">
                    <a:moveTo>
                      <a:pt x="214" y="33"/>
                    </a:moveTo>
                    <a:cubicBezTo>
                      <a:pt x="77" y="24"/>
                      <a:pt x="77" y="24"/>
                      <a:pt x="77" y="24"/>
                    </a:cubicBezTo>
                    <a:cubicBezTo>
                      <a:pt x="64" y="23"/>
                      <a:pt x="53" y="18"/>
                      <a:pt x="44" y="9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17" y="73"/>
                      <a:pt x="30" y="75"/>
                    </a:cubicBezTo>
                    <a:cubicBezTo>
                      <a:pt x="43" y="76"/>
                      <a:pt x="243" y="115"/>
                      <a:pt x="243" y="115"/>
                    </a:cubicBezTo>
                    <a:lnTo>
                      <a:pt x="214" y="33"/>
                    </a:lnTo>
                    <a:close/>
                  </a:path>
                </a:pathLst>
              </a:custGeom>
              <a:solidFill>
                <a:srgbClr val="47487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descr="1f658150-45eb-47f8-a36c-62ceb54700c4" id="324" name="ïšļíḍè">
                <a:extLst>
                  <a:ext uri="{FF2B5EF4-FFF2-40B4-BE49-F238E27FC236}">
                    <a16:creationId id="{7319BC90-8F2E-44EA-C69E-EB07218FFD9E}"/>
                  </a:ext>
                </a:extLst>
              </p:cNvPr>
              <p:cNvSpPr/>
              <p:nvPr/>
            </p:nvSpPr>
            <p:spPr bwMode="auto">
              <a:xfrm flipV="false" flipH="false">
                <a:off x="9719570" y="3584264"/>
                <a:ext cx="400002" cy="122759"/>
              </a:xfrm>
              <a:custGeom>
                <a:avLst/>
                <a:gdLst>
                  <a:gd fmla="*/ 142 w 142" name="T0"/>
                  <a:gd fmla="*/ 31 h 49" name="T1"/>
                  <a:gd fmla="*/ 42 w 142" name="T2"/>
                  <a:gd fmla="*/ 24 h 49" name="T3"/>
                  <a:gd fmla="*/ 9 w 142" name="T4"/>
                  <a:gd fmla="*/ 9 h 49" name="T5"/>
                  <a:gd fmla="*/ 1 w 142" name="T6"/>
                  <a:gd fmla="*/ 0 h 49" name="T7"/>
                  <a:gd fmla="*/ 0 w 142" name="T8"/>
                  <a:gd fmla="*/ 1 h 49" name="T9"/>
                  <a:gd fmla="*/ 10 w 142" name="T10"/>
                  <a:gd fmla="*/ 25 h 49" name="T11"/>
                  <a:gd fmla="*/ 142 w 142" name="T12"/>
                  <a:gd fmla="*/ 31 h 49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49" w="142">
                    <a:moveTo>
                      <a:pt x="142" y="31"/>
                    </a:moveTo>
                    <a:cubicBezTo>
                      <a:pt x="42" y="24"/>
                      <a:pt x="42" y="24"/>
                      <a:pt x="42" y="24"/>
                    </a:cubicBezTo>
                    <a:cubicBezTo>
                      <a:pt x="29" y="23"/>
                      <a:pt x="18" y="18"/>
                      <a:pt x="9" y="9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" y="12"/>
                      <a:pt x="8" y="22"/>
                      <a:pt x="10" y="25"/>
                    </a:cubicBezTo>
                    <a:cubicBezTo>
                      <a:pt x="54" y="32"/>
                      <a:pt x="102" y="49"/>
                      <a:pt x="142" y="31"/>
                    </a:cubicBezTo>
                    <a:close/>
                  </a:path>
                </a:pathLst>
              </a:custGeom>
              <a:solidFill>
                <a:srgbClr val="35396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ed2c9096-e3d4-4737-a6b3-add47b73d176" id="325" name="ïS1îḋê">
                <a:extLst>
                  <a:ext uri="{FF2B5EF4-FFF2-40B4-BE49-F238E27FC236}">
                    <a16:creationId id="{8A7E8E82-F7B9-6F43-9317-873F24D615CC}"/>
                  </a:ext>
                </a:extLst>
              </p:cNvPr>
              <p:cNvSpPr/>
              <p:nvPr/>
            </p:nvSpPr>
            <p:spPr bwMode="auto">
              <a:xfrm flipV="false" flipH="false">
                <a:off x="9592112" y="3568464"/>
                <a:ext cx="191188" cy="196901"/>
              </a:xfrm>
              <a:custGeom>
                <a:avLst/>
                <a:gdLst>
                  <a:gd fmla="*/ 0 w 141" name="T0"/>
                  <a:gd fmla="*/ 106 h 162" name="T1"/>
                  <a:gd fmla="*/ 85 w 141" name="T2"/>
                  <a:gd fmla="*/ 0 h 162" name="T3"/>
                  <a:gd fmla="*/ 141 w 141" name="T4"/>
                  <a:gd fmla="*/ 31 h 162" name="T5"/>
                  <a:gd fmla="*/ 46 w 141" name="T6"/>
                  <a:gd fmla="*/ 162 h 162" name="T7"/>
                  <a:gd fmla="*/ 0 w 141" name="T8"/>
                  <a:gd fmla="*/ 106 h 162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162" w="141">
                    <a:moveTo>
                      <a:pt x="0" y="106"/>
                    </a:moveTo>
                    <a:lnTo>
                      <a:pt x="85" y="0"/>
                    </a:lnTo>
                    <a:lnTo>
                      <a:pt x="141" y="31"/>
                    </a:lnTo>
                    <a:lnTo>
                      <a:pt x="46" y="162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05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descr="b0e2a472-a18c-4db3-86bc-9d90af045dd9" id="326" name="işlîḓé">
                <a:extLst>
                  <a:ext uri="{FF2B5EF4-FFF2-40B4-BE49-F238E27FC236}">
                    <a16:creationId id="{C1D1D842-24DC-ED63-DFCC-58BA874E6964}"/>
                  </a:ext>
                </a:extLst>
              </p:cNvPr>
              <p:cNvSpPr/>
              <p:nvPr/>
            </p:nvSpPr>
            <p:spPr bwMode="auto">
              <a:xfrm flipV="false" flipH="false">
                <a:off x="9273468" y="3185602"/>
                <a:ext cx="174916" cy="223641"/>
              </a:xfrm>
              <a:custGeom>
                <a:avLst/>
                <a:gdLst>
                  <a:gd fmla="*/ 44 w 62" name="T0"/>
                  <a:gd fmla="*/ 89 h 89" name="T1"/>
                  <a:gd fmla="*/ 2 w 62" name="T2"/>
                  <a:gd fmla="*/ 62 h 89" name="T3"/>
                  <a:gd fmla="*/ 21 w 62" name="T4"/>
                  <a:gd fmla="*/ 8 h 89" name="T5"/>
                  <a:gd fmla="*/ 27 w 62" name="T6"/>
                  <a:gd fmla="*/ 5 h 89" name="T7"/>
                  <a:gd fmla="*/ 28 w 62" name="T8"/>
                  <a:gd fmla="*/ 0 h 89" name="T9"/>
                  <a:gd fmla="*/ 29 w 62" name="T10"/>
                  <a:gd fmla="*/ 0 h 89" name="T11"/>
                  <a:gd fmla="*/ 30 w 62" name="T12"/>
                  <a:gd fmla="*/ 0 h 89" name="T13"/>
                  <a:gd fmla="*/ 36 w 62" name="T14"/>
                  <a:gd fmla="*/ 7 h 89" name="T15"/>
                  <a:gd fmla="*/ 34 w 62" name="T16"/>
                  <a:gd fmla="*/ 36 h 89" name="T17"/>
                  <a:gd fmla="*/ 60 w 62" name="T18"/>
                  <a:gd fmla="*/ 54 h 89" name="T19"/>
                  <a:gd fmla="*/ 61 w 62" name="T20"/>
                  <a:gd fmla="*/ 65 h 89" name="T21"/>
                  <a:gd fmla="*/ 44 w 62" name="T22"/>
                  <a:gd fmla="*/ 89 h 89" name="T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b="b" l="0" r="r" t="0"/>
                <a:pathLst>
                  <a:path h="89" w="62">
                    <a:moveTo>
                      <a:pt x="44" y="89"/>
                    </a:moveTo>
                    <a:cubicBezTo>
                      <a:pt x="44" y="89"/>
                      <a:pt x="4" y="77"/>
                      <a:pt x="2" y="62"/>
                    </a:cubicBezTo>
                    <a:cubicBezTo>
                      <a:pt x="0" y="49"/>
                      <a:pt x="15" y="19"/>
                      <a:pt x="21" y="8"/>
                    </a:cubicBezTo>
                    <a:cubicBezTo>
                      <a:pt x="22" y="6"/>
                      <a:pt x="25" y="4"/>
                      <a:pt x="27" y="5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34" y="0"/>
                      <a:pt x="36" y="3"/>
                      <a:pt x="36" y="7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56" y="40"/>
                      <a:pt x="60" y="54"/>
                    </a:cubicBezTo>
                    <a:cubicBezTo>
                      <a:pt x="62" y="62"/>
                      <a:pt x="61" y="65"/>
                      <a:pt x="61" y="65"/>
                    </a:cubicBezTo>
                    <a:cubicBezTo>
                      <a:pt x="44" y="89"/>
                      <a:pt x="44" y="89"/>
                      <a:pt x="44" y="89"/>
                    </a:cubicBezTo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55000" lnSpcReduction="20000"/>
              </a:bodyPr>
              <a:lstStyle/>
              <a:p>
                <a:pPr algn="ctr"/>
              </a:p>
            </p:txBody>
          </p:sp>
          <p:sp>
            <p:nvSpPr>
              <p:cNvPr descr="7f7e9f2b-535c-40bc-8129-9bfb786a28d6" id="327" name="íṡ1iḋê">
                <a:extLst>
                  <a:ext uri="{FF2B5EF4-FFF2-40B4-BE49-F238E27FC236}">
                    <a16:creationId id="{2AE05265-B20F-6F4F-4909-3AFA9E882A75}"/>
                  </a:ext>
                </a:extLst>
              </p:cNvPr>
              <p:cNvSpPr/>
              <p:nvPr/>
            </p:nvSpPr>
            <p:spPr bwMode="auto">
              <a:xfrm flipV="false" flipH="false">
                <a:off x="9288383" y="3162507"/>
                <a:ext cx="146441" cy="196901"/>
              </a:xfrm>
              <a:custGeom>
                <a:avLst/>
                <a:gdLst>
                  <a:gd fmla="*/ 83 w 108" name="T0"/>
                  <a:gd fmla="*/ 0 h 162" name="T1"/>
                  <a:gd fmla="*/ 10 w 108" name="T2"/>
                  <a:gd fmla="*/ 129 h 162" name="T3"/>
                  <a:gd fmla="*/ 0 w 108" name="T4"/>
                  <a:gd fmla="*/ 147 h 162" name="T5"/>
                  <a:gd fmla="*/ 25 w 108" name="T6"/>
                  <a:gd fmla="*/ 162 h 162" name="T7"/>
                  <a:gd fmla="*/ 35 w 108" name="T8"/>
                  <a:gd fmla="*/ 143 h 162" name="T9"/>
                  <a:gd fmla="*/ 108 w 108" name="T10"/>
                  <a:gd fmla="*/ 15 h 162" name="T11"/>
                  <a:gd fmla="*/ 83 w 108" name="T12"/>
                  <a:gd fmla="*/ 0 h 162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2" w="108">
                    <a:moveTo>
                      <a:pt x="83" y="0"/>
                    </a:moveTo>
                    <a:lnTo>
                      <a:pt x="10" y="129"/>
                    </a:lnTo>
                    <a:lnTo>
                      <a:pt x="0" y="147"/>
                    </a:lnTo>
                    <a:lnTo>
                      <a:pt x="25" y="162"/>
                    </a:lnTo>
                    <a:lnTo>
                      <a:pt x="35" y="143"/>
                    </a:lnTo>
                    <a:lnTo>
                      <a:pt x="108" y="1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C3BDE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descr="54cf3d20-1282-4f6b-ab23-6ac0c5e1be02" id="328" name="iśḷîḑe">
                <a:extLst>
                  <a:ext uri="{FF2B5EF4-FFF2-40B4-BE49-F238E27FC236}">
                    <a16:creationId id="{9455CBFC-4485-5EA9-2F97-0DFEDC7D7F5F}"/>
                  </a:ext>
                </a:extLst>
              </p:cNvPr>
              <p:cNvSpPr/>
              <p:nvPr/>
            </p:nvSpPr>
            <p:spPr bwMode="auto">
              <a:xfrm flipV="false" flipH="false">
                <a:off x="9288383" y="3162507"/>
                <a:ext cx="146441" cy="196901"/>
              </a:xfrm>
              <a:custGeom>
                <a:avLst/>
                <a:gdLst>
                  <a:gd fmla="*/ 83 w 108" name="T0"/>
                  <a:gd fmla="*/ 0 h 162" name="T1"/>
                  <a:gd fmla="*/ 10 w 108" name="T2"/>
                  <a:gd fmla="*/ 129 h 162" name="T3"/>
                  <a:gd fmla="*/ 0 w 108" name="T4"/>
                  <a:gd fmla="*/ 147 h 162" name="T5"/>
                  <a:gd fmla="*/ 25 w 108" name="T6"/>
                  <a:gd fmla="*/ 162 h 162" name="T7"/>
                  <a:gd fmla="*/ 35 w 108" name="T8"/>
                  <a:gd fmla="*/ 143 h 162" name="T9"/>
                  <a:gd fmla="*/ 108 w 108" name="T10"/>
                  <a:gd fmla="*/ 15 h 162" name="T11"/>
                  <a:gd fmla="*/ 83 w 108" name="T12"/>
                  <a:gd fmla="*/ 0 h 162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62" w="108">
                    <a:moveTo>
                      <a:pt x="83" y="0"/>
                    </a:moveTo>
                    <a:lnTo>
                      <a:pt x="10" y="129"/>
                    </a:lnTo>
                    <a:lnTo>
                      <a:pt x="0" y="147"/>
                    </a:lnTo>
                    <a:lnTo>
                      <a:pt x="25" y="162"/>
                    </a:lnTo>
                    <a:lnTo>
                      <a:pt x="35" y="143"/>
                    </a:lnTo>
                    <a:lnTo>
                      <a:pt x="108" y="15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descr="b4263866-952a-4ad7-9b95-3322f8f227d3" id="329" name="íśḷîḓé">
                <a:extLst>
                  <a:ext uri="{FF2B5EF4-FFF2-40B4-BE49-F238E27FC236}">
                    <a16:creationId id="{538D8CAD-F042-FA39-91F0-C70AA9FC4587}"/>
                  </a:ext>
                </a:extLst>
              </p:cNvPr>
              <p:cNvSpPr/>
              <p:nvPr/>
            </p:nvSpPr>
            <p:spPr bwMode="auto">
              <a:xfrm flipV="false" flipH="false">
                <a:off x="9400926" y="3134553"/>
                <a:ext cx="36611" cy="46187"/>
              </a:xfrm>
              <a:custGeom>
                <a:avLst/>
                <a:gdLst>
                  <a:gd fmla="*/ 25 w 27" name="T0"/>
                  <a:gd fmla="*/ 38 h 38" name="T1"/>
                  <a:gd fmla="*/ 27 w 27" name="T2"/>
                  <a:gd fmla="*/ 0 h 38" name="T3"/>
                  <a:gd fmla="*/ 0 w 27" name="T4"/>
                  <a:gd fmla="*/ 23 h 38" name="T5"/>
                  <a:gd fmla="*/ 25 w 27" name="T6"/>
                  <a:gd fmla="*/ 38 h 38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38" w="27">
                    <a:moveTo>
                      <a:pt x="25" y="38"/>
                    </a:moveTo>
                    <a:lnTo>
                      <a:pt x="27" y="0"/>
                    </a:lnTo>
                    <a:lnTo>
                      <a:pt x="0" y="23"/>
                    </a:lnTo>
                    <a:lnTo>
                      <a:pt x="25" y="38"/>
                    </a:lnTo>
                    <a:close/>
                  </a:path>
                </a:pathLst>
              </a:custGeom>
              <a:solidFill>
                <a:srgbClr val="F1A59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5ffb688a-a69a-43fb-b8b9-54a4594a53d5" id="330" name="ïṡļïḓè">
                <a:extLst>
                  <a:ext uri="{FF2B5EF4-FFF2-40B4-BE49-F238E27FC236}">
                    <a16:creationId id="{DCD122E2-9AE0-2DBF-C971-E13359FD3254}"/>
                  </a:ext>
                </a:extLst>
              </p:cNvPr>
              <p:cNvSpPr/>
              <p:nvPr/>
            </p:nvSpPr>
            <p:spPr bwMode="auto">
              <a:xfrm flipV="false" flipH="false">
                <a:off x="9400926" y="3134553"/>
                <a:ext cx="36611" cy="46187"/>
              </a:xfrm>
              <a:custGeom>
                <a:avLst/>
                <a:gdLst>
                  <a:gd fmla="*/ 25 w 27" name="T0"/>
                  <a:gd fmla="*/ 38 h 38" name="T1"/>
                  <a:gd fmla="*/ 27 w 27" name="T2"/>
                  <a:gd fmla="*/ 0 h 38" name="T3"/>
                  <a:gd fmla="*/ 0 w 27" name="T4"/>
                  <a:gd fmla="*/ 23 h 38" name="T5"/>
                  <a:gd fmla="*/ 25 w 27" name="T6"/>
                  <a:gd fmla="*/ 38 h 38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38" w="27">
                    <a:moveTo>
                      <a:pt x="25" y="38"/>
                    </a:moveTo>
                    <a:lnTo>
                      <a:pt x="27" y="0"/>
                    </a:lnTo>
                    <a:lnTo>
                      <a:pt x="0" y="23"/>
                    </a:lnTo>
                    <a:lnTo>
                      <a:pt x="25" y="3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531109ce-a54f-410f-a94a-69a729e47ec3" id="331" name="íṡļíḋê">
                <a:extLst>
                  <a:ext uri="{FF2B5EF4-FFF2-40B4-BE49-F238E27FC236}">
                    <a16:creationId id="{AD440547-0B21-E42E-7082-200DD17C7EAB}"/>
                  </a:ext>
                </a:extLst>
              </p:cNvPr>
              <p:cNvSpPr/>
              <p:nvPr/>
            </p:nvSpPr>
            <p:spPr bwMode="auto">
              <a:xfrm flipV="false" flipH="false">
                <a:off x="9288383" y="3319299"/>
                <a:ext cx="47458" cy="40109"/>
              </a:xfrm>
              <a:custGeom>
                <a:avLst/>
                <a:gdLst>
                  <a:gd fmla="*/ 10 w 35" name="T0"/>
                  <a:gd fmla="*/ 0 h 33" name="T1"/>
                  <a:gd fmla="*/ 0 w 35" name="T2"/>
                  <a:gd fmla="*/ 18 h 33" name="T3"/>
                  <a:gd fmla="*/ 25 w 35" name="T4"/>
                  <a:gd fmla="*/ 33 h 33" name="T5"/>
                  <a:gd fmla="*/ 35 w 35" name="T6"/>
                  <a:gd fmla="*/ 14 h 33" name="T7"/>
                  <a:gd fmla="*/ 10 w 35" name="T8"/>
                  <a:gd fmla="*/ 0 h 33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3" w="35">
                    <a:moveTo>
                      <a:pt x="10" y="0"/>
                    </a:moveTo>
                    <a:lnTo>
                      <a:pt x="0" y="18"/>
                    </a:lnTo>
                    <a:lnTo>
                      <a:pt x="25" y="33"/>
                    </a:lnTo>
                    <a:lnTo>
                      <a:pt x="35" y="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F1A59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d6bccaf0-f982-4800-a07b-c127619f0e66" id="332" name="iŝḻidè">
                <a:extLst>
                  <a:ext uri="{FF2B5EF4-FFF2-40B4-BE49-F238E27FC236}">
                    <a16:creationId id="{6A0092FB-12DE-8202-1748-D0D8D471642F}"/>
                  </a:ext>
                </a:extLst>
              </p:cNvPr>
              <p:cNvSpPr/>
              <p:nvPr/>
            </p:nvSpPr>
            <p:spPr bwMode="auto">
              <a:xfrm flipV="false" flipH="false">
                <a:off x="9288383" y="3319299"/>
                <a:ext cx="47458" cy="40109"/>
              </a:xfrm>
              <a:custGeom>
                <a:avLst/>
                <a:gdLst>
                  <a:gd fmla="*/ 10 w 35" name="T0"/>
                  <a:gd fmla="*/ 0 h 33" name="T1"/>
                  <a:gd fmla="*/ 0 w 35" name="T2"/>
                  <a:gd fmla="*/ 18 h 33" name="T3"/>
                  <a:gd fmla="*/ 25 w 35" name="T4"/>
                  <a:gd fmla="*/ 33 h 33" name="T5"/>
                  <a:gd fmla="*/ 35 w 35" name="T6"/>
                  <a:gd fmla="*/ 14 h 33" name="T7"/>
                  <a:gd fmla="*/ 10 w 35" name="T8"/>
                  <a:gd fmla="*/ 0 h 33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33" w="35">
                    <a:moveTo>
                      <a:pt x="10" y="0"/>
                    </a:moveTo>
                    <a:lnTo>
                      <a:pt x="0" y="18"/>
                    </a:lnTo>
                    <a:lnTo>
                      <a:pt x="25" y="33"/>
                    </a:lnTo>
                    <a:lnTo>
                      <a:pt x="35" y="14"/>
                    </a:lnTo>
                    <a:lnTo>
                      <a:pt x="1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b2e7f680-12cd-462e-8385-e2d8f746c20a" id="333" name="íŝļîḍe">
                <a:extLst>
                  <a:ext uri="{FF2B5EF4-FFF2-40B4-BE49-F238E27FC236}">
                    <a16:creationId id="{0EE4157B-9B81-4408-D246-D4ECA3AF15DE}"/>
                  </a:ext>
                </a:extLst>
              </p:cNvPr>
              <p:cNvSpPr/>
              <p:nvPr/>
            </p:nvSpPr>
            <p:spPr bwMode="auto">
              <a:xfrm flipV="false" flipH="false">
                <a:off x="9322282" y="3169800"/>
                <a:ext cx="112543" cy="166515"/>
              </a:xfrm>
              <a:custGeom>
                <a:avLst/>
                <a:gdLst>
                  <a:gd fmla="*/ 33 w 40" name="T0"/>
                  <a:gd fmla="*/ 0 h 66" name="T1"/>
                  <a:gd fmla="*/ 26 w 40" name="T2"/>
                  <a:gd fmla="*/ 9 h 66" name="T3"/>
                  <a:gd fmla="*/ 21 w 40" name="T4"/>
                  <a:gd fmla="*/ 28 h 66" name="T5"/>
                  <a:gd fmla="*/ 0 w 40" name="T6"/>
                  <a:gd fmla="*/ 63 h 66" name="T7"/>
                  <a:gd fmla="*/ 5 w 40" name="T8"/>
                  <a:gd fmla="*/ 66 h 66" name="T9"/>
                  <a:gd fmla="*/ 40 w 40" name="T10"/>
                  <a:gd fmla="*/ 4 h 66" name="T11"/>
                  <a:gd fmla="*/ 33 w 40" name="T12"/>
                  <a:gd fmla="*/ 0 h 66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66" w="40">
                    <a:moveTo>
                      <a:pt x="33" y="0"/>
                    </a:moveTo>
                    <a:cubicBezTo>
                      <a:pt x="30" y="3"/>
                      <a:pt x="28" y="6"/>
                      <a:pt x="26" y="9"/>
                    </a:cubicBezTo>
                    <a:cubicBezTo>
                      <a:pt x="24" y="16"/>
                      <a:pt x="24" y="23"/>
                      <a:pt x="21" y="28"/>
                    </a:cubicBezTo>
                    <a:cubicBezTo>
                      <a:pt x="14" y="41"/>
                      <a:pt x="6" y="51"/>
                      <a:pt x="0" y="63"/>
                    </a:cubicBezTo>
                    <a:cubicBezTo>
                      <a:pt x="5" y="66"/>
                      <a:pt x="5" y="66"/>
                      <a:pt x="5" y="66"/>
                    </a:cubicBezTo>
                    <a:cubicBezTo>
                      <a:pt x="40" y="4"/>
                      <a:pt x="40" y="4"/>
                      <a:pt x="40" y="4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BAB3E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descr="8acf8402-936b-4ec0-bc6a-4d9603944248" id="334" name="î$ļïḋê">
                <a:extLst>
                  <a:ext uri="{FF2B5EF4-FFF2-40B4-BE49-F238E27FC236}">
                    <a16:creationId id="{B283BE3A-0B48-1418-D01E-B1637DF70F78}"/>
                  </a:ext>
                </a:extLst>
              </p:cNvPr>
              <p:cNvSpPr/>
              <p:nvPr/>
            </p:nvSpPr>
            <p:spPr bwMode="auto">
              <a:xfrm flipV="false" flipH="false">
                <a:off x="9414485" y="3169800"/>
                <a:ext cx="20339" cy="10939"/>
              </a:xfrm>
              <a:custGeom>
                <a:avLst/>
                <a:gdLst>
                  <a:gd fmla="*/ 0 w 15" name="T0"/>
                  <a:gd fmla="*/ 0 h 9" name="T1"/>
                  <a:gd fmla="*/ 0 w 15" name="T2"/>
                  <a:gd fmla="*/ 0 h 9" name="T3"/>
                  <a:gd fmla="*/ 15 w 15" name="T4"/>
                  <a:gd fmla="*/ 9 h 9" name="T5"/>
                  <a:gd fmla="*/ 0 w 15" name="T6"/>
                  <a:gd fmla="*/ 0 h 9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9" w="15">
                    <a:moveTo>
                      <a:pt x="0" y="0"/>
                    </a:moveTo>
                    <a:lnTo>
                      <a:pt x="0" y="0"/>
                    </a:lnTo>
                    <a:lnTo>
                      <a:pt x="1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9C9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63d0d734-8909-49ab-be42-599f4ec52eae" id="335" name="iṥ1îḓè">
                <a:extLst>
                  <a:ext uri="{FF2B5EF4-FFF2-40B4-BE49-F238E27FC236}">
                    <a16:creationId id="{34A4356E-0CB2-8841-0DAD-76713667D592}"/>
                  </a:ext>
                </a:extLst>
              </p:cNvPr>
              <p:cNvSpPr/>
              <p:nvPr/>
            </p:nvSpPr>
            <p:spPr bwMode="auto">
              <a:xfrm flipV="false" flipH="false">
                <a:off x="9414485" y="3169800"/>
                <a:ext cx="20339" cy="10939"/>
              </a:xfrm>
              <a:custGeom>
                <a:avLst/>
                <a:gdLst>
                  <a:gd fmla="*/ 0 w 15" name="T0"/>
                  <a:gd fmla="*/ 0 h 9" name="T1"/>
                  <a:gd fmla="*/ 0 w 15" name="T2"/>
                  <a:gd fmla="*/ 0 h 9" name="T3"/>
                  <a:gd fmla="*/ 15 w 15" name="T4"/>
                  <a:gd fmla="*/ 9 h 9" name="T5"/>
                  <a:gd fmla="*/ 0 w 15" name="T6"/>
                  <a:gd fmla="*/ 0 h 9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9" w="15">
                    <a:moveTo>
                      <a:pt x="0" y="0"/>
                    </a:moveTo>
                    <a:lnTo>
                      <a:pt x="0" y="0"/>
                    </a:lnTo>
                    <a:lnTo>
                      <a:pt x="15" y="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0b867abb-dd41-4d72-b5f7-e1baacda69d1" id="336" name="ïṣļîďê">
                <a:extLst>
                  <a:ext uri="{FF2B5EF4-FFF2-40B4-BE49-F238E27FC236}">
                    <a16:creationId id="{98162D32-386E-420A-5EA5-00A4E59D6C3B}"/>
                  </a:ext>
                </a:extLst>
              </p:cNvPr>
              <p:cNvSpPr/>
              <p:nvPr/>
            </p:nvSpPr>
            <p:spPr bwMode="auto">
              <a:xfrm flipV="false" flipH="false">
                <a:off x="9304654" y="3349685"/>
                <a:ext cx="17628" cy="9724"/>
              </a:xfrm>
              <a:custGeom>
                <a:avLst/>
                <a:gdLst>
                  <a:gd fmla="*/ 0 w 13" name="T0"/>
                  <a:gd fmla="*/ 0 h 8" name="T1"/>
                  <a:gd fmla="*/ 0 w 13" name="T2"/>
                  <a:gd fmla="*/ 0 h 8" name="T3"/>
                  <a:gd fmla="*/ 13 w 13" name="T4"/>
                  <a:gd fmla="*/ 8 h 8" name="T5"/>
                  <a:gd fmla="*/ 0 w 13" name="T6"/>
                  <a:gd fmla="*/ 0 h 8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8"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BEB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ee4cfe1c-fdbb-4313-b2eb-c0a95ded0322" id="337" name="íŝ1ïḑê">
                <a:extLst>
                  <a:ext uri="{FF2B5EF4-FFF2-40B4-BE49-F238E27FC236}">
                    <a16:creationId id="{427B839E-03A9-D494-584E-96CD69E8F710}"/>
                  </a:ext>
                </a:extLst>
              </p:cNvPr>
              <p:cNvSpPr/>
              <p:nvPr/>
            </p:nvSpPr>
            <p:spPr bwMode="auto">
              <a:xfrm flipV="false" flipH="false">
                <a:off x="9304654" y="3349685"/>
                <a:ext cx="17628" cy="9724"/>
              </a:xfrm>
              <a:custGeom>
                <a:avLst/>
                <a:gdLst>
                  <a:gd fmla="*/ 0 w 13" name="T0"/>
                  <a:gd fmla="*/ 0 h 8" name="T1"/>
                  <a:gd fmla="*/ 0 w 13" name="T2"/>
                  <a:gd fmla="*/ 0 h 8" name="T3"/>
                  <a:gd fmla="*/ 13 w 13" name="T4"/>
                  <a:gd fmla="*/ 8 h 8" name="T5"/>
                  <a:gd fmla="*/ 0 w 13" name="T6"/>
                  <a:gd fmla="*/ 0 h 8" name="T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b="b" l="0" r="r" t="0"/>
                <a:pathLst>
                  <a:path h="8" w="13">
                    <a:moveTo>
                      <a:pt x="0" y="0"/>
                    </a:moveTo>
                    <a:lnTo>
                      <a:pt x="0" y="0"/>
                    </a:lnTo>
                    <a:lnTo>
                      <a:pt x="13" y="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90bbb988-bc78-4a1e-875c-7b36c7ddad69" id="338" name="í$1îḍe">
                <a:extLst>
                  <a:ext uri="{FF2B5EF4-FFF2-40B4-BE49-F238E27FC236}">
                    <a16:creationId id="{D1907B07-19CE-F03D-A32D-DDF214FF02CC}"/>
                  </a:ext>
                </a:extLst>
              </p:cNvPr>
              <p:cNvSpPr/>
              <p:nvPr/>
            </p:nvSpPr>
            <p:spPr bwMode="auto">
              <a:xfrm flipV="false" flipH="false">
                <a:off x="9304654" y="3329022"/>
                <a:ext cx="31187" cy="30386"/>
              </a:xfrm>
              <a:custGeom>
                <a:avLst/>
                <a:gdLst>
                  <a:gd fmla="*/ 6 w 11" name="T0"/>
                  <a:gd fmla="*/ 0 h 12" name="T1"/>
                  <a:gd fmla="*/ 5 w 11" name="T2"/>
                  <a:gd fmla="*/ 2 h 12" name="T3"/>
                  <a:gd fmla="*/ 0 w 11" name="T4"/>
                  <a:gd fmla="*/ 8 h 12" name="T5"/>
                  <a:gd fmla="*/ 6 w 11" name="T6"/>
                  <a:gd fmla="*/ 12 h 12" name="T7"/>
                  <a:gd fmla="*/ 11 w 11" name="T8"/>
                  <a:gd fmla="*/ 3 h 12" name="T9"/>
                  <a:gd fmla="*/ 6 w 11" name="T10"/>
                  <a:gd fmla="*/ 0 h 12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12" w="11">
                    <a:moveTo>
                      <a:pt x="6" y="0"/>
                    </a:moveTo>
                    <a:cubicBezTo>
                      <a:pt x="6" y="0"/>
                      <a:pt x="6" y="1"/>
                      <a:pt x="5" y="2"/>
                    </a:cubicBezTo>
                    <a:cubicBezTo>
                      <a:pt x="4" y="4"/>
                      <a:pt x="2" y="7"/>
                      <a:pt x="0" y="8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6" y="0"/>
                      <a:pt x="6" y="0"/>
                      <a:pt x="6" y="0"/>
                    </a:cubicBezTo>
                  </a:path>
                </a:pathLst>
              </a:custGeom>
              <a:solidFill>
                <a:srgbClr val="E69C9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cc16af16-5ccc-4be1-9094-9a38631a0101" id="339" name="i$1íḋé">
                <a:extLst>
                  <a:ext uri="{FF2B5EF4-FFF2-40B4-BE49-F238E27FC236}">
                    <a16:creationId id="{A63F6D08-FD8F-7BAC-A9F8-8E6BC778D0B2}"/>
                  </a:ext>
                </a:extLst>
              </p:cNvPr>
              <p:cNvSpPr/>
              <p:nvPr/>
            </p:nvSpPr>
            <p:spPr bwMode="auto">
              <a:xfrm flipV="false" flipH="false">
                <a:off x="9367027" y="3220848"/>
                <a:ext cx="104408" cy="131267"/>
              </a:xfrm>
              <a:custGeom>
                <a:avLst/>
                <a:gdLst>
                  <a:gd fmla="*/ 27 w 37" name="T0"/>
                  <a:gd fmla="*/ 52 h 52" name="T1"/>
                  <a:gd fmla="*/ 23 w 37" name="T2"/>
                  <a:gd fmla="*/ 21 h 52" name="T3"/>
                  <a:gd fmla="*/ 9 w 37" name="T4"/>
                  <a:gd fmla="*/ 0 h 52" name="T5"/>
                  <a:gd fmla="*/ 5 w 37" name="T6"/>
                  <a:gd fmla="*/ 12 h 52" name="T7"/>
                  <a:gd fmla="*/ 11 w 37" name="T8"/>
                  <a:gd fmla="*/ 31 h 52" name="T9"/>
                  <a:gd fmla="*/ 27 w 37" name="T10"/>
                  <a:gd fmla="*/ 52 h 52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52" w="37">
                    <a:moveTo>
                      <a:pt x="27" y="52"/>
                    </a:moveTo>
                    <a:cubicBezTo>
                      <a:pt x="27" y="52"/>
                      <a:pt x="37" y="34"/>
                      <a:pt x="23" y="21"/>
                    </a:cubicBezTo>
                    <a:cubicBezTo>
                      <a:pt x="10" y="7"/>
                      <a:pt x="9" y="0"/>
                      <a:pt x="9" y="0"/>
                    </a:cubicBezTo>
                    <a:cubicBezTo>
                      <a:pt x="9" y="0"/>
                      <a:pt x="0" y="4"/>
                      <a:pt x="5" y="12"/>
                    </a:cubicBezTo>
                    <a:cubicBezTo>
                      <a:pt x="10" y="20"/>
                      <a:pt x="14" y="29"/>
                      <a:pt x="11" y="31"/>
                    </a:cubicBezTo>
                    <a:cubicBezTo>
                      <a:pt x="9" y="33"/>
                      <a:pt x="27" y="52"/>
                      <a:pt x="27" y="52"/>
                    </a:cubicBezTo>
                    <a:close/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04de8d81-d651-4086-903b-67a100a988fc" id="340" name="ïṡ1îḋé">
                <a:extLst>
                  <a:ext uri="{FF2B5EF4-FFF2-40B4-BE49-F238E27FC236}">
                    <a16:creationId id="{121FF0DF-397F-D291-C166-E038568480A6}"/>
                  </a:ext>
                </a:extLst>
              </p:cNvPr>
              <p:cNvSpPr/>
              <p:nvPr/>
            </p:nvSpPr>
            <p:spPr bwMode="auto">
              <a:xfrm flipV="false" flipH="false">
                <a:off x="10415167" y="5266427"/>
                <a:ext cx="211526" cy="672136"/>
              </a:xfrm>
              <a:custGeom>
                <a:avLst/>
                <a:gdLst>
                  <a:gd fmla="*/ 0 w 75" name="T0"/>
                  <a:gd fmla="*/ 58 h 266" name="T1"/>
                  <a:gd fmla="*/ 14 w 75" name="T2"/>
                  <a:gd fmla="*/ 266 h 266" name="T3"/>
                  <a:gd fmla="*/ 52 w 75" name="T4"/>
                  <a:gd fmla="*/ 266 h 266" name="T5"/>
                  <a:gd fmla="*/ 67 w 75" name="T6"/>
                  <a:gd fmla="*/ 30 h 266" name="T7"/>
                  <a:gd fmla="*/ 0 w 75" name="T8"/>
                  <a:gd fmla="*/ 58 h 266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66" w="75">
                    <a:moveTo>
                      <a:pt x="0" y="58"/>
                    </a:moveTo>
                    <a:cubicBezTo>
                      <a:pt x="14" y="266"/>
                      <a:pt x="14" y="266"/>
                      <a:pt x="14" y="266"/>
                    </a:cubicBezTo>
                    <a:cubicBezTo>
                      <a:pt x="52" y="266"/>
                      <a:pt x="52" y="266"/>
                      <a:pt x="52" y="266"/>
                    </a:cubicBezTo>
                    <a:cubicBezTo>
                      <a:pt x="52" y="266"/>
                      <a:pt x="75" y="61"/>
                      <a:pt x="67" y="30"/>
                    </a:cubicBezTo>
                    <a:cubicBezTo>
                      <a:pt x="59" y="0"/>
                      <a:pt x="0" y="58"/>
                      <a:pt x="0" y="58"/>
                    </a:cubicBezTo>
                    <a:close/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a48e4366-efca-4f2a-84f0-46ad919e13e0" id="341" name="ïṣḻídé">
                <a:extLst>
                  <a:ext uri="{FF2B5EF4-FFF2-40B4-BE49-F238E27FC236}">
                    <a16:creationId id="{FB95C168-BEC5-E954-9F5A-46F37D46DAD0}"/>
                  </a:ext>
                </a:extLst>
              </p:cNvPr>
              <p:cNvSpPr/>
              <p:nvPr/>
            </p:nvSpPr>
            <p:spPr bwMode="auto">
              <a:xfrm flipV="false" flipH="false">
                <a:off x="10195505" y="5938563"/>
                <a:ext cx="366103" cy="136129"/>
              </a:xfrm>
              <a:custGeom>
                <a:avLst/>
                <a:gdLst>
                  <a:gd fmla="*/ 130 w 130" name="T0"/>
                  <a:gd fmla="*/ 0 h 54" name="T1"/>
                  <a:gd fmla="*/ 92 w 130" name="T2"/>
                  <a:gd fmla="*/ 0 h 54" name="T3"/>
                  <a:gd fmla="*/ 4 w 130" name="T4"/>
                  <a:gd fmla="*/ 39 h 54" name="T5"/>
                  <a:gd fmla="*/ 0 w 130" name="T6"/>
                  <a:gd fmla="*/ 46 h 54" name="T7"/>
                  <a:gd fmla="*/ 9 w 130" name="T8"/>
                  <a:gd fmla="*/ 54 h 54" name="T9"/>
                  <a:gd fmla="*/ 113 w 130" name="T10"/>
                  <a:gd fmla="*/ 42 h 54" name="T11"/>
                  <a:gd fmla="*/ 130 w 130" name="T12"/>
                  <a:gd fmla="*/ 42 h 54" name="T13"/>
                  <a:gd fmla="*/ 130 w 130" name="T14"/>
                  <a:gd fmla="*/ 0 h 54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54" w="130">
                    <a:moveTo>
                      <a:pt x="130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2" y="40"/>
                      <a:pt x="0" y="43"/>
                      <a:pt x="0" y="46"/>
                    </a:cubicBezTo>
                    <a:cubicBezTo>
                      <a:pt x="0" y="51"/>
                      <a:pt x="4" y="54"/>
                      <a:pt x="9" y="54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30" y="42"/>
                      <a:pt x="130" y="42"/>
                      <a:pt x="130" y="42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33305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cf085262-4d77-4786-96f2-738978f9b24e" id="342" name="îṣḻîḋé">
                <a:extLst>
                  <a:ext uri="{FF2B5EF4-FFF2-40B4-BE49-F238E27FC236}">
                    <a16:creationId id="{C19D9104-0F1B-230E-89CC-652D5C7A566F}"/>
                  </a:ext>
                </a:extLst>
              </p:cNvPr>
              <p:cNvSpPr/>
              <p:nvPr/>
            </p:nvSpPr>
            <p:spPr bwMode="auto">
              <a:xfrm flipV="false" flipH="false">
                <a:off x="10195505" y="5985965"/>
                <a:ext cx="366103" cy="88727"/>
              </a:xfrm>
              <a:custGeom>
                <a:avLst/>
                <a:gdLst>
                  <a:gd fmla="*/ 53 w 130" name="T0"/>
                  <a:gd fmla="*/ 16 h 35" name="T1"/>
                  <a:gd fmla="*/ 48 w 130" name="T2"/>
                  <a:gd fmla="*/ 0 h 35" name="T3"/>
                  <a:gd fmla="*/ 4 w 130" name="T4"/>
                  <a:gd fmla="*/ 20 h 35" name="T5"/>
                  <a:gd fmla="*/ 0 w 130" name="T6"/>
                  <a:gd fmla="*/ 27 h 35" name="T7"/>
                  <a:gd fmla="*/ 9 w 130" name="T8"/>
                  <a:gd fmla="*/ 35 h 35" name="T9"/>
                  <a:gd fmla="*/ 113 w 130" name="T10"/>
                  <a:gd fmla="*/ 23 h 35" name="T11"/>
                  <a:gd fmla="*/ 130 w 130" name="T12"/>
                  <a:gd fmla="*/ 23 h 35" name="T13"/>
                  <a:gd fmla="*/ 130 w 130" name="T14"/>
                  <a:gd fmla="*/ 15 h 35" name="T15"/>
                  <a:gd fmla="*/ 53 w 130" name="T16"/>
                  <a:gd fmla="*/ 16 h 35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35" w="130">
                    <a:moveTo>
                      <a:pt x="53" y="16"/>
                    </a:moveTo>
                    <a:cubicBezTo>
                      <a:pt x="47" y="15"/>
                      <a:pt x="48" y="8"/>
                      <a:pt x="48" y="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2" y="21"/>
                      <a:pt x="0" y="24"/>
                      <a:pt x="0" y="27"/>
                    </a:cubicBezTo>
                    <a:cubicBezTo>
                      <a:pt x="0" y="32"/>
                      <a:pt x="4" y="35"/>
                      <a:pt x="9" y="35"/>
                    </a:cubicBezTo>
                    <a:cubicBezTo>
                      <a:pt x="113" y="23"/>
                      <a:pt x="113" y="23"/>
                      <a:pt x="113" y="23"/>
                    </a:cubicBezTo>
                    <a:cubicBezTo>
                      <a:pt x="130" y="23"/>
                      <a:pt x="130" y="23"/>
                      <a:pt x="130" y="23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04" y="18"/>
                      <a:pt x="79" y="19"/>
                      <a:pt x="53" y="16"/>
                    </a:cubicBezTo>
                    <a:close/>
                  </a:path>
                </a:pathLst>
              </a:custGeom>
              <a:solidFill>
                <a:srgbClr val="1D1D42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b1ecfd94-1ba4-42b4-b67d-e7893073ea05" id="343" name="iŝḷîḓe">
                <a:extLst>
                  <a:ext uri="{FF2B5EF4-FFF2-40B4-BE49-F238E27FC236}">
                    <a16:creationId id="{D86D5317-3E0D-79E3-AB81-EB7353D7AFE6}"/>
                  </a:ext>
                </a:extLst>
              </p:cNvPr>
              <p:cNvSpPr/>
              <p:nvPr/>
            </p:nvSpPr>
            <p:spPr bwMode="auto">
              <a:xfrm flipV="false" flipH="false">
                <a:off x="10522286" y="6044306"/>
                <a:ext cx="39323" cy="30386"/>
              </a:xfrm>
              <a:custGeom>
                <a:avLst/>
                <a:gdLst>
                  <a:gd fmla="*/ 7 w 14" name="T0"/>
                  <a:gd fmla="*/ 12 h 12" name="T1"/>
                  <a:gd fmla="*/ 8 w 14" name="T2"/>
                  <a:gd fmla="*/ 12 h 12" name="T3"/>
                  <a:gd fmla="*/ 14 w 14" name="T4"/>
                  <a:gd fmla="*/ 5 h 12" name="T5"/>
                  <a:gd fmla="*/ 14 w 14" name="T6"/>
                  <a:gd fmla="*/ 0 h 12" name="T7"/>
                  <a:gd fmla="*/ 0 w 14" name="T8"/>
                  <a:gd fmla="*/ 0 h 12" name="T9"/>
                  <a:gd fmla="*/ 0 w 14" name="T10"/>
                  <a:gd fmla="*/ 5 h 12" name="T11"/>
                  <a:gd fmla="*/ 7 w 14" name="T12"/>
                  <a:gd fmla="*/ 12 h 12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2" w="14">
                    <a:moveTo>
                      <a:pt x="7" y="12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1" y="12"/>
                      <a:pt x="14" y="9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9"/>
                      <a:pt x="3" y="12"/>
                      <a:pt x="7" y="12"/>
                    </a:cubicBezTo>
                    <a:close/>
                  </a:path>
                </a:pathLst>
              </a:custGeom>
              <a:solidFill>
                <a:srgbClr val="1D1D42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f9a4e123-b5f4-43a7-a8a3-054ecc08c19d" id="344" name="ïṣ1iḑé">
                <a:extLst>
                  <a:ext uri="{FF2B5EF4-FFF2-40B4-BE49-F238E27FC236}">
                    <a16:creationId id="{EA5124CD-5BD8-6DC6-8D13-666E10AC005D}"/>
                  </a:ext>
                </a:extLst>
              </p:cNvPr>
              <p:cNvSpPr/>
              <p:nvPr/>
            </p:nvSpPr>
            <p:spPr bwMode="auto">
              <a:xfrm flipV="false" flipH="false">
                <a:off x="10073470" y="5266427"/>
                <a:ext cx="211526" cy="672136"/>
              </a:xfrm>
              <a:custGeom>
                <a:avLst/>
                <a:gdLst>
                  <a:gd fmla="*/ 0 w 75" name="T0"/>
                  <a:gd fmla="*/ 58 h 266" name="T1"/>
                  <a:gd fmla="*/ 14 w 75" name="T2"/>
                  <a:gd fmla="*/ 266 h 266" name="T3"/>
                  <a:gd fmla="*/ 52 w 75" name="T4"/>
                  <a:gd fmla="*/ 266 h 266" name="T5"/>
                  <a:gd fmla="*/ 67 w 75" name="T6"/>
                  <a:gd fmla="*/ 30 h 266" name="T7"/>
                  <a:gd fmla="*/ 0 w 75" name="T8"/>
                  <a:gd fmla="*/ 58 h 266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266" w="75">
                    <a:moveTo>
                      <a:pt x="0" y="58"/>
                    </a:moveTo>
                    <a:cubicBezTo>
                      <a:pt x="14" y="266"/>
                      <a:pt x="14" y="266"/>
                      <a:pt x="14" y="266"/>
                    </a:cubicBezTo>
                    <a:cubicBezTo>
                      <a:pt x="52" y="266"/>
                      <a:pt x="52" y="266"/>
                      <a:pt x="52" y="266"/>
                    </a:cubicBezTo>
                    <a:cubicBezTo>
                      <a:pt x="52" y="266"/>
                      <a:pt x="75" y="61"/>
                      <a:pt x="67" y="30"/>
                    </a:cubicBezTo>
                    <a:cubicBezTo>
                      <a:pt x="59" y="0"/>
                      <a:pt x="0" y="58"/>
                      <a:pt x="0" y="58"/>
                    </a:cubicBezTo>
                    <a:close/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65cc3419-a229-4fc3-bd05-35099f206a00" id="345" name="íṥľiḓè">
                <a:extLst>
                  <a:ext uri="{FF2B5EF4-FFF2-40B4-BE49-F238E27FC236}">
                    <a16:creationId id="{65865406-A253-AA93-EE88-7BB37132D2D7}"/>
                  </a:ext>
                </a:extLst>
              </p:cNvPr>
              <p:cNvSpPr/>
              <p:nvPr/>
            </p:nvSpPr>
            <p:spPr bwMode="auto">
              <a:xfrm flipV="false" flipH="false">
                <a:off x="10251098" y="3425042"/>
                <a:ext cx="183052" cy="239441"/>
              </a:xfrm>
              <a:custGeom>
                <a:avLst/>
                <a:gdLst>
                  <a:gd fmla="*/ 0 w 135" name="T0"/>
                  <a:gd fmla="*/ 108 h 197" name="T1"/>
                  <a:gd fmla="*/ 23 w 135" name="T2"/>
                  <a:gd fmla="*/ 197 h 197" name="T3"/>
                  <a:gd fmla="*/ 135 w 135" name="T4"/>
                  <a:gd fmla="*/ 172 h 197" name="T5"/>
                  <a:gd fmla="*/ 94 w 135" name="T6"/>
                  <a:gd fmla="*/ 0 h 197" name="T7"/>
                  <a:gd fmla="*/ 0 w 135" name="T8"/>
                  <a:gd fmla="*/ 108 h 197" name="T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b="b" l="0" r="r" t="0"/>
                <a:pathLst>
                  <a:path h="197" w="135">
                    <a:moveTo>
                      <a:pt x="0" y="108"/>
                    </a:moveTo>
                    <a:lnTo>
                      <a:pt x="23" y="197"/>
                    </a:lnTo>
                    <a:lnTo>
                      <a:pt x="135" y="172"/>
                    </a:lnTo>
                    <a:lnTo>
                      <a:pt x="94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62500" lnSpcReduction="20000"/>
              </a:bodyPr>
              <a:lstStyle/>
              <a:p>
                <a:pPr algn="ctr"/>
              </a:p>
            </p:txBody>
          </p:sp>
          <p:sp>
            <p:nvSpPr>
              <p:cNvPr descr="54d6f2a3-dd71-4f51-a13c-4cb0636d2dae" id="346" name="ïŝľídê">
                <a:extLst>
                  <a:ext uri="{FF2B5EF4-FFF2-40B4-BE49-F238E27FC236}">
                    <a16:creationId id="{7E03C775-74BB-B93F-A4B9-D9C717A77949}"/>
                  </a:ext>
                </a:extLst>
              </p:cNvPr>
              <p:cNvSpPr/>
              <p:nvPr/>
            </p:nvSpPr>
            <p:spPr bwMode="auto">
              <a:xfrm flipV="false" flipH="false">
                <a:off x="10446353" y="3659622"/>
                <a:ext cx="337629" cy="734123"/>
              </a:xfrm>
              <a:custGeom>
                <a:avLst/>
                <a:gdLst>
                  <a:gd fmla="*/ 43 w 120" name="T0"/>
                  <a:gd fmla="*/ 0 h 291" name="T1"/>
                  <a:gd fmla="*/ 117 w 120" name="T2"/>
                  <a:gd fmla="*/ 163 h 291" name="T3"/>
                  <a:gd fmla="*/ 113 w 120" name="T4"/>
                  <a:gd fmla="*/ 188 h 291" name="T5"/>
                  <a:gd fmla="*/ 19 w 120" name="T6"/>
                  <a:gd fmla="*/ 291 h 291" name="T7"/>
                  <a:gd fmla="*/ 0 w 120" name="T8"/>
                  <a:gd fmla="*/ 251 h 291" name="T9"/>
                  <a:gd fmla="*/ 49 w 120" name="T10"/>
                  <a:gd fmla="*/ 186 h 291" name="T11"/>
                  <a:gd fmla="*/ 50 w 120" name="T12"/>
                  <a:gd fmla="*/ 159 h 291" name="T13"/>
                  <a:gd fmla="*/ 19 w 120" name="T14"/>
                  <a:gd fmla="*/ 115 h 291" name="T15"/>
                  <a:gd fmla="*/ 43 w 120" name="T16"/>
                  <a:gd fmla="*/ 0 h 291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291" w="120">
                    <a:moveTo>
                      <a:pt x="43" y="0"/>
                    </a:move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20" y="171"/>
                      <a:pt x="119" y="181"/>
                      <a:pt x="113" y="188"/>
                    </a:cubicBezTo>
                    <a:cubicBezTo>
                      <a:pt x="19" y="291"/>
                      <a:pt x="19" y="291"/>
                      <a:pt x="19" y="291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49" y="186"/>
                      <a:pt x="49" y="186"/>
                      <a:pt x="49" y="186"/>
                    </a:cubicBezTo>
                    <a:cubicBezTo>
                      <a:pt x="56" y="178"/>
                      <a:pt x="56" y="167"/>
                      <a:pt x="50" y="159"/>
                    </a:cubicBezTo>
                    <a:cubicBezTo>
                      <a:pt x="19" y="115"/>
                      <a:pt x="19" y="115"/>
                      <a:pt x="19" y="115"/>
                    </a:cubicBez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47487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8f433f3c-849e-49bd-aa6c-b49628f4a7a2" id="347" name="ïṧ1îḓê">
                <a:extLst>
                  <a:ext uri="{FF2B5EF4-FFF2-40B4-BE49-F238E27FC236}">
                    <a16:creationId id="{6D02148F-AE1A-8D8C-DE50-0E7EE4C0C3D0}"/>
                  </a:ext>
                </a:extLst>
              </p:cNvPr>
              <p:cNvSpPr/>
              <p:nvPr/>
            </p:nvSpPr>
            <p:spPr bwMode="auto">
              <a:xfrm flipV="false" flipH="false">
                <a:off x="10446353" y="3659622"/>
                <a:ext cx="216950" cy="734123"/>
              </a:xfrm>
              <a:custGeom>
                <a:avLst/>
                <a:gdLst>
                  <a:gd fmla="*/ 75 w 77" name="T0"/>
                  <a:gd fmla="*/ 98 h 291" name="T1"/>
                  <a:gd fmla="*/ 77 w 77" name="T2"/>
                  <a:gd fmla="*/ 75 h 291" name="T3"/>
                  <a:gd fmla="*/ 43 w 77" name="T4"/>
                  <a:gd fmla="*/ 0 h 291" name="T5"/>
                  <a:gd fmla="*/ 19 w 77" name="T6"/>
                  <a:gd fmla="*/ 115 h 291" name="T7"/>
                  <a:gd fmla="*/ 50 w 77" name="T8"/>
                  <a:gd fmla="*/ 159 h 291" name="T9"/>
                  <a:gd fmla="*/ 49 w 77" name="T10"/>
                  <a:gd fmla="*/ 186 h 291" name="T11"/>
                  <a:gd fmla="*/ 0 w 77" name="T12"/>
                  <a:gd fmla="*/ 251 h 291" name="T13"/>
                  <a:gd fmla="*/ 19 w 77" name="T14"/>
                  <a:gd fmla="*/ 291 h 291" name="T15"/>
                  <a:gd fmla="*/ 61 w 77" name="T16"/>
                  <a:gd fmla="*/ 245 h 291" name="T17"/>
                  <a:gd fmla="*/ 75 w 77" name="T18"/>
                  <a:gd fmla="*/ 98 h 291" name="T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b="b" l="0" r="r" t="0"/>
                <a:pathLst>
                  <a:path h="291" w="77">
                    <a:moveTo>
                      <a:pt x="75" y="98"/>
                    </a:moveTo>
                    <a:cubicBezTo>
                      <a:pt x="77" y="91"/>
                      <a:pt x="77" y="83"/>
                      <a:pt x="77" y="7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115"/>
                      <a:pt x="19" y="115"/>
                      <a:pt x="19" y="115"/>
                    </a:cubicBezTo>
                    <a:cubicBezTo>
                      <a:pt x="50" y="159"/>
                      <a:pt x="50" y="159"/>
                      <a:pt x="50" y="159"/>
                    </a:cubicBezTo>
                    <a:cubicBezTo>
                      <a:pt x="56" y="167"/>
                      <a:pt x="56" y="178"/>
                      <a:pt x="49" y="186"/>
                    </a:cubicBezTo>
                    <a:cubicBezTo>
                      <a:pt x="0" y="251"/>
                      <a:pt x="0" y="251"/>
                      <a:pt x="0" y="251"/>
                    </a:cubicBezTo>
                    <a:cubicBezTo>
                      <a:pt x="19" y="291"/>
                      <a:pt x="19" y="291"/>
                      <a:pt x="19" y="291"/>
                    </a:cubicBezTo>
                    <a:cubicBezTo>
                      <a:pt x="61" y="245"/>
                      <a:pt x="61" y="245"/>
                      <a:pt x="61" y="245"/>
                    </a:cubicBezTo>
                    <a:cubicBezTo>
                      <a:pt x="47" y="198"/>
                      <a:pt x="62" y="144"/>
                      <a:pt x="75" y="98"/>
                    </a:cubicBezTo>
                    <a:close/>
                  </a:path>
                </a:pathLst>
              </a:custGeom>
              <a:solidFill>
                <a:srgbClr val="2E335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90b5d1f2-80f6-462f-b7b8-1668e07f74b8" id="348" name="iṡ1íḋé">
                <a:extLst>
                  <a:ext uri="{FF2B5EF4-FFF2-40B4-BE49-F238E27FC236}">
                    <a16:creationId id="{4E1EC7D7-DC7F-0BF2-9202-C41A62023081}"/>
                  </a:ext>
                </a:extLst>
              </p:cNvPr>
              <p:cNvSpPr/>
              <p:nvPr/>
            </p:nvSpPr>
            <p:spPr bwMode="auto">
              <a:xfrm flipV="false" flipH="false">
                <a:off x="10009741" y="3634097"/>
                <a:ext cx="630512" cy="1052568"/>
              </a:xfrm>
              <a:custGeom>
                <a:avLst/>
                <a:gdLst>
                  <a:gd fmla="*/ 85 w 224" name="T0"/>
                  <a:gd fmla="*/ 10 h 417" name="T1"/>
                  <a:gd fmla="*/ 42 w 224" name="T2"/>
                  <a:gd fmla="*/ 11 h 417" name="T3"/>
                  <a:gd fmla="*/ 35 w 224" name="T4"/>
                  <a:gd fmla="*/ 92 h 417" name="T5"/>
                  <a:gd fmla="*/ 30 w 224" name="T6"/>
                  <a:gd fmla="*/ 190 h 417" name="T7"/>
                  <a:gd fmla="*/ 45 w 224" name="T8"/>
                  <a:gd fmla="*/ 403 h 417" name="T9"/>
                  <a:gd fmla="*/ 224 w 224" name="T10"/>
                  <a:gd fmla="*/ 403 h 417" name="T11"/>
                  <a:gd fmla="*/ 194 w 224" name="T12"/>
                  <a:gd fmla="*/ 10 h 417" name="T13"/>
                  <a:gd fmla="*/ 151 w 224" name="T14"/>
                  <a:gd fmla="*/ 0 h 417" name="T15"/>
                  <a:gd fmla="*/ 85 w 224" name="T16"/>
                  <a:gd fmla="*/ 10 h 417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417" w="224">
                    <a:moveTo>
                      <a:pt x="85" y="10"/>
                    </a:moveTo>
                    <a:cubicBezTo>
                      <a:pt x="42" y="11"/>
                      <a:pt x="42" y="11"/>
                      <a:pt x="42" y="11"/>
                    </a:cubicBezTo>
                    <a:cubicBezTo>
                      <a:pt x="42" y="11"/>
                      <a:pt x="39" y="73"/>
                      <a:pt x="35" y="92"/>
                    </a:cubicBezTo>
                    <a:cubicBezTo>
                      <a:pt x="30" y="112"/>
                      <a:pt x="0" y="135"/>
                      <a:pt x="30" y="190"/>
                    </a:cubicBezTo>
                    <a:cubicBezTo>
                      <a:pt x="50" y="228"/>
                      <a:pt x="49" y="366"/>
                      <a:pt x="45" y="403"/>
                    </a:cubicBezTo>
                    <a:cubicBezTo>
                      <a:pt x="45" y="403"/>
                      <a:pt x="197" y="417"/>
                      <a:pt x="224" y="403"/>
                    </a:cubicBezTo>
                    <a:cubicBezTo>
                      <a:pt x="194" y="10"/>
                      <a:pt x="194" y="10"/>
                      <a:pt x="194" y="10"/>
                    </a:cubicBezTo>
                    <a:cubicBezTo>
                      <a:pt x="151" y="0"/>
                      <a:pt x="151" y="0"/>
                      <a:pt x="151" y="0"/>
                    </a:cubicBez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474878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e8710199-6979-4f67-9262-1b51e7c1271d" id="349" name="ï$ḷiďé">
                <a:extLst>
                  <a:ext uri="{FF2B5EF4-FFF2-40B4-BE49-F238E27FC236}">
                    <a16:creationId id="{FC15FFA4-FCDA-D1F7-8121-992B2A775953}"/>
                  </a:ext>
                </a:extLst>
              </p:cNvPr>
              <p:cNvSpPr/>
              <p:nvPr/>
            </p:nvSpPr>
            <p:spPr bwMode="auto">
              <a:xfrm flipV="false" flipH="false">
                <a:off x="10276861" y="3634097"/>
                <a:ext cx="363392" cy="1031905"/>
              </a:xfrm>
              <a:custGeom>
                <a:avLst/>
                <a:gdLst>
                  <a:gd fmla="*/ 99 w 129" name="T0"/>
                  <a:gd fmla="*/ 10 h 409" name="T1"/>
                  <a:gd fmla="*/ 56 w 129" name="T2"/>
                  <a:gd fmla="*/ 0 h 409" name="T3"/>
                  <a:gd fmla="*/ 4 w 129" name="T4"/>
                  <a:gd fmla="*/ 8 h 409" name="T5"/>
                  <a:gd fmla="*/ 6 w 129" name="T6"/>
                  <a:gd fmla="*/ 44 h 409" name="T7"/>
                  <a:gd fmla="*/ 13 w 129" name="T8"/>
                  <a:gd fmla="*/ 214 h 409" name="T9"/>
                  <a:gd fmla="*/ 62 w 129" name="T10"/>
                  <a:gd fmla="*/ 294 h 409" name="T11"/>
                  <a:gd fmla="*/ 76 w 129" name="T12"/>
                  <a:gd fmla="*/ 317 h 409" name="T13"/>
                  <a:gd fmla="*/ 82 w 129" name="T14"/>
                  <a:gd fmla="*/ 409 h 409" name="T15"/>
                  <a:gd fmla="*/ 129 w 129" name="T16"/>
                  <a:gd fmla="*/ 403 h 409" name="T17"/>
                  <a:gd fmla="*/ 99 w 129" name="T18"/>
                  <a:gd fmla="*/ 10 h 409" name="T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b="b" l="0" r="r" t="0"/>
                <a:pathLst>
                  <a:path h="409" w="129">
                    <a:moveTo>
                      <a:pt x="99" y="10"/>
                    </a:moveTo>
                    <a:cubicBezTo>
                      <a:pt x="56" y="0"/>
                      <a:pt x="56" y="0"/>
                      <a:pt x="56" y="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20"/>
                      <a:pt x="2" y="32"/>
                      <a:pt x="6" y="44"/>
                    </a:cubicBezTo>
                    <a:cubicBezTo>
                      <a:pt x="23" y="98"/>
                      <a:pt x="33" y="157"/>
                      <a:pt x="13" y="214"/>
                    </a:cubicBezTo>
                    <a:cubicBezTo>
                      <a:pt x="0" y="251"/>
                      <a:pt x="27" y="280"/>
                      <a:pt x="62" y="294"/>
                    </a:cubicBezTo>
                    <a:cubicBezTo>
                      <a:pt x="72" y="298"/>
                      <a:pt x="76" y="308"/>
                      <a:pt x="76" y="317"/>
                    </a:cubicBezTo>
                    <a:cubicBezTo>
                      <a:pt x="79" y="347"/>
                      <a:pt x="75" y="380"/>
                      <a:pt x="82" y="409"/>
                    </a:cubicBezTo>
                    <a:cubicBezTo>
                      <a:pt x="104" y="409"/>
                      <a:pt x="122" y="407"/>
                      <a:pt x="129" y="403"/>
                    </a:cubicBezTo>
                    <a:lnTo>
                      <a:pt x="99" y="10"/>
                    </a:lnTo>
                    <a:close/>
                  </a:path>
                </a:pathLst>
              </a:custGeom>
              <a:solidFill>
                <a:srgbClr val="353963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276699da-75ec-4136-bcaf-9eb30a88a7a7" id="350" name="îṧ1ídé">
                <a:extLst>
                  <a:ext uri="{FF2B5EF4-FFF2-40B4-BE49-F238E27FC236}">
                    <a16:creationId id="{C836961E-11F4-1781-5CC6-EA6917A2478E}"/>
                  </a:ext>
                </a:extLst>
              </p:cNvPr>
              <p:cNvSpPr/>
              <p:nvPr/>
            </p:nvSpPr>
            <p:spPr bwMode="auto">
              <a:xfrm flipV="false" flipH="false">
                <a:off x="9992114" y="3200187"/>
                <a:ext cx="412205" cy="388940"/>
              </a:xfrm>
              <a:custGeom>
                <a:avLst/>
                <a:gdLst>
                  <a:gd fmla="*/ 31 w 146" name="T0"/>
                  <a:gd fmla="*/ 11 h 154" name="T1"/>
                  <a:gd fmla="*/ 19 w 146" name="T2"/>
                  <a:gd fmla="*/ 46 h 154" name="T3"/>
                  <a:gd fmla="*/ 1 w 146" name="T4"/>
                  <a:gd fmla="*/ 85 h 154" name="T5"/>
                  <a:gd fmla="*/ 20 w 146" name="T6"/>
                  <a:gd fmla="*/ 92 h 154" name="T7"/>
                  <a:gd fmla="*/ 19 w 146" name="T8"/>
                  <a:gd fmla="*/ 110 h 154" name="T9"/>
                  <a:gd fmla="*/ 57 w 146" name="T10"/>
                  <a:gd fmla="*/ 153 h 154" name="T11"/>
                  <a:gd fmla="*/ 58 w 146" name="T12"/>
                  <a:gd fmla="*/ 153 h 154" name="T13"/>
                  <a:gd fmla="*/ 138 w 146" name="T14"/>
                  <a:gd fmla="*/ 96 h 154" name="T15"/>
                  <a:gd fmla="*/ 31 w 146" name="T16"/>
                  <a:gd fmla="*/ 11 h 154" name="T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b="b" l="0" r="r" t="0"/>
                <a:pathLst>
                  <a:path h="154" w="146">
                    <a:moveTo>
                      <a:pt x="31" y="11"/>
                    </a:moveTo>
                    <a:cubicBezTo>
                      <a:pt x="31" y="11"/>
                      <a:pt x="19" y="36"/>
                      <a:pt x="19" y="46"/>
                    </a:cubicBezTo>
                    <a:cubicBezTo>
                      <a:pt x="19" y="57"/>
                      <a:pt x="0" y="76"/>
                      <a:pt x="1" y="85"/>
                    </a:cubicBezTo>
                    <a:cubicBezTo>
                      <a:pt x="3" y="93"/>
                      <a:pt x="20" y="92"/>
                      <a:pt x="20" y="92"/>
                    </a:cubicBezTo>
                    <a:cubicBezTo>
                      <a:pt x="19" y="110"/>
                      <a:pt x="19" y="110"/>
                      <a:pt x="19" y="110"/>
                    </a:cubicBezTo>
                    <a:cubicBezTo>
                      <a:pt x="17" y="132"/>
                      <a:pt x="34" y="152"/>
                      <a:pt x="57" y="153"/>
                    </a:cubicBezTo>
                    <a:cubicBezTo>
                      <a:pt x="58" y="153"/>
                      <a:pt x="58" y="153"/>
                      <a:pt x="58" y="153"/>
                    </a:cubicBezTo>
                    <a:cubicBezTo>
                      <a:pt x="93" y="154"/>
                      <a:pt x="146" y="147"/>
                      <a:pt x="138" y="96"/>
                    </a:cubicBezTo>
                    <a:cubicBezTo>
                      <a:pt x="126" y="21"/>
                      <a:pt x="75" y="0"/>
                      <a:pt x="31" y="11"/>
                    </a:cubicBezTo>
                    <a:close/>
                  </a:path>
                </a:pathLst>
              </a:cu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adda1588-07ae-4f34-9651-847f0b92a443" id="351" name="iṣḻíďé">
                <a:extLst>
                  <a:ext uri="{FF2B5EF4-FFF2-40B4-BE49-F238E27FC236}">
                    <a16:creationId id="{1A5269E9-9DF7-04EC-4D92-470A96C673DF}"/>
                  </a:ext>
                </a:extLst>
              </p:cNvPr>
              <p:cNvSpPr/>
              <p:nvPr/>
            </p:nvSpPr>
            <p:spPr bwMode="auto">
              <a:xfrm flipV="false" flipH="false">
                <a:off x="10073470" y="3291344"/>
                <a:ext cx="98984" cy="47402"/>
              </a:xfrm>
              <a:custGeom>
                <a:avLst/>
                <a:gdLst>
                  <a:gd fmla="*/ 0 w 35" name="T0"/>
                  <a:gd fmla="*/ 6 h 19" name="T1"/>
                  <a:gd fmla="*/ 4 w 35" name="T2"/>
                  <a:gd fmla="*/ 9 h 19" name="T3"/>
                  <a:gd fmla="*/ 28 w 35" name="T4"/>
                  <a:gd fmla="*/ 16 h 19" name="T5"/>
                  <a:gd fmla="*/ 32 w 35" name="T6"/>
                  <a:gd fmla="*/ 12 h 19" name="T7"/>
                  <a:gd fmla="*/ 1 w 35" name="T8"/>
                  <a:gd fmla="*/ 3 h 19" name="T9"/>
                  <a:gd fmla="*/ 0 w 35" name="T10"/>
                  <a:gd fmla="*/ 6 h 19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19" w="35">
                    <a:moveTo>
                      <a:pt x="0" y="6"/>
                    </a:moveTo>
                    <a:cubicBezTo>
                      <a:pt x="0" y="8"/>
                      <a:pt x="2" y="9"/>
                      <a:pt x="4" y="9"/>
                    </a:cubicBezTo>
                    <a:cubicBezTo>
                      <a:pt x="8" y="8"/>
                      <a:pt x="17" y="8"/>
                      <a:pt x="28" y="16"/>
                    </a:cubicBezTo>
                    <a:cubicBezTo>
                      <a:pt x="33" y="19"/>
                      <a:pt x="35" y="15"/>
                      <a:pt x="32" y="12"/>
                    </a:cubicBezTo>
                    <a:cubicBezTo>
                      <a:pt x="28" y="10"/>
                      <a:pt x="9" y="0"/>
                      <a:pt x="1" y="3"/>
                    </a:cubicBezTo>
                    <a:cubicBezTo>
                      <a:pt x="0" y="4"/>
                      <a:pt x="0" y="5"/>
                      <a:pt x="0" y="6"/>
                    </a:cubicBezTo>
                    <a:close/>
                  </a:path>
                </a:pathLst>
              </a:custGeom>
              <a:solidFill>
                <a:srgbClr val="B95F47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e4ebddca-c643-4854-a9ea-69e0c738f6e6" id="352" name="iṧḷîḓê">
                <a:extLst>
                  <a:ext uri="{FF2B5EF4-FFF2-40B4-BE49-F238E27FC236}">
                    <a16:creationId id="{EB47FC3A-96DF-8289-A8F8-D7BC68A0BB45}"/>
                  </a:ext>
                </a:extLst>
              </p:cNvPr>
              <p:cNvSpPr/>
              <p:nvPr/>
            </p:nvSpPr>
            <p:spPr bwMode="auto">
              <a:xfrm flipV="false" flipH="false">
                <a:off x="10077538" y="3347254"/>
                <a:ext cx="32543" cy="29171"/>
              </a:xfrm>
              <a:prstGeom prst="ellipse">
                <a:avLst/>
              </a:prstGeom>
              <a:solidFill>
                <a:srgbClr val="7E2B5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5eff0933-dcca-4915-99f3-589275b2eb5b" id="353" name="ï$ḷíďe">
                <a:extLst>
                  <a:ext uri="{FF2B5EF4-FFF2-40B4-BE49-F238E27FC236}">
                    <a16:creationId id="{F10B9BF2-A344-4BD2-643F-1C1E0339EAFC}"/>
                  </a:ext>
                </a:extLst>
              </p:cNvPr>
              <p:cNvSpPr/>
              <p:nvPr/>
            </p:nvSpPr>
            <p:spPr bwMode="auto">
              <a:xfrm flipV="false" flipH="false">
                <a:off x="10062623" y="3467582"/>
                <a:ext cx="101696" cy="35248"/>
              </a:xfrm>
              <a:custGeom>
                <a:avLst/>
                <a:gdLst>
                  <a:gd fmla="*/ 12 w 36" name="T0"/>
                  <a:gd fmla="*/ 14 h 14" name="T1"/>
                  <a:gd fmla="*/ 4 w 36" name="T2"/>
                  <a:gd fmla="*/ 13 h 14" name="T3"/>
                  <a:gd fmla="*/ 1 w 36" name="T4"/>
                  <a:gd fmla="*/ 8 h 14" name="T5"/>
                  <a:gd fmla="*/ 5 w 36" name="T6"/>
                  <a:gd fmla="*/ 5 h 14" name="T7"/>
                  <a:gd fmla="*/ 29 w 36" name="T8"/>
                  <a:gd fmla="*/ 2 h 14" name="T9"/>
                  <a:gd fmla="*/ 35 w 36" name="T10"/>
                  <a:gd fmla="*/ 3 h 14" name="T11"/>
                  <a:gd fmla="*/ 34 w 36" name="T12"/>
                  <a:gd fmla="*/ 8 h 14" name="T13"/>
                  <a:gd fmla="*/ 12 w 36" name="T14"/>
                  <a:gd fmla="*/ 14 h 14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14" w="36">
                    <a:moveTo>
                      <a:pt x="12" y="14"/>
                    </a:moveTo>
                    <a:cubicBezTo>
                      <a:pt x="8" y="14"/>
                      <a:pt x="4" y="13"/>
                      <a:pt x="4" y="13"/>
                    </a:cubicBezTo>
                    <a:cubicBezTo>
                      <a:pt x="2" y="13"/>
                      <a:pt x="0" y="11"/>
                      <a:pt x="1" y="8"/>
                    </a:cubicBezTo>
                    <a:cubicBezTo>
                      <a:pt x="1" y="6"/>
                      <a:pt x="3" y="5"/>
                      <a:pt x="5" y="5"/>
                    </a:cubicBezTo>
                    <a:cubicBezTo>
                      <a:pt x="9" y="6"/>
                      <a:pt x="22" y="6"/>
                      <a:pt x="29" y="2"/>
                    </a:cubicBezTo>
                    <a:cubicBezTo>
                      <a:pt x="31" y="0"/>
                      <a:pt x="33" y="1"/>
                      <a:pt x="35" y="3"/>
                    </a:cubicBezTo>
                    <a:cubicBezTo>
                      <a:pt x="36" y="4"/>
                      <a:pt x="35" y="7"/>
                      <a:pt x="34" y="8"/>
                    </a:cubicBezTo>
                    <a:cubicBezTo>
                      <a:pt x="27" y="13"/>
                      <a:pt x="19" y="14"/>
                      <a:pt x="12" y="14"/>
                    </a:cubicBezTo>
                    <a:close/>
                  </a:path>
                </a:pathLst>
              </a:custGeom>
              <a:solidFill>
                <a:srgbClr val="C15D75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a3236189-cd0a-402a-8f4f-b0ba0ab68979" id="354" name="îşľïḋé">
                <a:extLst>
                  <a:ext uri="{FF2B5EF4-FFF2-40B4-BE49-F238E27FC236}">
                    <a16:creationId id="{95165D09-C9F7-D914-6D45-E1FE17BED949}"/>
                  </a:ext>
                </a:extLst>
              </p:cNvPr>
              <p:cNvSpPr/>
              <p:nvPr/>
            </p:nvSpPr>
            <p:spPr bwMode="auto">
              <a:xfrm flipV="false" flipH="false">
                <a:off x="10043640" y="3059196"/>
                <a:ext cx="604749" cy="1099970"/>
              </a:xfrm>
              <a:custGeom>
                <a:avLst/>
                <a:gdLst>
                  <a:gd fmla="*/ 20 w 215" name="T0"/>
                  <a:gd fmla="*/ 34 h 436" name="T1"/>
                  <a:gd fmla="*/ 14 w 215" name="T2"/>
                  <a:gd fmla="*/ 45 h 436" name="T3"/>
                  <a:gd fmla="*/ 75 w 215" name="T4"/>
                  <a:gd fmla="*/ 102 h 436" name="T5"/>
                  <a:gd fmla="*/ 116 w 215" name="T6"/>
                  <a:gd fmla="*/ 137 h 436" name="T7"/>
                  <a:gd fmla="*/ 110 w 215" name="T8"/>
                  <a:gd fmla="*/ 190 h 436" name="T9"/>
                  <a:gd fmla="*/ 101 w 215" name="T10"/>
                  <a:gd fmla="*/ 256 h 436" name="T11"/>
                  <a:gd fmla="*/ 125 w 215" name="T12"/>
                  <a:gd fmla="*/ 322 h 436" name="T13"/>
                  <a:gd fmla="*/ 130 w 215" name="T14"/>
                  <a:gd fmla="*/ 407 h 436" name="T15"/>
                  <a:gd fmla="*/ 134 w 215" name="T16"/>
                  <a:gd fmla="*/ 434 h 436" name="T17"/>
                  <a:gd fmla="*/ 143 w 215" name="T18"/>
                  <a:gd fmla="*/ 436 h 436" name="T19"/>
                  <a:gd fmla="*/ 170 w 215" name="T20"/>
                  <a:gd fmla="*/ 420 h 436" name="T21"/>
                  <a:gd fmla="*/ 182 w 215" name="T22"/>
                  <a:gd fmla="*/ 388 h 436" name="T23"/>
                  <a:gd fmla="*/ 206 w 215" name="T24"/>
                  <a:gd fmla="*/ 356 h 436" name="T25"/>
                  <a:gd fmla="*/ 213 w 215" name="T26"/>
                  <a:gd fmla="*/ 305 h 436" name="T27"/>
                  <a:gd fmla="*/ 206 w 215" name="T28"/>
                  <a:gd fmla="*/ 254 h 436" name="T29"/>
                  <a:gd fmla="*/ 212 w 215" name="T30"/>
                  <a:gd fmla="*/ 106 h 436" name="T31"/>
                  <a:gd fmla="*/ 93 w 215" name="T32"/>
                  <a:gd fmla="*/ 1 h 436" name="T33"/>
                  <a:gd fmla="*/ 29 w 215" name="T34"/>
                  <a:gd fmla="*/ 24 h 436" name="T35"/>
                  <a:gd fmla="*/ 20 w 215" name="T36"/>
                  <a:gd fmla="*/ 34 h 436" name="T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b="b" l="0" r="r" t="0"/>
                <a:pathLst>
                  <a:path h="436" w="215">
                    <a:moveTo>
                      <a:pt x="20" y="34"/>
                    </a:moveTo>
                    <a:cubicBezTo>
                      <a:pt x="17" y="37"/>
                      <a:pt x="15" y="41"/>
                      <a:pt x="14" y="45"/>
                    </a:cubicBezTo>
                    <a:cubicBezTo>
                      <a:pt x="0" y="84"/>
                      <a:pt x="51" y="91"/>
                      <a:pt x="75" y="102"/>
                    </a:cubicBezTo>
                    <a:cubicBezTo>
                      <a:pt x="92" y="109"/>
                      <a:pt x="110" y="120"/>
                      <a:pt x="116" y="137"/>
                    </a:cubicBezTo>
                    <a:cubicBezTo>
                      <a:pt x="121" y="154"/>
                      <a:pt x="113" y="174"/>
                      <a:pt x="110" y="190"/>
                    </a:cubicBezTo>
                    <a:cubicBezTo>
                      <a:pt x="105" y="212"/>
                      <a:pt x="98" y="234"/>
                      <a:pt x="101" y="256"/>
                    </a:cubicBezTo>
                    <a:cubicBezTo>
                      <a:pt x="104" y="280"/>
                      <a:pt x="117" y="300"/>
                      <a:pt x="125" y="322"/>
                    </a:cubicBezTo>
                    <a:cubicBezTo>
                      <a:pt x="135" y="349"/>
                      <a:pt x="137" y="379"/>
                      <a:pt x="130" y="407"/>
                    </a:cubicBezTo>
                    <a:cubicBezTo>
                      <a:pt x="128" y="417"/>
                      <a:pt x="126" y="429"/>
                      <a:pt x="134" y="434"/>
                    </a:cubicBezTo>
                    <a:cubicBezTo>
                      <a:pt x="137" y="436"/>
                      <a:pt x="140" y="436"/>
                      <a:pt x="143" y="436"/>
                    </a:cubicBezTo>
                    <a:cubicBezTo>
                      <a:pt x="154" y="435"/>
                      <a:pt x="164" y="429"/>
                      <a:pt x="170" y="420"/>
                    </a:cubicBezTo>
                    <a:cubicBezTo>
                      <a:pt x="176" y="411"/>
                      <a:pt x="177" y="398"/>
                      <a:pt x="182" y="388"/>
                    </a:cubicBezTo>
                    <a:cubicBezTo>
                      <a:pt x="188" y="376"/>
                      <a:pt x="199" y="367"/>
                      <a:pt x="206" y="356"/>
                    </a:cubicBezTo>
                    <a:cubicBezTo>
                      <a:pt x="215" y="341"/>
                      <a:pt x="215" y="322"/>
                      <a:pt x="213" y="305"/>
                    </a:cubicBezTo>
                    <a:cubicBezTo>
                      <a:pt x="211" y="288"/>
                      <a:pt x="207" y="271"/>
                      <a:pt x="206" y="254"/>
                    </a:cubicBezTo>
                    <a:cubicBezTo>
                      <a:pt x="206" y="218"/>
                      <a:pt x="212" y="142"/>
                      <a:pt x="212" y="106"/>
                    </a:cubicBezTo>
                    <a:cubicBezTo>
                      <a:pt x="213" y="40"/>
                      <a:pt x="160" y="5"/>
                      <a:pt x="93" y="1"/>
                    </a:cubicBezTo>
                    <a:cubicBezTo>
                      <a:pt x="70" y="0"/>
                      <a:pt x="46" y="8"/>
                      <a:pt x="29" y="24"/>
                    </a:cubicBezTo>
                    <a:cubicBezTo>
                      <a:pt x="26" y="27"/>
                      <a:pt x="23" y="30"/>
                      <a:pt x="20" y="34"/>
                    </a:cubicBezTo>
                    <a:close/>
                  </a:path>
                </a:pathLst>
              </a:custGeom>
              <a:solidFill>
                <a:srgbClr val="7E2B5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5a5f35bd-32ed-439f-9363-5aa69f84640a" id="355" name="îŝḻïḓe">
                <a:extLst>
                  <a:ext uri="{FF2B5EF4-FFF2-40B4-BE49-F238E27FC236}">
                    <a16:creationId id="{ACC7A6A0-875A-9ECB-A60C-F69C7CE1F88B}"/>
                  </a:ext>
                </a:extLst>
              </p:cNvPr>
              <p:cNvSpPr/>
              <p:nvPr/>
            </p:nvSpPr>
            <p:spPr bwMode="auto">
              <a:xfrm flipV="false" flipH="false">
                <a:off x="10180589" y="3291344"/>
                <a:ext cx="253561" cy="844728"/>
              </a:xfrm>
              <a:custGeom>
                <a:avLst/>
                <a:gdLst>
                  <a:gd fmla="*/ 0 w 90" name="T0"/>
                  <a:gd fmla="*/ 0 h 335" name="T1"/>
                  <a:gd fmla="*/ 58 w 90" name="T2"/>
                  <a:gd fmla="*/ 67 h 335" name="T3"/>
                  <a:gd fmla="*/ 55 w 90" name="T4"/>
                  <a:gd fmla="*/ 242 h 335" name="T5"/>
                  <a:gd fmla="*/ 74 w 90" name="T6"/>
                  <a:gd fmla="*/ 335 h 335" name="T7"/>
                  <a:gd fmla="*/ 79 w 90" name="T8"/>
                  <a:gd fmla="*/ 238 h 335" name="T9"/>
                  <a:gd fmla="*/ 67 w 90" name="T10"/>
                  <a:gd fmla="*/ 82 h 335" name="T11"/>
                  <a:gd fmla="*/ 0 w 90" name="T12"/>
                  <a:gd fmla="*/ 0 h 335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335" w="90">
                    <a:moveTo>
                      <a:pt x="0" y="0"/>
                    </a:moveTo>
                    <a:cubicBezTo>
                      <a:pt x="0" y="0"/>
                      <a:pt x="57" y="10"/>
                      <a:pt x="58" y="67"/>
                    </a:cubicBezTo>
                    <a:cubicBezTo>
                      <a:pt x="59" y="124"/>
                      <a:pt x="25" y="176"/>
                      <a:pt x="55" y="242"/>
                    </a:cubicBezTo>
                    <a:cubicBezTo>
                      <a:pt x="85" y="309"/>
                      <a:pt x="74" y="335"/>
                      <a:pt x="74" y="335"/>
                    </a:cubicBezTo>
                    <a:cubicBezTo>
                      <a:pt x="74" y="335"/>
                      <a:pt x="90" y="285"/>
                      <a:pt x="79" y="238"/>
                    </a:cubicBezTo>
                    <a:cubicBezTo>
                      <a:pt x="68" y="191"/>
                      <a:pt x="54" y="149"/>
                      <a:pt x="67" y="82"/>
                    </a:cubicBezTo>
                    <a:cubicBezTo>
                      <a:pt x="80" y="16"/>
                      <a:pt x="44" y="7"/>
                      <a:pt x="0" y="0"/>
                    </a:cubicBezTo>
                    <a:close/>
                  </a:path>
                </a:pathLst>
              </a:custGeom>
              <a:solidFill>
                <a:srgbClr val="7E2B5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80d660eb-b3ed-41b9-bec1-1add18739221" id="356" name="ïṩļîḍe">
                <a:extLst>
                  <a:ext uri="{FF2B5EF4-FFF2-40B4-BE49-F238E27FC236}">
                    <a16:creationId id="{362227E1-00FD-8086-B5B2-EA65344995C6}"/>
                  </a:ext>
                </a:extLst>
              </p:cNvPr>
              <p:cNvSpPr/>
              <p:nvPr/>
            </p:nvSpPr>
            <p:spPr bwMode="auto">
              <a:xfrm flipV="false" flipH="false">
                <a:off x="10327031" y="3218417"/>
                <a:ext cx="326782" cy="940747"/>
              </a:xfrm>
              <a:custGeom>
                <a:avLst/>
                <a:gdLst>
                  <a:gd fmla="*/ 112 w 116" name="T0"/>
                  <a:gd fmla="*/ 242 h 373" name="T1"/>
                  <a:gd fmla="*/ 105 w 116" name="T2"/>
                  <a:gd fmla="*/ 191 h 373" name="T3"/>
                  <a:gd fmla="*/ 111 w 116" name="T4"/>
                  <a:gd fmla="*/ 43 h 373" name="T5"/>
                  <a:gd fmla="*/ 103 w 116" name="T6"/>
                  <a:gd fmla="*/ 0 h 373" name="T7"/>
                  <a:gd fmla="*/ 93 w 116" name="T8"/>
                  <a:gd fmla="*/ 124 h 373" name="T9"/>
                  <a:gd fmla="*/ 97 w 116" name="T10"/>
                  <a:gd fmla="*/ 244 h 373" name="T11"/>
                  <a:gd fmla="*/ 64 w 116" name="T12"/>
                  <a:gd fmla="*/ 269 h 373" name="T13"/>
                  <a:gd fmla="*/ 27 w 116" name="T14"/>
                  <a:gd fmla="*/ 199 h 373" name="T15"/>
                  <a:gd fmla="*/ 0 w 116" name="T16"/>
                  <a:gd fmla="*/ 190 h 373" name="T17"/>
                  <a:gd fmla="*/ 0 w 116" name="T18"/>
                  <a:gd fmla="*/ 193 h 373" name="T19"/>
                  <a:gd fmla="*/ 24 w 116" name="T20"/>
                  <a:gd fmla="*/ 259 h 373" name="T21"/>
                  <a:gd fmla="*/ 29 w 116" name="T22"/>
                  <a:gd fmla="*/ 344 h 373" name="T23"/>
                  <a:gd fmla="*/ 33 w 116" name="T24"/>
                  <a:gd fmla="*/ 371 h 373" name="T25"/>
                  <a:gd fmla="*/ 42 w 116" name="T26"/>
                  <a:gd fmla="*/ 373 h 373" name="T27"/>
                  <a:gd fmla="*/ 69 w 116" name="T28"/>
                  <a:gd fmla="*/ 357 h 373" name="T29"/>
                  <a:gd fmla="*/ 81 w 116" name="T30"/>
                  <a:gd fmla="*/ 325 h 373" name="T31"/>
                  <a:gd fmla="*/ 105 w 116" name="T32"/>
                  <a:gd fmla="*/ 293 h 373" name="T33"/>
                  <a:gd fmla="*/ 112 w 116" name="T34"/>
                  <a:gd fmla="*/ 242 h 373" name="T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b="b" l="0" r="r" t="0"/>
                <a:pathLst>
                  <a:path h="373" w="116">
                    <a:moveTo>
                      <a:pt x="112" y="242"/>
                    </a:moveTo>
                    <a:cubicBezTo>
                      <a:pt x="110" y="225"/>
                      <a:pt x="106" y="208"/>
                      <a:pt x="105" y="191"/>
                    </a:cubicBezTo>
                    <a:cubicBezTo>
                      <a:pt x="105" y="155"/>
                      <a:pt x="111" y="79"/>
                      <a:pt x="111" y="43"/>
                    </a:cubicBezTo>
                    <a:cubicBezTo>
                      <a:pt x="112" y="27"/>
                      <a:pt x="108" y="13"/>
                      <a:pt x="103" y="0"/>
                    </a:cubicBezTo>
                    <a:cubicBezTo>
                      <a:pt x="116" y="39"/>
                      <a:pt x="109" y="90"/>
                      <a:pt x="93" y="124"/>
                    </a:cubicBezTo>
                    <a:cubicBezTo>
                      <a:pt x="77" y="160"/>
                      <a:pt x="101" y="203"/>
                      <a:pt x="97" y="244"/>
                    </a:cubicBezTo>
                    <a:cubicBezTo>
                      <a:pt x="97" y="261"/>
                      <a:pt x="85" y="283"/>
                      <a:pt x="64" y="269"/>
                    </a:cubicBezTo>
                    <a:cubicBezTo>
                      <a:pt x="38" y="252"/>
                      <a:pt x="46" y="218"/>
                      <a:pt x="27" y="199"/>
                    </a:cubicBezTo>
                    <a:cubicBezTo>
                      <a:pt x="21" y="192"/>
                      <a:pt x="10" y="189"/>
                      <a:pt x="0" y="190"/>
                    </a:cubicBezTo>
                    <a:cubicBezTo>
                      <a:pt x="0" y="191"/>
                      <a:pt x="0" y="192"/>
                      <a:pt x="0" y="193"/>
                    </a:cubicBezTo>
                    <a:cubicBezTo>
                      <a:pt x="3" y="217"/>
                      <a:pt x="16" y="237"/>
                      <a:pt x="24" y="259"/>
                    </a:cubicBezTo>
                    <a:cubicBezTo>
                      <a:pt x="34" y="286"/>
                      <a:pt x="36" y="316"/>
                      <a:pt x="29" y="344"/>
                    </a:cubicBezTo>
                    <a:cubicBezTo>
                      <a:pt x="27" y="354"/>
                      <a:pt x="25" y="366"/>
                      <a:pt x="33" y="371"/>
                    </a:cubicBezTo>
                    <a:cubicBezTo>
                      <a:pt x="36" y="373"/>
                      <a:pt x="39" y="373"/>
                      <a:pt x="42" y="373"/>
                    </a:cubicBezTo>
                    <a:cubicBezTo>
                      <a:pt x="53" y="372"/>
                      <a:pt x="63" y="366"/>
                      <a:pt x="69" y="357"/>
                    </a:cubicBezTo>
                    <a:cubicBezTo>
                      <a:pt x="75" y="348"/>
                      <a:pt x="76" y="335"/>
                      <a:pt x="81" y="325"/>
                    </a:cubicBezTo>
                    <a:cubicBezTo>
                      <a:pt x="87" y="313"/>
                      <a:pt x="98" y="304"/>
                      <a:pt x="105" y="293"/>
                    </a:cubicBezTo>
                    <a:cubicBezTo>
                      <a:pt x="114" y="278"/>
                      <a:pt x="114" y="259"/>
                      <a:pt x="112" y="242"/>
                    </a:cubicBezTo>
                    <a:close/>
                  </a:path>
                </a:pathLst>
              </a:custGeom>
              <a:solidFill>
                <a:srgbClr val="681F4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fb868764-648e-4838-9541-489cd37f494a" id="357" name="ïŝľîḋè">
                <a:extLst>
                  <a:ext uri="{FF2B5EF4-FFF2-40B4-BE49-F238E27FC236}">
                    <a16:creationId id="{D73B2AFE-8197-1424-E025-98428AA4F6F5}"/>
                  </a:ext>
                </a:extLst>
              </p:cNvPr>
              <p:cNvSpPr/>
              <p:nvPr/>
            </p:nvSpPr>
            <p:spPr bwMode="auto">
              <a:xfrm flipV="false" flipH="false">
                <a:off x="10297200" y="3694869"/>
                <a:ext cx="131526" cy="433912"/>
              </a:xfrm>
              <a:custGeom>
                <a:avLst/>
                <a:gdLst>
                  <a:gd fmla="*/ 3 w 47" name="T0"/>
                  <a:gd fmla="*/ 3 h 172" name="T1"/>
                  <a:gd fmla="*/ 14 w 47" name="T2"/>
                  <a:gd fmla="*/ 82 h 172" name="T3"/>
                  <a:gd fmla="*/ 34 w 47" name="T4"/>
                  <a:gd fmla="*/ 172 h 172" name="T5"/>
                  <a:gd fmla="*/ 38 w 47" name="T6"/>
                  <a:gd fmla="*/ 78 h 172" name="T7"/>
                  <a:gd fmla="*/ 22 w 47" name="T8"/>
                  <a:gd fmla="*/ 1 h 172" name="T9"/>
                  <a:gd fmla="*/ 3 w 47" name="T10"/>
                  <a:gd fmla="*/ 3 h 172" name="T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b="b" l="0" r="r" t="0"/>
                <a:pathLst>
                  <a:path h="172" w="47">
                    <a:moveTo>
                      <a:pt x="3" y="3"/>
                    </a:moveTo>
                    <a:cubicBezTo>
                      <a:pt x="0" y="28"/>
                      <a:pt x="1" y="54"/>
                      <a:pt x="14" y="82"/>
                    </a:cubicBezTo>
                    <a:cubicBezTo>
                      <a:pt x="39" y="137"/>
                      <a:pt x="35" y="164"/>
                      <a:pt x="34" y="172"/>
                    </a:cubicBezTo>
                    <a:cubicBezTo>
                      <a:pt x="37" y="161"/>
                      <a:pt x="47" y="118"/>
                      <a:pt x="38" y="78"/>
                    </a:cubicBezTo>
                    <a:cubicBezTo>
                      <a:pt x="32" y="52"/>
                      <a:pt x="25" y="28"/>
                      <a:pt x="22" y="1"/>
                    </a:cubicBezTo>
                    <a:cubicBezTo>
                      <a:pt x="16" y="0"/>
                      <a:pt x="9" y="1"/>
                      <a:pt x="3" y="3"/>
                    </a:cubicBezTo>
                    <a:close/>
                  </a:path>
                </a:pathLst>
              </a:custGeom>
              <a:solidFill>
                <a:srgbClr val="681F4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3e1adb03-2009-422f-9729-3d3f6b839265" id="358" name="ïsľïḋé">
                <a:extLst>
                  <a:ext uri="{FF2B5EF4-FFF2-40B4-BE49-F238E27FC236}">
                    <a16:creationId id="{7B307EC5-FC5A-8CFF-6F77-41E3CF76707B}"/>
                  </a:ext>
                </a:extLst>
              </p:cNvPr>
              <p:cNvSpPr/>
              <p:nvPr/>
            </p:nvSpPr>
            <p:spPr bwMode="auto">
              <a:xfrm flipV="false" flipH="false">
                <a:off x="10389404" y="4128779"/>
                <a:ext cx="2712" cy="7293"/>
              </a:xfrm>
              <a:custGeom>
                <a:avLst/>
                <a:gdLst>
                  <a:gd fmla="*/ 1 w 1" name="T0"/>
                  <a:gd fmla="*/ 0 h 3" name="T1"/>
                  <a:gd fmla="*/ 0 w 1" name="T2"/>
                  <a:gd fmla="*/ 3 h 3" name="T3"/>
                  <a:gd fmla="*/ 1 w 1" name="T4"/>
                  <a:gd fmla="*/ 0 h 3" name="T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b="b" l="0" r="r" t="0"/>
                <a:pathLst>
                  <a:path h="3" w="1">
                    <a:moveTo>
                      <a:pt x="1" y="0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0" y="3"/>
                      <a:pt x="0" y="2"/>
                      <a:pt x="1" y="0"/>
                    </a:cubicBezTo>
                    <a:close/>
                  </a:path>
                </a:pathLst>
              </a:custGeom>
              <a:solidFill>
                <a:srgbClr val="681F4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cb90420b-8077-4790-b7dc-1d54acddee11" id="359" name="ï$ḻïďe">
                <a:extLst>
                  <a:ext uri="{FF2B5EF4-FFF2-40B4-BE49-F238E27FC236}">
                    <a16:creationId id="{38164354-A9E3-4EEE-685E-596049FEA6D9}"/>
                  </a:ext>
                </a:extLst>
              </p:cNvPr>
              <p:cNvSpPr/>
              <p:nvPr/>
            </p:nvSpPr>
            <p:spPr bwMode="auto">
              <a:xfrm flipV="false" flipH="false">
                <a:off x="10308047" y="3364270"/>
                <a:ext cx="81356" cy="72926"/>
              </a:xfrm>
              <a:prstGeom prst="ellipse">
                <a:avLst/>
              </a:prstGeom>
              <a:solidFill>
                <a:srgbClr val="FFC8C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846d565f-c519-44c5-8885-2aae84eff2c4" id="360" name="iṡľíḓe">
                <a:extLst>
                  <a:ext uri="{FF2B5EF4-FFF2-40B4-BE49-F238E27FC236}">
                    <a16:creationId id="{FDA46676-0D80-B5FF-E267-79CE766348E3}"/>
                  </a:ext>
                </a:extLst>
              </p:cNvPr>
              <p:cNvSpPr/>
              <p:nvPr/>
            </p:nvSpPr>
            <p:spPr bwMode="auto">
              <a:xfrm flipV="false" flipH="false">
                <a:off x="10059911" y="4393745"/>
                <a:ext cx="673901" cy="1062291"/>
              </a:xfrm>
              <a:custGeom>
                <a:avLst/>
                <a:gdLst>
                  <a:gd fmla="*/ 29 w 239" name="T0"/>
                  <a:gd fmla="*/ 0 h 421" name="T1"/>
                  <a:gd fmla="*/ 25 w 239" name="T2"/>
                  <a:gd fmla="*/ 17 h 421" name="T3"/>
                  <a:gd fmla="*/ 5 w 239" name="T4"/>
                  <a:gd fmla="*/ 239 h 421" name="T5"/>
                  <a:gd fmla="*/ 6 w 239" name="T6"/>
                  <a:gd fmla="*/ 421 h 421" name="T7"/>
                  <a:gd fmla="*/ 197 w 239" name="T8"/>
                  <a:gd fmla="*/ 421 h 421" name="T9"/>
                  <a:gd fmla="*/ 199 w 239" name="T10"/>
                  <a:gd fmla="*/ 366 h 421" name="T11"/>
                  <a:gd fmla="*/ 214 w 239" name="T12"/>
                  <a:gd fmla="*/ 232 h 421" name="T13"/>
                  <a:gd fmla="*/ 210 w 239" name="T14"/>
                  <a:gd fmla="*/ 22 h 421" name="T15"/>
                  <a:gd fmla="*/ 199 w 239" name="T16"/>
                  <a:gd fmla="*/ 0 h 421" name="T17"/>
                  <a:gd fmla="*/ 29 w 239" name="T18"/>
                  <a:gd fmla="*/ 0 h 421" name="T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b="b" l="0" r="r" t="0"/>
                <a:pathLst>
                  <a:path h="421" w="239">
                    <a:moveTo>
                      <a:pt x="29" y="0"/>
                    </a:moveTo>
                    <a:cubicBezTo>
                      <a:pt x="27" y="6"/>
                      <a:pt x="26" y="11"/>
                      <a:pt x="25" y="17"/>
                    </a:cubicBezTo>
                    <a:cubicBezTo>
                      <a:pt x="22" y="49"/>
                      <a:pt x="8" y="169"/>
                      <a:pt x="5" y="239"/>
                    </a:cubicBezTo>
                    <a:cubicBezTo>
                      <a:pt x="0" y="321"/>
                      <a:pt x="6" y="421"/>
                      <a:pt x="6" y="421"/>
                    </a:cubicBezTo>
                    <a:cubicBezTo>
                      <a:pt x="197" y="421"/>
                      <a:pt x="197" y="421"/>
                      <a:pt x="197" y="421"/>
                    </a:cubicBezTo>
                    <a:cubicBezTo>
                      <a:pt x="197" y="421"/>
                      <a:pt x="195" y="393"/>
                      <a:pt x="199" y="366"/>
                    </a:cubicBezTo>
                    <a:cubicBezTo>
                      <a:pt x="203" y="339"/>
                      <a:pt x="207" y="273"/>
                      <a:pt x="214" y="232"/>
                    </a:cubicBezTo>
                    <a:cubicBezTo>
                      <a:pt x="226" y="162"/>
                      <a:pt x="239" y="65"/>
                      <a:pt x="210" y="22"/>
                    </a:cubicBezTo>
                    <a:cubicBezTo>
                      <a:pt x="200" y="8"/>
                      <a:pt x="201" y="1"/>
                      <a:pt x="199" y="0"/>
                    </a:cubicBezTo>
                    <a:cubicBezTo>
                      <a:pt x="199" y="0"/>
                      <a:pt x="69" y="19"/>
                      <a:pt x="29" y="0"/>
                    </a:cubicBezTo>
                    <a:close/>
                  </a:path>
                </a:pathLst>
              </a:custGeom>
              <a:solidFill>
                <a:srgbClr val="876776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e0566503-f06f-4e1f-9800-073fa86e29fa" id="361" name="îśḻíḓè">
                <a:extLst>
                  <a:ext uri="{FF2B5EF4-FFF2-40B4-BE49-F238E27FC236}">
                    <a16:creationId id="{FDF99839-1774-DA51-CF33-AE8705009757}"/>
                  </a:ext>
                </a:extLst>
              </p:cNvPr>
              <p:cNvSpPr/>
              <p:nvPr/>
            </p:nvSpPr>
            <p:spPr bwMode="auto">
              <a:xfrm flipV="false" flipH="false">
                <a:off x="10124996" y="4393745"/>
                <a:ext cx="608817" cy="1062291"/>
              </a:xfrm>
              <a:custGeom>
                <a:avLst/>
                <a:gdLst>
                  <a:gd fmla="*/ 187 w 216" name="T0"/>
                  <a:gd fmla="*/ 22 h 421" name="T1"/>
                  <a:gd fmla="*/ 176 w 216" name="T2"/>
                  <a:gd fmla="*/ 0 h 421" name="T3"/>
                  <a:gd fmla="*/ 6 w 216" name="T4"/>
                  <a:gd fmla="*/ 0 h 421" name="T5"/>
                  <a:gd fmla="*/ 2 w 216" name="T6"/>
                  <a:gd fmla="*/ 17 h 421" name="T7"/>
                  <a:gd fmla="*/ 0 w 216" name="T8"/>
                  <a:gd fmla="*/ 36 h 421" name="T9"/>
                  <a:gd fmla="*/ 101 w 216" name="T10"/>
                  <a:gd fmla="*/ 59 h 421" name="T11"/>
                  <a:gd fmla="*/ 128 w 216" name="T12"/>
                  <a:gd fmla="*/ 151 h 421" name="T13"/>
                  <a:gd fmla="*/ 99 w 216" name="T14"/>
                  <a:gd fmla="*/ 361 h 421" name="T15"/>
                  <a:gd fmla="*/ 98 w 216" name="T16"/>
                  <a:gd fmla="*/ 421 h 421" name="T17"/>
                  <a:gd fmla="*/ 174 w 216" name="T18"/>
                  <a:gd fmla="*/ 421 h 421" name="T19"/>
                  <a:gd fmla="*/ 176 w 216" name="T20"/>
                  <a:gd fmla="*/ 366 h 421" name="T21"/>
                  <a:gd fmla="*/ 191 w 216" name="T22"/>
                  <a:gd fmla="*/ 232 h 421" name="T23"/>
                  <a:gd fmla="*/ 187 w 216" name="T24"/>
                  <a:gd fmla="*/ 22 h 421" name="T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b="b" l="0" r="r" t="0"/>
                <a:pathLst>
                  <a:path h="421" w="216">
                    <a:moveTo>
                      <a:pt x="187" y="22"/>
                    </a:moveTo>
                    <a:cubicBezTo>
                      <a:pt x="177" y="8"/>
                      <a:pt x="178" y="1"/>
                      <a:pt x="176" y="0"/>
                    </a:cubicBezTo>
                    <a:cubicBezTo>
                      <a:pt x="176" y="0"/>
                      <a:pt x="46" y="19"/>
                      <a:pt x="6" y="0"/>
                    </a:cubicBezTo>
                    <a:cubicBezTo>
                      <a:pt x="4" y="6"/>
                      <a:pt x="3" y="11"/>
                      <a:pt x="2" y="17"/>
                    </a:cubicBezTo>
                    <a:cubicBezTo>
                      <a:pt x="2" y="21"/>
                      <a:pt x="1" y="28"/>
                      <a:pt x="0" y="36"/>
                    </a:cubicBezTo>
                    <a:cubicBezTo>
                      <a:pt x="32" y="53"/>
                      <a:pt x="69" y="49"/>
                      <a:pt x="101" y="59"/>
                    </a:cubicBezTo>
                    <a:cubicBezTo>
                      <a:pt x="136" y="71"/>
                      <a:pt x="140" y="122"/>
                      <a:pt x="128" y="151"/>
                    </a:cubicBezTo>
                    <a:cubicBezTo>
                      <a:pt x="103" y="218"/>
                      <a:pt x="60" y="288"/>
                      <a:pt x="99" y="361"/>
                    </a:cubicBezTo>
                    <a:cubicBezTo>
                      <a:pt x="108" y="378"/>
                      <a:pt x="106" y="400"/>
                      <a:pt x="98" y="421"/>
                    </a:cubicBezTo>
                    <a:cubicBezTo>
                      <a:pt x="174" y="421"/>
                      <a:pt x="174" y="421"/>
                      <a:pt x="174" y="421"/>
                    </a:cubicBezTo>
                    <a:cubicBezTo>
                      <a:pt x="174" y="421"/>
                      <a:pt x="172" y="393"/>
                      <a:pt x="176" y="366"/>
                    </a:cubicBezTo>
                    <a:cubicBezTo>
                      <a:pt x="180" y="339"/>
                      <a:pt x="184" y="273"/>
                      <a:pt x="191" y="232"/>
                    </a:cubicBezTo>
                    <a:cubicBezTo>
                      <a:pt x="203" y="162"/>
                      <a:pt x="216" y="65"/>
                      <a:pt x="187" y="22"/>
                    </a:cubicBezTo>
                    <a:close/>
                  </a:path>
                </a:pathLst>
              </a:custGeom>
              <a:solidFill>
                <a:srgbClr val="704C5E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4780350a-88be-4edb-b39d-4c6d32c9edbe" id="362" name="í$ḷîḍe">
                <a:extLst>
                  <a:ext uri="{FF2B5EF4-FFF2-40B4-BE49-F238E27FC236}">
                    <a16:creationId id="{61CB4E39-03B4-0665-9F41-05C47CF4F74B}"/>
                  </a:ext>
                </a:extLst>
              </p:cNvPr>
              <p:cNvSpPr/>
              <p:nvPr/>
            </p:nvSpPr>
            <p:spPr bwMode="auto">
              <a:xfrm flipV="false" flipH="false">
                <a:off x="9853808" y="5938563"/>
                <a:ext cx="366103" cy="136129"/>
              </a:xfrm>
              <a:custGeom>
                <a:avLst/>
                <a:gdLst>
                  <a:gd fmla="*/ 130 w 130" name="T0"/>
                  <a:gd fmla="*/ 0 h 54" name="T1"/>
                  <a:gd fmla="*/ 92 w 130" name="T2"/>
                  <a:gd fmla="*/ 0 h 54" name="T3"/>
                  <a:gd fmla="*/ 4 w 130" name="T4"/>
                  <a:gd fmla="*/ 39 h 54" name="T5"/>
                  <a:gd fmla="*/ 0 w 130" name="T6"/>
                  <a:gd fmla="*/ 46 h 54" name="T7"/>
                  <a:gd fmla="*/ 8 w 130" name="T8"/>
                  <a:gd fmla="*/ 54 h 54" name="T9"/>
                  <a:gd fmla="*/ 113 w 130" name="T10"/>
                  <a:gd fmla="*/ 42 h 54" name="T11"/>
                  <a:gd fmla="*/ 130 w 130" name="T12"/>
                  <a:gd fmla="*/ 42 h 54" name="T13"/>
                  <a:gd fmla="*/ 130 w 130" name="T14"/>
                  <a:gd fmla="*/ 0 h 54" name="T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b="b" l="0" r="r" t="0"/>
                <a:pathLst>
                  <a:path h="54" w="130">
                    <a:moveTo>
                      <a:pt x="130" y="0"/>
                    </a:moveTo>
                    <a:cubicBezTo>
                      <a:pt x="92" y="0"/>
                      <a:pt x="92" y="0"/>
                      <a:pt x="92" y="0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1" y="40"/>
                      <a:pt x="0" y="43"/>
                      <a:pt x="0" y="46"/>
                    </a:cubicBezTo>
                    <a:cubicBezTo>
                      <a:pt x="0" y="51"/>
                      <a:pt x="4" y="54"/>
                      <a:pt x="8" y="54"/>
                    </a:cubicBezTo>
                    <a:cubicBezTo>
                      <a:pt x="113" y="42"/>
                      <a:pt x="113" y="42"/>
                      <a:pt x="113" y="42"/>
                    </a:cubicBezTo>
                    <a:cubicBezTo>
                      <a:pt x="130" y="42"/>
                      <a:pt x="130" y="42"/>
                      <a:pt x="130" y="42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rgbClr val="33305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58e65fa9-0f25-4251-ae8f-56f45ba4ebad" id="363" name="îSḷïďe">
                <a:extLst>
                  <a:ext uri="{FF2B5EF4-FFF2-40B4-BE49-F238E27FC236}">
                    <a16:creationId id="{CBCBBFED-6C09-257F-8306-5626329C48A4}"/>
                  </a:ext>
                </a:extLst>
              </p:cNvPr>
              <p:cNvSpPr/>
              <p:nvPr/>
            </p:nvSpPr>
            <p:spPr bwMode="auto">
              <a:xfrm flipV="false" flipH="false">
                <a:off x="10180589" y="6044306"/>
                <a:ext cx="39323" cy="30386"/>
              </a:xfrm>
              <a:custGeom>
                <a:avLst/>
                <a:gdLst>
                  <a:gd fmla="*/ 7 w 14" name="T0"/>
                  <a:gd fmla="*/ 12 h 12" name="T1"/>
                  <a:gd fmla="*/ 8 w 14" name="T2"/>
                  <a:gd fmla="*/ 12 h 12" name="T3"/>
                  <a:gd fmla="*/ 14 w 14" name="T4"/>
                  <a:gd fmla="*/ 5 h 12" name="T5"/>
                  <a:gd fmla="*/ 14 w 14" name="T6"/>
                  <a:gd fmla="*/ 0 h 12" name="T7"/>
                  <a:gd fmla="*/ 0 w 14" name="T8"/>
                  <a:gd fmla="*/ 0 h 12" name="T9"/>
                  <a:gd fmla="*/ 0 w 14" name="T10"/>
                  <a:gd fmla="*/ 5 h 12" name="T11"/>
                  <a:gd fmla="*/ 7 w 14" name="T12"/>
                  <a:gd fmla="*/ 12 h 12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2" w="14">
                    <a:moveTo>
                      <a:pt x="7" y="12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1" y="12"/>
                      <a:pt x="14" y="9"/>
                      <a:pt x="14" y="5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9"/>
                      <a:pt x="3" y="12"/>
                      <a:pt x="7" y="12"/>
                    </a:cubicBezTo>
                    <a:close/>
                  </a:path>
                </a:pathLst>
              </a:custGeom>
              <a:solidFill>
                <a:srgbClr val="33305B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000b250d-a0ba-4b1a-8291-cc87430dac87" id="364" name="işľidé">
                <a:extLst>
                  <a:ext uri="{FF2B5EF4-FFF2-40B4-BE49-F238E27FC236}">
                    <a16:creationId id="{FC52AD38-1EC2-B185-98A9-000AF177E0EE}"/>
                  </a:ext>
                </a:extLst>
              </p:cNvPr>
              <p:cNvSpPr/>
              <p:nvPr/>
            </p:nvSpPr>
            <p:spPr bwMode="auto">
              <a:xfrm flipV="false" flipH="false">
                <a:off x="9853808" y="6018782"/>
                <a:ext cx="366103" cy="55910"/>
              </a:xfrm>
              <a:custGeom>
                <a:avLst/>
                <a:gdLst>
                  <a:gd fmla="*/ 0 w 130" name="T0"/>
                  <a:gd fmla="*/ 14 h 22" name="T1"/>
                  <a:gd fmla="*/ 8 w 130" name="T2"/>
                  <a:gd fmla="*/ 22 h 22" name="T3"/>
                  <a:gd fmla="*/ 113 w 130" name="T4"/>
                  <a:gd fmla="*/ 10 h 22" name="T5"/>
                  <a:gd fmla="*/ 130 w 130" name="T6"/>
                  <a:gd fmla="*/ 10 h 22" name="T7"/>
                  <a:gd fmla="*/ 130 w 130" name="T8"/>
                  <a:gd fmla="*/ 0 h 22" name="T9"/>
                  <a:gd fmla="*/ 0 w 130" name="T10"/>
                  <a:gd fmla="*/ 11 h 22" name="T11"/>
                  <a:gd fmla="*/ 0 w 130" name="T12"/>
                  <a:gd fmla="*/ 14 h 22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22" w="130">
                    <a:moveTo>
                      <a:pt x="0" y="14"/>
                    </a:moveTo>
                    <a:cubicBezTo>
                      <a:pt x="0" y="19"/>
                      <a:pt x="4" y="22"/>
                      <a:pt x="8" y="22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30" y="10"/>
                      <a:pt x="130" y="10"/>
                      <a:pt x="130" y="1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86" y="1"/>
                      <a:pt x="44" y="11"/>
                      <a:pt x="0" y="11"/>
                    </a:cubicBezTo>
                    <a:cubicBezTo>
                      <a:pt x="0" y="12"/>
                      <a:pt x="0" y="13"/>
                      <a:pt x="0" y="14"/>
                    </a:cubicBezTo>
                    <a:close/>
                  </a:path>
                </a:pathLst>
              </a:custGeom>
              <a:solidFill>
                <a:srgbClr val="22224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descr="3ccffcc9-fe7c-44b9-87b2-45bf9239dd43" id="365" name="íşļíḍe">
                <a:extLst>
                  <a:ext uri="{FF2B5EF4-FFF2-40B4-BE49-F238E27FC236}">
                    <a16:creationId id="{354360E2-8785-932B-E5B3-E270D31CD5CE}"/>
                  </a:ext>
                </a:extLst>
              </p:cNvPr>
              <p:cNvSpPr/>
              <p:nvPr/>
            </p:nvSpPr>
            <p:spPr bwMode="auto">
              <a:xfrm flipV="false" flipH="false">
                <a:off x="10180589" y="6044306"/>
                <a:ext cx="39323" cy="30386"/>
              </a:xfrm>
              <a:custGeom>
                <a:avLst/>
                <a:gdLst>
                  <a:gd fmla="*/ 0 w 14" name="T0"/>
                  <a:gd fmla="*/ 9 h 12" name="T1"/>
                  <a:gd fmla="*/ 3 w 14" name="T2"/>
                  <a:gd fmla="*/ 12 h 12" name="T3"/>
                  <a:gd fmla="*/ 11 w 14" name="T4"/>
                  <a:gd fmla="*/ 12 h 12" name="T5"/>
                  <a:gd fmla="*/ 14 w 14" name="T6"/>
                  <a:gd fmla="*/ 9 h 12" name="T7"/>
                  <a:gd fmla="*/ 14 w 14" name="T8"/>
                  <a:gd fmla="*/ 0 h 12" name="T9"/>
                  <a:gd fmla="*/ 0 w 14" name="T10"/>
                  <a:gd fmla="*/ 0 h 12" name="T11"/>
                  <a:gd fmla="*/ 0 w 14" name="T12"/>
                  <a:gd fmla="*/ 9 h 12" name="T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b="b" l="0" r="r" t="0"/>
                <a:pathLst>
                  <a:path h="12" w="14">
                    <a:moveTo>
                      <a:pt x="0" y="9"/>
                    </a:moveTo>
                    <a:cubicBezTo>
                      <a:pt x="0" y="11"/>
                      <a:pt x="1" y="12"/>
                      <a:pt x="3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3" y="12"/>
                      <a:pt x="14" y="11"/>
                      <a:pt x="14" y="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22224C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 bIns="45720" lIns="91440" rIns="91440" tIns="45720" wrap="square">
                <a:normAutofit fontScale="25000" lnSpcReduction="20000"/>
              </a:bodyPr>
              <a:lstStyle/>
              <a:p>
                <a:pPr algn="ctr"/>
              </a:p>
            </p:txBody>
          </p:sp>
        </p:grpSp>
        <p:sp>
          <p:nvSpPr>
            <p:cNvPr descr="8763ae6a-83df-451e-9be9-d34cdf3854ad" id="185" name="Title">
              <a:extLst>
                <a:ext uri="{FF2B5EF4-FFF2-40B4-BE49-F238E27FC236}">
                  <a16:creationId id="{194DED2F-2614-3D4E-EA15-2CC0B827564B}"/>
                </a:ext>
              </a:extLst>
            </p:cNvPr>
            <p:cNvSpPr txBox="1"/>
            <p:nvPr/>
          </p:nvSpPr>
          <p:spPr>
            <a:xfrm flipV="false" flipH="false">
              <a:off x="5703570" y="1130301"/>
              <a:ext cx="5815330" cy="1134624"/>
            </a:xfrm>
            <a:prstGeom prst="rect">
              <a:avLst/>
            </a:prstGeom>
            <a:noFill/>
          </p:spPr>
          <p:txBody>
            <a:bodyPr anchor="t" anchorCtr="0" rtlCol="0" vert="horz" wrap="square">
              <a:normAutofit/>
            </a:bodyPr>
            <a:lstStyle/>
            <a:p>
              <a:pPr algn="r"/>
              <a:r>
                <a:rPr lang="en-US" b="true" i="false" u="none" sz="2400">
                  <a:solidFill>
                    <a:srgbClr val="000000"/>
                  </a:solidFill>
                  <a:ea typeface="OPPOSans B"/>
                </a:rPr>
                <a:t>选择合适的模型并不断优化</a:t>
              </a:r>
            </a:p>
          </p:txBody>
        </p:sp>
        <p:cxnSp>
          <p:nvCxnSpPr>
            <p:cNvPr descr="cf2b77f2-ba17-47d8-8323-3da1d2769184" id="186" name="íṡḷïḓè">
              <a:extLst>
                <a:ext uri="{FF2B5EF4-FFF2-40B4-BE49-F238E27FC236}">
                  <a16:creationId id="{58B4483D-60D9-1ADC-A4EA-3431CD99A83F}"/>
                </a:ext>
              </a:extLst>
            </p:cNvPr>
            <p:cNvCxnSpPr/>
            <p:nvPr/>
          </p:nvCxnSpPr>
          <p:spPr>
            <a:xfrm flipV="false" flipH="false">
              <a:off x="673101" y="2898141"/>
              <a:ext cx="4536624" cy="0"/>
            </a:xfrm>
            <a:prstGeom prst="line">
              <a:avLst/>
            </a:prstGeom>
            <a:ln cap="rnd" w="12700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descr="031634a5-7401-496f-88ab-1ecf1c604f46" id="187" name="íŝļîḑé">
              <a:extLst>
                <a:ext uri="{FF2B5EF4-FFF2-40B4-BE49-F238E27FC236}">
                  <a16:creationId id="{EB6A69EB-D7EC-0D6B-6987-E2CD23E0E1B3}"/>
                </a:ext>
              </a:extLst>
            </p:cNvPr>
            <p:cNvCxnSpPr/>
            <p:nvPr/>
          </p:nvCxnSpPr>
          <p:spPr>
            <a:xfrm flipV="false" flipH="false">
              <a:off x="673101" y="4639857"/>
              <a:ext cx="4536624" cy="0"/>
            </a:xfrm>
            <a:prstGeom prst="line">
              <a:avLst/>
            </a:prstGeom>
            <a:ln cap="rnd" w="12700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descr="1c5e22a5-aaa0-45d5-a711-f88476948377" id="366" name="组合 365">
              <a:extLst>
                <a:ext uri="{FF2B5EF4-FFF2-40B4-BE49-F238E27FC236}">
                  <a16:creationId id="{8CCE2B51-AA06-DF0A-9C5B-E26428430EFA}"/>
                </a:ext>
              </a:extLst>
            </p:cNvPr>
            <p:cNvGrpSpPr/>
            <p:nvPr/>
          </p:nvGrpSpPr>
          <p:grpSpPr>
            <a:xfrm>
              <a:off x="673099" y="1447800"/>
              <a:ext cx="4693913" cy="1283160"/>
              <a:chOff x="673099" y="1447800"/>
              <a:chExt cx="4693913" cy="1283160"/>
            </a:xfrm>
          </p:grpSpPr>
          <p:sp>
            <p:nvSpPr>
              <p:cNvPr descr="320b22bc-cbe4-44ac-b3e5-806849c9bde4" id="199" name="Text1">
                <a:extLst>
                  <a:ext uri="{FF2B5EF4-FFF2-40B4-BE49-F238E27FC236}">
                    <a16:creationId id="{36E30921-6A56-E60A-39CF-4D001362C639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673099" y="2040162"/>
                <a:ext cx="4693913" cy="690798"/>
              </a:xfrm>
              <a:prstGeom prst="rect">
                <a:avLst/>
              </a:prstGeom>
              <a:noFill/>
            </p:spPr>
            <p:txBody>
              <a:bodyPr anchor="t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对比分析不同的深度学习模型，如YOLO、RCNN等，选择最适合行人障碍物识别的模型。</a:t>
                </a:r>
              </a:p>
            </p:txBody>
          </p:sp>
          <p:sp>
            <p:nvSpPr>
              <p:cNvPr descr="6a0b2800-e417-4914-ba2f-6d4eec53bb2c" id="200" name="Bullet1">
                <a:extLst>
                  <a:ext uri="{FF2B5EF4-FFF2-40B4-BE49-F238E27FC236}">
                    <a16:creationId id="{D34E9BB3-901F-E32F-7C23-FABCB89CA0A5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673099" y="1447800"/>
                <a:ext cx="4693913" cy="592361"/>
              </a:xfrm>
              <a:prstGeom prst="roundRect">
                <a:avLst/>
              </a:prstGeom>
              <a:noFill/>
            </p:spPr>
            <p:txBody>
              <a:bodyPr anchor="b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经典模型对比</a:t>
                </a:r>
              </a:p>
            </p:txBody>
          </p:sp>
        </p:grpSp>
        <p:grpSp>
          <p:nvGrpSpPr>
            <p:cNvPr descr="6acf489d-ee05-494a-aca1-6cf6e0f9a517" id="367" name="组合 366">
              <a:extLst>
                <a:ext uri="{FF2B5EF4-FFF2-40B4-BE49-F238E27FC236}">
                  <a16:creationId id="{7CBF4B27-1DD9-3F17-5AEA-BAF5843B7DC0}"/>
                </a:ext>
              </a:extLst>
            </p:cNvPr>
            <p:cNvGrpSpPr/>
            <p:nvPr/>
          </p:nvGrpSpPr>
          <p:grpSpPr>
            <a:xfrm>
              <a:off x="673099" y="3202216"/>
              <a:ext cx="4693913" cy="1283160"/>
              <a:chOff x="673099" y="3202216"/>
              <a:chExt cx="4693913" cy="1283160"/>
            </a:xfrm>
          </p:grpSpPr>
          <p:sp>
            <p:nvSpPr>
              <p:cNvPr descr="a49cb5fc-63cb-434c-a9da-84d03d95ae5d" id="197" name="Text2">
                <a:extLst>
                  <a:ext uri="{FF2B5EF4-FFF2-40B4-BE49-F238E27FC236}">
                    <a16:creationId id="{0187E367-CA0F-7889-7380-2FAB5DE250D2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673099" y="3794578"/>
                <a:ext cx="4693913" cy="690798"/>
              </a:xfrm>
              <a:prstGeom prst="rect">
                <a:avLst/>
              </a:prstGeom>
              <a:noFill/>
            </p:spPr>
            <p:txBody>
              <a:bodyPr anchor="t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从模型结构、参数设置、损失函数等方面进行优化，提高模型的识别性能。</a:t>
                </a:r>
              </a:p>
            </p:txBody>
          </p:sp>
          <p:sp>
            <p:nvSpPr>
              <p:cNvPr descr="01e602d2-4639-4160-96f4-6fc136bd1f78" id="198" name="Bullet2">
                <a:extLst>
                  <a:ext uri="{FF2B5EF4-FFF2-40B4-BE49-F238E27FC236}">
                    <a16:creationId id="{AA739B7A-CB80-2F63-7507-8F53DBB68EFF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673099" y="3202216"/>
                <a:ext cx="4693913" cy="592361"/>
              </a:xfrm>
              <a:prstGeom prst="roundRect">
                <a:avLst/>
              </a:prstGeom>
              <a:noFill/>
            </p:spPr>
            <p:txBody>
              <a:bodyPr anchor="b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b="true" i="false" u="none" sz="1800">
                    <a:solidFill>
                      <a:srgbClr val="0A6BFF"/>
                    </a:solidFill>
                    <a:ea typeface="OPPOSans B"/>
                  </a:rPr>
                  <a:t>模型优化方向</a:t>
                </a:r>
              </a:p>
            </p:txBody>
          </p:sp>
        </p:grpSp>
        <p:grpSp>
          <p:nvGrpSpPr>
            <p:cNvPr descr="44f54274-df2c-4a22-9874-8d4cc3c2454f" id="368" name="组合 367">
              <a:extLst>
                <a:ext uri="{FF2B5EF4-FFF2-40B4-BE49-F238E27FC236}">
                  <a16:creationId id="{A7069604-A9B4-7751-4C60-2B665C82E3C5}"/>
                </a:ext>
              </a:extLst>
            </p:cNvPr>
            <p:cNvGrpSpPr/>
            <p:nvPr/>
          </p:nvGrpSpPr>
          <p:grpSpPr>
            <a:xfrm>
              <a:off x="673099" y="4791532"/>
              <a:ext cx="4693913" cy="1283160"/>
              <a:chOff x="673099" y="4791532"/>
              <a:chExt cx="4693913" cy="1283160"/>
            </a:xfrm>
          </p:grpSpPr>
          <p:sp>
            <p:nvSpPr>
              <p:cNvPr descr="16a5e1c2-a848-4ba1-88c2-323f46df1f0c" id="195" name="Text3">
                <a:extLst>
                  <a:ext uri="{FF2B5EF4-FFF2-40B4-BE49-F238E27FC236}">
                    <a16:creationId id="{71F64657-AED8-CABE-06C3-90D8D49D970D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673099" y="5383894"/>
                <a:ext cx="4693913" cy="690798"/>
              </a:xfrm>
              <a:prstGeom prst="rect">
                <a:avLst/>
              </a:prstGeom>
              <a:noFill/>
            </p:spPr>
            <p:txBody>
              <a:bodyPr anchor="t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采用模型压缩技术，减少模型的参数量和计算量，提高模型的运行效率。</a:t>
                </a:r>
              </a:p>
            </p:txBody>
          </p:sp>
          <p:sp>
            <p:nvSpPr>
              <p:cNvPr descr="1a579d91-7748-4d8c-8bcf-aaa21507c79b" id="196" name="Bullet3">
                <a:extLst>
                  <a:ext uri="{FF2B5EF4-FFF2-40B4-BE49-F238E27FC236}">
                    <a16:creationId id="{28B756BF-A91D-6DEA-1052-912462B445C7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673099" y="4791532"/>
                <a:ext cx="4693913" cy="592361"/>
              </a:xfrm>
              <a:prstGeom prst="roundRect">
                <a:avLst/>
              </a:prstGeom>
              <a:noFill/>
            </p:spPr>
            <p:txBody>
              <a:bodyPr anchor="b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模型压缩技术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152c463-9299-4087-9f7d-9f3a6d748a18" id="47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2880">
                <a:solidFill>
                  <a:srgbClr val="0A6BFF"/>
                </a:solidFill>
                <a:ea typeface="OPPOSans B"/>
              </a:rPr>
              <a:t>训练与验证策略</a:t>
            </a:r>
          </a:p>
        </p:txBody>
      </p:sp>
      <p:grpSp>
        <p:nvGrpSpPr>
          <p:cNvPr descr="0fd8ff97-0680-49fa-aee7-0451dbdd95a4" id="60" name="cbf0ef44-b007-46ad-b777-73f67b79497f.source.4.zh-Hans.pptx">
            <a:extLst>
              <a:ext uri="{FF2B5EF4-FFF2-40B4-BE49-F238E27FC236}">
                <a16:creationId id="{2B5A9858-BB6C-9F4A-CAF9-ECC5C417E144}"/>
              </a:ext>
            </a:extLst>
          </p:cNvPr>
          <p:cNvGrpSpPr/>
          <p:nvPr/>
        </p:nvGrpSpPr>
        <p:grpSpPr>
          <a:xfrm>
            <a:off x="660400" y="1130300"/>
            <a:ext cx="10858500" cy="4819650"/>
            <a:chOff x="660400" y="1130300"/>
            <a:chExt cx="10858500" cy="4819650"/>
          </a:xfrm>
        </p:grpSpPr>
        <p:sp>
          <p:nvSpPr>
            <p:cNvPr descr="074bd8fe-9971-416d-bd80-601f498db768" id="6" name="Title">
              <a:extLst>
                <a:ext uri="{FF2B5EF4-FFF2-40B4-BE49-F238E27FC236}">
                  <a16:creationId id="{86DBB240-4E73-8A1D-1142-E8CAE2773E67}"/>
                </a:ext>
              </a:extLst>
            </p:cNvPr>
            <p:cNvSpPr txBox="1"/>
            <p:nvPr/>
          </p:nvSpPr>
          <p:spPr>
            <a:xfrm flipV="false" flipH="false">
              <a:off x="660400" y="1130300"/>
              <a:ext cx="10858500" cy="696960"/>
            </a:xfrm>
            <a:prstGeom prst="rect">
              <a:avLst/>
            </a:prstGeom>
            <a:noFill/>
          </p:spPr>
          <p:txBody>
            <a:bodyPr anchor="t" anchorCtr="0" rtlCol="0" vert="horz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000000"/>
                  </a:solidFill>
                  <a:ea typeface="OPPOSans B"/>
                </a:rPr>
                <a:t>确保模型训练有效与可靠</a:t>
              </a:r>
            </a:p>
          </p:txBody>
        </p:sp>
        <p:grpSp>
          <p:nvGrpSpPr>
            <p:cNvPr descr="ba4f9555-8d4a-4f87-a9f3-16752b0be389" id="53" name="组合 52">
              <a:extLst>
                <a:ext uri="{FF2B5EF4-FFF2-40B4-BE49-F238E27FC236}">
                  <a16:creationId id="{4D58823B-B50A-EA1E-7A91-F21F3981A889}"/>
                </a:ext>
              </a:extLst>
            </p:cNvPr>
            <p:cNvGrpSpPr/>
            <p:nvPr/>
          </p:nvGrpSpPr>
          <p:grpSpPr>
            <a:xfrm>
              <a:off x="660400" y="2025650"/>
              <a:ext cx="5429250" cy="1962150"/>
              <a:chOff x="660400" y="2025650"/>
              <a:chExt cx="5429250" cy="1962150"/>
            </a:xfrm>
          </p:grpSpPr>
          <p:sp>
            <p:nvSpPr>
              <p:cNvPr descr="4bdebdec-b0b0-4b45-8d6c-5211e46ed22e" id="29" name="Bullet1">
                <a:extLst>
                  <a:ext uri="{FF2B5EF4-FFF2-40B4-BE49-F238E27FC236}">
                    <a16:creationId id="{670EE15B-F4FF-66C2-67B5-91C04D3F90DB}"/>
                  </a:ext>
                </a:extLst>
              </p:cNvPr>
              <p:cNvSpPr txBox="1"/>
              <p:nvPr/>
            </p:nvSpPr>
            <p:spPr>
              <a:xfrm flipH="true" flipV="false">
                <a:off x="660400" y="2270719"/>
                <a:ext cx="3186719" cy="598540"/>
              </a:xfrm>
              <a:prstGeom prst="rect">
                <a:avLst/>
              </a:prstGeom>
              <a:noFill/>
            </p:spPr>
            <p:txBody>
              <a:bodyPr anchor="b" anchorCtr="0" bIns="45720" lIns="91440" rIns="91440" rtlCol="0" tIns="45720" wrap="square">
                <a:normAutofit/>
              </a:bodyPr>
              <a:lstStyle/>
              <a:p>
                <a:pPr algn="r"/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训练数据集构建</a:t>
                </a:r>
              </a:p>
            </p:txBody>
          </p:sp>
          <p:sp>
            <p:nvSpPr>
              <p:cNvPr descr="3e202fa6-4bc9-4be6-8bd1-11c71954c26a" id="30" name="Text1">
                <a:extLst>
                  <a:ext uri="{FF2B5EF4-FFF2-40B4-BE49-F238E27FC236}">
                    <a16:creationId id="{E4DF78FB-2604-188C-4FB2-E11DD0105444}"/>
                  </a:ext>
                </a:extLst>
              </p:cNvPr>
              <p:cNvSpPr txBox="1"/>
              <p:nvPr/>
            </p:nvSpPr>
            <p:spPr>
              <a:xfrm flipH="true" flipV="false">
                <a:off x="660400" y="2857683"/>
                <a:ext cx="3186719" cy="686657"/>
              </a:xfrm>
              <a:prstGeom prst="rect">
                <a:avLst/>
              </a:prstGeom>
              <a:noFill/>
            </p:spPr>
            <p:txBody>
              <a:bodyPr anchor="t" anchorCtr="0" bIns="45720" lIns="91440" rIns="91440" rtlCol="0" tIns="45720" wrap="square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收集大量不同场景下的行人障碍物图像数据，构建高质量的 training set。</a:t>
                </a:r>
              </a:p>
            </p:txBody>
          </p:sp>
          <p:sp>
            <p:nvSpPr>
              <p:cNvPr descr="e1554273-caca-4acd-9637-c77295ae8936" id="31" name="shape1">
                <a:extLst>
                  <a:ext uri="{FF2B5EF4-FFF2-40B4-BE49-F238E27FC236}">
                    <a16:creationId id="{42DAB7B7-79F8-5B2D-693D-FC108A717020}"/>
                  </a:ext>
                </a:extLst>
              </p:cNvPr>
              <p:cNvSpPr/>
              <p:nvPr/>
            </p:nvSpPr>
            <p:spPr>
              <a:xfrm flipH="true" flipV="false">
                <a:off x="3962210" y="2644775"/>
                <a:ext cx="82550" cy="825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r"/>
              </a:p>
            </p:txBody>
          </p:sp>
          <p:sp>
            <p:nvSpPr>
              <p:cNvPr descr="8f736098-17a0-48a5-84b4-35686a454d37" id="10" name="ComponentBackground1">
                <a:extLst>
                  <a:ext uri="{FF2B5EF4-FFF2-40B4-BE49-F238E27FC236}">
                    <a16:creationId id="{43F1215A-D182-2AD3-E879-4029C1E6A343}"/>
                  </a:ext>
                </a:extLst>
              </p:cNvPr>
              <p:cNvSpPr/>
              <p:nvPr/>
            </p:nvSpPr>
            <p:spPr>
              <a:xfrm flipV="false" flipH="false">
                <a:off x="4127500" y="2025650"/>
                <a:ext cx="1962150" cy="1962150"/>
              </a:xfrm>
              <a:custGeom>
                <a:avLst/>
                <a:gdLst>
                  <a:gd fmla="*/ 1962150 w 1962150" name="connsiteX0"/>
                  <a:gd fmla="*/ 0 h 1962150" name="connsiteY0"/>
                  <a:gd fmla="*/ 1962150 w 1962150" name="connsiteX1"/>
                  <a:gd fmla="*/ 1962150 h 1962150" name="connsiteY1"/>
                  <a:gd fmla="*/ 0 w 1962150" name="connsiteX2"/>
                  <a:gd fmla="*/ 1962150 h 1962150" name="connsiteY2"/>
                  <a:gd fmla="*/ 1962150 w 1962150" name="connsiteX3"/>
                  <a:gd fmla="*/ 0 h 1962150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1962150" w="1962150">
                    <a:moveTo>
                      <a:pt x="1962150" y="0"/>
                    </a:moveTo>
                    <a:lnTo>
                      <a:pt x="1962150" y="1962150"/>
                    </a:lnTo>
                    <a:lnTo>
                      <a:pt x="0" y="1962150"/>
                    </a:lnTo>
                    <a:cubicBezTo>
                      <a:pt x="0" y="878484"/>
                      <a:pt x="878484" y="0"/>
                      <a:pt x="1962150" y="0"/>
                    </a:cubicBezTo>
                    <a:close/>
                  </a:path>
                </a:pathLst>
              </a:custGeom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square">
                <a:noAutofit/>
              </a:bodyPr>
              <a:lstStyle/>
              <a:p>
                <a:pPr algn="ctr"/>
              </a:p>
            </p:txBody>
          </p:sp>
          <p:sp>
            <p:nvSpPr>
              <p:cNvPr descr="d633c7b8-2f4d-48df-8e7b-6b4297fd7430" id="16" name="Number1">
                <a:extLst>
                  <a:ext uri="{FF2B5EF4-FFF2-40B4-BE49-F238E27FC236}">
                    <a16:creationId id="{3F0DEEC3-2242-F0A6-E02C-391E454B7AA0}"/>
                  </a:ext>
                </a:extLst>
              </p:cNvPr>
              <p:cNvSpPr/>
              <p:nvPr/>
            </p:nvSpPr>
            <p:spPr>
              <a:xfrm flipV="false" flipH="false">
                <a:off x="4734228" y="2742298"/>
                <a:ext cx="741074" cy="741074"/>
              </a:xfrm>
              <a:prstGeom prst="ellipse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>
                <a:normAutofit/>
              </a:bodyPr>
              <a:lstStyle/>
              <a:p>
                <a:pPr algn="ctr"/>
                <a:r>
                  <a:rPr lang="en-US" b="true" i="false" u="none" sz="2800">
                    <a:solidFill>
                      <a:srgbClr val="FFFFFF"/>
                    </a:solidFill>
                    <a:latin typeface="Arial"/>
                  </a:rPr>
                  <a:t>P</a:t>
                </a:r>
              </a:p>
            </p:txBody>
          </p:sp>
        </p:grpSp>
        <p:grpSp>
          <p:nvGrpSpPr>
            <p:cNvPr descr="2e7bff83-ec1c-4528-a1b7-9deaaa56afad" id="51" name="组合 50">
              <a:extLst>
                <a:ext uri="{FF2B5EF4-FFF2-40B4-BE49-F238E27FC236}">
                  <a16:creationId id="{27320BE5-5912-8D2D-14A2-1A4E3B81AA87}"/>
                </a:ext>
              </a:extLst>
            </p:cNvPr>
            <p:cNvGrpSpPr/>
            <p:nvPr/>
          </p:nvGrpSpPr>
          <p:grpSpPr>
            <a:xfrm>
              <a:off x="6089650" y="2025650"/>
              <a:ext cx="5429250" cy="1962150"/>
              <a:chOff x="6089650" y="2025650"/>
              <a:chExt cx="5429250" cy="1962150"/>
            </a:xfrm>
          </p:grpSpPr>
          <p:sp>
            <p:nvSpPr>
              <p:cNvPr descr="42fa12f1-16b6-40b3-90ce-7385b9835e44" id="20" name="Bullet2">
                <a:extLst>
                  <a:ext uri="{FF2B5EF4-FFF2-40B4-BE49-F238E27FC236}">
                    <a16:creationId id="{B5A475C1-0DF4-9B2D-B3C6-FBCBA15C5E4A}"/>
                  </a:ext>
                </a:extLst>
              </p:cNvPr>
              <p:cNvSpPr txBox="1"/>
              <p:nvPr/>
            </p:nvSpPr>
            <p:spPr>
              <a:xfrm flipV="false" flipH="false">
                <a:off x="8332181" y="2270719"/>
                <a:ext cx="3186719" cy="598540"/>
              </a:xfrm>
              <a:prstGeom prst="rect">
                <a:avLst/>
              </a:prstGeom>
              <a:noFill/>
            </p:spPr>
            <p:txBody>
              <a:bodyPr anchor="b" anchorCtr="0" bIns="45720" lIns="91440" rIns="91440" rtlCol="0" tIns="4572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验证方法设计</a:t>
                </a:r>
              </a:p>
            </p:txBody>
          </p:sp>
          <p:sp>
            <p:nvSpPr>
              <p:cNvPr descr="23f70ae8-8b32-445c-a529-49daaf99d652" id="21" name="Text2">
                <a:extLst>
                  <a:ext uri="{FF2B5EF4-FFF2-40B4-BE49-F238E27FC236}">
                    <a16:creationId id="{82120BCE-611B-C96A-1C45-944F60C527BC}"/>
                  </a:ext>
                </a:extLst>
              </p:cNvPr>
              <p:cNvSpPr txBox="1"/>
              <p:nvPr/>
            </p:nvSpPr>
            <p:spPr>
              <a:xfrm flipV="false" flipH="false">
                <a:off x="8332181" y="2857683"/>
                <a:ext cx="3186719" cy="686657"/>
              </a:xfrm>
              <a:prstGeom prst="rect">
                <a:avLst/>
              </a:prstGeom>
              <a:noFill/>
            </p:spPr>
            <p:txBody>
              <a:bodyPr anchor="t" anchorCtr="0" bIns="45720" lIns="91440" rIns="91440" rtlCol="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采用交叉验证、留出法等方法对模型进行验证，评估模型的性能。</a:t>
                </a:r>
              </a:p>
            </p:txBody>
          </p:sp>
          <p:sp>
            <p:nvSpPr>
              <p:cNvPr descr="ee00e300-ff53-4e06-aac9-dca86cf2814f" id="22" name="shape2">
                <a:extLst>
                  <a:ext uri="{FF2B5EF4-FFF2-40B4-BE49-F238E27FC236}">
                    <a16:creationId id="{CBA25892-7A66-5BE4-1BE9-7B939DA895A4}"/>
                  </a:ext>
                </a:extLst>
              </p:cNvPr>
              <p:cNvSpPr/>
              <p:nvPr/>
            </p:nvSpPr>
            <p:spPr>
              <a:xfrm flipV="false" flipH="false">
                <a:off x="8134540" y="2644775"/>
                <a:ext cx="82550" cy="825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4f77b60a-2d21-4246-afdf-1a4a0ac0d27f" id="11" name="ComponentBackground2">
                <a:extLst>
                  <a:ext uri="{FF2B5EF4-FFF2-40B4-BE49-F238E27FC236}">
                    <a16:creationId id="{CED6B7B6-01B8-C4FB-56E1-B3C0877E316E}"/>
                  </a:ext>
                </a:extLst>
              </p:cNvPr>
              <p:cNvSpPr/>
              <p:nvPr/>
            </p:nvSpPr>
            <p:spPr>
              <a:xfrm flipH="true" flipV="false">
                <a:off x="6089650" y="2025650"/>
                <a:ext cx="1962150" cy="1962150"/>
              </a:xfrm>
              <a:custGeom>
                <a:avLst/>
                <a:gdLst>
                  <a:gd fmla="*/ 1962150 w 1962150" name="connsiteX0"/>
                  <a:gd fmla="*/ 0 h 1962150" name="connsiteY0"/>
                  <a:gd fmla="*/ 1962150 w 1962150" name="connsiteX1"/>
                  <a:gd fmla="*/ 1962150 h 1962150" name="connsiteY1"/>
                  <a:gd fmla="*/ 0 w 1962150" name="connsiteX2"/>
                  <a:gd fmla="*/ 1962150 h 1962150" name="connsiteY2"/>
                  <a:gd fmla="*/ 1962150 w 1962150" name="connsiteX3"/>
                  <a:gd fmla="*/ 0 h 1962150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1962150" w="1962150">
                    <a:moveTo>
                      <a:pt x="1962150" y="0"/>
                    </a:moveTo>
                    <a:lnTo>
                      <a:pt x="1962150" y="1962150"/>
                    </a:lnTo>
                    <a:lnTo>
                      <a:pt x="0" y="1962150"/>
                    </a:lnTo>
                    <a:cubicBezTo>
                      <a:pt x="0" y="878484"/>
                      <a:pt x="878484" y="0"/>
                      <a:pt x="19621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square">
                <a:noAutofit/>
              </a:bodyPr>
              <a:lstStyle/>
              <a:p>
                <a:pPr algn="ctr"/>
              </a:p>
            </p:txBody>
          </p:sp>
          <p:sp>
            <p:nvSpPr>
              <p:cNvPr descr="b76ed259-b159-4c4b-890f-87b8ff496a07" id="17" name="Number2">
                <a:extLst>
                  <a:ext uri="{FF2B5EF4-FFF2-40B4-BE49-F238E27FC236}">
                    <a16:creationId id="{961D4793-66AC-BD00-4D64-8E18AF64C541}"/>
                  </a:ext>
                </a:extLst>
              </p:cNvPr>
              <p:cNvSpPr/>
              <p:nvPr/>
            </p:nvSpPr>
            <p:spPr>
              <a:xfrm flipV="false" flipH="false">
                <a:off x="6700188" y="2742298"/>
                <a:ext cx="741074" cy="741074"/>
              </a:xfrm>
              <a:prstGeom prst="ellipse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>
                <a:normAutofit/>
              </a:bodyPr>
              <a:lstStyle/>
              <a:p>
                <a:pPr algn="ctr"/>
                <a:r>
                  <a:rPr lang="en-US" b="true" i="false" u="none" sz="2800">
                    <a:solidFill>
                      <a:srgbClr val="FFFFFF"/>
                    </a:solidFill>
                    <a:latin typeface="Arial"/>
                  </a:rPr>
                  <a:t>D</a:t>
                </a:r>
              </a:p>
            </p:txBody>
          </p:sp>
        </p:grpSp>
        <p:grpSp>
          <p:nvGrpSpPr>
            <p:cNvPr descr="daa91b91-75be-4c48-80ec-6082fe912316" id="52" name="组合 51">
              <a:extLst>
                <a:ext uri="{FF2B5EF4-FFF2-40B4-BE49-F238E27FC236}">
                  <a16:creationId id="{F2A3591E-D714-F592-70FB-8A1228173622}"/>
                </a:ext>
              </a:extLst>
            </p:cNvPr>
            <p:cNvGrpSpPr/>
            <p:nvPr/>
          </p:nvGrpSpPr>
          <p:grpSpPr>
            <a:xfrm>
              <a:off x="6089650" y="3987800"/>
              <a:ext cx="5429250" cy="1962150"/>
              <a:chOff x="6089650" y="3987800"/>
              <a:chExt cx="5429250" cy="1962150"/>
            </a:xfrm>
          </p:grpSpPr>
          <p:sp>
            <p:nvSpPr>
              <p:cNvPr descr="c3ec7bf7-aad7-40c9-ba09-ae3bee2ffa65" id="25" name="Bullet3">
                <a:extLst>
                  <a:ext uri="{FF2B5EF4-FFF2-40B4-BE49-F238E27FC236}">
                    <a16:creationId id="{6CECA409-6BC3-8CEE-3720-27E0EE774A2E}"/>
                  </a:ext>
                </a:extLst>
              </p:cNvPr>
              <p:cNvSpPr txBox="1"/>
              <p:nvPr/>
            </p:nvSpPr>
            <p:spPr>
              <a:xfrm flipV="false" flipH="false">
                <a:off x="8332181" y="4596491"/>
                <a:ext cx="3186719" cy="598540"/>
              </a:xfrm>
              <a:prstGeom prst="rect">
                <a:avLst/>
              </a:prstGeom>
              <a:noFill/>
            </p:spPr>
            <p:txBody>
              <a:bodyPr anchor="b" anchorCtr="0" bIns="45720" lIns="91440" rIns="91440" rtlCol="0" tIns="4572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超参数调整策略</a:t>
                </a:r>
              </a:p>
            </p:txBody>
          </p:sp>
          <p:sp>
            <p:nvSpPr>
              <p:cNvPr descr="25c3d8c8-3b10-4db8-be8a-15e63d7512d8" id="26" name="Text3">
                <a:extLst>
                  <a:ext uri="{FF2B5EF4-FFF2-40B4-BE49-F238E27FC236}">
                    <a16:creationId id="{669E711B-8A02-284F-C8C6-C6A2F4697953}"/>
                  </a:ext>
                </a:extLst>
              </p:cNvPr>
              <p:cNvSpPr txBox="1"/>
              <p:nvPr/>
            </p:nvSpPr>
            <p:spPr>
              <a:xfrm flipV="false" flipH="false">
                <a:off x="8332181" y="5183455"/>
                <a:ext cx="3186719" cy="686657"/>
              </a:xfrm>
              <a:prstGeom prst="rect">
                <a:avLst/>
              </a:prstGeom>
              <a:noFill/>
            </p:spPr>
            <p:txBody>
              <a:bodyPr anchor="t" anchorCtr="0" bIns="45720" lIns="91440" rIns="91440" rtlCol="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通过网格搜索、随机搜索等方法调整超参数，找到最优的模型参数组合。</a:t>
                </a:r>
              </a:p>
            </p:txBody>
          </p:sp>
          <p:sp>
            <p:nvSpPr>
              <p:cNvPr descr="863b8cf1-4154-432b-87db-d8a6bb445c77" id="27" name="shape3">
                <a:extLst>
                  <a:ext uri="{FF2B5EF4-FFF2-40B4-BE49-F238E27FC236}">
                    <a16:creationId id="{071A1531-1A4B-197B-05C0-756E19DD1D95}"/>
                  </a:ext>
                </a:extLst>
              </p:cNvPr>
              <p:cNvSpPr/>
              <p:nvPr/>
            </p:nvSpPr>
            <p:spPr>
              <a:xfrm flipV="false" flipH="false">
                <a:off x="8134540" y="4970547"/>
                <a:ext cx="82550" cy="825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eb7ab688-f279-4bd3-a9ea-c936496e686f" id="13" name="ComponentBackground3">
                <a:extLst>
                  <a:ext uri="{FF2B5EF4-FFF2-40B4-BE49-F238E27FC236}">
                    <a16:creationId id="{A3F3BAE7-52FD-757E-9382-A638D5AA6C75}"/>
                  </a:ext>
                </a:extLst>
              </p:cNvPr>
              <p:cNvSpPr/>
              <p:nvPr/>
            </p:nvSpPr>
            <p:spPr>
              <a:xfrm flipH="true" flipV="true">
                <a:off x="6089650" y="3987800"/>
                <a:ext cx="1962150" cy="1962150"/>
              </a:xfrm>
              <a:custGeom>
                <a:avLst/>
                <a:gdLst>
                  <a:gd fmla="*/ 1962150 w 1962150" name="connsiteX0"/>
                  <a:gd fmla="*/ 0 h 1962150" name="connsiteY0"/>
                  <a:gd fmla="*/ 1962150 w 1962150" name="connsiteX1"/>
                  <a:gd fmla="*/ 1962150 h 1962150" name="connsiteY1"/>
                  <a:gd fmla="*/ 0 w 1962150" name="connsiteX2"/>
                  <a:gd fmla="*/ 1962150 h 1962150" name="connsiteY2"/>
                  <a:gd fmla="*/ 1962150 w 1962150" name="connsiteX3"/>
                  <a:gd fmla="*/ 0 h 1962150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1962150" w="1962150">
                    <a:moveTo>
                      <a:pt x="1962150" y="0"/>
                    </a:moveTo>
                    <a:lnTo>
                      <a:pt x="1962150" y="1962150"/>
                    </a:lnTo>
                    <a:lnTo>
                      <a:pt x="0" y="1962150"/>
                    </a:lnTo>
                    <a:cubicBezTo>
                      <a:pt x="0" y="878484"/>
                      <a:pt x="878484" y="0"/>
                      <a:pt x="19621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square">
                <a:noAutofit/>
              </a:bodyPr>
              <a:lstStyle/>
              <a:p>
                <a:pPr algn="ctr"/>
              </a:p>
            </p:txBody>
          </p:sp>
          <p:sp>
            <p:nvSpPr>
              <p:cNvPr descr="317cff08-b114-4c07-92b7-b4773118ce52" id="18" name="Number3">
                <a:extLst>
                  <a:ext uri="{FF2B5EF4-FFF2-40B4-BE49-F238E27FC236}">
                    <a16:creationId id="{826C1830-A4A4-E7E1-E51E-12ECBF6C302E}"/>
                  </a:ext>
                </a:extLst>
              </p:cNvPr>
              <p:cNvSpPr/>
              <p:nvPr/>
            </p:nvSpPr>
            <p:spPr>
              <a:xfrm flipV="false" flipH="false">
                <a:off x="6700188" y="4492228"/>
                <a:ext cx="741074" cy="741074"/>
              </a:xfrm>
              <a:prstGeom prst="ellipse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>
                <a:normAutofit/>
              </a:bodyPr>
              <a:lstStyle/>
              <a:p>
                <a:pPr algn="ctr"/>
                <a:r>
                  <a:rPr lang="en-US" b="true" i="false" u="none" sz="2800">
                    <a:solidFill>
                      <a:srgbClr val="FFFFFF"/>
                    </a:solidFill>
                    <a:latin typeface="Arial"/>
                  </a:rPr>
                  <a:t>C</a:t>
                </a:r>
              </a:p>
            </p:txBody>
          </p:sp>
        </p:grpSp>
        <p:grpSp>
          <p:nvGrpSpPr>
            <p:cNvPr descr="e39e3a37-5651-4c16-b2aa-8ff88a20e8b1" id="54" name="组合 53">
              <a:extLst>
                <a:ext uri="{FF2B5EF4-FFF2-40B4-BE49-F238E27FC236}">
                  <a16:creationId id="{DF55AD72-192D-7B9A-48F1-B05C854CEF5C}"/>
                </a:ext>
              </a:extLst>
            </p:cNvPr>
            <p:cNvGrpSpPr/>
            <p:nvPr/>
          </p:nvGrpSpPr>
          <p:grpSpPr>
            <a:xfrm>
              <a:off x="660400" y="3987800"/>
              <a:ext cx="5429250" cy="1962150"/>
              <a:chOff x="660400" y="3987800"/>
              <a:chExt cx="5429250" cy="1962150"/>
            </a:xfrm>
          </p:grpSpPr>
          <p:sp>
            <p:nvSpPr>
              <p:cNvPr descr="b4634010-7722-4396-9ff9-5ad47726ff03" id="12" name="ComponentBackground4">
                <a:extLst>
                  <a:ext uri="{FF2B5EF4-FFF2-40B4-BE49-F238E27FC236}">
                    <a16:creationId id="{F6A635DE-9878-CA8F-150C-359386334237}"/>
                  </a:ext>
                </a:extLst>
              </p:cNvPr>
              <p:cNvSpPr/>
              <p:nvPr/>
            </p:nvSpPr>
            <p:spPr>
              <a:xfrm flipV="true" flipH="false">
                <a:off x="4127500" y="3987800"/>
                <a:ext cx="1962150" cy="1962150"/>
              </a:xfrm>
              <a:custGeom>
                <a:avLst/>
                <a:gdLst>
                  <a:gd fmla="*/ 1962150 w 1962150" name="connsiteX0"/>
                  <a:gd fmla="*/ 0 h 1962150" name="connsiteY0"/>
                  <a:gd fmla="*/ 1962150 w 1962150" name="connsiteX1"/>
                  <a:gd fmla="*/ 1962150 h 1962150" name="connsiteY1"/>
                  <a:gd fmla="*/ 0 w 1962150" name="connsiteX2"/>
                  <a:gd fmla="*/ 1962150 h 1962150" name="connsiteY2"/>
                  <a:gd fmla="*/ 1962150 w 1962150" name="connsiteX3"/>
                  <a:gd fmla="*/ 0 h 1962150" name="connsiteY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b="b" l="l" r="r" t="t"/>
                <a:pathLst>
                  <a:path h="1962150" w="1962150">
                    <a:moveTo>
                      <a:pt x="1962150" y="0"/>
                    </a:moveTo>
                    <a:lnTo>
                      <a:pt x="1962150" y="1962150"/>
                    </a:lnTo>
                    <a:lnTo>
                      <a:pt x="0" y="1962150"/>
                    </a:lnTo>
                    <a:cubicBezTo>
                      <a:pt x="0" y="878484"/>
                      <a:pt x="878484" y="0"/>
                      <a:pt x="19621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square">
                <a:noAutofit/>
              </a:bodyPr>
              <a:lstStyle/>
              <a:p>
                <a:pPr algn="ctr"/>
              </a:p>
            </p:txBody>
          </p:sp>
          <p:sp>
            <p:nvSpPr>
              <p:cNvPr descr="24d98768-f978-466f-a262-e12403aa0801" id="19" name="Number4">
                <a:extLst>
                  <a:ext uri="{FF2B5EF4-FFF2-40B4-BE49-F238E27FC236}">
                    <a16:creationId id="{3CDED649-052D-6D5C-7D38-A674A49FA839}"/>
                  </a:ext>
                </a:extLst>
              </p:cNvPr>
              <p:cNvSpPr/>
              <p:nvPr/>
            </p:nvSpPr>
            <p:spPr>
              <a:xfrm flipV="false" flipH="false">
                <a:off x="4736768" y="4492228"/>
                <a:ext cx="741074" cy="741074"/>
              </a:xfrm>
              <a:prstGeom prst="ellipse">
                <a:avLst/>
              </a:prstGeom>
              <a:noFill/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>
                <a:normAutofit/>
              </a:bodyPr>
              <a:lstStyle/>
              <a:p>
                <a:pPr algn="ctr"/>
                <a:r>
                  <a:rPr lang="en-US" b="true" i="false" u="none" sz="2800">
                    <a:solidFill>
                      <a:srgbClr val="FFFFFF"/>
                    </a:solidFill>
                    <a:latin typeface="Arial"/>
                  </a:rPr>
                  <a:t>A</a:t>
                </a:r>
              </a:p>
            </p:txBody>
          </p:sp>
          <p:sp>
            <p:nvSpPr>
              <p:cNvPr descr="9de0fc34-9bf4-4d8b-9a80-f18007aa289f" id="33" name="Bullet4">
                <a:extLst>
                  <a:ext uri="{FF2B5EF4-FFF2-40B4-BE49-F238E27FC236}">
                    <a16:creationId id="{4B7B64E0-BA57-A3A4-C812-600003CE7958}"/>
                  </a:ext>
                </a:extLst>
              </p:cNvPr>
              <p:cNvSpPr txBox="1"/>
              <p:nvPr/>
            </p:nvSpPr>
            <p:spPr>
              <a:xfrm flipH="true" flipV="false">
                <a:off x="660400" y="4596491"/>
                <a:ext cx="3186719" cy="598540"/>
              </a:xfrm>
              <a:prstGeom prst="rect">
                <a:avLst/>
              </a:prstGeom>
              <a:noFill/>
            </p:spPr>
            <p:txBody>
              <a:bodyPr anchor="b" anchorCtr="0" bIns="45720" lIns="91440" rIns="91440" rtlCol="0" tIns="45720" wrap="square">
                <a:normAutofit/>
              </a:bodyPr>
              <a:lstStyle/>
              <a:p>
                <a:pPr algn="r"/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迁移学习应用</a:t>
                </a:r>
              </a:p>
            </p:txBody>
          </p:sp>
          <p:sp>
            <p:nvSpPr>
              <p:cNvPr descr="41187db1-cebd-40fc-bcd3-062ac1deb0e7" id="34" name="Text4">
                <a:extLst>
                  <a:ext uri="{FF2B5EF4-FFF2-40B4-BE49-F238E27FC236}">
                    <a16:creationId id="{A4B3229F-1622-4EB3-F32E-0CA2F95F8221}"/>
                  </a:ext>
                </a:extLst>
              </p:cNvPr>
              <p:cNvSpPr txBox="1"/>
              <p:nvPr/>
            </p:nvSpPr>
            <p:spPr>
              <a:xfrm flipH="true" flipV="false">
                <a:off x="660400" y="5183455"/>
                <a:ext cx="3186719" cy="686657"/>
              </a:xfrm>
              <a:prstGeom prst="rect">
                <a:avLst/>
              </a:prstGeom>
              <a:noFill/>
            </p:spPr>
            <p:txBody>
              <a:bodyPr anchor="t" anchorCtr="0" bIns="45720" lIns="91440" rIns="91440" rtlCol="0" tIns="45720" wrap="square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利用已有的预训练模型进行迁移学习，加速模型训练，提高模型性能。</a:t>
                </a:r>
              </a:p>
            </p:txBody>
          </p:sp>
          <p:sp>
            <p:nvSpPr>
              <p:cNvPr descr="3923b8d5-bb02-451e-9f6f-b1daa33fa307" id="35" name="shape4">
                <a:extLst>
                  <a:ext uri="{FF2B5EF4-FFF2-40B4-BE49-F238E27FC236}">
                    <a16:creationId id="{4D539A27-65F5-D473-B581-FC12DB8DB653}"/>
                  </a:ext>
                </a:extLst>
              </p:cNvPr>
              <p:cNvSpPr/>
              <p:nvPr/>
            </p:nvSpPr>
            <p:spPr>
              <a:xfrm flipH="true" flipV="false">
                <a:off x="3962210" y="4970547"/>
                <a:ext cx="82550" cy="825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r"/>
              </a:p>
            </p:txBody>
          </p:sp>
        </p:grpSp>
        <p:sp>
          <p:nvSpPr>
            <p:cNvPr descr="77f916f0-91e3-4ccb-9ccf-b3483b2a4b81" id="14" name="圆: 空心 13">
              <a:extLst>
                <a:ext uri="{FF2B5EF4-FFF2-40B4-BE49-F238E27FC236}">
                  <a16:creationId id="{852AA8FF-D4A8-912E-0119-496812A1A741}"/>
                </a:ext>
              </a:extLst>
            </p:cNvPr>
            <p:cNvSpPr/>
            <p:nvPr/>
          </p:nvSpPr>
          <p:spPr>
            <a:xfrm flipV="false" flipH="false">
              <a:off x="5413075" y="3311225"/>
              <a:ext cx="1353150" cy="1353150"/>
            </a:xfrm>
            <a:prstGeom prst="donut">
              <a:avLst>
                <a:gd fmla="val 9869" name="adj"/>
              </a:avLst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c3e9586-c4fc-4e5e-88ca-4acb5d4f75f0" id="7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8000">
                <a:solidFill>
                  <a:srgbClr val="0A6BFF"/>
                </a:solidFill>
                <a:ea typeface="OPPOSans B"/>
              </a:rPr>
              <a:t>谢谢观看</a:t>
            </a:r>
          </a:p>
        </p:txBody>
      </p:sp>
      <p:sp>
        <p:nvSpPr>
          <p:cNvPr descr="cdf9bfc1-378b-43b5-bb56-87c2981f6387" id="9" name=""/>
          <p:cNvSpPr>
            <a:spLocks noGrp="1"/>
          </p:cNvSpPr>
          <p:nvPr>
            <p:ph hasCustomPrompt="1" idx="13" sz="quarter" type="body"/>
          </p:nvPr>
        </p:nvSpPr>
        <p:spPr/>
        <p:txBody>
          <a:bodyPr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FFFFFF"/>
                </a:solidFill>
                <a:latin typeface="OPPOSans R"/>
              </a:rPr>
              <a:t/>
            </a:r>
          </a:p>
        </p:txBody>
      </p:sp>
      <p:sp>
        <p:nvSpPr>
          <p:cNvPr descr="4ba4ebb4-b132-4e3f-92e2-b6efefb69d18" id="11" name=""/>
          <p:cNvSpPr>
            <a:spLocks noGrp="1"/>
          </p:cNvSpPr>
          <p:nvPr>
            <p:ph hasCustomPrompt="1" idx="14" sz="quarter" type="body"/>
          </p:nvPr>
        </p:nvSpPr>
        <p:spPr/>
        <p:txBody>
          <a:bodyPr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FFFFFF"/>
                </a:solidFill>
                <a:latin typeface="OPPOSans R"/>
              </a:rPr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429b2309-a564-47ff-88b4-e7574614c4fa" id="2" name=""/>
          <p:cNvSpPr>
            <a:spLocks noGrp="1"/>
          </p:cNvSpPr>
          <p:nvPr>
            <p:ph hasCustomPrompt="1" type="ctr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6600">
                <a:solidFill>
                  <a:srgbClr val="0A6BFF"/>
                </a:solidFill>
                <a:ea typeface="OPPOSans B"/>
              </a:rPr>
              <a:t>深度学习行人与障碍物识别开题报告</a:t>
            </a:r>
          </a:p>
        </p:txBody>
      </p:sp>
      <p:sp>
        <p:nvSpPr>
          <p:cNvPr descr="ebb6836c-e505-404f-bc3f-d556239a54f5" id="3" name=""/>
          <p:cNvSpPr>
            <a:spLocks noGrp="1"/>
          </p:cNvSpPr>
          <p:nvPr>
            <p:ph hasCustomPrompt="1" idx="1" type="sub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2400">
                <a:solidFill>
                  <a:srgbClr val="000000"/>
                </a:solidFill>
                <a:ea typeface="OPPOSans R"/>
              </a:rPr>
              <a:t>赋能安全出行，精准识别行人与障碍物</a:t>
            </a:r>
          </a:p>
        </p:txBody>
      </p:sp>
      <p:sp>
        <p:nvSpPr>
          <p:cNvPr descr="92414868-142c-4880-b323-44755c423ba2" id="4" name=""/>
          <p:cNvSpPr>
            <a:spLocks noGrp="1"/>
          </p:cNvSpPr>
          <p:nvPr>
            <p:ph hasCustomPrompt="1" idx="13" sz="quarter" type="body"/>
          </p:nvPr>
        </p:nvSpPr>
        <p:spPr/>
        <p:txBody>
          <a:bodyPr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trike="noStrike" sz="1600">
                <a:solidFill>
                  <a:srgbClr val="FFFFFF"/>
                </a:solidFill>
                <a:ea typeface="OPPOSans R"/>
              </a:rPr>
              <a:t>组长：何增辉</a:t>
            </a:r>
          </a:p>
        </p:txBody>
      </p:sp>
      <p:sp>
        <p:nvSpPr>
          <p:cNvPr descr="04038ab6-10b6-4c8f-bc67-9be222a041c7" id="5" name=""/>
          <p:cNvSpPr>
            <a:spLocks noGrp="1"/>
          </p:cNvSpPr>
          <p:nvPr>
            <p:ph hasCustomPrompt="1" idx="14" sz="quarter" type="body"/>
          </p:nvPr>
        </p:nvSpPr>
        <p:spPr/>
        <p:txBody>
          <a:bodyPr/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trike="noStrike" sz="1600">
                <a:solidFill>
                  <a:srgbClr val="FFFFFF"/>
                </a:solidFill>
                <a:ea typeface="OPPOSans R"/>
              </a:rPr>
              <a:t>组员：唐龙,谢晨骏野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a16="http://schemas.microsoft.com/office/drawing/2014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152c463-9299-4087-9f7d-9f3a6d748a18" id="47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2880">
                <a:solidFill>
                  <a:srgbClr val="0A6BFF"/>
                </a:solidFill>
                <a:ea typeface="OPPOSans B"/>
              </a:rPr>
              <a:t>目录</a:t>
            </a:r>
          </a:p>
        </p:txBody>
      </p:sp>
      <p:grpSp>
        <p:nvGrpSpPr>
          <p:cNvPr descr="e1acd36b-4fad-4003-adce-7fa473b8162b" id="14" name="3dd4f92d-be21-4c1f-95d9-d3e090888fe2.source.4.zh-Hans.pptx">
            <a:extLst>
              <a:ext uri="{FF2B5EF4-FFF2-40B4-BE49-F238E27FC236}">
                <a16:creationId id="{05FB4C1C-ECAB-4B73-F330-6DA5E6D7DA25}"/>
              </a:ext>
            </a:extLst>
          </p:cNvPr>
          <p:cNvGrpSpPr/>
          <p:nvPr/>
        </p:nvGrpSpPr>
        <p:grpSpPr>
          <a:xfrm>
            <a:off x="660400" y="1130299"/>
            <a:ext cx="10858500" cy="5003801"/>
            <a:chOff x="660400" y="1130299"/>
            <a:chExt cx="10858500" cy="5003801"/>
          </a:xfrm>
        </p:grpSpPr>
        <p:sp>
          <p:nvSpPr>
            <p:cNvPr descr="97b8722c-b76d-4260-bc5a-21c12d30c633" id="2" name="PictureMisc1">
              <a:extLst>
                <a:ext uri="{FF2B5EF4-FFF2-40B4-BE49-F238E27FC236}">
                  <a16:creationId id="{9471B720-4E36-7407-1B5E-ED6EB1358751}"/>
                </a:ext>
              </a:extLst>
            </p:cNvPr>
            <p:cNvSpPr>
              <a:spLocks/>
            </p:cNvSpPr>
            <p:nvPr/>
          </p:nvSpPr>
          <p:spPr>
            <a:xfrm flipV="false" flipH="false">
              <a:off x="660400" y="1130299"/>
              <a:ext cx="4155771" cy="5003800"/>
            </a:xfrm>
            <a:prstGeom prst="roundRect">
              <a:avLst>
                <a:gd fmla="val 1583" name="adj"/>
              </a:avLst>
            </a:prstGeom>
            <a:blipFill rotWithShape="true">
              <a:blip r:embed="rId5"/>
              <a:srcRect/>
              <a:stretch>
                <a:fillRect b="-43678" l="-81580" r="-81580" t="-2029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sp>
          <p:nvSpPr>
            <p:cNvPr descr="33943498-9212-476d-a12d-2436525d67ca" id="3" name="Title">
              <a:extLst>
                <a:ext uri="{FF2B5EF4-FFF2-40B4-BE49-F238E27FC236}">
                  <a16:creationId id="{5410BE7A-C6B6-40DA-F721-391180F905F7}"/>
                </a:ext>
              </a:extLst>
            </p:cNvPr>
            <p:cNvSpPr txBox="1"/>
            <p:nvPr/>
          </p:nvSpPr>
          <p:spPr>
            <a:xfrm flipV="false" flipH="false">
              <a:off x="660400" y="5054600"/>
              <a:ext cx="4155771" cy="1079500"/>
            </a:xfrm>
            <a:prstGeom prst="roundRect">
              <a:avLst>
                <a:gd fmla="val 6079" name="adj"/>
              </a:avLst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txBody>
            <a:bodyPr anchor="ctr" anchorCtr="0" bIns="45720" lIns="91440" rIns="91440" tIns="45720" wrap="square">
              <a:normAutofit/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b="true" i="false" u="none" sz="2400">
                  <a:solidFill>
                    <a:srgbClr val="000000"/>
                  </a:solidFill>
                  <a:latin typeface="OPPOSans H"/>
                </a:rPr>
                <a:t/>
              </a:r>
            </a:p>
          </p:txBody>
        </p:sp>
        <p:grpSp>
          <p:nvGrpSpPr>
            <p:cNvPr descr="60fafabf-a8ac-4dfa-ae75-03bf1f026dd9" id="5" name="组合 4">
              <a:extLst>
                <a:ext uri="{FF2B5EF4-FFF2-40B4-BE49-F238E27FC236}">
                  <a16:creationId id="{FF27E8B8-9230-2F4D-8B52-2EFE6BF83584}"/>
                </a:ext>
              </a:extLst>
            </p:cNvPr>
            <p:cNvGrpSpPr/>
            <p:nvPr/>
          </p:nvGrpSpPr>
          <p:grpSpPr>
            <a:xfrm>
              <a:off x="5149545" y="1130301"/>
              <a:ext cx="3017991" cy="2326495"/>
              <a:chOff x="5149545" y="1130301"/>
              <a:chExt cx="3017991" cy="2326495"/>
            </a:xfrm>
          </p:grpSpPr>
          <p:sp>
            <p:nvSpPr>
              <p:cNvPr descr="c2be2a93-157d-4ad0-bd54-090a020a3bf5" id="193" name="Bullet1">
                <a:extLst>
                  <a:ext uri="{FF2B5EF4-FFF2-40B4-BE49-F238E27FC236}">
                    <a16:creationId id="{7BEFBB63-C7B2-EFA5-8C4C-676EE7AD7A68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5236142" y="1130301"/>
                <a:ext cx="2931394" cy="701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en-US"/>
                </a:defPPr>
                <a:lvl1pPr defTabSz="913765" fontAlgn="auto" indent="0" lvl="0" marR="0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b="1" baseline="0" cap="none" i="0" kumimoji="0" normalizeH="0" spc="0" strike="noStrike" u="none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研究背景与意义</a:t>
                </a:r>
              </a:p>
            </p:txBody>
          </p:sp>
          <p:sp>
            <p:nvSpPr>
              <p:cNvPr descr="eed650d6-7b1c-4fef-8f08-3a1552340c11" id="194" name="Text1">
                <a:extLst>
                  <a:ext uri="{FF2B5EF4-FFF2-40B4-BE49-F238E27FC236}">
                    <a16:creationId id="{94D13159-25E7-8A0A-F531-091E0001EE39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5236142" y="1832128"/>
                <a:ext cx="2931394" cy="1624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false" i="false" u="none" strike="noStrike" sz="1200">
                    <a:solidFill>
                      <a:srgbClr val="000000"/>
                    </a:solidFill>
                    <a:latin typeface="OPPOSans R"/>
                  </a:rPr>
                  <a:t/>
                </a:r>
              </a:p>
            </p:txBody>
          </p:sp>
          <p:sp>
            <p:nvSpPr>
              <p:cNvPr descr="37a42741-a3b2-43b4-b2ae-3b7b1a0b6394" id="195" name="Shape1">
                <a:extLst>
                  <a:ext uri="{FF2B5EF4-FFF2-40B4-BE49-F238E27FC236}">
                    <a16:creationId id="{6986288B-6C44-D873-6AEB-185625CA18CE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5149545" y="1333180"/>
                <a:ext cx="73894" cy="296069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wrap="none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descr="a1be942e-87b2-4db2-9ffd-9b74fa3c08ac" id="6" name="组合 5">
              <a:extLst>
                <a:ext uri="{FF2B5EF4-FFF2-40B4-BE49-F238E27FC236}">
                  <a16:creationId id="{B21CBAF9-6D6E-0BF4-C848-5EE96E2F549A}"/>
                </a:ext>
              </a:extLst>
            </p:cNvPr>
            <p:cNvGrpSpPr/>
            <p:nvPr/>
          </p:nvGrpSpPr>
          <p:grpSpPr>
            <a:xfrm>
              <a:off x="5149545" y="3807603"/>
              <a:ext cx="3017991" cy="2326495"/>
              <a:chOff x="5149545" y="3807603"/>
              <a:chExt cx="3017991" cy="2326495"/>
            </a:xfrm>
          </p:grpSpPr>
          <p:sp>
            <p:nvSpPr>
              <p:cNvPr descr="0b909734-6050-4dd8-96eb-21a714dd3431" id="190" name="Bullet2">
                <a:extLst>
                  <a:ext uri="{FF2B5EF4-FFF2-40B4-BE49-F238E27FC236}">
                    <a16:creationId id="{6F3BC60F-3A4E-EC08-CA08-920082C0C285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5236142" y="3807603"/>
                <a:ext cx="2931394" cy="701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en-US"/>
                </a:defPPr>
                <a:lvl1pPr defTabSz="913765" fontAlgn="auto" indent="0" lvl="0" marR="0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b="1" baseline="0" cap="none" i="0" kumimoji="0" normalizeH="0" spc="0" strike="noStrike" u="none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相关技术基础</a:t>
                </a:r>
              </a:p>
            </p:txBody>
          </p:sp>
          <p:sp>
            <p:nvSpPr>
              <p:cNvPr descr="401f901b-58dc-4bb5-a330-f32ec20f36e2" id="191" name="Text2">
                <a:extLst>
                  <a:ext uri="{FF2B5EF4-FFF2-40B4-BE49-F238E27FC236}">
                    <a16:creationId id="{6ECF2BE7-4AB1-8924-A9C3-D5C5DC8AA8BF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5236142" y="4509430"/>
                <a:ext cx="2931394" cy="1624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false" i="false" u="none" strike="noStrike" sz="1200">
                    <a:solidFill>
                      <a:srgbClr val="000000"/>
                    </a:solidFill>
                    <a:latin typeface="OPPOSans R"/>
                  </a:rPr>
                  <a:t/>
                </a:r>
              </a:p>
            </p:txBody>
          </p:sp>
          <p:sp>
            <p:nvSpPr>
              <p:cNvPr descr="c1057327-2b85-4355-b4ea-24d6176a4c8c" id="192" name="Shape2">
                <a:extLst>
                  <a:ext uri="{FF2B5EF4-FFF2-40B4-BE49-F238E27FC236}">
                    <a16:creationId id="{7F3344E4-8E17-A2AC-3741-A0E370ABC5CE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5149545" y="4010482"/>
                <a:ext cx="73894" cy="296069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wrap="none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descr="e94969f5-bd14-4595-a69e-29909abec609" id="7" name="组合 6">
              <a:extLst>
                <a:ext uri="{FF2B5EF4-FFF2-40B4-BE49-F238E27FC236}">
                  <a16:creationId id="{870571CC-DB63-FC68-6A61-98D26B7B056F}"/>
                </a:ext>
              </a:extLst>
            </p:cNvPr>
            <p:cNvGrpSpPr/>
            <p:nvPr/>
          </p:nvGrpSpPr>
          <p:grpSpPr>
            <a:xfrm>
              <a:off x="8500909" y="1130299"/>
              <a:ext cx="3017991" cy="2326495"/>
              <a:chOff x="8500909" y="1130299"/>
              <a:chExt cx="3017991" cy="2326495"/>
            </a:xfrm>
          </p:grpSpPr>
          <p:sp>
            <p:nvSpPr>
              <p:cNvPr descr="0d33bf0f-8019-4490-8194-e6d3d75c564c" id="187" name="Bullet3">
                <a:extLst>
                  <a:ext uri="{FF2B5EF4-FFF2-40B4-BE49-F238E27FC236}">
                    <a16:creationId id="{32C8BE5C-BE8D-0AAB-2A44-7AA87D66F2A7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8587506" y="1130299"/>
                <a:ext cx="2931394" cy="701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en-US"/>
                </a:defPPr>
                <a:lvl1pPr defTabSz="913765" fontAlgn="auto" indent="0" lvl="0" marR="0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b="1" baseline="0" cap="none" i="0" kumimoji="0" normalizeH="0" spc="0" strike="noStrike" u="none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研究难点与挑战</a:t>
                </a:r>
              </a:p>
            </p:txBody>
          </p:sp>
          <p:sp>
            <p:nvSpPr>
              <p:cNvPr descr="0304819d-2c7d-459f-b944-5ab7841446d9" id="188" name="Text3">
                <a:extLst>
                  <a:ext uri="{FF2B5EF4-FFF2-40B4-BE49-F238E27FC236}">
                    <a16:creationId id="{3CD90189-08C3-C76A-9F32-4D7096A3FF08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8587506" y="1832126"/>
                <a:ext cx="2931394" cy="1624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false" i="false" u="none" strike="noStrike" sz="1200">
                    <a:solidFill>
                      <a:srgbClr val="000000"/>
                    </a:solidFill>
                    <a:latin typeface="OPPOSans R"/>
                  </a:rPr>
                  <a:t/>
                </a:r>
              </a:p>
            </p:txBody>
          </p:sp>
          <p:sp>
            <p:nvSpPr>
              <p:cNvPr descr="6806590a-e1af-40c8-b45c-4ca48c0f2b86" id="189" name="Shape3">
                <a:extLst>
                  <a:ext uri="{FF2B5EF4-FFF2-40B4-BE49-F238E27FC236}">
                    <a16:creationId id="{2C3F446D-B09E-5DA6-A8DA-616D7DB3186D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8500909" y="1333178"/>
                <a:ext cx="73894" cy="296069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wrap="none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descr="c3c10574-e3d3-468d-9975-87b7f44ada83" id="8" name="组合 7">
              <a:extLst>
                <a:ext uri="{FF2B5EF4-FFF2-40B4-BE49-F238E27FC236}">
                  <a16:creationId id="{12483A4C-891E-0590-8E79-8F6468E25925}"/>
                </a:ext>
              </a:extLst>
            </p:cNvPr>
            <p:cNvGrpSpPr/>
            <p:nvPr/>
          </p:nvGrpSpPr>
          <p:grpSpPr>
            <a:xfrm>
              <a:off x="8500909" y="3807603"/>
              <a:ext cx="3017991" cy="2326495"/>
              <a:chOff x="8500909" y="3807603"/>
              <a:chExt cx="3017991" cy="2326495"/>
            </a:xfrm>
          </p:grpSpPr>
          <p:sp>
            <p:nvSpPr>
              <p:cNvPr descr="1c31908a-8057-46ba-a8b0-0423108decfe" id="25" name="Bullet4">
                <a:extLst>
                  <a:ext uri="{FF2B5EF4-FFF2-40B4-BE49-F238E27FC236}">
                    <a16:creationId id="{E7ED5FE4-93D3-07C6-130C-E7237422AFBE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8587506" y="3807603"/>
                <a:ext cx="2931394" cy="701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en-US"/>
                </a:defPPr>
                <a:lvl1pPr defTabSz="913765" fontAlgn="auto" indent="0" lvl="0" marR="0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b="1" baseline="0" cap="none" i="0" kumimoji="0" normalizeH="0" spc="0" strike="noStrike" u="none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charset="0" panose="020B0604020202020204" pitchFamily="34" typeface="Arial"/>
                    <a:cs charset="0" panose="020B0604020202020204" pitchFamily="34" typeface="Arial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研究方案与设计</a:t>
                </a:r>
              </a:p>
            </p:txBody>
          </p:sp>
          <p:sp>
            <p:nvSpPr>
              <p:cNvPr descr="558f1d0d-504e-414a-bf09-795b7338e2eb" id="26" name="Text4">
                <a:extLst>
                  <a:ext uri="{FF2B5EF4-FFF2-40B4-BE49-F238E27FC236}">
                    <a16:creationId id="{AE817D4D-5F04-DEB8-65AA-344568A3F160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8587506" y="4509430"/>
                <a:ext cx="2931394" cy="1624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false" i="false" u="none" strike="noStrike" sz="1200">
                    <a:solidFill>
                      <a:srgbClr val="000000"/>
                    </a:solidFill>
                    <a:latin typeface="OPPOSans R"/>
                  </a:rPr>
                  <a:t/>
                </a:r>
              </a:p>
            </p:txBody>
          </p:sp>
          <p:sp>
            <p:nvSpPr>
              <p:cNvPr descr="41d21894-1efe-4964-b715-fa8c5c80d064" id="27" name="Shape4">
                <a:extLst>
                  <a:ext uri="{FF2B5EF4-FFF2-40B4-BE49-F238E27FC236}">
                    <a16:creationId id="{BAAB9772-1626-31E7-3831-DF8301AA5425}"/>
                  </a:ext>
                </a:extLst>
              </p:cNvPr>
              <p:cNvSpPr>
                <a:spLocks/>
              </p:cNvSpPr>
              <p:nvPr/>
            </p:nvSpPr>
            <p:spPr>
              <a:xfrm flipH="true" flipV="false">
                <a:off x="8500909" y="4010482"/>
                <a:ext cx="73894" cy="296069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 w="6350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wrap="none">
                <a:normAutofit/>
              </a:bodyPr>
              <a:lstStyle/>
              <a:p>
                <a:pPr algn="ctr"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03c452b3-d78c-4f34-866f-e2a18b633c27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4400">
                <a:solidFill>
                  <a:srgbClr val="0A6BFF"/>
                </a:solidFill>
                <a:ea typeface="OPPOSans B"/>
              </a:rPr>
              <a:t>研究背景与意义</a:t>
            </a:r>
          </a:p>
        </p:txBody>
      </p:sp>
      <p:sp>
        <p:nvSpPr>
          <p:cNvPr descr="1dbd1eee-fffa-482b-9ddd-f3758fa06ea7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2800">
                <a:solidFill>
                  <a:srgbClr val="000000"/>
                </a:solidFill>
                <a:ea typeface="OPPOSans R"/>
              </a:rPr>
              <a:t>了解研究起源，明确研究价值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1152c463-9299-4087-9f7d-9f3a6d748a18" id="47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false" i="false" u="none" sz="2880">
                <a:solidFill>
                  <a:srgbClr val="0A6BFF"/>
                </a:solidFill>
                <a:ea typeface="OPPOSans B"/>
              </a:rPr>
              <a:t>研究背景</a:t>
            </a:r>
          </a:p>
        </p:txBody>
      </p:sp>
      <p:grpSp>
        <p:nvGrpSpPr>
          <p:cNvPr descr="791680a2-65f0-498e-a61f-add1477cd916" id="43" name="aeffc422-c082-4c23-a0eb-f1f0f22ea2a6.source.3.zh-Hans.pptx">
            <a:extLst>
              <a:ext uri="{FF2B5EF4-FFF2-40B4-BE49-F238E27FC236}">
                <a16:creationId id="{91CC98ED-AE4F-F047-06BE-FDC19837531F}"/>
              </a:ext>
            </a:extLst>
          </p:cNvPr>
          <p:cNvGrpSpPr/>
          <p:nvPr/>
        </p:nvGrpSpPr>
        <p:grpSpPr>
          <a:xfrm>
            <a:off x="658812" y="1130300"/>
            <a:ext cx="10874376" cy="5007964"/>
            <a:chOff x="658812" y="1130300"/>
            <a:chExt cx="10874376" cy="5007964"/>
          </a:xfrm>
        </p:grpSpPr>
        <p:grpSp>
          <p:nvGrpSpPr>
            <p:cNvPr descr="403a5a74-aea7-461d-b52f-3d967c192923" id="40" name="组合 39">
              <a:extLst>
                <a:ext uri="{FF2B5EF4-FFF2-40B4-BE49-F238E27FC236}">
                  <a16:creationId id="{1FA07C3C-4537-5B76-8414-BFF8C953CAC7}"/>
                </a:ext>
              </a:extLst>
            </p:cNvPr>
            <p:cNvGrpSpPr/>
            <p:nvPr/>
          </p:nvGrpSpPr>
          <p:grpSpPr>
            <a:xfrm>
              <a:off x="1200784" y="3913834"/>
              <a:ext cx="3062061" cy="2224429"/>
              <a:chOff x="1200784" y="3913834"/>
              <a:chExt cx="3062061" cy="2224429"/>
            </a:xfrm>
          </p:grpSpPr>
          <p:sp>
            <p:nvSpPr>
              <p:cNvPr descr="77c9bb75-2f7f-4e22-ad74-fb089402d0d6" id="36" name="Text1">
                <a:extLst>
                  <a:ext uri="{FF2B5EF4-FFF2-40B4-BE49-F238E27FC236}">
                    <a16:creationId id="{438D18CC-9069-9F64-C83D-36C5EE2FDEE2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1200785" y="4385113"/>
                <a:ext cx="3062060" cy="1753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1" bIns="45720" compatLnSpc="1" forceAA="0" fromWordArt="0" lIns="91440" numCol="1" rIns="91440" rot="0" rtlCol="0" spcCol="0" spcFirstLastPara="0" tIns="45720" vert="horz" wrap="square">
                <a:normAutofit/>
              </a:bodyPr>
              <a:lstStyle>
                <a:defPPr>
                  <a:defRPr lang="zh-CN"/>
                </a:defPPr>
                <a:lvl1pPr indent="-171450" marL="171450">
                  <a:lnSpc>
                    <a:spcPct val="150000"/>
                  </a:lnSpc>
                  <a:spcBef>
                    <a:spcPct val="0"/>
                  </a:spcBef>
                  <a:buFont charset="0" panose="020B0604020202020204" pitchFamily="34" typeface="Arial"/>
                  <a:buChar char="•"/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随着自动驾驶技术的快速发展，对行人和障碍物的精准识别成为关键，以确保车辆行驶安全。</a:t>
                </a:r>
              </a:p>
            </p:txBody>
          </p:sp>
          <p:sp>
            <p:nvSpPr>
              <p:cNvPr descr="8d8746f7-03d3-45b4-9fad-48c2f728be45" id="37" name="Bullet1">
                <a:extLst>
                  <a:ext uri="{FF2B5EF4-FFF2-40B4-BE49-F238E27FC236}">
                    <a16:creationId id="{E4873E38-2085-32CB-632C-153624F58E80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1200784" y="3913834"/>
                <a:ext cx="3062060" cy="432876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anchor="ctr" anchorCtr="1" bIns="45720" lIns="91440" rIns="91440" tIns="45720" wrap="square">
                <a:normAutofit/>
              </a:bodyPr>
              <a:lstStyle>
                <a:lvl1pPr eaLnBrk="0" hangingPunct="0">
                  <a:defRPr sz="1900">
                    <a:solidFill>
                      <a:schemeClr val="tx1"/>
                    </a:solidFill>
                  </a:defRPr>
                </a:lvl1pPr>
                <a:lvl2pPr eaLnBrk="0" hangingPunct="0" indent="-285750" marL="742950">
                  <a:defRPr sz="1900">
                    <a:solidFill>
                      <a:schemeClr val="tx1"/>
                    </a:solidFill>
                  </a:defRPr>
                </a:lvl2pPr>
                <a:lvl3pPr eaLnBrk="0" hangingPunct="0" indent="-228600" marL="1143000">
                  <a:defRPr sz="1900">
                    <a:solidFill>
                      <a:schemeClr val="tx1"/>
                    </a:solidFill>
                  </a:defRPr>
                </a:lvl3pPr>
                <a:lvl4pPr eaLnBrk="0" hangingPunct="0" indent="-228600" marL="1600200">
                  <a:defRPr sz="1900">
                    <a:solidFill>
                      <a:schemeClr val="tx1"/>
                    </a:solidFill>
                  </a:defRPr>
                </a:lvl4pPr>
                <a:lvl5pPr eaLnBrk="0" hangingPunct="0" indent="-228600" marL="2057400">
                  <a:defRPr sz="1900">
                    <a:solidFill>
                      <a:schemeClr val="tx1"/>
                    </a:solidFill>
                  </a:defRPr>
                </a:lvl5pPr>
                <a:lvl6pPr defTabSz="956945"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6pPr>
                <a:lvl7pPr defTabSz="956945"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7pPr>
                <a:lvl8pPr defTabSz="956945"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8pPr>
                <a:lvl9pPr defTabSz="956945"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自动驾驶需求</a:t>
                </a:r>
              </a:p>
            </p:txBody>
          </p:sp>
          <p:sp>
            <p:nvSpPr>
              <p:cNvPr descr="a04cf8ce-eea0-411a-a496-87442ff2b1f0" id="38" name="Icon1">
                <a:extLst>
                  <a:ext uri="{FF2B5EF4-FFF2-40B4-BE49-F238E27FC236}">
                    <a16:creationId id="{7F48891F-5738-1668-DB01-A6DAB0B8B02A}"/>
                  </a:ext>
                </a:extLst>
              </p:cNvPr>
              <p:cNvSpPr/>
              <p:nvPr/>
            </p:nvSpPr>
            <p:spPr bwMode="auto">
              <a:xfrm flipV="false" flipH="false">
                <a:off x="2331857" y="5624520"/>
                <a:ext cx="399958" cy="319275"/>
              </a:xfrm>
              <a:custGeom>
                <a:avLst/>
                <a:gdLst>
                  <a:gd fmla="*/ 208357 w 539466" name="connsiteX0"/>
                  <a:gd fmla="*/ 395115 h 430641" name="connsiteY0"/>
                  <a:gd fmla="*/ 203511 w 539466" name="connsiteX1"/>
                  <a:gd fmla="*/ 422567 h 430641" name="connsiteY1"/>
                  <a:gd fmla="*/ 331109 w 539466" name="connsiteX2"/>
                  <a:gd fmla="*/ 422567 h 430641" name="connsiteY2"/>
                  <a:gd fmla="*/ 318188 w 539466" name="connsiteX3"/>
                  <a:gd fmla="*/ 395115 h 430641" name="connsiteY3"/>
                  <a:gd fmla="*/ 30688 w 539466" name="connsiteX4"/>
                  <a:gd fmla="*/ 354745 h 430641" name="connsiteY4"/>
                  <a:gd fmla="*/ 22612 w 539466" name="connsiteX5"/>
                  <a:gd fmla="*/ 385427 h 430641" name="connsiteY5"/>
                  <a:gd fmla="*/ 518469 w 539466" name="connsiteX6"/>
                  <a:gd fmla="*/ 385427 h 430641" name="connsiteY6"/>
                  <a:gd fmla="*/ 508778 w 539466" name="connsiteX7"/>
                  <a:gd fmla="*/ 354745 h 430641" name="connsiteY7"/>
                  <a:gd fmla="*/ 22612 w 539466" name="connsiteX8"/>
                  <a:gd fmla="*/ 340212 h 430641" name="connsiteY8"/>
                  <a:gd fmla="*/ 515239 w 539466" name="connsiteX9"/>
                  <a:gd fmla="*/ 340212 h 430641" name="connsiteY9"/>
                  <a:gd fmla="*/ 528160 w 539466" name="connsiteX10"/>
                  <a:gd fmla="*/ 349901 h 430641" name="connsiteY10"/>
                  <a:gd fmla="*/ 537851 w 539466" name="connsiteX11"/>
                  <a:gd fmla="*/ 388656 h 430641" name="connsiteY11"/>
                  <a:gd fmla="*/ 539466 w 539466" name="connsiteX12"/>
                  <a:gd fmla="*/ 393501 h 430641" name="connsiteY12"/>
                  <a:gd fmla="*/ 539466 w 539466" name="connsiteX13"/>
                  <a:gd fmla="*/ 417723 h 430641" name="connsiteY13"/>
                  <a:gd fmla="*/ 526545 w 539466" name="connsiteX14"/>
                  <a:gd fmla="*/ 430641 h 430641" name="connsiteY14"/>
                  <a:gd fmla="*/ 12921 w 539466" name="connsiteX15"/>
                  <a:gd fmla="*/ 430641 h 430641" name="connsiteY15"/>
                  <a:gd fmla="*/ 0 w 539466" name="connsiteX16"/>
                  <a:gd fmla="*/ 417723 h 430641" name="connsiteY16"/>
                  <a:gd fmla="*/ 0 w 539466" name="connsiteX17"/>
                  <a:gd fmla="*/ 393501 h 430641" name="connsiteY17"/>
                  <a:gd fmla="*/ 1615 w 539466" name="connsiteX18"/>
                  <a:gd fmla="*/ 388656 h 430641" name="connsiteY18"/>
                  <a:gd fmla="*/ 9691 w 539466" name="connsiteX19"/>
                  <a:gd fmla="*/ 349901 h 430641" name="connsiteY19"/>
                  <a:gd fmla="*/ 22612 w 539466" name="connsiteX20"/>
                  <a:gd fmla="*/ 340212 h 430641" name="connsiteY20"/>
                  <a:gd fmla="*/ 339174 w 539466" name="connsiteX21"/>
                  <a:gd fmla="*/ 171013 h 430641" name="connsiteY21"/>
                  <a:gd fmla="*/ 340789 w 539466" name="connsiteX22"/>
                  <a:gd fmla="*/ 171013 h 430641" name="connsiteY22"/>
                  <a:gd fmla="*/ 416685 w 539466" name="connsiteX23"/>
                  <a:gd fmla="*/ 191945 h 430641" name="connsiteY23"/>
                  <a:gd fmla="*/ 418299 w 539466" name="connsiteX24"/>
                  <a:gd fmla="*/ 191945 h 430641" name="connsiteY24"/>
                  <a:gd fmla="*/ 418299 w 539466" name="connsiteX25"/>
                  <a:gd fmla="*/ 193556 h 430641" name="connsiteY25"/>
                  <a:gd fmla="*/ 418299 w 539466" name="connsiteX26"/>
                  <a:gd fmla="*/ 195166 h 430641" name="connsiteY26"/>
                  <a:gd fmla="*/ 389233 w 539466" name="connsiteX27"/>
                  <a:gd fmla="*/ 204827 h 430641" name="connsiteY27"/>
                  <a:gd fmla="*/ 429603 w 539466" name="connsiteX28"/>
                  <a:gd fmla="*/ 245081 h 430641" name="connsiteY28"/>
                  <a:gd fmla="*/ 429603 w 539466" name="connsiteX29"/>
                  <a:gd fmla="*/ 246691 h 430641" name="connsiteY29"/>
                  <a:gd fmla="*/ 416685 w 539466" name="connsiteX30"/>
                  <a:gd fmla="*/ 261183 h 430641" name="connsiteY30"/>
                  <a:gd fmla="*/ 413455 w 539466" name="connsiteX31"/>
                  <a:gd fmla="*/ 261183 h 430641" name="connsiteY31"/>
                  <a:gd fmla="*/ 373085 w 539466" name="connsiteX32"/>
                  <a:gd fmla="*/ 220929 h 430641" name="connsiteY32"/>
                  <a:gd fmla="*/ 368240 w 539466" name="connsiteX33"/>
                  <a:gd fmla="*/ 254742 h 430641" name="connsiteY33"/>
                  <a:gd fmla="*/ 366626 w 539466" name="connsiteX34"/>
                  <a:gd fmla="*/ 254742 h 430641" name="connsiteY34"/>
                  <a:gd fmla="*/ 365011 w 539466" name="connsiteX35"/>
                  <a:gd fmla="*/ 253132 h 430641" name="connsiteY35"/>
                  <a:gd fmla="*/ 339174 w 539466" name="connsiteX36"/>
                  <a:gd fmla="*/ 172623 h 430641" name="connsiteY36"/>
                  <a:gd fmla="*/ 339174 w 539466" name="connsiteX37"/>
                  <a:gd fmla="*/ 171013 h 430641" name="connsiteY37"/>
                  <a:gd fmla="*/ 50166 w 539466" name="connsiteX38"/>
                  <a:gd fmla="*/ 40313 h 430641" name="connsiteY38"/>
                  <a:gd fmla="*/ 50166 w 539466" name="connsiteX39"/>
                  <a:gd fmla="*/ 293479 h 430641" name="connsiteY39"/>
                  <a:gd fmla="*/ 491114 w 539466" name="connsiteX40"/>
                  <a:gd fmla="*/ 293479 h 430641" name="connsiteY40"/>
                  <a:gd fmla="*/ 491114 w 539466" name="connsiteX41"/>
                  <a:gd fmla="*/ 40313 h 430641" name="connsiteY41"/>
                  <a:gd fmla="*/ 30783 w 539466" name="connsiteX42"/>
                  <a:gd fmla="*/ 0 h 430641" name="connsiteY42"/>
                  <a:gd fmla="*/ 510497 w 539466" name="connsiteX43"/>
                  <a:gd fmla="*/ 0 h 430641" name="connsiteY43"/>
                  <a:gd fmla="*/ 529879 w 539466" name="connsiteX44"/>
                  <a:gd fmla="*/ 20963 h 430641" name="connsiteY44"/>
                  <a:gd fmla="*/ 529879 w 539466" name="connsiteX45"/>
                  <a:gd fmla="*/ 312829 h 430641" name="connsiteY45"/>
                  <a:gd fmla="*/ 510497 w 539466" name="connsiteX46"/>
                  <a:gd fmla="*/ 332179 h 430641" name="connsiteY46"/>
                  <a:gd fmla="*/ 30783 w 539466" name="connsiteX47"/>
                  <a:gd fmla="*/ 332179 h 430641" name="connsiteY47"/>
                  <a:gd fmla="*/ 11401 w 539466" name="connsiteX48"/>
                  <a:gd fmla="*/ 312829 h 430641" name="connsiteY48"/>
                  <a:gd fmla="*/ 11401 w 539466" name="connsiteX49"/>
                  <a:gd fmla="*/ 20963 h 430641" name="connsiteY49"/>
                  <a:gd fmla="*/ 30783 w 539466" name="connsiteX50"/>
                  <a:gd fmla="*/ 0 h 430641" name="connsiteY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b="b" l="l" r="r" t="t"/>
                <a:pathLst>
                  <a:path h="430641" w="539466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 bIns="45720" lIns="91440" rIns="91440" tIns="45720" wrap="square">
                <a:normAutofit fontScale="92500" lnSpcReduction="20000"/>
              </a:bodyPr>
              <a:lstStyle>
                <a:defPPr>
                  <a:defRPr lang="zh-CN"/>
                </a:defPPr>
                <a:lvl1pPr algn="l" defTabSz="913765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3765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3765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3765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3765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3765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3765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3765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3765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descr="8247162c-bba5-4d59-afe7-568c7a3dd8bd" id="41" name="组合 40">
              <a:extLst>
                <a:ext uri="{FF2B5EF4-FFF2-40B4-BE49-F238E27FC236}">
                  <a16:creationId id="{4C620FDC-EA8E-C0B5-0EF2-79073CB2DF6E}"/>
                </a:ext>
              </a:extLst>
            </p:cNvPr>
            <p:cNvGrpSpPr/>
            <p:nvPr/>
          </p:nvGrpSpPr>
          <p:grpSpPr>
            <a:xfrm>
              <a:off x="4708159" y="3570995"/>
              <a:ext cx="3062061" cy="2567269"/>
              <a:chOff x="4708159" y="3570995"/>
              <a:chExt cx="3062061" cy="2567269"/>
            </a:xfrm>
          </p:grpSpPr>
          <p:sp>
            <p:nvSpPr>
              <p:cNvPr descr="44aa2891-0553-4fa6-9c4e-73d535b0bc39" id="32" name="Text2">
                <a:extLst>
                  <a:ext uri="{FF2B5EF4-FFF2-40B4-BE49-F238E27FC236}">
                    <a16:creationId id="{76BAC01D-ABBE-92B3-E554-9EA219CCFB20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4708160" y="4042273"/>
                <a:ext cx="3062060" cy="20959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2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1" bIns="45720" compatLnSpc="1" forceAA="0" fromWordArt="0" lIns="91440" numCol="1" rIns="91440" rot="0" rtlCol="0" spcCol="0" spcFirstLastPara="0" tIns="45720" vert="horz" wrap="square">
                <a:normAutofit/>
              </a:bodyPr>
              <a:lstStyle>
                <a:defPPr>
                  <a:defRPr lang="zh-CN"/>
                </a:defPPr>
                <a:lvl1pPr indent="-171450" marL="171450">
                  <a:lnSpc>
                    <a:spcPct val="150000"/>
                  </a:lnSpc>
                  <a:spcBef>
                    <a:spcPct val="0"/>
                  </a:spcBef>
                  <a:buFont charset="0" panose="020B0604020202020204" pitchFamily="34" typeface="Arial"/>
                  <a:buChar char="•"/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智慧交通系统需要实时识别道路上的行人和障碍物，以优化交通流量，提高交通效率。</a:t>
                </a:r>
              </a:p>
            </p:txBody>
          </p:sp>
          <p:sp>
            <p:nvSpPr>
              <p:cNvPr descr="7d72025b-10f5-48fe-866c-48d264f8d074" id="33" name="Bullet2">
                <a:extLst>
                  <a:ext uri="{FF2B5EF4-FFF2-40B4-BE49-F238E27FC236}">
                    <a16:creationId id="{F2A14E2B-17CA-62FA-2EDE-FC198325823D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4708159" y="3570995"/>
                <a:ext cx="3062060" cy="432876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>
                <a:noFill/>
              </a:ln>
            </p:spPr>
            <p:txBody>
              <a:bodyPr anchor="ctr" anchorCtr="1" bIns="45720" lIns="91440" rIns="91440" tIns="45720" wrap="square">
                <a:normAutofit/>
              </a:bodyPr>
              <a:lstStyle>
                <a:lvl1pPr eaLnBrk="0" hangingPunct="0">
                  <a:defRPr sz="1900">
                    <a:solidFill>
                      <a:schemeClr val="tx1"/>
                    </a:solidFill>
                  </a:defRPr>
                </a:lvl1pPr>
                <a:lvl2pPr eaLnBrk="0" hangingPunct="0" indent="-285750" marL="742950">
                  <a:defRPr sz="1900">
                    <a:solidFill>
                      <a:schemeClr val="tx1"/>
                    </a:solidFill>
                  </a:defRPr>
                </a:lvl2pPr>
                <a:lvl3pPr eaLnBrk="0" hangingPunct="0" indent="-228600" marL="1143000">
                  <a:defRPr sz="1900">
                    <a:solidFill>
                      <a:schemeClr val="tx1"/>
                    </a:solidFill>
                  </a:defRPr>
                </a:lvl3pPr>
                <a:lvl4pPr eaLnBrk="0" hangingPunct="0" indent="-228600" marL="1600200">
                  <a:defRPr sz="1900">
                    <a:solidFill>
                      <a:schemeClr val="tx1"/>
                    </a:solidFill>
                  </a:defRPr>
                </a:lvl4pPr>
                <a:lvl5pPr eaLnBrk="0" hangingPunct="0" indent="-228600" marL="2057400">
                  <a:defRPr sz="1900">
                    <a:solidFill>
                      <a:schemeClr val="tx1"/>
                    </a:solidFill>
                  </a:defRPr>
                </a:lvl5pPr>
                <a:lvl6pPr defTabSz="956945"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6pPr>
                <a:lvl7pPr defTabSz="956945"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7pPr>
                <a:lvl8pPr defTabSz="956945"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8pPr>
                <a:lvl9pPr defTabSz="956945"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b="true" i="false" u="none" sz="1800">
                    <a:solidFill>
                      <a:srgbClr val="000000"/>
                    </a:solidFill>
                    <a:ea typeface="OPPOSans B"/>
                  </a:rPr>
                  <a:t>智慧交通需求</a:t>
                </a:r>
              </a:p>
            </p:txBody>
          </p:sp>
          <p:sp>
            <p:nvSpPr>
              <p:cNvPr descr="e3ba7d1a-f5d1-463b-a892-74528b26fb0a" id="34" name="Icon2">
                <a:extLst>
                  <a:ext uri="{FF2B5EF4-FFF2-40B4-BE49-F238E27FC236}">
                    <a16:creationId id="{A627EF7B-2D2A-DD6A-35E6-AF80AC6D2ECB}"/>
                  </a:ext>
                </a:extLst>
              </p:cNvPr>
              <p:cNvSpPr/>
              <p:nvPr/>
            </p:nvSpPr>
            <p:spPr bwMode="auto">
              <a:xfrm flipV="false" flipH="false">
                <a:off x="5839232" y="5624520"/>
                <a:ext cx="399958" cy="319275"/>
              </a:xfrm>
              <a:custGeom>
                <a:avLst/>
                <a:gdLst>
                  <a:gd fmla="*/ 208357 w 539466" name="connsiteX0"/>
                  <a:gd fmla="*/ 395115 h 430641" name="connsiteY0"/>
                  <a:gd fmla="*/ 203511 w 539466" name="connsiteX1"/>
                  <a:gd fmla="*/ 422567 h 430641" name="connsiteY1"/>
                  <a:gd fmla="*/ 331109 w 539466" name="connsiteX2"/>
                  <a:gd fmla="*/ 422567 h 430641" name="connsiteY2"/>
                  <a:gd fmla="*/ 318188 w 539466" name="connsiteX3"/>
                  <a:gd fmla="*/ 395115 h 430641" name="connsiteY3"/>
                  <a:gd fmla="*/ 30688 w 539466" name="connsiteX4"/>
                  <a:gd fmla="*/ 354745 h 430641" name="connsiteY4"/>
                  <a:gd fmla="*/ 22612 w 539466" name="connsiteX5"/>
                  <a:gd fmla="*/ 385427 h 430641" name="connsiteY5"/>
                  <a:gd fmla="*/ 518469 w 539466" name="connsiteX6"/>
                  <a:gd fmla="*/ 385427 h 430641" name="connsiteY6"/>
                  <a:gd fmla="*/ 508778 w 539466" name="connsiteX7"/>
                  <a:gd fmla="*/ 354745 h 430641" name="connsiteY7"/>
                  <a:gd fmla="*/ 22612 w 539466" name="connsiteX8"/>
                  <a:gd fmla="*/ 340212 h 430641" name="connsiteY8"/>
                  <a:gd fmla="*/ 515239 w 539466" name="connsiteX9"/>
                  <a:gd fmla="*/ 340212 h 430641" name="connsiteY9"/>
                  <a:gd fmla="*/ 528160 w 539466" name="connsiteX10"/>
                  <a:gd fmla="*/ 349901 h 430641" name="connsiteY10"/>
                  <a:gd fmla="*/ 537851 w 539466" name="connsiteX11"/>
                  <a:gd fmla="*/ 388656 h 430641" name="connsiteY11"/>
                  <a:gd fmla="*/ 539466 w 539466" name="connsiteX12"/>
                  <a:gd fmla="*/ 393501 h 430641" name="connsiteY12"/>
                  <a:gd fmla="*/ 539466 w 539466" name="connsiteX13"/>
                  <a:gd fmla="*/ 417723 h 430641" name="connsiteY13"/>
                  <a:gd fmla="*/ 526545 w 539466" name="connsiteX14"/>
                  <a:gd fmla="*/ 430641 h 430641" name="connsiteY14"/>
                  <a:gd fmla="*/ 12921 w 539466" name="connsiteX15"/>
                  <a:gd fmla="*/ 430641 h 430641" name="connsiteY15"/>
                  <a:gd fmla="*/ 0 w 539466" name="connsiteX16"/>
                  <a:gd fmla="*/ 417723 h 430641" name="connsiteY16"/>
                  <a:gd fmla="*/ 0 w 539466" name="connsiteX17"/>
                  <a:gd fmla="*/ 393501 h 430641" name="connsiteY17"/>
                  <a:gd fmla="*/ 1615 w 539466" name="connsiteX18"/>
                  <a:gd fmla="*/ 388656 h 430641" name="connsiteY18"/>
                  <a:gd fmla="*/ 9691 w 539466" name="connsiteX19"/>
                  <a:gd fmla="*/ 349901 h 430641" name="connsiteY19"/>
                  <a:gd fmla="*/ 22612 w 539466" name="connsiteX20"/>
                  <a:gd fmla="*/ 340212 h 430641" name="connsiteY20"/>
                  <a:gd fmla="*/ 339174 w 539466" name="connsiteX21"/>
                  <a:gd fmla="*/ 171013 h 430641" name="connsiteY21"/>
                  <a:gd fmla="*/ 340789 w 539466" name="connsiteX22"/>
                  <a:gd fmla="*/ 171013 h 430641" name="connsiteY22"/>
                  <a:gd fmla="*/ 416685 w 539466" name="connsiteX23"/>
                  <a:gd fmla="*/ 191945 h 430641" name="connsiteY23"/>
                  <a:gd fmla="*/ 418299 w 539466" name="connsiteX24"/>
                  <a:gd fmla="*/ 191945 h 430641" name="connsiteY24"/>
                  <a:gd fmla="*/ 418299 w 539466" name="connsiteX25"/>
                  <a:gd fmla="*/ 193556 h 430641" name="connsiteY25"/>
                  <a:gd fmla="*/ 418299 w 539466" name="connsiteX26"/>
                  <a:gd fmla="*/ 195166 h 430641" name="connsiteY26"/>
                  <a:gd fmla="*/ 389233 w 539466" name="connsiteX27"/>
                  <a:gd fmla="*/ 204827 h 430641" name="connsiteY27"/>
                  <a:gd fmla="*/ 429603 w 539466" name="connsiteX28"/>
                  <a:gd fmla="*/ 245081 h 430641" name="connsiteY28"/>
                  <a:gd fmla="*/ 429603 w 539466" name="connsiteX29"/>
                  <a:gd fmla="*/ 246691 h 430641" name="connsiteY29"/>
                  <a:gd fmla="*/ 416685 w 539466" name="connsiteX30"/>
                  <a:gd fmla="*/ 261183 h 430641" name="connsiteY30"/>
                  <a:gd fmla="*/ 413455 w 539466" name="connsiteX31"/>
                  <a:gd fmla="*/ 261183 h 430641" name="connsiteY31"/>
                  <a:gd fmla="*/ 373085 w 539466" name="connsiteX32"/>
                  <a:gd fmla="*/ 220929 h 430641" name="connsiteY32"/>
                  <a:gd fmla="*/ 368240 w 539466" name="connsiteX33"/>
                  <a:gd fmla="*/ 254742 h 430641" name="connsiteY33"/>
                  <a:gd fmla="*/ 366626 w 539466" name="connsiteX34"/>
                  <a:gd fmla="*/ 254742 h 430641" name="connsiteY34"/>
                  <a:gd fmla="*/ 365011 w 539466" name="connsiteX35"/>
                  <a:gd fmla="*/ 253132 h 430641" name="connsiteY35"/>
                  <a:gd fmla="*/ 339174 w 539466" name="connsiteX36"/>
                  <a:gd fmla="*/ 172623 h 430641" name="connsiteY36"/>
                  <a:gd fmla="*/ 339174 w 539466" name="connsiteX37"/>
                  <a:gd fmla="*/ 171013 h 430641" name="connsiteY37"/>
                  <a:gd fmla="*/ 50166 w 539466" name="connsiteX38"/>
                  <a:gd fmla="*/ 40313 h 430641" name="connsiteY38"/>
                  <a:gd fmla="*/ 50166 w 539466" name="connsiteX39"/>
                  <a:gd fmla="*/ 293479 h 430641" name="connsiteY39"/>
                  <a:gd fmla="*/ 491114 w 539466" name="connsiteX40"/>
                  <a:gd fmla="*/ 293479 h 430641" name="connsiteY40"/>
                  <a:gd fmla="*/ 491114 w 539466" name="connsiteX41"/>
                  <a:gd fmla="*/ 40313 h 430641" name="connsiteY41"/>
                  <a:gd fmla="*/ 30783 w 539466" name="connsiteX42"/>
                  <a:gd fmla="*/ 0 h 430641" name="connsiteY42"/>
                  <a:gd fmla="*/ 510497 w 539466" name="connsiteX43"/>
                  <a:gd fmla="*/ 0 h 430641" name="connsiteY43"/>
                  <a:gd fmla="*/ 529879 w 539466" name="connsiteX44"/>
                  <a:gd fmla="*/ 20963 h 430641" name="connsiteY44"/>
                  <a:gd fmla="*/ 529879 w 539466" name="connsiteX45"/>
                  <a:gd fmla="*/ 312829 h 430641" name="connsiteY45"/>
                  <a:gd fmla="*/ 510497 w 539466" name="connsiteX46"/>
                  <a:gd fmla="*/ 332179 h 430641" name="connsiteY46"/>
                  <a:gd fmla="*/ 30783 w 539466" name="connsiteX47"/>
                  <a:gd fmla="*/ 332179 h 430641" name="connsiteY47"/>
                  <a:gd fmla="*/ 11401 w 539466" name="connsiteX48"/>
                  <a:gd fmla="*/ 312829 h 430641" name="connsiteY48"/>
                  <a:gd fmla="*/ 11401 w 539466" name="connsiteX49"/>
                  <a:gd fmla="*/ 20963 h 430641" name="connsiteY49"/>
                  <a:gd fmla="*/ 30783 w 539466" name="connsiteX50"/>
                  <a:gd fmla="*/ 0 h 430641" name="connsiteY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b="b" l="l" r="r" t="t"/>
                <a:pathLst>
                  <a:path h="430641" w="539466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anchor="ctr" bIns="45720" lIns="91440" rIns="91440" tIns="45720" wrap="square">
                <a:normAutofit fontScale="92500" lnSpcReduction="20000"/>
              </a:bodyPr>
              <a:lstStyle>
                <a:defPPr>
                  <a:defRPr lang="zh-CN"/>
                </a:defPPr>
                <a:lvl1pPr algn="l" defTabSz="913765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3765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3765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3765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3765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3765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3765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3765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3765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descr="2be79323-ce4d-4a0e-b077-0feffeecffa4" id="42" name="组合 41">
              <a:extLst>
                <a:ext uri="{FF2B5EF4-FFF2-40B4-BE49-F238E27FC236}">
                  <a16:creationId id="{E9215871-A575-D12C-1B6E-E07E074C29B5}"/>
                </a:ext>
              </a:extLst>
            </p:cNvPr>
            <p:cNvGrpSpPr/>
            <p:nvPr/>
          </p:nvGrpSpPr>
          <p:grpSpPr>
            <a:xfrm>
              <a:off x="8288110" y="3225811"/>
              <a:ext cx="3062061" cy="2912449"/>
              <a:chOff x="8288110" y="3225811"/>
              <a:chExt cx="3062061" cy="2912449"/>
            </a:xfrm>
          </p:grpSpPr>
          <p:sp>
            <p:nvSpPr>
              <p:cNvPr descr="a8c6f70a-3a0e-4237-94ab-332e32b83790" id="28" name="Text3">
                <a:extLst>
                  <a:ext uri="{FF2B5EF4-FFF2-40B4-BE49-F238E27FC236}">
                    <a16:creationId id="{8D38D756-EA22-EE3B-AC59-AEAF45653E2C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8288111" y="3697090"/>
                <a:ext cx="3062060" cy="24411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 anchorCtr="1" bIns="45720" compatLnSpc="1" forceAA="0" fromWordArt="0" lIns="91440" numCol="1" rIns="91440" rot="0" rtlCol="0" spcCol="0" spcFirstLastPara="0" tIns="45720" vert="horz" wrap="square">
                <a:normAutofit/>
              </a:bodyPr>
              <a:lstStyle>
                <a:defPPr>
                  <a:defRPr lang="zh-CN"/>
                </a:defPPr>
                <a:lvl1pPr indent="-171450" marL="171450">
                  <a:lnSpc>
                    <a:spcPct val="150000"/>
                  </a:lnSpc>
                  <a:spcBef>
                    <a:spcPct val="0"/>
                  </a:spcBef>
                  <a:buFont charset="0" panose="020B0604020202020204" pitchFamily="34" typeface="Arial"/>
                  <a:buChar char="•"/>
                  <a:defRPr sz="1200"/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en-US" b="false" i="false" u="none" sz="1200">
                    <a:solidFill>
                      <a:srgbClr val="000000"/>
                    </a:solidFill>
                    <a:ea typeface="OPPOSans R"/>
                  </a:rPr>
                  <a:t>传统的图像处理方法在复杂场景下识别效果不佳，难以满足实际应用需求，亟待新技术突破。</a:t>
                </a:r>
              </a:p>
            </p:txBody>
          </p:sp>
          <p:sp>
            <p:nvSpPr>
              <p:cNvPr descr="6d3688fa-127d-42d1-8a07-2fa0afae6837" id="29" name="Bullet3">
                <a:extLst>
                  <a:ext uri="{FF2B5EF4-FFF2-40B4-BE49-F238E27FC236}">
                    <a16:creationId id="{1A4CB64E-4A2F-4FB3-D193-F28917B55F3B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8288110" y="3225811"/>
                <a:ext cx="3062060" cy="43287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 anchorCtr="1" bIns="45720" lIns="91440" rIns="91440" tIns="45720" wrap="square">
                <a:normAutofit/>
              </a:bodyPr>
              <a:lstStyle>
                <a:lvl1pPr eaLnBrk="0" hangingPunct="0">
                  <a:defRPr sz="1900">
                    <a:solidFill>
                      <a:schemeClr val="tx1"/>
                    </a:solidFill>
                  </a:defRPr>
                </a:lvl1pPr>
                <a:lvl2pPr eaLnBrk="0" hangingPunct="0" indent="-285750" marL="742950">
                  <a:defRPr sz="1900">
                    <a:solidFill>
                      <a:schemeClr val="tx1"/>
                    </a:solidFill>
                  </a:defRPr>
                </a:lvl2pPr>
                <a:lvl3pPr eaLnBrk="0" hangingPunct="0" indent="-228600" marL="1143000">
                  <a:defRPr sz="1900">
                    <a:solidFill>
                      <a:schemeClr val="tx1"/>
                    </a:solidFill>
                  </a:defRPr>
                </a:lvl3pPr>
                <a:lvl4pPr eaLnBrk="0" hangingPunct="0" indent="-228600" marL="1600200">
                  <a:defRPr sz="1900">
                    <a:solidFill>
                      <a:schemeClr val="tx1"/>
                    </a:solidFill>
                  </a:defRPr>
                </a:lvl4pPr>
                <a:lvl5pPr eaLnBrk="0" hangingPunct="0" indent="-228600" marL="2057400">
                  <a:defRPr sz="1900">
                    <a:solidFill>
                      <a:schemeClr val="tx1"/>
                    </a:solidFill>
                  </a:defRPr>
                </a:lvl5pPr>
                <a:lvl6pPr defTabSz="956945" eaLnBrk="0" fontAlgn="base" hangingPunct="0" indent="-228600" marL="25146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6pPr>
                <a:lvl7pPr defTabSz="956945" eaLnBrk="0" fontAlgn="base" hangingPunct="0" indent="-228600" marL="29718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7pPr>
                <a:lvl8pPr defTabSz="956945" eaLnBrk="0" fontAlgn="base" hangingPunct="0" indent="-228600" marL="34290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8pPr>
                <a:lvl9pPr defTabSz="956945" eaLnBrk="0" fontAlgn="base" hangingPunct="0" indent="-228600" marL="3886200">
                  <a:spcBef>
                    <a:spcPct val="0"/>
                  </a:spcBef>
                  <a:spcAft>
                    <a:spcPct val="0"/>
                  </a:spcAft>
                  <a:defRPr sz="19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b="true" i="false" u="none" sz="1800">
                    <a:solidFill>
                      <a:srgbClr val="FFFFFF"/>
                    </a:solidFill>
                    <a:ea typeface="OPPOSans B"/>
                  </a:rPr>
                  <a:t>传统方法局限</a:t>
                </a:r>
              </a:p>
            </p:txBody>
          </p:sp>
          <p:sp>
            <p:nvSpPr>
              <p:cNvPr descr="48322f8f-01ad-4b9a-8183-e25001add6b3" id="30" name="Icon3">
                <a:extLst>
                  <a:ext uri="{FF2B5EF4-FFF2-40B4-BE49-F238E27FC236}">
                    <a16:creationId id="{067F9190-C159-C3B1-8978-0B832244A89A}"/>
                  </a:ext>
                </a:extLst>
              </p:cNvPr>
              <p:cNvSpPr/>
              <p:nvPr/>
            </p:nvSpPr>
            <p:spPr bwMode="auto">
              <a:xfrm flipV="false" flipH="false">
                <a:off x="9498329" y="5624520"/>
                <a:ext cx="399958" cy="319275"/>
              </a:xfrm>
              <a:custGeom>
                <a:avLst/>
                <a:gdLst>
                  <a:gd fmla="*/ 208357 w 539466" name="connsiteX0"/>
                  <a:gd fmla="*/ 395115 h 430641" name="connsiteY0"/>
                  <a:gd fmla="*/ 203511 w 539466" name="connsiteX1"/>
                  <a:gd fmla="*/ 422567 h 430641" name="connsiteY1"/>
                  <a:gd fmla="*/ 331109 w 539466" name="connsiteX2"/>
                  <a:gd fmla="*/ 422567 h 430641" name="connsiteY2"/>
                  <a:gd fmla="*/ 318188 w 539466" name="connsiteX3"/>
                  <a:gd fmla="*/ 395115 h 430641" name="connsiteY3"/>
                  <a:gd fmla="*/ 30688 w 539466" name="connsiteX4"/>
                  <a:gd fmla="*/ 354745 h 430641" name="connsiteY4"/>
                  <a:gd fmla="*/ 22612 w 539466" name="connsiteX5"/>
                  <a:gd fmla="*/ 385427 h 430641" name="connsiteY5"/>
                  <a:gd fmla="*/ 518469 w 539466" name="connsiteX6"/>
                  <a:gd fmla="*/ 385427 h 430641" name="connsiteY6"/>
                  <a:gd fmla="*/ 508778 w 539466" name="connsiteX7"/>
                  <a:gd fmla="*/ 354745 h 430641" name="connsiteY7"/>
                  <a:gd fmla="*/ 22612 w 539466" name="connsiteX8"/>
                  <a:gd fmla="*/ 340212 h 430641" name="connsiteY8"/>
                  <a:gd fmla="*/ 515239 w 539466" name="connsiteX9"/>
                  <a:gd fmla="*/ 340212 h 430641" name="connsiteY9"/>
                  <a:gd fmla="*/ 528160 w 539466" name="connsiteX10"/>
                  <a:gd fmla="*/ 349901 h 430641" name="connsiteY10"/>
                  <a:gd fmla="*/ 537851 w 539466" name="connsiteX11"/>
                  <a:gd fmla="*/ 388656 h 430641" name="connsiteY11"/>
                  <a:gd fmla="*/ 539466 w 539466" name="connsiteX12"/>
                  <a:gd fmla="*/ 393501 h 430641" name="connsiteY12"/>
                  <a:gd fmla="*/ 539466 w 539466" name="connsiteX13"/>
                  <a:gd fmla="*/ 417723 h 430641" name="connsiteY13"/>
                  <a:gd fmla="*/ 526545 w 539466" name="connsiteX14"/>
                  <a:gd fmla="*/ 430641 h 430641" name="connsiteY14"/>
                  <a:gd fmla="*/ 12921 w 539466" name="connsiteX15"/>
                  <a:gd fmla="*/ 430641 h 430641" name="connsiteY15"/>
                  <a:gd fmla="*/ 0 w 539466" name="connsiteX16"/>
                  <a:gd fmla="*/ 417723 h 430641" name="connsiteY16"/>
                  <a:gd fmla="*/ 0 w 539466" name="connsiteX17"/>
                  <a:gd fmla="*/ 393501 h 430641" name="connsiteY17"/>
                  <a:gd fmla="*/ 1615 w 539466" name="connsiteX18"/>
                  <a:gd fmla="*/ 388656 h 430641" name="connsiteY18"/>
                  <a:gd fmla="*/ 9691 w 539466" name="connsiteX19"/>
                  <a:gd fmla="*/ 349901 h 430641" name="connsiteY19"/>
                  <a:gd fmla="*/ 22612 w 539466" name="connsiteX20"/>
                  <a:gd fmla="*/ 340212 h 430641" name="connsiteY20"/>
                  <a:gd fmla="*/ 339174 w 539466" name="connsiteX21"/>
                  <a:gd fmla="*/ 171013 h 430641" name="connsiteY21"/>
                  <a:gd fmla="*/ 340789 w 539466" name="connsiteX22"/>
                  <a:gd fmla="*/ 171013 h 430641" name="connsiteY22"/>
                  <a:gd fmla="*/ 416685 w 539466" name="connsiteX23"/>
                  <a:gd fmla="*/ 191945 h 430641" name="connsiteY23"/>
                  <a:gd fmla="*/ 418299 w 539466" name="connsiteX24"/>
                  <a:gd fmla="*/ 191945 h 430641" name="connsiteY24"/>
                  <a:gd fmla="*/ 418299 w 539466" name="connsiteX25"/>
                  <a:gd fmla="*/ 193556 h 430641" name="connsiteY25"/>
                  <a:gd fmla="*/ 418299 w 539466" name="connsiteX26"/>
                  <a:gd fmla="*/ 195166 h 430641" name="connsiteY26"/>
                  <a:gd fmla="*/ 389233 w 539466" name="connsiteX27"/>
                  <a:gd fmla="*/ 204827 h 430641" name="connsiteY27"/>
                  <a:gd fmla="*/ 429603 w 539466" name="connsiteX28"/>
                  <a:gd fmla="*/ 245081 h 430641" name="connsiteY28"/>
                  <a:gd fmla="*/ 429603 w 539466" name="connsiteX29"/>
                  <a:gd fmla="*/ 246691 h 430641" name="connsiteY29"/>
                  <a:gd fmla="*/ 416685 w 539466" name="connsiteX30"/>
                  <a:gd fmla="*/ 261183 h 430641" name="connsiteY30"/>
                  <a:gd fmla="*/ 413455 w 539466" name="connsiteX31"/>
                  <a:gd fmla="*/ 261183 h 430641" name="connsiteY31"/>
                  <a:gd fmla="*/ 373085 w 539466" name="connsiteX32"/>
                  <a:gd fmla="*/ 220929 h 430641" name="connsiteY32"/>
                  <a:gd fmla="*/ 368240 w 539466" name="connsiteX33"/>
                  <a:gd fmla="*/ 254742 h 430641" name="connsiteY33"/>
                  <a:gd fmla="*/ 366626 w 539466" name="connsiteX34"/>
                  <a:gd fmla="*/ 254742 h 430641" name="connsiteY34"/>
                  <a:gd fmla="*/ 365011 w 539466" name="connsiteX35"/>
                  <a:gd fmla="*/ 253132 h 430641" name="connsiteY35"/>
                  <a:gd fmla="*/ 339174 w 539466" name="connsiteX36"/>
                  <a:gd fmla="*/ 172623 h 430641" name="connsiteY36"/>
                  <a:gd fmla="*/ 339174 w 539466" name="connsiteX37"/>
                  <a:gd fmla="*/ 171013 h 430641" name="connsiteY37"/>
                  <a:gd fmla="*/ 50166 w 539466" name="connsiteX38"/>
                  <a:gd fmla="*/ 40313 h 430641" name="connsiteY38"/>
                  <a:gd fmla="*/ 50166 w 539466" name="connsiteX39"/>
                  <a:gd fmla="*/ 293479 h 430641" name="connsiteY39"/>
                  <a:gd fmla="*/ 491114 w 539466" name="connsiteX40"/>
                  <a:gd fmla="*/ 293479 h 430641" name="connsiteY40"/>
                  <a:gd fmla="*/ 491114 w 539466" name="connsiteX41"/>
                  <a:gd fmla="*/ 40313 h 430641" name="connsiteY41"/>
                  <a:gd fmla="*/ 30783 w 539466" name="connsiteX42"/>
                  <a:gd fmla="*/ 0 h 430641" name="connsiteY42"/>
                  <a:gd fmla="*/ 510497 w 539466" name="connsiteX43"/>
                  <a:gd fmla="*/ 0 h 430641" name="connsiteY43"/>
                  <a:gd fmla="*/ 529879 w 539466" name="connsiteX44"/>
                  <a:gd fmla="*/ 20963 h 430641" name="connsiteY44"/>
                  <a:gd fmla="*/ 529879 w 539466" name="connsiteX45"/>
                  <a:gd fmla="*/ 312829 h 430641" name="connsiteY45"/>
                  <a:gd fmla="*/ 510497 w 539466" name="connsiteX46"/>
                  <a:gd fmla="*/ 332179 h 430641" name="connsiteY46"/>
                  <a:gd fmla="*/ 30783 w 539466" name="connsiteX47"/>
                  <a:gd fmla="*/ 332179 h 430641" name="connsiteY47"/>
                  <a:gd fmla="*/ 11401 w 539466" name="connsiteX48"/>
                  <a:gd fmla="*/ 312829 h 430641" name="connsiteY48"/>
                  <a:gd fmla="*/ 11401 w 539466" name="connsiteX49"/>
                  <a:gd fmla="*/ 20963 h 430641" name="connsiteY49"/>
                  <a:gd fmla="*/ 30783 w 539466" name="connsiteX50"/>
                  <a:gd fmla="*/ 0 h 430641" name="connsiteY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b="b" l="l" r="r" t="t"/>
                <a:pathLst>
                  <a:path h="430641" w="539466">
                    <a:moveTo>
                      <a:pt x="208357" y="395115"/>
                    </a:moveTo>
                    <a:lnTo>
                      <a:pt x="203511" y="422567"/>
                    </a:lnTo>
                    <a:lnTo>
                      <a:pt x="331109" y="422567"/>
                    </a:lnTo>
                    <a:lnTo>
                      <a:pt x="318188" y="395115"/>
                    </a:lnTo>
                    <a:close/>
                    <a:moveTo>
                      <a:pt x="30688" y="354745"/>
                    </a:moveTo>
                    <a:lnTo>
                      <a:pt x="22612" y="385427"/>
                    </a:lnTo>
                    <a:lnTo>
                      <a:pt x="518469" y="385427"/>
                    </a:lnTo>
                    <a:lnTo>
                      <a:pt x="508778" y="354745"/>
                    </a:lnTo>
                    <a:close/>
                    <a:moveTo>
                      <a:pt x="22612" y="340212"/>
                    </a:moveTo>
                    <a:lnTo>
                      <a:pt x="515239" y="340212"/>
                    </a:lnTo>
                    <a:cubicBezTo>
                      <a:pt x="521699" y="340212"/>
                      <a:pt x="526545" y="343442"/>
                      <a:pt x="528160" y="349901"/>
                    </a:cubicBezTo>
                    <a:lnTo>
                      <a:pt x="537851" y="388656"/>
                    </a:lnTo>
                    <a:cubicBezTo>
                      <a:pt x="539466" y="390271"/>
                      <a:pt x="539466" y="391886"/>
                      <a:pt x="539466" y="393501"/>
                    </a:cubicBezTo>
                    <a:lnTo>
                      <a:pt x="539466" y="417723"/>
                    </a:lnTo>
                    <a:cubicBezTo>
                      <a:pt x="539466" y="425797"/>
                      <a:pt x="533005" y="430641"/>
                      <a:pt x="526545" y="430641"/>
                    </a:cubicBezTo>
                    <a:lnTo>
                      <a:pt x="12921" y="430641"/>
                    </a:lnTo>
                    <a:cubicBezTo>
                      <a:pt x="6461" y="430641"/>
                      <a:pt x="0" y="425797"/>
                      <a:pt x="0" y="417723"/>
                    </a:cubicBezTo>
                    <a:lnTo>
                      <a:pt x="0" y="393501"/>
                    </a:lnTo>
                    <a:cubicBezTo>
                      <a:pt x="0" y="391886"/>
                      <a:pt x="0" y="390271"/>
                      <a:pt x="1615" y="388656"/>
                    </a:cubicBezTo>
                    <a:lnTo>
                      <a:pt x="9691" y="349901"/>
                    </a:lnTo>
                    <a:cubicBezTo>
                      <a:pt x="11306" y="343442"/>
                      <a:pt x="17767" y="340212"/>
                      <a:pt x="22612" y="340212"/>
                    </a:cubicBezTo>
                    <a:close/>
                    <a:moveTo>
                      <a:pt x="339174" y="171013"/>
                    </a:moveTo>
                    <a:cubicBezTo>
                      <a:pt x="340789" y="171013"/>
                      <a:pt x="340789" y="171013"/>
                      <a:pt x="340789" y="171013"/>
                    </a:cubicBezTo>
                    <a:lnTo>
                      <a:pt x="416685" y="191945"/>
                    </a:lnTo>
                    <a:cubicBezTo>
                      <a:pt x="416685" y="191945"/>
                      <a:pt x="418299" y="191945"/>
                      <a:pt x="418299" y="191945"/>
                    </a:cubicBezTo>
                    <a:cubicBezTo>
                      <a:pt x="418299" y="191945"/>
                      <a:pt x="418299" y="193556"/>
                      <a:pt x="418299" y="193556"/>
                    </a:cubicBezTo>
                    <a:cubicBezTo>
                      <a:pt x="418299" y="193556"/>
                      <a:pt x="418299" y="193556"/>
                      <a:pt x="418299" y="195166"/>
                    </a:cubicBezTo>
                    <a:lnTo>
                      <a:pt x="389233" y="204827"/>
                    </a:lnTo>
                    <a:lnTo>
                      <a:pt x="429603" y="245081"/>
                    </a:lnTo>
                    <a:cubicBezTo>
                      <a:pt x="429603" y="245081"/>
                      <a:pt x="429603" y="246691"/>
                      <a:pt x="429603" y="246691"/>
                    </a:cubicBezTo>
                    <a:lnTo>
                      <a:pt x="416685" y="261183"/>
                    </a:lnTo>
                    <a:cubicBezTo>
                      <a:pt x="415070" y="261183"/>
                      <a:pt x="413455" y="261183"/>
                      <a:pt x="413455" y="261183"/>
                    </a:cubicBezTo>
                    <a:lnTo>
                      <a:pt x="373085" y="220929"/>
                    </a:lnTo>
                    <a:lnTo>
                      <a:pt x="368240" y="254742"/>
                    </a:lnTo>
                    <a:cubicBezTo>
                      <a:pt x="366626" y="254742"/>
                      <a:pt x="366626" y="254742"/>
                      <a:pt x="366626" y="254742"/>
                    </a:cubicBezTo>
                    <a:cubicBezTo>
                      <a:pt x="365011" y="254742"/>
                      <a:pt x="365011" y="254742"/>
                      <a:pt x="365011" y="253132"/>
                    </a:cubicBezTo>
                    <a:lnTo>
                      <a:pt x="339174" y="172623"/>
                    </a:lnTo>
                    <a:cubicBezTo>
                      <a:pt x="339174" y="172623"/>
                      <a:pt x="339174" y="172623"/>
                      <a:pt x="339174" y="171013"/>
                    </a:cubicBezTo>
                    <a:close/>
                    <a:moveTo>
                      <a:pt x="50166" y="40313"/>
                    </a:moveTo>
                    <a:lnTo>
                      <a:pt x="50166" y="293479"/>
                    </a:lnTo>
                    <a:lnTo>
                      <a:pt x="491114" y="293479"/>
                    </a:lnTo>
                    <a:lnTo>
                      <a:pt x="491114" y="40313"/>
                    </a:lnTo>
                    <a:close/>
                    <a:moveTo>
                      <a:pt x="30783" y="0"/>
                    </a:moveTo>
                    <a:lnTo>
                      <a:pt x="510497" y="0"/>
                    </a:lnTo>
                    <a:cubicBezTo>
                      <a:pt x="521803" y="0"/>
                      <a:pt x="529879" y="9675"/>
                      <a:pt x="529879" y="20963"/>
                    </a:cubicBezTo>
                    <a:lnTo>
                      <a:pt x="529879" y="312829"/>
                    </a:lnTo>
                    <a:cubicBezTo>
                      <a:pt x="529879" y="324116"/>
                      <a:pt x="521803" y="332179"/>
                      <a:pt x="510497" y="332179"/>
                    </a:cubicBezTo>
                    <a:lnTo>
                      <a:pt x="30783" y="332179"/>
                    </a:lnTo>
                    <a:cubicBezTo>
                      <a:pt x="19477" y="332179"/>
                      <a:pt x="11401" y="324116"/>
                      <a:pt x="11401" y="312829"/>
                    </a:cubicBezTo>
                    <a:lnTo>
                      <a:pt x="11401" y="20963"/>
                    </a:lnTo>
                    <a:cubicBezTo>
                      <a:pt x="11401" y="9675"/>
                      <a:pt x="19477" y="0"/>
                      <a:pt x="307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 bIns="45720" lIns="91440" rIns="91440" tIns="45720" wrap="square">
                <a:normAutofit fontScale="92500" lnSpcReduction="20000"/>
              </a:bodyPr>
              <a:lstStyle>
                <a:defPPr>
                  <a:defRPr lang="zh-CN"/>
                </a:defPPr>
                <a:lvl1pPr algn="l" defTabSz="913765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3765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3765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3765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3765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3765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3765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3765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3765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sp>
          <p:nvSpPr>
            <p:cNvPr descr="66c7fc63-0823-472a-bb9e-96d99395be14" id="23" name="Title">
              <a:extLst>
                <a:ext uri="{FF2B5EF4-FFF2-40B4-BE49-F238E27FC236}">
                  <a16:creationId id="{F96A2E8C-B8F5-52C6-AE32-B6C9F1CCCF0A}"/>
                </a:ext>
              </a:extLst>
            </p:cNvPr>
            <p:cNvSpPr txBox="1"/>
            <p:nvPr/>
          </p:nvSpPr>
          <p:spPr>
            <a:xfrm flipV="false" flipH="false">
              <a:off x="658812" y="1130300"/>
              <a:ext cx="10874376" cy="988786"/>
            </a:xfrm>
            <a:prstGeom prst="rect">
              <a:avLst/>
            </a:prstGeom>
            <a:noFill/>
          </p:spPr>
          <p:txBody>
            <a:bodyPr anchor="t" anchorCtr="0" rtlCol="0" vert="horz" wrap="square">
              <a:normAutofit/>
            </a:bodyPr>
            <a:lstStyle/>
            <a:p>
              <a:pPr algn="l"/>
              <a:r>
                <a:rPr lang="en-US" b="true" i="false" u="none" sz="2400">
                  <a:solidFill>
                    <a:srgbClr val="000000"/>
                  </a:solidFill>
                  <a:ea typeface="OPPOSans B"/>
                </a:rPr>
                <a:t>行业需求推动技术发展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simple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A6BFF"/>
      </a:accent1>
      <a:accent2>
        <a:srgbClr val="65A3FF"/>
      </a:accent2>
      <a:accent3>
        <a:srgbClr val="FFD469"/>
      </a:accent3>
      <a:accent4>
        <a:srgbClr val="FFA199"/>
      </a:accent4>
      <a:accent5>
        <a:srgbClr val="9A9A9A"/>
      </a:accent5>
      <a:accent6>
        <a:srgbClr val="C9C9C9"/>
      </a:accent6>
      <a:hlink>
        <a:srgbClr val="4472C4"/>
      </a:hlink>
      <a:folHlink>
        <a:srgbClr val="BFBFBF"/>
      </a:folHlink>
    </a:clrScheme>
    <a:fontScheme name="iSlide">
      <a:majorFont>
        <a:latin typeface="OPPOSans H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Manager>每文</ap:Manager>
  <ap:Template>iSlide Presentation Template</ap:Template>
  <ap:Company>iSlide</ap:Company>
  <ap:TotalTime>1471</ap:TotalTime>
  <ap:Words>1069</ap:Words>
  <ap:Application>Microsoft Office PowerPoint</ap:Application>
  <ap:PresentationFormat>宽屏</ap:PresentationFormat>
  <ap:Paragraphs>118</ap:Paragraphs>
  <ap:Slides>12</ap:Slides>
  <ap:Notes>7</ap:Notes>
  <ap:HiddenSlides>7</ap:HiddenSlides>
  <ap:MMClips>0</ap:MMClips>
  <ap:ScaleCrop>false</ap:ScaleCrop>
  <ap:HeadingPairs>
    <vt:vector baseType="variant" size="6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ap:HeadingPairs>
  <ap:TitlesOfParts>
    <vt:vector baseType="lpstr" size="18">
      <vt:lpstr>OPPOSans B</vt:lpstr>
      <vt:lpstr>OPPOSans H</vt:lpstr>
      <vt:lpstr>OPPOSans R</vt:lpstr>
      <vt:lpstr>等线</vt:lpstr>
      <vt:lpstr>Arial</vt:lpstr>
      <vt:lpstr>Designed by iSlide</vt:lpstr>
      <vt:lpstr>智慧新纪元 能力新境界</vt:lpstr>
      <vt:lpstr>目录</vt:lpstr>
      <vt:lpstr>章节标题</vt:lpstr>
      <vt:lpstr>请输入您的内容页标题</vt:lpstr>
      <vt:lpstr>感谢观看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2024-11-12T16:00:00Z</dcterms:created>
  <dc:creator>每文</dc:creator>
  <cp:lastModifiedBy>每文</cp:lastModifiedBy>
  <cp:lastPrinted>2024-11-12T16:00:00Z</cp:lastPrinted>
  <dcterms:modified xsi:type="dcterms:W3CDTF">2024-11-12T16:00:00Z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d4d670a8-f031-47cf-9bd4-23a4e6bb2e91</vt:lpwstr>
  </property>
</Properties>
</file>