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1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64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7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58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68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18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1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83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32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5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51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AB78-FA85-4B44-8E1B-96C56451668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E1FA-B1A5-4786-937C-B7234BDC0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25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93186" y="1194302"/>
            <a:ext cx="1903445" cy="10823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Client 1</a:t>
            </a:r>
          </a:p>
          <a:p>
            <a:pPr algn="ctr"/>
            <a:r>
              <a:rPr lang="en-AU" dirty="0" smtClean="0"/>
              <a:t>(SIP phone)</a:t>
            </a:r>
          </a:p>
          <a:p>
            <a:pPr algn="ctr"/>
            <a:r>
              <a:rPr lang="en-AU" dirty="0" smtClean="0"/>
              <a:t>10.8.0.11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18951" y="3368336"/>
            <a:ext cx="1903445" cy="1082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Client 7</a:t>
            </a:r>
          </a:p>
          <a:p>
            <a:pPr algn="ctr"/>
            <a:r>
              <a:rPr lang="en-AU" dirty="0" smtClean="0"/>
              <a:t>(local computer)</a:t>
            </a:r>
          </a:p>
          <a:p>
            <a:pPr algn="ctr"/>
            <a:r>
              <a:rPr lang="en-AU" dirty="0" smtClean="0"/>
              <a:t>10.8.0.6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10182224" y="3368335"/>
            <a:ext cx="1903445" cy="1082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Client 3</a:t>
            </a:r>
          </a:p>
          <a:p>
            <a:pPr algn="ctr"/>
            <a:r>
              <a:rPr lang="en-AU" dirty="0" smtClean="0"/>
              <a:t>(Asterisk)</a:t>
            </a:r>
          </a:p>
          <a:p>
            <a:pPr algn="ctr"/>
            <a:r>
              <a:rPr lang="en-AU" dirty="0" smtClean="0"/>
              <a:t>10.8.0.8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40648" y="3368336"/>
            <a:ext cx="1903445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VPN Server</a:t>
            </a:r>
          </a:p>
          <a:p>
            <a:pPr algn="ctr"/>
            <a:r>
              <a:rPr lang="en-AU" dirty="0" smtClean="0"/>
              <a:t>(35.156.226.59)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4593186" y="5542369"/>
            <a:ext cx="1903445" cy="10823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Client 5</a:t>
            </a:r>
          </a:p>
          <a:p>
            <a:pPr algn="ctr"/>
            <a:r>
              <a:rPr lang="en-AU" dirty="0" smtClean="0"/>
              <a:t>(SIP phone)</a:t>
            </a:r>
          </a:p>
          <a:p>
            <a:pPr algn="ctr"/>
            <a:r>
              <a:rPr lang="en-AU" dirty="0" smtClean="0"/>
              <a:t>10.8.0.10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44093" y="5542369"/>
            <a:ext cx="1903445" cy="10823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Client 4</a:t>
            </a:r>
          </a:p>
          <a:p>
            <a:pPr algn="ctr"/>
            <a:r>
              <a:rPr lang="en-AU" dirty="0" smtClean="0"/>
              <a:t>(SIP phone)</a:t>
            </a:r>
          </a:p>
          <a:p>
            <a:pPr algn="ctr"/>
            <a:r>
              <a:rPr lang="en-AU" dirty="0" smtClean="0"/>
              <a:t>10.8.0.9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44093" y="1194303"/>
            <a:ext cx="1903445" cy="10823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Client 2</a:t>
            </a:r>
          </a:p>
          <a:p>
            <a:pPr algn="ctr"/>
            <a:r>
              <a:rPr lang="en-AU" dirty="0" smtClean="0"/>
              <a:t>(SIP phone)</a:t>
            </a:r>
          </a:p>
          <a:p>
            <a:pPr algn="ctr"/>
            <a:r>
              <a:rPr lang="en-AU" dirty="0" smtClean="0"/>
              <a:t>10.8.0.7</a:t>
            </a:r>
          </a:p>
        </p:txBody>
      </p:sp>
      <p:cxnSp>
        <p:nvCxnSpPr>
          <p:cNvPr id="13" name="Straight Arrow Connector 12"/>
          <p:cNvCxnSpPr>
            <a:stCxn id="4" idx="3"/>
            <a:endCxn id="8" idx="0"/>
          </p:cNvCxnSpPr>
          <p:nvPr/>
        </p:nvCxnSpPr>
        <p:spPr>
          <a:xfrm>
            <a:off x="6496631" y="1735478"/>
            <a:ext cx="895740" cy="1632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  <a:endCxn id="8" idx="0"/>
          </p:cNvCxnSpPr>
          <p:nvPr/>
        </p:nvCxnSpPr>
        <p:spPr>
          <a:xfrm flipH="1">
            <a:off x="7392371" y="1735479"/>
            <a:ext cx="951722" cy="1632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8" idx="3"/>
          </p:cNvCxnSpPr>
          <p:nvPr/>
        </p:nvCxnSpPr>
        <p:spPr>
          <a:xfrm flipH="1">
            <a:off x="8344093" y="3909511"/>
            <a:ext cx="183813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8" idx="2"/>
          </p:cNvCxnSpPr>
          <p:nvPr/>
        </p:nvCxnSpPr>
        <p:spPr>
          <a:xfrm flipH="1" flipV="1">
            <a:off x="7392371" y="4450687"/>
            <a:ext cx="951722" cy="1632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8" idx="2"/>
          </p:cNvCxnSpPr>
          <p:nvPr/>
        </p:nvCxnSpPr>
        <p:spPr>
          <a:xfrm flipV="1">
            <a:off x="6496631" y="4450687"/>
            <a:ext cx="895740" cy="1632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1"/>
          </p:cNvCxnSpPr>
          <p:nvPr/>
        </p:nvCxnSpPr>
        <p:spPr>
          <a:xfrm>
            <a:off x="5069047" y="3909511"/>
            <a:ext cx="13716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434" y="123825"/>
            <a:ext cx="3524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Whenever a client establishes a connection with the VPN server, the client receives an internal IP address (10.8.0.6)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If a SIP phones connects to the Asterisk server, the IP address in “sip show peer” should be the internal IP address (10.8.0.6).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How does the VPN server know to transfer packets from a SIP phone (10.8.0.11) to the Asterisk server</a:t>
            </a:r>
            <a:r>
              <a:rPr lang="en-AU" dirty="0" smtClean="0"/>
              <a:t>? </a:t>
            </a:r>
            <a:r>
              <a:rPr lang="en-AU" i="1" dirty="0" smtClean="0"/>
              <a:t>client-to-client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3078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6802" y="3368336"/>
            <a:ext cx="1903445" cy="1082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Softphone</a:t>
            </a:r>
          </a:p>
          <a:p>
            <a:pPr algn="ctr"/>
            <a:r>
              <a:rPr lang="en-AU" dirty="0" smtClean="0"/>
              <a:t>10.8.0.6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8515544" y="3368336"/>
            <a:ext cx="1903445" cy="1082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Asterisk</a:t>
            </a:r>
          </a:p>
          <a:p>
            <a:pPr algn="ctr"/>
            <a:r>
              <a:rPr lang="en-AU" dirty="0"/>
              <a:t>52.87.148.169</a:t>
            </a:r>
            <a:endParaRPr lang="en-AU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4926173" y="3368336"/>
            <a:ext cx="1903445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VPN Server</a:t>
            </a:r>
          </a:p>
          <a:p>
            <a:pPr algn="ctr"/>
            <a:r>
              <a:rPr lang="en-AU" dirty="0" smtClean="0"/>
              <a:t>(35.156.226.59)</a:t>
            </a:r>
            <a:endParaRPr lang="en-AU" dirty="0"/>
          </a:p>
        </p:txBody>
      </p:sp>
      <p:cxnSp>
        <p:nvCxnSpPr>
          <p:cNvPr id="25" name="Straight Arrow Connector 24"/>
          <p:cNvCxnSpPr>
            <a:stCxn id="5" idx="3"/>
            <a:endCxn id="8" idx="1"/>
          </p:cNvCxnSpPr>
          <p:nvPr/>
        </p:nvCxnSpPr>
        <p:spPr>
          <a:xfrm>
            <a:off x="3240247" y="3909512"/>
            <a:ext cx="1685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64954" y="3583221"/>
            <a:ext cx="162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Secure </a:t>
            </a:r>
          </a:p>
          <a:p>
            <a:pPr algn="ctr"/>
            <a:r>
              <a:rPr lang="en-AU" dirty="0" smtClean="0"/>
              <a:t>through </a:t>
            </a:r>
            <a:r>
              <a:rPr lang="en-AU" dirty="0" err="1" smtClean="0"/>
              <a:t>vpn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6966842" y="3583220"/>
            <a:ext cx="1411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Unsecure</a:t>
            </a:r>
          </a:p>
          <a:p>
            <a:pPr algn="ctr"/>
            <a:r>
              <a:rPr lang="en-AU" dirty="0"/>
              <a:t>o</a:t>
            </a:r>
            <a:r>
              <a:rPr lang="en-AU" dirty="0" smtClean="0"/>
              <a:t>ver internet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310758" y="542925"/>
            <a:ext cx="307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/>
              <a:t>Current situation</a:t>
            </a:r>
          </a:p>
        </p:txBody>
      </p:sp>
      <p:cxnSp>
        <p:nvCxnSpPr>
          <p:cNvPr id="20" name="Straight Arrow Connector 19"/>
          <p:cNvCxnSpPr>
            <a:stCxn id="8" idx="3"/>
            <a:endCxn id="6" idx="1"/>
          </p:cNvCxnSpPr>
          <p:nvPr/>
        </p:nvCxnSpPr>
        <p:spPr>
          <a:xfrm>
            <a:off x="6829618" y="3909512"/>
            <a:ext cx="1685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7566" y="2247397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Softphone registered with IP address 35.156.226.59</a:t>
            </a:r>
          </a:p>
          <a:p>
            <a:pPr algn="ctr"/>
            <a:r>
              <a:rPr lang="en-AU" dirty="0" smtClean="0"/>
              <a:t> (sip show peers)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949366" y="5189472"/>
            <a:ext cx="42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Communication between the VPN server and Asterisk is unsecure because it runs</a:t>
            </a:r>
          </a:p>
          <a:p>
            <a:r>
              <a:rPr lang="en-AU" dirty="0" smtClean="0"/>
              <a:t>on the internet rather than through a VPN tunnel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90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35656" y="4126216"/>
            <a:ext cx="1903445" cy="1082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SIP phone</a:t>
            </a:r>
            <a:endParaRPr lang="en-AU" dirty="0" smtClean="0"/>
          </a:p>
          <a:p>
            <a:pPr algn="ctr"/>
            <a:r>
              <a:rPr lang="en-AU" dirty="0" smtClean="0"/>
              <a:t>10.8.0.6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8910960" y="4126215"/>
            <a:ext cx="1903445" cy="1082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Asterisk</a:t>
            </a:r>
            <a:endParaRPr lang="en-AU" dirty="0" smtClean="0"/>
          </a:p>
          <a:p>
            <a:pPr algn="ctr"/>
            <a:r>
              <a:rPr lang="en-AU" dirty="0"/>
              <a:t>52.87.148.169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9594" y="1407730"/>
            <a:ext cx="1903445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VPN Server</a:t>
            </a:r>
          </a:p>
          <a:p>
            <a:pPr algn="ctr"/>
            <a:r>
              <a:rPr lang="en-AU" dirty="0" smtClean="0"/>
              <a:t>(35.156.226.59)</a:t>
            </a:r>
            <a:endParaRPr lang="en-AU" dirty="0"/>
          </a:p>
        </p:txBody>
      </p:sp>
      <p:cxnSp>
        <p:nvCxnSpPr>
          <p:cNvPr id="25" name="Straight Arrow Connector 24"/>
          <p:cNvCxnSpPr>
            <a:stCxn id="5" idx="3"/>
            <a:endCxn id="8" idx="1"/>
          </p:cNvCxnSpPr>
          <p:nvPr/>
        </p:nvCxnSpPr>
        <p:spPr>
          <a:xfrm flipV="1">
            <a:off x="3339101" y="1948906"/>
            <a:ext cx="1810493" cy="2718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53583" y="2166914"/>
            <a:ext cx="151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Secure </a:t>
            </a:r>
          </a:p>
          <a:p>
            <a:pPr algn="ctr"/>
            <a:r>
              <a:rPr lang="en-AU" dirty="0" smtClean="0"/>
              <a:t>through VPN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053039" y="1948905"/>
            <a:ext cx="1857921" cy="2718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3577191" y="2813244"/>
            <a:ext cx="1572403" cy="8706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Internet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7632769" y="2414418"/>
            <a:ext cx="162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Unsecure</a:t>
            </a:r>
            <a:endParaRPr lang="en-AU" dirty="0"/>
          </a:p>
        </p:txBody>
      </p:sp>
      <p:sp>
        <p:nvSpPr>
          <p:cNvPr id="27" name="Cloud 26"/>
          <p:cNvSpPr/>
          <p:nvPr/>
        </p:nvSpPr>
        <p:spPr>
          <a:xfrm>
            <a:off x="7053039" y="2869671"/>
            <a:ext cx="1572403" cy="8706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Internet</a:t>
            </a:r>
            <a:endParaRPr lang="en-AU" dirty="0"/>
          </a:p>
        </p:txBody>
      </p:sp>
      <p:sp>
        <p:nvSpPr>
          <p:cNvPr id="12" name="Rounded Rectangle 11"/>
          <p:cNvSpPr/>
          <p:nvPr/>
        </p:nvSpPr>
        <p:spPr>
          <a:xfrm>
            <a:off x="5149594" y="5531728"/>
            <a:ext cx="1903445" cy="1082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local computer</a:t>
            </a:r>
            <a:endParaRPr lang="en-AU" dirty="0" smtClean="0"/>
          </a:p>
          <a:p>
            <a:pPr algn="ctr"/>
            <a:r>
              <a:rPr lang="en-AU" dirty="0" smtClean="0"/>
              <a:t>10.8.0.7</a:t>
            </a:r>
            <a:endParaRPr lang="en-AU" dirty="0"/>
          </a:p>
        </p:txBody>
      </p:sp>
      <p:cxnSp>
        <p:nvCxnSpPr>
          <p:cNvPr id="9" name="Straight Arrow Connector 8"/>
          <p:cNvCxnSpPr>
            <a:stCxn id="12" idx="0"/>
            <a:endCxn id="8" idx="2"/>
          </p:cNvCxnSpPr>
          <p:nvPr/>
        </p:nvCxnSpPr>
        <p:spPr>
          <a:xfrm flipV="1">
            <a:off x="6101317" y="2490081"/>
            <a:ext cx="0" cy="304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5315113" y="3683890"/>
            <a:ext cx="1572403" cy="8706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Internet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197316" y="4369126"/>
            <a:ext cx="151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Secure </a:t>
            </a:r>
          </a:p>
          <a:p>
            <a:pPr algn="ctr"/>
            <a:r>
              <a:rPr lang="en-AU" dirty="0" smtClean="0"/>
              <a:t>through VPN</a:t>
            </a:r>
          </a:p>
        </p:txBody>
      </p:sp>
      <p:cxnSp>
        <p:nvCxnSpPr>
          <p:cNvPr id="11" name="Straight Arrow Connector 10"/>
          <p:cNvCxnSpPr>
            <a:stCxn id="12" idx="1"/>
            <a:endCxn id="5" idx="2"/>
          </p:cNvCxnSpPr>
          <p:nvPr/>
        </p:nvCxnSpPr>
        <p:spPr>
          <a:xfrm flipH="1" flipV="1">
            <a:off x="2387379" y="5208567"/>
            <a:ext cx="2762215" cy="86433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0290" y="5690749"/>
            <a:ext cx="3728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Ping 10.8.0.6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Ping 10.8.0.7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Configure SIP phone from browser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4310758" y="542925"/>
            <a:ext cx="307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/>
              <a:t>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81520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6802" y="3368336"/>
            <a:ext cx="1903445" cy="1082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Softphone</a:t>
            </a:r>
          </a:p>
          <a:p>
            <a:pPr algn="ctr"/>
            <a:r>
              <a:rPr lang="en-AU" dirty="0" smtClean="0"/>
              <a:t>10.8.0.6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8515544" y="3368336"/>
            <a:ext cx="1903445" cy="1082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VPN client</a:t>
            </a:r>
          </a:p>
          <a:p>
            <a:pPr algn="ctr"/>
            <a:r>
              <a:rPr lang="en-AU" dirty="0" smtClean="0"/>
              <a:t>(Asterisk)</a:t>
            </a:r>
          </a:p>
          <a:p>
            <a:pPr algn="ctr"/>
            <a:r>
              <a:rPr lang="en-AU" dirty="0" smtClean="0"/>
              <a:t>10.8.0.7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26173" y="3368336"/>
            <a:ext cx="1903445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VPN Server</a:t>
            </a:r>
          </a:p>
          <a:p>
            <a:pPr algn="ctr"/>
            <a:r>
              <a:rPr lang="en-AU" dirty="0" smtClean="0"/>
              <a:t>(35.156.226.59)</a:t>
            </a:r>
            <a:endParaRPr lang="en-AU" dirty="0"/>
          </a:p>
        </p:txBody>
      </p:sp>
      <p:cxnSp>
        <p:nvCxnSpPr>
          <p:cNvPr id="25" name="Straight Arrow Connector 24"/>
          <p:cNvCxnSpPr>
            <a:stCxn id="5" idx="3"/>
            <a:endCxn id="8" idx="1"/>
          </p:cNvCxnSpPr>
          <p:nvPr/>
        </p:nvCxnSpPr>
        <p:spPr>
          <a:xfrm>
            <a:off x="3240247" y="3909512"/>
            <a:ext cx="1685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64954" y="3583221"/>
            <a:ext cx="162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Secure </a:t>
            </a:r>
          </a:p>
          <a:p>
            <a:pPr algn="ctr"/>
            <a:r>
              <a:rPr lang="en-AU" dirty="0" smtClean="0"/>
              <a:t>through VPN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310758" y="542925"/>
            <a:ext cx="2838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/>
              <a:t>Target situation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57566" y="2247397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Softphone registered with IP address 10.8.0.6</a:t>
            </a:r>
          </a:p>
          <a:p>
            <a:pPr algn="ctr"/>
            <a:r>
              <a:rPr lang="en-AU" dirty="0" smtClean="0"/>
              <a:t> (sip show peers)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6854126" y="3583221"/>
            <a:ext cx="162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Secure </a:t>
            </a:r>
          </a:p>
          <a:p>
            <a:pPr algn="ctr"/>
            <a:r>
              <a:rPr lang="en-AU" dirty="0" smtClean="0"/>
              <a:t>through VPN</a:t>
            </a:r>
            <a:endParaRPr lang="en-AU" dirty="0"/>
          </a:p>
        </p:txBody>
      </p:sp>
      <p:cxnSp>
        <p:nvCxnSpPr>
          <p:cNvPr id="4" name="Straight Arrow Connector 3"/>
          <p:cNvCxnSpPr>
            <a:stCxn id="6" idx="1"/>
            <a:endCxn id="8" idx="3"/>
          </p:cNvCxnSpPr>
          <p:nvPr/>
        </p:nvCxnSpPr>
        <p:spPr>
          <a:xfrm flipH="1">
            <a:off x="6829618" y="3909512"/>
            <a:ext cx="1685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0457" y="4991863"/>
            <a:ext cx="5766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How important is it to make the connection </a:t>
            </a:r>
          </a:p>
          <a:p>
            <a:r>
              <a:rPr lang="en-AU" dirty="0" smtClean="0"/>
              <a:t>between VPN and Asterisk secure through VPN</a:t>
            </a:r>
            <a:r>
              <a:rPr lang="en-AU" dirty="0" smtClean="0"/>
              <a:t>?</a:t>
            </a:r>
          </a:p>
          <a:p>
            <a:r>
              <a:rPr lang="en-AU" i="1" dirty="0" smtClean="0"/>
              <a:t>Not really, configuring phone through VPN is still possible. </a:t>
            </a:r>
          </a:p>
          <a:p>
            <a:r>
              <a:rPr lang="en-AU" i="1" dirty="0" smtClean="0"/>
              <a:t>Only communication is unsecure between VPN and Asterisk.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14099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270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Bout, Roy (AU - Sydney)</dc:creator>
  <cp:lastModifiedBy>Bout, Roy (AU - Sydney)</cp:lastModifiedBy>
  <cp:revision>22</cp:revision>
  <dcterms:created xsi:type="dcterms:W3CDTF">2017-05-24T22:34:55Z</dcterms:created>
  <dcterms:modified xsi:type="dcterms:W3CDTF">2017-05-25T11:17:35Z</dcterms:modified>
</cp:coreProperties>
</file>