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219700" cy="37798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91">
          <p15:clr>
            <a:srgbClr val="A4A3A4"/>
          </p15:clr>
        </p15:guide>
        <p15:guide id="2" pos="16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C9098-A041-4B45-95BB-58DFE9A1F927}">
  <a:tblStyle styleId="{013C9098-A041-4B45-95BB-58DFE9A1F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445" y="86"/>
      </p:cViewPr>
      <p:guideLst>
        <p:guide orient="horz" pos="1191"/>
        <p:guide pos="16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61665" y="685800"/>
            <a:ext cx="4735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2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45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38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35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05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85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1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07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cc893fd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55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cc893fd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7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7944" y="547194"/>
            <a:ext cx="4864200" cy="15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7939" y="2082822"/>
            <a:ext cx="48642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77939" y="812900"/>
            <a:ext cx="4864200" cy="14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77939" y="2316596"/>
            <a:ext cx="48642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7939" y="1580677"/>
            <a:ext cx="48642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77939" y="327052"/>
            <a:ext cx="48642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7939" y="846963"/>
            <a:ext cx="4864200" cy="25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77939" y="327052"/>
            <a:ext cx="48642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7939" y="846963"/>
            <a:ext cx="2283600" cy="25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758654" y="846963"/>
            <a:ext cx="2283600" cy="25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77939" y="327052"/>
            <a:ext cx="48642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77939" y="408315"/>
            <a:ext cx="1602900" cy="5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77939" y="1021228"/>
            <a:ext cx="1602900" cy="23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79867" y="330819"/>
            <a:ext cx="3635400" cy="30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610000" y="-92"/>
            <a:ext cx="2610000" cy="37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51565" y="906270"/>
            <a:ext cx="230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51565" y="2060003"/>
            <a:ext cx="2309100" cy="9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819793" y="532129"/>
            <a:ext cx="2190300" cy="27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77939" y="3109084"/>
            <a:ext cx="3424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7939" y="327052"/>
            <a:ext cx="48642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939" y="846963"/>
            <a:ext cx="4864200" cy="25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836639" y="3427036"/>
            <a:ext cx="3132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2803286395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105 -屍體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105房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警衛室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辦公室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R8425阿忠房間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61612"/>
              </p:ext>
            </p:extLst>
          </p:nvPr>
        </p:nvGraphicFramePr>
        <p:xfrm>
          <a:off x="111450" y="997405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748341"/>
              </p:ext>
            </p:extLst>
          </p:nvPr>
        </p:nvGraphicFramePr>
        <p:xfrm>
          <a:off x="111450" y="2377021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11450" y="3537181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07B0576-F9AF-69B0-354A-A74F9C5BB72D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8E20C16A-E9C5-392D-9C75-2F97DA5A6CD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4185188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R70108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F41BA83E-1A81-31D3-3139-7B1C01F6F3E9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graphicFrame>
        <p:nvGraphicFramePr>
          <p:cNvPr id="10" name="Google Shape;54;p13">
            <a:extLst>
              <a:ext uri="{FF2B5EF4-FFF2-40B4-BE49-F238E27FC236}">
                <a16:creationId xmlns:a16="http://schemas.microsoft.com/office/drawing/2014/main" id="{925C901D-01DA-A1FA-D119-3738ECB3B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8531166"/>
              </p:ext>
            </p:extLst>
          </p:nvPr>
        </p:nvGraphicFramePr>
        <p:xfrm>
          <a:off x="111450" y="77661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53E291-346A-AC32-FD5E-A3ED75F62052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471CA35-5E31-71FC-EEE3-28D58BFBBA43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48F868-0815-8B65-98DB-23A13E42BBB5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7D92D9-F55B-3F10-5838-AE75BB72A944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16" name="Google Shape;54;p13">
              <a:extLst>
                <a:ext uri="{FF2B5EF4-FFF2-40B4-BE49-F238E27FC236}">
                  <a16:creationId xmlns:a16="http://schemas.microsoft.com/office/drawing/2014/main" id="{8DEE1E53-B32D-04F8-B09D-1C7B6CE9EF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4309841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支援前線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7" name="Google Shape;55;p13">
              <a:extLst>
                <a:ext uri="{FF2B5EF4-FFF2-40B4-BE49-F238E27FC236}">
                  <a16:creationId xmlns:a16="http://schemas.microsoft.com/office/drawing/2014/main" id="{159AF542-9DAF-46D5-BD1F-7F8CA7FE9A16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3475257762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674185"/>
              </p:ext>
            </p:extLst>
          </p:nvPr>
        </p:nvGraphicFramePr>
        <p:xfrm>
          <a:off x="111450" y="82342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479852"/>
              </p:ext>
            </p:extLst>
          </p:nvPr>
        </p:nvGraphicFramePr>
        <p:xfrm>
          <a:off x="111450" y="1002086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384904"/>
              </p:ext>
            </p:extLst>
          </p:nvPr>
        </p:nvGraphicFramePr>
        <p:xfrm>
          <a:off x="111450" y="2381702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3138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2F56C1-5EDE-6704-B976-D60D65B7806E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2" name="Google Shape;54;p13">
              <a:extLst>
                <a:ext uri="{FF2B5EF4-FFF2-40B4-BE49-F238E27FC236}">
                  <a16:creationId xmlns:a16="http://schemas.microsoft.com/office/drawing/2014/main" id="{75688E40-A82C-03CB-70BF-126734AA36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5077155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lang="en-US" altLang="zh-TW"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3C2F4511-0CD2-C395-6D60-EF28E23646C8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06D541-7FA5-E00A-CABB-FFDD5F401353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F36DCF-934E-5C0B-2638-17B1796F52E8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092FD7-9FC7-9C3E-B40C-CB7A0AA287E7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265113-F76E-E0F6-1C21-0E97DC0088BD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BDCEC22B-7691-5079-1529-6A945BF161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4707576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支援前線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3D4DFE03-1521-FE22-45C9-971E62F2F7FA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67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3760065963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813523"/>
              </p:ext>
            </p:extLst>
          </p:nvPr>
        </p:nvGraphicFramePr>
        <p:xfrm>
          <a:off x="111450" y="77661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20233"/>
              </p:ext>
            </p:extLst>
          </p:nvPr>
        </p:nvGraphicFramePr>
        <p:xfrm>
          <a:off x="111450" y="997405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573001"/>
              </p:ext>
            </p:extLst>
          </p:nvPr>
        </p:nvGraphicFramePr>
        <p:xfrm>
          <a:off x="111450" y="2377021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25393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E48D9E3-4697-386C-91D2-70EB519AFFCB}"/>
              </a:ext>
            </a:extLst>
          </p:cNvPr>
          <p:cNvGrpSpPr/>
          <p:nvPr/>
        </p:nvGrpSpPr>
        <p:grpSpPr>
          <a:xfrm>
            <a:off x="3554298" y="294983"/>
            <a:ext cx="1526400" cy="2170341"/>
            <a:chOff x="2670507" y="-124259"/>
            <a:chExt cx="1075963" cy="2320185"/>
          </a:xfrm>
        </p:grpSpPr>
        <p:graphicFrame>
          <p:nvGraphicFramePr>
            <p:cNvPr id="19" name="Google Shape;54;p13">
              <a:extLst>
                <a:ext uri="{FF2B5EF4-FFF2-40B4-BE49-F238E27FC236}">
                  <a16:creationId xmlns:a16="http://schemas.microsoft.com/office/drawing/2014/main" id="{333D8B3E-5DC6-2491-750A-1537D5D834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2299202"/>
                </p:ext>
              </p:extLst>
            </p:nvPr>
          </p:nvGraphicFramePr>
          <p:xfrm>
            <a:off x="2670507" y="140870"/>
            <a:ext cx="1075963" cy="205505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12783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 七館一樓教室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1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19622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20" name="Google Shape;55;p13">
              <a:extLst>
                <a:ext uri="{FF2B5EF4-FFF2-40B4-BE49-F238E27FC236}">
                  <a16:creationId xmlns:a16="http://schemas.microsoft.com/office/drawing/2014/main" id="{A549BCAF-C764-39E1-C11E-52C7B14455FD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2E9209C-195D-8FE5-3DA0-3761A902919E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FC49CE-64D8-B118-B2D5-447491274FE7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48BF382-7429-5354-814E-24C48960BFB7}"/>
              </a:ext>
            </a:extLst>
          </p:cNvPr>
          <p:cNvSpPr txBox="1"/>
          <p:nvPr/>
        </p:nvSpPr>
        <p:spPr>
          <a:xfrm>
            <a:off x="3505001" y="2487797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3094ED-C09C-07DE-8527-586F27BB637E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17" name="Google Shape;54;p13">
              <a:extLst>
                <a:ext uri="{FF2B5EF4-FFF2-40B4-BE49-F238E27FC236}">
                  <a16:creationId xmlns:a16="http://schemas.microsoft.com/office/drawing/2014/main" id="{154BF53A-43EB-916B-5231-517B07530F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1363524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支援前線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9B35EE2D-5DF9-7995-481C-FF88C07C2469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2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2166221365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631243"/>
              </p:ext>
            </p:extLst>
          </p:nvPr>
        </p:nvGraphicFramePr>
        <p:xfrm>
          <a:off x="111450" y="77661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905862"/>
              </p:ext>
            </p:extLst>
          </p:nvPr>
        </p:nvGraphicFramePr>
        <p:xfrm>
          <a:off x="111450" y="997405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723697"/>
              </p:ext>
            </p:extLst>
          </p:nvPr>
        </p:nvGraphicFramePr>
        <p:xfrm>
          <a:off x="111450" y="2377021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19297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D2FF006-5933-FF5A-9818-FF01D076CD8C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6" name="Google Shape;54;p13">
              <a:extLst>
                <a:ext uri="{FF2B5EF4-FFF2-40B4-BE49-F238E27FC236}">
                  <a16:creationId xmlns:a16="http://schemas.microsoft.com/office/drawing/2014/main" id="{1FA48535-8B43-91C1-8960-96B890223A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62201678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7" name="Google Shape;55;p13">
              <a:extLst>
                <a:ext uri="{FF2B5EF4-FFF2-40B4-BE49-F238E27FC236}">
                  <a16:creationId xmlns:a16="http://schemas.microsoft.com/office/drawing/2014/main" id="{1B0A4E9A-4B88-5076-1DF4-15E4C3B609C2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2AD3C6-0EB6-A348-FBB7-C6929FFFA035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687384-AE37-6020-D506-B63D5A822647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A2DA49-2679-2FA6-95F9-83F5A55B331C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096DD5A-9EC3-873B-8AF6-F3A8BC6BC99B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CC35A678-602E-1569-2EB5-52C054191B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8394254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支援前線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52FE5A31-F527-4FB2-39D2-21AD86ADC8A5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73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3952321297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7382346"/>
              </p:ext>
            </p:extLst>
          </p:nvPr>
        </p:nvGraphicFramePr>
        <p:xfrm>
          <a:off x="111450" y="82342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159872"/>
              </p:ext>
            </p:extLst>
          </p:nvPr>
        </p:nvGraphicFramePr>
        <p:xfrm>
          <a:off x="111450" y="1002086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18521"/>
              </p:ext>
            </p:extLst>
          </p:nvPr>
        </p:nvGraphicFramePr>
        <p:xfrm>
          <a:off x="111450" y="2381702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3138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8FA5F8B-C136-D73F-01DB-F671387A7C4E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4" name="Google Shape;54;p13">
              <a:extLst>
                <a:ext uri="{FF2B5EF4-FFF2-40B4-BE49-F238E27FC236}">
                  <a16:creationId xmlns:a16="http://schemas.microsoft.com/office/drawing/2014/main" id="{146A106D-840D-BB71-4A34-732C4F6F883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6032707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5" name="Google Shape;55;p13">
              <a:extLst>
                <a:ext uri="{FF2B5EF4-FFF2-40B4-BE49-F238E27FC236}">
                  <a16:creationId xmlns:a16="http://schemas.microsoft.com/office/drawing/2014/main" id="{155C7E7B-59AC-CE12-2489-4320FAFA09BA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0385B3-EE74-32A1-27C9-26CC175A46B1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3CFCD24-D371-D276-C710-E75F95A14B04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7C9603-025C-A63A-FB59-68B88D92FAEB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D43BAB9-369A-C538-D1F1-2A098BC2C288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7FD436BC-318B-F1FC-CDED-6CBC7126D0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4707576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支援前線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9C63DF10-C8C6-9932-4A27-5CD3A971967B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4150951823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510981"/>
              </p:ext>
            </p:extLst>
          </p:nvPr>
        </p:nvGraphicFramePr>
        <p:xfrm>
          <a:off x="111450" y="82342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809016"/>
              </p:ext>
            </p:extLst>
          </p:nvPr>
        </p:nvGraphicFramePr>
        <p:xfrm>
          <a:off x="111450" y="1002086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651023"/>
              </p:ext>
            </p:extLst>
          </p:nvPr>
        </p:nvGraphicFramePr>
        <p:xfrm>
          <a:off x="111450" y="2381702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3138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1CF80D5-C413-F222-165F-ED012C8B126D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2" name="Google Shape;54;p13">
              <a:extLst>
                <a:ext uri="{FF2B5EF4-FFF2-40B4-BE49-F238E27FC236}">
                  <a16:creationId xmlns:a16="http://schemas.microsoft.com/office/drawing/2014/main" id="{1406B85C-942B-2212-886D-C152F0DDA0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46521944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1190EE83-3756-ADCB-5EBB-A7BB34375928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FE8DA5-0840-20DC-8FE7-D7559148DD92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D7CB01-E7BF-C6D9-C6F5-69698CF2D1EE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EE5164-B29C-BCBE-31D5-5B3C1B72A970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A7C282B-84AB-9758-68A6-F1F31116CA36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11844841-9324-86CD-DDBF-B28C41FBE7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8394254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支援前線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ED566F4C-EF3E-B5CD-EB33-3EF3F029397E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23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170245105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105 -屍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366390"/>
              </p:ext>
            </p:extLst>
          </p:nvPr>
        </p:nvGraphicFramePr>
        <p:xfrm>
          <a:off x="111450" y="65469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379564"/>
              </p:ext>
            </p:extLst>
          </p:nvPr>
        </p:nvGraphicFramePr>
        <p:xfrm>
          <a:off x="111450" y="985213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361506"/>
              </p:ext>
            </p:extLst>
          </p:nvPr>
        </p:nvGraphicFramePr>
        <p:xfrm>
          <a:off x="111450" y="2364829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1739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5208F17-253C-3FFF-A2CF-B1240B929D79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4" name="Google Shape;54;p13">
              <a:extLst>
                <a:ext uri="{FF2B5EF4-FFF2-40B4-BE49-F238E27FC236}">
                  <a16:creationId xmlns:a16="http://schemas.microsoft.com/office/drawing/2014/main" id="{497CE7F1-973C-9133-0C75-5D82EC92C0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6621722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5" name="Google Shape;55;p13">
              <a:extLst>
                <a:ext uri="{FF2B5EF4-FFF2-40B4-BE49-F238E27FC236}">
                  <a16:creationId xmlns:a16="http://schemas.microsoft.com/office/drawing/2014/main" id="{602A0869-D924-CE39-A948-7EF9901345E7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A31444-ABBD-8FE6-6CDF-AFBDF12E1AE6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6AB018-D2DC-F31D-DE09-5E7B992A24AC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6461BD0-EA97-CC8F-D6C4-2032EDA60900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6C58C22-2F71-3434-E4FB-645F1920D273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6C11E4F0-DAAF-91B7-7CBE-DF2040640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4707576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支援前線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03F6EBD4-C52C-982F-48BC-790C18F2685E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339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2172673640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744511"/>
              </p:ext>
            </p:extLst>
          </p:nvPr>
        </p:nvGraphicFramePr>
        <p:xfrm>
          <a:off x="111450" y="71565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770997"/>
              </p:ext>
            </p:extLst>
          </p:nvPr>
        </p:nvGraphicFramePr>
        <p:xfrm>
          <a:off x="111450" y="991309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043448"/>
              </p:ext>
            </p:extLst>
          </p:nvPr>
        </p:nvGraphicFramePr>
        <p:xfrm>
          <a:off x="111450" y="2370925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20605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C0B78FE-719B-EC64-F58B-AF750D8FC21D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2" name="Google Shape;54;p13">
              <a:extLst>
                <a:ext uri="{FF2B5EF4-FFF2-40B4-BE49-F238E27FC236}">
                  <a16:creationId xmlns:a16="http://schemas.microsoft.com/office/drawing/2014/main" id="{0CD5CE70-13B6-4663-4CE0-71CF91E45EF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2022594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99DFCF43-8CD5-138D-F66C-E44DD65EEBFC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4E795F-260C-2E2C-69E8-5306D2A44C06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0760F3-B12B-A22A-956B-C6CED111BFA0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9206D6-FAFA-9EB0-7CDA-54D6B8BB77DD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80C9086-FFBE-EB02-05E1-583806D99ADF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395C972B-02C2-4293-6662-9E27A222C7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4707576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支援前線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1DC53FBC-08E6-D2A9-5E20-0B7FF54CF6C0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40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4140283424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627198"/>
              </p:ext>
            </p:extLst>
          </p:nvPr>
        </p:nvGraphicFramePr>
        <p:xfrm>
          <a:off x="111450" y="82342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044642"/>
              </p:ext>
            </p:extLst>
          </p:nvPr>
        </p:nvGraphicFramePr>
        <p:xfrm>
          <a:off x="111450" y="1002086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103149"/>
              </p:ext>
            </p:extLst>
          </p:nvPr>
        </p:nvGraphicFramePr>
        <p:xfrm>
          <a:off x="111450" y="2381702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3138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5A1ACD-708A-E433-AF06-141FD35F7480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4" name="Google Shape;54;p13">
              <a:extLst>
                <a:ext uri="{FF2B5EF4-FFF2-40B4-BE49-F238E27FC236}">
                  <a16:creationId xmlns:a16="http://schemas.microsoft.com/office/drawing/2014/main" id="{7A9A1BD8-8CFA-BA11-514E-DFFBC3CD8D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7193316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六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三館前空地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5" name="Google Shape;55;p13">
              <a:extLst>
                <a:ext uri="{FF2B5EF4-FFF2-40B4-BE49-F238E27FC236}">
                  <a16:creationId xmlns:a16="http://schemas.microsoft.com/office/drawing/2014/main" id="{C92E957C-348C-7DF7-CDC5-80CC9D17F1BD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367D42-7135-FE5F-90C4-7B934DFED690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375F486-EE40-4DF2-05A3-AB3E015CFA0A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DE58D5-4002-236D-0945-920A3142BD6E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9EC4E69-94B5-CDCF-7116-3ED3E9A446A4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79745716-5D1B-F3BF-C4A9-A59DF6DA20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8394254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支援前線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2628ABA9-A028-4279-92FD-41C0CCBD3F8C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55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C01702A-8DE7-0CA4-468F-55ADB9FA2F54}"/>
              </a:ext>
            </a:extLst>
          </p:cNvPr>
          <p:cNvGrpSpPr/>
          <p:nvPr/>
        </p:nvGrpSpPr>
        <p:grpSpPr>
          <a:xfrm>
            <a:off x="1951050" y="274638"/>
            <a:ext cx="1526400" cy="2794424"/>
            <a:chOff x="2670507" y="-124259"/>
            <a:chExt cx="1075961" cy="2794424"/>
          </a:xfrm>
        </p:grpSpPr>
        <p:graphicFrame>
          <p:nvGraphicFramePr>
            <p:cNvPr id="54" name="Google Shape;54;p13"/>
            <p:cNvGraphicFramePr/>
            <p:nvPr>
              <p:extLst>
                <p:ext uri="{D42A27DB-BD31-4B8C-83A1-F6EECF244321}">
                  <p14:modId xmlns:p14="http://schemas.microsoft.com/office/powerpoint/2010/main" val="3405224612"/>
                </p:ext>
              </p:extLst>
            </p:nvPr>
          </p:nvGraphicFramePr>
          <p:xfrm>
            <a:off x="2670507" y="140869"/>
            <a:ext cx="1075961" cy="2529296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時間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活六 支線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19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R8629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辦公室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天河書局 角落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活四涼亭某教室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R8428 105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房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20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10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B1 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警衛室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25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R8425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阿忠房間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40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endPara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21</a:t>
                        </a:r>
                        <a:r>
                          <a:rPr lang="en-US" altLang="zh-TW" sz="800" b="1" dirty="0"/>
                          <a:t>:</a:t>
                        </a:r>
                        <a:r>
                          <a:rPr lang="zh-TW" sz="800" b="1" dirty="0"/>
                          <a:t>55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活五 </a:t>
                        </a:r>
                        <a:r>
                          <a:rPr lang="en-US" altLang="zh-TW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105 -</a:t>
                        </a: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屍體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</a:tbl>
            </a:graphicData>
          </a:graphic>
        </p:graphicFrame>
        <p:sp>
          <p:nvSpPr>
            <p:cNvPr id="55" name="Google Shape;55;p13"/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 b="1" dirty="0"/>
                <a:t>闖關遊戲</a:t>
              </a:r>
              <a:endParaRPr sz="800" b="1" dirty="0"/>
            </a:p>
          </p:txBody>
        </p:sp>
      </p:grpSp>
      <p:graphicFrame>
        <p:nvGraphicFramePr>
          <p:cNvPr id="3" name="Google Shape;54;p13">
            <a:extLst>
              <a:ext uri="{FF2B5EF4-FFF2-40B4-BE49-F238E27FC236}">
                <a16:creationId xmlns:a16="http://schemas.microsoft.com/office/drawing/2014/main" id="{9F154093-4125-14DB-A27F-48CDBF302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746584"/>
              </p:ext>
            </p:extLst>
          </p:nvPr>
        </p:nvGraphicFramePr>
        <p:xfrm>
          <a:off x="111450" y="82342"/>
          <a:ext cx="1735200" cy="919744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6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9/16 </a:t>
                      </a:r>
                      <a:r>
                        <a:rPr lang="zh-TW" altLang="en-US" sz="800" b="1" dirty="0"/>
                        <a:t>（五）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17:50-18:00</a:t>
                      </a:r>
                      <a:endParaRPr lang="en-US"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活五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集合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18:00-19:30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破冰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19:30-22:00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闖關遊戲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DB38AB08-E412-2658-A2D9-74A1EAB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559014"/>
              </p:ext>
            </p:extLst>
          </p:nvPr>
        </p:nvGraphicFramePr>
        <p:xfrm>
          <a:off x="111450" y="1002086"/>
          <a:ext cx="1735200" cy="1379616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9/17 </a:t>
                      </a:r>
                      <a:r>
                        <a:rPr lang="zh-TW" altLang="en-US" sz="800" b="1" dirty="0"/>
                        <a:t>（六）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大地遊戲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RPG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換衣服</a:t>
                      </a:r>
                      <a:r>
                        <a:rPr lang="en-US" altLang="zh-TW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+</a:t>
                      </a: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18:30-19:00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晚會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630099272"/>
                  </a:ext>
                </a:extLst>
              </a:tr>
            </a:tbl>
          </a:graphicData>
        </a:graphic>
      </p:graphicFrame>
      <p:graphicFrame>
        <p:nvGraphicFramePr>
          <p:cNvPr id="5" name="Google Shape;54;p13">
            <a:extLst>
              <a:ext uri="{FF2B5EF4-FFF2-40B4-BE49-F238E27FC236}">
                <a16:creationId xmlns:a16="http://schemas.microsoft.com/office/drawing/2014/main" id="{0081C64C-965C-2AD4-5793-56207608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827803"/>
              </p:ext>
            </p:extLst>
          </p:nvPr>
        </p:nvGraphicFramePr>
        <p:xfrm>
          <a:off x="111450" y="2381702"/>
          <a:ext cx="1735200" cy="1149680"/>
        </p:xfrm>
        <a:graphic>
          <a:graphicData uri="http://schemas.openxmlformats.org/drawingml/2006/table">
            <a:tbl>
              <a:tblPr>
                <a:noFill/>
                <a:tableStyleId>{013C9098-A041-4B45-95BB-58DFE9A1F927}</a:tableStyleId>
              </a:tblPr>
              <a:tblGrid>
                <a:gridCol w="809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9/18 </a:t>
                      </a:r>
                      <a:r>
                        <a:rPr lang="zh-TW" altLang="en-US" sz="800" b="1" dirty="0"/>
                        <a:t>（日）</a:t>
                      </a:r>
                      <a:endParaRPr lang="zh-TW" sz="800" b="1" dirty="0"/>
                    </a:p>
                  </a:txBody>
                  <a:tcPr marL="126250" marR="126250" marT="66200" marB="66200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 b="1" dirty="0"/>
                        <a:t>地點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09:00-12:00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斯名牌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</a:t>
                      </a:r>
                      <a:r>
                        <a:rPr lang="en-US" altLang="zh-TW" sz="800" b="1" dirty="0"/>
                        <a:t>2</a:t>
                      </a:r>
                      <a:r>
                        <a:rPr lang="en-US" sz="800" b="1" dirty="0"/>
                        <a:t>:</a:t>
                      </a:r>
                      <a:r>
                        <a:rPr lang="en-US" altLang="zh-TW" sz="800" b="1" dirty="0"/>
                        <a:t>0</a:t>
                      </a:r>
                      <a:r>
                        <a:rPr lang="en-US" sz="800" b="1" dirty="0"/>
                        <a:t>0-</a:t>
                      </a:r>
                      <a:r>
                        <a:rPr lang="en-US" altLang="zh-TW" sz="800" b="1" dirty="0"/>
                        <a:t>13</a:t>
                      </a:r>
                      <a:r>
                        <a:rPr lang="en-US" sz="800" b="1" dirty="0"/>
                        <a:t>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午餐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800" b="1" dirty="0"/>
                        <a:t>13:00-17:00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賭場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1690944296"/>
                  </a:ext>
                </a:extLst>
              </a:tr>
              <a:tr h="22909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/>
                        <a:t>17:00-</a:t>
                      </a:r>
                      <a:r>
                        <a:rPr lang="en-US" altLang="zh-TW" sz="800" b="1" dirty="0"/>
                        <a:t>18:30</a:t>
                      </a:r>
                      <a:endParaRPr sz="800" b="1" dirty="0"/>
                    </a:p>
                  </a:txBody>
                  <a:tcPr marL="126250" marR="126250" marT="66200" marB="662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結業典禮</a:t>
                      </a:r>
                      <a:endParaRPr sz="800" b="1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126250" marR="126250" marT="66200" marB="66200"/>
                </a:tc>
                <a:extLst>
                  <a:ext uri="{0D108BD9-81ED-4DB2-BD59-A6C34878D82A}">
                    <a16:rowId xmlns:a16="http://schemas.microsoft.com/office/drawing/2014/main" val="32512686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A5BC73AB-A3D9-425B-6395-71879EADB7D7}"/>
              </a:ext>
            </a:extLst>
          </p:cNvPr>
          <p:cNvSpPr txBox="1"/>
          <p:nvPr/>
        </p:nvSpPr>
        <p:spPr>
          <a:xfrm>
            <a:off x="123947" y="3531382"/>
            <a:ext cx="1710205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（六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日 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07:50-09:00</a:t>
            </a:r>
            <a:r>
              <a:rPr lang="zh-TW" altLang="en-US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早操</a:t>
            </a:r>
            <a:r>
              <a:rPr lang="en-US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+</a:t>
            </a:r>
            <a:r>
              <a:rPr lang="zh-TW" altLang="zh-TW" sz="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早餐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 panose="020B0604030504040204" pitchFamily="34" charset="-120"/>
              </a:rPr>
              <a:t>）</a:t>
            </a:r>
            <a:endParaRPr lang="zh-TW" altLang="zh-TW" sz="8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268B931-5CC9-D91E-96D8-2C24C6C37C34}"/>
              </a:ext>
            </a:extLst>
          </p:cNvPr>
          <p:cNvGrpSpPr/>
          <p:nvPr/>
        </p:nvGrpSpPr>
        <p:grpSpPr>
          <a:xfrm>
            <a:off x="3581850" y="274638"/>
            <a:ext cx="1526400" cy="2104616"/>
            <a:chOff x="2670507" y="-124259"/>
            <a:chExt cx="1075961" cy="2104616"/>
          </a:xfrm>
        </p:grpSpPr>
        <p:graphicFrame>
          <p:nvGraphicFramePr>
            <p:cNvPr id="12" name="Google Shape;54;p13">
              <a:extLst>
                <a:ext uri="{FF2B5EF4-FFF2-40B4-BE49-F238E27FC236}">
                  <a16:creationId xmlns:a16="http://schemas.microsoft.com/office/drawing/2014/main" id="{8C6EDE5F-86CB-D5FD-51CE-3FE5E7A9DA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7887376"/>
                </p:ext>
              </p:extLst>
            </p:nvPr>
          </p:nvGraphicFramePr>
          <p:xfrm>
            <a:off x="2670507" y="140869"/>
            <a:ext cx="1075961" cy="183948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55622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7017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關卡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四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七館一樓教室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五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七館左側水泥地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七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思新石路上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三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草地旁的紅磚道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二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二館前面空地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一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七館前水泥地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八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七館後側水泥地</a:t>
                        </a:r>
                        <a:endParaRPr sz="800" b="1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endParaRP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6BC3A9C5-8E93-790F-1EA8-E32BD307A7B0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大地</a:t>
              </a:r>
              <a:r>
                <a:rPr lang="zh-TW" sz="800" b="1" dirty="0"/>
                <a:t>遊戲</a:t>
              </a:r>
              <a:endParaRPr sz="800" b="1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791F05-9BE5-08D9-C207-4AB7533B5569}"/>
              </a:ext>
            </a:extLst>
          </p:cNvPr>
          <p:cNvSpPr txBox="1"/>
          <p:nvPr/>
        </p:nvSpPr>
        <p:spPr>
          <a:xfrm>
            <a:off x="2726747" y="77661"/>
            <a:ext cx="1710205" cy="24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第九小隊</a:t>
            </a:r>
            <a:endParaRPr lang="zh-TW" altLang="zh-TW" sz="1200" b="0" i="0" u="none" strike="noStrike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4F1066-F3FA-15B3-1893-820AD889D359}"/>
              </a:ext>
            </a:extLst>
          </p:cNvPr>
          <p:cNvSpPr txBox="1"/>
          <p:nvPr/>
        </p:nvSpPr>
        <p:spPr>
          <a:xfrm>
            <a:off x="1874201" y="3069062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空格可選擇進入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R8430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 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169AF0-F057-716A-8052-A2A0E28C77B8}"/>
              </a:ext>
            </a:extLst>
          </p:cNvPr>
          <p:cNvSpPr txBox="1"/>
          <p:nvPr/>
        </p:nvSpPr>
        <p:spPr>
          <a:xfrm>
            <a:off x="3505001" y="2377021"/>
            <a:ext cx="1680097" cy="1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80000"/>
              </a:lnSpc>
            </a:pP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一關限時</a:t>
            </a:r>
            <a:r>
              <a: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0980B2A-80E0-4E70-0AE9-AF9ED225FEFF}"/>
              </a:ext>
            </a:extLst>
          </p:cNvPr>
          <p:cNvGrpSpPr/>
          <p:nvPr/>
        </p:nvGrpSpPr>
        <p:grpSpPr>
          <a:xfrm>
            <a:off x="3581850" y="2592060"/>
            <a:ext cx="1526400" cy="954936"/>
            <a:chOff x="2670507" y="-124259"/>
            <a:chExt cx="1075961" cy="954936"/>
          </a:xfrm>
        </p:grpSpPr>
        <p:graphicFrame>
          <p:nvGraphicFramePr>
            <p:cNvPr id="8" name="Google Shape;54;p13">
              <a:extLst>
                <a:ext uri="{FF2B5EF4-FFF2-40B4-BE49-F238E27FC236}">
                  <a16:creationId xmlns:a16="http://schemas.microsoft.com/office/drawing/2014/main" id="{2281119A-61F4-5469-5443-C5F401E95A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8394254"/>
                </p:ext>
              </p:extLst>
            </p:nvPr>
          </p:nvGraphicFramePr>
          <p:xfrm>
            <a:off x="2670507" y="140869"/>
            <a:ext cx="1075961" cy="689808"/>
          </p:xfrm>
          <a:graphic>
            <a:graphicData uri="http://schemas.openxmlformats.org/drawingml/2006/table">
              <a:tbl>
                <a:tblPr>
                  <a:noFill/>
                  <a:tableStyleId>{013C9098-A041-4B45-95BB-58DFE9A1F927}</a:tableStyleId>
                </a:tblPr>
                <a:tblGrid>
                  <a:gridCol w="6761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023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順序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sz="800" b="1" dirty="0"/>
                          <a:t>地點</a:t>
                        </a:r>
                        <a:endParaRPr sz="800" b="1" dirty="0"/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/>
                          <a:t>支援前線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樂學基地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9745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zh-TW" altLang="en-US" sz="800" b="1" dirty="0"/>
                          <a:t>撕名牌</a:t>
                        </a:r>
                      </a:p>
                    </a:txBody>
                    <a:tcPr marL="126250" marR="126250" marT="66200" marB="66200"/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Tx/>
                          <a:buFont typeface="Arial"/>
                          <a:buNone/>
                          <a:tabLst/>
                          <a:defRPr/>
                        </a:pPr>
                        <a:r>
                          <a:rPr lang="zh-TW" altLang="en-US" sz="800" b="1" dirty="0">
                            <a:latin typeface="Microsoft JhengHei"/>
                            <a:ea typeface="Microsoft JhengHei"/>
                            <a:cs typeface="Microsoft JhengHei"/>
                            <a:sym typeface="Microsoft JhengHei"/>
                          </a:rPr>
                          <a:t>體育館</a:t>
                        </a:r>
                      </a:p>
                    </a:txBody>
                    <a:tcPr marL="126250" marR="126250" marT="66200" marB="66200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Google Shape;55;p13">
              <a:extLst>
                <a:ext uri="{FF2B5EF4-FFF2-40B4-BE49-F238E27FC236}">
                  <a16:creationId xmlns:a16="http://schemas.microsoft.com/office/drawing/2014/main" id="{4AD77187-9A45-CB59-9783-6F4A794BFF30}"/>
                </a:ext>
              </a:extLst>
            </p:cNvPr>
            <p:cNvSpPr txBox="1"/>
            <p:nvPr/>
          </p:nvSpPr>
          <p:spPr>
            <a:xfrm>
              <a:off x="2879388" y="-124259"/>
              <a:ext cx="658200" cy="307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800" b="1" dirty="0"/>
                <a:t>順序</a:t>
              </a:r>
              <a:endParaRPr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9930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1825</Words>
  <Application>Microsoft Office PowerPoint</Application>
  <PresentationFormat>自訂</PresentationFormat>
  <Paragraphs>760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紫郡 黃</cp:lastModifiedBy>
  <cp:revision>5</cp:revision>
  <cp:lastPrinted>2022-08-29T10:05:31Z</cp:lastPrinted>
  <dcterms:modified xsi:type="dcterms:W3CDTF">2022-09-24T14:16:24Z</dcterms:modified>
</cp:coreProperties>
</file>