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A1E10-711D-07A9-1BD1-95D40983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E04E20-DB8F-B7D6-84EF-A4724264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AEFB3-A863-09D3-0C2D-A83F48F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19CA6-3019-9F1A-66C3-31306C77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A9AFD-B0AF-AC36-9D2F-CD25353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16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A514A-DE5F-A13D-F150-58AF17B1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331042-99E5-F743-89FA-B2FDC33A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F00349-F4E7-31D5-BF6E-E16C4183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C3EFA-254C-9BA4-F02A-259E1C6C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8239A6-EFCE-A341-B863-502FB166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4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08DB6B-1465-25DE-C2F4-A999F676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6BB130-00CE-13C2-6DCD-0E928FB4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D3AD1A-B3B5-A9AF-6DB3-77FCBD58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054972-EC00-26A6-5A44-C4B58B6A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3C6A5-1E9E-B96E-2684-42B64F8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97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DAE69-AB95-F0ED-8050-5901F958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57A99-C54A-FE95-6101-C206AA85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47843-C94B-41B4-2B40-CA735C84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DBD5F6-7220-0EF5-68D0-46C93A98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FDD9D1-8224-6440-C3B1-AF840432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1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DD8C2-9281-B37F-EFDF-191745B1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DACF-DA8B-5D62-EF85-BD886357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AECC-6EEC-4D73-E151-ECAD080B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8B915-ED59-72EB-9073-63BAE16B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8CBC0-542B-FB5D-4F58-8C6B23E4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6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6A12C-FD16-AE77-F713-30F1644C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6F9FB-70BF-1B21-C0B6-A2805F78B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0337B4-D1BD-A666-DD03-5FFC587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B2382-7F81-5C07-B9E6-493BB2C7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BEBCDD-468E-61FC-5DCD-583F54BB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FA48A-708D-4953-368D-FDC15AC0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14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8A7DA-45E8-C753-955E-84D6967D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BD5F9-D8E4-11AE-7004-1809D76F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C5CEC-706C-68B6-7FF7-97DD8556F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8A4E92-53FB-B025-1DB1-7D32F9F9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CB414F-81FE-6667-B9AB-AA44E44A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D0087D-1B3F-F078-FCF2-35AC622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BB0924-B856-E66F-36A4-6A9E0483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86093A-70F9-223C-74D9-35A7EA8C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7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B3681-9310-4F7C-4664-FEAFBBA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4C111A-9254-DB4A-0D28-67B945D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F69B7F-DB71-956B-6A7F-C44FD2E1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0C1E68-3738-FD01-6932-12213422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6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2AE764-6436-60DF-8B27-A1184DBF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4C327E-7904-7A4F-EE9F-00B5A657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979985-DDF9-9BF9-7A03-F7FFCF7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C5220-2BB1-C3AE-BC11-2CC458BC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975E5-B3BF-24FC-0794-3FCDD779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5E7B31-CB22-1934-9E72-7DC016A29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B108-5D30-EFA0-B978-E0C3797F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18EA7B-30DE-E987-44BB-FB110F80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481F60-681A-B575-B387-1844865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9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6FFEE-2106-5E3A-5F35-31DAF7C6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8F7CF1-50A8-16AF-E417-41C14EDE8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7503D2-CDC9-F8EE-9A0E-B26DAB38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F82FD7-36B4-C0E7-CDC2-65E3856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B3CD5D-AAA5-6700-7817-77311504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4BFE5F-1446-FA88-B994-3A50B49E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4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B97CF3-5681-4043-B2E6-8D4F192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627A14-40A9-42AD-F5FB-785EC71F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6EEB4-6D54-D032-4F86-F55E6242E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AD6D-FF40-4B42-9866-9B71E4A6689A}" type="datetimeFigureOut">
              <a:rPr lang="zh-TW" altLang="en-US" smtClean="0"/>
              <a:t>2022/8/28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4E9BD-A714-EF62-A5EB-E9C94A49B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46FC3-D95E-AAE4-4661-910DA335C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F916-216E-490A-94C5-80F0322131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D14E5-047C-F0E9-5E8E-2415FC641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17DCD-2261-D313-8C2C-4B6F5799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A3EA42-59B4-32D2-9D12-911BE1C2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8527BA-8ED7-AFDC-4772-3B39325BB927}"/>
              </a:ext>
            </a:extLst>
          </p:cNvPr>
          <p:cNvSpPr txBox="1"/>
          <p:nvPr/>
        </p:nvSpPr>
        <p:spPr>
          <a:xfrm>
            <a:off x="8229598" y="4996973"/>
            <a:ext cx="322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蔣經國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當鋪老闆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司令台附近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0AAC5-4C48-8B9C-131F-1C7FAD26DF84}"/>
              </a:ext>
            </a:extLst>
          </p:cNvPr>
          <p:cNvSpPr txBox="1"/>
          <p:nvPr/>
        </p:nvSpPr>
        <p:spPr>
          <a:xfrm>
            <a:off x="4364256" y="2690336"/>
            <a:ext cx="322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蛇丸</a:t>
            </a:r>
            <a:endParaRPr lang="en-US" altLang="zh-TW" sz="1800" dirty="0">
              <a:effectLst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胡椒的朋友，因太胖所以需要減肥藥，希望大家去幫他找。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體育館廁所附近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D95BDC-5895-0062-DF12-D36C3A8553C7}"/>
              </a:ext>
            </a:extLst>
          </p:cNvPr>
          <p:cNvSpPr txBox="1"/>
          <p:nvPr/>
        </p:nvSpPr>
        <p:spPr>
          <a:xfrm>
            <a:off x="8205537" y="2690336"/>
            <a:ext cx="3224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牛排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製藥大師，會利用找到的配方製作出藥品。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早餐店前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E3F651-7989-1941-D64A-41F96F95534C}"/>
              </a:ext>
            </a:extLst>
          </p:cNvPr>
          <p:cNvSpPr txBox="1"/>
          <p:nvPr/>
        </p:nvSpPr>
        <p:spPr>
          <a:xfrm>
            <a:off x="529390" y="4996973"/>
            <a:ext cx="322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蒼藍割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一個實力高強的醫生，身上有一些絕妙配方，一生致力搞垮艾莉莎莎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保健室附近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6FFF92-C498-89B1-C215-BBE4E7D2E05C}"/>
              </a:ext>
            </a:extLst>
          </p:cNvPr>
          <p:cNvSpPr txBox="1"/>
          <p:nvPr/>
        </p:nvSpPr>
        <p:spPr>
          <a:xfrm>
            <a:off x="4379494" y="4996973"/>
            <a:ext cx="3224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阿霞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一個神奇的巫師，神出鬼沒的</a:t>
            </a:r>
            <a:endParaRPr lang="en-US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未知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9416F6-F5EC-63CF-C058-A71AA2B05C1E}"/>
              </a:ext>
            </a:extLst>
          </p:cNvPr>
          <p:cNvSpPr txBox="1"/>
          <p:nvPr/>
        </p:nvSpPr>
        <p:spPr>
          <a:xfrm>
            <a:off x="569896" y="2690336"/>
            <a:ext cx="322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胡椒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蛇丸的好朋友，希望蛇丸</a:t>
            </a:r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減肥</a:t>
            </a:r>
            <a:endParaRPr lang="en-US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早餐店前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6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02D72A-0239-012A-E0BC-BDE60799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09D781-6A7E-EC0C-5BEE-D6A494D0F7E0}"/>
              </a:ext>
            </a:extLst>
          </p:cNvPr>
          <p:cNvSpPr txBox="1"/>
          <p:nvPr/>
        </p:nvSpPr>
        <p:spPr>
          <a:xfrm>
            <a:off x="548640" y="2581255"/>
            <a:ext cx="3210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阿</a:t>
            </a:r>
            <a:r>
              <a:rPr lang="zh-TW" altLang="en-US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翔</a:t>
            </a:r>
            <a:endParaRPr lang="en-US" altLang="zh-TW" sz="1800" kern="100" dirty="0"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除了會偷吃桌上的食物  還可能會犯下一些無法挽回的錯誤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體育館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0DC1DE-AF1F-BBE6-AD23-D2FBF628CC9B}"/>
              </a:ext>
            </a:extLst>
          </p:cNvPr>
          <p:cNvSpPr txBox="1"/>
          <p:nvPr/>
        </p:nvSpPr>
        <p:spPr>
          <a:xfrm>
            <a:off x="4307840" y="2581255"/>
            <a:ext cx="3210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瓜哥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喜歡吃剉冰，也喜歡跟人玩遊戲</a:t>
            </a:r>
            <a:endParaRPr lang="en-US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操場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AB798B8-6260-3FF2-BEB2-5CD718CC4F3C}"/>
              </a:ext>
            </a:extLst>
          </p:cNvPr>
          <p:cNvSpPr txBox="1"/>
          <p:nvPr/>
        </p:nvSpPr>
        <p:spPr>
          <a:xfrm>
            <a:off x="8178131" y="2551390"/>
            <a:ext cx="3130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五佰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一線實力歌手，隨時在開演唱會，若有人在他面前唱歌，會燃起他的勝負慾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廣場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107ECA-BA1A-AEFA-C526-72BCC2DD7A7C}"/>
              </a:ext>
            </a:extLst>
          </p:cNvPr>
          <p:cNvSpPr txBox="1"/>
          <p:nvPr/>
        </p:nvSpPr>
        <p:spPr>
          <a:xfrm>
            <a:off x="588611" y="5036332"/>
            <a:ext cx="3130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鄧麗君</a:t>
            </a:r>
            <a:endParaRPr lang="en-US" altLang="zh-TW" sz="1800" kern="100" dirty="0"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東西常被暴牙的笨弟弟當掉拿去圓夢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女宿前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8024F2-F791-1B11-0979-D05FE2E8F31C}"/>
              </a:ext>
            </a:extLst>
          </p:cNvPr>
          <p:cNvSpPr txBox="1"/>
          <p:nvPr/>
        </p:nvSpPr>
        <p:spPr>
          <a:xfrm>
            <a:off x="4387783" y="5036332"/>
            <a:ext cx="3130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鄧佳華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鄧麗君的弟弟，因拍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TWAV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需要資金，把</a:t>
            </a:r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藥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賣給了當鋪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體育館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11FDA1-246D-C6E2-0CCD-A8FA50B642EF}"/>
              </a:ext>
            </a:extLst>
          </p:cNvPr>
          <p:cNvSpPr txBox="1"/>
          <p:nvPr/>
        </p:nvSpPr>
        <p:spPr>
          <a:xfrm>
            <a:off x="8178130" y="5036331"/>
            <a:ext cx="3130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郭富債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搶劫犯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專門搶劫各式各樣的罐子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，老花眼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體育館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2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9A892-966E-E710-5303-38922872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032A92-7032-BCCD-1B35-7FD612216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71F3ED-E198-24D5-B4F6-BD680D81618D}"/>
              </a:ext>
            </a:extLst>
          </p:cNvPr>
          <p:cNvSpPr txBox="1"/>
          <p:nvPr/>
        </p:nvSpPr>
        <p:spPr>
          <a:xfrm>
            <a:off x="1887888" y="3535680"/>
            <a:ext cx="3130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郭富城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沒有錢的窮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狗仔，</a:t>
            </a:r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身上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</a:t>
            </a:r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很多人的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外流照</a:t>
            </a:r>
            <a:r>
              <a:rPr lang="zh-TW" alt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，想當初還是家喻戶曉的歌手演員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體育館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0480B2-CBF3-274B-C26E-48F630CF15DB}"/>
              </a:ext>
            </a:extLst>
          </p:cNvPr>
          <p:cNvSpPr txBox="1"/>
          <p:nvPr/>
        </p:nvSpPr>
        <p:spPr>
          <a:xfrm>
            <a:off x="6906393" y="3621585"/>
            <a:ext cx="3130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劉德華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最終大魔王，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掌管整個世界</a:t>
            </a:r>
            <a:endParaRPr lang="en-US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可能出沒地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樂基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2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291</Words>
  <Application>Microsoft Office PowerPoint</Application>
  <PresentationFormat>寬螢幕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 Chen</dc:creator>
  <cp:lastModifiedBy>PH Chen</cp:lastModifiedBy>
  <cp:revision>1</cp:revision>
  <dcterms:created xsi:type="dcterms:W3CDTF">2022-08-28T15:19:31Z</dcterms:created>
  <dcterms:modified xsi:type="dcterms:W3CDTF">2022-08-28T15:42:31Z</dcterms:modified>
</cp:coreProperties>
</file>