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E2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40B6B-8EAB-427A-8F42-644FAE47C055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2EE2-BECD-4B91-B58D-5F7BE4FAE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4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13e94f5878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13e94f5878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別忘了休息時間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只要可以促進小隊之間交流，破冰遊戲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457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9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0"/>
          <p:cNvGrpSpPr/>
          <p:nvPr/>
        </p:nvGrpSpPr>
        <p:grpSpPr>
          <a:xfrm flipH="1"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797" name="Google Shape;797;p3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9" name="Google Shape;819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2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91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2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2BB2-43C7-4DE5-96BE-2112C333BD3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7800-9C3B-4E39-B5DE-BFC01E7E6A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15580"/>
              </p:ext>
            </p:extLst>
          </p:nvPr>
        </p:nvGraphicFramePr>
        <p:xfrm>
          <a:off x="1681016" y="1005992"/>
          <a:ext cx="8488220" cy="47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055">
                  <a:extLst>
                    <a:ext uri="{9D8B030D-6E8A-4147-A177-3AD203B41FA5}">
                      <a16:colId xmlns:a16="http://schemas.microsoft.com/office/drawing/2014/main" val="1162839721"/>
                    </a:ext>
                  </a:extLst>
                </a:gridCol>
                <a:gridCol w="2122055">
                  <a:extLst>
                    <a:ext uri="{9D8B030D-6E8A-4147-A177-3AD203B41FA5}">
                      <a16:colId xmlns:a16="http://schemas.microsoft.com/office/drawing/2014/main" val="2545664064"/>
                    </a:ext>
                  </a:extLst>
                </a:gridCol>
                <a:gridCol w="2122055">
                  <a:extLst>
                    <a:ext uri="{9D8B030D-6E8A-4147-A177-3AD203B41FA5}">
                      <a16:colId xmlns:a16="http://schemas.microsoft.com/office/drawing/2014/main" val="778979127"/>
                    </a:ext>
                  </a:extLst>
                </a:gridCol>
                <a:gridCol w="2122055">
                  <a:extLst>
                    <a:ext uri="{9D8B030D-6E8A-4147-A177-3AD203B41FA5}">
                      <a16:colId xmlns:a16="http://schemas.microsoft.com/office/drawing/2014/main" val="2889764461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9/16</a:t>
                      </a:r>
                      <a:endParaRPr lang="zh-TW" altLang="en-US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9/17</a:t>
                      </a:r>
                      <a:endParaRPr lang="zh-TW" altLang="en-US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9/18</a:t>
                      </a:r>
                      <a:endParaRPr lang="zh-TW" altLang="en-US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98148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7:50-8:20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ysClr val="windowText" lastClr="000000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9095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8:20-9:00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上課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09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9:00-12:00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大地遊戲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斯名牌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018955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12:00-13:00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714570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13:00-17:00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水大地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RPG</a:t>
                      </a:r>
                      <a:endParaRPr lang="zh-TW" altLang="en-US" sz="2000" b="1" dirty="0" smtClean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8624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18:00-19:30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+</a:t>
                      </a: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破冰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結業典禮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161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19:30-22:00</a:t>
                      </a:r>
                      <a:endParaRPr lang="zh-TW" altLang="en-US" b="1" dirty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闖關遊戲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滾回宿舍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756899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3796145" y="1616364"/>
            <a:ext cx="2115128" cy="572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955;p62"/>
          <p:cNvGrpSpPr/>
          <p:nvPr/>
        </p:nvGrpSpPr>
        <p:grpSpPr>
          <a:xfrm rot="726852">
            <a:off x="6664607" y="5586558"/>
            <a:ext cx="1384308" cy="678764"/>
            <a:chOff x="4345425" y="2175475"/>
            <a:chExt cx="800750" cy="176025"/>
          </a:xfrm>
        </p:grpSpPr>
        <p:sp>
          <p:nvSpPr>
            <p:cNvPr id="13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2520"/>
              </p:ext>
            </p:extLst>
          </p:nvPr>
        </p:nvGraphicFramePr>
        <p:xfrm>
          <a:off x="2004289" y="553414"/>
          <a:ext cx="7832437" cy="56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661">
                  <a:extLst>
                    <a:ext uri="{9D8B030D-6E8A-4147-A177-3AD203B41FA5}">
                      <a16:colId xmlns:a16="http://schemas.microsoft.com/office/drawing/2014/main" val="3840165926"/>
                    </a:ext>
                  </a:extLst>
                </a:gridCol>
                <a:gridCol w="4939776">
                  <a:extLst>
                    <a:ext uri="{9D8B030D-6E8A-4147-A177-3AD203B41FA5}">
                      <a16:colId xmlns:a16="http://schemas.microsoft.com/office/drawing/2014/main" val="3747650198"/>
                    </a:ext>
                  </a:extLst>
                </a:gridCol>
              </a:tblGrid>
              <a:tr h="62932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9/16</a:t>
                      </a:r>
                      <a:endParaRPr lang="zh-TW" altLang="en-US" sz="2000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43291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7:50-8:20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64487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8:20-9:00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上課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19481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9:00-12:00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210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12:00-13:00</a:t>
                      </a:r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02482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13:00-17:00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811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17:50-18:00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集合點名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+</a:t>
                      </a: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主持說明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83662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18:00-19:30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+</a:t>
                      </a: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破冰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02534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19:30-22:00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(</a:t>
                      </a:r>
                      <a:r>
                        <a:rPr lang="zh-TW" altLang="en-US" sz="16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視情況延後</a:t>
                      </a:r>
                      <a:r>
                        <a:rPr lang="en-US" altLang="zh-TW" sz="16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)</a:t>
                      </a:r>
                      <a:endParaRPr lang="zh-TW" altLang="en-US" sz="16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闖關遊戲</a:t>
                      </a:r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24762"/>
                  </a:ext>
                </a:extLst>
              </a:tr>
            </a:tbl>
          </a:graphicData>
        </a:graphic>
      </p:graphicFrame>
      <p:cxnSp>
        <p:nvCxnSpPr>
          <p:cNvPr id="16" name="直線接點 15"/>
          <p:cNvCxnSpPr/>
          <p:nvPr/>
        </p:nvCxnSpPr>
        <p:spPr>
          <a:xfrm>
            <a:off x="4895271" y="1200730"/>
            <a:ext cx="4941455" cy="6003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1955;p62"/>
          <p:cNvGrpSpPr/>
          <p:nvPr/>
        </p:nvGrpSpPr>
        <p:grpSpPr>
          <a:xfrm rot="726852">
            <a:off x="9296158" y="1614631"/>
            <a:ext cx="1384308" cy="678764"/>
            <a:chOff x="4345425" y="2175475"/>
            <a:chExt cx="800750" cy="176025"/>
          </a:xfrm>
        </p:grpSpPr>
        <p:sp>
          <p:nvSpPr>
            <p:cNvPr id="25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" name="Google Shape;1955;p62"/>
          <p:cNvGrpSpPr/>
          <p:nvPr/>
        </p:nvGrpSpPr>
        <p:grpSpPr>
          <a:xfrm rot="726852">
            <a:off x="3464094" y="2232979"/>
            <a:ext cx="1384308" cy="678764"/>
            <a:chOff x="4345425" y="2175475"/>
            <a:chExt cx="800750" cy="176025"/>
          </a:xfrm>
        </p:grpSpPr>
        <p:sp>
          <p:nvSpPr>
            <p:cNvPr id="28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" name="Google Shape;1955;p62"/>
          <p:cNvGrpSpPr/>
          <p:nvPr/>
        </p:nvGrpSpPr>
        <p:grpSpPr>
          <a:xfrm rot="726852">
            <a:off x="3490936" y="987222"/>
            <a:ext cx="1384308" cy="678764"/>
            <a:chOff x="4345425" y="2175475"/>
            <a:chExt cx="800750" cy="176025"/>
          </a:xfrm>
        </p:grpSpPr>
        <p:sp>
          <p:nvSpPr>
            <p:cNvPr id="22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" name="Google Shape;1955;p62"/>
          <p:cNvGrpSpPr/>
          <p:nvPr/>
        </p:nvGrpSpPr>
        <p:grpSpPr>
          <a:xfrm rot="726852">
            <a:off x="9269316" y="4136447"/>
            <a:ext cx="1384308" cy="678764"/>
            <a:chOff x="4345425" y="2175475"/>
            <a:chExt cx="800750" cy="176025"/>
          </a:xfrm>
        </p:grpSpPr>
        <p:sp>
          <p:nvSpPr>
            <p:cNvPr id="10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" name="Google Shape;1955;p62"/>
          <p:cNvGrpSpPr/>
          <p:nvPr/>
        </p:nvGrpSpPr>
        <p:grpSpPr>
          <a:xfrm rot="726852">
            <a:off x="9269316" y="2890549"/>
            <a:ext cx="1384308" cy="678764"/>
            <a:chOff x="4345425" y="2175475"/>
            <a:chExt cx="800750" cy="176025"/>
          </a:xfrm>
        </p:grpSpPr>
        <p:sp>
          <p:nvSpPr>
            <p:cNvPr id="13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" name="Google Shape;1955;p62"/>
          <p:cNvGrpSpPr/>
          <p:nvPr/>
        </p:nvGrpSpPr>
        <p:grpSpPr>
          <a:xfrm rot="726852">
            <a:off x="3293189" y="3473051"/>
            <a:ext cx="1742668" cy="678764"/>
            <a:chOff x="4345425" y="2175475"/>
            <a:chExt cx="800750" cy="176025"/>
          </a:xfrm>
        </p:grpSpPr>
        <p:sp>
          <p:nvSpPr>
            <p:cNvPr id="16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" name="Google Shape;1955;p62"/>
          <p:cNvGrpSpPr/>
          <p:nvPr/>
        </p:nvGrpSpPr>
        <p:grpSpPr>
          <a:xfrm rot="726852">
            <a:off x="3464093" y="6022729"/>
            <a:ext cx="1384308" cy="678764"/>
            <a:chOff x="4345425" y="2175475"/>
            <a:chExt cx="800750" cy="176025"/>
          </a:xfrm>
        </p:grpSpPr>
        <p:sp>
          <p:nvSpPr>
            <p:cNvPr id="19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7621"/>
              </p:ext>
            </p:extLst>
          </p:nvPr>
        </p:nvGraphicFramePr>
        <p:xfrm>
          <a:off x="398223" y="342353"/>
          <a:ext cx="5686295" cy="629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0">
                  <a:extLst>
                    <a:ext uri="{9D8B030D-6E8A-4147-A177-3AD203B41FA5}">
                      <a16:colId xmlns:a16="http://schemas.microsoft.com/office/drawing/2014/main" val="3840165926"/>
                    </a:ext>
                  </a:extLst>
                </a:gridCol>
                <a:gridCol w="3838925">
                  <a:extLst>
                    <a:ext uri="{9D8B030D-6E8A-4147-A177-3AD203B41FA5}">
                      <a16:colId xmlns:a16="http://schemas.microsoft.com/office/drawing/2014/main" val="3747650198"/>
                    </a:ext>
                  </a:extLst>
                </a:gridCol>
              </a:tblGrid>
              <a:tr h="62932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9/17</a:t>
                      </a:r>
                      <a:endParaRPr lang="zh-TW" altLang="en-US" sz="2000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43291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7:50-8:20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64487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8:20-9:00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19481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9:00-12:00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大地遊戲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210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12:00-13:00</a:t>
                      </a:r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02482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13:00-17:00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RPG</a:t>
                      </a:r>
                      <a:endParaRPr lang="zh-TW" altLang="en-US" sz="2000" b="1" dirty="0" smtClean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811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17:00-17:20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換衣服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制服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)</a:t>
                      </a:r>
                      <a:endParaRPr lang="zh-TW" altLang="en-US" sz="2000" b="1" dirty="0" smtClean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80750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17:20-18:30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02534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18:30-19:00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晚會前主持</a:t>
                      </a:r>
                      <a:r>
                        <a:rPr lang="en-US" altLang="zh-TW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+</a:t>
                      </a: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破冰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55267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19:00-22:00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2476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85551"/>
              </p:ext>
            </p:extLst>
          </p:nvPr>
        </p:nvGraphicFramePr>
        <p:xfrm>
          <a:off x="6218551" y="971677"/>
          <a:ext cx="5686295" cy="503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0">
                  <a:extLst>
                    <a:ext uri="{9D8B030D-6E8A-4147-A177-3AD203B41FA5}">
                      <a16:colId xmlns:a16="http://schemas.microsoft.com/office/drawing/2014/main" val="3840165926"/>
                    </a:ext>
                  </a:extLst>
                </a:gridCol>
                <a:gridCol w="3838925">
                  <a:extLst>
                    <a:ext uri="{9D8B030D-6E8A-4147-A177-3AD203B41FA5}">
                      <a16:colId xmlns:a16="http://schemas.microsoft.com/office/drawing/2014/main" val="3747650198"/>
                    </a:ext>
                  </a:extLst>
                </a:gridCol>
              </a:tblGrid>
              <a:tr h="62932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9/18</a:t>
                      </a:r>
                      <a:endParaRPr lang="zh-TW" altLang="en-US" sz="2000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43291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7:50-8:20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64487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8:20-9:00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19481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9:00-12:00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斯名牌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210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12:00-13:00</a:t>
                      </a:r>
                      <a:endParaRPr lang="zh-TW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02482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13:00-17:00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賭場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81149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17:00-18:30</a:t>
                      </a:r>
                      <a:endParaRPr lang="zh-TW" altLang="en-US" sz="2000" b="1" dirty="0" smtClean="0">
                        <a:solidFill>
                          <a:srgbClr val="E28D0A"/>
                        </a:solidFill>
                        <a:latin typeface="Itim" panose="02020500000000000000" charset="-34"/>
                        <a:cs typeface="Itim" panose="02020500000000000000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結業典禮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02534"/>
                  </a:ext>
                </a:extLst>
              </a:tr>
              <a:tr h="62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E28D0A"/>
                          </a:solidFill>
                          <a:latin typeface="Itim" panose="02020500000000000000" charset="-34"/>
                          <a:cs typeface="Itim" panose="02020500000000000000" charset="-34"/>
                        </a:rPr>
                        <a:t>18:30-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滾回宿舍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2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1949;p62"/>
          <p:cNvGrpSpPr/>
          <p:nvPr/>
        </p:nvGrpSpPr>
        <p:grpSpPr>
          <a:xfrm rot="726852">
            <a:off x="6287751" y="5116939"/>
            <a:ext cx="1384308" cy="678764"/>
            <a:chOff x="4345425" y="2175475"/>
            <a:chExt cx="800750" cy="176025"/>
          </a:xfrm>
        </p:grpSpPr>
        <p:sp>
          <p:nvSpPr>
            <p:cNvPr id="59" name="Google Shape;1950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951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" name="Google Shape;1949;p62"/>
          <p:cNvGrpSpPr/>
          <p:nvPr/>
        </p:nvGrpSpPr>
        <p:grpSpPr>
          <a:xfrm rot="726852">
            <a:off x="4180946" y="5114610"/>
            <a:ext cx="1384308" cy="678764"/>
            <a:chOff x="4345425" y="2175475"/>
            <a:chExt cx="800750" cy="176025"/>
          </a:xfrm>
        </p:grpSpPr>
        <p:sp>
          <p:nvSpPr>
            <p:cNvPr id="56" name="Google Shape;1950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951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48" name="Google Shape;1948;p62"/>
          <p:cNvSpPr txBox="1">
            <a:spLocks noGrp="1"/>
          </p:cNvSpPr>
          <p:nvPr>
            <p:ph type="title"/>
          </p:nvPr>
        </p:nvSpPr>
        <p:spPr>
          <a:xfrm>
            <a:off x="756800" y="402900"/>
            <a:ext cx="10272000" cy="480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"/>
              <a:t>暫定時程表</a:t>
            </a:r>
            <a:endParaRPr/>
          </a:p>
        </p:txBody>
      </p:sp>
      <p:grpSp>
        <p:nvGrpSpPr>
          <p:cNvPr id="1949" name="Google Shape;1949;p62"/>
          <p:cNvGrpSpPr/>
          <p:nvPr/>
        </p:nvGrpSpPr>
        <p:grpSpPr>
          <a:xfrm rot="726852">
            <a:off x="8399483" y="2824885"/>
            <a:ext cx="1384308" cy="678764"/>
            <a:chOff x="4345425" y="2175475"/>
            <a:chExt cx="800750" cy="176025"/>
          </a:xfrm>
        </p:grpSpPr>
        <p:sp>
          <p:nvSpPr>
            <p:cNvPr id="1950" name="Google Shape;1950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52" name="Google Shape;1952;p62"/>
          <p:cNvGrpSpPr/>
          <p:nvPr/>
        </p:nvGrpSpPr>
        <p:grpSpPr>
          <a:xfrm flipH="1">
            <a:off x="2620348" y="984501"/>
            <a:ext cx="6544904" cy="234700"/>
            <a:chOff x="4345425" y="2175475"/>
            <a:chExt cx="800750" cy="176025"/>
          </a:xfrm>
        </p:grpSpPr>
        <p:sp>
          <p:nvSpPr>
            <p:cNvPr id="1953" name="Google Shape;1953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55" name="Google Shape;1955;p62"/>
          <p:cNvGrpSpPr/>
          <p:nvPr/>
        </p:nvGrpSpPr>
        <p:grpSpPr>
          <a:xfrm rot="726852">
            <a:off x="6327533" y="2824885"/>
            <a:ext cx="1384308" cy="678764"/>
            <a:chOff x="4345425" y="2175475"/>
            <a:chExt cx="800750" cy="176025"/>
          </a:xfrm>
        </p:grpSpPr>
        <p:sp>
          <p:nvSpPr>
            <p:cNvPr id="1956" name="Google Shape;1956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58" name="Google Shape;1958;p62"/>
          <p:cNvGrpSpPr/>
          <p:nvPr/>
        </p:nvGrpSpPr>
        <p:grpSpPr>
          <a:xfrm rot="726852">
            <a:off x="6332866" y="3958085"/>
            <a:ext cx="1384308" cy="678764"/>
            <a:chOff x="4345425" y="2175475"/>
            <a:chExt cx="800750" cy="176025"/>
          </a:xfrm>
        </p:grpSpPr>
        <p:sp>
          <p:nvSpPr>
            <p:cNvPr id="1959" name="Google Shape;1959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61" name="Google Shape;1961;p62"/>
          <p:cNvGrpSpPr/>
          <p:nvPr/>
        </p:nvGrpSpPr>
        <p:grpSpPr>
          <a:xfrm rot="225457">
            <a:off x="4292581" y="1730810"/>
            <a:ext cx="1259753" cy="513028"/>
            <a:chOff x="4319250" y="3137000"/>
            <a:chExt cx="885825" cy="524125"/>
          </a:xfrm>
        </p:grpSpPr>
        <p:sp>
          <p:nvSpPr>
            <p:cNvPr id="1962" name="Google Shape;1962;p62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73" name="Google Shape;1973;p62"/>
          <p:cNvGrpSpPr/>
          <p:nvPr/>
        </p:nvGrpSpPr>
        <p:grpSpPr>
          <a:xfrm rot="166190">
            <a:off x="6305998" y="1723608"/>
            <a:ext cx="1427373" cy="527416"/>
            <a:chOff x="4319250" y="3137000"/>
            <a:chExt cx="885825" cy="524125"/>
          </a:xfrm>
        </p:grpSpPr>
        <p:sp>
          <p:nvSpPr>
            <p:cNvPr id="1974" name="Google Shape;1974;p62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85" name="Google Shape;1985;p62"/>
          <p:cNvGrpSpPr/>
          <p:nvPr/>
        </p:nvGrpSpPr>
        <p:grpSpPr>
          <a:xfrm rot="187346">
            <a:off x="8300196" y="1732426"/>
            <a:ext cx="1582897" cy="509781"/>
            <a:chOff x="4319250" y="3137000"/>
            <a:chExt cx="885825" cy="524125"/>
          </a:xfrm>
        </p:grpSpPr>
        <p:sp>
          <p:nvSpPr>
            <p:cNvPr id="1986" name="Google Shape;1986;p62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97" name="Google Shape;1997;p62"/>
          <p:cNvGrpSpPr/>
          <p:nvPr/>
        </p:nvGrpSpPr>
        <p:grpSpPr>
          <a:xfrm rot="726852">
            <a:off x="8399483" y="3968437"/>
            <a:ext cx="1384308" cy="678764"/>
            <a:chOff x="4345425" y="2175475"/>
            <a:chExt cx="800750" cy="176025"/>
          </a:xfrm>
        </p:grpSpPr>
        <p:sp>
          <p:nvSpPr>
            <p:cNvPr id="1998" name="Google Shape;1998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9CB9C">
                <a:alpha val="37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2000" name="Google Shape;2000;p62"/>
          <p:cNvGraphicFramePr/>
          <p:nvPr>
            <p:extLst/>
          </p:nvPr>
        </p:nvGraphicFramePr>
        <p:xfrm>
          <a:off x="1783932" y="1689649"/>
          <a:ext cx="8321332" cy="40537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9/16</a:t>
                      </a:r>
                      <a:endParaRPr sz="2100" b="1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9/17</a:t>
                      </a:r>
                      <a:endParaRPr sz="2100" b="1" dirty="0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9/18</a:t>
                      </a:r>
                      <a:endParaRPr sz="2100" b="1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8:00-9:00</a:t>
                      </a:r>
                      <a:endParaRPr sz="2100" b="1" dirty="0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上課</a:t>
                      </a:r>
                      <a:endParaRPr sz="21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早餐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9:00-12:00</a:t>
                      </a:r>
                      <a:endParaRPr sz="2100" b="1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活 </a:t>
                      </a:r>
                      <a:r>
                        <a:rPr lang="en-US" altLang="zh-TW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 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(6)</a:t>
                      </a:r>
                      <a:endParaRPr sz="16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活 </a:t>
                      </a:r>
                      <a:r>
                        <a:rPr lang="en-US" altLang="zh-TW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 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(6)</a:t>
                      </a:r>
                      <a:endParaRPr lang="zh-TW" altLang="en-US" sz="2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12:00-13:00</a:t>
                      </a:r>
                      <a:endParaRPr sz="2100" b="1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  <a:endParaRPr sz="21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午餐</a:t>
                      </a:r>
                      <a:endParaRPr sz="21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13:00-17:00</a:t>
                      </a:r>
                      <a:endParaRPr sz="2100" b="1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活 </a:t>
                      </a:r>
                      <a:r>
                        <a:rPr lang="en-US" altLang="zh-TW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 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(6)</a:t>
                      </a:r>
                      <a:endParaRPr lang="zh-TW" altLang="en-US" sz="2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活 </a:t>
                      </a:r>
                      <a:r>
                        <a:rPr lang="en-US" altLang="zh-TW" sz="2100" b="1" dirty="0" smtClean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 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(6)</a:t>
                      </a:r>
                      <a:endParaRPr lang="zh-TW" altLang="en-US" sz="2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18:00-19:00</a:t>
                      </a:r>
                      <a:endParaRPr sz="2100" b="1" dirty="0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 + 破冰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晚餐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結業典禮</a:t>
                      </a:r>
                      <a:endParaRPr sz="21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1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19:00-22:00</a:t>
                      </a:r>
                      <a:endParaRPr sz="2100" b="1" dirty="0">
                        <a:solidFill>
                          <a:schemeClr val="dk1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闖關遊戲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(6)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晚會 </a:t>
                      </a:r>
                      <a:r>
                        <a:rPr lang="en-US" altLang="zh-TW" sz="1600" b="1" dirty="0" smtClean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(4+2)</a:t>
                      </a:r>
                      <a:endParaRPr sz="16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滾回宿舍</a:t>
                      </a:r>
                      <a:endParaRPr sz="21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166</Words>
  <Application>Microsoft Office PowerPoint</Application>
  <PresentationFormat>寬螢幕</PresentationFormat>
  <Paragraphs>102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Itim</vt:lpstr>
      <vt:lpstr>Muli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暫定時程表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Liting</dc:creator>
  <cp:lastModifiedBy>Liting</cp:lastModifiedBy>
  <cp:revision>16</cp:revision>
  <dcterms:created xsi:type="dcterms:W3CDTF">2022-07-03T06:23:46Z</dcterms:created>
  <dcterms:modified xsi:type="dcterms:W3CDTF">2022-07-17T09:10:14Z</dcterms:modified>
</cp:coreProperties>
</file>