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16" y="-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71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7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6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1875" y="89088"/>
            <a:ext cx="1794225" cy="16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6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0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45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5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F9AF-67DD-4CD9-BED1-30A51B7F8E36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25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Lab#4-1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Linear </a:t>
            </a:r>
            <a:r>
              <a:rPr lang="en-US" altLang="zh-TW" dirty="0"/>
              <a:t>Feedback Shift </a:t>
            </a:r>
            <a:r>
              <a:rPr lang="en-US" altLang="zh-TW" dirty="0" smtClean="0"/>
              <a:t>Register(</a:t>
            </a:r>
            <a:r>
              <a:rPr lang="en-US" altLang="zh-TW" dirty="0" smtClean="0"/>
              <a:t>LFSR</a:t>
            </a:r>
            <a:r>
              <a:rPr lang="en-US" altLang="zh-TW" dirty="0" smtClean="0"/>
              <a:t>) 1/3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88" y="1690688"/>
            <a:ext cx="9314701" cy="51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Lab#4-1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Linear Feedback Shift Register(LFSR) 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066"/>
            <a:ext cx="9734626" cy="48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Lab#4-1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 smtClean="0"/>
              <a:t>Linear Feedback Shift Register(LFSR) 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31753" cy="17222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22217"/>
            <a:ext cx="10614525" cy="25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Lab#4-2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/>
              <a:t>serial in parallel out shift register, </a:t>
            </a:r>
            <a:r>
              <a:rPr lang="en-US" altLang="zh-TW" dirty="0" smtClean="0"/>
              <a:t>SIPO </a:t>
            </a:r>
            <a:r>
              <a:rPr lang="en-US" altLang="zh-TW" dirty="0" smtClean="0"/>
              <a:t>1/3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</a:rPr>
              <a:t>enable</a:t>
            </a:r>
            <a:r>
              <a:rPr lang="en-US" altLang="zh-TW" b="1" dirty="0">
                <a:solidFill>
                  <a:srgbClr val="FF0000"/>
                </a:solidFill>
              </a:rPr>
              <a:t> </a:t>
            </a:r>
            <a:r>
              <a:rPr lang="en-US" altLang="zh-TW" b="1" dirty="0" smtClean="0">
                <a:solidFill>
                  <a:srgbClr val="FF0000"/>
                </a:solidFill>
              </a:rPr>
              <a:t>input !!!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52"/>
          <a:stretch/>
        </p:blipFill>
        <p:spPr>
          <a:xfrm>
            <a:off x="1633284" y="2003205"/>
            <a:ext cx="8459840" cy="4443797"/>
          </a:xfrm>
        </p:spPr>
      </p:pic>
      <p:sp>
        <p:nvSpPr>
          <p:cNvPr id="5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89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Lab#4-2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/>
              <a:t>serial in parallel out shift register, </a:t>
            </a:r>
            <a:r>
              <a:rPr lang="en-US" altLang="zh-TW" dirty="0" smtClean="0"/>
              <a:t>SIPO 2</a:t>
            </a:r>
            <a:r>
              <a:rPr lang="en-US" altLang="zh-TW" dirty="0" smtClean="0"/>
              <a:t>/3</a:t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</a:rPr>
              <a:t>enable input !!!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2"/>
          <a:stretch/>
        </p:blipFill>
        <p:spPr>
          <a:xfrm>
            <a:off x="2506691" y="1921397"/>
            <a:ext cx="6903527" cy="4585529"/>
          </a:xfrm>
        </p:spPr>
      </p:pic>
      <p:sp>
        <p:nvSpPr>
          <p:cNvPr id="5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9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Lab#4-2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dirty="0"/>
              <a:t>serial in parallel out shift register, </a:t>
            </a:r>
            <a:r>
              <a:rPr lang="en-US" altLang="zh-TW" dirty="0" smtClean="0"/>
              <a:t>SIPO 3</a:t>
            </a:r>
            <a:r>
              <a:rPr lang="en-US" altLang="zh-TW" dirty="0" smtClean="0"/>
              <a:t>/3</a:t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</a:rPr>
              <a:t>enable input !!!</a:t>
            </a:r>
            <a:endParaRPr lang="zh-TW" altLang="en-US" dirty="0"/>
          </a:p>
        </p:txBody>
      </p:sp>
      <p:sp>
        <p:nvSpPr>
          <p:cNvPr id="5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18" y="1918222"/>
            <a:ext cx="8606921" cy="4841393"/>
          </a:xfrm>
        </p:spPr>
      </p:pic>
      <p:sp>
        <p:nvSpPr>
          <p:cNvPr id="4" name="AutoShape 2" descr="data:image/png;base64,iVBORw0KGgoAAAANSUhEUgAAB4AAAAQ4CAYAAADo08FDAAAgAElEQVR4nOzdeXhU1f348XdmJjOTfSchC2QSIAQIyCqrLAIKoqWAtlK3IpVfa6VSaG21KEq19Vv4orS2X5RSFUtbRMQNqmERZMeACBpkm0AgLAlZyDaZZCa/P8IdZktmJjMkoJ/X8+R5YJZ7zz333GXO557PCSqtqmtECCGEEEIIIYQQ30lBTv/31Eng6+eFI0/15/y+rzwtL9D7t63bg7/109Z8rQ9P2+fv8nxtb4Fun+Lb5Vq3D3/PZ87a+3x1o5XXma/XAyHa1411h3rjHT+Brt8brQZujPalau8CCCGEEEIIIYQQQgghhBBCCCGECAwJAAshhBBCCCGEEEIIIYQQQgghxLeEBICFEEIIIYQQQgghhBBCCCGEEOJbwmMAePo9G4kN/5jY8EN2f+/y4gtftEX5hBBCCCGEEEIIIYQQQgghhBBCeCmotKrOZbbiA3k1/OnFUiCV/XnlXLxgBfR2n6imS9cwunQ1ERPzFb//40BiYvTOixFCCCGEEEIIIcR1Lsjp/y6dBH5+XjjyVH/O7/vK0/ICvX/buj34Wz9tzdf68LR9/i7P1/YW6PYpvl2udfvw93zmrL3PVzdaeZ35ej0Qon3dWHeoN97xE+j6vdFq4MZoXxrnFw5+Uc2/V9Xw3/VhgBroAEBSJwsjJzSQmaDli/3RXLgAKsrJ6RmL8XgZwd1jCY/QtXHxhRBCCCGEEEIIIYQQQgghhBBCKBxSQB/IK2Ht26Xs2qEiJSURtVptey8puZEp91p4bHYjffpAZiZMnBjNT3+aw6ZPrJw9Y23zwgshhBBCCCGEEEIIIYQQQgghhLjKIQD8pxeP8O471XTs2JHRoyE6GmwxYJOa+jN6jh0JYts2MBpBpYKKCg2vv27gwAEd1dUSBBZCCCGEEEIIIYQQQgghhBDiu+7YsaP0692L6PAQl7+Bffvwzpq327uIfuvRrQtr3va8HWvefpuc7Kw2KFETleN/BxMf3520NNDrYcIESEpqeicurp5Bg8o5fdpKVRXExzcFiI8dg4YG+N1vzvPGilKfVj7v8dnEhusc/r4t+udks3bNatv/Y8N17N61I2DLX7tmtUvdFRiNHr+nlGPpksVMmzzJq7K3B1/qa9rkSSxdstiv9S1dstht++ufk22r35bWYV+f9t9R/vrnZPtVPnu7d+24Lo4Vpd4LjEaX7bXff8px7m5/rl2z2uu6cbcepc0r7zn/3982Pm3ypGa3y3k7PH3OuYz2PLUf5c+bMjufV+c9PtvhPfv/23Mus7v/uyuPr+W1L0NL31Hq1N1x11JdNrdtze0bd/9vrk16e65Rzif2fy1th6fPeXP8uLueumsD3pbZ/tjx5Xrh7v/uttHf8vqyLc77VCmTOy0dI86cj3v7dTjXmVImd8eEL+d0d/XV3HZ4+lxL519P53df7juc24A390bOZXOuI+X/zn87tm/zu7wtsb8m2Je1uXYwbfKkgF7/3Wnp+PSGUv5A3qO6425/XOt1tpeWzqf9c7L92l/e8OU85o5Sfn+Pl+Yox6/z8pXzjfN5Unm9LdpLoK5DgeLuvCKEEEIIIYQQNxq9Ts/SV/7Khxs+dvh7/6MNjL/9dh5+6AHeaed4lL+ee/4PzH7s0RaDwGvefpvZjz3KM8/9vs3KZQsAz/9tARUhjajjtRQXQ3AwZGfDqFEwcCCkp2uIiAhn82YVFy5ARkY9iYl1bNwIJhOUliZQWRnl9Yr752SzZVMupVV1tr/lr69ssx/4gQgatpf+Odk8/+wzDnW3Pncz769b2+L31q5ZzZix4xg8ZFgblbR12rqcBUYjC+Y/6fL6tMmTGH3rOFsdL5j/ZLMBuDdWLGfeE7+1/X/56ysd9s/oW8e1Wdv2tzPYGwVGI5s35jJ7zlzba/sPHXHYZuf99+gjM1u9vt27dtAvp7vDOpa/vpLz54ta/N7mjbl+P8ywYOELDuucOG6Mw36c9/hsZj50v8O27z90hInjxrTqHJN3KN+2HIMhw6EtTZl2T4vfVfa7fVkCaX3uZodlT5l2j8/lXbF8GT//xZwWl2lvwfwnW90JrXQa269jfe5mis6ebfF7RuNJv68PY8aOc2gPC+Y/6bDMtWtW0y+nu8v2v7FieauO30UvLbUtY8bMWcyYOcv2/0UvLW3xu/Men822rVscypGenuFzGZrjfD6cPWeuX+X1hn39l1bVkXco3+Uz/gZInK/Do28d5/F7Mx+6v9XrVNi3mRkzZ7kEd/vnZFNQcDIg91fpBoNDOwbHc326wdDi92PDdTz1zLMOyzhTWOjbBrfAfhtLq+oYNvwWv8rrDeWaAJ7bwZp1H7pte+3J+SGNKdPucXvNvhbs265yPb1WQUZfBPK+ydP5NO9QPmvWfRiQdQWK87lh9py5ATte3Bk8ZBgGQ4bL75b9efsA2Ll9u8vrBkPGNW+j8x6fbbsWBeI6FAjKsSKEEEIIIYQQN6ILFy7w0v8u5p9vvcn2z7a5/FVVVvL8H17k0cdm88fn2y4oei1Mu/tulv75lWaDwErwd+mfX2Ha3Xe3WblsAeC1ayq5fLGecD1ERkKHDmA2Q5cuMGWKmREjzBw5oqW2NoiMaNDUBnHqlIr6emhsBAhjx2cNvPN2uceVKp2uzp1iU6bdY+sQEu7Ne3w2hsxMl7obPGSYQzDOnVVvvcn0+x64lsULiLYu519eXsKChS84vKYEOO0DVQsWvsCqt950+b7SadZSx9Sil5Z+q9r2++vWMmPmLK8/r3y2tUG1Nf/5DzNmznLojJwy7R6PnYELFr4QkICL/TpnzJzFmv/8B2gK4q1Yvswl0JpuMNiCfm3Vue2uzQLXTScmXH24w9tOZYMhgxkzZzFvzmOtWt/769a6PEwyeMgwj4H0BQtfCOi+SzcYWP76St5YsRxo2lczH7qf9bmbXdpw3qF8jCdOtGkWhhXLlzk8wALXV7u5FhYsfIEVy5e1+qGcN1Ys56lnnnV4zVOdjRk7jjFjxwV0ZNmil5ZiMGTY2otyj+AcYFLur/x5EMdXa9esxmDIcDje0g0Gj/cqN5LWtAPRZMq0ezAYMmxBv2+L7+L5tDVG3zqObVu3OLy2c/t2DIYMtmzKdXndmwds/FVQcJJOnTtf8/UIIYQQQgghxHfFtO/fxZuv/4PPtm1z+du2dSsP3v8j1n/4AbfdPoFjx462d3H91lwQuL2Cv2AXAD53rhx1RT2pUZCS0hT8ramBqCjo1s1KcpqF08UQFw8douDIIQ0ffBDMpUtgvTL17/bPqr0KAK9YvoxXXl3u9j2lo1DpzHQ3Utc5tZlz+j37jnMljaCSzmzWww8RG65j88ZcFsx/0vZ5dykY3aUZDWSaSl8VGI2sWL6MRUv+3OLn3KURVYJDngIf7jinkvT2PaVu7d9zTtvoLs2bfTmVURnO+7glSrpJb4I3a9espqDgJHdNnuLxs81Z85//8OAMz53qyjbZBxyct8v+PefUm80FT5VlzHt8Nv1zslkw/0k2b8x1aaPOKQmdl6es35u012+sWM60H/zA4zbbe+XV5a0OqnXq3JmCgpM+f++uyVMCHnCxt+qtN10eHlCkGwyMGTvO48j8QFGCqp5GRben1jzcseilpa0eyZ2alobxxAmfvzdo8GC/As+euAtM23twxky3D5tcKwZDhsdR0d82qWlpLFj4QqsDoobMzFaNZF205M9+BZ49cRd8UkyZdg9G48k2S7ubnJKC0ej7eftG4qkdOI8sVUbf2l9nwfFewP7z3t6b2nO+z1Ku48rrRuNJZj50v+2a7255zstwHh2r3Jvbp8Ru7QNeySkpDvXVXMpuZZ32953uRu0635faXzvsUwwraXVbum9qDU/nU+ffMMp+cE71a18Xzr95nNMBe0oj39zvJOV1gInjxtjq3N3ynJfhXE/u2nZL1+2hw4ezeaNjoHfLplyeeuZZjMaTDvt+y6Zchg4f7rCtzbVv5+PC+Xekffns24/zb0PlPOnpWFD2p3IsrF2z2nZs2O9DpS6aa9/O710vKaiFEEIIIYQQwh+HvvySl//yCh/99xOXv/Uf5zJq9Bh27tyBSqXyvLAbhHMQuD2Dv+AwB/BpOnaspXNnCAqCgwebRgGHhEB+vp79h8NIyobwSCiog91HLaxf38AbbzQFiptYgIYWV+jNaMkxY8e5pP9qyaq33nRI7znzofsdflQbjSc5feoUpVV1LPv765RW1TFm7DhbGj9vg6L9c7IdUlm29VPiSgq01qRk83XEpmLpksUOqSTtg13zHp/t8p5zp5R9atwCo5GJ48bY0jEq6Rk9lXPzxlx2bt/ukPKyubmwlA4Tb1LXKaPw3AXU0w0GZsycxV9eXmJ7bcH8J912rK9YvszrAPKYsePYu3s30NSZZl8/63M3O6RDdE4P29I2LH99JYteWkreoXwWLHzBlv5UGXUy7/HZvLFiuUNKQueUtNDUAfjO++sd0tY6d+B5cwy7M3jIsKZgbCuCarPnzLV1zvpq3hO/DWjAxX6EyOaNuQwaPLjZz94ycrTLCJdracHCF1qdevpa8+chlNaO5FbW1Zq5DH/+izkBSSGuOFNYiCEzE4BtW7dwy8jRzX520ODBLh3j19JTzzzLzIfu/851OM+eM7fV6b7nPfFbFsx/0ue0scq1JZAjcY3GkySnpHh9f6Vcg6415Zz/bZ7rtTXtYOZD99uus0r92N/j+HveWfTiH1zSz+/etYPBQ4a5pOp311bWrlntcK+m3H84b6NyT6Tcv/j6gJdy3CllWLpkscN9yvLXV9Ivp7vLOocOH277jPHECYfz1rTJkxzuS/cfOsLMh+53qU8lbXfeofxm75taqzXn04njxjjUtXKvo2yDv/cwzf1OUtJ/w9X03O7unZcuWewy1cWWTbku22jftpe/vrLF67bzQ5G7d+3AaDzpMjK8wGjEaDxJv/4DgZbbt/OIcuW+Q7lH75+TzYMzZjrUtf3vBvvfhoOHDPP6WFixfBnT73vA4Telcg23r4vYcJ3Dbxn7++H2/o0phBBCCCGEaFsx4XqXv+gW/m5kQUFBzb4XrNXS0GBpw9K0DfsgcHsGf8EhANwdCCc/H0pK4Gc/g/PnoaqqaS5gQ0fY8m8YfQv8z//Ak0+WMGSI86iHEuBMGxa/iX2qQ6UDwHkUXCDSrymdrIr2SGOoBBBaosyxaK81IzYBTp865TB3mbJcZTSyfd0rnen2nVT281Yp+0TpXEo3GFyCQe7KaTBkOOy/RS8tdTuKaemSxaxYvszr+fam3jWR5a+vbDZQvOilpRQUnLQ9jb/89ZUunaW+prS19/yzz7A+d7Pt/0pn+fvr1to6UZOSkm3vu2tv/XK6s2DhCy0G1ZR99c776x1et09Ja/+a/f5xl/a6uRHP/XK6exylvWjJn1vduW0/32VzDwC4M3jIsIAFXJYuWewy97H9Pmpvs+fMtXWINjf6ZsXyZQ77yZtR9QplhJAv31E09xCK8zLdBRBmz5mLwZDRqgCl0rmvtE9vKe0/ECnEd+/a4fIASWpamt/LDRQlCKC0DXcBUeUBDOc/b0Z4Kh3fLe3jQHMub3NtZ/nrK1uVmUAJphlPnPB5tJZyDQvEgxrTJk9yGE1uMARu7uZAWLPuQ9v0B83te+dzQGy4zuvjrqWReW2hNe1gwcIXbNdZJSOCfer+MWPH+TVPsv19mZKJwpcR/s8/+4zLvZFy7bbffzNmzrK1O3fBN3fs9zU4TgWzYP6TDvcpSiDQ/jo2Y+Ysh/udV15dzorly4Cm8+zmjbku2+/uPqa5LESB4M351Jn9vbJyf6XcZ6QbDH5nafDmd1JLFsx/0uF+FRzr3vY5u7btLuuNM/sHUvbu3m27Rxh969UHgZ0ffm2pfTtnz1CybaQbDE0p6TMzHe7flAcEm+PtsTBm7DiX+3CDIcO2LuU9+4dohw4f7pCh5Hr4jSmEEEIIIYRoO2VVJpe/8hb+hGgtWwD4X293A1U49fVNaZ/f+9BKct8awuIaOHUKzl2CAeOgrAJKS89htRaTlXWZWbOOM3HicRISjjPtnkh+9USvgBTM1yef7VN6GY0nHTpKAtUhqoyuC3Qno3N6sZaCW61JZ6p0evg6YhOaOiWVTiz7zg6l48hTEMm+M8N+NJC7DrHmyuku6O3cGfbGiqb0ws2NlHU27/HZjL7VtcPGXmy4zvZEf2lVHaveetOlc/f5Z59pNt1mc5TAj9F40qXjWxkxoIwS65fTvdkO5f452SxY+ILHTqLz54vcjhzv13+gS/DGfn8pZbVvc0ow2d067UdINLcf/A2qLXppadMIpsxMnwJJ/gRclGBqbLjONjrJ3vWWcjndYHAY5ePcfmbMnOWwn1raX87sR6R7+x3FgvlPusxP7G6ZzT1MoXQ2t2YU1Ow5cx0eIPB2Gf4Enu0DkMoIIvtzmz8BnmvFfkSV83VOGR3n/OfN9dV+VJM32RmaY3+d97Qfncvb3ENgU6bd0+rMBNAUwFKCPb48mNLawDM4BtHS0zMcAiLXY8plJSCmPIjh/GCK8zlAGTHnDfvvOM977C3n1LatucfzpR3YP/yhXHPtj4n09AxOnzrlcxns2adm3rwx16fzjf1oS1uZrgQh7a93zvfp3qRFV/a1Ms+6wj7zSUsPmDivU3kAq8BopOjsWcaMdZ0ndtDgwS73zq15cMv5ftfTsdvS+dSZ/b1Xalqay3m1tSnn7bX0O6klynY635sr/7evB+cHmzwFru2zpGzbusWW5nnaD35gmwd45/btLg8dNte+75o8xSE4+8aK5baHLM4UFro8GDRx3JgWt93bY8H+QVnbtjv9djEYMlyOffv2fa1+YwohhBBCCCGEaHv2aZ/dzQnclmwB4NsmRBAUdJmjRys5c8FCaEczNRUqis8HERxsJiXJhNoKlZVgNFbz5ZfBHDqUwNmzoahUoXTtaiIluZSgoMstrlDpdGmp43bzxlyvR0cpwdOnnnnWpw7p1lCCCOB+nt3WUkaQKH/NjWBt7Xx6rZl3075T0j4Vn33HpsGQ4TYg0FKgec26D23ph5078H0tp3OwElpuVwoliGk/ElJJM2g/f5fzSJM16z5kxfJlto6l1qRC3rwx16HczkFT+9HbSrBzy6bcZkdztkV6YftOrNamErenBNX8OX7WrPvQJUW3J0rAxVdKOkB3x6bBkNFiOlVPqX7tuetA9MfgIcNsqSPbYsRlS/wZKa9QRnIvevEPrV7GopeWsmDhCz4tQwk8+1qHzgFI5wBPS8fu3t273QYy3PEmK4QvlHP+5o25113aXiXI5s21xhfKiC5/tle5N/A2u4ESePblHKawD5jaB7a9vb9qKW29vUCPUp89Zy7LX1/J888+E9Dl+ksJUPsbSAbf20GgKXPc3jJytG17vD2XtKXZc+Y2PXjh9HCNu3tKb6YN8Ofa4i3ncnmzzuvhfNqWv5N8ZT/dweaNubZg6+Ahw2zzAG/ZdPWc5al9KyOC9+fts6WOtm8//jwAd61dq9+YQgghhBBCCHGjyMzs0t5FCAjnOX+d5wRuaw6zK/frb8LaWMnnB6oIDrFy+bSWRrOa6GgroVoLxcethIVc5sQJLXv3JrBzZzIbNiRz6FAyiYl6Gq0X+XzvYXbvPNzsCpWRjc11wC9dshiDIcP2g93dSIiCgqtBUCVlmP0P/NYESe1HESiaG9mnpDRsTTDJH0raNl9GozU372Zzc0wqHSbOHetKB6nReJK1a1aTlJRs65xpDWU0ntIOWpof1HnkhlJG+xEcD86YaUsz6amTTemQs/9T5iP2trMRmk+F3Jx5j892SdXpKV0iXE1h69xpnncoH+OJEx5HCzS3r5S0evacR2rs3L7dITDZ2lTizl55tWnEtj8jWnzNEmAb6RfAeU6feubZZs8DSjpKZe45ZdSIu31uP/IlkNqiU9wbrXkIxZ1FLy1l88Zc3l+3ttXL8DWopQSeWztC1B1lfuHmzlUL5j/pUF/Nzdu6c/t2rx8w8NX1EiBoC0pmAn/TxPsajF+05M+sWL4sYHPyent/pVyDlCwQ7q7j9sGYQHL34Na3TSAfyvDl3hSarutjxo5zyNLha+YYd9cpd/dd/lLS7xYYjbZrlaf7N+ffA/b3MckpKW7va/fu3h3wB2V8FcjzqbuHQVsaZevv76Tm9o3yf38f7FIeCHTOVKM8IGP/m8Sb9j39vgdY9dabLg8spqal2UYVe6utjgV77fUbUwghhBBCCCHaU+fO6fx7Tev7e68XzsFfRXsGgR0CwPOe6MBDM6D8fCnLFgaj1QTRqxdUVurZvTsEna6GTp2Oc+RIBCdOxAJgscCpU1BXB/HxamqqL7Jk0b9aXKnSie8cuFq6ZDEL5j/pMDfX0OHDHUZfrV2z2qWDx/4HvbfBHefAshKcsR+N49wZ7Lzs9uggf+f99axYvsylLLt37bA9LW7/5HhzIzaVThfnfTD1rokOn3dXn8kpKban7KfeNdHhvZbqf/euHS6jYpTgYksjS51T986b8xgzZs5y6XSaMu0eWwo1f0c83jV5iku6WSWAq6x3xfJltuCeJ9MmT2LLJse56R6cMZOZD93vUFal/gqMRpen/911YOYdymfzxlyHendO26wEBZz31cyH7uepZ551eU2xe9cOVixfZkvb25oRz81RgmrednDNe3y2yz5dMP9Jn4OmSsAlUGlSlaCyc/rz3bt2MHHcGJe549ztc2VeYW8fPGhOgdHocvy561Rtay093NEavnSMLl2y2KXT+vlnn/E5aKpcs9wFF1pDCTi6e2AlNlzn0lk//b4HWDD/SYfPrl2z2qdzUEucrwNr16x2+yDQt5kSUGhpPkh7znWmPPDhS9BUaQeB7Oj3dH9lP8dqc9dxZV5hf88ba9esdrnmL3rxD4y+9fobkdpagWgHLfHm3tSZ/Xlq6ZLFLtc7T+mEn3rmWdd7k2buu/yhTAuiPFwzY+Ysl5S8ztc05/sy+/sYZXn2+6TAaHSZf90d5/smf1zr86myHPt7RE/Tanj6neQpVbNyvbL36CMzHea0ba3Rt45jwfwnXc4Lt4wczYrly1xGsHtq3/36D2Tzxly2bd3i8MDilGn3YDSedNh+d/fa9trqWIDr4zemEEIIIYQQQgSaXq9n7549HPryS5e/vM8/59g33xAfH09ap0507dqtvYvrl+aCv4r2CgKrnF94cEYsv/9jOFVVx1i6tIE//AFKSmDMmHKSkw9SUXEBs9nssqC0NLBYGgiPSOVvrz3hccWlVXWkp2c4zMWkdILaP1U9Zdo9trlQY8N17Ny+3SFQqHTaKssYOny4Vz+ap/3gB7YUwEoHpRJcVZZlH4gGHN6b+dD9zaZqvpaU0asFBScd6u7RR2a6nZe1pRGbyghS++U8OGOmy1yJ9u8vf32lrfNpzboPbXOx2td/S2Y+dP/V+dMKTtrW1VI5x4wdx+lTpxzmGW5uPsfZc+ba2os/KRjTDQb2HzriMNdiQcFJWwDXU0pb++1U0tU5t5fZc+ba5kR0N4ey89yzzaWlVNL8Kum5lU6u2HCdrUNp0UtLGX3rOJd96RyUW/76Soe50dbnbrZto6cRz85z93lKX9fcPnSnU+fOLst3V35PlIBLIK1Z9yELFr7gMq/c/kNHXMrnbp+7m1e4NdINBodzlLLs9jhP2fOUNtx5HmxPD/EoQXdvpKaluSz/wRnuz5WeeDsnqbdmz5nL+tzNLuVb/vpKl2NjyrR7bBkO7K9B/syna8/5OqAs+0bmPNejN3N2Ol/zPXF3zPu6P5SU+IFkn0bU+TzjXD5313HneYVbKzklxeVamJ6e4dO5/0YQiHbQEk/3pvbsH0pS7imcz5fKAyXO03DYL0OZ9uNa7zcl/frSJYtZ9NJS2zztyp9zpg9lpL7td8PCF1ym6oCr+6RfTnfW5272GHx1d9/UWm1xPl2fu9nhHnF97uZmP+vN7yTl4bTmzpPKvUsgrqXOlN8Nzr8flLTP9g9sedO+lQdbjCdOuOx3ZZ5u+/bR0kNUbXksXA+/MYUQQgghhBAi0J55diH/88cXGDH0Zpe/W0eNQB+i5/4HH2rvYgbEs0//rtngr0IJAj/9VMsPqgdSUGlVXaPzi8UXG9ifZwIieOXPxVw8X0N6upmUlBIyM/dTVpZMUVE6hYVpFBcnkJpaSP/+X9B/YCTZPbNJ7RTf6gIpo1SAVgV4xFW7d+3g0UdmXvedCC2Vc+mSxWzbuiUgndGBNG3yJKbf98C3qn0qnYjNdZTGhusC3rEtvv3652TzyqvLv1OjSYUQ307TJk/ilpGjAxL4Er6RuhffVWvXrOb5Z59pk99zQU7/d+kk8PPzwpGn+nN+31eelhfo/dvW7cHf+mlrvtaHp+3zd3m+trdAt0/x7XKt24e/5zNn7X2+utHK68zX64EQ7evGukO98Y6fQNfvjVYDjtvf2NhIUND1tw0uI4ABEjpouG1COLdNaOTBH2v4/jQ9g4dF0m9gGj175xAaVkdCwhEGDTrA2LGHGDo0n/LyozRYGvwK/kLTU+bKvKzfpuBae1j04h98mqO2vVyrci5dsthlBFhsuM7jnLmeKCkev0vtc+mSxQFJCdqSaZMnud1fnkYS+2PtmtVu16mMpr7e7N61w215nUePXy+UUfjXMvg77/HZbusjkHM9OyswGpvdD/6mn79Wmiuvpzk3v8vao87aoz3741pdZ69nyshLIYS41pQRwUIIIYQQQgghrm/XY/AXmhkB7MlbbxykpvosMTGVnDtbhl6vo6S0gcFD+zJm7IBrUU7xHXW9jgD+NvI0AlgIIYQQoj3ICGAhrn8yItjR9TbCt71HAF/r5V3v/N1fvi5PBJbUd8vaewSwp887C/Txda0zJPhb3rbOQCDHx/VFzl831h3pjbd/ZATwjaBVAWDF7p2Hee7pFXTv3p2f/HQi2T1TA1k2IYQQQgghhBBCXAGkRacAACAASURBVOckAOxIAsBtu7zrnQSAb2xS3y2TALBv65MAsGhLcv66se5Ib7z9IwHgG4FfAWAhhBBCCCGEEEJ8t0kA2JEEgNt2edc7CQDf2KS+WyYBYN/WJwFg0Zbk/HVj3ZHeePtHAsA3ArdzAAshhBBCCCGEEEIIIYQQQgghhLjxaNq7AEIIIYQQQgghhBCiybUeMSyEECIwJAOGEEKI65mMABZCCCGEEEIIIYQQQgghhBBCiG8JCQALIYQQQgghhBBCCCGEEEIIIcS3hMb4zWGSkpLauxxCCCGEEEIIIYQQQgghhBBCCCH8cP78eTRJSUkkJyf79MW9e/eycOHCFj9z7733Mn36dH/KJ4QQQgghhBBCCCGEEEIIIYQQDqxWK2azGZPJhNVqpbHRv9nYg4KCUKlU6PV6tFqtbfl1dXVYrVa/yxsUFIRGo0Gv1xMcHExDQwN1dXWYzWa/y64sX6vVotPpANC0ZiEXLlzg008/5ZFHHiEiIsL2emVlJa+++ip33nknR48eZdWqVRIEFkIIIYQQQgghhBBCCCGEEEIEjMVioba2FgC1Wk1QUJBfy2tsbMRqtVJbW4tarbYFaJXAbSCWr5RZo9FQV1dHfX09KpUKlcr/GXutViv19fW2/7cqAAwQHh7O3LlzHUYPFxUV8a9//YvMzEyOHj1KXl6eBICFEEIIIYQQQgghhBBCCCGEEAFjsVgwm81ERkYSHBzsdxC1sbGR+vp6KioqsFgsNDQ0YLFYiIyMRKNpdTjVxmq1YjKZqK6uJjw8HLPZjEqlIiwsDLVa7ffyLRYL1dXVmM1moBUB4MrKOkpLa92+p1KpSEpK4u9//zuVlZUMHjyc8+erSEgIRa32P3rtngWrxUxVsRlNdChafXDro9ptxdqApcFEeSWEhuvR6TRcq9oRQgjRFhqoN5mpKW9AmxCOVq3C/0v2de47fS0zY6o0YzYHoYsLQwv49/yfEEIIIYQQQgghhBDCV42NjWg0moCMALZfpsJ+9K+/y1epVGg0GtvyGxsbUalUqNXqgIwAVpZlsVia/u/rApYty2POnI/dvpeQkMCGDRvIy8tj1qxZfPbZaW6//S2Ki2v8K3WLyqgs3sLLExbx/rZjFF7DNQWM6SzlX6/il7NXsfHgWSrauzxCCCH8VMixbe+zaMLLbCmupKy9i9MWvtPXsny2LVvFsjmr2QeY27s4QgghhBBCCCGEEEIIYcenwbLPPbcVq7WRn/98IK+9tv7Ka8+xd+9eh889/fTThIeHU9c7kSPzRnDfLzbwwtyhDBqU4uWaKjn/1Q42v/YX1hVATcOVlztkETv0HpaMuch7yw9R3XkAA+++ie5WE5UXLlNTV09Di8sNLHN1KfmrH+fNz0r55uKVFzWhkD6Zn/9kDMN6JhHh7ouNFqz1NZSVgclsobHyCF/t2Mk/V56h7+9+wQhDFEn6wJfXuPcr/rv0HRKf+gVD3a2jdDefvH2Ur07VM+D+SD55/gCG+37E0GE96e52Q9qTBShh94qXWb/tS/aXXH0ndfzPmTJ+GOP9KbTpPBXGz3j5+QOkXrd14MrWJqtvp/+gUUwflOz5S825Qevg+lTKkU/e5pO1H/DJmauvxve7k1sm3s2MwbHtV7TWMJ3nsvEzXrpO20a5cS8H1j7Hqzuhss7NB/pNZ/okP48PFw3U19Vw+UIlJmsj1gAu2Znp8mW2vvQSpjFTyerjWPelu1fw9lEVF2KH8fSkrlffqDzCVzu+4N9vlTH+qUQ+X3kETecBDLx7PK1ufs7XMr+26lor5cgnW/jmeAW6qTMYGQ8hyhBt03kqCvfw8j9hzN0306e5a7eDeuqqqqkq02KG63zbhRBCCCGEEEIIIYQQ3zVeBYArK+t49dU8rNZGGJXO8cpKgpY3DXXu0qULVqtjV3dUVBQA3RLDuHNCF5YVVvDS+mM8UlPPqFHpXqyxnpqyi5w+cIy6Ht8jMzaUmGAgKoWItGi0oZCalYmpQzzRwYDJl00OHGtDHZfyN3LeMorIjG50iwXUOkhMJiFC5310XRNOREIaWTfpSQrToFNVcmb/l5w5V03w0PHkRIE2AHk1NdYyNLV72XToIpmxISTptQ7vV57cx9Gico7Rg/FhHejWJ4ukhAjCr8uc2o1ADRfyj1NapSYiqy9ZEQ1AISd3rWM3jURHTqDV8R2VDk1YEl37ZBEfkDowY64u5tD7n1LfewSpGZ1IDfF3mc6rKMN0YQ8fbf2CHccjCdEaKBqUTKtDXAGvg+tFLWWnT/LNtoMw+ntkJYQRo/X8Lf+YKC8s5PypMlRZ4+gVCVpVEefPfM4Xa4LITXyEEWmgv1HqWKVDE379to3gkCjiDAO4yQS19UUc/fQ0RefUdL53IGmApksyyVG69i5mq1kbaqkseJ99h3IISsyge8TVk0nxsXOcPXCR812iMdK1aXsBKs5SdOYbPrgYxx2aeNKzMlEr19DvBBPlhScxHr5I6ASw2EdsLTWYy418vheyx+bQo93KKIQQQgghhBBCCCGEuJEc/PoYJaXlbt+Lj42mT4+ubt9rCx677c+fr+LTTwvYu7eIEXOHUDIoheMfHLK936VLFyIiHMfKKAHgKGBghI7CuUPZvHArfFpAaGiwlyOBQ9CHZTF6xq+4q0cCGWGO745/8OYr/7pIeaUXi7uGuoy8lwEj7uTO1u7HkFQ69U/lwf7KC0V8c2Anu/MuEtZjPFkRgQkAJ6TpGXpnDOu2HqIwK4ouiR1oqlYLUMaxXce4rM0gbcxoenaKpeevRvi/0msuni4392fcjx7me8lm4AjvPPobtn/zOVtPjmZQciuHUmtjCOs0gnsDVgf1mGuK2P+vf1Kt6czgjoEPADdUnaP82CZ2No4gtbKIhjP5fH6+L3e1djh5wOvgelFL2emv2f3Pf0HWODpEt0UAGCCKDoah3PmLBdybBuGa4+z4659Zv3Ej7x6+j/5JevSaG2QGVW0MoWnXb9sIS8qi95QF9Abgcz5Y8Bmf52kZueBRhgLXIMFCm9IEB9Gth4q1p85woqAYU9dO6K+cx09fTqZDwzlig46xpwQSY0Cjhuric1yuK0M7/vsYErsz+ME2afRCCCGEEEIIIYQQQgjxrfXl18c4cuKU2/e6Z3ZudQC4srqGM+eaUg+nduxARFgoAPUNDZwqPEe9xUJ8bDQJsdHNLsNjAHjfvrM8/suPWf/5I7yYHEE28Cjw2yvvv/LKK+Tm5jp854033gDgS+B5YCXA/JF8sOATKhf+lw8+eNi3LXXQCJipvlRHo1aL1m2eRgtWSx1VxRXUWhuxAEEaLdqwaKJD1KhVgZkI2juuZaHmApdKLmOyhF9JE9pAvclMTXk92oRQrFXlVFZWUFFdRf3Fc5yLiCItSoc+WN3imjzRxySQ1ONmIhd8yLHx6WT27EC2Bmg0g3kvW7bUUpMZx4juUVgttVQVm9FEh6LVB6PxUKeW2lLMjVqCtBGEaZV9VINFo0UbHoZeZQVLLRVVjWiCtYSFXYvggxbozZDxPTlp1HOxpBiLOYbyStBpzNQ3QAM6IuNC0WKm5lJT2vB6AIIAPRGx4YTYttfsUx00tasG6k21VJVWYqKptap0IWg1ZsylxVw2magqLaH4UhmXdGHEBaweGqguvkDB3q/RDPo941LnU2A5yObPbmXi3Z1RA0FYMFdXUVNdfSWtejChUZGEhgSjqq+l9nIFVfXQiAZdWBhh4Xq0eK4DtUaDNiQUSx2ERejR6cBiMlNTZkYbBVXVddTXW5zqqh5TpRmzqQFNWCMVFSYaGxsJDokgNESP3lpFcYUJa2MjKl0YIWHhROmV9m/GVFlNdWUtSnZfTWgUYaEhhGkbr+63sEbqGuqpra2HIBXB4bFEhqgIqquksryUijoTFJ/nQqmeBLWOkKB6N3UQht6/w64FXcju15sicz0rz53HYo6nok5FEA0EYaHKFExUQjg6dQP1TtsLOkIiwgiL0HO1BXmql5bartXPthFEo8d97v74CNbp0Gh0WBuCiIgOQaNW+T45fau5OT+jJkgVcqXuVah9+pzjst3Xqc7vB3q0Wh29B9+GeVk5p42FlNCJ1Cvn8aPqZKI6nCIppIzc/Q3cfouaULWVM6dPUH7uFGPH5aDTmqm+dPnKNTQYTYvHjAadRuW+DlyuZd7VVaOpErPZTIMujnAtqILMmCpN1NU1oomOIkQNKquJ6toGGiwaoqLaI2Tv6Xxv/9lGwIKpoooGtYrGoCAaKuzaeEgEoWERXJPLnhBCCCGEEEIIIYQQol1ptcHotI6pFuvM9X4t88y5i7z1zgYApk4cTc9uGajUKopLynj7w01U1dQyZtgAbh0+sNlleJW4sxiYACwF8oE5XB1BtWTJEurqHCdZjImJYceOHdwCLALuA54C0vicb/gC8CcAbAb2sXrOLup79+HmeTfR2eUzZVQWb2XphPm8f76MM0B01nAG/WQx/zs5mbiwtsxXWkZVyVZetisLjRasQVoq0h7hbgAKObZtD6t+fYSh/51G2WtP8+6qjXxy2orq060svnMhb/5sJON7xPtXFH0KoRkTmH7n/5JXNo2CQsg2AGYz7NvFru796dWvHyPjy6gs3svSCbvo+uK93Dy+BwYPdXpm9Rz21Pcm+OZ5/LiPso/e5kKnm+n72HRui6uFonUs/Vs1mTn9mT69v4fCBkDtWcq/3sAv/wQjuu/li3wLRs0t/PbN6QxkH6vn/IF/5+7nSwBCgQnMfeNnTLVtr2910NSuCjm27R3++uBiNgA1QPLoqfTN7kz3bS/y8u4qKvZ9iXbgD5l4709488d9ArSxhZw5mc/7/1AxcEUyI7qOpmhzKfu/+IqiuzuTDGgo4dB7f2bV3/7OquPBQDbT/2ch0yd1Jf7Yh6yZ/2uWHYFKcxdGP/xTHnxsPIMbPddBalYWw6dOp2AbzPjVbQwfZOXctj386/E8hiyEV1Z8yv79Z5zqKp9ty/ZwcMsxMmbUMn/+BsrKaug9dS4/nDKRCWV/ZcL8DZwvqyF59MNMfvAx5t+WeGVb89m27DVeX/wOW6680mX6//DT6ZOY3t9ydb/9yMT2gi95550v0UbE033WChZOi0e94zVWvvw3VhyshQfG8sq4X/HrH4/h7uiveOfpX/N/+fZ1MB3baq8lSy0UvcvSN+tQ1R9F13iWFZt7sHDDbEYmFbDfaXthNFPnPsRP5o3nagvyVC8ttd1Ldm1DC3T32DaGsJeXbW0jhNpte1j1izyG/t5xnw+cuZgl32/++Og9ejQZ2aO4fCyUXy35Pt3iwghtgypv4tqeIZWYpLuu1H0U8T59zl5JM3U6iP4xfhZbq4WBQxn6p91YLpRTDKReOY+TMoXI7FHEN56Ck0XQkAxcorxUT1V5OmkpZjRq+2toP9JbPGZ6MqhzqPs6cLmWeVdXlduWsefglxwb8iazB0KULp9tyz5k5x4rXRfPZ3IyhF3aynvvnOLEpc7Mn3+bnxXWGq7Xbsdjxv6zFqCIrUv/xqm4cKojdJz4tV0bnzqXH/5kHgE73QshhBBCCCGEEEIIIa4bg/r0YPggx86/7XsPNpsa2lfrN++kutZEUkIcb3+4iZpa7+bF9SISehZr6btcfOA+Fr0QQUXIIcq2bkVXWsoDDzyAXu9+ZM7Ro0epCA/n9+++y1O33ca2RaHkrjKTlVXr5SZVUV2+h3W//hHv67WEqiG8U296fG8Wv7illpqyKsxVdbjG0Isw7j3A+sX5pPzm9/wmTIuOSi4VnuXYpr+xud8TjDBE09qsuO7k/es51q9cxrKwphF36ZN/x0/GGOiZVIpx78es+8NbnJ84n1nZESRFQ7lxLwc+fJlXqxppmoawgfq6Gi5fqMJkjSVn6kwsVdHEHC5Hf/csRvbqSZ9Ut0OdfaPSoA2NZsiwIfynoJSogiImGJIx15nI3/VfUlN+Q5fMdPTqakxWE5UXmkbINnhRp70TDFw8ZuXk4WP8uFcylJyiRn2er4ov0niklLEDoSRvCxfDRpKckOD/trhjMUHJVt57/zxnEzLoMzwSa30ZZWVfkFc5mJtu780Ps2NIu7Sdt+a8SH7c7Yx/9qc8lgzUmyB/G/9+cx3VJVVMn55Ogo91MMJQzOm1q9i4/hiqx17jxWzQB4M+IYXoSDXafhrOLvwnVaPuIeuWcYzs4froQqsVFXDuTBG5yTfzfHoISRE30XX7fzix7yM+ODiRB7Khfv9aNhrrOHXzE7z2RCZQR3hKKiH5O8n7Io81KY+x4OFsIkMb0cdnkWyx0ohzHbi257qSfArzXuPdi5MpMVtoxEJ93SnOFG7g+e2PMPWHv+Gn9xk59uVR1i/7G//t/QS3dq2nruogeceO8t/8+5j/+/FEVO1jz648/vO/3/DfwcP5ze/HE1a1j8+2mil8fzsHb7uTbPL55LkdnLXmcMdrtzMdC1DC4Y1fcemLWHYbBtLdWkHlhff4++cTuWn0DF4bVUll4R7+8a8VfGaYwbA+dzHxQSvVKzbDjx7n5n4D6MsX5H2ex+rkn7NgRg+7OgjcLnJRuptdW4+w7Qs9g2YnoFXVcbliH+fqk+k38AGW3J5Mz+jjbHvurxw4E0uXJ15jepcr3z2+l61ff8bS58zMfnr8lXpZyh6nz4Wn5ZDRqQLj3q9abLs9L7aibQTV2bWNYOrrTlF0Zj3Pb5/ltM//yn/7/IZbu7o/PqqNuezb/y4by75PrVU5J7YF9+2Z8vNU5h/grz9dweXfTua2QTrqvPqc8+51X6cJgdjAIC3oBtL7pn9ySBfN18fuoHdyIyWn6ghPURGdkYDq1AUsO/O4MDkefekRCiqCOaPtzT3JjQSrzXbXUCuNLR4zPyUyNh5dvjfXMu/qdHhCEsGhZ3h/10Ee6Z1NVPV56urPUlCn5kzeBSbEx1N3ZD8XTcFcTk0LQIUpijn15Vo2zcznXT2olWQglhrMpkoO1k3m+7btOMD6RV+3cL53XrYF0+Wv+CzXTEW38Ux97TXGA6rSPezZVc4Xb37IwcWTyAZkILAQQgghhBBCCCGEEDeuwqILbNmZBzSN1C0uLafYLtg7emh/tE4jgn2V1rEDU+8Yw/pNO6g11bHvi6/R67RU19Ta1uEpvbTHAHC3binM/fk4li37K58vmQ63RdBtyBDujIhgGXAncA4ouvJv5bWUgQMJioujZ1gSX7+kJvetVaSkwPTp073cPDXq4GhSuvclPTaUGC3oEwx0StChUbeQwvnSKQoPbObN9btJT6kkLUJPGLWUnTZyfN8Jzh54kG6xoSTpA9cFG5XclcjoLLJiQa0Lo0NKOBE6VVNZThbwXmU2j3zvdm7tGUNiGFQXxtNF8yWb3tE5zUUZBISS1OMmunX7itLKi4SNvI3b0yA8QIOW1Vod8TePJGHzUUr1SRzprSf50gE+zI0k6eEEMjuFAdWOX/KmTnv0osOhM5ze9xUnpiYSebgQ/c0ZhBToMH15gpK+6RR+c5EO6fEkpAcyAFzCsd3vsfvcafaHWeByMaVhfcgedDNDU/VQABRZCJ+YQ+8xgxkSXUTx1x/z9rkUxt0xijvH9qNbHNBQAzc1su+JTVQbT3KmMh2HUnpTB6ZDHDhVxeHQvvz43kmMSAO9bb9VUxVfR48OuVT3H8rgwX0ZGBu4Wrh06ihF506iGvwwXaJ1hEf3IDM1hMSDh/lgz0nuyeyEXtNAQ1kxRSe1fN13GD+c3JkwazRBRgvfmC5TeryGA+cG8YPJ3cjokEBwQyWWSoeVUHjkKO8ak/jhE+O5LSeOtCvt+VDtDqLz1XZpcLVotB3JuGkwo8b3pF9kEQf1H3F0w2aKquupsQCEEhZtIOHmW7h9RBox9clYC1dgPF5CY9YtjL09jThLMtbCDezIP8Kx4tvoenkPGz/9L/nWMDo3dqMjVuAy3+zdibUuAnp3p3uKCogjuVtfhowey6T0BspPRpC38u/UVNVBxx506d2fnglfwfBxjOmRQMeiI5zOu0zZsWoO9LnZrg4Ct4+ggovGHRx66RlORoK2+hKVDQkkDB/KxK6hhFQEQYkVfWo6mSOHc1tmEJxexaIzetQZQ/jBPZMYlHxlUUWhlP81l0+PHuRY8aimenH3OYBLu9jmoe12jKq92jb6DeOH3/PcNqxVztunRR3sbp9vatrnhV9x4OuL7Ddn8oN7JzExDUI1cOmLcurKythY0nQGbDPK+bmqh8P5mepCLnWx8OFHW7hwdhjFZyxUePO5GsdhvcH2x5tdnYYG5FyuBuLp0S+BfSdN7PuqgKmJKg4XxhDfTUdyfAKq86dJb9jEkbLRRNeepkoXSr0hhy6h4Hrr0dIxc5ny89WY3dSBy7XMyzqtGZhJQvxFov+xh1MPZdJYcJGgjtFE9o3h8o7DlI0eRu3pUnShnemUE8gAsJaQiCTSuw8kJ5KrqbjNZdSUFnDq6yvnMOV8v2EX6alVzdxHuEvhoieqQzKJg4Zzy6RBpAGayq7oy/7JZ19tZM/JSWR2Am1bJiERQgghhBBCCCGEEEIEVFVNLd/YzftbXVPLpbIK2/8H3tTD73WEh4XSs6uBmhoT+w5+RUlp0/K12mAG9enBTT27Ed/C/L/gRQA4KyuLX/7yJ6xaNYCqf1sh6D6iHp/KgKlTKQSGAiVX/gaA42vnIf1jE79cvI3S0peYPn0i9957r5ebF4I+LItRM+ZxV48EMmzpFk3Q0gyRpSVUlJ/lYKKVyK8PUxN89bO6nj2JDmokuNHa/PdbocvIexkw4k7udA62Hyuhoga+6TuFUd1CmjrCgbDYDmQOGEWnDyAkoCXxgkYLhsEMD/4Lh84fY/uRWMaXf8qu6nFMS0ymc5yb73hTp0nZdNUbKS35nB3nbqbzFyZihw2mV2M5qjN5HKmM4tSpeAwDEjAkBXKrTVQWn+JkZSPVOg2QzvhHJzJmWA+yVCcpbtRATTpduiSSnBoCF6uoP1PElz3u5NHuqU3BX1u9DKBf5y0YtdVcrnRajTd1UHSac/pkKvuMYJzL6LBryHSeY/lfc2D/YYJTjeTlVnJMr6aosISiuosc2LKZ4xN+SO/OgxjYrYQzp0/z+ee7SdSeoWvvIWR06EZWj75M3LaV41/n8Vl4CZf79sWQEYNDSKu0hIpKC0d7TGRIVz0JLbbnKEJ1fZkwrhupiWFAHBEJKWQlw9UocTKpiemMHGdo+p4+mQ5JBgZ0DSNsgAGdFtAk0yFJT8ezFym71ID19HFOhNVScKEK7f4qzimLiksivkMC4dZ6msJbvRk5sDs53eKAajRxGWSlaqhupumFJDVXB1kEYOz9FfXUVl7k9OH9WEJAHZRKvzuHcNu0cfSLrIJKwJREcmIymVkRYCqHguOc6Nif/j1zHIO6yd3pYsijpNSuXtx9Drxqu7GG/gw8W3G1bQR7bhuuzy9EEeJun3ekaZ+fO8s5dQcqug/mFgPornwrrlMXMrJL6LgPN/PoXkOlTefno32/73B+JiwWXWY/RnV6j+oGM7Vny7z7nMnxfB6R4XS8KXWamhSw835yzwHoT5dTduRLygdFsuNSEmO0ISSFxGGJjKFfVhE7ii0knz1PUFgCiZ0zcJ992sMx00xduRz73tZpaAaJcScYUfIRBy9OoCy/FlVCN3p1iKVk5XYKKg1cOhtGWFICnTMCdwRCFB0MQ5k0+xmm2z9YVX2S4q/fJ/8Zu+0oP8vBxEYf7yPi6XJzfwyTBmG7BER0pmOKhcQzJzhecCUjtwSAhRBCCCGEEEIIIYS4oWnUajqndSRYfbVXu95i4VRhU9QiPjaaoCD/hjyp1CqSEmLRaXW219QqFYkJseh0nge5etUNqVKpSEpKAv5O5Qdq9hU/xuMr41ifAC+qIRsYDvwBeBN4AciuhIEfm5gx4xsSEubRsWMxERGB7MhthkaDOjGL5Nvv5i+/m0BGQijBarDU11NfWwvh4QSrWgggB7osKtDXlFFpslJvgWC1lYb6OqorLlNnDaf5ULQFa2MDDRYIbE5ULdCb4XckYPzmMnu3HaZr0JdofvR7uqUn4xw7sm2HF3Ua0v09TlXsYfP2CWQUdGTM2N6kp3/KycqdbDsSTeG5m5kaGk8gsllflUq/O7/H1B89zPecC18NaNTQJZnY8JCmQJ5KTZA2mNDackwmM6aGK6N0GxvBXE2NVU1DkIZgNU3TOvpSB4c+I/hIGeqaSi7XQbgWVEFmzGawWpUdWY/FYsUSwGcQLBc+44uDJ8n99ByloU/zq7XKO41YzFo0ujV8cPwOYnvmMOqhvoy67xxVX73N7Hsf4ZP7/860KeOZNOon/HHsDLRF63ju0T/xf9vvYtj/e4QH7QffaTSow0IIjdUTWh+E2gJ43Z4DIQh0OnS9vsc999/Cbyb3JuzKOc5cXY1VrUalv0xNkTfLstJIPRYLWK1g1WXQddRP+OPYh9EWvWtXB7/jFzcHKiwZT+fe3+fnv/oT9zqP6ldGGqcmEBEf1RRcDQoCrQ6duQZLbS3VZmzbi9mEqcGKKUhLrCaIIJ3z5xoBMyaTCpVV5bHtqs0GunQZwqj7zlF5+G1+Md1z23iok4+bHxxMcKSeMKuWkLqmLMYEWTDX1lBTVU09oW2Y/plmzs+ApYFGcw2VjVrUKhVqrZefc7qWW0L72I43+zq954eT+F5WgK5BXXrRPfwg1iNfc6JQzz5NNreqw5rOdbFh9OjXmXfO13HgwCXCsjrQp3ssTQ9R+cjba5m3dRqUTFxSLP1G7+D9A19h/CaUIYO7MszQQGHn3RwwduJUYRoDOmbQPYCZEnza3sQsOt52N3+Z39w1bz8nXL7YgMlcR43JjC3Rs7mI4ouXOXteh07bdFgLIYQQQgghhBBCCCGuHavVSnWtiUar+x5nnTbYqwBqS0JCdEybOIbICNvoVS5XVvPXN9cAeEzP7El9QwPFJWW8/eEmqmpq0WqDaG99YwAAIABJREFUUatU1JrqeGf9FqZOHE3PbhktbodXvdAJCQls2LCBvLw8Zs0CPptD8QSYUAxTrnzmXWAlcD9XXlsGc+ZsIyHhfjZsWEleXh6PPPKIXxvslbR0kmKCGLFuPq9+VsGxsqaXy44dY+fLL7OzspKya18Kh7Lc8t7v7MpSwdlv9vD2olfZX1nF5Wa/fIGa2gIKz9IUBA6w+J43EdVQxZncLXywR83APskkxDYzMbKXdZqWnk1MVCzrVi3hk5ooIISe6bHEa+vZvHQNR/rmEJoQS1TgN8d7MXHoe/Vkwsbf89mWw2wrvPK6uQb2rWFdaTxnozLoGe/0PW/qIDuH7Kp84j96lZf3QaUZIJ9Dhw6zdWsJTVG+fC4UX6a8goAp+eoLjoV1I+3XTcfZ1b9NvPf3x3go8zD7958m/92POXzoEPn6FMK73sOvftaPiAgzxu07OLp1K/vUIZiTv8/0e4fRJ1vPueISL+rA2/YcAFotDBjK0G/eoeSTDazOv/pW/urV7Ny2jfzmv+3kMhbL15w+W0+NCSoOHbpSB/qW66AtabUw0P32kr+ZXYVVbAu5iUHpWrSDnT9nBvaxdetRDpXHemy7R7dutbWNiK53+942vOH2+Cjh0JaP+XDVOvK5GgdvE80c05SdoWrfBywzD0Qfn0Dnnl5+zunEVtJMnZYG8uAnm/TYelJ0O/n8iwsk9+9LWNyVMb76UCzx8Rj3fIDxUgJRkW7Oa97y9tj3tk6jICYuiV59hrNxzZ/ZcKqMEqLpFhdG714d2P3yar4MCachozOtLbJf3F67vbmPKGDXwc9Zt9n+5LSZXZ+b+ezyUIYObDqshRBCCCGEEEIIIYQQ105NrYk3Vn/IK2+scfu39+DX7V1EjwoKz/H62x9RXds0oGdQnx5MHDPM9v76zTs9bodXI4DVajWJiYkAhIcDdR9jzX+Ai/ctYdELcdwxCG4BngeeArY9B7lvraKsbAkdO5aQmBhPx44dW7ONvtN0ostNY/jJvNO8/Nf/x7zXLKi0oI0xkNJ/Kr9Q6QKY0rVJ3r+eY/3KZSwLg6bEpkOZ/vQURg26UpZfFdqVJYr4hAi6jrqTTp+EEOZ2ibEkd+pElHob/3jmXvZPfITn7u7LIEPL+bx9oU7sSXr4LmJNR8gNvYPn00KIC23meQAv61TTyUBichpD8z8g4rYFhMTEoI3rRHjHLFIOf07izFTi4kK9e+rgWlHHEp40ip8tK2HdG2/xj4//wtIwQKWFqF7cPGEc44b3IlFd7zhOzps60GYzbNJtmOvX849fTWJPDKDK5KYJd3D71CyCtSpuGmRg/YbFbPnyCHnf+x5PT/LvKRCA7R+Z0eg6M3HaYDp2tG8jcUTmDCRoQn/e/vcnnJjbifLd73LgmWc4bgnCdDaGQU8mM3BQKA2HN/PRnX9mMVB1IYQuk4cwYUAUDkN63daBN+05QIK0oBvIlFmTWLPuc/7z80m8cyXoFpE1iTsyMujn1YLCiY5NJbtHJCtfepgv9t3Pw6M7cFPdV+7roL0o2/vbB9m4eief2m0vEVlkDbmFn4+9mU4aLWqNc70EA90Z88gPua1bd9KS6ltsuwl9wtjzzrt85Evb8HW4brC74yOBjEwtqn4j6Px1G6eA1nSiy+CJ/L8/1bP6/37G06/VY9IC2hj0iX14dO4ERuUkE60FvTefUxVdTUkORPUJ44ibOs3uFsijREunTlF8ExrFqn9auO//tMTGXqnFkBiCO3Snv/F5NgVPJFEVy9jWVrC3x763daoCdWw8ETcNYsjCl6i78wEiUlMJjr2E/qaBdFi4jo7D4+jUObpt24Tz9jpcu725j0iip76CwvwVTJp0ZXxwRRzJg0cw46djGaizjQsWQgghhBBCCCGEEEJcI42NjVTV1FJVXeP2fbO53u911NbWseajTWg0V8OsDQ0N1NbW+b1sgAaLheqaWgBGD+3PTT27oddpmXrHGNZv2kGtqc7jdqjnzp27wNfUzAZDB/rfFMuh93ZTUJoMcfEkGKDDZbj4Z3jvH6tISTnKQw9lMXr0aIYMGYJOp/O8YAcaQqI6kJrTi9QILSEOvcAqCIohJcdAWnocEWjR6BPIHNKVpPgYYkIjievUEZUZYpISSUxJIT2rJ72G3cKA5DBCnHN1+kGl0aOLTqdjxxRSUlJISUklJaUrOQMySb5SlvhOSXZlMdCtZx9uvnUk3ZI6069PKh2i9AQTSnh8R7oOzSRBpydcp0MflUBIRBxp3XozIDOe+PAAdh1r9OjUwcR27ERq/9Hc2jeFWL3arrO9FXWq1RIcHE1KZAp9xo0hOyWU8DAt6uA44iPT6De2L4ZYvdO+9EcQQUEhxGd0Ja1TR+LdNTF1CNrIVHr1TqVDVAjBaFBrIkjITEVX10hIRASRKSmkpHUmpcct3DEmh5xOMYRQjanyNJ+9eor4O/vSOSuNZI91EEJ4TAyR8bForSpiUlPomNKLmwb2JKdXR6JUwYRFRaIKTaBDWhe6ZWaQk+L/4whVl4Po1LM7ffsanOpAjVYbQlR8EipdR/qP6kpiSAgh9RpCUzvTucdIbh3Xh15dYwhFjaWsHl1KCqndhjBkxEAG9Ur04tgy0C09iexOjXzyRQiDR2bTrVMMoYQSntCRLkMySdBprgQ9nI/pCOINqaTnpBDz/9m78/CoqvOB4987+5JM9j1A9rCDkoR9FRAEWxWhVqtCfy1SZRFERVqtW1VEcKFFwQXUQpWtWAoIuLAYEIgiJkBIWAIhIctkm0ky+8zvj5BISICsgPV8nocHuHPvuefeudvc95z3UJuOQIUhrCMd4mMJ03IhrW7ttDjCtDoCQgPQaPXo1Fr8ImrOu879hnNzt1iiDUrqH7te6C7sC4XKQFj3nkQG++OnVePlH4BcG0BkXDd6de9AdIAX7jIHqgb7oK00tm0XkRRI2jBi4iPpGGZAjQzQ4RsRjJdKg0auQHtheyM692PwwD4M7hmOFzIkdPiGXLxfOhAR0Yv+w7oSGxl41fPX20eJq9oFzTo2lBftZ33Nd153DbvoO/et/c4NBAZeen7E0SPOgE4j49tT3oz/dQ9C9Ko2D5JJNH6sqb18CYoKR222oQ0JJiAigoioRGJ6DubuUV2I9NGiavJ8IF103IcFaJA3sk+7RPpcOCbbhkqlQPIKQ+aTwMjhsUToLux7mRyZwgsfyY1Pt3706BpLXEDtmq90D23snAkiyNDIud/gXmbAq4n7CoUCmdYXf8mPHkOH0TUhjABvBZLWD50UQs+hfUiI8segbMOddeEcjIyPJfzSc7DevcKAV4N7d8N73k/HVRh+mMjekYbDJ4ygm24iWKOtOVdjkhg4agBDB8YSQhPTrgiCIAiCIAiCIAiCIAiCcFVOpxOr1YpOp0Mmk9Ubc1chV9ApIoSYjuGN/vHzMTRapsfjobq6Go1Gg9vtxuVyodVqkSSprnwJ0KpV+Bq8MXjp6/74GryJigwjpmMEOm3jGXdr66zX67FarcjlclQqVYPxgiVAr9UQ0zGcXt0SCPT3RaVS4u9jQKVU1m3bpdtht9txuVy4XC6kvLw8T3h4oyO/XlF+fj5JSUmcP/97uCeF5N/Cw6UwZw6Ulb3IX/96G88++2yzyxWEG4LtLCUntjHjwfPc9spvGDEysfHxkX9R7FSVlFN0woi2dzx+aiVqKqk4/g1pHy1j2snxPDd3DLcnRbR5L3vhf4GV0jPFmCud6LpF4w/IKafg60/496Y03jCNY82rt5Lor+MyyegF4QblBHL57PGFnA7uQ3RjY9ILgiAIgiAIgiAIgiAIgtCmrFYr5eXlBAQEoFAoGgRRW8LlclFcXIyvry8OhwO73Y6fn1+9AHBb1DkoKIjy8nKUSiVeXl7IZG3TdcRsNmO327HZbE1LAd0YmUxGaGgokrQC8+a3OPiJmf+TyQgODiY8XEZzexULwg3BXompshpz7gmKvs/g0K2jeTA8QAR/AajCeOJHvnpzB/o/T6Gbrzf+nCbz4C4+/jibbrN6EhfkJ4K/wmVUcPqb3fyYUYTv9En0BlT8yFc7Ukn91kL/R/oQqVaJ4K8gCIIgCIIgCIIgCIIgCIIgtFKLA8BBQUFs3boVt9vNokWLWLRoEUFBQWzZsoXQ0FC8vLzasp6CcG0cW8vydz9h0dpCDP6jePSzJLpF+13vWt0gfIhI7MjoyVrmTrqdv5ZWYsKFPupmus1awcLfdSMqQITvhMsJpMfwTpgrvuG5pCROAg4cBCTdw+iHn+Ivd4bjq7kuI74KgiAIgiAIgiAIgiAIgiAIwv+UFqeAvlhWVhZZWVmo1WoGDx6MRiOCQMLPVHkOWadzycqzo1SH021wHEEaJc0dwfp/lrMKmymPH9NOUWp34gCU3gH4R/eiZ7gGtUKMcClcgb2M0vNnOZKeixlwA5qgKMI7xdE1VNw3hJ8rN2Cl4OhJqtU+6CI6Ig5nQRAEQRAEQRAEQRAEQWhfVquViooKDAYDarW61WmU3W43drudiooKfHx8cDgc2Gw2DAYDSqWy1SmgXS4XFouFqqoqAgMDqaioQCaTodfrUSqVrSobwOFwUFVVhdvtxmq1Ip0+fdoTFhbW6oIFQRAEQRAEQRAEQRAEQRAEQRAEQRDam9PpxGq1IpPJkMlkrQ7Qejwe3G43brcbjUaD2+3G4XDUld9ateV7PB50Oh02mw2Xy9Vm5dfWXS6XU1ZWhsJms2Gz2VpdsCAIgiAIgiAIgiAIgiAIgiAIgiAIwrWgUCiw2+243e42KU8mk6FSqXC5XABIkoTdbsfj8bS6bEmSkMvlKJVK7HZ7XcC6LctXKBRIkoTNZkNhsViorq5udcGCIAiCIAiCIAiCIAiCIAiCIAiCIAg/R7VpmttDbQ9gh8PRbuXb7XbsdjsWiwXFvn378PPza5eVCYIgCIIgCIIgCIIgCIIgCIIgCIIgCNdGWVkZUlpamickJOR610UQBEEQBEEQBEEQBEEQBEEQBEEQBEFohcLCQhRhYWEEBga2WX5sQRAEQRAEQRAEQRAE4foxGo3Y7XZiYmKud1UEQRAEQRAEQbjGZDIZCgCHw4Hb7UYmk+FyuSgsLMRgMKDT6RpM02g017vegiAIgiAIgiAIgiAIwmXk5eVRWVkpAsCCIAiCIAiC8Aslq/2HUqmsC/geOnSIsrKyRqcJgiAIgiAIgiAIgiAIgiAIgiAIgiAINybZxf9xOp1UV1fj8XiuOE0QBEEQBEEQBEEQBEEQBEEQBEEQBEG48SgundDYWMBifOBfjtzcXKxWKz179sRqtd5Qgf/MzEz8/Pzo2LEjNpvtelfnF+dGPjauNbvdTnp6Ol26dMHHxweHw1E3zW63X+/qCYLQDgIDAxu9/t0I14OYmBhxb/wfV1paSk5ODsnJyQC4XK7rXKOfiOeD66u0tJTTp0+TkpIC3FjHxvVwo/5eaOxecaMQ15eWuVGPNUEQBEEQBEEQhFoNAsDCL1tVVRWVlZUoFDfeoVFeXo5arUYul1/vqvwi3cjHxrXmdrspLi4mPj4emawmkYLL5aK4uJhz585htVqvcw0FQWhLnTp1okOHDo1e/2rP/cauB4GBgXh5ebV7/XQ6nbg3/o+z2WwUFxcjk8luqAAIiOeD681ms2E0Gm/IY+N6uFF/LzR2r7hRiOtLy9yox5ogCIIgCIIgCEKtG++XlCAIws9YSUkJarWakJCQ610VQfhFstvtbdp7KT8/n5iYmBad0xEREYSFhSFJEnK5HKfTiVwux+Px4PF42mQagFqtbrPtFQRBEARBEARBEARBEATh569NA8Aulwuj0XjVF69yuZzAwMBr1lrWbDZjNpvr/u/v749Go2lWGR6PB5vN1upW0QqFAqVS2aJlL92OpmrJ9rZEc+qn0Wjw9/dv5xrV53A48Hg8qFSqK05rrqsdG635zoWfp6SkJMaNG3e9qyEIv0hGoxGbzYYkSa0qx+PxYLVa+fe//93qOikUCtRqNdXV1ahUKtxuN263u02m/VyG6bBanZSW1s+OoNHI8ffX/jTBbEYym0EuxxMYCE14TrzS92w227Db3fgGaCkGXCUWvJUyvL1bfs+/mtJSC1Zr/edgf38NGs2N2+bSbrcjSdIv+lnFUmrBdcn3pvHXoLiBv7fmsJvtuBwutBefb9eR1WqltLS07v/e3t54e3tfl7q4XC4cDgdqtbrV9432cOm+asw1239WK+7SCooJwjdAjsMBdjv4+kJxMfj4eHA47JjNduRyicBALXL5jdXbufb36rV+H3GpKzVWk8vlrfptKgiCIAiCIAiCUKtN32oYjUYmTJhAUVHRFecLDg5m/fr116yH3MqVK1myZEnd/9955x1GjBjRrDJsNht79+5t9fg+cXFxxMfHt2jZS7ejqVqyvS3RnPoNHz6cZcuWtXON6svJycFkMtGnT58rTmuuqx0brfnOBUEQhObT6/WtfhlusVg4cOAA5eXlREREtLgclUqFXC6nuroanU6HzWZDJpOhUCjaZNrPJeX83r15TJu2rd604cM7smzZmLr/q1auRL1kCZ7gYKrWr8dzledESZLQ6/WXDdosW5bO4cMFLPzoTu4GCh/ewYzOfsyY0fJ7/tU89dQuvv76bL1p77xzKyNGdGq3dbZWeno6BoPhF/2ssuupXZy95Hu79Z1b6XQDf2/Nkb4yneKMYsZcdL5dT3v37mXatGl1/58xYwYzZsy4LnUpKSkhIyODAQMGXJMGs8116b5qzLXaf4q9ezFN+yt3s42FH4Xw449w+DAsXAh33w3PPWfhyJHvWLLkO4KCdGzYcCchIfp2r1dz1P5evdbvIy6Vnp5+2XcmwcHBrfptKgiCIAiCIAiCUKtNA8Butxuj0ci0adNISUlpdJ4DBw6wYMECpk6dytNPP01SUlJbVqGBBQsW4PF46gUmt2zZQklJCdHR0bz77ru8/PLLV+2N6vF4sNvtdUG+wMBAevXqddX1FxcXk5mZSUpKCpmZmchkMtRqdYsCyVVVVSiVRaSkwOefw+OPP9Pofl69ejUnTpzgkUceYfbs2a0OWjfFggULUCgUfPDBB1edd/Xq1Vdtyd4eXC4XbrcbrVaL1WrF4/E0Oq25ao+NxMREgoKC6n12+PBhcnJycLlcdO7cua02pVGlpaUcP3683jQ/P792X68gCMKNpnYcw9bc/6xWK3a7vdU9bGvTNGurq5E9/DCqP/0J580343K5UKvVWK1WFApFzT1p717U77yDdeFCFMHBdfepK83n8vG54ccfXLs2k7S0QhZ+8GtmA9OBE8CO02U89NDnvPzyUN599y26rFnD/UVFVFdUsG3qVHo+/TShV3hOtNlsHDp0CIfD0ejnXl6l6IZ5MUsm4y/Aoln9WLnpONULvuXJJ/sBoF6wAPl33+Hq0wfbk0+2eBvLyqzMm7eTQYOi+M1vuuN2u6murubRR2fxwgsVlJTczsSJ1/5+nJuby7lz5644T3l5OaWlpdfkWeVGUpBWwLevfgtA4aFCLMWWep+nvpCKpcRC5+vwvbU1R5WDM1+dYeOkjQD0e6IfoUmh160+3bt35/nnn+epp55iyJAh9OjR47rVJTvbn8WLe+NwpGMwOImMjKRDhw7XrT6XstlsOJ1OXn/9dQICAuqml5SUMHv2bKZPn47dbmfBggU82YprWFO4undH/fwcFj01k41/mUvQuL707w+zZsFf/gLbtqkJDu7BtA8ieaXKwdR5u3j6kZtJuo7H2qWqqqooKirC6XRy8OBBBgwYcM2yUl38Wy0kJISoqKgGPX3tdjsVFRXs27cPgMTExGueNUsQBEEQBEEQhP8d7ZLX7ErpT91uNyqViuTkZL788kssFguDBw9uj2oANb0vQ0JCGDRoUN20yspKsrOz2bp1a4t79Wo0GiIiIrDb7VcMGtpsNtxuNyUlJdjtdmQyWbNe1JrNZlasWEFlZSWpqalYLHD+PLhccPz48UbXfe7cOcrKyjh06BB2u73Z29YShw4dom/fvsTFxbFq1aoGn3t7e/PQQw+xadMmoqOjueWWW65JvS4lSRIKheKq01oiMDCQ0NDQupf9UNPzqzYFdHZ2NlFRUW2SYtFsNjd4oVtZWUlhYWGDaZceI15eXjfUiy1BEIT24PF46l2Pm6utxhGWJAlJknDJ5chvugnFtm3w3//ijI3Ffd99deP6Akj+/rh79UKu0fw0TZJwu93I5XIUa9bgOXYMp9tdN5+7nVKWyrKzUa5dC4Bj4kTcLewdumZNJmfOmAkbFsOJcQnMBNxAPEBWCZ+VlBOwbCkBqjWc7HCSt05Cos3GiV27iLtKrzeXy0VBQUFdL2iDwUCHDh04fvw4TqcTnQ5iDUq+y8jgUGIityVHsLPawZovT+F6aSeQxoPr19D15EnKTp4kXaul55QpqJrZezw7u5R1676jS5ePGTZsLnFxvcjOzmbt2k+ZOfMIklRFTg6sWQOTJl27YGJubi45OTmUlJRcdV6bzUZubi5yubzNnlUaYzabKSgoaNd1XCw3NxeNRtOggR6A2ldNaJ+awFTFqYoGAeCiQ0Wkr0ynLLsMpZeSnlN6orpK+nCHw0FOTg6hoaHXLaXx5ViKLeRszwFA5aXCL84Pvzg/OrfjMVlcXEx6ejo//PADw4cPp+uhQ1T7+pLh68uPP/6I3W6noKCA7Oxs4t1uOvzwA1nDh7P70CF8fX1JTk5u92dWk0nDwYMG3n+/Go3GyeDBVgYNOoZCobhmx+nVqNVqRo4cSXh4eN20/Px81Go1x48f5/z58+h0unavhyc4GMXQftyifoq30h4gaBx07AjffANvvAEff6zgWGgQw8YFMdNsY1meiaVfnmGKxcHgwdfnt0e2TMbai77D1JEjQaulSqPho7g49np746VWA+Dl8TDFbqc9ztzi4mKMRiP+/v6oVCoiIyM5dMiXPXvq/wYdPNjJTTeVI0kSdrudwsJCXC5Xo9cwQRAEQRAEQRCEq7kuA1spFAq6du3K0qVLOX78OFqttkU9gbOyssjOzq77f1JSUoM0ThMmTGiwXKdOndi8eTMbNmwgNLTlLZKbMi6ww+HA6XRy7NixFq2jsrKSpUuXIpcXYLWCUhlCcHBfxoypSU95+PBhoKan0q5du+jduzfl5eXk52ezadMbtHdmSKvVSmpqKlFRUSQmJlJRUVFXp4v5+/vjdDr55JNP6N69e6Pfy7VgsVjIy8vDy8uL8vJyzGZzm473VV5ejtFoRCaTERgYiNvtrksnl5WVhUqlqtfSu3a+5jYKyM3NJSsr66rzVlVVNegV7Ovri0qluq7jXgmCIPxSyGSymgCwTodj+nQUd92FlJWFNGwYLp0OjVaL/aabICQEKTERV1wcCoUCl8tVEzwuLMS1dy8arRbZ/v3wxRcQE4N93ToUCgVSOzT0ysrKovrTTxm6aBEAeS4Xst/8Bv+EhCaXYbU6SU09x/ffFxEyJBr/e7qzF/gVkAoEAtEGB86EfE785+88OLuMA8HwcTZ0MaoZNHAgumam5jQYDHTt2pVTp07VBf9DTSZGfP89X2dn85hMRkJiIm8mR/DmxHcZOnQ5kZVmygDbyZMcWrqUzhMnNisAnJVVyq5daRQUrGLx4i/R6TqTnW1k584fOHv2dRYvBn//DJ59Ft5+GwICNAwcGNmuYwK7XC6MRiMnT56kvLy8yctVVVXVPauEhIS0SzrcirwKDn92GOUEJWq9Gi8vr3YNlJ7afQqltxJnsrPBM5fKW0VQ95qgyunPTze6fHVRNcUZxWh8NbidV88G4LA4yNiYgXWQlcCoQNRq9Q3Zey9rQ80zZMhNIWgCNEQOjKwb77iwsJC0tLS6eePj40loxrl/sYyMDFasWMHer76ie14esq++orxXL4737UvOiRNEOZ3oqRlG6Py5c8S+9x6WvDzWfPUVnuBgLBYL9913X6u392psNiXbt3cDoLDwNLm5p9HpZNx9dyF6vbzdj9PLycoqJS2toNHPNBoNt956K6WlpRQWFqLTBfPllzntfn25mkKgBBjorWbc7P58/eJu2HcerVZBUlJYu6xTLk9DkmobwWpwOgcCNdevEzIZr158LbvlFrjlFmzA9gt/avna7fifPcuogABC9G2Xurq0tJSSkhLkcjmxsd04cEDDmTMyDh2qSaFdy2gsxmxWUV2tQaXS07dvDCdPHq9b9ka8lgiCIAiCIAiCcGO75r8ONRoNOp2Op59+GqjpxVpdXc0nn3zSrHJKSkrYsGEDH3/8LlAGhPD88y/Sr1+/yy4jl8sJCgrigw8+4NtvvyU8PJygoKAbMghmMpkwm80UFRXhcrno2xeKikCv78E//vGPBvMXFBQwbtw4HnroIdLT09m8+Ti33w7Ll7dvPcvKynjkkUdYvnw5Q4cOxWQyNaifRqPBz8+PwsJCrFYrJpOJvLy8uu/jWu1/hUKB2Wxm7969DB8+nKysLEpKSujYsWObraOgoICjR4+i0Wjo378/KpWKc+fO4fF46lrp16rtXdavXz8MBkOT90NeXl6D4K9SqbxsDwWPx1MvvXV5eTnff/89I0aMuG7Hfm3P+EvV9pZujSs1zKgdi/Oa8bjBZaG8zIzF5qRhf0I5CrUWbz8DWiyYysw45To0Xga8Lu5k5LZhq7ZhMrnRhxhQy2U0bSvsWEyVVJqq+SnPgRqdwQsvgxZVXf0cSGo1Wi8lckc1ZSVmJC9/dDot2ovvEi4LVWY7NqccXaAXauCKzSfcTlwXyrO5PVz6jSj0vnjrdOjVsotWUY650kKl7ae9pTYE4FVbl0vrbNBSrz9WvX2lw2OuoNpiw9ZYZ05JgUztTYCfFqVchqyRWX7iAWxUGk1UWe3UJJyVAC2GAC90WhUKtxOXw0JZiRO1nx6tVlX/Jnvx/gvQoXZZqGhk3ze+rwyocYKtmqpGO7VKoPTG11eHTq24yrY0+5VFAAAgAElEQVQI11JtemKVSoXFYgEfH9wTJuCOj0czezZScTGa997DNn48VXI1lZVuqqvLCQ/3RWU149q8Gd2MGRASAosXQ2Ag8pycuvLcbnebZLGoVfN8tZLTK5cSB+iB1EWLCFEq6TdvXpPKsFqdZGWV8txze3nqtdFkjoolFXgSmALMAw6YTLy9cyvdXvs9H24GgwEKCiB6kJofMjvz53feITg4uNXbY7fb8RQU8OKqVURWVtL5D39A6jyChd3MfPihm1mzYMNn0B81HUJCkJpxjygpsbBhQxbnz+/igw++RZLsSNIiduyAAwdqvi4fHzAaAc5QVLSbv/41jKVLR5OQ4N8uQRqXy4XJZOL7779vUYYbh8PBoUOHuOmmmwgPD2/z3o/203by/5HPfvV+5AY58d3jSeiRgCRJqNXqNm2UB1C+qZwSTwn5xnzUWjWDbh2ERqtBoVBgPGrk68e/BsBSYmmwrMZfQ4/JPbj5kZubvD53lRvj+0YqCyrRdtMSHBFM8pBk4Do8gzSB8aiR1OdSuWPdHXUB4KNHjzJnzhyKi4vR6XTMnTu3xQHgo0eP8l1qKpFVVcS9/z76gACUAQEMGjSI6ZMn88/bbmPUCy9gDQ+nbO1aFAYDMStW0Mnt5hujkdTU1GsSAL7Y/v3R7N8fjbe3BY3mCwwGK927d6RHj07tdpw2pvb6snJlBrVtR41GY71x31944QUCAgJYsGABzy1Yy7Tn9rLm7yPp0k7Xl6a4DehhgUfLYHMIeP4yhC2L91H69g+88zdvgoJ0yOVt+5SiVr+GUvk5AC5XEEVFa1CpuqBQNK8RS7nNxvTt2/nXiBGMjYlps/plZWXh6+tLbGw3cnI0zJplxWRS8fjjCjZu9ODxeJAkidTU47z1lh933KEhOPhLNm/+NbGxiWRnHyMrK+uK7zkEQRAEQRAEQRAac81/GQ4ePLheq/LXXnuNI0eONLuc+fPnk5iYSFraYuAJYAszZ77EU089ddllgoODWb9+PS+99FLdSzGZTHZDtqb98MMPWbJkCW63m9LSUrZtA7cbJGlPo72la9NMz5kzB4fDQUTEta/z8uXLee211xpMHz16NK+++iq33XYbmZmZ7Nu3j3Xr1hEUFMSGDRsa9NpuL7XjLB07dgydTodCoSAhIaFNxx2LiooiLCwMnU6HSqWid+/eqFQqqqqqGqQ6z8/P55tvvmHfvn0kJSW16kV3QkIC3bp1a/Qzi8XCjh076r0wkslk6HQ6JElqVYrUlsrIyKCoqKjB9Li4OOJbmGa0ls1mu2xq9z59+rRJQKHJXBbI38iSOe+y8ZtM8hrMEEHnQXfwx4VzuIONLHn8XU6FjGfI1LlMuXiI8YoMDv93N4sXVXLv5zMZEOpDYJMqcIw9y5ez4rX1fF03bTgT5k5h6tzR9KqrXzayfgMY/3AikUfW89iUd9BN/jt33jWa0Re//zLu5rMlh9h/NoSJH00hGVBfafXWPCoulLffaOLSfmjx9y3kT/eO594+fhetYglLPtzIe1/9tLeGz/2IKbV1ubTOc0dTbzT2un1Vzr2fT8T87rNs3vgNXzXc+eDbmcC+f2TF4jvoFqDnyskT7UAaa+e8xCfbv6emw4YOGMvcjx7hrtFdibHmUX5kC49NOcugxfdzy+iu1Ht9ePH++2ASyZfs+w5X3Fdz6SudxrN/PauyaUhlgK7TWPj8BMandMKvkVmE66M26GOxWNDpdNhefRXZ3/+OYtMmqtatQ3/XXUhz5qAyGtnZ804efHAjHo+HZcvGMCbjM7SvvQZBQbBlC7z8MnTpgvPVV7FeKM/axqk+ap6v/sudi2Hog3A/IAeac6feuzePp5/ew+rVd/O3hAC6AHcCDwCrgL8Bm5cvZ/DBv/HPrRAQAP/5D7z/PrjdA1i3bnmbPZtlZWXx7saNPLt+PR8HB/PjO+9w8N8T2Lq1moAAC7feCh+fgwz1AGYsX46mGeudP38XiYnBvPrqs1RV/Ra9/k4kqZipUyEiAsaOhW3b4IknICZmKvv2Pca5c9X84Q9befHFIYwY0alNtvFiJSUlpKWltXoIkIyMDOx2e6vvyY1xm90ULipEkknYxtvIH1+TynbAgAHt0uvYvNNM1bdVyH3kfCN9g8JHQVxcHNEDovnt178FYNu0bZz9+my95Ya8NIS48XEtWmfZv8ooV5ZT0aOCKncVcB2eQZogYkAEY5aPQeP/034fMGAA69ev58477+SOO+5g2LBhLS7/wQcf5J6AACqnTeM+YNHixQy//XbcOh0KmYw7163DJzgYuVqNe84ciu+4g9vGjOGpwkIWPPggzJ3bBlvZMpWVGhYtGolMBuPHZzJ+/M52PU4vVXt9Wbx4NPPmbQFgzpw5bN++vd58H330Uc0/Bnek5LW7mHjvOpa/MLhdri9NsRxQ7gHT43DbNlgSCpFT+7AkwpsJEzayYcOdhIS0Xe/aS1ksJWzcOJGBA5fTqdOIdltPc6lUKg4e1DJ9upXJk79g7Ng+JCRE4HQ6sVqt6PV6kpOTSUiQARJG453cdtsGPv54FMHBV049LwiCIAiCIAiCcDnXpQfwxWmXvby8WlRORUUFkvQvQkNHAW8BL/H440N58EElcAJ4BJgNTAdOcODAapYvl+F2u/H19W31drS3qqoqlMoiUlLg88/h8cefISUlpcF8q1ev5sSJEzzyyCPMnj2bHj1KKS2FFnT6aLa0tDT+8Y9/8Oabb5KSkkJiYiJdunRpMF9wcDBut5uioiJmzZrFqVOnOHXqFDNmzODJJ59k+vTpLUoB3ly1vUttNhupqamUl5cTEBCAXC6nurr6iqm8m6qgoICTJ0/W9fBwuVyYzWb8/PxQq9X1euLWjoedkpJCQUEBNputxeOcnT179rJpHl0uV6MvgmUyWZtsc2NKS0s5ffo0PXr0qEt5XVpaWtcDOiQkpC4gX+vw4cPk5OTgcrno3Lll49GVlpZy7NgxKisr6d69e4Pxss6cOcPJkyfx8/Ort47c3FyqqqpavN7L84DLgrm0I91uGcoD96ZQ/1WyBq+AcKIDPKiNFsylRg7u+4oKdWduXjyeLlDTu9XjwG6poqzIjNXt4epJKO3AMf773Fvsz/Mn/qn3+d2FFZfu38TeM7tZ/oEPzzzQjUCXBXOpGXmlDYfHhdteSXlxId8uX4+Xjw/RMX2pe/3vsmExVVJR5o29Zuuusvku3A4H5cVdGTltJL1Sogm/qH47V3zP6R3+7I8eR5LOhHHXGyzYWomz6/+x8L5O+F+Yb/+/PmTT+dOcmzSR3/dRXdinF+rcYJ21+6oaq9ufnnfPJX7AFO4rL6Di9F7eerGQXrPGkJQSTbjSC5V/NLHeaq78aq2cypLvWPPoKxwNHMutLzzCzHBwWSsx7vqULVt2IEPG5IEq3PYqyotNVNscDXt819t/HjyX7vtG91UNrw7x+FEFt9/GiAorGHfxwZu5yLr3ZNC9KcRJCjDE0CMuiPZ7rSq0RG0jm9p7gCIwEIVSiZSaCoDl1VdZsCSd796tImrUcV59/1fMBp7flMmyL+z0S5zKXx9Lgpdegl27sMfF4fL2Ri2XY7VacblcbdKrsKysjHnz5jFo0FeMHl1FZSXcfCes+RzmzHiCxLvvblI5a9dmkpZWyDNvjOXFhACGahQUA7uBp4EXgV3PPcevPat4dG45Xl4/BX/3VfVAHtiTv/zlO15+eSj+/tpmbYPRaGTPnj11DYD27dvHtrIy5G+/zcKEBD5bsIAgVjN3rrFuvRs2wI+ZPUhJGY2uiWMslpZaeOqpXQwaFMXw4Z3w9tZjNnfk4YcVTJ8OffvCsGEgSTBzJgwd+gzDhk0iMNAX8FBW9gkvvFBAScntTJzYtvcdg8FAnz590Gg0pKen4+3tTcxFPdkOHz7c5GkymQy1Wt2insRX5KkJAgOUfVFGZXolCoMChUOB0qAkMjKyTcd99dg8uGwuXFUu8t7KQ1JI2EbZcE386Xlj4NMDuWnaTfWWC7kpBJVXywIv7uqa7av6sYqzL9cElmWTZRi6GBo8g6xdm8mpU+U8+eS1693X94m+hPYJRRekw6awMfvh2QwZMoSYmBhOnTrFmjVrMJlM7NixA4PBgMViobKyktWrVzNy5EiGDBnSpO/Ib+tWVMuW4fT35/XXX+ff+/dTLJdz3333UV1Swu4//5l+s2bRoV8/9n//PYsWLWL+W28xdNEiArdupcjp5LuJE+s9T14rHo+E2VxzDfrii1jS04MwGBw4HOkkJ8e2WwPii68vxtFxLDm+t+6zGTNm8Jvf/Kbe/L169WLv3r2kqBU8khDA7DfG8sK6DEpKLG1+fUlLK+C9fxzk728u55lFn+Oz+h18NsMbpf48+sAbjLkzAEMxnPgMpv8ZHp0Jrz0G4/qqmDcsilckianzdvH0IzeTlNTyYZiuxONxU11txOW6Bj+Gr8Jut5Oenk5wcDAdOnTg3DkJo9GDXm8lKMhNUdEpduw4ytdfV7Nw4QjCwnwZPPgsv/61ic8+i6W4uBq73VV3rqWlpdGzZ89rfi4IgiAIgiAIgvDzdf0GCGoTEUAwkAF0Izm5CIgHEqgJAs8E3EA8bve9LF/+1XWraUvo9RATAwpFzfjG48aNazDPwYMHOXjwIIcOHcJutxMeXvPCMT+/feu2Z88eVqxYwY4dO+jUqRMZGRlXXWbKlCm4XC7i4uKIi4vj4MGD7Nixo8GLjPZU+4IzJyeHDh06EBoaisfjqUvH3FoajQZ/f/9Gf5jXjgXtcDgIDAzE5XLV9dwuKiqirKwMoEUvPc1mM2azudX1bys2m438/HxUKhVRUVFYrVaMRmPdvomMjGzQ+KP2paPJZEKlUrWo95LNZqOsrIwuXboQExODXq+v18PZbDaj0WiQJIns7GyioqIoKCggJycHtVrd4vVeXRAR8UkMHDeORps6OCsv5FKOIyrQhU5xhOXbu/LikI6oWpLCz+2EimwO7zNhTujL8InjGHchmmiOK6F0+Xcc+OoAGbd3Y2CDaLIS6EW3iHLOG4/x2f5I5vZtTUoBORBBfNJgho3rdSGYbAeiKF3/PMeLj5NVPJQegdns+vAknq6j6TtuKL+6KRJvnEBvgvOXsm7XCb7bcohhffrStKTtEqAjpEs/grsAVaco/qGMT9UautarSxPYK7EVZPPNDjvhzyfRf8IQ+vuD227CFH2K71/I4vzBaE717E7r+ts0tq8udRM9nVWQW8aufyqRX+m4Em4IkiQhSRJutxu5XI7H48EzdCjykyexfPY5S8LvZnVFRzp08CV4cCdOjEtgJrDabOfz42WczDOh2yfjoa1foRk7AveQIfXKayydfnNlZ2ezbt0KunT5L6NHV6FUwsGDUGbWM/bh39N70iT84q7eE3LNmkzOnDETNiyGjJExdAOKqDkbg4F9JhNbly3jV0A8Eezbl8358z8Ff3sOm0B4j2F8lu4hYNkPTLk7kfj4ywdZrFYrW7durbt/Xio4OJjfjRuHIiWFE0uWEMwqhg3PJjq6Zijl99+HmJh7qUoZTbazA2+9lcaUKT3x9r78y/Xs7FLWrTtOly4hDBvWkdhYX7Kzs1m7dgVxcWa2bIHqahg+vKYHcF4eDB3ak9jY2AvzreWhh0YhST3IyTGzZk0mkya1XZBGo6lJb5yXl4fdbqe6uhqLxUJYWBinT5/GbrdjMBjw9vbm7NmzREdHo1KpGp0mk8naPWWxs9CJs9CJpJY48f4JJI1E5eBKKgdVolAoiIqKars01E6wHq3pMX/edh7HeQflceV4D/emY3xHQm6u3899zZpMwsL0DB7c8mC02+TG8mNNeukzn55BGaLEK8pG5a+207PnFDZuzOPUqZoGfE05/lrDL86PxImJACROSMQvzo/s7GxWLFzBf//7Xwbk5CANG4bUqRODBw8mJCSkLhhv+eEHfL/+mm927SI/Px+dTnfV59Xc3Fx8v/0W7/Pnyb3jDoaOH49RpSIsrGYcWJfNxtldu+h577019fPzo3///owdO5biEydwf/wxzm+/JX/gwLrnyesxDm9N3aqIjS1Gr4eAAEO7BeAuvr4Uj45DSggg4Th1GWSysrLqDScDNdlzoGZApBMaBTNHxrDaWM3KjAI8bXh92bMnl7178+k8OI43x97MRGsZHTN9kJ04waC0L3n0Sxv3z4LiYjCdhZGDQf0oJNx/oYAQL2aOjWNZnomlX55hisXRqnPrcmw22LsXjh9fi5/fIU506QKTJ7f5eprC5XJRXFxMVFQUhw75smoVWCxKtm7tRk5OTcOKw4dDOXPGTlVVzTA2ISEmoqJKgC7AAFatykejkRMb68Px48fb7DerIAiCIAiCIAi/DD/zAHAo4A/sBX4FpJKZGcjx4w5gKbDowt9xHDwYi9Vq5csvv8TP76fkmBqNhoEDBzY7lZfFYiE3N7dej87GXO6lZFvKz89m06Y3aOMskJeVlpZGamoqVquVIUOGNBiPtjFarZaxY8eyf/9+AgIC8Pf358CBA9c8/bBCocDb2xtJkvDy8kKtVrfpD2mNRoOvry9q9U+JccvLy3E6nbjdbsxmM06nEz8/P/R6PUFBQZjNZnx8fKioqCA/P5/o6Ojrkpa5rblcrrre0LUvkbt164ZCoUCSJBwOR93YmADh4eGYTCYqKytRq9U4HI4W9VBWKpV07dq1Lph76TqUSiUVFRUcOXKEwsJCTp48SXl5OZGRka1ab9uIpUc/PaH9VGzdvp4fYx6idwcDPs0txgPYlch1PthdVirKCqgKD0ULeCcOYEASeB9142401q0EejD0V5Gc1xeRlbqTIzH3keBf80mbcHvA4sCpsGCTOXBUlmJxfMfG78O45YHeDLopkppXvAogmuQJt3P67GZ2ZezigLEvIa2PdzWzvhKSU4XC15/qylJM5lKs/v5oVBp8bx7HbX2+pjRYi7tBd2ThRpKVlUV2dmP5s3+SlJTU5sMSyGQyJEnC5XKhUChwuVw4Bw4EnY4qo42l7x+lY+9ohk7tg/893eueaEbd0x3JA8ff/JbX3z7EpIGDCJ4+HSklpV55rR2LMisri127PqWgYCmLF9cELzdvhi++CCY4eCTTp8+p99x0JRs2HMe3b0cGXLQdqUAgF57WKitxvP469yxbRmVlAmvXWnDLvuPLM53odfcEhk6YQED37hj7mXk/aTmDe4dcJQDsZNu2ExR0UpMY4oUv8AMwFDgM/N/gwfxh6FD2bt7Mf77/ngEDTCgUNcGB1avVKBRDif/dLPxTUvh8Ux5Lpx5g4kQ3V4oxnThRzkcfHWHfvikEB2vJzs5m585POXv2dRYvhqVLYdcu0GqhXz+YPRus1n1kZ3vYufM8Z8+eZfHixfj7+/PsszvZsOF4mwaAoWYc32PHjmG1WjGZTMhkMvz8/Dh69GhdynCTycTRo0cJCwuru+fZbDaMRiORkZHX/D7osXkwbTcBNUHh4txiVDoVyruVhEaGtnnKXVeFi9JjpZjzzMR3jyc86qecC1ark9TUcxw8eJ5+/cKvUErzOIudeOweqpWllJaew+12smHDcXQ6JdHRvixdeoiJEzu3SwDYL96Pzr/pTN/H+9abbjabycnM5BanE2n/ftyJiQy8915iO3Vi3aJFDJ00CY9eT/bq1RRv384tgPnCM+3V2Hbv5nxGBsaoKCqnTMGt13PPPfdcdv6EhIS6sYZPjx9PyfHjKPfsIfjgQY4dPIjfvffi3eaZWi5PoXDRuXMBSqWLkSON3HJLMSqViu7du7dbAPjEiXKWf3SERWlT+S7cm0AgGuqG8Th9+jSHDx+ut8z48eMBMAHZ/HT/+OLZTDZsONBm15fU1Dy+yChlzqbR/AfYNmkSVoeDrps3w9pvLrtc9IW/S4CB3mrGze7P17f/iwSPp10CwHY77NsH589vqJkwfvx1CwDXUiqVpKYq+PRTACXbt3ejJpO3D8HBwYwa5cTLq+a8ysvz4tQpGTWDrPTn00//RefOEp07x17PTRAEQRAEQRAE4WfqZx4A3kxNpONJYApG4zw+/PAAS5e+fuHz31/4+6cxh+fPn173b4cDfHxC+frrr+taozdVSUkJO3fubE3l20xEBNx+Oyxffm3W99prrxETE8PChQubvExRURGTJk3i2WefJTc3lx9++IGlS5e2alyxligrK+OHH35Ao9Fw9OhRqquriYuLQ5Ik1Gp1q1+kFxQUcPTo0XrlOBwOQkJC6gKTarUahUKB0+mkV69e6PV61Go1GRkZlJaWotVqqaysbNXLV7Va3WivnUuDrtdCVlYWsbGxdUHZtkq3fTU2m63RQLrD4UCtVhMfH8++ffvaPrVlo6xUm4wUnTvHuYsny9WotV74edX0/QQgLJnOnVXEfT+HDd/ehUGro1fzsqCCXAUhN3Nzn9Uc2beb9R8FEj9jCGGAAi+ixk6g+yQ9Wk8l5F6mjLjbGKHZRtHB//Dhvjt4YpSWliU79ADVmIyFFJw7hxbAWQXnd/FjbgiuwE5EqsqwHzvMzth4RnjrMFxahH8iUTEbOJl/lO9/hDFN6wLcdjR+qCN7MnzAW7z3xXbcGg2Bv+p+YUzUEPo/Og2dTo3acoris41sb61CI2WV1oZpq+s0sqwkA60PAV4atKr27Yn3v27Hjh0sWrSI0tLSBp/JZDKCgoJ455132jwAXHvNVSkUWHJyUIeG4lapMCV2o/CVJQRP+YxHXxhO5qhYUql9ooF5QOBvu/P3QC3OuQ5OPzsZv14RqABXVRUai4UqLy/c1DRuaomSkhI2bNjA6dMrWbQIZLKa4O+GDd4EBo5k6dKlzSyxmk9MNoxGeDXwp+3IpCYQ/DdgHDWpmkeNGoXV6eQP8+YRMvV+Hv3d78iMjSXVAn/LdzPOVQlcrTGUBrgFHprEbRO6kWKAV6j5s4CaRitfbdrEnx97jLS0NP785z/z3/+ux9/fQWZ2V1Zs/pAFoaF0NsFDRn/mkwJXSQgPTpxOE6dPW3C77axfv4IzZ15n5cqaT6dNg7//3Zt33jGQkuJEkorRaBaxYwccODCSxYs/xMfHB6MRTCYbUN3MfXxlLpcLm81W1wiqtqe4Tqdr8IwjSRI6na7uecFgMNC1a9e263HbQtWHq7FmWVH4KMiIzkBn0LVNAFgCuUEOMvAf5Y//OH/UajXJ/ZPryrdanWRllfLss6k8//wghg9vXV4HSSkh85IBEPLbEPQ99AQHJ9OrV2+Ki6vR61Vs356Jw+EgISGS4uJq/Pw0aFqS/eMKEickNjr95q5d+eSZZ9BPnMj/ud1Ud+3K8IQEHGVlGN97D1tyMtG33sqRXr14LSyMzYWFGH7/exyjRl11nT03bSJ1/35OjRzJrdHR2O125HJ53fXKDVx6lrvdbqxWKyEhIewPCKDq9GnGv/UW6YC9f3+4BgFgjcaOVuvAx8fKjBlp+PhYL2QvuhYpup2UuSr5fb6bD/wgXWbj9epqgl0u8vPzmTx5MpMbCWaaTCZ6OJ08YTYzRa9nXqkMlSmDY+ynZliktmAjzVrNo/mwOQRe02gokSRCJYkrPZ28Q82ATIOAV1ywohCM1mpopwErJAm8vcFi8UKSlDi8vKhslzW1nkZjZ8gQO2+/7UGr1ZKfb2fLlg5s2qS++sKCIAiCIAiCIAhN8DMPAD8EJAMPAKuZPfsFCgu3MHVq05Y+ebKmhbDQfCtXrmTt2rVNnt/tdlNWVsb8+fP505/+xEsvvVTXC+VaU6vVjBw5krS0NHJycjh37hxqtZoBAwa0+gVjVFQUYWFh6HS6umlHjhyhoqICm83G3r176wUcPR4PkiTRp0+fNk09nJycTHh4w14rR44c4ciRI222nqbKycnBbreTlJR0HXvX/sRoNPLdd9+1U7rnxuxj6/LV/HOVqv5FN2IEg+6YzOvzB9Yb79UvvjtRf5jPzie/pjh2FBWNv7e9AjkQztCZb5M8Zgfb//MJt/eZfeEFXTwj/vAwk2fey60BVy6l45CxBMjDOLR8I/kD7qC5cegaVmALy+f8hzdVigt18IDLSvLU95j8m9sZGphFqVwOUREE6rWN9HgOxMffQFBYTYrDa0+L1q8ndyzewahDq3jrowWMee4oMlRAV3732vPcO74vfVTQ+PZe4LZhrepK91uiG1tJ48tq/WDci3z88FBGd2va+KRC4yZPnkxAQADTpk1r8FlgYCDr168nPr7JicGbTKVSIZfLsZw5g+6uu7C9+CKyMWM4eLCIuXO3s3r1BF5ICKArcBe1TzTwAtAVeH1IJyb/8y7uvmcd7/1tCGPGxKM9eBCeeAL9559jMTRoMtFk8+fPJzExkbvuep0hQx7g/vtrxsUdPnwyM2c+1oISt8HyZHYX38oDH9ffjruAsUApMGfOnJoAZYcOBD30EFv/+Ef+FhRUM98eGHtfNaWl/wS6UTOsx+VUAf+EOX1ZbuzGucfhY+BeasYbPgrMgbpr1+LFi1m4MJCMjMN8/Pkq7vX3r5lvGcx5aQ8azWPAeuBKjQDOUFKyirvvnopc/jh/+tO/Wbz4p09nz4bY2IdYuHAWVVVn0evvRJKKmDoVIiN3M2bMGLZv387jj4fy739/x+DBB4HfNndHX5bRaCQjI4Pk5GTS09MpLi5u8rIlJSXs2bMHSZKw2+0EBwe3Wb2aw3uYNz5jfVBr1QweNRgvg9fVF2oCmbeMkMdCkPvIie8eT0K3BCRJqtebc+/ePP785928//5YYmN9W71OdYKaoKk11+6kwUmEhIcgk8kwGi1MmLCRp58eSnR0JocPH2PRopncc886XnxxMCNGtC7w3FSKvXvR/vGPSGVlLF65kqyEBA4ePEjvi1K+Z2VlodFo+HzrVvxvvRXZ/PlIJSXYZ85s0jr27N7NK8OHM3fuXMaNG0dERM2wEtXAP6n5Jdftwrw2m40vvviCN998E+3+/dzXplvbNBr468QAACAASURBVMOGZTF27BG0WhWjRiWh1apa3Mim+c6A8Z8wdipzVvng8PoOtm3DaDQyduxYZDJZo0tVVVXh6NiRB1atYvXvfscLs73Y8m8YPLgt65YGu49hHPt/jN0G/wiFIyoVT2m1vHqFpV4HTgIbgH8a4bdjISvzc5KSulCTr6Ft6XTwu9+BSvVbtNruZERH826br6VtDBuWxQMPlKHTDaC6uponnlCzadP1bYAjCIIgCIIgCML/lp95AHgjUEVJyTM8+ujz2Gy76dy5Cq8mvCf68UdwOvuwbNkzTU5teD1otXDnnfDee8/x9ttvN/J5Nte4Ey0A48aNY+LEiY1+ZrfbSU9Prwuu+fn50flCi/0FCxYAcOLECZYsWcIrr7xCUlL7j16ZmZlJWVkZNpsNSZLQaDTI5XI6duxITEwMDoeD9PR0YmNj8fdvWT/Hw4cPo1Kp8Hg89XrfmkwmfHx8UCqV9OjRA4VC0aB3rq+vLyaTqVXbeLHagMOlvX09Hg+BgYF069aNAwcOEB0dja9v619wXo3L5aKwsJCDBw/Ss2fPRlPnZWZmkpub2+rz0WazsWfPHjp37tzotuXm5nLy5MlrGPwF6E6/X99On/v61h/XVRNEQHhHAoGLX+nJlIEY/FIY3/MVdmZ2xO6RaN63JAFy1N7+qDsPY5ghmo/6Gms+Ks3g0IEf2LLACo9NYsgVsjjK1TF0CC1iSPwqVnx9M1NiW9JoQwX059czR9G7b3S9QHdgfB86hWtRV12oskKOXJLR8PVmBZWmKspKWrD6NiEhk6nQ+gahvflO7vdLpt/ECnDZwHiIHZ+vY3N5OY474om9wvZSup/tawo4d9k2EI0sK1dCSFd6dWh5kE+oodfrueWWW1i2bBnz5s2rG6KhT58+PPPMM8TFxdVL399WajMRqENDsb78MorevfEAJlM12dkWHn1Ux10vKSjuCzuBZ4DngWFAMfDmDwrc83WUnLRSmyvA1qULqkWLsF4YxqCl47RWVFQgSRJDh47mb3/7mNdem8Wdd/6RceMmteje8OSTs/D23sHa7c+Rff9fefQNuCsAilet4tVVqzDabFBaSnltQ6iqKtRqNXMeeoi7FAqKV8Grr+/H5VrI22//haSk3ldcn5+fL8uWvc7zz3/Gd8vL2FV9H56/1uzDr6kZd3gmsKC0lPvvvx+1Wk1KSgq3PvMSzwcF1cz3HOz45ypiY3fzzDN/w8/vykn3k5J68/bbTzNv3ixKSoazapUbSVrNjBkwaxb06/cMw4ZNwssrALPZw5/+JGfGDOjbF4YOtSNJxcyY4Wb37ue47TY7Dz88q9n7+UrcbjdOpxMfH59mp6l1u93XKCtGQzK9DP/7/JHpZUQnRRPdJxq5XI6XwavV4xDr++nR99ej1qtJHp+MSqfCy8urQaO/NWsy2b8/n1deGUpMjC9qdct/Jvn82gd1jJrAToH0vLUnUPOsp9FoSEsr4O9//55nnhnG0KGdOHYM1GoH8fEBvPXWWNasycBotLR5avBG2WzI3G5YuRK/0aPpotXWPB9d9PzYsWNHQkNDCfTyglWrYP58pOqm9VzvAczq3ZvfvvAC8fHx9Z6xPdQ04bh4IBaVSkVycjLPPfccirffpuPq1W2ymVej19u4774D6PU2kpJ86NOnN3K5HINB3+7jYF8sKak3y97+C/PmzaBs/uPwYCIpM2cy/e67eRR4GDhx4c904NELf58ATuj1zNV34Pk/atj91XPcdpuDhx9+ss3qNnHiHXg8vix4436M973Bqy8FML6vRH+pL//P3n3HR1nkDxz/bK/pm+ym0UIKvSTU0JsUQSWHBfRO8eyniEqR353e2fWsdwcIdwie4gkIVjR4CBh6CciBGBJEetqmkmQ3W39/LIkJ2ZANqeK8Xy9fvnh29pmZZyfzlO8zM3fwHoUE85e/QEkJlJZ6grCFhfAWcD0wci/MWVRI1vE5zJ07hBkzWuYGVir1BIH79+9PRMRolL48GGgV/8PzCtRAIBUYiFrtQKv1LFdz4MABfvrJTEVFPJ5FE/YBE9uwvIIgCIIgCIIgXAt+4QHgKI4fN7Jy5S7y81OJiysjpIERbeAJ/mq1wxg9+i5Gjmz+N48BOnfuXL2u608//XTV+5HLoUsXOHIknYsX635uNEJEBHU+M5th505oqed4MTExTJgwwetnDkcRffr8F6fT83Bdo+mH0ehJ+84777B9+3YyMzPZs2cPL730EqGhLTeqzW63c+rUKQBCQ0MpLy8nJyen+nN/f3/Cw8MpLS2loKCALl26IJPJGrUusFwur55G2ttDoqp9ud1uiouLAeq8wa9Wq31aT60x8vLyOHfu5wmHo6KicLlc2Gw28vPzOX/+PA6Hg06dOjX7b+Dn50e3bt1QKpW1ppyUy+VoNBrcbnd1fat+o7Nnz+Ln50eXLl2alG+XLl04deoUWVlZXuum0WiIiIigU6dOtbb7N2EUXcNCiYxNInnyZLy+7uC4fHI6FUpNOH0mDeDgxu84a5WRW96I7BxWOJPG6lMGIiI7Mjp+IJOrIs8XY1AWLGfLd9v57sLNDLlitXUEhneiz5jubP/kczLccs5ZGlEOwBOwiiQ2aRgjJ/fB+/hKPxRRnenz/SnKS/pQQBi1uvKLJzl/RsqFgq50i5EiDwgiQFlBuaXc0/ddvl6nWok0MoQgqbR51i0uy6H0zEGWnerEtP4diO/bkdi+gMsGpR0xpz9LhjmcrPxYYq5U3wsOsvfto7jeU4Ivx0poitDQUKZMmYLZbGblypWYTCbuuqvlrgXAM82uRCLBpVAgGz+eqvh/fHwI997bi5Ur9xP6Rm8S7jNgHA1HgJ5AHrBtK6QvM+O3/wj3PZxE166XXpAJC8MWFoYUkDRxWv+tW7dW98fXXXc/kydPJybm6tYa7NevHzExm2Ddaio/0bLFcB+h9/uTEBVF/ODBZAL3jRzJZ0DEpf8+9/Ojv1ZL3mrYtnwr6enLMJl2MmLEcw2em9RqNSNHjiQ0dCmkLydvNaRqZxF1Hxj9PQEm4uN5eNEilgFTAUaOJC8piZ6lcGQZbF69mhMnljNxotandhAaGsqIEYNQqRYCck6cSGD16pk4nZ/Rtev9jBw5g5iYGLKysli3bh2xsffx5ZcfUFGRSUREHLt3zyQ19W3Kyj4kJiaFfv36XdWxro+fnx+xsbGo1eorLmuh1+uJjY1txZGN3qkT1Ki7qVHoFPS6uRdKvRKDwYDBYGiW/esG6+is70zUsCjkcjnh0eF8/PGPhIfbGT7858DQ2rUZvPvuEfz8lIwcefXrDEjVUvwn+dNhbAeCugah1+sxmUy10uTnV7B37wUWL74eo/HnMqjVcsaO7cKbb+7l5Mniqy5DYxQAO+x2Dhw8SH+Dgb59+xIeHk5Bdja7gCFAvL8/JSUl7D50iK179xJbVEQvoKHFc+wzZhBQVoZcKkUeEUFUVFSt6cX9/PyYN28e8fE/T3Mik8kIDw/HYrGg8fNDazJxtG9f7C247E54eAnTp+dy880q9HolBkNws7W/xqrVv6TLQXcfRcGjyZrVl0fwTJsdi2dehCyove047Hq7lNQv3qCsbHWz9y8xMTH07ZsJlU/DFgPpb9yP7r54RsUb6f8XI/uBeODCpf/6A/tHQnw8sBW2LzvOli3LgE/o23fKVZ9nfBUYGIjJZGKAVMrDpaWsPHKEspovf1ZWQnq65/+dO0OnTp4FhFvgBVGbzcbw4Vpmzizkgw/2AiFAFj/8oGHTphAUih9YsSKI06dVeILEBZfS7GXmzHCGD49q5RdXBUEQBEEQBEG4VvyiA8DHj5v4+GM7mza9yXXXeUbLXondDqdPe0b+jh59FykpKS1Wts6dOxMREcHZs2ebFACuEhQE3pZks1rh3DkIuGzAilweRnBwEuPG0ezrGYJnOriNGzd6/UwiKUKj+RSJxPPwyuk8y4EDnikcc3NzKSsra7Xpnx0OBz/++CP9+/cnOjqanJycWgFgqD3iRaFQIJfLGxUAVigU1SPH6gsAFxUV4XK5uHjxIg6Ho04AODQ0tNmnRrZarVy8eLFWmfz9/SktLeXixYuEh4eTn59PQEAAJpOpUXVuiF6vJyEhod4H0JdPg33x4kUCAwOJiYmhY8eOXtfu9TXfuLg4bDYbTqezemRczboZDAaMRqPXkX5Xm29LkCo1BPa/ieR9b7PvxxOknVVTTBA+vSbgskHZ/9jyaSmh3UbT0TiaLlWD+fyMhATrMOqyKbFBQ61OGRSJqd/1XLf5VdIP2TmYqUTu37g10xukC0bdKZGprvfI3N0BfZiOYQkmAnEChZzcsY0jP0qpCBvO4Bg5SmLpHLmeA+WnOZpZzOjEqspZKcw+R05hIbJ+Q4hQyq9y2urLOEqw5O7lo5V7CJTOImBYPCY9IJVBYDThwVKyFXbs7af5CFeg1+t56KGHqKiooEuXLi16LQCeF34kEglOp7P6/CKRSIgPcPBIfA7r5GdYswZulfRmqMbArsEwDXh9DxxYboY1/0MftJu53eMJ9vO8uFJzf01Zuz4xMZFDhw6Rnp5OYGAgzz//fJNnYYiNjWXy5Fis1n3sXBrJGt0Ybr19JDH3xiPfu5fueEY6m4DBRiOuPoPpnwavv7mHkpKtTJ58kcDAMY1akiExMRGp9BC5uTtIf9HAm4YR/N8kDXITFMTFkfzUU0wBBuN5rF6QA4lfWXj8xTS6dNnB5Mn6RgVK1Go1Y8aMobi4mKwsF1lZg/nnPxXs2fMEYWH+ZGVlsW3bNs6cOcPrr7/OkiUyvv12Pw5HNEuWxJGcvAG1OrZFphyXy+VotVqys7OxWDxv7FgsFs6fP199LiwpKaG4uLhWupKSkmZ/Ea0+EoUEVbwKiUKCaZwJ41gjSqWShJ4JjR613JDoSdHodDqioqKwWh2kpZ1j6dJDdO4cgEYjp2fPUHbu9GwrK7MxalTTFpmX6+TE3hFL586dff5bio+Px2w2s2nTJkaMGNGk/BurErhgt3Pk2DGMPXpUz9hjA3bj+XsBz8t6VdOLq0pLqW8hg5rsKSlIs7Kwr1lD8dq1uB5/nD0//EBgYCAJCQn4+fkxd+7c6vQ5OTkcPnyYESNGULZ5M5LvvqNSo+Fwly5EKBRoW+B+BqBjRxt33VVMz549m739XY3a/ctWst7U8A/DYF4bAekaMOAZH7oLz7liJ2DIAPv7OSxduoXk5H0t1r8YjUYmTx4BZHJg6ybSJG4q5iTw2FPU6mPNeALAU4DBe2DX8gy2bv2ayZOPAyOa/d7U6UykqOhHCguzsFig5uV8V5eLx6xWCi5coLjG/ae1uJidr75KZXExpnHj6DR1KsFBQRAVhbHGUj5NIZPJCAsLo6SkhD59OnDrrU4++OATYAKQjcsVjMVipLDwOOfORWOx6IDzgAXPK1KbuPXWG+nTJ5AzZ85gNBpbdUS6IAiCIAiCIAi/fC0SADabzbVGHl5JU6a9/fDDD9m3D2680RPcbWgQjMUiZffuUF599Y+MHj36qvP1ld1ub7ZAZ1oaZGbW3hYSEoLNZiM8/CJTp3q2VVR4XmTu378/H7TQtGnBwcF8/vnnbNy4kZB6h1xrL/0HkIvT+Rj5+fkEBgZy7733Ehsby1tvvdVqN7FVD5Jr/h5V0zVXVFRQWVmJUqmsd20tX9Q3baLdbsfpdOJwOOjWrRtqtdrriJvs7Oyrztsbk8lEYGAgmhpvRmi1WkJDQ9FqtahUKrZt24ZCoUClUlHh43R+vnK73dUPn69EqVTSv39/NBoNcrkch8Ph0/easj+n09ns9b0yKxWlZvLOnePynlGmVKPRqfGvE4mVAUYG3jSEE28c5tjnuzgZkIJPMUalCnoPYXjpMxza7WJDh1hu7V314TEyslzk5vSgVwTIG4z7q1Hroxl//1h2P/QaP+yVETT+ytOyNl4gal1Ppt7j5IklX/DjxUqk94+kN5XAATb8axPHlEPofmsyvVECvek5XMX2Q8fYtnUXNxmrKpfL4a1p7Dt4gbBJD2FSKWnaqt5VxQtB3a03004u5HBaPFqdjpGdwfOI/DBHfzBhj+9IlAFo3j9joQXNmzevVfKpmopfqVRisVhQqVS4iotxbtyI/pEniTDOpdi6mw8/tGM2D+fFlVqmAHl/qoDN6ahU+zEpbUh/fzfqf71J5fXX49Tpqvfncrl8GsVZUFBQ55pk5syZ3Hfffc06A0JKSgopKSlkZ2czevRocp5/gQ8rUmDgEaRPPMT/4VnL+zjgHjaeJ54YwJTf5pKX9ycWLkxi4cLGX7tU/ZZfffUVt932W5i9keff6cHcFA3D/OElYCXwMpBQ6gn+zp79PfBbnnjiLSZNmtSo/IKCgliyZAkAL730Ei+99BkOxyp++kmNy1XC+vXrOX36NKtWrQLg/vv/yAsvlPLGG+sxGueyePE2wsOb+UWaS0pLSzl06FCta5KCggJ27dpV/e9Tp05Vz45SM01NKpWq1mjN5iJRSlBGKol6OAp5gGcGla411pttbjVHl5aWVvLMM7vIyCjg0KFcCgstPP30MO6//2ucThePPz6Qhx7q36T8qq5BrkStlhEaqiU3t4ygIDW33XYbBoOBefMWsHLlWrRaOX5+rROIjADuCgjgruefhx49sMlkWK1WpFIp4eHhqNVqbDYber2eqZMnMzUxEX73O6x4gscNcfv5EVxSwpBly8idNo0333yTgQMHkpCQgMvlwmq1olR61tg9cuQIixYsYOPKlfRet47KvXvJUCiwfPMNUz/7DH0LBIBLS6GiIhijMZj8fAgJcVP17onTCfn5Ery9H1kzXXOr27/8iaLfvsvsjUbe6SHjtMYT9F0A3AUsNMO+5aW88cZXmEyLWLx4a4v1LzXvL2+99VZSPzzFAfMiHn3XwEYjvCqDBGAY8JITVubC/D+Z2bx5ORMn/sAHH3zYIuWqrJzH999rOXhwMeCZQUsm+/kHClKrWXLZzFXZ2dmMfuEFcoDBej33x8czePDgZi1XVX+wZ88eJBIJKpUf4eFycnM/x+WaxvjxnZk3T05gYCJ5eZ+Tn2/m2LFeQARS6WcYjTpUKhlnz54lPz+/2csnCIIgCIIgCMK1r0UCwI899pjPb1CXl5czfPjwq87r9GlYtsy3tKGhBlavXk/XrtfGxJpvvPEG//vf//jss1ert23a5HlgMXZsy+X7wgsvEBISwtGjR1nm48HPy8tj+vTpPPPMM5w6dYrPP/+cDRs2tOn6y7169eL48eOkpqaiUCgYMGAABoOh2Ufigmfk88aNG3G73fWO1nI4HHWmCWyKU6dOcfTo0Vr5VdVNrVYzdOjQdjXi1WKxIJFImu34N/f+mmY3Xy3/gPdXK+t0ulH9J3DDgqXMqe+nN4xk1MQscs+V8twWX/NTAgO4+fWF6F9fxXt3JPLX6ow7k3zbbGY+dxtTIkB1wYfdyTQQcSMzZ+7hfNlPfOdrMRpBpgkk4sbXWWpcyRvvLueOxMcuHSs7g3+/hFkpk5nUQ1edvtvNr3Of/nXWvXcHidWVcxE25DYm3fYcr0+LwF919S901BaMX+hYHkl9mRX3/YPlyx/jMRmAAohl+h8XcesNwxgcmE2pCAALl6lak91isaDVaqmsrES6fDmaV19FFaol9atZzJq3h//+N520tHImJU6nEKA4Fchg6NBIVjzbF8P05fDYYyjNZuxz5lTvz9cXzRYtWsSWLXU7kYcffphHHnmkWetc22Ow3AznHiE0PZ2vgHlAH2DAt0omTcqnsHASkAHeJ8lvJDMwCR5bzXLzBM7Ng/eAmcCfgGPL4LEXtgOz8Ey12RzSKCycxG9+swmZbD4PPBDD66+/Xv3p3Lnw8cfLgBeA5l9nuqaQkBCGDh3Krl27mrSe74ABA+jQoWmjYb1RxamIXhTN8PHDUWlUrToFdUiIhvXrb+See1LZuvUMu3Zd4De/+YSiIitLlkxg6tSWnZK2ytChkbz99gRuv30Db7wxkQkTYhgxYgTvvbeemTO/5PHHBzJhQqeGd9RczGaYNAlWryYzIoKioiKGDh1Kamoq/v7+ZGZmUlRUxPDYWE+6jAxI8u1v1XbnnbhDQih98EEmTZrE/y1ezOTJkwHPi5ObN28mMTGRyMhIRowYQep77xE8cyZkZpIO7I+Lw/joo8j8Ll/roXmsWqXk73//+W9y2TILY8Z4ro0LCiSkpOjIy6t73V4zXctLA/MkmLSJx1abmDMBpgO/BT4Anp0LX1b3Ly0Ula7XckjLxzzpPSZtgsUmOAZsAN43w22TIDNjLvAxcPX3+77o2fNO4uNnVP9bpbryeu6tzWazMWCAka++msV1171Pbm4qq1YNp6BgAM8+W8Crr2bz00/j8JyXUjEYtHz11Sw6dNCRmVnQ0O4FQRAEQRAEQRC8atanLkFBQSxbtqzRD5yuZv3RBQsWMHv27EZ9R6VSERPT1evUrw1RKpUkJiZy7NgxioqKGkx/+PDh6tE5LSUwMBCdTldr25w5C0hMTGzRdXUDAwO588472bp1Kw899JBP36msrKSkpIS3336biRMnMmfOnFZZX6vqdztz5gw//PADarWaxMREFAoFbrebqKgoDAYDGo2GkJAQXC5XswdFq/Lwpd35MuVlVFQUbreb48ePXzGdyWRCo9F4zVcqlRIQENDuphFr7mBtmwd/pWowXsfsF+OYWFCGtzCNJjCM8Fg1Ws11zH4xGYKDa6+rJ1Nh6DONlAUD6HmXP92DdTT8SEsCKNEG9Wf4b4PoMOQWzNWf6Qjt2IUOnfzQKByXyncpX5Ufmu7T+dNqC4Ze0VT3IhIpyDREjX6AR2LKKZEYiIOG19dVmfDv5mV/3koskSLTBBKcOJ3fBg9kyC0l1Z8ZYhPpGOGPX42mrNAGETv8t9zZYQjJP1cOdWhHIjp0IlBzWdtWmQjwVjefSJHK/PALHcFNi0wM+H0xntJJAH+ie3YjyqRBJW0gj+BBTLgvniSLmkipGsXlx97HY4VUVft3a1RdhNZWdU5RqVRYrVbkcjlymw1JfDyyJ54g9LlFvHA4iwdnTGFPl1Befnk1AE89FcegE/8j9Os3ifxrZypfeRn+/nfP6GGns3p/VVPdN+T+++/3Ot11S63DWPOacN2671j37UsUP/E0j70J00MgfzW88sZenM6/snTpYwQFaZtclqSkJNau9Ywwe/nl9aQvz+fbilm4n4angK1/gf++v5qYmDQWLPCMsGvqGpkzZsygf//+FBVZWLjwYQoKRrN6dT4Syd94+OGnmTMHvv76L0yebGPGjOWoVKoWfflNJpOh1+tJSkry+Zq1JqVSycCBA4mIiMDtdjcpiOxNcGgwg0YPQu+vb/VrEJlMisGg5amnkjEYNKxbd5yCAs91ekCACp2udUbdqlRyunQJ5MUXR7B+/fe8+eYeALRaOU88MYjk5MhWK4szKYmKpUtRL1zIs4sWEXb33cyYMQOHw0FGRgYJCQl06NCBM2fOcMesWbx5/Di6uXOxz5jR8M4BdDocY8eiXLqU1xYupNcrr5B3/Dgnpk4lIiKCv/3tb/zpT3+isrKS0s2b6btmDWRlsc1m4+TgwUTceiv9Ro1CeRX3br6YMsVBQoKLoiIJCxeqqdncXS5PEHj2bBuJiZ5hwN7StaSf+5cKFi78A0WL5rE6fxDjZ8FTBfDMo5DWiv1LTVX34unpZ3n5zTswz3qTV14I4fpBMHIvzFlUSNbxOcyd24/ExGktem8KoFTq0PzPH9XLvrWVqMoo3i96n0oqMe420uF8BzSdNVhfsuIObt77h/j4eHJzc8nK+oGuXRN4//2bsNlcrF59nq+/Xkt2to0zZypwOPYwc2Ycs2aloFRKiY7WkpX1Q/U+BEEQBEEQBEEQGqtZA8BqtZqRI0c25y7r1dQHdo0lk8kIDQ0lJiam+gHu1fB1zaPhw4dTXPwjW7asAzwv519u9erVZGdnYzbDzp2eqZ/79u3LhMumuGoJMTExuN1uCgt9Hz0zbNgwAJKTk1vt96v63SorK1Gr1QQGBhIZGYnT6cTlcqHX6/H3968OCDscjmZfA69mHr6orKy8YuBSr9cTHR2NVCpFqVTWGuFrt9s5fvw4J0+eRKvV4na76803NzeX0tLSVgnE/2pJ5aCNJmFQNAkNJo4mYZD3T5RB0XQIiqaDywYlh9n0n90cOZlHidfUGlS6jiTPvJE+pgCMsX0xxtY3ZXNV+WpsCupC0jjvqdXGBHoYAVshFWe28uEHOzldXon311wCCOvSiyE3XkfvMaD0dTBuQEdi+3ak3iLXoDPGEmuMxac5HeRalJfXzVZIec5hPvG1HgEGOiYZ6FhvJl7yqEltJLqHkejq5L4f+1qkXn43od2SSCRIJBJcLhcymQz5mjXIpFKYPNlz8k5NpfekSfT8/Ui6mLogl3umRE1JiSI+ZzhyyQncn3yCOyICx/jx4HIh+eADXLNmIZPJfD5nZWVlkZWVVWe7Wq1ukSBwzWvCgwcPwrrVVH7iYEsIhPpBdhqkp2dhMu1kxIjnmmXK0tDQ0OproHfeeQfSl5O3OoNUB0QCm9fAiRNpTJyobbZrpZiYGGJiYsjJyUGlWgDIOXEim9WrsykudvDJJ1BWtoaYmJRWuT6D2tesp06dwuztItILf39/4uPj6dChA263G5vN1uzXRGq1ulHrO7eEfv2M3HlnL0DCV1/9yOzZvYmNbd0ZadRqOSNHdsBstmAweI6HXq9g3LiO6PWttw6tOzQU+5QpSAoKiH3nHSI//BCDnx+FkyezYsUKHnzwQQaWldH13/+m/759uO+7D/uMGbga0We4Q0ORTZlCckEBkrIy7GfOEPDaa2hCQrh+717Cly5F6+9PweHDbN23D4Cfhgwh4De/IWHcuBYNHMbEuIiJcZGdLaG+GHPfvk4mTPC8yJOTU3+6limfp3/Jzs5GpVoIwdMJawAAIABJREFU6XJOLI9FkgHKi5DaBv1Llap7OafzK6h8GraEkP6GH7pYCM+CLVvKgE/o23dKq5VNki9B8V/f7rcUKBjLpSmzcj3/WY9ZORBygM6zOxMcG9xs5QoKCsLpdGI2m8nMPEZwsJLo6GhUKikJCZ77uHHjPH9TQ4dG0bu3P2fPniUzMx+JRILBYGjTWbMEQRAEQRAEQfjlar15164RUVFRKBSKJq2L5vS2mNRlkpOT0Wg0vPaaZ53SIUPqpikrK8PPz48hQ6YAMH687wHm5tC1a1fmz5/favk1Rc3fze12Y7Vaq4OsLper2Ue4XK6589Dr9cTHx6PRaGoFgCsrKykrK8PhcHDx4sUG9xMYGEhAQPuaIk24ArcLbEXknMwi48gZvD/S16MNgNhyJ7bmfW7/M5cNR0Uep384xrGSCsq8JjLQgVASbOBqD7Nwe+Oy4Sy/BuohtGtSqRSJRILT6UQulyNZuxb0ekhOxn3oEI6RI3H+4Q9IBg4kXiJh0aJk5HK5Z+34mGTQapGVlSE9cwbHiBHI9u5Fevgwtttu8+yvnmUFLnfmzBmOHTtWZ3tCQsOvpzRVbGwsU6bEYbXuZsfbO1hTWVm9LTBwbIsEBJOSkpDJDpGbm8qB5w7w1qVtU6YYW+QlNJVKxdixYykuLiYzM5usrCyWLv0rw4YNQ62OIza29ZcfiYqKAjzXnQ2NBPb39ycmJoZu3brhcDiw2Ww+Xa/+UiUnR6HRyFEqpcydO4CgoLYJSqektINRfXo9tgcfZHpFBYo1a+Ctt8BuR/rZZ0giI+HHH+m6dSsP3XAD1rlzcV1NIOpSHgDB69fj/OADio4dY3pcHGRlUZ6dTXlFBQeTkjAYDITecANdhg+vbsOt5cABGVXvPBQVSahvhv2qdGFhbgYMaPm/E7VaXaN/WUPWc1m8rVK1af9SxWg0MmXKSOAE+7fuJ21NHmFhYUyZMgAY2ar3pm6jG8tYC+d2nMNZ2fjfxVJuYf/S/QSNCGrWADCAwWBAJpORmZlZva1TpwBiYzvXSme32zl79mz1iztxcXEi+CsIgiAIgiAIwlUTAeCrYLfbsdvtLZ5P//79Wb16dYvn82vRWr9ba/I2xXi/fv3QaDSNGqXentYCFq5ApgbjeH737Hh+15blUJvwT7iFRe/e0palaDq1Cf9u10A9hDpsNhtut7tJyzA0NBuDr6rOO0q5HMupU6BSodixA9RqnB99hNViQaVS4XK5cJaXo7ZYKNfrUWk0uFwubH36oKxKd//9KPbuRTJsGNKiIsr1elzgU3//xBNPNLkuVyslJYWUlBTy8vKYMWMG+fn53HnnnT4vI3E1qupbc7mK//u//2P06NEtkl9QUBCLFy8GYPHixSxevBiDwcDSpUsJCwtrkTx9ERUVhVKp5ODBg0il9U/FEBcXR/fu3XE6nVgslrZfQqEV9O9von9/U1sXo92ofOIJ3BoNqsWLCfzjH/mXRgOrVuECHOPGYbnUvpvKnpJC3vDhnpkBLindtAnbuXPEPPggQ4YMafVR4jIZGI0u/vMfJf/5z8/btVqoWZTL040a5WDAgJZb7qeKt/4lNDS0zfsXqH2/+uCDD7Jt2zZGjRrFkiVLWr0szv5OSpeWsnnGZiryK65qH3LkyNQtMz19UFAQgwZ5pm85ePCg11k5AMLCwqrTCYIgCIIgCIIgNIUIAAvCNchisfg8KgzawVq5giAIzSgzM5OzZ882qW+rmgK3qZRKJTKZDMvp02inT/cEWd54A6lGg9ViQavVUllZiVQqRbN/P8yfjy41FatCgVQqRS6XY6lK99e/4nY4UO3Zg2TyZHSpqVj8/ZtcxtYSEhLC+vXrcblc6HS6Vslz6NChbNu2DaDVZry48847mTFjBlKptF2M3AoJCWHMmDFotdp6g8ByuRyHw/GrCf4K3tnuvNPr+r5uZfNOSx0SEsKoUaN+3v+QIbidTmQ6Hcpmzsu38rhZv74CbzOeBwT8/PcQHFw7nVLZ+n8r7a1/qemFF17AZrO1yW9YRROi4cb1N+JuwrQtqoCWn+e7Z8+e9U6xf6WXdQRBEARBEARBEBpDBIAF4RolHuAKgvBrtH37do4ePUpFxdWN/rlceXl5k75fNcOCymTC+uKLyPv2xR0aisPtRiWTYbVakcvluN1uKrt1Q/naa1hVKmQyGW63G6fTiUql8qQLCfEsYzB4cHU6p9OJTNYyo5Wam0wma/V151UqVauPkNPpdK0W4PaFTCarbk/1BRyq1vsV1w6/cjod7lZou1Vtslobrwstk4HB0HDb9zVdS2pv/UtNgYGBbV0EpDIpWoO2rYvRoLYMkguCIAiCIAiC8OshAsCCIAjNqGfPnphMJkpKStq6KILwqxQQENDs6yF26NDhqr/rcrk8QWC5HMeIEUgUClwOR3WgzeFwIJFIPMG3oCDcycnYbTZwOmsF5OpNJwJ2go+u5TV9BUEQBEEQBEEQBEEQhNpEAFgQBKEZyGQyIiIiiIyMxN/f/5pbb1oQfil69+7dIvttzGidqv7Az8+ven1el8tVPdJXIpFUB3Obug3EdJGCIAiCIAiCIAiCIAiCINQmAsBCLXK5HKVSWe8UgW1JqVRWPwAXWl97bhttQa1WI5FIqtujSqViyJAhIhAjCNcwb/2fRCJpF/1B1VTTwrVJJpOhVqtxu93t7jpIXB+0rfbcNtpCe71f8HauaC/acxtqz/1Le21rgiAIgiAIgiAIVSTnz593BwQEVK/FVFBQwLfffkufPn3o1KlTnW3h4eFtXWahBTkuTUupVCrb3c2s3W5HKpX+YtY6vNa057bR2txuNzabDYVCUSvAI5FI2rBUgiC0hsv7v/bSH/za++VrndPpxOFwoFKp2roodYjrg7bVnttGW2iv9wv1nSvag/bchtpz/9Je21pNGRkZlJWVMXbs2LYuiiAIgiAIgiAIrezChQs/jwA+efIk58+fx2azYbPZ6t0mXNuqppNsbzfYAAqFoq2L8KvWnttGa5NIJF4fkoljIwi/PqI/EFpD1Yua7ZG4Pmhb7blttIX2er9Q37miPWjPbag99y/tta0JgiAIgiAIgiBUqQ4Aq1Qq/P39ATAYDPj5+WG1WutsEwRBEARBEARBEARBENo3u91OYWFhWxdDEARBEARBEIRWVlRUhGTfvn3uwMBAnE5nW5dHEARBEARBEARBEARBaKJz585RUlJCdHR0WxdFEARBEARBEIRWlp+fj/zQoUMEBQW1dVkEQWiE9jgNmiAIgiAIgiAIgtC+nDp1qq2LIAiCIAiCIAhCKysqKkLy448/usPDw9u6LIIg+MjpdOJwONq6GIIgCIIgCIIgCIIgCIIgCIIgCEI7k5OTg9zlcuFyudq6LIIgXCKRSFCr1UilUgAcDgeVlZXVn0ulUtRqdVsVTxAEQRAEQRAEQRAEQRAEQRAEQWinlEolcofDIUYTCkI7IpFIav3b7XbX+huVyWTVwWFBEARBEARBEARBEARBEARBEARBqEne1gUQBEEQBEEQBEEQBEEQBEEQhF8qiURSZ1CHIAiCILQEX2d1rjcAXGI2U2G14gRAAmjwD/FDq1FcXdTYaaG8woHdJUcfoEF2aa+N4nLgdFgoKgWtnwa1Sk6tcZBOC+UXyymvdCPVBxGkkSGTSsBVSaXVxsUKKf5BGuQyKY0eP+l2gdNCSZkLqUKJVqdC1th9+FoPQRAEQRAEQRAEQRAEQRAE4RdBKpUik13102JBEARB8InT6aS0tBSNRoNCobhi2npjuUsXLeKLLVvIAUADTODhZfdww9gEOl1NqQp2svGTs3xfGM3vF44j/EqZ18d6gZIT37DoLbjxgbEMTepA4OV5vL2adbsdBP3uBV6aGk6wTg6lxziy6zuWfqJhzktT6RqsQ9vYvJ0WyP6cpf+yENyjLzfe3I+wxu7D13oIgiAIgiAIgiAIgiAIgiAI7Z5CocBut2OxWNq6KIIgCMI17uLFi6xYsYJp06aRkJBwxbT1xmDL9QMY/Js+DBwbR5DdCsd3sPbb3ciQMnNsHMGNLVVAb5InxNLLpsEAVzd61u3C7bBQUgKVdhfuyz93VWJVGai0ZqNI+yff9HucER0DMLod2CstlJRIcLip+z1fyFRgGMb0W50o/QMIuJp9+FqPxhZNJkOlUjVxL78elZWV7Nu3j86dOxMc3OiW3O419NaHIAiCIDQHp9NZZ8oZ8da7IAiC0FrsdnudbeJeSBAEQWgNNe+FFAoFNpsNh8OB293wU961a9eydu3aK6ZZuHAhSUlJzVJWQRAE4doilUoxmUykpaVRXl5OYmJivWnrH4SriyA6NowR4wdgcpRDj0K2PpVN6aH9fBdexPn9lXQJ3svRU5EY+yQxaHAoAblH+HzdXs5WVGIlnIjYPoxJ6UnUuZ2s33KMrIshdOqRSHjXQFSlR/nmi/18fyqfi6hRaaMZNGMqvYxagpSF5GYeYffa7RwH7EB4zwF0CFXi2vo1Z36CDf8+SeZP40lMHMq4eL+fy602YgiTkhSZx4Y9J+mki8Ooq121suOb2ZH+PftPXgSkQBh9J0+gbycprlM/sT3NRr+7k+nop0ZHIbmZZ/jui2w6zgjk+CkpYSYZIaFunLXqC6hD0UYPYMbUnujOprHfWx7dQtHl/sSBLy+rR+/uDA34qe7xm9GbqNKjbNttx3rxR3AUcDyvOxPuTqaLnxodnjUm5HI5NpvNpwuNXzu73U5+fj4RERHNvu+0tDTS0tLQ6/Xcfffd+Pn5ed3WEiQSCVKp1Of53wVBEAShKbKysigqKqp+MCGVSsV5SBAEQWgVVquV7du306NHD4xGo7gXEgRBEFpVzXuhqvOPr+egkydPcvbsWW6//fZa2zMyMvjss8944IEH2Lx5MxUVFYwYMaIlii8IgiD8gkkkEgICAjh16hRms/mKaX2ahdkFWHGjttlRXDzH6aPn+Oifpxg0tozsXBe9IqLJy8nl5Kf/4cttZVSqXLgqsjhxtpCL3cKY7crh3PGdfH00kEizhsFDVJz9cifp+4+RaS7F6pQgl/5EQVgC/mOjsdkPcXTHf/lmx1mKg8AlBWtwB9SKYGQ5eVRUwPnTEnSdehMd77istFqCjJ3pM1rKl5+n8mNXHR061k7hKMsj9+yP/PBDAbjcUFTJmZBOSGQGos98z75P92Od0A+/GDU6x1nO/LCP1Z8Vcc8IHd9slhLTx0JIiIz8GvWVSYopsmjJ1aoYNi6eyPryCFAxoLKcolr1iCFAY0Nz7su6x697KLM13/HtJ5nkVeRjiNZjLjUwyOGkquYWi4X8/HysVqsIAPvAbrfjdDobTFf1UKF3794YjUaf9p2fn8+3335LVlYWISEhBAUFsWHDBnbs2MGECRNwOC5vr82j6oGHRCJpdB4ZGQUcP15Qa1t8fAgJCSHNWURBEAThGnPu3DkyMzPR6XTExcUhl8t9fvCRkZHB8ePHr5hm0KBBmEym5iquIAiCcA2xWq0cPnwYp9NJnz59CA8P9+leKCcnh7179zYqL3E+EgRBEC5XdS+k1+vp3r17o78fGxvLH//4x1rbPv/8c7788kvi4uJ4++23AUQAWBAEQWiS+gPA9grKivLIPneOSksJOV9/w/eBPegVHUKI5Rju/AOU9f+COcOMJARlcSR1A//5xwEiX/mC3w4zYjrzH774Zicv/TuDG/84nUfnBhK65jSH84qpKDrI+3/JpOOfZnD3qDg6WM5R9ONW/viPrWR17MfZH7/h6IE8ov6ymuf7gn/V7MblpygIv52Pc+DWxyczakgngryVPSAav55JPLr9erYd74mOoFpTVgf2vYmUmAlcV2bFbrsIh5bz0HdnOHyuIwPiY5g8fBkbj10kKTiA8JJz5Jfk88OEIcSpTxCAA1wXOH30LJ/WqG+CdD+7t+3ntQ89B7XePDI6MnFUT8bPrlGPQXbOpW5gmbfj985BbrzThjNvH5WRU0mYNZc7etSublFREYcOHWpaS/iVkcvlV5yi0mKxkJGRwYMPPsjTTz/NtGnT8Pf3b3C/KSkpBAcH88ADDzBnzhxcLhd+fn5MmzaNf/zjH81ZhVpkMhkSicTrNGhXYjZX8NFHP7Ds3SMUAkagCLjnd72Yf39/DIZGr5YtCIIg/EqEhITgdDpZs2YNCxcuRKFQ+PzW+0cffcRrr72GwWCotd1qtVJYWIjRaOSll15i4sSJPp1/BUEQhF8XuVxOly5d2L17N1KplMjISJ/uhdLT05k5cyZGo7HBJQucTie5ubksWbKEm266SZyPBEEQhGo174UWLFjg8xIEZrOF0tJKr5+p1Wp0Oh1//vOfMZvNDBw4HLPZgsGgac6iC4IgCL8i9QeAz25kw/vbWPF3OVK5DmfHGSxYcAPXJxRxek8Fmp5duWGgloggoLSEcpuOvJ53MfPSNr2rE52CT9H5vX3874lBVM/CbLXgyDZz2pXKxkWfU6GUI3M7cTlllJVPIPmUG1tpOCVBidzdDzRXuYSPQqOl/w13kbryPKet2bjCa3xYsJONb6/mX//ezkncYK+gNFpCt/jeuIKNdO87kvkHj3F9dx0B54uwFVu564Z+aNVnAIenvoG160vJZQW4Qh4FGGqvgXyl47dqH/+7NZziDlPo2XsgI+Lq1jUkJIRRo0Zd3YH6FZPL62/+u3bt4p577qG4uJhFixZRWFjII4884tN+hw4dykcffcT06dPJy8vjzjvv5IknnmiuYjer+fO/IS4ulNfT72UekAo8AaxYsh/z/G94552pbVxCQRAE4Vo1fPhw3n///VrbNm3axLx580hNTeXZZ5/l/PnzzJ07t41KKAiCIFyLQkNDSU1NbXBUb05ODhMmTGD+/PkUFhaK85EgCILQZIsWfcsXXxxhzBh1nc9GjBhBeno6ALfffjurVh3BbP6W5csntnYxBUEQhGtE/REwYzKjbx/AwLFxBEnloO9At7hwjJRxViJHIteiUUqRSQG3G7dbikuuRX1pm1QuRyaVIau04HCDW1Jj3xIVzs7TmDW1H90SjOgBkAFhdDF9z3+3FFAkVaNRgsRb2XwgkWtQdJzG9T1W8UNpObtPRIOrEvI2896/d3LO1Z0pL8yke4AVzDv49+YQglxuCIrAv/dEbvjsCNZyCfsKpBQVJzC4gxJV1Sy5pSWUFdo4Ie+AvOoYVPEhD9el2la70vGz2nAALrkGhUKJyktAXKlUtti6steiyspK9u3bR+fOnQkODq7z+dq1a1m8eDGFhYUAlJaWsmrVKsrLy3nyyScb3P+RI0f4y1/+QnFxMQAbN25Eq9X69N3WUlho4fHHNzNsWEfyJ8SwO0zHP4BngBuBsFm9+PrrH7nrrs959dVxhISItw0FQRCE5qVSqQgLC6u1LTAwkOLiYh599FGOHj1KfHx8G5VOEARBuFZJpVIMBkOdc9DlHA4HUqmUuXPnYrVaee655+pM1ykIgiAIvigstLBgwTZGjOiMQtGNkpKfKCgoYM6cORQU/LwsW0hICG+99RYqlYqKmzqzZXAn7rnnK15+eRTBwb4/m1u7di1r166tte3mm2/m5ptvrv73iy++SHp6OomJic3+zLKwsJAFCxZQVFRUJ9/GqKpHUFAQL7/8stfnuM3hwIEDvPTSS/V+vnDhQpKSklok7/agrdtLUVER8+fP/0W0l8bm0Vx/C1erJX834Zeh/gCwLoLo2DBGjB9Arfdii7ykVWtQya34nzvAoR+nEabWIS3Ix1xWSH7PbkQr5GirluJRKJAGaDFYLqAOuZWYxAH0rvl3UmYnU/MV2eVFpJ+aQmgU1Bqo6XRCdgllVhsV4H0KaACJHDRR9Bgaw4XP0jiTZiZb1Q+n5TxZ2XL8evVkxOTx9JEXU7p7D2uUbmwAygBUoQmMi/6EH7+3kFEaS4CpGzEakFdFo/380WovEnkhizMFdjr58fMIZ7cTGsrj8npc6fj1iiFa4eZKE/FKJBLkcjk2m02sAewDu91Ofn4+ERERXj+PjIzk+uuv5/rrr6+1PSYmpsF9p6WlsXLlSg4dOsQDDzyAXq8nLS2NdevWodFouPvuu9s8WH/8eAEffniM7t3DGD8+hg/OHmbznvOE3HEHfYAcoGtsCLjh00ILIf84wD23dic+XqwJLAiCIDTdBx98z7ZtpwnychEXHx9f/XD9woULbNt2mi5dvmfmzB51EwuCIAhCK/jhhx/Izs7mwoULaDQa7rnnHjEdtCAIguCzzMxC1q07Ts+e4eRN6MoZczAB6T+hVCpJSkqirKysOq1er0epVAIwumswERO68kmhlZCl3zF7RjxxcQ0HtNasWcO7775Lfn5+dbBp7dq1rFq1CrfbzS233AJ47r3kcrlPzzsbq7Kyku3bt5OTk+Nz4DQtLY20tDT0en3189PIyEgGDRpU67i0hPz8fDZv3gx4Ap+xsbEAlJWVsWLFChYvXsxdd93VLtZkXrNmDVlZWcTGxlb/lk3dn2gvvjt58iSbN2/GZDJRWel9OvearqZuzeHixYusWLGCdevWERkZKV6u/xWrPwDcGBoDBlMoAyLPsX/jJlxZfvjlHSIzH6JTkuikUaK7eCmtQo8qJILk2GIOH9rBpopczpjwBGz9u9CrRxgdO+m48FM6m9d8gTPOMw10QGQc0RGBBGoj6KLcw/EDm5FobfTv2JXuprrTZlTRdx1Mx9AMTNaD7FPLcGkiiehopqIig6PbnJyzV2D/6TQXSmOJ9BQQhTKAhMFK9nyVQ5GpO52SOxFQc6dB0UR1tDAl6DN2bPqa0ggtYfYsjmfmUiLp3HAeMi2yWvWIx4Cf9+M3PYlOmsPoqH89I4vFQn5+PlarVQSAfWC323E6nfV+npycTHJy8lXtOz8/H5vNxo033sijjz5KUFAQXbp0YcOGDZw4cQKHw9HwTlqQRCKhosLB6dwKprw6DL9gDXyQxsX0dE7ecQeTgT1ACDAoLoTyhwZyft7XVFQ4kEgkPrevnJwc9u7dW2e7Wq1m5MiRqNVqMjIyKCkpYdCgQXW+e/jw4ep0vti7dy85OTl18vC2v+bI12q18u2332K1Wut8NmjQoOrp5Lyla6h8l+fRp08fTCaTT8fUF405Vlcqy+XH9Pjx43XyMplM9OnTx6djJQjCtc9qdfDtt2c4eDCHggIrQUGea5ht27bV6iMSExMZNWoUe/fu5YsTViwHcwgJ0TByZAfUat8vXb31TfHx8SQkJDRbna6kZt9ZXFzs9dzTkL179xIQENCsZb5Sn93Y8rW1hs6Nhw8fbvbjd7krnVcFQWh/TCYTEyZMQKVSNZhWrVYzadIkCgsLCQkJwW63s3jxYm677bYrBoDFvZC4F4L2cS/UEtcRgiA0TmZmIdu2neV8QSWTF45kT7CGfCAAz9J08fHxdfrJqiXrwvA8myv4w0BWzfsa7baz3AoNBoE//vhjdu3axcSJE5k3bx7gmf3i4MGDnDt3rjrd9OnTm7m2TbNr1y5effVVTCYTt9xyC35+fk16Rnu1brrpJiZNmgR4zg1r1qzh448/Jj4+vl0EgD/++GNSU1OZOHFiswSARXtpnNjYWAYMGEBWVhabN29mwoQJGI1GcnNz2b9/PwADBgyo3rZ582asVisDBgyofrGgNZSVlfH222+Tk5PDzTff3O5+P6H11PsULSBAg59OifTyDyRKVFo9BoMGpVRyaYpmEx16jOLWJy9ydM5brFxfRind6TXyJube1gM/gGInTpcTO/5o/Qdw2zOzyX3qfb56cwXvAsj1EPdbnl44lfEDR9GvpIBNf1nI84AD6D7lQW767YNMjx7Ojdf/gzdTl7D7RAk5t9z9cwBYqkHnpyfQrqkxxXJn+o8YTSk6DuwJRmkaw8iEr1j38VpeXgNytZq4ceMI9DPS8VJ9ZQoVYX2GI13/E92CDYxIDAJHBch0BARK8dN1oFOcmk73HOSWl15hc4kVHBYsqg5Ie/WEsNFXzkMdhqZWPWYxadp13P2k3cvx64lfzmkCAi3efw880yQcOnToatvAr5JcLkcmkzWcsJFSUlJISUlpcFtbMJvN2Gw2IiPlPPFsEr/3V2C89FkPi4VHz5zheuBfoaGc0Gg4BKzzV5D7TBJOp5OysjJ0Ot0VcvhZeno6M2fOxGg01jrORqORvn37olar+eijj9i1axf//Oc/MZlM1enS09N5+OGH2bFjR72jtKs4nU5ycnJYvHgxu3fvBsBgMLBkyRISEhLQaDR19nelfP/whz+wc+fOBvMtKirigQcewG6313nY8NxzzzFx4kSUSiUZGRn8+c9/xmw2V3/eUPmqFBYW8sADD/D3v/+dKVOmcOzYseq1pM1mM0qlEn9//1rHtLmPVX1lufxYffTRR7z22msYDIZaeY4ZM4Znn32WZ599ltzcXEpLS7HZbNXpli1bJgLAgvArYbHYycgo4M9/TmP+XyegMPTgRHo6paWlPPXUU+Tm5lanNRqNfPHFFwD439KDM8O6ce+8r1m/ZCI9EkLQaLysh3GZ/Px8PvroI959991a23/3u99x3333ERoa2rwV9KK0tJRnn32WZ555hl27dnHo0CHWr19/xe+UlJRgs9mqy/fOO+/Qo0ePZn1wW1+fPWTIEKKiomqdG1uDxWKhsLDwqvKt73ojLCyMDRs28Morr9CvX78WmbLVl/OqIAhtz+mEnBxwuTz/DgtL5KmnkggI+HlUiMUC+fnevh3M00+vACAgANLSPue+++5rMM+m3gv5ek/irR8KCQlh6dKlV3Uv5Os9WNW9wa/5XujyY1rfvdAzzzzTJvdCNeublJQkAsCC0IY2bMhk/9FCXvn8Nn4PzMPzMP4ENHgv9BWepRGfD9bw+xU3sGTqv1AWFrFw4ahGl+Pxxx+vs81sNmOxWNBoNAQFBZGbm3vFATMajaa6D6v5XW/bvHE6nXXykMlkdc6XTqeS7yZcAAAgAElEQVST7OxsAgMDsdlslJaW1kpXUlJCaWlprX37+/sTEBDgNY8qBoOhWa/Rq+rrLQ+LxVLr/Ffl8vp6S+ftmNb8bhWLxcKFCxfqHL/mINpL/e0lJSUFrVbLbbfdxsMPP8x//vMfJk2axMGDB7n99tsBam17+OGHAXjssceqXyxoqG5VZfZ1m7e61VRSUoLZbPbari6v7+Vt0t/fH6VS6bU9Xylfb223NZ8zCD+rNwD8wAPJSGRS6lxG+3en16g4Xh4iQatX/bwDTQQBPe/kxU9uwe5y40aOXKlCCygAzPnkl5ZwBkCmgfCpPPDGOGbbnXjuxSQg16DXqVDKTPSa2oXlox+harykXKVFpQGlNIR+969n6V0uXDI1KnWNyZENyUy51cV1bika+DlYGjWUob8ZwCc3yPDTq+DGF4mfZGOeA5BIkCuV4JKhVCk89a0unxMUClQ1t811I5HLUSsluMf/H+uHzsPldsOpLXyTfoynzkRikskwNpCHRH95PVRopAl1j59MjaJmvl5+K4PBwKhRjT/5/9opFA0/QL5WKJVKFixYwNdffw1AqNHIus2b6WoysQPYvn07ExMTKQZ4/33uve46HHg664kTJ5KTk8O8efOYN28ebrcbm812hdw8DAYDn332Wa2LE6lUSmBgYPW/d+7cyQ033MAXX3xxVTe/+fn53HDDDTz55JO89tpr1dtuv/12Xn75ZcaPH+/1ezt37mTatGls3LixSTfdr7zyCuPGjau17dFHH+X8+fP06tWLBQsW8P7779cKNPhSPm+Sk5PZtWsXALNnz6ZXr17MnTu3zjGtz9UeK18NGzaMd955p9a2qvXJP/30U1wuF2+88QZHjhypTiemzhOEX48dO86yYMFW1q2bwZ+7BvPlDhiD51yRmpqKq+rJPLXPFfcBvYd34HfvT+eGGetY9fJoxo/v0mB+8+fPJyYmprrfrLJs2TLmz5/PypUrm7N6XhkMBj799FP0en2dctRnxYoVHDlypLp8r7zySvUIgObkrc9OS0tr0jn5au3YsYOFCxde9TnZl+uNltDS51VBEJpHfj7ccIOS3FxJ9TajETZvhqouJy0NLj2vq9e8edCtm+/5tsa9kNlsrtMPmc1mZs2a1eC9UHP097+keyFvx6o17oX0en2b3AvVPEdNnDixxfIRBME324E7gLXAn4Ev8f1eKKnGdx8jFegONM8z4CeffJItW7YwZswYnn/+eVJSUsjLy6s3/ZgxY/jnP/9Z57vetj3zzDN1vm82m+vkERYWxieffFLrfFmV7l//+hdHjx7lb3/7W610q1at4m9/+1utfT/yyCPMmTPHax5Vli9fztixYxt3kK6gqr7e8ti1axf33ntvne9cXl9v6bwd05rfrbJr1y5SUlLqHL+WUvP3fe6555q1vTz77LN1vn+ttZfG1K2qzL5u81a3mlatWoXZbPbari6v7+Vt8pFHHqFnz55e2/OV8vXWdlujnQp11ftESaerZ0okqQKFSkHA5R9LZEgVWvyDa65WW0x54X7WLHiHnadLsSVex8QbBxAmkSCTqdEFqPE+nlCGVK0gUO1trVQZSl0wSm9flKpQe1ssV6ZEqVESXPXShsYfhQbqXYlVIgGZGl2Al236SzU7dYD/ffYS7+yFskqgwp/AmETmPNKHAJ0ChUJ95Tyk3uqhuOz4VZX/53y97koq9WkKK+H/2bvv8KiqxOHj38lMJtPTe4A0CAGpQXokogJSXBFE0UX9qYiCYMEFdQuo6yrss8uKHWR1X1AWFF0LFqRJESIEiJQAIYEQUkiZtGmZlvePkDFlkgwhIZTzeR4f4cy595R7ueeee+495/olkUh49tlnXW8iGY1GFj35pGtqj/79+7N48WIAvv7ySyqKi+nevTt///vfWbRoEWq1mtTUVF566SUWLVrkUZpSqZSAgIAWv7KyWq3o9foGN7sXw+l0otfrUSgUrnS0Wi3//Oc/6dWrV4elW0en0zUpn8ViwWQyYbVaKS8vx8/Pr0Ecm81GeXm5R4Po9fn4+Lj2I5fLUalUF/UFW1vrylNyubzZ/AQG1q4frVKpWownCMK1ae3ao6Sm5vPyW+NZFBfAaB8ZPkAFUF5ezlNPPUVpaakrfmBgIG+88QYAXwAGHxn/iQvgqbfGs2j9EUpKzEyf3vKawHVvwTa+3tx7771N3pDtKF5eXq7rn6dMJlOD/DV+c7e9uLsWKxSKdmkbL9altsme3G90hI5uVwVBaB9Opxm9fiMlJXXTa0bi7Z1C/UuO1QolJSbge8DsZi+jMJmiLirdzuoL6XQ60Rdy43rrC9Uvr6ezeAmC0FF+xZp6iqzfT2fuG3Dk8HZMhw+TmprKxIkTm90qLS2N43I5hu3bealPCouegoOp1Qy8ofklAus8//zzaLVatm3bxtSpU13h06ZNc63xCrVrhJaWllJVVYXT6aSsrIzS0lLuvvtuYmNjWbJkCQALFy4kOzubbdu2MXPmTJYsWdJgW3f7c8fPz48lS5a41k3dv38/y5Yt49FHH23wrLEuXt++fdm3bx+lpaV4e3vjdDp57bXX+PTTT4mOjub5558H4PXXX+c///kPJpOJhx56yFUOqF1eaNasWSxcuJCXX36Z0tLSBnXgzuuvv86qVbUzgFRXV6PX61m4cCF33303UDsr4IIFC9i2bRujR49m2rRplJWVNUhDq9W68rBw4UIGDRrUpLzZ2dm8/fbbOJ1OlixZgr+/P+vXr3dbz0lJSSxatKjBS099+/ZtEtYW4ny5tPOlLVorm9lsprS0FJlM5rpfaxzmSdnqTJw4kTlz5rjO5Ys5dydOnMjJkycbhGVnZ/Ppp5/i7+/PkiVLeP/9913p1tVfXRqxsbENynY510EWarX/JwUNeCOVB9F14CBMPZQEDryR/r1DuBYmRPNW+RMUN4RBTjDbAMIIj7uB5O4B10T5hGtPUlISW7duZevWrRgMBn744QcefPBBoPZNnLppKN555x1OnTqFr68vP//8M8uXLyciIgK1Wk1BQUG75qlHjx7ce++9rFy5knvvvbddFqRXKBStfhHfEelejTypq86wfft28vPzue+++1oMEwTh6pCVVcbWPAPBo2PoBxQCZ6ld90oulzNo0CAMBoMrvkajQS6vnZqzCxAKnFDIeHp0DB8ve5+srDig5QHg5sTHxzf4+yeffMLJkyeB2gfBM2fORKfTsX37drZv3+6KN336dAoKCti+fXuL8QBSUlJISUmhqqqKFStWuH2w01y6ACdOnOAf//gHM2fO5JtvviEiIoKUlBQqKytZuXKlq4Pco0cP1zXxk08+ISIigvDwcNauXevK86W2bydOnHDtr37ZGueluXK0tm1dG1RVVcU///lPZs6c2WFtsif1Vz9/EydOJCEhgRMnTvDNN980KFtzGrer7ratH/bNN980OQ/qwhrnz5N4gNtzt64c9c+NgoKCBu1q/ToQhGuJVivl2WdDMRisbN/uxU8/BTUT0wGc5v77Y+jZszZOVRW8+y5UVXVMD78j+iQ+Pj6iL+Shq7EvNHHixBbbqLp4deVau3YtarX6iiynIFwvkpN7k51dwfovl7At8Am4KYib77yTiAED+Ap4AvgSiLjwX13Y6REjiOjWjdDSIHa+XMkPX77L+PH9SE4e3mqa/fv356GHHqJHjx6usPXr1/PRRx9RU1PT6rqxcXFx9OvXr8H+JBIJn376KTt37nQNWl0sq9XKgQMHXH2/rKwsrFYrO3fupLjeWgw+Pj4kJye7fWEmPT2d7Oxsxo0b55q9YdWqVaSlpZGent4gbnJyMv/3f//HsGHD8PHxcW3bmoSEBNdarQaDgYMHD3Ly5Eny8vKIi4ujurqanTt3UlJSQl5eHqmpqRgMBqxWqyuNxvV32223YbfbG5Q3Ozub9PR0wsLCSE5OJjw8nLS0NLf1HBwc3GT9YXdh9a1bt47MzEygto/9yCOPoNU2/VStI8+XHTt2XJPnS48ePXjqqadYtWoV69evJy0tjaysLNfv9cPq6r5+/bZWtuTkZLKzs9m4cSNvvPGGa1ax7t278/DDD6PVal35i42NJTU1Fah9OaHuvKovLi6O/v37U1BQ4Dp34+LiuO222ygoKGhQ3sbHMi4uztUXrQuTSCQN6v7zzz931alcLmfgwIEcOnSIvLw8YmJiXB+g+fv7u61PoWN18ACwGoWmF6Oe6MWojk3oslOHxNFrwh8Q7/cLV4s9e/awY8cOjh49isViwW63t75RPcHBwRc1bbbFYmHTpk2ui3tYWBhDhgxpECc+Pp4HH3yQkSNHMmjQoIt++KBQKBgzZgw5OTl8+eWXrrBRo0a1uA5UfHw8Dz30ECNGjGhTunVSU1Ob1GO3bt2uyIcontZV4+MGtTcQFoulyT7rKywsdO0Xam+Y27rW1K5duzh48GCDhx7uwgRBuFqUkFmYy9vfwd9T4L2SXPaXlDCosJDNmzfTrVu3Jlts3ryZwsJC4kpKCMjNZW9QF8ZvB23hUeh36bevFouFn376if3795OXlwfUrlH07bffkpKSwq5du/joo49c7daWLVvQ6/VkZGS0GA9AJpOhVCrp2rUrb7/9tttrYW5uLhkZGUDttbhuf1D7kCEzMxO73c6GDRsYMGAAPXv2ZPv27Rw+fNi1jk5lZSWBgYGMGjWKDRs2oFKpGDZsmGu/W7Zsoaamxm36ja/ZAHl5eYwZM8bVJhw/fpytW7e69le/bF26dOHtt9+mS5curulD69dLeXm5R9v27t0blUqF3W4nMzOzwYsAnvLkfqOwsLDV+hswYAApKSkYDAbXcUtISODUqVO8/fbbTJ8+vcEAsCftqrtt64dt2LCBrKwsEhISXPVXd042zp8n8RQKBcXFxQ3qve48yMrK4l//+hejRo1i0qRJTdrV+nUgCNcSrVbOk0/Wfmlgt8v46aeW25B77unNpEm19/L5+bB6de1AcC0NEI8nj1Gu9L7QpaRbR/SFfnO5+kIpKSkttlH140Ht/Uax+wWuBUG4TEaMGEFlZSXr18+G5UGgHk/IjBkMmQE1QF/ABARe+K9BWAZUry5g+fJPgSVMnvwOI0aM8Djd+nHT0tL4/vvv0el0rQ7odYTz58+zadMm/vWvf9G9e3dCQkJanD64PYwYMYK77rrroj9mmTx5susjmcLCQtatW8cXX3xBQkJCkwHX+vfeddfeusHjznbu3DlX3vz9/Vt8DizOl4s7X+Li4nj88cdd50Zj9cPCwsJ4/PHHCQ8PBzwr22/XjfW89957rvBx48bxxBNPNIhrMBhcxzkxMZHExEQGDhzoecHbmUaj4YknnsBkMvHf//6XH3/8kRdffJHk5OQW70+FjtOg51JTU0NNTU1n5UUQrjs1NTUYDAZUKlWHr0m8cuVKunbtyhtvvEFRURETJkxw/WY2mzl79ixQe6H29fVFqVQSFhZGYWEhdruddevWcfbsWYYOHepRehUVFbz88suuBd5Hjx7d5KEH1E6PFhERgcFgoKKi4qLKFBAQwHvvvcesWbNYtmwZULuGyjvvvEPPnj1RKpt/W/9S0q3z4YcfNvi6CWrXlxw9ejQbN25s0z47iqd11fi4ATgcjlbr6NixYzz33HOuv8+dO7fNDz10Oh1qtZq8vDzCwsLQ6/Wu/AqCcPXR6c4SdOYAJQ/l8eg3oZB1AF1xMWfOn+fup54iFNAD8gv/lYEr7GRxMZLdB3g2LpyJD53H6VS3y5p5er2eJ554gjfffNPVHubn5zNy5EjefPNNoHbmjHXr1gEwZcoUBgwYwLp161qMB/DXv/6VpUuX8tZbbzWb/sMPP+x6sFtUVMRdd93FO++849pf/U4e1HbAX3zxRXbt2kVERAQAGzdu5IknnmDXrl0AbNq0CZVK1SDPer2eP/3pT03Sb3zNBhg2bBivvfaaa9rpzz77jJ9//pn333/fFefNN99k6dKlrrIvWLDAbf0dPHiQgwcPsmHDhib10njbjRs34u/vz7vvvusqW33FxcVYLJYG03bW58n9hif1B7X3Q+fPnyc0NLTV+4NLuQepb+rUqfzpT39qUH919VI/fy3Fe/zxx9m9ezcRERGMGTOmwb3arFmz0Ov1DBgwoEE9f/fddx7lTxCE+kKAm4HWH15djr6Qv79/k+tQYGAg7777rugLNeKurq72vlBFRQUGg4HQ0FDOnz/v9qua+u20IAidR6lUEhWlBhZTskzJOvMESl70ZWkwPAr8ATgB/Hzhz48CfyiGX1ZU8N5724iKWgyoPb6/LCkpwWw2o1QqL8tzFIfDwfnz510vWrpz4MAB5s6dC8Czzz7L7bffznfffcf06dM7PH8dacqUKTz//POuOnA4HOh0Ote69Z1p/vz5HsUT50vbSKVSwsPDKS8vd/VX6+qvpKTEFRYeHt7gvsLTsimVSsLDwzl//jxOpxOdTud2iamBAwfy8ccfu9KtO5Y2W+vTxXeEuuM7bdo0bDYbK1euZPbs2axbt47ExESPr2NC+2kwAOxwOFp9s1EQhPZjMBhYu3YtEyZMaDAVREdYtmwZy5YtIykpCafTSXl5ueu3nTt3kpSUBMDbb7/NhAkTkMlkrF69mmnTplFUVMScOXNcnWVPBAUF8dVXX7kWeK+bztNdvC+//JJ58+aRl5fXpjfGly5d6lpHqri4mN///vcsWbLENb1HR6Z76623Nghrj4GJjtRaXTU+blD7dlprDw5GjhzJv//9b9ffVSp3C7J75pFHHiEyMpLf/e53fPPNN7zwwgvExcWxdOnSNu9TEITO88gjjxAcHMnDj46DcT/Ch2OZ9f4o+tpsPEftiovPAf2ofdu9QZi3N4N2KBg3roTy8nF88MHz3HHHuM4rTDtZsGABmzdvBmjSJrfVI488wsKFCz2K2/iaDbBjxw7Xdbfuq97du3czfPhv08yZTKbL/oVoXV3deuutfPjhh01+9/R+wxO7du1i4cKFrFmzhldffdWj+4O23IN0pFWrVjW4X6usrGxwDAVBuBQ5wBrgIaDle/7O6guVlJRw//33i75QM672vpDRaHTFq5vCctWqVa5yCIJwZRo+fLhriY7HHnuOrSvOsbN4ATPWwHpgMbUL3EwGZnAh7Bn49ov3GT58DytW1G7r6TX2hRdeYOvWrYwePZqVK1d2QIkaKikpYcqUKZw6darD07pSlZaWMmXKFIqKipg3b16HP+NtT5f7fKmrq6v9fAkMDGTDhg08+uijbN26leHDh7NixQoAHnvsMVfYBx984HrJ+mIMHz6cDRs2cOedd1JUVMRDDz3U5CXuxuofy5dffrlN5bpUddeDoqIiZs6cyd/+9jcef/xxpkyZwgcffMAtt9zSKfm6nrmdu8jPz6/BmwmCILS/4uJiDh8+TEVFBQ6Ho0PTslqtKJVKpk+fztChQ9EDcwEGDoTERPoPHco8YB6gHDiQL9RqMoEX4uJ46623qK6uJiYmBqVS6eowt0YqlRIQEOD2a53G8QIDA3nuuefYuHEjf/3rXy+6fPUbUpvNRnl5eav59PLyuuR0dTpdq+W70rRWV+6Om81ma7VNkMvl7VYXarUahUKBXq/H6XRSWVnZJO+CIFw91Go1Op0CnJmgnw4vvcbnzwzF8Ht4i9oHHr8Diqh9671B2BpYsmwvev0LQCY6nQK1Wt1pZblUer2eZ599lmHDhrne8C0rK+OZZ5655H2rVCqPr5Purtn1r7t1+vXr1+QL4svd7s2bN4/p06c3m66n9xuesFqtlJeX4+fnh8ViwWQytbpNW+5BOsorr7yCRCJh1apVrrC23N8IwrVOr4f77wcfn9q/ezJD7po18PXXg4CVQECr8TurL2S32z26DrVHuqIv9JvL1ReqPwBsMpmwWCz4+fl1atsjCELr5HK568tAudwCphVYNxnJuv8lnlwOdwfW9oW2Ay+Vwl/mwc4fF2EyfYxc3v2iv8qcM2cOEomErVu3MmXKFKB2LdRp06Yxe/bsdinT888/j06nY+vWrTzyyCNkZWW1+MXhoEGDWLFiBQsXLuT111/ngw8+oKSkpEGcadOmAfDPf/6TmTNnsnjx4hbT7aiytcbf35+VK1eyePFi1q1bx759+6iuriYrK4tnn32WSZMmceLECVf8+uX19/dnyZIlDZZgqCuvj48P2dnZJCUlsXjxYgIC3N9v1K+DRx99lKVLlzYb1xOX+3x5+OGHr4nzpe6eoe4lv4b/zn8La3xsPClb/W29vLyA2v5+/ZdAmivbLbfc0mzZAgIC3J67er2e559/nmnTpjU4d9vCz8+PpUuXutLQ6XT4+fmxZMkS+vbte0n7FtqmyQCwRCJBoVDgcDgaPAASBKF9Wa1WysrKLsu/s7rp3aOjo7Hb7Xz3yddYmc3qaB29eoYwIT6eDOAZYB/gBUiPwyurrUAq9903iejo6A7N64ABA9i4cSOHDh1yrYvQmsrKSlasWMGkSZPavNZU/XTrvni6FrVHXV1OCQkJPPbYY6xYsYKkpKQm66wIgnB1SUhIYPHiFwD45JONnFxh5MeaWwiYAQOAQmrbnjDgEBfCVsP2lVswGLazeHEKkHLJ169t27ZRUFDQaeucVldXs2PHDu6++27GjBkDQEFBwRW7Fk5wcLArn1BbfxkZGQ2+jOpoAwYM6PA0pk+fzvHjx0lLS2P+/PlotVq3YfW1pV3dtm0bn3zySUcUAYBDhw4xYMCABses/hTe9aWkpODl5cWiRYsARFsrXEdKqK7+lQsfYtVTDTQ3gJZOVlYpAOHhHbNsT1v6JFVVVbz//vvt1hfytA92NWqPurqcmusLabVa5s+fT1paGl5eXkyfPt1tmCAIV6577rmHQYOyyMx0sO6r19keNJvgJ3T06glhx2Hnu5Vs+uodJkxw0L37dOLi4i46jf79+/PQQw81+Ap12LBhDB8+nP79+zfKyyDi4uLQaDQ8/fTTGAwGhg8fTmhoqOtF0B49euDr64tMJkOj0aDVagkPD2+QRv3+VVxcHFqttsH+goODGT9+PHq9HoPB4Io7adIkVxqxsbHcfffdyGS1wxX+/v7cdNNNLabbuGwGg6FBukCTvLjTo0ePBuWt07heAHx8fEhOTubJJ58kKyvLFTclJYXJkycTGxvbYBCtZ8+ernWBNRoN48ePR6PREBwc3KC8dWWJi4sjOTm5yTFyd3w1Gs0lzYDUeH/189HS+dK4Tps7X9RqtUfnS+N6vtLPl/rcHSN3YXU8KVsdd+dfndaOm7uyeXLu1tTUNPm30PjfR+PrQf3yukuj/nkvXH5uvwCG2rccy8rKqKqqupz5EYRrXnBwMD4+Pp0yF39NTQ3Hjx9n+d+WAMF8WjOee2aEMyIR9gLjqf1/YAZYVhfw2mvfAksZOLD7Rd90WiwWNm3a1GAtIoVCwahRo5p90J2QkMDgwYPJzc31KA273c6pU6fYsmULx48fB2rX77vpppsuajC3Lt26dZDbQ1hYGDfddBM7duxosL5B4/x5Gu9StVdddYTCwkLS09MbnBvx8fE88MADrnUOR44c2al5FATh0sTHx7umJ/7llymc/DaTU2YV7wQN4+8pcEgJgYA/sNcM47fDv5bvYf/+lYwfX8XChRta3H9jgwcPxmaz8eWXXzYIP3z4MN7e3igUCsaMGUNOTo4rTluviYWFhU3SGTx4sNu47tKtWzMIatsjvV7PDz/8wKhRo1zbuWsr8vLyGDNmTIcNHtflpX7Z6uqvTmpqKna7HWhYf+62Bff1Ur9sKSkpHdImtVZ/U6dO5a9//Svp6emudYvdhdXnSbvaON3Dhw9z7ty5di9fHXfnfWFhodu4I0eOpKKigvvvv59Ro0bxl7/8xbUciCBcqxISnNxxhxkovPA1haRRjFjCwn57MKVQwO23g15fCRRTWFhATs5xIB7waTGtS+kLedonae++kKd9ME+IvpDnLqYvpNVqmTNnDlOmTGHAgAFMnToVoElYfn5+p5VHEISWTZ48GYDvvvuOdetmw/JgPlUHcM+NELsPli/XA0u58853uP3229uczvDhw1sdvKrLS53HH3+8wd/rTzcbFxfXZH+tpdF4fxqNpklYY3FxcZeUrrs02pKuJ9s2rr/m3Hnnnc0ey+bSbS0NT47vxRDny8WlW5+7Y9TaueFpGq3Fu9iyeZI/d+dka/XcljoQLp9mB4Ch9sHIsWPHOm3RaEG4lkgkEjQaDTfddFOnvvGiVCqJitIAiylZpmKdeTwlL/qyNBgeBf5QDL+sqOC997YTFbUYUF/0Au1KpRK1Ws2rr77aIDw0NJT+/fujUCjQ6XRNprG5++67CQwM5C9/+YtH09AHBATw3nvvMWvWLNd6d6GhoWzYsMH1dZJSqSQiIsK1v5bS/fOf/+xRulKplIiIiBbrJSkpiSVLljBlyhTOnz/foA7q58/TePUFBQVd9Ppabamr5srrSZ2601y8Y8eO8fLLL/P55583eCDmST0LgnD1CQoKIipqK5YzUPJQVx79JpRVN8g4q4SfzfDsETsTHzqP0/kGUVG7CQoafdFpLFy4kOXLlzfpuMydO5d58+YBtHhN3L17d4PrVf3rbuNr07FjxxqkU5dGUVGRK17d9c/f379JulA73aNSqWTChAmudrB///6udN21FaNHj3Z93emuXWiurWjuWtz42l7XNs6aNatJ2eoeLH/44YesXbu2Sf0lJSU1u+358+cb1F9SUhJ///vfueuuuwgJCbmoB/HNtVuN66C1+muuXlpq3zxpVxunO3fuXBYtWuS6z2npvKpfNk/jNXfe63S6ZuvK39+fd999l4iIiFZqWxCufnff7WTiRA1lZUPp2rVrgy9u3AkIgNoZ1Wu/wvn666+ZNWspsIDaV5bcu9S+kKd9EndtSkhICJ9//nmb+kKe9sGuxr6Qu7q6kvpCr7zyiuvcaC7d+lpr90U/SvwQUDgAACAASURBVBCufLXP5tTUPpsrYZ3FgkKhICoqiLY8hxOuLLXHN8r1Z0EQhM4iycjIqKmb6sdut1NdXU1oaCgWi4UjR46wd+/eBp+EC4LQNmq1mvvuu4/Y2FikUilnzpxh586dHDlyhOnTp5OYmAj8NlBcN8e/zWZrsAadVCpt8rBCJpMhkUg8elmjurratY7Qww8/zeafhyCfvID4NbAeWPx7+PaLpQwfnsq///0voLaz6uPT8lvuzaVRn5eXl2uNcaPRiN1ub7JeYXV1NQaD4aLWIq+oqHCteVQ/DXf7a490nU4nZWVlaDSaFuvF4XBQXl7eYOrsxvm7mHj1y1s3lcrFupi6apy/uvJ6WqeNXWzdN05XEIQry5EjR9i1axeFhYU8//zzqFQqj5YKqLsObd68g4cffR38fkT3SRjPjIVeP8AT9xVSXn4bH3zwPLfeehNyubxNa4AbjcYma7iqVKoG187mromNr1f1r7v1r01///vfSU1N5d///neTNOq3FXa7vcn+Gq/VV9fW1r8mGgyGJunW1XH9enHXLjTXVlzMtbhxe15Xtvz8fEaOHMmrr77Krbfe2qT+WtrW3bXd03a1sdbabnfHzV39NVcvnrRvLbWr0LCNV6lUyGSyFo+vu7bW03h15667875+unX527hxI08++SS7d+8WA8DCVcdsNrNp0ybS09MZMWIE48aN86gv9OOPP/LCCy+wefPmi/7ys3YAeBa7du1q8d/Mtd4X8vQeXfSFGmrPvlBr7b7oRwlCx6vrC50/f56FCxfi7e3tmhnHE1ar1dVWPPbYY2zdupXRo0ezYsUKoLZvcKlT+wqdp/7xFcdSEIT2Zjab+emnn0hPT2fIkCGMHTvWbbz8/PyWvwCG2ilj5XI506ZNa9MNtiAItby8vFCr1a6B3c7i4+NDcHAwAHK5BUwrsG7aStY4eBI4egBMplPI5QmueJeSRnOau574+Pi4OqmvvPIK+/btcxvvxhtv5M9//jNAi53t+vtrz3QDAwObTbOOVCpt13h13JW3I+qqufx5WqeNeVL3LaUrCMK1oe46pNMpwJkJ+ulUvujDmmXgWwx6fTWQiU6naHM7BLXXnNauT81dExtvVz9e42uTXC53m08vLy9XvMbXOE+vxS2l29r+PC2bu3Trh7V0DHQ6XbO/N7etu3LUr6uL0Vz7UcfT+gP39eJJ+9baA3936XpyfD09D9y1yS0dY/jtniE6OpqPPvqIgICAFssgCNcSq9WKXq/36IWlthJ9oVqiL9RQe/aFWmv3RT9KEK58crncNSvAX/7yF2bPnk1QUJBHMwoIV776x1cQBKEztToADODt7U2PHj3w8/Pr6PwIwjXL4XA0mNbqSjB9+nQGD87ixIkTrF27lu0XwhISZlz0mr8dITExsdm35Doyf52V7qW4GvMsCML1LSEhgcWLXwDgk08+4eSBk/To0YPFi+8DUkhISOjcDHogJSWFnj17dnY2LjutVsv8+fOvimMkNFV3zxAXF9dgrWlBuF5UVVWxZMmSi16WJzMzs4Ny5J7oC3nuasyzIAhCnf79+3d2FgRBEIRrlEcDwG1RXFxMSUlJk3CNRkOXLl06KllBEC7C1KlTAUhLS3NNFzhnzhySkpI6M1sudfm7XtK9FFdjngVBuL7Fx8ezcOFCoHb5gwMHDjBw4EAWLFjQyTnz3MiRIzs7C51Cq9UyZ86czs6G0EbinkG4noWFhXHLLbeQk5PTpu3Hjh3bYJ3WjiT6Qp67GvMsCIIgCIIgCB2tQwaAjUYjR48e5eDBg01+69KlC76+vg3WOBUEoXMlJSXx3//+t7OzIQiCIFxF5HI5Wq0Wi8Vyyfd0V9OgryAIgtD5JBIJKpUKPz+/ixqQFf0eQRAEoT20Z19IEARBEDqCRCLpmAHgH374gYCAAB577LEmv505c4aPP/6YGTNmXPSUS4IggEwma3a9u5bWwRMEQRCE9pSYmEh8fDxOpxOVSoVEIunsLAmCIAjXCblczm233cbo0aORyWR4eXmJvpAgCIJw2TTuC5nN5s7OkiAIgnAdkkqlzfaD5HJ5+w4Am0wmvvvuO7p27Upc3B4cjq/Iy7uL+Pjl5OVNQak8R3R0ARLJw3z77bdYrVa3++nbty99+/b1ON3S0lLmzZtHaWmp299///vfEx8fz5tvvsny5ctZvnw5qampDBkyhJdeeqlNZRWEzuJwOLDZbJ2dDUEQBEFAJqu9lbTb7Z2cE0EQBOF64+Xl5frqSvSPBEEQhMutfl/Iy8sLb2/vTs6RIAiCcD3w8vJi6NCh9O7dG39//2b7QjabrX0HgB0OB2fOnOGGG25AIommtPQQKtUKzp3TIpF8i9nsBQwkLi6Oqqoqqqurm+zj119/5bPPPiM9PZ0ZM2Z4lK5cLmfw4MG8++67REZGMnr0aNdvq1ev5tSpUwwZMoTBgwcjl8vp3bs3u3bt4sCBA+1VdEG4bGpqanA6nZ2dDUEQBEEQBEEQBEEQBEG47kkkEjEjkiAIgnBZeHl5ERoaSmhoKECzY0VOp7NjpoAGsNl8sds16HQZ6PVD0GozsNt1VFb6IpOVMGhQMQZDd2QyAzJZFQZDd/z8DpKXZ2XDhp0cPHjQ4wFgrVbLU089xebNm0lKSuKPf/yj6zeJREJcXBzdu3fnqaeeAmDatGkcO3aMtLS0Dim7IHSkyspKTCZTZ2dDEIRGlEolwcHB2O12ampqALBYLJSVlXVyzgRBEARBEARBEARBEARBEITrgVKpRCqVtt8AsM1mo7KykpqaGkwmE6Gh25DJjnL06ExuuOEFTp+eiVqdjVr9H9LT5Y3CTpOT8whDh84FxrZLfux2O4WFhTz99NOoVCpMJhN6vZ6wsDDXFB31FRUVYTabUSqVhISEuMLLy8upqKhAKpU2u60gXE65ubkcPXpUTHMmCFcQpVJJbGws4eHhWCwW1wBwcXExe/fuxWq1usIEQRAEQRAEQRAEQRAEQRAEob3VPaeOjY1tvwHgnJwcNmzYgMVi4fvvv0cqhZqaoTgcp9i//x4cDhsSSQQSSajbMKXyV5KS2m9Aq6SkhHHjxvGPf/yDsWPHsnPnTubPn8/mzZsJCwtrEv+ZZ57hhx9+YOzYsXz88ceu8BUrVrB06VLCwsKa3VYQLrfKykpOnDjR2dkQBOGCm2++mT59+rj9zWazcfTo0WbXvRcEQRAEQRAEQRAEQRAEQRCES1X3nNpoNLbfALDD4UAikTB58mRUKpXH2/36668cPnwYkJCR8UcqK21AQZvzsWbNGvbu3Ut1dTWnTp3CarWyZs0ali1bhl6vbzIfdmlpKfPmzWPEiBHMmDGD7Oxs7r//fpYvX87y5cuRSCSsWbMGg8HAnDlz+MMf/sDQoUPbnD9BaA9OpxO5XM59992HWq3u7OwIwnVPp9M1O0NETU0NdrudkPiBaPzFS0SCIAiCIAiCIAiCIAiCIAhC+wvq0s31nLpd5zOWSqXExMSg1f6PsjIVVmsQgYG7yM+/k6CgXVRXBzUJ8/beRWlpDhs2qNBoJmE0Gi8pD926dSM5OZnKykrXGr9du3alV69eFBQ0HViurq5m27Zt2Gw28vLyyMzMZNeuXVRXV9O7d2+OHTtGcXExd955J3l5eQQGBl5S/gShvXh7e5OQkICfn19nZ0UQrnsWiwWHw9FiHLVvCL6h3S5TjgRBEARBEARBEARBEARBEITriY/G1/XndhsA1mq1xMTEcPr0aWJiMrDZKqislAIZGI1mvLwysNt12GzaBmFBQfvp1cvAJ5/0Zfv27XTrdmkPx5OTk/njH/+IXq+ntLSUsLAwbrzxRioqKtiyZUuz2507dw673Q7A+PHjUSgUTJs2jXXr1rF7924CAwN57LHHUCqVl5Q/QbhaVFVVce7cuSbhMpmM6OhovL29OyFXgiC0Lyt2aznnfy1HERuOOkCLorOzdNVz4LBVUXbqV4qrbEj8YgiMiCVY09n5EgRBEARBEARBEARBEAThetFuA8ARERHcdtttrFixgokTHyQu7mtqar7n3Llp9OjxD3Jzp6FSnUOnO9YgzG7XER+fy/z5U/m//3uR224b1y75CQgI4IMPPvA4/gsvvMCkSZMwmUzo9Xp0Oh1FRUWMHTuWwMBAFi5cyIoVK0hMTLyoKa4FoTMUFRVhNps9iuvr69vkK2KLxcKZM2fcvjShUqmYOHEiwcHB18ggcDWm8mqsVgmKEC0+gKSzsyRcB2oAK5byKqqtVuyARCJFrg1CIZciw4qt2oLZaMfb1xe5TIq0Q07MKqxVh9m7fD9hcybTfUgbB4AdFiwmCza7F946HT5eIGn3/Dqwmc3Y7U4kqoZp1Dis2C1VGJwq1Eo5cpn0wg9OcJoxVjqQyOXI1Yr2nfrEHacJa0UGaRv+SXquCVXSAyTdJgaABUEQBEEQBEEQBEEQBEG4fDrsOWh+/iSqqoz07Pk3jh17iejoDzEaYygpSXYb1qfPAry9DR2VHY/t3LmT+fPns3nzZubPn0+/fv14+umnWb16NVOnTmXZsmWMHTu2s7MpCC165pln+OGHHzyKu2DBAhYsWNAgLC0tjby8PB577LEm8Y1GI+vXr2fs2LHEx8e3S347VwY7V+zhULqc4R8/wmDAp7OzJFwHbMBR9q9cwb6DGeQCcnUAfR5cyc19goiQZpKbuoPv1ueQMP95BnT1I/BK/jS3cj+HvvqZjFwNPWfNZmAA+EjbO5Ey8vb+SM7pMuSTGqZhLTlO/i8f8VHxJKbd2p/eXf1rf3BWg34rW94/i1fiAPpNGU6X9s5WY1Xnqc7aw87AR/jdnb3pHRuOTFxUBEEQBEEQBEEQBEEQBEG4jNp1AFipVDJlyhSOHj1KUFAQUVG/48wZL6KjV1FWNgi5vAw/vwOcOfNIg7CuXT/GbrczZcpd7N2bSVZWFiNGjPA43dLSUubOnUtqaioZGRnU1NTw0ksvuX5fvXo1y5YtQ6/Xc9999+Hj40NWVhaVlZXMnTuXN998k2+//Za33nqL2NhY3nrrLfz8/Jg/fz5fffUVkyZNQqPR8MorrzBgwID2rDJBaFd1/xaSk5N54IEHWo2/aNEiTCZTg7Bt27YhkUhITvbG2/tBMjOfIipqA2ZzFGZzJFFRnzNhwkKOHj3B3r173e43MjKSm2++uZXU88jeu5VPF63hZ8ACdB/9e8ZMnsEdcWYo3s4Hy9IwdBvEkHvGMazDlt+2YzVZMFU6sVH7XeZFsxRQkbWDZS8fIOrBBxgxsjeJunbOJgAOoJg9Hyzjm+2H2F9c76cut/O7qWO5Z1wiYqXyK10l1ZVH2ff+Kgr8Uujzfw8wJhCcNjvG7M1URo9EFdaV0H63MyHYjDpCjfaK+ti+nIK0XyjIr8J75BQSfEGu6UXC6DAizTI0OvD26oh0dcjlldjsJzl9soS+g/zxkdaOANss3hgKlURWH6bKEU05/vgBOB1Qco7zwf6EBAYQ1BHZasRWbcRQmocuYBRa/xBUKrF0hCAIgiAIgiAIgiAIgiAIl1e7DgDXrQ26Z88eioqKKC4ORq8PJCzMF73eH7m8Brnc2STM17crVms8ERE9iInxorS09KLSlcvlDB06lBtuuAGgyVeJ0dHRTJ06tUHYqFGjANBoNIwZMwaHw0GXLl2Ij48nJSUFgIEDB2I0GpHL5a54Wq22rdUjCB3OarWyfft2pk+fjkwmczuFc8+ePbnzzjt55513GD9+fJOB2sLCQsLDw/H1jeXcOV/U6vcpLfVGIikHfiU/vxtRUXEYjQp0uqajnKdPn2bbtm2kpqYye/Zst3Egj4wtX7NjYxo5XUYxqCtIZeCNBcPRPWTFJ9FNEU5s315YgsMJlLdTBbULK1ZjEemfb8HafxRd4qLpKlPi7duF3sMcBIbr0HXYYF0NYKb45D4KKyT4xN/C0MjaX6qKszl+eA/rfHXMHhbZURm4SG7qSsygDzYT9opznDrnS3hSP3re2IcoLTisVsoVh3BqVHjLtKiDtKgvx4jlRbNhLslDf7YMuRVqagDvAPy7BODfoenK8Q0MQq1Vknssk8p+A/HxkSKjHLPTzHlrPH20RzFVGCmtBD8dOOw29KcPoQy9i4CwcC7HUKzT4cBuNePj44PUq0NGwgVBEARBEARBEARBEARBEFrUIVNAR0VFsWXLlnpT0KqBo/Vi7GgUVveEOxsvL6+LXmNXq9Uyb968Zn9PTk4mOTm5xX1MmzatzdsKwpWgoKCArVu3cvPNNxMWFkZ2djbHjx9vEk+j0WA0Glm+fDnvv/9+s+e3w6HEYgkjICCVyspEvL2rkMkMVFX1pbS0gvj4Yux2LXa7Bo0mk/LyAWg0mTgcRr7//hTbt2/ngQcecD8AbD7N0T1HOHhCQf/XX+T3CaCRQ8H+/RQUF2PykuP068/o+/u3dzW1Axs2cyHpn63HqIhDGhlN1wA/VFHDufvp4ZctF+E3JDNwyovMGVT7d/3OJSzbcpafdp3mwWGRKIHOH3pyU1diABhqaqhx1GD37oJap0J5YWpnqVxOYL/BFyKZMOvLKckyou0XjVpuxpRbjqnMiE+4k3Oni7DbnaiCYggMDsbXfpYTp4uw2Z3I/aLwD4sm0l8K1efJy3Mg0/gSEOqLN06gmvIzOVi9tciDFTR5v8Jhxm4sIOfEWYw2B3ZArgnCv1sfQrXVGM4eoSD3FOfOG/A+9BOK6B4kRHmD3oTJIEGT2AU14EUlFblnKc49T6Vr5wEEdIkipEswKhxABcUZ5dRIq3EoLRTk6gFQhPQkJDSEoEafPqtDuuLnX4zXwVNU2Pvihw8ycwHV1lLKAvvSJySbXyutGMtsoPPC4TCSf/o8/j01BAT41pbNVEDO8cZlu4FQbQVlJwqwKfxQRUbi56qYSipyyy+ULQI1FZRmZFFaVokJ8JJ6o4joS1SwFpkph6LsNE6cLqWKfWR6G/HuG0tIF1/k1lLO/3qSMqsda20pkclDiOobjVbujbetAkNFBQWFToL89BQVy/EJ0qFVyzCfqkATA+cL9BgNlto8d+lFKGfIyS2iwmBBpvRHHZ5It2AfZFIbxvNnKMk/R6lZAmgIjOtBUIAf6ivqa3JBEARBEARBEARBEARBEDpChwwAJycns3//fvbs2dPmfYSEhLRjjgTh2rd//36ee+450tLSkMlkhISEMHTo0AZxfH19kcvlHD16FIfDQVFRETk5OSiVSoKCgjAYDNhsNiwWCw7HYQIDP+bIkdeIiVmJwRCD0ZhETMxbHDkSSUzMSozGGIzGWGJiVnLkyGvccMO/ACUQ3nJmKyswyGORdY9iVOJv63iGDxp0YcsaoJqqIgs1cjk+fj5426upKLTgranBYrdiNFqReElR+Yehk5oxGQ1UGK0g8UKuC8ZfLUfhZcNiqabSKME3UI231AsvHNgsFsyVRvANROluMMRuwlBZRWWVBduFIIVvMFq1D94OA5VFBZSZzRiKCyk8X0KRt5ogZU1t/gI0+KjkeOPAaTdTUViG0eHEAYAUL6ka/zBflDIvpNiwmqoxlFaj8IeKKjNWqwMvbwU+2kAC1VKkXhKPjr86vAtRynzKKg3oLxwBL6oxlVdRVWHEciGetyYAnUaFxkeC02HDWFpBjVqBs9pKddVv8WrLq0LlXf94lGEwWy8MXkkAFb7BOtQqOd5OGw6bmdIKUHhXY7U6MFsNWKsK0JvNGF11pSVEe50viCpXIPUNIdK2m7JzZzkXGoA8UI1WVX8otoTSzAPsfus0Cf96lLjAc+Ts3MupX87gP0HOjv/tw2KoIKjvZHoNHEYv+w989b/9GAwV+MTeTq+bpjP5piBkFXvZ870ZbXxfhoztix9OQM+ZLRso8Usk6OZR9GiUPWd1KYaczfy0+jtyq8xYaqxoIgYQf/ufGHejmXOp33L0wB4yipxICvI5fOPjPHi7EtvOLM6c8qbHX+4hDivW8qNkbvuWfT/u42zd3YY9kYTbxjH4jpF095Mh4xRHPt2NSV6JtZuRXzalg9OMqt8sRo6+hRF9wpDXX0s4IALfoAJ6lh2h0uKg2gk+pUXUVJQiSxyJNiQX2VEHzqpKnDU+OG3FlBTHoBigQa2+ULYz7sr2AuNuPMvxr7+gxK8PEZPuZEi4/EJ9ZJK16xi5uWp69biV0LIjHP16HekZWRRSg5ePGv9hzzBhdF/8S37mxM9r2ZxmwMwath0cQpVtAkNDuqI+u4s9qz7lpMlElRfg9EehGkTys/fSp2sIAdYcCo4f5OuNRob1z2TfoWBCh3QnOtyL7GVpRD3kS9qew5zPyUcT0Ze4W+aS7PMD237cS1ZOPrLAREKGP8X9t8egk+ZzNu1/pG7axIkKBdCVgTNmc+ONYgBYEARBEARBEARBEARBEK4HHTIADDBr1ixmzJjR5u3l8itqzldBuKo888wz9b7A/82CBQvo168f06dPp6KigmeeeQa5XM7YsWN5//33WbNmDaWlpeTm5vLrrzXAPdjtp9i3byg1NVJqamxIpc2HdelSAZ5MshocjL95N/JjJfySP42uEeDd4GpkBfax/pmfsfbrz7AFA4kp+YXl43bT/QELO7LT+eyzdFT+YUz422ae9N/Ixs8+Yeln6ch1wfSa/R9evbs3Q3QZpO9M41/r1Sx4YzI9AtWoqSQ/fSffL1sHC5czrvHoF0DJDr5840PeXrmFkxeCRi/4mEemDqZn8fesf/EplqWaqNx7ANmge5lw/1TemVBdm79/3M/Qsb2JRU9VyXaWj3uR/xWWkQtAF/zD7uRvm58mJcyXYHLJ3LmXj5/cz4i/wfIPtpGWlotfz2SGPv4Gb0yOIFDt2WU6Y9sXnDVEoew/jQjqvv7NYOeK91i19DO2XojXY8Y/mHP/Hdw/SI65/CRfPrsU47SbKd1zgEMrf4tXW96xjI2tfzz+yic/pJEOF47zRBZ8/CRTx/Ym1pxPReb3PLsEbuqZyoFjhWxOKyO6WwYHUk1YXXX1OB8/ciV+2X05+aLQDmD0UwV8/Z8P+PyXRLqm3M0jYxJa2S6b/MqzHMifyew/P4au+hf2ffcDu9YfIXXoAzz251noqn/hl2+zydm7jzM33U50G3JnrILCAn9u+fM7aOUK5MZjnNmfzpY168jufR8xv5vDTcoYIrPKkd8xm4GhKnyVJznm2oMNOMr+lf8mV9qf+PlrmRFz4afT37Bl6wG+X2nC+w/jL+QvnSNFEeh638Mf//k06LfwzYfp5B3QcaLbJPo0mFc6DLW/lm79dnI6ZyaRSvA2QrUZ/Lt44RUUCufyMNcoqYr3R6o/zklnXwbp/AlUgbGoubJ9Snbv6XQZ6kv+6UIOpZ9mSHjt8ag6/DMlCg22oT0IrzjItr+kEXDfTCbP6kYAFqoNORz6cD0FuTp8ek1h6NSuRHZZzfc8zK1J8fToYqD4yCa2vvsF1ilvcPcNAYTrgMrTVB7ZyDtLPqH6ibsY1AOgDAfZZDGDCY/GEBlZwfn0HzlqS+XL43O55557SPTL48z+TXz94VOk3TiTe++ZyL1+eZzef4jNX28m5+YZhGR/y9FSOaabXuWPt3QHSjFVX54psAVBEARBEARBEARBEARB6HwdNgCsUqkueipnQRDaZvXq1fz888+sXbuWgIAA5s+fzwMPPNAkXlxcHBkZGdjtdl588UU2bNhAVFQUUVFRTJ8+nb59+zJmzBgiIz1fQzYvL4/t27cDDrKzH6S83AkcaXkjrwSG3TEUB9+z+tGprB39BIunJTE01u9ChBrAhqXShNVkxU4NNc5KjPqv+CBtEoNunc3Htxsw5O7i4zcf5tmeIxl2Y21Y1dlfWPmfTRxL8ieqnx1btYXKKil2Z41r3w5bNZbKKrDXfZnb0MnjVsIG38HzKQ/j47BA8Xb+99V+DvmqCJs2nPELXqHopdUYRt9Lz5tuJbmnkhrnYYx6IxarHQd5ZO/9ni9eXU3RXX/jqd46wv2A8gIqj+7j7ZkfUPnHyYwb6sBuPUtB4fe8svsJ7n1wFM/OPMPJgxl8/e7bfNv3BW7t4Ue4omkeM7eu4fPte/jqwgzb3UfdyZBbUxicGIIUK3CMrxbtokCSxF0fT+YRHEAxh7/PoOxQAHtiRtPHacFStZ8vlkqJGjWqNp7DDMU/XSivLzGzehJRuo//zn2NjLA7mLT0WRZEAjYLHN3K//voC4xFVdx/VwgB9gqqKg9w0DSCpDsSmTYLJLYMvn5pNWZXXXXz+Ny6dnkhkWrwiRzNyPt70iPnELlnVvLmXyUEDn+cUf2jiAxwt10kwSGh9LylDwFBOhQ1vQgNO0VCWTnSpL74BWhRSXoRFl6IsbqQ0nLo6rz43ClVEBhUyfaVr1FstmJzGDCVe1FlHoC1RoKXQo3cR4mP3IJc44dGCTJpvQnH7TY4m84pvyR8u9xIUnd/NOoLv3W/kZhTBuzn8iktg66+AD2I655AtyEJaPx8QDWQrqGn0CttOGoa506KWhdEZPc+fH8qm96RFmoMEipN/kQHeCOT9SJMe5ByiYLCUiWRFcU4egxBo/NFWfvROoFBVc2UTYqu72C6nD2FJOMUueNiCSeLU6mlWFShRCR648jax6/lO7CvP4TqBxVynDjtJipycvGNvAVteDyRCg0qhTdStCg1ahTG01RVVnMi4V7u7RdGl2A1Cm9AVYMXwxmw7Ru8LAZMZgmY5UhLQoka0A3/KH8UPiak+OOjuJFRowfQNTocjVxBYGQvuofkUD2oL6GREWjUCoIii4n2+5mKSgcRAVH4WXZy/MDnrDVNYsLkvvipVMg9m1BAEARBEARBEARBEARBEISrXIcNAAuCcHn8v//3/1i5ciWFhYX4+/uzadOmZuP+9NNPWK1Wpk2bxpkzZxg6dCg1NTWkpqZy4MABEhISCAsLIz4+B5Mpk5KSkURE/I+SkpH4+JTg41PSJMzffzMGwzHeeQckxMxETAAAIABJREFUklvdr/nbhC8hPZO4ERllsgNkGjfxv1Wb+an7cPoOGcXtie5mAPACQolOHMDwlJsZ281O+Wkffvnob2SFdKHHkJsZ29NO+WkN+/6zgcryMkpMbatTrRaMJ86QnnMUs9MGVSc4mFYMffpi8x9IfNIwEoK/x9hvMEMG9WVgQBHl+fV2UJJD7pmzfGXtz+w7biUl0Z9QNWA8R2m0ja+/2UJJQTIlJn9Agbe8Cz0HDWPULYkM0BUQLpNw4rstnDfZMLsboQY0Id2I7zqKwcFGKn79nEO5duKsasJDFGA3QM5etuz4gaN2JV2t8YThBKrI3LOXGrMGZ79B9ImWAFrCevSh/00pjBrbnXCnFSqjKdq/jJyyQI6eCMavPI31JbGMu3MUE24dQPcAwG6CG+ykHtyMMfc05ypDCHAA50A74Qb6pAxlaKQTY4kfWQ3qqm3H5JojkYJPKGE9QgkIUOHn50PNqUIqjmwhP3QsSrW7kToNSpU3UVF+1M6KrEWh9CVA50Qe7ItUCki1KJRSlN7VWK3uEq4BKjBX2Kh2NxVwdQEVuSc4kmpCHtOHrlIJUsqpyK0kPx2kbjZpwumEqnKMyhgCA4IJUNf7TR2IRqvA17usNn81AH74+QYREqIB7ODjh0olx9TMRCAyrT+auP74Hi7EUWog3+Sk3BFATx8vvPAlItIbkwMKCswo884T0j0SjU6FrLqA0twTHEk1Nls2mV8iYUGZVBQfIj0jiSBNOqdqQlEEdiPOV0JNkYmK6H707BZMuH+9l9wGgDomljCtFNe88a46NWOzQ1VgD4J9ZbWDvwDeCqS6UILV1VhrHDgcMpAq8VIrCQlWoaibGx8fpNJQoiIDUKrkgBKZwg8/jRZC/PDxkYNMiUyhRKs0Y7fV4BXcn4RBPsj98jFIT3NoQzoBfSfQLTam9utjQRAEQRAEQRAEQRAEQRCuaZd1APjYsWOUl5czfPjwy5msIFyTzGYzGzduZOvWrXh5eREREcHu3btb3S4oKIjExER++eUXevbsSVVVFSUlJchkMuLj4ykvL6e4+DgKxX6MxlxKS/dRVVWExVKFTFbZJMzffx9DhmSyatUADhw4QFRUlGcFUEbSZUAkDyWOpHTXO7zzzUH273JitPnSs+tgujSZq9QbuIGRSQn07h4AGJEFxNE9sgsR/WKIjQoAuRFZQFe6R1ZgtFsxW9xd4qzYrRaqykDd+OtIpx3MuZScK+Z0Zj6Zpwsx4gQMWKr9PBv8AigrpdIEmf3uIDleWTv4C6D2xye2Pzd1+d+F/IESHUqffowbHU9kqBoIQBMUTvdwWhxtC78hmYFTXuTxGyop3aXl1Q3HOJsRxqHewdwUYIecbLK1NvJLrPieOEFF3YaR0QRFheOH40IC4Qy4fQSDbuxeu/6ylwz8uhPTtZg8eyH52Qbs5gKOJI5nbkJk7eAvgEwO0QPp33Urp71NGIxAjQws3YiLDSE8UgkYPa2x64vDjN1SwpkiBWEhvmiCEuga1IXQhNOkLnubirJBlFuDuPSFECTgo0RuPY/DZMBkBT+ZHSpzKNIbMaqhybf+pjyKczPZe8qXO/80hWh/Nd5V6WTt2oM+3VwvYjUOp5FqC9Q0/krXywt8A9Eaz2ErDqfY0JVgzYXfDEVUWuxUSP2I8wFJW75IVfjiHZJIT+dubOcllEjjsGvCqBuO9Q0Pgvwazp8tQa2XEz1Ii0blDcbasu3J9GXyn5srWzCB3bT4Vpzgl58PE+93FFPE/2fvzsOirtoGjn+ZYTZgYJhhBxVFVHDFJRfEJTSXzEdbzCzN3hKztNRyqzdLe1KfNrL0sTRb7M3dx8xMJbdMycytXHDDXQaUfRvW4f0DmUAWARGr5/5cV9cV53fOue/fb8bRi3vOOd3xCmyCp3MW6QZ3jE4FNO0wiLYtG+OiA2tBPllXLmB190LjqAXzzfk6orYHl2vHMCcHo1Fp0KmBPAuFaXHEW424qTRo7AvJVquwc9XhoFBU//OmAvnZDhibdsXYsgA7889EfbyKE+pgVK5+eDvLIcBCCCGEEEIIIYQQQvzd1WsBeOvWrRw7dqxWBeCCggIKCgpuK76dnR1qtRq7Wv3GWYg/l9TUVCIiInj++ecZMGBAtccdPHiQhQsXMnfuXNauXUuLFi14/PHH+eijjxg8eDA//vgjFktLwsIC8fObwOnTL+HntxqLpQHp6cE0aLC6TNvVq0Np0GA1r776P0yc+AlpaWl4e3tXnURBNpk5VvKLVLjqnfHoM503+sSxb+nX/HLoO7b3uYfhDW7zAQEoFCjswD43m5yCIgqtQGEymSlmzsRCq5s/UgpzIG4Ln31yEW33B3j53f60tloozNpK5LD9pbaLLgJyKSi0UljRCl17FUol6DITSbVYcdODWgkU5mPNySS1SItaqUSlqGBsDSm1xc/v6atP8J8ze9i4ow0hQ71w1OjQtRzIQ217MHVoO/Sa4v65GRlYlUoUDkXkX48DcsnIzsGSkw+ooKgAcmO5dLmQVEc1Jq0SO6sax6wkLNm5ZOeDgwooskJuBpmFSvIVquL7s1dCUx+MTjr01X1W/40KUslNPMjenxxo364RPl56IIf8rGQKNAbsVWrs6+C9gUIJLj6Y8n/mmtmR2Av+aJyy4dIprloySw6KLisvnwKVHdmB7ujSEsnOTyPn8nEunz7BJRrToXhiFPZZFOabuX4hniQnZ9xdSr249irwb0NgzmIunS7ikHsDOpYcRnz5EJfSIMk1iN6G2v4jRI+90p8mPsu4YNZg8WmFR5NSHxgu7uSdPUvK5XwS9W1pa1DhqAZSiu/N0qyqewOXhq3xSs1EsX4bP5FBg6FeNG7oDo72qBoE0jYhkkvH/FFpNDTzhAKLhas7t6HufR9ejvpS7/0bjN4YXB1pcekbDh3pDEGueDgDGZfJjD3CScc29HM14qq9Ti03LSjHcjEGi4OKPO9GuNk1pWVIU37VFZGfb6H4yzRCCCGEEEIIIYQQQoi/s3otAI8dO7bWRdy4uDguX758W/HVajVt27ZFrb79dVVC/FksXLgQlar6v9DPz8/HYrEwdepUXnrpJbp06cKhQ4fK9UtLa0Ns7CsEB7/OhQtP4eh4AXf3nzh5svI2F5erZGV1v3USibvZsCuDs1mBvP50u5rcbs04G3BQg/fRnzh0cQQNnPU4J1zAHHOMzUDTm/tbC+HqJc63C6BtkD9BQKElm7gNK9hxVYUHXekDFO/xGkP89XRS0wD3m+Zp6I+3YR89NrzG4l5hjOntQEt3IPkKWQc28nFeR6a4udPQuYg46kbQsAja/Ot79q5Yzoaw6Qxt35Wu787lVEIWq1u0o+Qxx6xeTaKfH279utOUAiCGb3b+gsKzCb19mkCeBX5dy/pDDdCFBzEk1A2tuSUDx7/O7iZ+uHg2oF8T/uiX7IZfUADD3ICkijK7xbP6b6T2wMEzjGEtl/PVqiWcPH8NKELlYCBo2If0DvDD1yGu3ELSmlMBLWneZRtXdqxj7czPUGodIGQwbbVaPA0VDHFrhrv7ZUK++yef7FGSa7XDpWVbTE4taEXujdKhKyavhjge28P3n47hUJcJPP2AY7m4Hcb8D5p16/n5vcfYWrKc1aMPnfsNZHDv1hgoorZfx1KqlDQK8uWHVdmo1RByb6mLzgG4FUSjS4phjz6CLiiL867WvQEOgRg94mjv+39sYDwdPbzxdQBwQavvxL0vPsa3n69g85Z3WaMApdYFj/D/ZYjGEyPld4AGLzxa9iV8mgPb/jmV1V9nkqYAdA1wDBjMo//TF383Z3SW67V8GuXpWxlJ+H4te/61kzNFaoryO9LrJR8a+TvderAQQgghhBBCCCGEEOIvr14LwOvWrePs2bPMmjWrxmOtVis6nQ5/f/9bd65Aeno6ZrOZonJ7VQrx1/boo48SFBRU4bX09HQuXLhg+9nT0xNPT08yMjKYP38+arWa3bt3c+nSJZYvX47RaKRXr16cOnWKAwd+JyQknAsXMjEYosjPN5KS0h5//6VcuPA0BsMBW1tgYCQ6XRz33tudjRth586dVa+0N7SnZ8BeCn/4lH79ztxozMWjeTj33Pc0/T1BWycrIH3x9Q+kz4A1vPPKCNYp7NA1bISDwsCwZqnobv4EtNdC6wHct2Uxuz9exqCPHVBqVPiEtsDBmkNjADSo1H6069yU7za9zfbDx9k/pDuTOpaaR9mApl0HMe4DKysXRvDqojwsakBjQufTkclTB3Bvax8Miqt1VgBW6drS/d6LZKTsY+HEr/BY0p/w54dStG4fq8f1Y/WNcz9dWg5lcGBTOhUnCjSmt/N5fv/PP+kXeRWsSkj1puXjQ7lv0D0EqV1w8OzNc58ns37JMj578gPedwAUajCGEPZAOPd1b4mHIpnMcllV9KyGMmtwszq6678oOyV2ahd0zR6g/8huhGbnAqBQqtD7+eDmbI/Szh235l3pOaUdjnodDjSkcW8DXp3tcKBkd3AXvDrch0tQPgoDN1aUl26zQ6VQ4dLmYXp496JVRp5tVbChIAut3hWVXo+mqB3dpzRB3cADB6Uau8Y96D7Gj6AcsBaBSm9Ao9ajvrfwRi4KaNSD1kMCcOtZAC6NaehmD70b38jPDiUqFA4tCOzzJKaW9//x3tB4YPT0xKRVo8AKNKft414UOTjd2MJZCZho0m84DeydUJVbTnvjEdo7YN/sYQb+TyEKF1dMpfdLVpjw7fAwfZpk0kXXECeNqrjQrHTG9Zb3BtjZ4+QdQquh83CjMb5uLijtABTYKZ3Q+PYlbGRL2mZayAfsFCo0Hs3xMupQACpjUzy7jmcIDXAzaAAlSpUbeu9ehL3QiDb5BcVFYqUOe0cfGpic0dorsdM1xqelG0O8lHg4aG4UpG9+HwA44NKoAyGjGoK3E3pVBW1af3Q9RuAceB+ZKAAj7k18camTpeVCCCGEEEIIIYQQQog/u3otAPv7+6PRaGo9XqVSYTQay7Rdv36dU6dO0alTpyrnLioqwmy+/fVUQvzZBAYGcs8991Ry9SQKxY+2n4qKmlBUdA9JSUmoVCq2bt1KcnIyjRo1olevXgB4e3tz6tQpTp06BUB8vB6j0UBenoG8PFeMRhfi401l2tzd3YAeqFTBNG6cSXJyMtevV7GaTeuBX0AruubkcgUfW7NXyzDa3tMcP4cCoAldRtpT6O2NL45o9S3pP90JUwsvTACoUDv60vGJUeS3aoSPrqI2R1watqbL6Kd57JdrZOcWglcT3I0etOubBA0cMap8aREeikuwkoZKFfamNvS5bwBGv4ucSwelRoNH5864GnPxadEQX+yx17rRdOB4HnG/zEVlAE19vdDq3Url54jeI4g2/bVkml2JybQUn8GrdcehQScGdwnAw0GNChNeLTpw/3R/Gum1FK+h1GFs1Ipuo54AX0eMZRZ3KwBXWvR/Ghe7hjiVOcDVBY9WXehm50byYQ0+Gg8adx5IkdULxwbnbItzTe060zrABxesNwpDLvg1bY2HXk++fzzFqzebE3Z/J1o29cAFQOtL814P0veaEY+zccQDKDXg0ZkBoS1p4WdAmwdW3248MQpaNTJSfIRzRc+qkorefxuFPej9adiisi816dAadHjbVuk6ofd2uml7YTUObr62s28ra1MY/PE2+FP5xuwmPFub/vjRyQuPIC88qsrfyROjkyfGRqXaHFxvys8JvXcz9N6VFfyL33/GAJdSbXaAFme/gKqil3p+FV1U4+DWBAe3m9tVqKtzb4C9gxFDw3sot0jaTgkaT7yaeeJVWWoaZ3SewTQq06pGqXbHs7U7npUG1ePoqsfRtXTjze+Dkvtww9TUrYo2Feoqn70QQgghhBBCCCGEEOLvrF4LwCaTCaVSeeuONZCcnMwvv/xC27Ztb6u4XJHo6OhKi8be3t6EhISwY8cOcnJyCAoKIjg4GIvFYmsr6VedM4/NZjPR0dEAdOvWjZSUFFJTU8vEqOu4J06cICYmpkxbyXxV9evWrZvtjNeK4laUc0kulT3TiuJWlbNWq+Xee+/l8OHDGAwGXF1dbc+vZL7att2s5PW4+VndfG93y7Fjx8jPL7/pKIBef4qGDX+y/Xz9upJr15RkZmaSl5dHYmIimZnl1226u7tjtVpZunRpqda4G/85AD/e1FZSPEoAwNnZueoCMIAxkMCwQF4Jq+iiPeBPh2GlimP65tz7QvNSfdSoHXxo98ijVbfpGuDX/SkmVroztQOGMG8CbT8baHbv4zS796ZupcerHTC0e4THb9q9umx+jmj1rbj3hVbcPNUfjHgGGrkvsHSbDkODIDo9WtGqbsUf+VU4XfEznWR7ps1oe18z2t5XUeesP/7XuwNh4d3pYqyoH/zxeoy2nZNajtqAg3cnyrwcgKKSZyWEEEIIIYQQQgghhBBCiDujXgvAUVFRHD16tNYFs4KCAlJTUwFwdHS0nXtaVFREWloahYWFaLVatFqtbUxmZiYFBQUVFrluZenSpaxbt468vDw8PP5YL5SamkpYWBiffvops2fP5ujRo0RERDBjxgwAW5tareahhx665f2mpqayc+dOXnnlFQDmzJnD/v37iY2NLROjZL45c+bUSdyoqCjmzp1LUlIS3t7eKJVKRo8ezbhx4/D0LF6jlJCQwOrVq/niiy9s4+bMmcPAgQMxGAykp6dXmd/NucydO5effvoJjUZji5uUlMTUqVN54403qsy3dC5ubm54enry2muvERYWRvfu3Zk4cSJmsxmTycSMGTNo1apVrdp0uuK1i4WFhZjNZtavX8/Bgwd5++23MZlMtn65ubmEhYWxcePGKvO+U5RKJX5+fqxfvx6lUomTU2VnO5Zep3aSnJwjpKenYzKZGDp0aIVbo7ds2RKz2UxkZGSt82vQoEGdf+FDCCGEEEIIIYQQQgghhBBCVK1eC8AREREUFBTUevzFixf54YcfAHjwwQdp2rQpAFlZWXz99dfY2dkRGhpKaGiobczWrVuJjY3FYDDQunXrGsWLjIzEzc2NI0eOsHz5clv722+/zYkTJ3B3d2fz5s089thjLF68mGvXrvF///d/trZ27drx6quv3jLOJ598woEDBzh48CAAzz77LJs2bSI8PLxMjJL5nJyc6iRuREQEHh4eTJ48mS1btuDl5cVHH33EpEmTbPc7adIkmjVrZsutJL/Lly8zbdq0W+ZXUS5jx46lbdu2triTJ0+u1utROpeEhAQeeughYmNjCQsLo0ePHmzZsoXw8HDef/99hgwZgr29fa3a+vXrB0B8fDzh4eG2+GFhYbz//vu2fr/99hsnTpyoVu53gpubG1u2bOHZZ5/FaDTy2GOPVWvcr7/+ysKFC3n77bf54osv6NGjBy+//HK5fj169CjzuteUnZ0dBkO5DVSFEEIIIYQQQgghhBBCCCHEHVSvBeB169Zx9uxZZs2aVavx3t7etGrVCoBTp06RnZ2NRqNBp9MxYMAAdDodV65cYefOnXTu3JnNmzfTsGFD2rZty7Vr1zhx4gStW7eu9lbRzs7O6HQ61Go1JtMf5yOOGTOG9PR0FAoFRqMRtVqNxWIhIyOjTJtOp8PZ2fmWcSwWCzk5ObYYM2bMQKvVkpqaWul8dRHXwcEBvV6PQqHA1dXVFj8jI4OkpCQmTJhAWFgYffv2LXP/M2bM4Ntvv+X1119n1qxZVeZ3cy6zZs3C2dmZmJgYW9y5c+dWK9+MjAygeCtxR0dHFi1axPTp0wFQq9W4urqiUCjQ6/U4OBSfgFmbtpJ7dXR0ZOXKlQQHBxMUFMTgwYPL9Ct5H9wtpZ/fqlWr+Oc//1mtcampqWRmZvLBBx/w1FNPcf/991f4/G9+34u/Gw1al2b0f302hT5NcJGjeYUQQgghhBBCCCGEEEKIv4V6LQD7+/vf1jm92dnZtq2cz507h6Ojo23rYn9/f/R6PVeuXCE+Pp7CwkIuXLhAq1ataNq0KRqNhqtXr6JQKG7rHpYtW4avr2+ZlaEA9957L506dWLevHk899xzNZozPDwchUJhG9u+fXsiIiIqPX+4ruJWJTc3l127dvHYY4/ZVlqXaN++Pd9++y2HDh2q8bzt27cHKHOebknbrYwcOZITJ06wbNkyRo0aRa9evZg8ebLtPOK6FBMTw4YNG3juuedwdna2bQEeFxdn63Pzc6lsbEnbf/7zHx5++GFcXV3rNNf27duTlZWFi4tLjccOHDiw0vsQf3f22Ktd8Gtf6am+QgghhBBCCCGEEEIIIYT4C6rXArDJZKr1maDZ2dkkJibazirNy8ur0XilUolOp8POzq7Gsc1mM+vWrQPgww8/ZNCgQeUKwGFhYYSEhDB27FhGjRpVo/nDwsLQ6XR88MEHfPvtt4SHhxMWFlbtsbWNWyInJ4dNmzZhNBoBan1G8502bNgwVq1axd69ezGZTNx7770MGzasXL/o6Gjb+yM5OZmcnJxqxygZe+DAAb788ktGjRpVrdXJpZ09e5YPP/ywzNizZ8/y0Ucf2baXrmthYWGVvmfy8/M5ffo0fn5+tSoSCyGEEEIIIYQQQgghhBBCiL+Oei0AR0VFsX//fho0aIC3tzdJSUloNBrUajVJSUmVttnb25OcnExBQQEDBgwA4Ntvv7XNW1RURFpaGoWFhUDx1r12dna4uLiQl5dHamoq169f58KFC7U6g/jEiRO89NJLAFy7do1BgwbVwdMoq2PHjrz33nsMHjwYhULBwIED6+381PT0dGbPno1SqWTixIlMnDixzErXP5NHH30Uk8nE9OnT8fT0JDg42LaNc4nPPvuMFStWAFBYWFijbZpLxlosllp/WUGn0+Hj40NcXBwGg4G8vDwyMjLw8/PD3r5e/8gBxVuMb9myhUGDBkkBWAghhBBCCCGEEEIIIYQQ4m+uXqtRERER+Pr60r9/f7Zt28ZLL71E27Ztadu2LS+99FKlbd7e3vj4+JCQkMDixYuB4i2KGzZsCEBWVhZff/01dnZ23HPPPfTr1w+1Ws3jjz/Oxo0b2bx5My4uLrRp0wa1Wl3jvMPCwli+fDkAI0aMqLsHchN3d3c2b97M2LFjuXz5MtOmTbtjsUpzc3Njy5YteHl5odPp6iXm7ejRowfLli3joYceIjIykv79+5e5HhkZaVtpGx8fX261dlVKxm7dupWXX365TvL77bffOHDgAFu2bKnRauS64uTkxLhx42r13hdCCCGEEEIIIYQQQgghhBB/LfVaAF63bh3R0dH8+9//xtXVlSlTpuDs7Iyzs3OVbQAKhQI/Pz/atWtnm8/V1RWNRsMTTzxRrg2KV2KGhYXRoUMHLBYLGRkZtcpbrVZjMpkAmDdvXqVbAnfp0oUFCxYwfvx49u3bR4cO1Ttb86uvvuLMmTPMnj0bo9HIK6+8woYNG5g5cyazZ8++5fjaxi2hUChwdXW13eOf1cyZMwkMDGTkyJE0adKEjz/+mJUrV3L9+nVGjhxp66fX6233kpubW6Nzn0vG9u3blxUrVti2xa4JtVqNwWAgLS2N/Px8LBYLOTk5uLq6kpCQUOP5bpfFYmHNmjX06tULf3//eo8vhBBCCCGEEEIIIYQQQggh6k+9FoD9/f3RarX07NkTgJCQENu1qtpKK32Gb2pqaoVtJe2lx9Tm7N+KhISEsG3bNvbs2cOTTz5Z5pq7uztdunRh/PjxJCYmVnvO2NhYVqxYgU6n4/nnnyckJIQNGzZw+PDhao2vbdyq6PV6ZsyYwf79+9HpdPTp08d27csvvwSo9ZnDtXX48GF27tyJ1WrlySefpGfPnrz77rvExsbWeSx3d/cK33/VVfr5KZXKen9WpSmVSho3boyjo2OdzJeens7ChQurvbX2qFGjCAoKKte+bds2tm/fXquxfx0FwEV+/vIchb5++PcJwu9upySEEEIIIYQQQgghhBBCiL+1ei0Am0ymWp+revHiRU6fPk1ISAg7d+4kJCQEb2/vGs1hNBprtBo0OjqamJgYzGYz69ats7WvXr2a7Oxshg0bxo4dOzCbzcTExBAdHU2LFi24//77+e6772qUW2ZmJsePH+fbb7+1bcPcrVs3LBZLuRghISF1EvfEiRNER0eTk5PDpk2bGDRokO2Z6vV6JkyYwNy5c9mzZw9paWm2cQcPHiQ0NJRHHnnE1tatWzdyc3PLPKfGjRtXWLyrKu6tJCUlcfDgQZycnMrEMJvNbNq0iZycHKKjowkICMDV1bXWbcHBweViVxSjdL/o6GgMBgPBwcG25/fAAw/QoUMHHnnkEdsZ1fVNqVTi5uZWJ1tAm81mtm/fzvHjx7FYLFX2zcnJYceOHXTr1q3C98GePXv44osv6NatW6VjAUaOHFnh61E5K2Ah7uhpsjWuODTwx+eu7WxeXAA+tHYPeR06oi1XAM4jK/EKl37/nTNpPjTt0pyG3i44le5iiePC5WxSch1o1toHHVD9T7FSrAVguczRgwnkO3vh1fxuPpf/TpnJZqxFd+dzQAghhBBCCCGEEEIIIcSfR0BAAHonPVartc7mdNapbP9frwXgqKgojh49WmHB51Z27tzJwYMHuf/++4mMjOSTTz6hZcuWdyDLPyxdupRffvkFgJdeeqnMtfDwcNLT05k9ezaJiYkkJiaydOlSli5dypIlS3j66acxGAzVimMwGBg4cCBz5sxh8ODBJCQkMHHiRCZOnEhCQkK5GHPmzKmTuFFRUaxYsQJnZ2feeustGjduXK4QO2PGDD744IMy9//pp5+WWRFck37VjVsRDw8PwsPDadWqFc8880yZGNu2beOtt97C2dmZFStW4OnpSatWrWrdVlHB8fjx41X2W7p0Ka1bty7T5uHhUe3X406xWCxs2bKFQYMG4eLicltzHThwgKlTp3LgwAGUSmWFRWCDwYBarebEiRMkJCRUea50x44dWbVqDWZzBoXOhbjFAAAgAElEQVSFRQDodPYUFqbTsWNHPvvsMzQaDePGjcPT07OaWVqBaxz46lPOu7en8eNPM/hPW+jMJOHkDtZOn8Kis/0YsWgSTzzQnnYOf3xIk3KA7RvOc+h6Y15+ezANqE4BuAgoIDs5nQKlGntHPQ7kQvIvfPfxbtKb9eTecVIArm8Z5lPkJJ6722kIIYQQQgghhBBCCCGEuEusVivp6ekMuOd5mjf3ITc3947EqdcCcEREBAUFBfUZ8rZERkaSn59f4TWVSoWTkxObN2+mqKjI1lZ6rL199R5vyXMpPV9J0czd3b1cjLqMe/PZuX+mfjcruTd7e3sOHjxYZmyPHj1sbVB8/nPpfjVtq0hFMSrK71Zt9c3JyYlx48bVyQrg0iZNmsTWrVvLtU+dOpW2bdsyadIk1q1bR9OmTauc5/r1LPr3/5r4+EwA+vUL4N13uwLFz+/06dNMmjSJ5cuX12n+fx7OaLXNGDjgKt/+dBCTwZ12/Zrc5pyFQBy7P1zIRbc2NHr4Cfp7OoDPEF5YdD9F9irUUvytd4MHD6Z58+Z3Ow0hhBBCCCGEEEIIIYQQd0lGRgYff/zxHY9Tr5WpdevWcebMGWbPnl2fYWvN2dn5ln2MRuMtxyYlJTF+/HiSkpIq7Dty5EhbQfTm+RQKRYUx6jpuVRwcHHBwcLjj/fbt28fMmTMrHTd79my6dOkCFG8nXpparS7XVlG/mrTdrLIYJSp6v1TnPXSnWSwW1qxZQ69evfD396/1PF999RXR0dGsWLECo9HIlClTGD16dLl+AQEBnDhxgrS0NNtq4Kq4uur4978HkptbvDWuu7sDxStY4Z133iE9PZ309HQee+wxFixYUK3X6q8lEztNAprQ17n3wFayDyv5tvFYBje73Xmt5GVnkWPJJc8K2NmBUouji7YOcha1odFo6uwsbiGEEEIIIYQQQgghhBB/PQUFBTU6rra26rUA7O/vj1Zbu+JDeHg4SqWSBQsW8Pzzz9OiRYs6zu7OUavVdOvWjczMzAqv305R7s8Yt7ZMJhO9e/eu8rqoOaVSSePGjW+78BQbG8uVK1cICQkhMjKS9PT0cn1GjRrF+fPnWbZsGRkZGcydOxcnJyfCw8Mr3A4cIC+vkOjoy6Sn5wHQooUbDz7YhBkzZtjeuzExMWzbtq0Ot0LIJCf9LDsXbuT39GxSAZ1nAP6hD/JQGwOOGgWQiDnmCD8t284xIB/wbdYMN69m5FxX0+ehNng4alBnX+LCsQN8t/5X4ilee+vbLpwOoX3o6ldVDiUKQJEDbp3p2/UcF05e5ef1P9NyWlcaUdmH9BVitu1l3/YjnLa1NaNdeBdC+wTgnnWV39f9m62/7uO03Xlc0nM53i2c53vB8dWXKPT1w79PEH43zij++cutHDx5mauAUuuEV/cnGBTijb8xHXPMEXYv287xG8/ApVk32nbuyYDgu//lhr+bjIwMlixZQkZGBj179sTb25vvvvuOiIgI9Ho9u3btwmw289hjj9VZzFOnTrFy5UoAhg8fXqMVyqdOnWLTpk2MGTOm2js53C0rVqzg9OnTNGvWrE6eX8l8N+vZsye9evWyvZb3339/jVd9385YIYQQQgghhBBCCCGEgHouAJtMplpXtcPCwkhNTWXs2LEcOHAAHx+fOs7uztHr9UyYMOG/Jm5tBQYGMmPGjLudxt+OUqnEZDLd1hbQe/fuBSA0NJSCggLOnTtHSkpKuX5ZWVns2bOHHTt20KpVKxYvXkyzZs0oLCxEp9MRGhpabkxBgZVz51JJSSk+T9jFRVPuvbtx40a2bdtW6/zLyiQ1LpYT2/fy24mTnLLkkkEedlcTuZhmoqVfP1q455J2ei/7vtvBD9FXSTOBVQFp6ZcoUBzh6MVWBA0IwtVRQ971OC7HHOHkmTNcBwpzzMQmqEnJ9SdglB/V+9qCAjDQtMdgHNJ+YNvRbaz5PYDnWpgoW2YtBJI4u3czP205wM+Hk8hwvXEpJZ7k/HzSdVb6tVaQYr5MUnoq1/PtyL58mXOJGRRYkzi0Npq8Dh3R9mmMh+UKJ7evZsf205y8lonFCewdXMgPtpCTn0TciTMc+eFXjp45QyyQTw5214uw5DvTolFPGujA/s5/Uem/Qnx8PD/++COnTp3CYrGg0WjIyclhxYoVjBgxAr1eT0pKCvHx8XUaNzs7m+PHj/Pjjz9yzz33VFlwtFgs7N69m7Zt2+Ll5UV2djYXL178SxztEB8fz/fff09MTEydFIA3bNjA+fPnMRgMHDlyhJ49e/Lbb7+h0Wjo1asXBQUFXLx4kezs7BrPfTtjhRBCCCGEEEIIIYQQAuq5ABwVFcWxY8cqLAJVh4ODAw0bNkSpVNZxZkL8fVksFrZu3cqgQYNwcXGp0diCggLi4uKYOXMmrVu35sUXXyQtLY1XXnmlyjEhISE88sgjpKSkMGTIEGJiYpg3bx4bN24s19/ZWcNrr/WgsNBqazt//o/issFQx1sW518iNno3i186Spdvp/KcpzNupHLpQDQ7Fi1iS+/OONuf47dV6/l+Vx6N567lhQ7gooELP/yLVau+4XtaUXhjusREKHIOZuQ7T2EClNe2sXpRDL+t2cqxUU/TrSa5uXaia/hZrrObuZ/t5aFX+6ErKnW9KA9yfmX9+6s479af3h98wqjWN64d/Zx/zT/AynctNFz9PD2mziUn6V3Ou7en8eNPM9gnB4j+Y67CZDLNP/LxpC9Rj/mI0cPuI7z0pgC5e1n74Y/s3mel86fv8ASg4RqHV3/D77/8h2+7d+N/Au3RK+xq/BKI8g4fPszMmTPZtWsX3t7eLFq0iKVLl5b50tTQoUPrPG5ISAjz58+vcveFEqmpqbz44otERkYyYMAAQkJCCAkJqfOc7oRJkyaRm5vLkSNH6mQ+d3d3evbsib+/P5MmTWL+/PnMmTPH9hnr6urK/PnzazX37YwVQgghhBBCCCGEEEIIqOcCcERExG2tFAoLC+P777/HYDDUYVZC/L05OTkxbty4Wq0Avn79OgMGDODMmTP8/PPPfPXVV7ccM2TIEMLCwpgzZw5vvvkmn332Gfv27aNv376VxMhiwICviY+veKvyqVNDCQ6uceqVu3yB+JM/sCrxB9YNWItKYYcdRVgL8imy19Ny7yV6J+/nZJ43l9uHMKUTONz4pGzQphv3XIPgVaC6MV2DhnDl0E9M7/g8MUB+UT65lpa06RNQq/ScW/Wmc6qVJ3evZNvlMAaUXgKclwsHovm5xUO0ah/GsKBS14J6061jAna/mbkaB4W+twiUnETOseNsDv9f3u3dkrAGN12POcbJy5v59Kff+LLjhzf+siiiIDcXp6ahdNkfx+ONfNGr6vWvkf8ao0ePxs3Njf/93/+926mICsyZMwd7e3t27dpVrk0IIYQQQgghhBBCCCHutnr9TeW6des4c+YMs2fPrtV4tVqN0Wis46yE+HuzWCysWbOGXr16ce3aNa5fv06vXr1u2bZx40aOHDnCiBEj0Gg01Y53/PhxDh06xDPPPMOnn35Kx44dqyw+u7rq+Pe/B5KbW1jh9YAAV06c2Fvj+65UYSFWYxN0D81i4WPBmJz+yM3OXo2+UQuax/1ClIsBlckXfxWU7DmgVKlQqbV/fHAm/cwPy3/hp98a8OiKFTQE7DnDvq8ukpBau/QUKhMNWrRk4IhTRH6xnSYD08gouVgE5OeTb69BodagLf0Jbq9GpVKiUVixWsvPW06RFQoKydU4olarUN+8sUJBAQUB3WkT8TizBweWuWTvZMS1oQfOGtn/ua506tSJd999lylTpvDiiy/SqVMnevfuzdKlS21/761cuZLY2FjGjRvHlClTePbZZ4mNjWXVqlUYjUbeeecdFi1axIEDB+jYsSOvvvoqAG+99ZatrWRscnIyjz76KMOHDy+Xy6+//sqcOXMAeOWVV+jUqRO//vorr7/+OsnJycyZM4e0tDQCAgL4+OOPeeeddzAajaxcuZJVq1bZ5ik9tqRfRfmVlpycXKN7K3kuFcUtPV9ycjLnz5+nRYsWZeKVjC2JUfKsf/31VxYtWsS7775b4b87KjrzuHTbzfdR+nUrefYBAQHlnnN1x978ut18H4sWLSIgIKDC11cIIYQQQgghhBBCCPHnZ7VaycnJ4fLly2RmZuLk5ESDBg3QarXVOm63XgvA/v7+aLV1vJ2rEKJKSqWSxo0b4+joiMlkQqVSVbtt+/btqFQqdDpdteMdPXqU5ORk9Ho9zZs3p0OHDqSkpJCYmFhh/7y8QqKjL5OenlfhdUVdbzFscsdgcqFdYiwFPs/QupURbyfINJu5euQI+GhQOTTGd89uDDF72BUbSq9GoLNP59Lx3zi0dz9X6FW8BXTiGU4kZ3PGtRVj7rsPPyD7xFWOq3OIqXWCKhxM/jTpei/dDv6HI8dVnLxoxMEBsLeHJs1otnw/GWo9P4cE0tXvxrArxzmdlMMJdSOGu5aczXuNzOw0UjMqCOOoR9XAj5Cj/+Hk8UY09fUgyC2T3Fwzv//uQoCjJ77q8zSxZFIYcN+NZwCJMTEkpaZi76dDyr91x83Njd69e2M2m4mKiiIrK4tevXrRvXt3AFasWMGXX36JwWBArVbTuXNnoqKiUCqVhIWFUVRUxIIFC9BqtYSFhVFQUMD777/PmDFjaNmyJfv37+fo0aO2sUuWLOHChQvl8ti1axd79+4lLCwMwJZLgwYN6Ny5M7///jstW7bkwoULbN68mV9++YXc3FxWrFjBxYsXbeNuHhscHFxpfqULpzW9t++++67SuN7e3qxatYrg4GDs7Oyw3vTNiNI5l8R49NFHad68OUajkc6dO9dq54RTp07x6aefsmXLFh5++GEaNWrEpUuXWLBggS2XCxcuEBsbW+45e3t7V2vsihUrbGcZV3QfWq2WRo0a1Th3IYQQQgghhBBCCCHE3VdUVERBQQFXrlzBbDZjsVjIyMjAzs4Of39/VCoVdnZV107qtQBsMpmqVZW+2yz5VrbHZpOTX51ldEJUj0pRRGt90a071jGlUonJZEKtVhMQ8Me2xD179gSKz7KsqC0kJITCwkLMZnOlK4CzsrLIzs62/ezs7IzRaKSoqIgtW7bwySefYDabcXBwqPTs74ICK+fOpZKSYqnwekiIFzWoP5eSTvzZg5g3uZDneqNJ35imzfS4N/JniNN2tv1nAynH9fi4gCUlmzRzNh27FeLl3ZKQBge5duQAq5atJbEF6FQFpJ/9nVPmdHIpXoyLvR4HNytF6TEcWJvHAaAg6TeOx6WRdTufrmoDOs8Q/tFvBx9vOca52Bwatm4N9mrw70zfpgfYd/4XvvvajqslL+n1U5zMM+La/h5aGuxQ4YiryUr6hd/ZHbUDY24g4S1KrbJ2NOHQpAPDvTfxS/RW1iSdJ9g7H6tdIZmaUDw7BRPS4CjXjhxg9VdrSWwOOhWkXUnF3tlE+64gn5B1y8nJiYiICCIjI9m3bx9arZYuXboAEB8fT0pKCgaDwdZv+PDhtGvXjsmTJ2M2m+ndu7ftfN7NmzczadIkHnvsMYYMGcLJkyc5cuSIbeyOHTsqzCElJYX09HRatWoFQGRkJEqlkl69ehEREcGKFSv4xz/+QU5ODjt37rSN27Bhgy2XEsOHD7eNHTFiRKX5lS4A1/Teqorbtm1bvv76a9u5ynl5eWXOAN6wYQNarZahQ4eSkpLCRx99RKdOnWjevDkBAQFlPi9rIjs7m4sXL9qOvOjatSupqalMmjSJnTt34u3tzbx58zh69CgrV64sk3O/fv2qNXbDhg22AnDpZ1D6WXXt2rVW+QshhBBCCCGEEEIIIe6u/Px8UlNTiYuLIzs7G6vVSnZ2NnFxcRgMBttCoarUawE4KiqKY8eOVVoIupXs7GwSEhKq7GMwGHB1da2yz62kWAqJ+E88hUVFOKj+/AVr8dfgpoMl/dR413Nci8XC1q1bGTRoEC4uLjUaq9frefnll3Fzc6vwenx8DPHxJ20/N27cBRcXb6Kjo3n77be5du0an3/+OQ888ADTp0+vcA6jUceSJQ9UmcfGjedqlDfY42C0Yt67mR+jNmPbHLbpcEaPGca4QeGMfCODo89G8tmaDNIAl2bd6PjUPEbYa3EhgI6DhoAyj/2vTOFNIJ+m9Lw/mIbdeuG3/ca20AGhdPb8nYvfLmXKNyUhhtPEswG97fVoscMOLXpPA/kGB8qX0RXYa/W4eDXE5KhEXerjRql1xKPPGLodmM45xyzyjQ7YowZa03/686g++Ixl86ewvMy9DWTcsBA8APCgeYdO7IjZyOpVH3Es60U6+atK5eKCo0tnRs4bx9Xpn7Hx/SV8ji8Gz0G8vsGEg6dzBc8AfHqO5oEnBtO6hq+IqFp2djbJycl4eXkxadIkFi1axKeffoqfn5+tLTc3t0wB807o3bs3BQUFvPbaa0DxOeD9+/cv12/o0KFotVomTZp0R/O503bu3MmhQ4eA4i+wODg43PacISEhzJ8/n969e9fL2JIv8Vy8eJGkpCS8vLzq5D6EEEIIIYQQQgghhBD1z2q1kpWVxeXLl23F35L27OxsLl++jEqlwt7evspFt/VaAB47dqxtVUtt7N69mxEjRlTZZ9q0aUybNq3WMUqLvN+D/s2c6mQuIazWQnLSKt4G+U5ycnJi3LhxtdrK9FY6dDiIr+/Xtp9Pn/YmNbW4xJ2WlsbUqVPJycnhgQeqLvDWLSXgQ48XFtH52QLKLORXaNDoNOjUdtBmDO9HjaSgqIgiwE5pj73GEceSc22dW9N2aDOW9ZtSvN0zClRXdrBt588swZniTzI3Wv/jZZrdN4Ep1pIQGpRWO5QoUKHGnk4Mi2wH9vYVfOA649t2KE8s6I9V7YJGVcl9FNhRZK/BEW5suxxE2Ng3uWfUa+TffG+lZnDr8QIvd36WCYV22Kl1uGhhWOQ9f+SidACff/DCov48W1CIFQV2dmocXLSoKnwGoFBpUGtqtSRbVCE6OppXXnmFjRs34unpyejRo/Hx8eHBBx+0tdWHL774gkOHDvHjjz8C8PTTT9dL3Ltl9OjRTJw40fazo6PjXcymdubOncuCBQvo2bMn7u7ufP311/j7+9/ttIQQQgghhBBCCCGEELVgsVhITEwkISGh3LF2VquVhIQEnJ2dUavVVf4+s14LwGvXruXMmTPMnj27VuPz8/Oxs7NjwYIFmEymctdnzpzJ4sWLycrKqnWM0t55axZfpB2r8FqXLl148cUXGT9+PElJSYwcOZKRI0eSlJRkayvpV51c9u3bx8yZMwGYPXs2Z86c4cyZM2Vi1HXcr776iq+++qpMW8l8VfWbPXu2bVvSiuJWlHNJLjNnzmTfvn3lcqkoblU5m0wmFixYwPz58wkMDCQwMND2/Ermq23bzUpej5uf1c33diuFhZCQXq2udcpisbBmzRp69epV46JAeno6b775JiqVqsLrOl0cWu0fWzdnZn5Kfv5aUlNT0ev1vPjii6xdu7bS+fft28d99913yzyuX79eg6ztACVqB2fUVS2CU+nQu1ZWyEwiJuoQFy5b8B4zmGBAzWn2rdnLT9/HEtjzUXw1ajQosNc4FheOKw+EVl/x8wMFSpUWnaqis9FL3Ue5a/aodU6ob1GHVagdcFQ7lMlNqy81m50dKLU4OGup8FEp7FFp7XHR/vWKYn81+fn5XLhwgaeeeopZs2bRqVMn1Go1aWlp5f6Sv5NycnLIy8uz7aRxJ7448mei0+lwdXUlOTmZKVOm8Oyzz9KpU6e7nVaNzJ8/H6VSyWeffYZGo6FRo0Z/+9dNCCGEEEIIIYQQQoi/o6KiIpKTkzGbzZX+XthqtWI2m9FqtTg4OFR6FnC9FoD9/f3RaisqdFSfRqOhZ8+e/PDDdU6eLF5N6eys5vnn78Hd3R0nJydUKhVz587l+eefx9nZudaxWrduTdzu37l69SqjRo2ytW/fvp3Dhw+jVqvp1q0b//73v1m8eDFWq5UHH3zQ1ubr60vr1rfeKHXbtm38+OOPti0fN23axK5du2x7eN88X13F9ff3x8vLi2+++cb2rGJjY/nyyy958sknAfjyyy85f/58me0oN23aRGZmJn369LllfjfncvjwYaxWKz4+Pra433zzDbGxsbfMt3QuVquV9957jzVr1vD444/TpUsXOnTowMKFCxkyZAj+/v6YTKZatQUFBQHFxc+FCxdy/fp1YmNjuXz5MkOGDLH1i4uL4/Dhw7fM+25TKpU0bty4xivbWrRowUsvvcTChQvp2rUrjRo1qqBXSLmWgwcPkpeXx7Bhwzh37hxDhgwhPDy8XL/w8PBKzxauiJOTU5mzQu8sDc4u+eT99gtfz/j5xgdlPNev2WPfcgATBjbFXVvRil4hak+tVtO5c2eioqL4/vvvsbe3Z/Lkyej1elasWMGuXbu4du0as2bNAuD06dO0a9eOU6dO8emnn5KRkQHArl27WLlyJRkZGbz//vs888wz9OzZE4VCYRvbvn17rFYrs2bNIjMzk4yMDFauXElQUBDt27cv12/FihX06tULgJUrV7J//37OnTtni1F6vhLt27cnLCysWvk1b94cgIyMDJYsWVLte6sqroeHBxERESxZsoSioiI0Gg3t27fnvffes50zfPLkSWbNmoWdnR3BwcEYjUYATp06xXfffUdERESlnzuV3UfpnEs/qxIlr6XBYChzv6mpqeTm5pZ5PSobe+3aNd5//33GjBnD0aNHbWOh+N8Uw4cPtz1TIYQQQgghhBBCCCHEX0d+fj45OTlV9snJySE/P7/KPvVavzCZTFXuR10TZnMGZ84UrzB1ddVRUFBcCTcajWRlZbF48WJMJhODBg3Cx8enVjEeeeRhDlovcvDgQWbMmGFrDwgI4Ny5c+j1eiZMmEBUVBTfffcdBoOBJ5980tbWoUMHHnnkkVvG2bNnD0eOHGHjxo0AzJs3j6SkJAwGQ5kYpeeri7hhYWGkpqaybds2JkyYgI+PD2+88QZr165l2LBhbN++nYMHD9K9e3eGDRtmGzdv3jz27NmDTqcjNDS0yvxuziU0NJQmTZqg0+lscV1cXGjSpMkt8127di0dOnRgxowZJCcnM23aNLKysgAIDAxkwoQJfPnllzzyyCOEhYXZ8qhpW8l2xcnJySQmJuLt7U1wcDBPPvkko0aNsvWzWCxlfjH/Z6VUKjGZTDVeERYYGMiUKVNITEzExcWl2l+mOHPmDJmZmXh5eXH27FkefPBBOnbsWK5fWFiY7fn/+Tjh26opGZmXiP5kG+eBAsAtZCCh9w3lkXaGu52g+Jvx8vLiwQcf5IUXXuCLL77g8OHDhISEMHbsWADi4+Px8PDAw8PD9oWZVq1a0bx5c7Kzs0lISCA8PBwvLy8uXLhAUVER4eHhJCQkkJ2dTdeuXdFqtURGRgIwadIkLly4wPr164HiL2QUFRXRvHlz/P39y/W7cOECWq2Wfv36kZKSYsuhJMaIESPKzFcyNiQkhMOHD98yvxIFBQVcvHix2vdWVVwo3sL69ddfJyUlhaFDh+Lv78/nn39OQUEBQ4YMYf369axfvx5XV1cmTJhgW/mcnZ3NxYsXqzy2IiUlpcL7KJ1zUVGR7Vn169cPrVZrey1DQkLK3C9Q5rlWNdbDw4NTp06xadMm24rf0l+k2rlzJ0VFRbRo0aK6b0EhhBBCCCGEEEIIIcSfgKOjI56enlUWeFUq1S0X/dVrATgqKopjx44RGhp623ONHt2ORx9tCYBSqcDZWYOnpyfbt2/n119/xcnJieeeew5vb+9aF4ArEh8fT9++fW2/JC5RUqy9dOlSjePdPHb69OlotVqOHat4++m6iluVlJQUIiIi+OSTT8qd3zp9+nTeeOMN5s2bZytaV9f06dMByowrabuVkjMw4+Pj8fLyYsmSJTzzzDMYDHVfjMvOziYzM5NFixZhb29vK2DGxcXZ+pQuit88NjExER8fH+zt7W1tCQkJtp/rk8ViYevWrQwaNAgXF5cajTUajbbnvG7duhqN/eGHH9iwYUO9nV1a5/TNaNG3Gf/q++zdzkT8FwgJCbEVLSdNmlTuekVtpS1btqzMXEOHDq0wRnX6VTRfifnz51eaQ13EdXV1LRfjVmOrms9gMJSbr/T9DB06tNKcS/erSFVjS+d8s5tfy6qeaVVjr127xogRIxg7diz33HNPmX5vvvmmFICFEEIIIYQQQgghhPiLsbOzw9PTs07qKvVajRo7dmyVq2lqYvLkrWzZchYALy8ntm8fRWRkpK0ibjabK9x29vbjTqZt27ZMmzatTHtERASdOnWif//+bN++vUZzjh07Fj8/P9tYb2/vaj+r24n7VxMZGcl7773H5MmTWb58ua3tThRVd+/ezeTJk22vx+2O3b17NxMnTmT58uW4ubnVeb5VcXJyYty4cbd1JmTpP1vVZWdnV+OCsxBCiOpxc3Nj7dq1vPDCC0yZMqXMtfnz51frfHUhhBBCCCGEEEIIIcTfU70WgNesWcOZM2d48803b3uuKVNCeeqpdgBoNPa4uurQav+4nZycnDrbbnrfvn307dsXgCNHjtCsWbNyfXQ6HRqNhtTUVIqKimo0v06no2fPnrz11ls899xzTJ06la5du1Z7bG3jlkhKSmL48OFoNBpCQ0OZPXt2rea50/R6PSNHjiQqKorhw4ezcOFCTCZTuX4zZ87kww8/BCA3N5ekpKRqxygZm5iYWOtnmp+fX25sSVtlh3bfSRaLhTVr1tCzZ08aN25cqznq7+xdIYQQ1aFQKDAYDLz88ss89dRTZa61bt0anU53lzITQgghhBBCCCGEEELcbfVaAG7SpAkXL15kzpw5jB8/nvXr1+Pr64uvry/r16+vtK2is0d//z2emJhE28/ff3/G9v9BQW707etRZ3m7ubnZVhNfuXKlztTfmJUAACAASURBVOYtzd3dnT59+nD16lW+//57srKy6NOnzx2JdTONRkP37t1xdname/fuhISElNnq+M8kICCAvn37kpKSwnvvvcfIkSMJCgoq06dNmza2tvT0dI4cOVLt+UvGxsTE8MMPP9Qqx6CgIMaPH8+CBQsYOXIkV69eZf/+/cyYMaPa5+jWJaVSSZMmTXBycqr32EIIIe6sNm3a3O0UhBBCCCGEEEIIIYQQfzL1WgDu3r07Wq2WTz75hIKCAsxmMzqdDoPBwPnz5yttq4jZnMnZs8kVXjMYtEDdFYCbNm1a5pzaJk2aVNjP29ub8PBwtm/fjtlsrvb8J06cICUlhdDQUMaPH8+8efPYs2cPOp2uWucl1zZuCScnJ8aPH1+nZwjfCXv37sXV1ZXg4GCeffZZpk2bRlRUFEVFRQQHB9v6Pfzww7Zzi+Pi4vjiiy+qHaNk7IEDB1Cr1Wi12hrn2bRpU0aPHk3Hjh3p2rUrBw8e5MiRI3zzzTckJCTUeL7bpVQqMRqNt7UFtBBCCCGEEEIIIYQQQgghhPhrqNcCMEDHjh3p2LEjQJmialVtFRk9uh2PPtqywms6nQqrNb0u0i1n+vTppKSkEB8fj5eXV5lrHTt25F//+hcdO3bEbDYzaNCgas25evVqfvrpJz7//HN8fHyYPn06b7zxBvPmzWPjxo23HF/buFVRKpU0bNiQjIwMUlJScHV1tV2Lj48HqJNDqGti3rx5BAQEMH36dLy8vFiyZAkPPPAAKSkpvPHGG3Uaq/T7tDZKPz+o/2dVmsViYevWrQwaNKhOzuQtKCggLi6OwsLCavX39PTEwcGhVmOrotPpyv0ZrJ588rJzyEjMR+vjgtZeifK2sxFCCCGEEEIIIYQQQgghhPhzqPcCcF2ZPHkrW7acrfBa//5Neffd6p2hWxuLFy/mt99+Y/ny5XU2508//UT//v3Zvn073t7edTZvbbm7u7N582bGjBnD5cuXmTZtmu3a5MmTadasGZGRkfWe1yeffMK1a9fq9NnfCaWfX6tWre7Ksyrh5OTEuHHj6mwF8PXr1+nfv7/tiwC3snz5cvr371+rsVXp379/Ld8Hlzmz+2e+mnSa7jsm09nbBffbzkYIIYQQQgghhBBCCCGEEOLP4S9bAJ4yJZSnnmpX4TU3N0fAetsxZs6cSfqhb0lPT6dv37629nPnzhEcHExSUhLPP/88+/bt48SJExQWFvLqq6+ycuVKpk6dWqNY7du3Z9q0aTz33HNkZmYSGhrK7NmzK4wxceLEOom7bNkyIiMjSUpKYvjw4fzrX/+ia9fiwrlCocDV1ZVXX32VDRs2lLn/Bx98kPvuuw+9Xm9rmz17dqX9ahL3Vh555BG6du1qi1MS4+eff2batGkkJSUxc+ZMUlJSCAwMrHXbqFGjysWuKEbpfq+99hqBgYGMGjXK9vxyc3MB0Ov1dbLqtTYsFgtr1qyhZ8+eNG7c+Lbm+vnnn3n77bd56623bnmmcMl7Nz8////Zu+/ALMt7/+PvZ8/shOyQxQgrbBkBQUBkiD2I6LFV9Ki02Naq7RGt9fS0R6uetodW2zp/ddRaEaxaByIoLkAlIBsZYSSQhCQkZD4jz/j9AUQgg7DEpp/XP+T+3td1X9/7DnmeJN9c19USC4fDHD58mIE1A0kjre2OacAI4C3A03aTDWxomV3dWhCoZPVTv+WNFetZU3ncqaHXcd0VGeQ3+2g63IQ/HCbc4V2cSwfYvfo9Xv6vv7AS8AI9JlzH5JnXc0XPry0JERERERERERERERHp4v5pC8CDBnW89GtpaelZjzFgQD55Q1ov3TthwgRyc3OxWq0UFBQwcOCRQnRubi52u52xY8fyk5/8pNPL006cOJF+/foxceJEDhw4QENDAwUFBQwaNIj6+vpWY5yrcbOzs7n66qtbjhMSWs+DHDRoEI2NjSfshTtp0iRycnLOqF1nx23LnDlzSEpKIikpidra2hPGCIfDTJ06lalTp7aMkZCQcMaxtpyqXX5+fqtnfyznC8lkMpGdnX3Kgm1nVFVV8dlnn/HHP/6RZcuWsW3btlZtJk6cSGpqKitWrODHP/4xeXl5rdokkUQOrf9vAOAEutPhq1MJJR1kGQY8VO4soTEURcrwoeQd+1uFrGyy461Q2UH382I/25a/wUdvraM4cwIXdQezGcxGH01bVlPUc+SpbllERERERERERERERKRT/unqDV6vlzfeeIPY2NgO21VXV+P1es9qrFmzruTyvIgO2/zgBz9op++slo89Hg/Lly9vN58+ffpQUFDQ5vUiIiLaHONcjXv8nsvtKSgoaMnvfLYrLS1l5cqV7fYbPXo0KSkpAK3yzs3NbfNeziZ2svbGOOb4Z99R7OtmMpmIjY096yWgt2zZwu7du5k+fTp2u52ysjKKiopatRs8eDAej4dnn32WwsLCls/ZCdKB9r60UjjyytSTdmcAd66AG0f2kMFkffsmZpyQwk42tK5bn1+ePWz5dCtf7HQw6KG7+XZPcFuhrLCQ8qoqPJyLNQtERERERERERERERET+yQrATqeT6OhoHn744U61j46Oxul0nvF45fVBdlf7z7j/MQcPHuLmn/w3FQcr2jx/249+xI9+1OOsx/mmjHum3lu5kbm33Nnu+SefeooJE+K/xozOsVAIywWo8nk8Ht59912mTZtGVFTUGV9n0aJFrF27lldffZUDBw4we/ZsZs+efUKbxMRE/H4/ixcvJhgMsm/fPrxeLzExMcTExLS0c1/mJrpvdJvjNDc309TUROR3IjEYDG22sb9jbzN+5prxNTZQe7CGRji6LLQVmzOC2KQo7IC/thxP2IbBEUOULQx4qS2vJ2i2Y4uOxGUKQaCBQ7VhTFYb7kj7Vy+w9XU0WDMx56QzphfYjp5IHjqUZIBwW33DQIDGQ7UETFbMbhd2vBw+4MEaGcbT7KOhwY/BaMIVl0qUqZGmhnpqGvxgNGGLSiTObcVuCeJr9FJf6cURB4frPPh8Acw2J66YBKI5TGVNI02+AEaLHXtUAgluMyajAYJevI31HKqqx3f0VqzuGCKiYoiyfpWzIezHgJea+mbARkR8HBEuO3YTR5+ml9pyD2GbDUeMC9s5/uyJiIiIiIiIiIiIiMhX/qkKwGPGjKGwsPC0+pzNsrd3vnUQi6ntAtTpCIdC1E57DEJtV/+e9Dv4yx/2nvU435Rxz1RzczrcsKjd83dujMCy7ZuT7+nq5jTw4uV24uO+3nHdbjff+973znoG8DGVlZVMmTKF8vLyVudefPFFNmzYwP33309jYyNTp07FYDAwf/585s+f39Ju8uTJLUtpn2zXrl0sXbqUa6+99oR9pk/OYcOGDefkfo4oYdfHi3j02od5E2gCYCBDLruW+168mYuAbYvuZJU/H+uo+dw80A+sYdGdCzmYMZLBt3+HKfEeKH2dR/7QSHz+UK76zlBaFv+OTyDGsxLrtkN8Xjqb7qlgOf7VN9hW3yBQykeP/IF98fl0v2oyo8Kf8eiUlfSY4+Wj3RtYtGg9zpgkpj34HrfFvsWbi17k4UXrsUYm0Pf7z/PAVf0YkXmQXR+v5oXvFzL6Qfj9U++zdm0J6UMu49/mP8YdPMqdD7/KO2tLiM4by8jv/Z5HZqYS5zJD3WbW/+MF7r3jebYAfmDgVfO5dt58bu73Vc6m5i+x8SkPP78X6Mv1Cx7gOzNGMDSGo73WsOjOVfjzBzJq/mW0vXu7iIiIiIiIiIiIiIicC/9UBWCr1XrKpZ/PhViniZf+PQVfIHzex5J/HWZDiBhb3dc+rsfjYdGiRVx88cVkZWWd0TXuu+8+TCYTv/zlL4mJieHxxx/H5/O1ajdw4EA+/fRTMjIymDVrFr/73e+YNWsWe/fu5b777mPevHnAka9lh8PR5lhWqxWDwYDD4Wi3jdncmZeuYta89gHPvPESjx6dcpox9Xauuiz5yKzbFjv49PkXWPZ2EbZ7FvKnPuCwAge2snXjNv7r6qe490//Tq+sXlRvNLJr8w5u7p8GlSX4HFVsO1yF4ctDXDrcQOXaD6iJGU9yUiIxxw9h7M2oK0YSNCzh+Zuu5MUJt/KLqwczMvtYqzCEfHiafHh9geOWgw7R7GnC5/XRHAoTpp6mw//g6XUzGDbxByyc3kBD8Sf85dH/4Pa8AkYPOxKr3/c5TzzzLtuGxJKeCYHmEsor3uF/Vt7KtTddwl3z9lC0YS1/v+86Vo6eysyb7ufGeXvYvm4vbz35OusuvZGhrgiaSgL4nf25beFCHIDh0GpWfdjAxmde54vfTqRvyIenqZADzekMveheXnyumcoVT7CqroKikjqGxkSC3w9bVlPcP4vUfj1pe4dtERERERERERERERE5V/6pCsBfF7vZyNisM186WqQtwWCQgwfrv/ZxTSYT2dnZZzQbvq6ujj/84Q/87W9/Iykp6ZT7ar/33nt4PB5GjBhBUVERs2fPxufzsWbNGrp3797SbsOGDe0Wd6urq/H5fHz88cftzlrevXt3J7J3EZeeR37OUI5t5R3XO5XkSNOJzfZvYX2pj60xw5k7exIjU8FuBqoTiTIv5ZMPV7KnYia9ewwi8fMiStZsYeesJKI2leAY0QPXbjv+jUVUDs6iZEcViZnxpGXGn7TMcSQJvQYzfIaZw5Yv2Ol5l9eeepcPeowmf8Q4pvY0duJ+AIxAEtl9BjNq/DgmZQQ4vMfGZ8/8iqJu3el50Tgm9Q5weI+Lz599hbraGqqaYgA7FmsGfYeP5OJL8hgYUUai0cvav79EZc5ghhT0ZXhcGYnG99jxzqfsq/42vWPA5QSDv4pN7+08sjR2wy42rjFAchI1HN23uMKAq3t3csaO59LuYeoydrH76X1URe1i/4B+dPNWsOHNrVizhpHaK5nITt6piIiIiIiIiIiIiIicGRWARbo4k8lEbGwsVquVsrIyPB4P6enpbN++nfT0dJqamtqMFRUVsWvXLlauXElaWhoAn3766SnHy8rKwu12s3//foYMGcKOHTuoqztx5nN9fT01NTVt9m9oaCAcDnP48GEsFkubbU5ViD4ijuwhg8n69k3MSDk+vpMN6447LC+l3JZEQ7/RjO9+XDw2jfjMTAoSP8bTEKI5oy89nF9SXf05Kw+MIGOjj7iCixgQrIb9a9laF0nx3kQyhyaQmdhGcduRStrAVOb0Hs2hlY/x2Ftf8MVqA95AFL1Th5DRasGBMNBIU10An+tYzAL0Y/TgnvTNjQUaMcdmk5uaRnJ+JtlpsWBtxBybQW5qLY0BPx4vOIjEYcvn4vG5pHRzAbG447Pol5EOQ7OIj3GBIxZ3fCw5idU0NoRoriultqyMvTur2F20l0YgxGHqPJGcsIp5cxLJ3VLI6eHGSDPR+VPJN7xEUcmXFO6OZZx/PS9ujaDvsFh6tvVcRERERERERERERETknFIBWKSL83g8vPvuu0ybNo2ysjLKysqIj48/ZezJJ59kyZIlPPDAA8TExJx6oKNeeeUVNm7cyNy5c1mwYAFz584lIiKCqqqqljYFBQVcfvnlbfbfvn07b775Jpdffnm7ewBv2bKFtWvXnt6DaI/Nhi1Uj6m+hkMeiLaDyQA0e/H7fNTgJMlswGTIIbNXkH2HC1n+8Q5y9iYzaWJ/umd+wO66T/l4SyQllcOZ7Yon7eS0A43UeUI0h6zERUXSbcJ8fj6hlE//31/5bN1bvH/JUK4xmzEHfIT8fnwBwBQA715KipuotELvc3O3nVf1Ke++up5P9vdi3qJfMwQwNX7I3+9fyZrNx7VLjccdF3l0yesjBepR04wUbSvlwzfW0zfhPZZmT2dyRho92/50ioiIiIiIiIiIiIjIOaQCsEgXFxERwbx587BarWRnZxMKhbBaraeMVVVV8dJLL3HXXXdhMBg6PZ7f7ycYDPLAAw/wwAMPkJKSwqZNm87jHZ6lvP7k/f1P7F6+lt+PmsSPh0OUHSjewO5tm/izaSwvpNiIdYAzM4/oLzfw2osL6J/+70zEQb/MWOq2N7Pi0VcIjfhPHAmxrZc5rvqIf6yoZ2djT35x88DWOZhMkJJKUvnHVO7oxtaqsWRF+2DNalZXV+EHxpz/J3GiynIOpkRRm9GfYRx5szj40bt8tmkHnxnGMaWDrvF9BhK1sZjPPlrDsrxS5lw5iJy0879/u4iIiIiIiIiIiIiIqAAs0uU1NjayaNEixo0bR1ZWVkv82B68JpOpzZjNZiMiIoLbb7+dqKioNq9dXl7OwYMHW44zMzOJiopiy5YtvP766zidTp577jlSUlL40Y9+1NJuxYoV7S4BfWxJ6sWLF5+Q2/E2bNjQybvvBHMeo6+7FkvMUv5+x0SujoKAEXBnkda/gN/8z0T6xjhwGsCUkUlSSgbjvnwV9/T+OGNjMMdl4E7uTcbWQpLmpREf56TVjr4xQxnf4xPCS59i4sTtR4N+EvMmMWLyLUxJsmK3DOHiy97iuWXPcO/sF1jgtkG/oaS67GQknLvb7bTc0QzZ+iJFr9zGlDePTN1NHNaDYDCVgad45zB2G0N++hN8aV/Js/sm84tUF/Guzu5zLCIiIiIiIiIiIiIiZ0MFYJEuzmw2k5OTg9vtPu2+FouFAQMGEB8f3+Z5g+F9jMbdLcfB4CigNz6fj6amJl544QXWrFnDzTffzMCBAyktLQUgMTGR7OzsNq9ZVVVFTU0NGRkZ2Gy2NtvExMRQWVnZTtZGIIa8KVeQ7EwkutV03DiS84Zy+b1ZZETYcWHHlT2MYVNdhJq6sQNoBojMpnveIC4dmErk0avizCBr8Ay+f2cGTEgnLdYKzgzSBk/lO7f3JSo/jmRXG0VrWwKp2f0ZebGfA6b0lnBS3wL6D+1BqgMglpyJVzAlrifddteBxQY9h5M/ZCDxmdlER7qwh/sy5aeRxOUlH92H14LVlcaw62/A3zeTFEdbMSeWvKFc/tMs0iPsHNlO2EFsZn9G3XA9pLmItbQRi8th4IiJGI0xbDh09Mnl5xM7yEU3o4sMowVzzDCmXOHHmZhy4qxnWwLRrgBpSUFi06bSI9JOW49FRERERERERERERETOPRWARbo4k8lEbGwsVqv1tPv6/X5Wr17d7l68CQkfkZDwSctxcXE6DQ3lbN++nWAwyMGDB/F6va369enTh4KCgjavuX37doqKihg+fHi74y5fvvwUBeBoeoy/tJ3zsXTLjWXSD06OFXD53W3ndHK7y24vOCkWy6W3DT1F11xyC3LpaAh3j/FM6jGeSe226MX4H/Q67tiK1ZlM/pVXdRzLjWXiCffrIDqtN8Ou6t1hLDp/Eqn5k9pf7jk6nzYfs6eUynoLwahBfGtqPkl2OP3/fSIiIiIiIiIiIiIiciZUABbp4jweD++++y7Tpk1rdynntjidTmJiYvjd735HZGQkdru9nZbJx338AfX1b9Dc3ExWVhZz5szh9ddfJyYm5oQe5eXl7N69m7aUlJRQXV3Nnj172p213N7y0XIhhQgF/TRUHqS2eAWF+yIoc1zEj/pDe/9zRERERERERERERETk3FMBWKSLi4iIYN68eac9A3jMmDEsWbKECRMmcMsttzB8+PBO9XvxxRfZtWsXP/zhD7n33nv57W9/y/Tp009oc8cdd2CxWNrsHwqFaG5u5k9/+lO7Y3i9XiZOnNj5m5GvgQdP7RZeu/M7PL7KTfy3bmXOj8aSAq33RBYRERERERERERERkfNGBWCRLq6xsZFFixYxbtw4srKyOt3ParWSk5PDyy+/zBNPPMHbb7/dqX6lpaU0NTXx5z//md/97neMGTMGh8MBQFxcHAsXLsTn853RvRyvvX2J5UKxY3f3ZMJdT9PjsAV7cgZpKVa09a+IiIiIiIiIiIiIyNdLBWCRLs5isZCTk9PucsodsdlsjBkzhoqKCnbt2nVafd1uN5MmTTphH99j15OuyITJGk3qwLGkXuhURERERERERERERET+hakALNLFGY1GYmNjT3sJ6ONdeeWV5zAjEREREREREREREREROV+0NaNIF+fxeHj33XcpLy+/0KmIiIiIiIiIiIiIiIjIeaYZwCJdXEREBPPmzTurGcAiIiIiIiIiIiIiIiLyz0EzgEW6uMbGRl566SWKi4svdCoiIiIiIiIiIiIiIiJynmkGsEgXZ7FYyMnJwe12n5Pr1dXV8eijj1JXV9ep9nPmzKFPnz5n1LcjeXl53HDDDWfQs4qyrXtY82ol2T8cT2akg3PzZERERERERERERERERC48FYBFujiDwUBMTMw5WQK6tLSUZcuWsWPHDjweT4dtPR4Py5cvp6CgoKUA3NDQwB//+EfKyrKBlJN6fALEAH1PEQPYwvTpW9spAIcADwc2rKGopILypuNOJfWlb66fQNEm3vvjlwRuHEW3r60AXM/h0mK2f7KF/UAQiMnoS1bPvuTGnsNhAg34DpewZuVBIvr1Iy0tnjjbOby+iIiIiIiIiIiIiIh8o6kALNLF+Xw+li1bxvTp04mKijqra61du5Z77rmHwsJCDAYDTU1NrdrExMRgs9nYsmULBw8exOl0tnGl+cDlJ8UuB4YA/32KGEeP17aTZQioYO1fH+LZt9exuiECp+noqbG3cdt3+jCu49s8D7w0Vm9j0/JX+X93v8zndvAZoNfEm7ni+jRSR0dh41Rr8ocIBf00VNQQiojG7nBgN7UR89fQuO9D/vLASrLv+BGT41QAFhERERERERERERH5V6ICsEgX53a7mTdv3jmZAXy8O++8k3feeadVfP78+QwcOJDbb7+d1157jezs7HM6budlMuqaacy68jtMSToaMtux24rZsbTka87lSz5+8kneXlJF/GOFLLkIIm2w7/0P2b9pEWtG38xwwN7hNTx4Dm/ntR8/TNPVdzB07AiGxrQRi04hOv8GfvvutzE6HFgtX88dioiIiIiIiIiIiIjIN4MKwCJdXGNjI4sWLWLcuHFkZWWd8XWef/55Vq1axcKFC4mLi2P+/PncdNNNrdplZ2ezZcsW6urqiIyMbKfwfB/w+5NiG4AtHFn2uaMYwG5aLwt9MhMWmxN3VAwxMcfHO55ne14cOkglGQR6DuGqMTEkRYPNCLaxo0nzejECnSnPh0NB/I0N+PwBAuF2YgYTRrMJd3TH5WQREREREREREREREemaVAAW6eIsFgs5OTm43We30+3u3bs5cOAA+fn5/OY3v6Gurq5Vmzlz5lBUVMSzzz5LXV0dDzzwAG63m4kTJzJp0qTj2g0kLy/vhL7PPnuAtLQ0Jk6c2GEMYPny5Wd1L61VUbb1Cz58bjlbAD8AqaTnDeWyG0bRHTi46ln2BFMxZU1iVFozsI9Vz66jPjaL9HHD6OPyQe0G3v7Ijys1g0HDMog8dnmbDWvQiKWxGS8QPlq8dSYkcOIC2fvZtuwTVi3/gh1HI92Gz2TssBxyQl/y2cKneHP7l9T/9TEK9+xgVbqTvOIlx8X282XBQK7uF2DFo7tJ+LdhZPWx0Lx1D2sWlZA9Az5YuZ2SksM4EnPIKpjFrPwoXDZTm88gtVcvEpJ64q20MnFWPokuH+VrPmDNRyv5vMIEJDN85uUM659JRlsrfYuIiIiIiIiIiIiIyNdOBWCRLs5gMBATE3NWS0B/8smRGbgFBQUEAgGKi4upqalp1c7j8bBy5Uo+/PBDBgwYwNNPP02vXr0IhUI4HI6W5aATExNbzUZ2Op1ER0efEG8rBhAdHY3X6z1F1nWU7VzDgTci8B6dARyRPYReWf6T2lVTuuUTVr+5gvc+K6M+HkJGoKGMirJ6Dse6uGZSHv59K1ldnkmdZwijUhzg2coXS/7Bl/GjGZTTj965fjw73mH56kS6D41hwLDjhnCnk5sZxYGdRbz/8mscHDCIS/okktIySzcIVLHrk3WsX7mBbXv2UEwYaGJvQxxuWwhzWgO1B0up9jRRX1GGobycbrYoUk6IVXKw7jC+hlI++OOH9B7Qneg+TpqKPuPtBW8T5RpExZ5yGg/sw7ujiDX74slLuYw+SV7qtrd+Bo2N+9ls2MCm4v70mdoHx+F1fLr6A974YBM+RzzQQHJFA729gArAIiIiIiIiIiIiIiLfCCoAi3RxPp+PZcuWMX36dKKiok6rbyAQYP/+/fz85z+nX79+XHfdddTU1HDXXXd12GfQoEFceeWV1NTUMGPGDLZt28bDDz/ME088ARxZTnrx4sUn9CsvL2fPnj2sW7euwxhATU0No0ePPkX2lexYtZTV7y7jFdORSM7V93Pz7Fx6Hd/Mu41Vr/yDJR8F6Pngy8wbfGR/XvYuY+nCt/j+j54l/cP/YnLfiwiW1vPlhm00jR+Aed8BjJlGDjZ42LGlHF+GmwNfrCXcfQ6x2amcsOo0OQyZNoawsYz77/9vFo36HuHZQxnbNxN3VDRxjmbwreHVX63gcI8+FDx4M/0JAOW89/BTlK2LYGffa5l+z69oKPpvGr9zDxdNKGBEbCMNlcNPilVwuLT0pGdxGE9wK0tLbuaJH17MpUl7+fTV1/nVz59jxdVjiHfuYN3Lr/H2h81kP/gyPxwMUTbYu+x/WbjwNd6hP0GgfvP7fF4OlcPv4PGbR5LUrZ7Dh+KxX4BVtUVEREREREREREREpG0qAIt0cW63m3nz5p3RDODKykqmTJnCrl27WLlyJc8999wp+8ycOZMxY8bwq1/9igceeICnn36aTz/9lEsvvbSlzYIFC7jssstO6HfNNdcwcOBA7r777g5jAA899BBbtmw5RSaZjLpmGlfNuo4pSUciRqsDm3UfX5Yc12zbJra586iaNpI/DAX7sVfF9HyyL6rilhUvU1sZxNOjP3kNq2hYv4nP5vUl9fN9RF1WQM7ndqLWb6Xk0uGU7IPeY+PJzog8ORmI7MfAmT15ZuzNFL9xF3ff+yAPZ1zDzJvu4Jfj7bBmHMXFbQAAIABJREFUFauq3+SdJ57C/JyZIzXrEAGvj+RJCVw1pIqpw09xy+1KItL9Lf7ntjH0y4wBQ4j47D6MzduA2XL0GfhTKBk8iLuGgtN87BGM4qJKeH8hWID4PgPp+fafWfLsJ0zc+n3++oeZ9I13aPKviIiIiIiIiIiIiMg3iArAIl1cY2MjixYtYty4cVRWVlJRUcG4ceNOGXv99ddZv349119/PTabrdPjbdq0icLCQr773e/yxBNPcNFFF2G3209o8+CDD/LUU0+dENu4cSM7duxgzZo1HcYA9uzZQ9++fU+RiQmLzYkrMpro6OPjhhObBYMEDWZCVjsOy/HdzZjMZuymEOFQmLApj6weyyit/YwP104gc0ci6QOGEJW5kUM7P2DVATd7dw9h0JQEuke3MSXWaMZsMxOdmIb98vt4YOBu1q7YTPWqRbyddx3jfQECQ69h9vQeXD8y9YSutrg0ElNjgOpT3HN7jBgNVpwOC2aTETBhNJmwHHsHCAYJRkdjMaXQ3fLVG4PJbMZssbUcG7uNYfqt2fSfuodDh3bw1xuvIf7KnzFp4khOSllERERERERERERERC4QFYBFujiLxUJOTg5ut5twOIzVau1UzG63s2LFCqxWKw6Ho9Pjbdq0ierqaiIiIujTpw9DhgyhurqaqqqqljaDBg0iLy/vhH6lpaWkpaUxceLEDmMAy5cvP8On0Ya0dFK9H7Jz03Le3jWU8d05Ugiu2svBA8W8b8zj+hgLbkskMdmJfFm8hmf+8Qq9G5P5rimRvO5ONh4o46VX3qU24SIujokjznLSGHVbWbPTS6WvG1NHpeFIzWdwagL+Lbv4bF0JpQEzweye9PSuIUx/HL0mMCrtSNf9q1bRYAvhSLBBZRDYz+E6D41NQCwc2T/45NhpSk0nNfQhMds/ZsWu0UefQR3Fm9ez9pPP2c94gkBdUSUBdyzp4zMZcMBN+Tsvsbq8nL1VTYxM1TxgEREREREREREREZFvAhWARbo4g8FATEwMVquV7OzslvjYsWMBSEhIaDM2cOBAgsEgBw8ebHcGcGNjI01NTS3HUVFRxMfHYzAYWLp0KU888QSlpaU4nU4KCgpa2iUmJpKVlXXCtZxOJ9HR0SfE24oBREdH4/V6T/dRtC2pL4NzN1OzYytLnn+ZQ73AZgFqD1ByqBnXmEn07WYn0gr27j2Ij0+k7qXXKL/sV5jtEaR0S6R4czSVL27A9b1vExkfSatyebCJ+rIiNu/YSMP+Y4XSGqoqAhiyBpAVacMcN4JJaZ/w4e6PefkF2H/0U1W5s4rkYYPIz8vCZHLSLdnP6o0f8a41AtvI7gyJPTkWTb/TrcUm9WVwxjoqN6zl5edfprIXOCxB6os2seNgPT4gDASbDrB3x0F2+63YfE14ndlExTlwOUNn8QkQEREREREREREREZFzSQVgkS7O5/OxbNkypk+fTlRU1Gn1jYiI4Mc//jHx8fFtni8v38bBg9tajjMzRxIVlcyqVav43//9X8rLy3nmmWeYMWMG8+fPp7S0FIDnn3+exYsXn3Stcvbs2cO6des6jAHU1NQwevToDjI344yLJyo6omU/269YsDkjicuMw2UyYiKHIVddiyv2dZ6cew8PAx6A5IsZefm1PHzXBJI5+mKZnElqVl9mmTbDyL5Ex0dBXCbRWUMZamwmfVAS3aLtJw8IMUO5pF8t4aIXmHvPRy3hflfcxqwbv8OEbgD9uOzW71D3+Is8/dQ9vHG0Tc7V93NztzxysBOwpzFo/FhefvYtFu9tpJobGXHlybEZ/PZSF3GZcUQ6bVha3S+AEYvdTVRSEthMWAw5DJn2LcJGP5//7B4eBJrJ4eKpfUgfOZa098EExAxNonnlEj585HU+wgFcym1XZTKgh7uDz4WIiIiIiIiIiIiIiJxKOBwmEAjQ3NxMOBxut53BYMBisWA2mzEYDG22UQFYpItzu93MmzcPq9V6zq89ZMha0tJeaDnevj2Fw4eTAaitreWuu+7C5/MxY8aME/otWLCAyy677ITYNddcw8CBA7n77rs7jAE89NBDbNmypZ2sTEAKF982n5DBhLHVbafTY2wyP1kSwhxhP/oimE6Psd/lf9bO4b+ONTOYMVttOADjCX2/y73v3wCOCGzmY7F/Z/6yWRhdTiymdtJKH8vY717E2jmBrzK12LEeP7k6/mKu+MkILrstwLE5tUarA5v1yJrSJkc0Kd/6LY9PCRI4mp/JajwpZsVlCXPbkjEYnUf37211v5GkDJzAv/9+DNidmE2AvR8DZ/bkL1PuInhkZMwly1n2/mqeIpojWecx9rv/w0Vz/uvosQW7y87JK16LiIiIiIiIiIiIiMjpKy0tZffu3fh8vnbb2Gw2srOzycjIaLeNCsAiXVxjYyOLFi1i3LhxrZZSPpW6ujp+8YtfYLG0XeKz28uw279airmx8Smam1+mtraWiIgI7rjjDhYtWtSq34MPPshTTz11Qmzjxo3s2LGDNWvWdBgD2LNnD3379m0nawNgwuJobx1kEyaLCWdU65irrdm7bfa1txFre5nsr5pZsJgsdDiE0YLNacHWTuoGgxGTzY37pKHaijmijqt8t7pfIyazFZP7WJtDbHtnLXtKPCTPvYK+gJUdrH7pEz56q4iel1xDqs2KHTMmuxnLqR6TiIiIiIiIiIiIiIictmMzgAOBQLttjEZjh+dBBWCRLs9isZCbm4vbfXrL9Obl5XHXXXfxyCOPMHr0aLp3796pfoWFhQQCAa6++mp27tzJt771LSZNmgRAZGQkP/vZz2hoaGjVb/LkyZ2KHZOTk9PJO5FTsxEVE6B54+f89a6VR2c8l1NVZcM2YDq3Tc0lwW6mvcnNIiIiIiIiIiIiIiJy9iIiIoiOjqaioqLdNtHR0URERHR4HRWARbo4g8FAdHT0aS8BnZuby5133klVVRUul6vTBWS32019fT0JCQk0NjYyc+ZMhgwZ0nLu1ltvPe17kPPNTUq/HvRq2M+nT71HMRAA4gaOZ/SkbzFzwOntHS0iIiIiIiIiIiIiIqfHYDAQGRlJUlIS9fX1eL3eE/YCNhgM2O12kpKSiIyMbHf/X1ABWKTL8/l8LFu2jOnTpxMVdXqFvNjYWB5//HFuueUWXnvttdPqu2LFCl599VUSExNPq59cIO4e9J7Ygwcnzr3QmYiIiIiIiIiIiIiI/Euy2+3ExsaSlJTE/v37aW5ubjlnNptJSkoiNjYWu73jvRpVABbp4txuN/PmzTvtGcDHW7BgwSnXkz+ZwWA45RIEIiIiIiIiIiIiIiIi8hWn00n37t2pqamhvr6eYDCIyWTC5XLRvXt3nE7nKa+hArBIF9fY2MiiRYsYN24cWVlZZ3SN090/WERERERERERERERERE7fsaWec3Jy2LNnD/X19URERJCVlYXdbu9w6edjVAAW6eIsFgu5ubkq4oqIiIiIiIiIiIiIiHzDGQwGTCYTcXFxwJGtPm02G3FxcZhMJhWAReTIC0V0dPRZLQF9PlRUVFBRUdEqHhERQffu3S9ARiIiIiIiIiIiIiIiIheewWDAarWSnJx8Rv1VABbp4nw+H8uXL2fatGlERUWd9fUCgQAlJSUEg8FOtU9OTsblcp0Qq6+vZ+vWrWzcuLFV+7S0NCIjI4mKisJoNJ51vhdWCPByuNQDdjv2WBcdb8suIiIiIiIiIiIiIiJydlQAFuni3G433/ve987ZDODKykqmTp1KWVlZp9q/9NJLXHbZZSfEli5dSnx8PHPnzm3Vfvfu3fz1r39lzpw5REREnJOcLxw/UMiiO1fSPHAQI+++jEEXOiUREREREREREREREenSVAAW6eIaGxtZtGgR48aNIysr66yutXr1ah566CEefPDBUxZnDx06xK233kpzc3NLrKmpibfeeousrCxyclbi8/2dAweuokePBezfPwuHYz/du5czceJc3nrrLfx+f5vXzs/PJz8//xTZ7mD1c4t5/fn3WHM0Muz6+7li4khGxpZRW/QBv/n5WtJvvIExY/uRF3kaD+K0BPA3evF7m+ncnGkREREREREREREREZEzpwKwSBdnsVjIzc3F7Xaf9bWqqqpYs2YNjz32GEuXLmXbtm2t2kyaNInU1FSWLVvGT37yE/Ly8lrOBYNBiouLGTBgAJBDdfVG3O7HKSmJx2R6B6/XBAwlOzub+vr6NgvA69ev5+WXX2bdunXceOONbWTZDOxj1TPP88naenx9JzM57eizqNhJ9d4o9iekEBuTxaDxRmLToomynPWjOYeaOLRnF9tWrINJV5GX6CLum7V9s5yhwsJC9uzZc6HTEBEREREREREREZELxOfz4fV6z/s4KgCLdCF+v5/t27efMOsWwOVyUVJSQklJyQnxnJycTu8LvHnzZoqKipgxYwZ2u53Kykr27dvXqt3hw4fxer08//zzFBYWkpKS0ub1AgEXwaATh+MATU0ZuN07CQQiaGhwYjYfZPDg/dTX98Jiqcdsrqe+vhcxMYUUF3tZvHgVGzdubLsAHApA01Y+eWc7B1MncPEPvse3so+c2r10KbV2D35rNM7UEcz8wYhO3fvXy0vtge2sfeVV6D+NlFgVgLuK2tpaQqHQhU5DRERERERERERERC6gHj16YLVa8fl8reo5Z8NoNGI2Hyn9qgAs0oV4PB4WLlwI0OGev6FQiMOHD3PzzTd3ugC8ePFi1q5dy6uvvkpJSQkzZ85k5syZJ7RJTk7G5/OxePFigsEge/bsoampidjYWNxuNzU1NYRCIRoaGkhI+BCDYRtbttxE374/Y+/em3C59uB0/pUNG+wnxfZQXHwjI0feBkzuONFQCA7XcDh6GN1y+5Cf8dWp7MnH+gYIBrzUlHiwdovE7jIQbvRSd9CLIwFqDjfh8wUw25y4YxOJoYaD1Q00+QIYrQ4cUd3oFmHGFGqirr4ZX9BCdLwLM2AggLeuHq8viCHaTcTJr7LhEATqqaqopcHjJwAYjCbcCelEOyDcVE1NRTmVjY2wfw/7YkxEJ7uJdRkJBjzUlFTSEAwRAMCM0eQmIT0Gh9mEOejF4/FSUxsmwtnE4XoTFncE0bEu7J36LMv5NGbMGHr16nWh0xARERERERERERGRb4CmpqZzej2L5avlTlUAFumCZs6cecLSyyerq6vjkUceOaNrV1ZWMmXKFMrKylqde+mll1i/fj33338/Ho+HKVOmYDAYuPvuu5k1axaLFy/G7/ezdOlSjEYIh0cQCu1izZqrCQabMRhSMBgS24w5nRsZOrQTfwljMkFKKsnlH3HQ2Y2tVWPJSjq5UQ0NlZ/yyJRP6LngOkZOceD5aDV/uXUNBQ/B7558j8LCEtKHXsbMu5/kxzzCHQ/9nXcKS4jJG8vIW//Ao1emEl//Ia+/vI/1Vd257ZdTSQXMVLHp9ZcpXF+F67afcmXqSUMHPVD6Oo/84E+88tE29gPO2GQuf2gFt11iwPPOEzy34I/8v03NUDiR3196Dz+9ZTb3TImkofJ9HplyN38vq+bIXO50YpNn8tCKH3NJchQJdZtY/2Ehv/6zl+vGr+APCxPIvmIWt94zhUFn8LmWcys6OprExMQLnYaIiIiIiIiIiIiIdEE+n69lFUoVgEW6IKvVisPhaPe83+/HYDB0+nr33nsvFouF+++/n9jYWJ5++uk29+cdMGAAn332GZmZmcyePZv/+7//46qrrqK4uJif/vSnDBs2jFmzZuF0Ojs99oYNG9iwYQNGo5WtW/+bujoP0Lr43MJgBcMQ/u32fbz26vs8dusanp18M499uy/x7mOzosOEw81467z4A0FChAgG9lNRtZRfrvoB18+9lHt/uJed6z9n8c++zb8VTOfquQ/z3R/u5cu1u3njydf4YvJ/MDQUwO/z4/UG+Gph3xBBvw+/14slBOGT0vP7w2wp9DN63t2MuiMSq7eM+n2f89wjf2Fd0uUMnXANV/qchJ9eBnP+k1GDBjIqN0DR6td45Zd/oeqa/2N+/yhSY4CaA9RuWs2C/3iCuv+6kim9ggSbS6lpLGKl71rm3p1Lv/xM0jv9tOV88vl85/wvukRERERERERERERE4MjqryaTCVABWEQ6UFtby6OPPsrChQtJTEw8ZfHqnXfewefzMWLECHbs2MHVV1+N1+vls88+w+/3M2LECDIyMoiIWExNjQufL574+I85cGAm8fEf4fcntIoNHvwJVVUlvPyyE5drBo2Np5oFbARiSBt2MWODkZg+/5I9JX/lf//HSLdhVzJ2eH+GZ7TVz47FmsmAi0YyZnxvBkaUEU8Ta195icoegxk0ui/D48qI5z22L/mUfdV+erdfY28/OyPExsH6z9exu8qLr7kWT8UeNq5vYHjdZCwpWXTv3Y+ecethaAEj+ySQ5VnJh/v280Z4KLddPo6Le8fQzQU07udQup/X31hGdfk4DqUDHgPGCjsJgy9i2PBUsqO1gfA3RTAYJBgMXug0RERERERERERERKSLUwFYpIvavHkzW7ZsaRVPSUlhwIABLcdlZWU0NTWRnp7O9u3bycjIoKmpiV27drFz504+/fRTMjKOVEwLCwtPOW737t1xu90cOHCAjIwMdu7cSUNDA3FxceTk5FBUVEROzm4CgWoaGozAziP71tbsJBCIIBBwnxCLi1tLnz71hEIDWbFiBZmZmZ17AO5cBkzMpWf/L9n38bP89q0v2bfiQyJsDlITknC16hCJwzaAi8flkNLNBcTijs+kb0YaDMkiPsYFjljc8bFkJ1bT2BCi2dJ6WPDga/LTWEfrMQINBGuLKN5Zw97dpeyrqceHj2ZPAHMojLG9e6mppq4JigZMZ3SO40jxF8AVgy1rAAVpf6cx4MfjNUPQiSWcRb/+sUSp+PuNcujQIfbv33+h0xARERERERERERGRLigyMpLY2FhABWCRLuv9999vc5/fSy65hF//+tctxzt27KCsrIxu3bqxfPlypk2bRllZGU8++SRvv/02999/PzExMZ0e95VXXmHDhg3ccsstPProo9xyyy1ERERQVVXFhAkTePLJJ3E4vkN29luEQks4cGAmubmPcuDATByOA0REfHlCLBCIICdnP3fc8S1uuOFn2GxTOk4gHIJAPVUNJqxWK5GJvek1636enFXCP+76DXu+XMPaIZczttN31AGTCVMogMHnwdMMYTPgK6OyvJqSAya6ndzeU07t9iXc/1AVV/zhDm6c0peM5v1U7VrGz9esI7qlYYhw2Etzc5hQCLBYMZvAVXeQ6sYgcW6wmYFAMyFPHdUhB3azGYsRAm4Hppx4uplN2M/FPco5s3XrVkpLSy90GiIiIiIiIiIiIiLSBfXr108FYJGubu7cucyZM6dV3Gw2EwgEWo5HjRpFOBzGYrEwb948LBYLWVlZVFVV8be//Y277rrrtPYL9vv9hEIhfvWrX/Hggw+SnJzMxo0bW7UrK5tOfX0DvXv/is2bHyQr6ykaG7OpqhrTZqx//7uwWDynTiDogdLXeeTVSHr06s91U3I6nftpi+9GrHcltq1VfF56NRmpYNm2mW0le1lNDkNObu9pIlBdztZLR3FrUhzpgOdAMbtff5E3PBkktzSsIxDcSnFpgKZcID2TpJjVjHn9Pp4cN465E1z0SwBqSmgofIPH/UOZHx9PRmQV28/f3cpZ2rdvn2YAi4iIiIiIiIiIiMh50a3bV9PSVAAW6aLsdjt2e9tzQGtra1s+tli+Wsf4WHuT6cjs2YiICO68804iIyPbvE55eTkHDx5sOc7KyiIyMpItW7bw2muv4XA4ePbZZ0lNTeX222/H4XBw1VVXsXHjRuLj48nI+Ba7d5vJzn6M6uoRWK3VxMQUsnv3vBNi3bs/R3NzmNmzZ/HJJzsoKiqioKCg7Rs32aHbRK7v+yaLlvySS35dAoQBH1mj5zJ59KWMjAMOndbjbJuxF/2GprB750Ie/vdLeMYGprx8EhojmNzWPsPRyTj7Xcx1f1vAn3/yKL8PW3AmxZDQewhDwoeJByCCmLgM+vSL4dlfX8tnK2/k+7NHceWoGdz6J3hxwX9wzx99NFoAWzzO9JHM/+lUJvZPJTpUdQ5uSs6XlJSUdr+WRERERERERERERETOxrHZv6ACsIh0wGKx0K9fP+Lj49s8bzS+h9G4s+U4GBxBOJyH1+ulsbGR559/nsLCQm655Rby8/MByMjIYOXKlVRUVFBREU9NTRSJifFUV0djtYaxWsOtYlFROfj9eXTr1oPcXCM1NTXtJ20wgSOF3P7DGOu3Y04+rkA9qoBBeSkk2BrxRvZj2n1RxOYlE4+F5rxhzLgvh/RI+9G9ex3EZg6g4D9ugHQXsZa2Yk5sg8Yy3uygeWP10UEGkGWGLLcdS6wZqzGHUTfaCCYmkWaNwpkynGuuuZq1+5uo8oI9Pp74Xv2Iia4l9WguruS+5F/5n8zrXklTSi653eJxx6fQb9JsriiP48sGL3UA9nicaUOYPiyLBKcViyeDzAEW/uMGC+kuK21uUSwXzIABA8jOzr7QaYiIiIiIiIiIiIhIF3T8BCQVgEW6oF27duHz+do939TURHNz8ymv4/P5WLlyJREREW2ej4//iISEVS3HJSUZNDSUsWPHDkKhEIcOHWozj4yMDJYtW8aSJUuORqzA8ctEf3BSLOrovzsA2p3ZfIKkQYyeNojR09o66cLu7snF83p+FcqNYULu8W0cRKf1Ykhar45jKQPITxlA/uT2EunOoJndvzp0pjLg377PgJObjTru4+g0Ukddx/dHndjE7u7DxfP6cHF7QzlSSOuVwgkpyzdGamoqPXv2PHVDEREREREREREREZHTdHzdRwVgkS7EaDQSFxfHxo0b29x393gulwur1drh+fj4eB555BGioqJwOBzttEw97uOPqat7i+bmZnJycvj2t7/Nm2++ecKyAwCjR49m7dq1fPHFF528s9aSk5NP3UjkG8Tn8+HxdGIfaxERERERERERERGRM2A2Hyn9qgAs0oW43W7mzZtHOBzuVPuOCsBjxoxhyZIljB8/nrlz5zJ8+PBOXfPFF19k165d/PCHP+See+5hwYIFTJ8+vVW7uXPnMmfOnE5dsy3HXsRERERERERERERERETkK6qgiHQhBoOhc8sjd4LFYiErK4tFixbx+OOP88Ybb3SqX1lZGU1NTTz99NM88sgjjBkzps2c7Hb7OctVREREREREREREREREjlABWETaZbPZKCgooKKigvz8/NPq63a7mTRpEm63+zxlJyIiIiIiIiIiIiIiIidTAVhETmnmzJntnjt8+DDFxcX07t27wyWlRURERERERERERERE5PxTAVhEzkpFRQXvvfceWVlZKgCLnILf78fv938tYxkMBlwu19cylpxfoVAIj8fT6f3dRaRzjr1OhsPh0/76CoVC1NXV4XQ6T/v7n2N93W53l/reKRAI4PV6L3QaIl2O2WzG4XB0+e8DPB4PwWDwQqch0uU4nU5MJtM37jVEP+OInB/fxN8F6T1e5PzozHu8CsAiclZycnKYN28eNpvtQqci8o23d+9eduzY8bWM5XA4mDx5MnDkl/Lyz8vv97Nq1Sp8Pt+FTkWkSzn2OunxeE67cNnQ0MALL7zApEmTyMnJOaO+M2bMoFevXqfV95vs0KFDrFmz5kKnIdLlpKamMmbMGBobG7t0oWTz5s0cPHjwQqch0uVcfPHFxMfHf+N+ltDPOCLnxzfxd0F6jxc5PzrzHq8CsIicleLiYlasWMHs2bO136/IKYRCISIiIujTp895H8tkMmGz2fQDdRcQDocJBoP06NGD2NjYC52OSJdx7HXS4/HgdDpxOp2d6ldZWcnGjRtpbGwkFAqdVd+uJBQKYTAYGDhwYJea2SxyoblcLgwGw4VO47wLBoMkJyeTkZFxoVMR6VJiYmIudApt0s84IufHN/F3QXqPFzk/OvMerwKwiJwVt9tNz549sVgs5+R6W7du5ZlnnulU28jISG677TaioqJOu++pTJo0iUsvvfScXEvkeDabjYSEBAAsFgvhcJhQKITFYsHn852TWCAQwGAwYDQaL/DdyrkUGRnZ8n9HRM7e8a+TZrMZi8XSqWX6/X4/tbW1LQXcs+nb1ZhMJmJjY3E4HBc6FZEuw2z+1/m1jcvl0vc6IueY1Wr9Ri+9qp9xRM6tb+rvgvQeL3LudeY9/l/nJwkROS8sFguRkZHn5K/SN2/ezPLlyykpKTll29LSUnbt2sVNN93UUgAuKiriN7/5A3ApcPwvHj3Au8AwIKWD2DEf43K5OigAB4Eqdn60kd2lh6gBTFYHaYMvJS/JQbS9c/cr/9rMZnPLPg1GoxGj0YjFYjknsWOFYRER6bxQKNSpIm5zc/M57SsiIiIiIiIicq6pACwiZ6WiooL33nuPrKyss17ub/Hixaxdu5ZXX32V4uLiNv+CJTk5GZ/Px5IlS3jssccwmUwntYgBHuPEom4pMBT4T+DyDmLHnHx8vADBwGFqipfzxiMv8E7hLvZYwB4Zz5hbc7lpSi79U2xo4UPpiMFgwGaz4ff7MRqNmEwm/H4/drv9nMSOzQgWERERERERERERkX89KgCLyFnJyclh3rx52Gy2c3bNyspKpkyZQllZWatzCxcuZP369RQWFvLOO+/gcrnO2bidU0ND5fs8MmU+lbN/x9x7L+XSHPDV1bH2j49TeegaSlL6kfM1ZyX/XMLhMI2NjTgcDkKhEM3NzTgcDpqamrDZbGcd83q9/xJ7xYmIiIiIiIiIiPx/9u49Luoqf/z4a+7D3eEqiCCCingXhXITUCs17baaKW7mtptFF1O3rfS7upuXsrYwLd1qd1sqtaz0V6mrbQmaiitmSohZ3lEBuakw3IaB+f1hM8vIgFwF9f18PHzUnDmfz+cMc+b9OZ/P+ZxzhBB1SQewEKJFsrJ5PC+iAAAgAElEQVSySElJYdKkSbi6ujZ7P/PmzUOr1bJkyRI8PT157733HE6l2K9fP/bu3YvJZMLNzc3BngqBB8BuDK7pl/T/AxIbSLPKACIdF7S8jKr8Ao76PcCIqF5E9nLH3RlqnJ2J/v1vqfHzQ1a9E1ejUCjQ6/WYzWaUSiVqtZqKigr0ej1VVVV8+OGHHD16lBdffNGW5ihffWnW0cVNsXDhQsLCwoiPj6/zXlpaGitXriQxMREvL6/W+jM0W2FhIXPmzKGwsLDOewsWLCAqKoq0tDTeeustli1b1iZlXrt2LWvXrrVLi4+Pd/j3Ex3DwoULSUtLA8DLy8uuPqelpbFw4UJb3sZ8l45+M7WPUVt8fDxhYWF2x7Dy9PRss3oqrj8N1aHGxJe1a9dy7NgxFixY0BbFE9dYY2NTY87TV563rOdLqHtejYqKkjp0HSgqKmL27Nk8+eSTtu+yI2qojSnaR0PnCmu9ulo7u6ntJtExyXcpxM2lpdcajsj1hxAdm3QACyFaxNXVlZ49e6LRaFq0n4yMDCIjI1Gr1fzpT3+q8767uzszZ85kw4YNfP311+Tm5vLHP/4RgN/+9rdEREQA4Oam45lnRuLu7m7btri4mOXLM5gwIdKWz1Ga1b/+db7+gqpUKHVOuBRXYDZVY+1iU6rVGEJ/GfdbdpqTx7JI3q/lzkkD8XPRoaWMwpPHOJy8H+6cRITfBc5vP8GZn/Lw+VUVX3xxiLIyE4GD7mDI4L70LdvBii8OUVxmolOvXzHw1pGM6+MEnGb3v45TrSuhwvsiX3/9EwC97vgtw4KArFT+9Uuab/QEYof2JyrYGaor4dJBNn+6i4PHcrkIaJ3d6XvvTGJ7ehCgvFzmb/ZUEdXjKN8eOEdWro7OYQO57YFxDPQAnQqggOzDJ9m3Po/uM0cS4uFE87v9b14Wi4Xq6mqUSqXttUqlsnUInz17lvXr16PT6Zg5c6Ztnesr89WX5mj69Ks5fPhwvdO4FxYW2h68aInVq1cTEBDAyJEjW7QfnU5HTEwMpaWlpKSkkJ2dzdSpUwHw9va2/TcmJqZVZyeoLSsri/z8fNtxrWmrV6/mN7/5TZscUzRPcXExb7/9Nk5OTra13WtqalixYgVTpkwhOzub3bt32637Xt93eeTIEdasWQPAxo0bmTx5st37gwYNolOnTnZpa9asISsrC4PBwMGDB0lISLB7gMnZ2bnN6qm4/hw+fBiNRsOIESPs0hsbX0JDQ+t5QM5ecnIy2dnZEq86sOTk5EbFpuTkZN577z2+++67es/Tq1ev5uzZs3b7+uqrrzAajQQEBPDRRx8xaNAgWzuisrKSV199lccff9yuTS06FpPJxN69e+uci+rTWu2wpmqojSmuvdWrV/PBBx/g6enp8H1rvRo1ahS9evWye8/b27vRsUl0fI35LlsSN9or5ggh6lfftUZoaPPnMczKyuLw4cMtLZoQoo1IB7AQokU0Gg3u7u7Nnm62vLyc//znP4SGhtK3b1/Ky8s5c+ZMnXwGg4Hq6mo2bNhATk4Obm5urFixgqFDh+Lt7U1NTQ0AKpWKgIAADAaDbdsLFy6gUqnw9vama9eu9aZZOTk1MIZX64bOuwcj+qfy84HtbFKUc75fL2J61LqArsjh3E/fs+FzF/qP74Oniw4tFVw69xPfb/gc+o+ni2cux1O/5qv/9xNOinCyT52m+uJpzhRWcPJYFkc9szh+6jQVF09z6FQN50sCGNKnP95kcXDDen5WVGO51ZO8rJNQlsWZMg/OBhnoVHOKM7+kfX/WD43KQFhwLzzMVRT8nMGpk8c4deYCJeZSMBs5ZrwF798Pxc0vh3M/7WbdJ/mU3WHh6Okiso+dJyu3EOOAWMIHOaNTKaHkNDk/f8fGXSoefqyapnczCquamhrUajUWi8VhJ25FRQUnT55k/fr1jBkzhoCAgDr5HG1rTWuOw4cPk5qayrBhw+zS9uzZ0yqfedOmTQwcOLDFNwFcXV353e9+B0BZWRkHDx5k5syZdnm6d+9O9+7dW3ScqwkJCbE77tKlS9m0aZPc/Opgqquryc3NZdq0aQwcOBCAnJwcRowYwS233EJ6ejqZmZl8/PHHtm3q+y4rKio4d+6c7f+vdPfd/1tDvry8nOTkZEaMGEHv3r0BcHFx4ZFHHsHf37/VP6doGzk5OXz//feMHDmy4fbBFQ4fPszFixft4mljRUdH14lpjY0v0dHRjTpGWloaBw8elHjVgZWUlNgegLRyVA/S0tLYtGkTnTt3rndf1vNv7X0tX76ckpISTp48ybp160hJSbHFpi1btjB79mweeugh6QC+gbRWO0xc3zZt2kRaWhpjxoxpMN/48eMZO3ZsnfSMjIxGxSbR8aWlpdVpA3/xxRecOnXK9rolcUNijhAdk6NrDSHEjUs6gIUQLZKXl8e2bdsICQlp8pPdRqORgwcPMmPGDBYuXMiAAQMAWLRokcP8hYWF6PV6YmNj6dKlC1VVVUydOpW///3vlJeXExkZSUlJCX/9619RqVS27aqrqykpKWHNmjV8/vnn9aZZ5eTk2N3Et+eBi0ckU1/K4dV5Sfy//Znsu+M+/O/tja6TPz7uuiZMAZ3N2fILZJWN5d9vDqZzxXY+/Os7rPw4g21TX+brFYPpXLmdD/+6m13fpnLwqf7EqAGO8sOlXgR1fZiP/xgCuZ+zYMYbbMgcSP/pz9RK209Bxo/8fHcvBpnhxHHof+9Uhnn74Vp2hqIjXzPviQ0civOlmx9QfRGz6QRH3f5MwryedCn8nB27v+ODHce4FBGBi05J1clTXCy+SNm0h4hw0ePR6M8qalMoFLZpmpVKJSqVCpPJhF6vx2QyUV1dzcCBA1m8eDHx8fGo1WrGjx+Pt7e3XT5H2yqVSjQaDZWVlU0u15dffonJZLLrsPjyyy9ZsWJFnRvLpaWl5Obm2l4bDAa7kQQ5OTmUlZXh7Oxs19lVVFRETk6OLc2aDy4/wBEYGIharaaoqMj2oIY1rSlKS0vJz88nMDCQ/Pz8Osewpjkq34ULF2yvO3fu3KK1xuvbX+2/X+fOnamsrKSyslI6BtuAwWAgMfHKqf6bZ+DAgbz33nsAVx1xdenSJf7whz+wbNkyxo4dy5YtWzCbzZw+fdpWH6+sf1Zms5mzZ8/i4+NDZWWlw9/ClXWoJfVUOFZUVMTWrVt55ZVXSElJaVIH8Jdffsnu3bt58803mxXDrqah2FlZWYmPj0+j6tCpU6fqxF0riVft6957771qnpycHIAGO3/r88wzzwCXO3sbS2JTx+ao7dNa7bD8/Hx0Ol2dtp41zVo3rLPQODq/1S5fa8dEcXXW78jNzc3uYen65Obmcvz4ccC+bjQmNlk1tk62pM0vWpej77e5caP2trXbJXJeEKLjampbDy7/zq/cVn7nQnQcyvYugBDi+hYaGkpCQkKz1v/duXMnY8eOJT8/n9mzZxMZGXnVf9ZO4m+//Zb/+7//Y8mSJfzwww+2ffr4+LBlyxb2799v+7dlyxZ8fHxYtmxZg2nWf8OHD2+44ConCLiPmX/7hLXPD2H4z/O5NfYOpv0jnYPnypvwF+hN37C7WDRzKB5uWvCOILTHUCYMH8zjE4fi4mxNc6VX5xzOZcPleyrDGDv8TmZM6g0qLQREMbD3YH5z5xDuG1k7rRIvfRH5BaDVwtAo2Lp4NvGRkUQOv5fbH3mHby8YKbYWp9gF3clQho0LwquLEx59BxMU2JuAtz/joLGMCxRw6PtTHP7uIjFRAei0qvo/mmiQxWKhtLTU1oCuqqrCycmJ8vJy1Go1Wq0WtVpNUFAQGzZsYNOmTbzzzjt18jnaFhyPTGxtqampxMXF2f4lJSXZvT9v3jzi4uKYN2+eXXpSUpJdmjVfXFwcEydOpKCgwJbvyrSmlm/ChAkUFBTYHePKNEflq/25UlNTm3zsxuyv9t8vNTW1zt9F3JiKioqYMGGC7buv7zsvKChg4sSJtrrh6LdwZR0Sra+lv8vU1NRmx7CrcRTX4H9lLiwsrFOHauezlu/KbSVeXV+s38NLL710TY4nsaljc9T2aa122Lx58xy29axp1rrR0PmtLWOiuDrrd3T33Xczffr0q+av7zzTFLW/86u1vaVudFwtuX6zblv7/CGE6Lia2tarfS9IfudCdEzyaJ0QokWysrJISUlh0qRJpKSk4Ovri6+v71XTtmzZwoULF+od7Vuf5ORkvLy8GDp0KKtWreKJJ55g7dq1tveLiop45JFH7EYjm0wmioqKWLJkCW+//Xa9aVYZGRkNT6GoUIBCi95Fi/+gu7m/czih446Rtu4DfhwwA49wRxsVU1ZSyJmfwN9sTVOhUmlx0qtRAChUKFVqtGo1Oq0ahQJQqlCqFKiUFn6Z5RpQo1FrfumAtYBCjVqlRqdRo1WrQGFNA6XCgqUsh0v5Kfz1uaN43D2Hhc92xpsLGAt+ZE3COXytu3VzRtXDg67OGpyVChTKILp2D2b0/V/z+fazBAbsZ0+xgu8CY1kaqMRJziDNplAo0Ov1tmmb1Wo1FRUV6PV6qqqqbKOAraO4/u///o/PP/+cP//5z7z44ou2fI62VSqVttHFTTVlyhSioqJ4+OGHSUxMZOXKlWi1WubPn8/f//53u7yDBw+2++3t3r2bhQsX8uSTTzJnzhzi4uJ45JFHOHbsmG1/ABMmTOCpp56isLDQLh9cnu5y1qxZzJkzB5PJRHh4OIsXL27UKIUrmc1mjEYjFouF8vJyxo8fT3x8PEajkVmzZjF69Og65bN+3tqfa/369eTn5xMfH1/nGGlpaYwfP972+rbbbmP+/Pl2eSZMmMDQoUPr7M9gMKDRaEhMTGTw4MH07NmT0aNHN/lziqZLS0sjMTGRxMREoqKiSE9Pb/NjWHXq1Illy5bh5eUFwLFjx5g2bZpdGlx+SMRoNPLnP/+Ze+65h7Vr19r9Po4dO0ZaWpqtrjZUT0XzLFy4kM8++4zy8nLbOuxNVV1dTVZWFtOmTWPx4sV2daEha9euZdeuXXZp1vjiKHZa45o1dpaXlzusQ7XzweU4vmjRIgwGAwsXLqw3/km86his31Ht80x5+eUHDxszOv3KerVgwQKioqKIiooiMTGR2bNnYzQagf+N5LiSxKaOzWw222LOlClTWrUdVl5eXqdtWTvNYDCwcuVK2+srjwuXY87KlSub1a4TLWf9/Wo0GnQ63VXzP/vss7bzVu3zx5XnMkexyepqdbJ227t2/Wvs+VK0zJQpU/Dz87O7nomPj68Ts61xw+rZZ59t9PWbdVtrjAgLC7sGn0wI0ZD62oTQ9LaedX8XLlyQ37kQHZTcvhdCtIibmxs9e/ZEo9EQFBSEm5tbo9JKS0v59ttvm7xW6f79+zEYDAwaNIjo6GgGDx7Mpk2bbO/r9XpGjRplt15ZcXExhw4dYsiQIURERNSbZnX+/Pn6C1BZiLHgCJ/u70TckCBCAgII8PDA3cuZs//YQEmJkWKNOzo1GE4f5kR+FV3dwaXkHIWnjrK7BO6uqX/3baL8IhXZh9lS48/sfrdw+/AQnAszOfXtTvKowTZmWa1G4e6MXqHg8theZzz8OtM7pgvv/OdHvvPeR3mXCHoOGExA42fBFA5YLBaqq6tt6/1euY6vSqVCoVDY0gYMGEBpaSkpKSm89NJLzJw509Yh4Wj9YOv0e00VHBxM586d2bt3LyaTicOHDzNw4MA6vxGA/Px8vvrqK9vrtLQ0PD090el0xMbGcvbsWYKDg4mLi8NisdhuNAUHB9OnTx9ycnLYu3cv1dXVtunlrHHh4YcfBsDLy6vR61k25rMNHz6c3NxcZs+ezcMPP8zw4cMxGo12n7eoqMh2Axxg+/bt9U6t6ePjY9cJUlpayoEDB+jTp48t7fjx4yQnJ9fZn8FgQKvVEh0djZeXl13nn2g7ycnJ7N69mzvvvJOYmJhmzV7RGIWFhRw4cMCuYzc8PJw//elP3H777bbj1q5/jgwaNIgRI0YQHR1NTk4Oc+bMobCwkNDQULKzs9mzZw+PP/44Fy9exNfX1+E+RPMMGjSIAwcOkJWV1aL9WGOij49Po7cJDQ2ts15eVFSUXeycPHmybcYSa1wrLCx0+DmsdejKfF5eXtxyyy0ADcY/iVftq7i4mLfffhtnZ2eGDx9Onz59bGlDhgxh+PDh9XbY1nZlvfrqq68wGo2MHDmSmJgYcnNzKS0tBeDIkSNs27at3n1dLTalpqaSkJAgsakdWGNOXFwcISEhdc4zzW2HTZ06lczMTFavXs0999xjV/8AKisr2bFjB8XFl+cWOnXqFN99953d+U3iR/s5cuQIa9eu5fHHHyc8PLzBh9/c3Nx47rnnGDFiBCEhIYDj80xJSQl/+9vf7GKTIw3VyUGDBpGZmcnp06e57777yM3NbdL5UrSM9Vqt9rk/KyuL1atX263nbI0bVgcOHODIkSPA1a/fam/bWtd1QoiWubJN6Cju1tfWy8rKIjc3127mxN27d3PhwgV0Op38zoXogKQDWAjRImq1Gnd3dxQKhW16Zrg8UgWoNy0kJASTyUR+fn69+7506ZJtHVOlUomnpyfh4eGcPHmS48eP89BDD7Fv3z4iIiLo27evLZ/1ZqWVs7MzSqUSLy8vunTpUm+alV6vr/8DW6qpqbxA4c9H+Cbve1xd1EAl5soi8rpGEeLrg5eHByovT/q7buI/n68nN8AFX0UOx49eROUJims9+b5Kh8rZgE/geU5/9xVbz3pgqczlYtZ5LlS5YG5gU417Z7zChxP+yVekni+hR3df4vo3fZ05UVdNTQ1qtRqLxeKwExcu12dr2rBhw9DpdKxatYr169czZswYAgIC6mxr3V9z+fv7M3LkSJKTkwkJCaF379518hw+fJjt27fb1h6EyzeBPD09cXV15ZFHHmHFihWkpaWh0+lsT4g7UlRUZDcKYezYsfj7+7fJqMzGKCkpsftckZGRDv8GACEhITz99NO210uXLmXTpk22Gya7d+8mLS3Nbn/NWZtZtA7r9+Hh4dFgnWypw4cPc/LkScaNG2c3Ki8kJITf/e53TdrX+PHjHV5ER0dHo9PpePfdd9m4cSMjRowgICCgxWUX/3P33XdTU1NDZWUlJ06caNY+/P39ueuuu3jyySfp1KlTo7eLjo62iy0tUV8dcqQp8U9cG9nZ2aSkpHDq1ClmzJjBwIEDgcs33N977z0eeOABzpw5Q3p6OuXl5WzevJm77rrLYTy4sl5NnjwZjUbDyJEjbeduqy1btjTYASyxqeNycXHhkUceafQa3Y1th919991kZmayadMmRo0axXvvvceyZcuIjo62q6fWdk5jHkoQ187Jkyd5//33mT9/Pvv37+fw4cNkZ2fbvs/a7RVrHWpIfbHJkYbqpPVc+9///pdOnToxZcqURs1oIFrP1a5naisvL2fbtm1kZmaSl5dnS6upudZPuAshWqIx1xpNuYYQQnRs0gEshGiRvLw8tm3bRkhIiN20y43Ro0cPFixYUO/7p06lUlx8+UakWq2nR4+RaDROJCUlkZ6ezs8//8xrr73GBx98wN13383GjRspKSnhtddeQ6X63/q01dXVlJSUsGbNGj7//PN606xq3/ysQ++Le5cYnv3V2zz2+maS07MBcOrky51/2sCv+/rRwxXKQiK4fbIbG95L5NuSKugbQ49uvXj0Ng24qtAo9Lh4dsIzQIMTXJ4CGjV6dwOdfCw4aayLtNdOU6DECY8AT6o8XfhfN7UGF28fOhnccVE7SPPsjIvvCH6neYKkNYW8fwk8evSg110TGBN6hu4uOjRKC06unQjwd0KvUv5SnsufV9/5FsYGPsWiE5PorA2jp8za1mIKhcI2TbN1xK/JZEKv19umf66pqbFLUyqVDB06lEWLFhEfH49arWb8+PF4e3vXyafRaJrd0Thw4EDmz5/PiBEjWLZsGWPHjmXLli12eb788ksOHjzIxx9/bEtbunQpBw8exGw2c/bsWX73u9+xevVqkpKS6NKlC4GBgQ6P9/TTTzN27FgA27Y+Pj5s3bq1WeVvqXvvvZcXXnjB9jonJ6dR0+Q58uabbzJw4ED++c9/2tImT57c4jKKprHWq6SkJIYMGcJjjz3Wpsdz9PuAyx02+fn5BAYG2tbrbq6ioiL8/Px48cUX+c1vfoNareaOO+7A09OzRfsV9u69914MBgNLlixp8ndmMBgYPXo0r7/+ehuVrvXVF//27t3bjqW6eRUVFbFz504++OADVq9ebTc6Q61WExwczObNm9m8eTNlZWUYjUbefPNNevbs2aROV4lNN7emtMMMBgNubm6cPXuWLl264OLiAkB6ejqLFi0iJSXF1sm3ZcsWZs+efe0+iGiQi4sLXl5erFq1CoALFy5QWVnJm2++SXR0tF2na+16YP2Oa7PGpvfff581a9a0aMRuTk4Ow4cPx2Aw8OKLL+Ln50dERITD44rWV1RURGVlZaMfGLl48SLPPvus7RoRLn+HI0aMaMtiCiGEEKIFpANYCNEioaGhJCQkNLuDpCGjR2/FYLh809Fk8iQj4xaqqi5fnP7www8899xzVFRU2G3j4+PDli1b7C5icnJyiIuLq3OhcmWa1YMPPthwwbRuMHQmy95PwFz9y0hLhQKNzgXtL1HVqcsA+j/6AV9Pq8ECl9fyVarQUAM6PRqlB50f68GwagVq+GXKZW/63vsQvcdbUOhAo7gyTYtGMZRJywZhUal+CeAqIICYmc9To1Ch1DhK06CmP/clfs1dZgs1AEolKo0G5bQaVE5a1GoLgbf3ZnmsAp1eg6NBysPujGHI4L54N/zXEY1gsVgoLS3FycmJmpoaqqqqcHJyoqysDJ1Oh1arRa1W26VZ8wUFBbFhwwYef/xxzp07x3PPPVcnX0VFBQqF4uoFaQMFBQVMnDiRl19+menTp+Pv78/EiRPtpmpvzLYdxbx58+jXr59tzUxx/bHWqwULFrTruqWpqam88MILbN68ud5pxRsrKSmJjIwM/vnPf7J+/XoSEhI4d+6c1NM2MGzYMNavX4+zs3OTtps+fXqzp+PvKKzxT0YBt4+kpCQOHDjgsP55eXmxfv1626irb775hhdeeIHPPvvMNmVrY6WmpjJ37lw2bdoksekmd7V2mLVd99hjj/Hpp58SHBx8jUsommvYsGFs377d9nrZsmVkZGSQlJRUJ74UFhba6sEdd9xRZ1/W2LRhw4YmnxuvZD3PzJw5k3fffZcHHniAV155xeFxReuzxux//etf7V0UIYQQQrQR6QAWQrRIVlYWKSkpTJo0qclrKWZmZjJr1qx633dxOYFGc3kUo8WST0nJAmpqNOTm5hIeHs4DDzxAYmKi3TZFRUU88sgjdqORTSYTRUVFLFmyhLfffrveNKuMjIyGpzpRKECtx1ld/1TRCqUatc4Vtwb6xZU6FRr7FNRa3RWB+co0NVrn2jkUgAKN3ukqaWq0zm7UGaNdq3xKjRq15or3y3MoO7ud9acmM/T2HgwMUjvsHBZNo1Ao0Ov1tmmb1Wo1FRUV6PV6qqqqbKOAa6cplUoOHDjA/Pnzqa6uJjMzk/T0dEpLS3nxxRft8llHFzeXp6cn77//PmFhYQ7fnzJlCn5+fowfP96WlpWVRUREBAaDgZUrV/LRRx+xfPlywsLCWLlyJQaDgfnz57Nx40YWLlzI888/z/vvv89HH33EypUrAXB1dWXhwoUMHjyY/fv3N7v8zWUtX+3PNWHChDprcVqlpaXZ5b3tttuYP39+g/uzrqt8pbVr13Ls2LEGZ0UQzWOxWDAajSxdupR3333X7r0FCxY4rM/W77KwsJA5c+bw5JNPEhUV1aJyDB48mMWLFzNr1izbWmthYWG8//77TR4dN2HCBAwGA/fcc4/tdX31VLSMWq1u1lrRbfFgHPwvPl8ZOxMTE4mKimr09PnWej9t2jSWLVvWYPw7fPiw3bYSr64Nk8nE7t2768wcERUVxYIFC+zqpZOTE0qlEldXV9RqdZ3vqKHv13ruldh042tpO0yn06HRaCgrK8PZ2dk2YjwqKorExERmz55tq0OOpoBOS0tj5cqVJCYmylrA15h12SYrnU5nd35buHAhYWFhxMfH12nLQ93zTEOxqSmeffZZNm7cyH333YerqyuLFy9m8ODBLfy0orGsMbsx1zP1xQ3rfRVHam/75JNPtlqbWgjRMmvXrmXXrl12afHx8cTHx19124buBbXmtbMQovVIB7AQokXc3Nzo2bMnGs2VPYcNu/POO8nKymLdunVMnDixnmmebq2T8u9//5vAwEAGDBjAsWPHeOGFF4iIiAAgIiKCJUuWODze/fff36g0gHHjxjFs2LDGf5gbUjGn05JJ+zqZ/56pgVsm0atHVzq37CFv8QuLxUJ1dbVtvd8r1/FVqVQoFApb2vvvv0+XLl2oqqriu+++IyEhgXHjxmGxWAgODq6zfnBzRp1NnToVX19f4PJNodoPQYSHh/Pcc8/h5uYGQHBwMHFxcbabfFbdunWzbZuXl0doaCjdunWz7atPnz4YjUby8vLq5IPL09PFxMTg6urKiBEj6NOnz1XLXV++2mWu/dnc3Nx47rnnCA8Pr5PP398fo9FoF4/i4uIcjnAZMWJEnbgVFRVlVxbr562db/To0URFReHr62v3Nw0NDbX9v2hd1u+8tLS0zns+Pj4O67P1uzQajcTGxjqc3rB2vaqtvjrp5eVFTEwMOTk5trJ069aNW265pd4yW+vplWlXlrm+eiquP/XVKytHsdPZ2blO7GxsHaqpqUGn0zmMV9Z6VVNTI/GqHTg6z8DluHGlK8/TV35HDX2/ADExMeTm5trFJkcPQ0ps6lgaatNYOWrntKQd5ugY1vNb7Tpk3V/tdpiPjw+xsbFt9oCMaLwrv99BgwbZzj1arfaq55nmxlIHkoIAACAASURBVKYr02q3vWvXP3FtNNQGtrra9RtcXss5PDwcT0/PBretr00thLh2pk6dyqlTp+qkW3/TTW3rWVnvBcnvXIiOR/Hjjz9arFOlms1mKisr8fPzo6KigkOHDrFnzx7Onz/P888/T6dOndq5uEJcv6qrqzl//jwGgwGFQsGpU6fYuXMnhw4dYsqUKbbp9RQKBa6urraOnKqqKsrKymz7OXLkCLt37yY7O5s//elP7f67vHjxIllZWYSHhzd5DeD9+/fzxhtv0LVr10avOfbxxx/j7+/PkCFDKC8vZ8mSJRgMsiht67vA0ZQv2b55J/81hnPXnBkMD3LHt/5Bzze1iooKqqurcXJywmg0YrFcnho8JyeHb7/9lvT0dKZOnYpKpeLixYvccsstqNVq1Go1FovFrgNYpVKxePFivv/+e9auXcvmzZt55ZVXGD9+PHfddRerVq3iV7/6FWPGjCEgIKDOthaLBbPZTE1NDa6urpSXl2M2m9v5LyRaory8nB07djBgwIBGr9ElhLg6a5urqKgIrVZrm07/anJycmxtuPvuu4/IyMhmbVu7/XcjyMnJIT09ndjYWLv1JIUQLWNdFqR2G/NG9N///pdOnTrZ3XQWQrScs7Mz1dXVVFZWtndR7Mg1jhBtw3qN05HuBck5Xoi20dA5Xq1Wc+nSJRkBLIRomby8PJKTkwkJCWlyB3BkZCSvvfYaEyZMIC8vr9Hb5eTkYDQaeeedd5paXNFoBnqMeJgeIx7m0fYuyg1IoVDYpmm2jvg1mUzo9Xrb9M8lJSXs27ePZcuWUV5ejkajITAwkL/85S/ExMTg7e3NPffcU2dbpVKJRqPpcBf4QgghhBBCCCGEEEIIIa4N6QAWQrRIaGgoCQkJTe78tfLx8WHr1q1NfppdpVI163hCdAQWi4XS0lKcnJyoqamhqqrKNnpMp9Oh1WpJTU1lxowZfPbZZ3Tr1o0VK1bwxz/+kTfeeMO2hjBQZ9uamhoqKipQKBTt/CmFEEIIIYQQQgghhBBCtAfpABZCtEhWVhYpKSlMmjSpWev1KJVKWedH3HSsHbjWdXvVajUVFRXo9XqqqqowmUwMHjyYxYsX07NnT5RKJSaTCaPRiJOTE5988gkffvghBQUFTJ061W5bpVJpG10shBBCCCGEEEIIIYQQ4uYjHcBCiBZxc3OjZ8+eaDSa9i6KENcNi8VCdXW1ba3v2uv4KpVKbr/9dvr160dMTAwWiwWFQsHtt9+OSqXitddeY+bMmZw9exYfH58628LlNceFEEI0XnZ2NpcuXWrUOlmlpaWttq0QQgghhBBCCCFEW5AOYCFEi6jVatzd3WW6WSGaqKamBrVajcViqdOJO2zYMCwWC0ql0i6tqKiI3//+93h6ehIcHEzv3r3rbGvdn7hxqNVqunbtiru7uzxsI0QrsrZdsrKyyMzMJC8vr9HbVldXU1NTQ1ZWFmfPnm3WtjcaZ2dngoKC0Ov1EquEaEU3y9I3fn5+uLq6SvwQopV11Hs1co0jRNvoiL95OccL0TYa83uXDmAhRIvk5eWRnJxMSEhIs9cBrs1oNJKdnd2ovCqViuDgYNRqdZO3vRovLy+8vLxaZV9CXEmhUNimaVYqlahUKkwmE3q9vsE0g8GAr68vf/vb33jjjTe4/fbbbdND186n0WiorKxs748pWolWqyUqKqpDXsgJcb2zWCwcPnyYo0ePNnlbg8HA8ePHm3Vcg8HQKu2mjsTT05MuXbq0dzGEuCHdiA+NXKl379626zohROvqiA8IyzWOEG2now0MkHO8EG3nar91+eUJIVokNDSUhISEVruJuXPnTiZNmtSovP7+/uzYsQN/f/8mb3s1c+fOZd68ea2yLyGuZLFYKC0txcnJiZqaGqqqqnBycqKsrAydTldv2tChQ9m3bx+lpaUYDAYAh/kqKirkQvoGYq0vQoi2MWbMGO68885rftwb7SZIdXU1RqOxvYshhLhOVVRUtHcRhBDXkFzjCHHzkHO8EO3nxrrrIIS45rKyskhOTubBBx/E1dW1RftKSkoiNTWVjRs3XjVvamoqb731lt1TLmazGaNRB7wNeNfKXQA8DswBhjWQZjUPk8nUwNFNwCH+37y/szX1R34C9O7eDH/6bSYP8SbUcNXiN17hbv69Zg97T7kS9cfHGekLTjfHLHA3hcrKSlsdLi8vp6am5qppKpUKFxcXzGZzg/mEEEI0jkxFJoQQQgghhBBCiBuNdAALIVrEzc2NXr16tcrN01OnTpGTk8OgQYNYvnw5xcXFdfI88sgjnD17ltLSUhYsWIC7u/sVObRc7tANqJWW/Ut6PyCugTSrhqZ+LqH80o9sW76K7y50wfOW8Yz3BlChObiN7JDheBgC7LqfHSvmdNr3ZJ01oo0bz0AP0KkcpOn86Nq3P+bOOro6g0oGdV7X/P398fX1Ra/XO3zf0e+oJWkyClgIIYQQQgghhBBCCCFuPtIBLIRoEbVajbu7e4s7mnbs2AFATEwMNTU15ObmcuHChTr5ysvLSU1N5YcffmDJkiUO9lQOfA7UHoZ74Zf0bwFjA2lW54BIxwU1l1Cen8GmdSfwfeoRxt8fw62doaq0lJ+/+IIqTRXmRn1iIzkZ+/j++3xcBo2njzvoHKW5htFvZBj9GrVP0dF5eXld05FmVVVVN8WacUIIIYQQQgghhBBCCCH+RzqAhRAtkpeXR3JyMiEhIS1aB/i1114jMjKShIQEsrOzmTVrlt37KpWK4OBgzp8/T2FhIaWlpfz8888ABAQE2KafVqlKCAp6zW5dPbPZTFZWCX5+a3Fx+aLeNKvs7Oz6C2oyUVNSToH/GIb36kyIz+VkjYsLfeLja2U0U20uo+h0HiXVNZgBpdYJJ4Mffm5QUZhLYWE+eReLcD51jGMaA/6cuyLNlzAfFRhNVFQocO7ijp4Kis+VYVFWU6OtorCwDACthy8Gdzc8nFRADVDBxXMFXCqtoBJQKJW4GgxUVypxdtHj7qFDaa6k5Hw2F8qrMdWo0Tq5Yejsg5salDJwtE2YzWbM5sY9IiCEEEIIIYQQQgghhBBCNId0AAshWiQ0NJSEhIQWdf7WtnPnTiZNmlQn3d/fnx07djB79my++OILqquriYy8PEr3k08+YezYsQD4+PiwdetW/P39bdvm5OQQGxvLsmXLbPkcpVk5Or6NkxNqH2+6/bSF0ydiyRrYk86ejjJewJifzIqxz7E+p4gzgCEillufWM7KiZC2Yj7vfrSNr7Jq4OstLL3naaYXricrI+OXtK9Zes+rfDLLAF/+zPcHtdz2yTSi2ccns3dhcj9PcfczvPzyNwD0mr6CmdPuZdpQTy6vUbyPT2b/hdVbvuMA4Ozuzt1PP01hpjtxdwzlwWkRuF3M4PM58azak8/hC4FExE7kiZWLmNgFXOTsIIQQQgghhBBCCCGEEEJcl+QWvxCiRbKyskhOTubBBx+0jcJtioKCAh5//HHGjx/P6NGjcXV1ZePGjXXyabVaPD09KS8vZ+TIkQQGBvLJJ5/whz/8gffff5/z58/j5eVFUVER06dPt+uQNplMFBUVsWjRIlatWlVvmtWhQ4eIjo52XGCFAVfPW0lYfpJ/fPI6C1K3M/juibx0f69amc5yPHU/X778E6Gvv8vrbjqcKCb/xEkyk1fy9ZA/0nfyHKbQlaCMi+jjn2RkRFe61wzkwKef/5L2FCMjejC02wn2mKowlSuoBqCaqvJd/DvXh0594tn4+QzIS+bD1XtI/48nu7vHMMCSxurHl/Bz8CQe+NufWRgI1RUXyd2xmFVFt3G2ajBl2Uc5n/wv/ub2O+IXRTAg2AWlvhOuNXDtJigWQgghhBBCCCGEEEIIIURrkw5gIUSLuLm5ER4e3qx1TTMzM1mxYgVbt26lurraNqVzfdavX0+3bt0wGo1UVFQwZcoUfvzxR7799lvCw8Px8vJCr9dzxx134O7ubtuuuLiYzMxMoqKiiIiIqDfNKj8/v4FSaFHr/QkdNZ6xZn/8jp4iZ987PPedGwGx07k3MoCQmtOcSU/mw5RUugbkEeCqw5kKLp3L4tQPZzjx/e/pfUco3bqFcr4oH5ehwxneFVzVWi7sy/gl7bZf0s44KIMPgd360y9uOHEDOkGJMz9uTSK7soDCwkLK8vfx6cnOxN0fTdxdQ+lnAHNZIdkV/dmc5YYToFIrcdJD9ZGD7DUEEhQeQczgLqjLQK1s5BcorjtVVVUcP36cqqqq9i6KEB1ep06dCAsLo7Ky0pZWXFzM6dOn27FUQgghhBBCCCGEEEI45uvrS5cuXQDpABZCtJBarcbV1RWFQsGxY8dwdnbG2dmZ06dP07t3b7KyshymHT9+nAMHDnD8+HFuueUWSkpKSE9Pv+rxwsPDAaioqCAgIICsrCy7ziylUomvry8Gg8GWptfrUSqVGAwG29TQjtKsdDpdw4VQasGjHzGT+jH42Hb2pnzBP3f8yJl/f013z7G4ORVRUlLAkSB3gosKuFSi5BKA0o2AYbcQ5KLGSWmhonF/YgdC6N29F7cO6gyYwSOILn7OmNyAslLM2bn82H0kD4f5EfLLn0Gt1RE0YBiBX5fiBmjcO2PoP5rJff/NkfKTHNxpwnKxJyEDYunjCq0zobdoqfLycrZt20ZQUBDBwcF4eHi0aH9ms5lTp05x/vx5u04tIYQ9f39/+vXrh1arxWQyYbFYAGzrz1+8eJHq6up2LqUQQgghhBBCCCGEEP8TGRkpHcBCiNaRl5dHSkoK3bt357vvvsPf3x9/f/+rpr377rtcvHiROXPmNOl4iYmJdOvWjd69e7Nx40YWLlzIxYsXbe+XlJTw+uuvo1b/L7yZzWZKSkr46KOP+PLLL+tNs8rOzq6/ADVVmE2lnC9R4+muxzUsjlFhQ4m+7zAf//4vnDwZgW+oFrVfGIHD72Lhgvvo6eeCTg3mykoqi4vB0xOd6jzfYaamxoSpCn7pWwCHaU2gVqNwccbdzYLGbLm8HLC2hprqSkryCyitVGIALCoDer9RPL7qPnQFKaxf/jYf//XfBPxxGH+OUaN1UjTj4KI1mc1msrOz+cMf/sCYMWN46KGHGDJkSKvs+9y5cxQXF9v9TjoijUaDVqvl9OnTuLm5Xf3hDHHT0ul0mM1mcnNz8fLyQqls2VQGYWFhhIWFOXzPbDZz/PhxgBYfRwghhBBCCCGEEEKI1lBVVUW3bt1srzv2nV8hRIcXGhpKQkICWq2WX//61yiVShQKxVXTDh06xMsvv8yMGTOadLzKykoyMjIoKCjg1VdfRa/X273v4+PD1q1b7Ub15uTkEBsby7Jlyxg7dmy9aVaTJk2qvwDl57h4/D/M+SiQWVOHcmtfn7p5grrhf3YPw79YwLsjRvDYKBf6+sCFo0c5sG4dPPssgzwAciktP8X5c1AdxC+L7zpKawKDF3qPPoxNmMfO7sF06hzM2NByykuO8vlrK9mdcxext8ZQfu4cp3bs4OzEifTzjiVuzDGqDQf59Gw25uouyOmh/RUUFJCamkplZSVr166la9eurdYBDNC5c2cCAwNbbX9tITAwkJ49exIbG8uvf/1r+vXr195FEh1U//79OXv2LDNmzGDu3LktHi3fuXPnq+YJCQmxm21CCCGEEEIIIYQQQoj2cuzYMbvBCnKHXwjRIllZWSQnJ/Pggw/i6upqS1epVABotVqHaWq1mt69e/Poo4/Wu+8TJ05QXFwMXJ5qulevXmg0GrZu3cqlS5cwmUy8/PLLTJ06lXHjxpGRkUFRURHTp0+3O67JZKKoqIhFixaxatWqetOsDh06RHR0tONC6f1wD4zlT4M/4+1X/8HcrCKgBo2Tnl53zuWBAf2I8NCgHHwnj72Yy19XPMzMN6uo0YDepychwx/mj0o9HugJ7NadTnt28u7ce9g17mleje9PUJ20Jo7EVXji5hXLU8seZuXqt3lt46u84uSM3imAuDvvIWBPF3wAvZ8O7WAF638zibculJJX7E7nvrdx/yu+ODupmnZM0SaOHj3K8uXLMRqNmM1mTpw4weHDh+usWd1c1unSW2t/bcHZ2RmLxYLZbAage/fuBAUFtXOpREdkMBjIzc3FbDajVCrp168fXl5ezd6fs7PzVfMolUqpk0IIIYQQQgghhBCiXSkUCvR6PevWrbNLlw5gIUSLuLm5ER4ejkbT1KGq4O7uzsCBA+t9f8iQdBSKn6y5qaq6B3Dn4MGDpKen849//IO0tDSeffZZunXrRkZGBnq9njvuuAN3d3fbfoqLi8nMzCQqKsrW2eUozSo/P7/+Qquc0LoH0y96OLebfOmee7mDWqN3JWzEUCICXXHXAH4R9B3/MFNrvuNcmYkKQO/VlS6Rfems06BFiVfESGImuVPZvwzCuuDn7uYgzQm/Ow14DVASiBo1YQx7RE+Nnx+XZ/JXAp70Gf9rAp188XDXotYHEDpqCveZ9xN+ppAS9GjVbgwJOcZ/01WUA0onD9xDhvCrMSV4Gysoxo/O3fsw3N8JmWS3/Z0/f57MzEyOHTtmS9u7dy/dunVr1Q5brVaLt7d3q+2vtanVai5dumR77ezs3KHLK9rPldODu7u7X5O6InVSCCGEEEIIIYQQQrQnhUKBq6trndlSpQNYCNEiarUaV1dXFIqmrxlbUFDAN998U+/7XbvuwtX1KABmsysnT4ZjNrtx4sQJqqqquHDhAjU1NXbbWEc11p6WU6/Xo1QqMRgMtqmhHaVZXXWdUbUegmK4f2pM/Xk0nXDuciv3JdxabxYn/3709+9H/ztrpzpI8wkh1PYiiEH31x5tpgQ8CI0Z9ctrM1UVpZw+WEW3EfcyyMeAGxWYLh0n880vqFLegtrDDSec0btGEPNYBA18CtFOfvjhB7Zv326Xdvz4cXbv3k12djZ+fn62EfVCCCGEEEIIIYQQQgghRG3SASyEaJG8vDxSUlLo3r273bTLV+Pl5UVZWRkvvfQSnTt3bqAzq2ut/99Afn4+Wq2W6Oho7r//fsrLy3FxcQHAxcUFX19fVqxYUWcvvr6+bNy4kY0bNzaYVrt81ycTVWXZHFj9KRXjYunSO4QuFFJS8F+S1h7F4+6J9Avrgqxa2XGVl5eTmprK1q1bUalUdO3alby8PMrKyjh//jxff/01EydOtNV7IYQQQgghhBBCCCGEEKI26QAWQrRIaGgoCQkJTer8BXjsscfw8/MjISGBV199tdEdrn/5y18ICwujV69evPrqq3z99dd069YNgJiYGPbv39/kz+BIUz9Px+GEk1tX7vtDCPNn/YlFu46QjQWNmye9fp/ES1MjGd7Do70LKRqQkZHBqVOnAPD29mb9+vU8//zzfPPNN/z888+8/vrrjB49WjqAhRBCCCGEEEIIIYQQQjgkHcBCiBbJysoiOTmZBx98EFdX10Zvp9VqGTlyJO+99x6JiYkUFxc3arsTJ05w+vRpLBYLa9asoWvXrqjVl0OZdTrqm5sChdoFTfDdPLp0EPdeLKUSUKg0uHbtS5ifKxpV06frFtfOJ598ws6dOwkLC2P69On4+voyefJkKioq2LVrF0ajkb1793LbbbddxyPVhbgxrF27lu+//972ev78+URHR7djicS1tnDhQsLCwoiPj7dLX7t2LWvXrrW9bqhu7N27l0WLFtlex8fH19mfuLE1VF8KCwuZPXs2RUVFAERFRbFgwYJ697Vw4ULS0tIA8PT0ZNmyZdJeuAlZ68GV9UVik2gJR+e82jHHYDDwxhtv1BtzmlL/xI2pdn2xstaDpsScoqIiZs2a1ehzo7gxNdRGakp7SGLTzevKOlRbc2JTU9vt4vrUUHzpiPVFOoCFEC3i5uZGeHg4Go2mydt6e3szatQocnNzMRqNTdq2e/fuDBs2rMnHvCkoVODkT+hA/1prB4uOrqqqiuPHj3P48GEKCgro3bs348aNw8nJiWHDhpGWlsauXbsoLS3lX//6F4GBgXJDV4h2tHPnTnx9fRkzZowt7T//+Q9Go5FRo0Y1sKW4ERQXF/O3v/2NDRs2MHnyZLv3PvzwQ86dO9eourFt2zZSU1Pt8mZlZfHhhx/y0EMPte2HEB1CQ/WlS5curF27lsjISNtyKRUVFbzyyiskJCTg7u5u28ZaJ52dnW37qq6uZvny5cTHxxMeHn5tP5hoFyUlJaxatcpWD2rXly+++EJik2gWa72qfc67sq5BwzGnKedGceM6fPiwbTCAla+vb5NizpEjRxyeG5cuXcoTTzxhd24UNy5H9aBbt25Nbg9JbLq5mUwm0tLSuP322211w1qHioqKWiU2OWq3i+vT1eLLuXPnOmR9kQ5gIUSLWEfdKhTNG1Xq6urKY4891sqlEuL6U15ezvr16zl37hyBgYEMHjyYkJAQAAICAujfvz+9evXip59+Yvv27UycOJGwsDA8PGRKbyHaw/fff098fDxPPfWULW3y5MloNBq5WXATqKmpIT8/n8rKyjrvbd68mYEDBzaqbuzbt4/MzEw+/vhjW9rSpUvZvHmzdLLcJBqqLyaTiU8++YSUlBT8/f0B2LJlC7Nnz2batGl2NwasD4gtW7aMsWPHApCTk8OIESO49dZbpQP4JlFdXU1+fj4PPfQQAwYMsKsvEptEc1njS25ubp202jEnNzeXuLg4hzGnKfVP3NiioqLs6gHAunXrGh1zTp48ybp169i+fbvduXHWrFk8/PDD0slyE8jMzGTHjh2UlZUxZ84cOnXqZHsvJyenSe0hiU03NycnJ8aPH29rN8Hl+vLBBx8ATWsPnTx5stHtdnF9utr1Vnp6eoesL9IBLIRokby8PFJSUujevXuHXTfXbK7h9OmLmM01tjS1WklwcCfUamU7lkyIy8xmM3l5eXzwwQecP3+eUaNG0bdvX44ePWrL4+PjQ3R0ND/99BMAaWlp9OrVi6FDh7ZXsYUQjVRYWFhnWilPT0+7UfzZ2dmUlpbi4uJCQEDAtS6iaKJOnTrx2muvcfbs2Wt2TKPRSH5+Pl27diUvL89hfbHWNZVKRVBQkG2ZDNFx+fv74+npec2Pm52djU6nQ6fTkZOTYyuLdTkVs9nMmTNnMJvNdeKV6LissQkux4Pi4mJCQkLaNBY0JTap1Wq7JXxEx2c0Gjlz5gxdu3Zt9LJNLVVYWEhlZSW+vr71xiFpN12/CgsLOXr06DWJB9ZzmY+PD5WVlQ7jkNFodHgeFB3Xxo0b2b17N4mJieTn55Ofn39N2ioSm248tdtNYH/Oc3FxabPjSmwSTdHY+pKbm4uzszNGoxFfX1/b9tLzIYRokdDQUBISEjr0iSg/v5QxY9YQGfmu7d+YMWvIzy9t76IJAUBBQQF79uyxjSTbvn07Tz/9NHFxcbZ/06dP56OPPrJt89FHH7F9+/b2KrIQogmSkpLsfs9xcXEkJSXZ5Zk7dy5xcXHMnTu3nUopOro9e/YwYcIECgoK6q0v1rpmzSc6vpdffpnp06df8+POnTuXpKQk9uzZY4tLe/bssb1fUFDAhAkTHMYrcX1ISkpi48aNfPbZZ216U1xi041tz549PProo7zzzjvXbAmmpKQk5s6d22AcknbT9etaxgNrHdqzZ0+9x63vPCg6ttTU1AavrdqCNTYVFhZKbLpB7dmzh8cee6zNz3kSm0RTNLa+xMbGMnToUL799lu77eWxSyFEi5w+fZqUlBQefPDBDtkJnJp6hpde2kli4mhedtfSC+gJ/KXYxK8f3cjr84YzbFjX9i6muMkdPXqUN954g5KSEiZOnMjIkSMJCgqqk6+oqIi0tDSSkpIwGo2cOHGCzMxM+vTp0w6lFkI01gMPPIBCoeDNN99k+fLleHp6smvXLl588UWefvppnnnmGUaNGsWjjz7KsWPHeOihh3jjjTdkxJ2wExkZyUsvvcQzzzzD2LFjbfXlN7/5DcuXL+ett95Cp9Oxbt06jEYjzzzzDHPmzCE6Orq9iy4aoNfrbf9fWFjIrFmzGDNmDCNHjiQzM7PNjvv888/z5ZdfsmnTJtatWwfAp59+Sl5eHmFhYSQmJvLSSy/h6upqi1d//vOf26w8onW9+OKLfPbZZ/Tp06dNR7BA/bHJei6T2HR9M5vNlJeX4+TkdM1Gbj/wwAN4eXnxzDPP1IlDTz31FLNmzZJ203VqwYIFtql2a8eDtmIwGHj77bdZs2YN/v7+deLQsWPHSEtLq3MenDp1apuVSbSOyMhIFixYYHttjREzZsxos2NaY9PTTz9dJzbJNd2N4Vqd8yQ2XZ88PT354IMPWLNmDW+99RZweWnLN954g6ioKNLT09vkuI2tL59++il6vZ7XX3+dI0eO2NYilg5gIUSLuLu7Ex4ejkajaZX9ZWZm8s9//rPRx549e3aDa6D6+bkQe3cvvh3RjXGuWqqAEmCu0cSy7BIK/dr2hkjbKqH80km+WXYcvweiCekTgE97F+m6V0mlMZsD6/7FtyeNqHuPJipmNLe14TMC58+fJzMzk+PHjwMwbNgwxowZ43A6yNLSUnx8fPj4448xGo2kpaWxadMm6QAWooMLCgqid+/eaLVahg4dir+/P7t27eLHH39Ep9MxcuRIsrKy6Nq1K7GxsVgsFrtOISHg8gXngAEDSE9PZ/r06dx2222UlJSwb98+TCYTQ4YMISMjgxMnTjBhwgRycnLspn4SHZ/JZGLfvn3Ex8cTFBTUph3AERERfPnll5w/f57bbrsNgLfeeoszZ84wbNgwfvWrX7F7927i4+MZOXIk+fn5bVYW0fqGDBmCt7c3FRUVLF26lCeeeKLNjiWx6ca1bds29u3bxwsvvHBN1y4MCgrCz8+P9PR0BgwYYNdu0uv10m66jkVERNj+Pycnh/T09DrLpLQmnU5HVFQUiYmJ+Pv7c9ttt9kdt0ePHuTm5rJr1y6eeOIJLl26hI+P3FW5Hnh6etrayZHAxgAAIABJREFUL4AtRrSlhmKTXNOJpmhsbNq5cydPPvmkxKYOorKykuTkZIKCgujZsycA1dXV7N69m+Dg4DY7blPqy3PPPUdERAQGg8G2vXQACyFaRK1W4+rqikKhaPG+MjIy+Oabb8jNzb1q3nPnznH06FFmzJiBh4cHGRmQkWGfp18/8OzniVeoJz8CATtg1zk4CfwOLUq3SHbshZK9l/M7OcHo0eDsfLWjVwP5/LwjnRPnCikCVFonukaOpre/MwZFAflnzvDDD8V0Hh5NsEGPa5tE23IqS4+x890dhEd2x9DcDuDysxzPPEf2JS3+0YMIdgZNqy8QUE7B8VMUFFWg7m1/DLMxnwtnDrHT2J3oMD+6GH5pINdUQdlpDuwtRuHrR9d+XWjz5yYrLlCW9V/Wbvuewiot3fyNlFW17SF/+OEHtm/fjkajoV+/fkRERNS7FqCLiws9e/YkKiqK1NRUjh8/TmpqKtnZ2fj5+aFSqdq2sEKIVufi4sJvf/tb3nzzTfbt24dOp+O3v/1texdLXIfGjRtHdXU1e/bsITk5mcmTJ+Pk5NTexRKNlJ2dTXJyMqNGjWr3NeNCQkKYNm0aixcvJiUlhdjYWKKiotq1TKJpxo0bB8CWLVuYPXs2Dz/8cLuWxRqbUlJSJDZdR/bt28c333zD008/zb///W+ys7PRaDTs2rWLsLCwdinT/2fvvsOjKtYHjn+3b5LNpndSCZAQSiihhN6kC1IUCwj3KoiCiMpV8HoBvResFEGvlPuTIjZAQBQCKiAIiBCpoQkhISEhvWeT3ZTfHyFrQhI6RvT9PE8e3Tlzzsw5O8w5yXtmRp6bxJ3Url07dDodS5cu5auvvqJnz571fg8W9ybpm+59MTExXLhwgUGDBtX7c4r0TX9MBQUFrFixgvnz59O/f3+g4mWmHj16/G7LZNSmsr0sW7aML7/8Eq1Wi4eHh3W7BICFELclNTWVnTt3EhQUhFarva1jrV+/nujoaDZs2EB8fDwlJSU18vj4+FBUVMTWrVtZunSpNeC1fn0hs2cXVslpZNJMLe2awzJgHjDjHdj1dSFQyKQrud615tfi5WXk0KHrBYBLKC3JIjP+OzYv/oTt0eeJ04De3pXOExvzt/4NaW6byMXo71i9MJbIgOYY7e5WAPhWlGDKzqWouBSFsxtGNSjzznI4aie7fzXSpUkrvPV3IwCcx4U9X7Hv0CXKJzbj743VaJQVLw2YLv/KqQ3v8o/EEbwz4T7cnLzRApQWQdJ2Vs5LxLZLNx75HQLAZdnJ5J7YzdfeE1j0eAcGNr+7b9glJSWxfft2oqKisLe3p2/fvpSVlZGRkVHnNEF6vZ5+/foRGxtLdnY2KSkpREVF0a5dOwICAv6QU7ELIepWUlJCQkIC48aN45NPPmHVqlX4+Pjg6+v7u021KP4ckpKS6NSpE46Ojrz22mt4eHjQtGlTuS/cAzIyMtizZw9r1qxh1apVWCwWMjIy6q0++fn5ZGVl8cYbbzBt2jRyc3NxcnKSPzzdYzIyMsjNzSUwMLBe7ydV+6bXX38dd3d36ZvuEc7OzhQWFvLmm28CFd9lYmIirq6uvPTSS/VSJ3lu+nPIz88nISEBX1/fuz5N/bVkZGTg5ubGrFmzGDNmDBqNht69e8uUveKmSd9079u8eTNHjhzhs88+q++qWPum2bNnM3r0aOmbxDVVtpeZM2cyduxYjEYjoaGh1u13/E/8Qoi/loYNGzJx4sQ7+gt8Wloa/fr1o02bNjV+du/ezdKlS9mwYQNRUVFVpsCIBpZW+YlnCbABWA2MBvbUmq/yZ9sN1i6LvLTvWdjvJc6F/J3xG6KJjo5mx6a13P/rJ6Sl/0qCQ3PChz3Lf7+dx9iWTvj8oV5wT+PEV6v49M2FbEwCUyng2pUh017hzQ+fZag32NyVQaSuODgXge4Uu39Oori41LrFVGhHxkUv7iv9mSzSSajcUFoKly5yoVUQ2tAAQms97p1lMhWSdjmBxj4eGG3v/hc3ffp0VqxYAUBeXh7vvvsuI0aMsKbVJi8vj3feeYezZ88CcPbsWaZPn859993H/v3773qdhRB3VkZGBsOHD2f//v2MHTuWwYMHM3z4cNLT0+u7auIeU3lPiYyMZNmyZUyYMEHuC/eIFStWsHnzZtatW4eLi0u154P6sH//fms/NHfuXKCifYl7y9Xtqr5U7ZuWLFkifdM9ZOzYsezatcv6ExkZydixY639Qn1IT0+X56Y/gf379zNhwgSWLFlSr6OmVqxYwfTp03FxcWHdunVs3ry5Xu+/4t4lv9OJO6myb3J2dpa+SVxXZXtxc3Nj69atqFQqTp48ad0ur6AIIW5LfHw8O3fu5KGHHrqtIPD06dPR6XTMnTvXuqi62Wyuka9Zs2b8/PPPWCyWam+Kjh3bnB49fElPhwkTICPDnUeBjsBzwHxgLrCfUujogcvcXiyhYgTw/hXAiuvO+1zBVEhJWgbnvB+iZ7vGtG5swGADtno97cb/nXJ3d2wUKlQaFTZ3ZlnkO6ycUosFS7GZkjIoB1Cq0ejU3N3qKvH1b4SXRxLH9hwk4X437AxqbEgkozydY8q23O+1hVMJBcS5QMMGYDYXceLANhp6t6NxgB+/y+TG5eWUl5ejUiruyLTm1/PSSy/x5JNP1kj38/Orcx8nJyeWL19e67+PqmsqCSFqWrNmDZ988on187/+9S/OnTtXI619+/bXPdaIESOIj4+3TrMJMHLkSHr27FnnPpmZmYwZMwatVkuXLl3417/+hZOTEx9++CFr1qxhwYIFBAcH8+GHH1Zbs0X88WRkZPDcc89x4MABYmJiKC4uZubMmUBFG/rqq6/qbBuV+06aNIlHHnkET0/Pankr28bVDhw4wD//+U/ryNA1a9awePFia7t69NFHuXz5MkOGDMHOzo65c+fSpk2bu3kZxB0we/Zs1q1bR35+Pg8++CAAJ0+eJDQ0lPbt27NgwQKee+458vPzAQgODmbVqlXW5SLWrFnDuXPnePnll1m1apW1XQAYDAYWLFhQ6/TNleWGhYXVaM/JycnMmTOHKVOmkJ+fT5cuXepttJ+4cQcOHOC1116zfu7SpQszZsyw/s70e/dNGRkZNfomg8EgfdM9RKvVVpvlS61Wo9Vq0ev11t/Zq/Y5dnZ21fqcAwcOsHjxYhYsWHDd9ldV1WNC9X5yypQpzJkzh6+//lqem+4hlf1L5Xq/wcHBLFmyBB8fH9Rq9Q31ObNnzyY4OJj+/fuzcOHCGvfG1atX11hKqer9LTw8vFp/9dprrzFkyBB69OjB4MGDges/y4s/hmu1l9r6pqufh+5G3zR58mTpm/6EbrZvut5zeyXpm+5N1+tfwsLC6rW9DBw4EJVKhcFgoFGjRtb9JQAshLgtRqORkJAQNJrbCx+eOHGCNm3aoFAoah1hYDQamTp1KmvXrmXbtm2kpqby/PPPA/D3v/+dxMREEhISGDDgCSp/Rz0NeAHdgN1AypVjNXWxZWy3AH4CBgL2O2E7kAvMAgzLf6Gvr5G+fWtZ10itQqm3xZBTiKW4FHN5RbJSrcYpKOhKpjSSYi5wYG0KDaf2JtAhnYvbYkk4lYpbFzMbNhynsNBMgzZ9ade6Oc0LdzJ/w3FyC804hnShVWRPBofqIfswm3eZMTTwp3V7fxwoBbI5sXkXmYYGOLcOpMHV9SvOID8pms8/2sWF/CIKASe/poQPHEfvgGzOR61h27bN7DprQlP2T45GPsBTvWzheCoJCSoaPtGZAEBDAjHbdrN3WzSnrQcPoU3fTnTtG4YvFiCOH5efp9QmjyLXLLZtq8jp0WEk3du3pL1/9aC6jV9DvL0v0fCzX0mxlOAP2KTFY85JJq95JKH+5zmdV0pheiE0UFFiyeL8aTXufYx4udpc49wep3dAHNErD5HrEoRfz/Y0c6gsNYGYbbFXzq09AcRxYPk3/HzyIomASm/Au/s4hrTxxv7yLg5s+YhPt5ziFAtYfCyS+Ae707WvH645Z/lu/gaO5BaSBYATtsZwHpjam8YONrccPL+VgK1Op5N1+IS4RY0aNSIoKIiNGzfy9NNP4+7ujkKhqJF2I3x8fAgICKBZs2bWtG7dul3zBQ6dTkfPnj0xGo1ERERY+4B27dqRlpZG48aNCQgIkH/j9wC9Xk/Pnj3p0KEDAAEBAdZtTZs2JT8/H3t7e2ta1bZRua+7uzt+fn5069aNgoICa96qbaMqd3d3hg4dytChQwkJCSEtLY3HHnusWhlpaWnY29tja2tLly5d6nVaRXFj2rZti6ura7W0AQMGEBERgbOzM126dCE5OZnCwoqlTq7uIxo1aoSjo6P1+aCyLwGu2Q4qyw0ICKi1PVctt642Kf5Y3N3dGTBggPXz1d+b9E3ido0ePdo6A5dWq71un+Pu7k7Pnj3R6/XXbX9VNWrUiMceewxbW1uMRmO1frKyjNLSUnluuodU9i913ctupM9p27Ytbm5uN3RvvLrcDh06EBERgZubm7W/qizDzc3NWu71nuXFH8P12ov0TeJW9OzZk+bNm1dLk75JVHW937ecnZ3rvb3odDqSk5Or9WkSABZC3Ba1Wo3BYLjl0ZKFhYVERUURHBxM8+bNKS4uJiUlpUY+s9lMWVkZmzZtIjU1FXt7e95//33at2+Pu7s7Bw/Gc8GspmgAmK7sU0DF/zcETgHFV9J1gPOVNG+gctxyGZAOFGQXke9Ux/S/Gnt0Lo3oFb6P07/s4KvyAiJahNC9SdVp1bJJiz3BrqWnKR/fBU+HFGL3f0vUl2fRq0NJu5RMaU48ydlm4s7Fc8blEhcvJVOcE8+ZRAXp+d5EhIThlnuCPTsKcGutpUl7fxwoB3KJ3bODC26tCWxSMwBclJ9D0qmjXExOIqnQQrE5ncuXM7mYH07wZC9y83MpKMgnr7AIdUYaqblFFJfkcGn/UQ5Fa9E+0RFf0ojd9TV7th/l4Kk8iipfPMrMYY+ijFydmge6++NGAkc3recMZRDpSsblS1AYz7FkByizxce9JQ2qXkYnf9y9feiq3UBcqplQR7BLyaQkKweH8CAcfVuj2ZSL2TEVU4k9lrwLxGS0xNvBCXeHa51bC4Ina0mK+YFoZQoe3sE0a1/xfZgSD3Ik+gIn03zxLEzgcNR+TsTEEp+aQToloITELd/S0Lk/QSX5FORmkpFXTDEZZKZnk5OfTlpiFue2buD7g2lk6ksp1QNF6aiKMvjkCwMP9A+niasNNziGXAhRj9q1a0dGRgbffvstY8eOxcvLi8DAwBppN+LMmTP06dOHMWPGXDdvTEwMe/fuRalU4uLiwqBBg2qspVn1LVHxx2dnZ8e4cePq3N6uXbs6/+hz9b46nQ4/Pz969+6NjU3dyw8EBgbyzDPPVPt8dRm1pYk/tuv927+RtlaVg4MD3bt3Jyws7KbKra2Ma5Ur/niu7iNqI32TuB219VfX6sMCAwMJDAy0frazs6Nly5Z07tz5muVc3U5vtlzxx3O9exlcvw+r+p0rlUpcXV1p06bNNdenr63c2sq4Xt8p/nhupr3Utq/0TeJqdT2nSN8krna9/uVG28uN3BuTkpKIjo5m1KhR1Z7Haytj0qRJGAwGlixZUi1dAsBCiNuSmprKzp07CQoKqjY91I3Iz8/n8OHDPPXUU7z22mvWUVS1TS1WWZaNjQ1du3bF29sbi8XCqFGjWLZsGUeOaKH735h8HiipyN8tA5qcgenAeuBCPlwCzgLLgXnAB8APV45vKIGp58F9cCR1L5PlgJ1Dax7+dzJvv7KSr46c4pde9+OtDEXn5IObUYdtrZchmUtFWSSY+vPNwlZ4Fv3Ax28v4f0vYtj16Fy2W9N+ZM+P+zk6MYyu5Td1OQEoyIfL6fb0njwVB50eXfZRorf9zJIPvuDY32bQ4+GJDCs04vNLGnYvvsUoXzCoD3Gp8gBlZjAdZNP7G4lz7UvPt5/n0crBbSdW8vbCg3z5XhFBnZ6iqxrgPMdzm+DvN5o10wLh8iZmjv+KhJ8b8EvXqwLAeOLi4UTr7sdYezyHCFcDuhzIy1PTsI0atWcA+ku/kG9jR3KeD/bJJzls046Wrq74GKAgo65zW8exv80gbLAPh3eks/+HUxS0j8QGEwk7fiRR0wB1n8b4Jf3IjGe+x2/mMAY+FYI/hRRmnuebfy7i8IlgHPoNZdA4D4Jc5zKLWUwf3JTODeKI3rKW5XN34T/vG57q4kmIC5Bxisu7P+K+yatx8HDEvlcotYwXF0L8AdnZ2eHr60tCQgL29vYUFxeTm5tLYGAgavWNPxpHRUXh7OxMnz59rpt37969REVF4e7uztKlSwkJCbnmL4Tir+Xo0aNMmzaNnTt3XjPIIsSNWLx4MeHh4dcNAAtxPdI3iTtt8+bNHDly5LpBFiGuJycnh2nTpjF//nx5pha3TfomcadkZ2dL3yTuqDvxPC4BYCHEbWnYsCETJ0686eAvwO7duxk5ciQmk4mpU6eiUl1/ldeXX36Z8+fPs2fPHl555RWmTZvG5cuXAQXs8YZ+E6xDgJcsAdVHFSN/+wHFRRXpXYBFV9LeAnypWB84PR369QOFAmbMqPiplcoGvIfy7IcDefjnj/nqk3/RoVs2zZ79lDdHNadjQG07hdKsUXPGP9sWB60KDE0JahzB8Nw0bEe0xc6mMu0IqfnJJCZB6S0EgJ2coUlgGpOG9Gd/Wi7ZlFFW4o2d8zAsN3IAczEc2se+JsNo2aYrI0OrnkIPIiMuozh8pX4+AB3p36UtnUeGgqoMvNsRHvojFzzqqJ+LF83a9GbCvhMMa15AaZaKyzketPPWolW0pbnXRs6obDiZ4ET7jMvQqQeubs44AOXXOTfXrn1ov3svqn3HOURb2nOIHRuzyPNrSpveCooO7mCreSMpU9eiUimpGLNeRkmRmcaNzuPXNJy2rldVOCGO5Kxy9gx5nf90dsC3cvkWpwbYdRzKU+FzMBcXkp0LGG/4axJC1KPIyEiWLFnC8OHDeeuttzh27BiHDx9m3bp1d+0P3GPHjuWRRx6xftbr9XelHCGEEEIIIYQQQgghQALAQojbFB8fz86dO3nooYfYsWMH7u7uuLu7Xzdty5YtZGdnM2fOnJsq77vvvsPV1ZV27dqxePFiJk2axJo1a4iIiKBx447MmDEcWAIcwWJJxHIl6lloPUI2P+PBc8B8YDMV6/9CAuXl33Nl2n3M5nAgvPZKKBSg0KCz0eDRajBDPUNoeP95DnyykpPhE3Bwrm1NKxUqpQa9Tl0ReFQoUSpVaNQqtBo1CgWgVKJUKlApyymvNfhbCiSTGm8iu7btuSeJ2fEjyxcX0vW9/+Nxow32JHJ+31m2LzJxw+GG0lJKVRoUajXaqjF5lRqVSolGWU55WWWiGo1ajVarAspBoUKlUqCqY0ZwpbMrtq3a02NtKqqLWRzJ0XMZP4YqFahRE9rMjUu5Dpw6U4DhVAJtu3ng5myLIvckJ65zbkp1GIGNv+Nc6gE+39CT5u4/sj+gBQHh4XRxBbPGFkufl5h5X1MiGzpVq5etZyMaeNlXzAFeVVkZ5eVQotGjVStQKStPRIlCpUGrKsdCOdxCsF4IUT/UajU2NjaYTCZKSkqwWCyUlJTc1fUItVrtLb0oJYQQQgghhBBCCCHErZAAsBDithiNRkJCQtBoNAQEBGBvb4+9vf1100wmE7t376asrOz6hVQRHR2Nk5MTrVq1IjIyklatWrF582b8/f158MFeFBfnMH/+m+TmdoD7mtC0L4ykItg7AkgEEoOc6AbsBvyBJkA88RiNnzF16lSMRiMdO9YxB3RxBvnpp/j8kBM9IvwI8vbC22jE6GxDwtJ15Oflk1tix22PIVMowdEFp6wzmJL8ScgBb1szxB3haGo2uR7Q6up9cpJITk9mp00jHuvQmTA3A8RvI2f/ARLRU2rNmE2ROYXCTCjzueoYajUEhxCyZj+5Kjt+DG9EZ98r2xKOczrdxAltII85g1rJzdM6o3MOp5txOTnxai7bR6Lxa2gNTts38KToSC7nThTjVRBE2wADzgYVXL6Rc7PHr3kwgekJbN+8nU3GoxiajCa0VUNcXbJJCwyizeVDKLR9cG0aQZgbWEwm4r77jpJGoDZqagaAXd1xMkDYgTVsOxlO3+Z6vO2BvHSKzh0kyhJMD6MRV1kAWAghhBBCCCGEEEIIIcQfhASAhRC3Ra1WYzAYUCgUtGjRwpru6loxl25daYGBgVgsFrKysuo8dnZ2NsXFxQAolUqcnZ0JCwsjNjaW2NhYxowZw4EDBwgLC6N58+Y0bNiQKVOeID39VTZuvMglQyN0rVvg2x2GA82omO45B3AGTgHeu8Bw/Bg+PgcZOjSYKVPa4eTkVGedKC+lrDiH7HNn+C4lGjs7FVBMSXEmKX7taejuhqsWCm7palah1IBDY8I8trE3dhdffFzAOQcLmBJJKTFjqC3gqDGgd9Th5HyOX75ax1m9hvLCs5w+n4UJryuDVG2wd1CjLI1nz6a1uOa3pX+L4t+OodaBX3vuC/2F/ed+5puVJcQHXtmWcYGzJW54tmtHUwfQ3NKJ2aLT+NC+WRZrjyvIbqmjQ+cq80W7+qMp2EXeuQz2+7RnioMGo+ZGzw2cAtsSnJSOb9RXfHrZl/v7+9E20AlsldgGtOWRgK3s3RfF5ylnaeIJpZYy0s5m0aJhGE61Lc/h5I9fcGOG+R8iev168o7a4mIEinIwpSehat+TRgGeeOihSoRdiOtKSkrixx9/BKBz5854e3tXSwMICwuTNRzvEhsbGwYNGkRsbCwAnTp1uuljNGnSBH9/fzSaW+sNhajk7+/PsGHDMBqN0p7EbevRowd+fn7SlsRtk75J3GktW7bEyclJ2pO4bUajkWHDhsmzuLgjpG8Sd4r0TeJOu5nncYWi9uk4JQAshLgtqamp7Nq1i6CgoJue3rJRo0b885//rHN7fPxecnOTAdBo9DRs2AuNxoYVK1Zw5MgRTp8+zbx581i1ahWDBw8GwMnJicWLFxMfP5hLX57ncObLTG/QgHX+sEwDDYHWwH8t8E48vDI7kV27ljJoUDyLF2++fqX17hh9uvBCpyVMnLeVnceSALBxdKfPjHWEN3Mn2BDPaYMD7sFu2KuVqNBjcHXCtYEGW7iy9qwaGwdnnDzARgPKGmkalITRYXBDjn+6hdWLovjGxh76jGVkkwIaNXLAoFahxB63YHccDDq0nv4EBsbzYMFMli+APAt4delCQ89IhgXn46JWosKIT6Pm+Pkc4tzmd3m3aAbBHo5V6qdBQRh9XnwK9eKVrFn8Oq9XnnvDkYweF8mTI1riRjFgi2MDVyyuhirTS2swuHng5OyAoY47jEarIaxDCxbvy8NQaqBZUJWNTo1pZPiBhjaX+MEtAEeluuLYniE3cG6AIZgG/mEMafsxcxhCmH8Dgg0ADtg5tOPhfz9F4j9XsWXZGr4ANPYuNBm7iO72nngChRob9E4NaIAeG40C8MSvdT8efceeJSPmsPGbbJIAHBrh0mYMi/7dhxBnW5RFRRL/FTfl/PnzzJ07l4sXL/LWW28xdOjQamkeHh4899xzEgC+SxwdHXnnnXcYNWoU4eHhTJ48+aaP0bNnT0JCQsjNzb0LNRR/JYGBgbz66qsA0p7EbRszZgwgbUncPumbxJ3WvXt3QNqTuH0KhUL6J3HHSN8k7hSlUil9k7ijbuV5vKioqNpnCQALIW5LcHAwEydOvCtvNvXtG4WT008AmM0uHDvWEYulYnLlY8eO8Y9//MM6Qrh2S2FPCun91tJvD3zsBceAL4HV6XBfP4iPmwpsAvreeMW09hAxhfkrn6G0rHLsqQKVTn9lzVxfGnfx5sWoclR6DSpC6TK+CZ3KQEVlsNeVZkNG03QwoAG1ovY0fdcpvBj5DM+VXilHpUFNGUqlCoVajYoeTInqikKrQYUCwofx5OpBjL0ys7ZCpUKpUKKYzpW6AM2GMCxkAINeLgeVDp0WCOp4Vf1C6TL+dTqOm/VbYFOhRq1RXxn5qwUieHB+64q1iysqB3jTdcpLlKNEUdcdxnr9ykGlumoksSvNhrxIyKAypiu16DWV80w74HMj5wY4N+7CgFe+pxc6dJoqixirbMB7KFP+O5Bnysqto4aVGj3aK/NZ2/iE0/ThhSxEg8a64K8z9q4DmBLVi2esy/0qQFWxprMSuFYrFKI2HTt2ZP369fTv358ZM2aQnZ3NlClTrGlz5sxhwIAB9V1NcQ3x8fEkJSWhVN7KfPhCCCGEEEIIIYQQQtw5FosFPz8/62cJAAshbktcXBw7d+7koYcewmAw3NS+MTExTJkypc7tdnYXUKstAJSXp5OX9yrl5RouX75MaGgoDz30EO+8806t+86dO5cXX3yRffvOMGPWcEzDlvCvd10ZEQn998FjL6STmDCB11/vS2TkJFxc6ljztzYKBai06G3qGvGsRKlWorP2sCrUWlWNPCqNFtV10hRqLTq1Fl2dlVGjta3Slas0aG00XHMstkqDRqVBU/WgNXaoqLO6zgMpABUaveqqNAVqbd21rchWef1q26hEpdGhqvE+gQLljZwboFCqUevUNW9wCgUorn0MhVKFSqm66ntRoFBWXOebG+MuRN3UajU2NjYoFAqKi4uxWCzV0nQ63U3PqiB+X/fffz/BwcH1XQ0hhBBCCCGEEEIIIQCws7Oz/r8EgIUQt8VoNBISEnLTI4D79u1LQkICn332GSNHjqzWMf2m5pqMW7Zswc/Pj5YtW3LmzBmmT59O06ZNa+Rr1qwZcGV6BPM2+GkGMW8ZsA8Cj1j46ad8YBvNmo2lW7duN1V3Ie6UVatWcfr06RrpvXr1olevXjXST506xerVq2ukG41Gnn76aYxG412pp7i7Ro8eDVS0hz59+tTYnpubywcffEBubq61bVSmDRkZL/aGAAAgAElEQVQyhKSkJL7//ntrO9i4cSOnT58mJCTEOhUowPfff18tn7SXimvv5uZ2S/t6e3vTqFGjO1wjIcSf2fLlyzl58iRQce+eOnUqDg4OQMWLkf/73/+sefv27UvfvteeoWb58uX4+vpWy1e1jKoqj5eTk8P8+fOrTSF2dV2EEEIIIYQQQtybioqKKC2tmNNTAsBCiNuiVqsxGAx1LjRel44dO6LT6bBYLHh5eaFSXT1CtnYajQa9Xo+9vT06nY4JEybg5ORUZ34fHx8eeWQIUMAPP2zhp02XrqR1A4bg4+NzU/UW4k7KyckhLS2tRvrBgwfR6XR07tzZmhYTE8OuXbtqzW82mykrK7urdRV3z4ABAzh69ChbtmypEQCuDO4mJiZSXFxsbRvNmjUjPT2dHTt2kJeXR1paGrm5uWzatInTp09b28nmzZvp3bs30dHRHDx4sFq+Xr164e3tXR+n/IcxcODA+q6CEOIvoLCwkKioKGJiYkhNTQUgOzubdevW0bdvXzIzM/n+++9JSUmx7rN//350Op11XbrajvfBBx9w//33VwsAb9q0ifj4eJo3b25N++GHHzAajfTt25eCggKWLl1K48aNrc/B8hwhhBBCCCGEEH8+EgAWQtyW1NRUdu3aRVBQ0E1PV9q6dWveeecdRowYYf1j2PUolUpSU1MxmUz897//vaEy1qxZA8DEiRPZuXMnPXr0uKF9hbjbJk+eXGv6G2+8weLFi6sFgDdv3syRI0f47LPPfq/qiT+A8+fPs3r1al5//XWcnJxYtmwZixcv5rPPPuOdd95h1KhRhIeHs2zZMpKTk+nRowfz58+nf//+bN26lalTp7Jz504WL16Mr68v06ZNIy0tjccffxxXV9e/fABYCCF+D9nZ2UyaNIklS5YwePBgoOIFn7Zt2+Lu7k50dDTR0dFs3rzZus+sWbN49913aw0A5+fns2DBAs6ePVtjW4MGDejbty+TJk2yplWWWdULL7xQa7oQQgghhBBCiD8HCQALIW5LcHAwEydOvOkpoCu5uroSFRVFeXn5Te13oyOGq5o/fz6lpaW3tK8QQtSHjh07smTJEh544AFSU1OxWCy1Tg9+I1asWMGaNWsoLy+nqKjoDtdUCCHE76Xy+XnEiBE1ts2fPx+lUlkPtRJCCCGEEEII8UciAWAhxG2Ji4tjx44djBo1CoPBcNP7K5VKbG1t70LNatLr9b9LOULcrkceeQRPT08ee+wxFi5cyKJFi9Dr9cycObO+qybuksrvfPTo0WRkZFjTo6Ojeffdd3nzzTcxGAysWbOGzMzMWypj5MiRPProo9bPoaGht13ve9GBAweYPXu29fOjjz5a7brMmjWLRo0a8fjjj9dH9YQQf0IuLi58+eWXd2zd8Mrn59peaqz6vJuens748eMZPHhwjfWEp0+fzttvv01kZCRvvPFGjeNU7vvCCy9w9uxZPvroI1xdXVm6dCmurq4A7N27l+nTpwMwd+5cOnXqdEfOTwghhBBCCCHE7ZMAsBDithiNRpo2bXrLI4CFEHDq1Ck2btzIM888g9FoxM/PDw8PDw4dOoTZbOb06dOEh4dXC9itWrUKb29vevfuXY81F3dK1e+8qszMTI4dO0aLFi3w8vJiz549txwA9vPzo1OnTuTm5vL+++/j7OyMs7Pznaj+PeO7775j3759DBo0yJqWkJDAqlWrGDp0KO+//z729vY0bty4HmsphPiz0el0dOjQwfo5JiaGjz76iOeff56wsDCio6PvSrlms5mffvqJcePG4e/vD1Q8u8+aNYuCggIATCYTM2fO5Pnnn8fBwcG6r16vp1+/fnzzzTdotVoeeOABSktLeeONNxg3bhwJCQns3r2bBx54AIBvvvmGvLw8+vXrd1fORQghhBBCCCHEzZEAsBDitqjVauzs7FAoFPVdlWri4uLIzc2tke7h4YGHh0c91EiI2sXExPDpp5+ybt06xo4di9FoBLAGd7/77juCgoJo2rRptf22bNmCRqNBr9dXWytY3BuSkpL4+uuvMZlM7N27Fz8/P7y9vRk0aBDfffedNV/VdqDT6QAICgriiy++sB4nPDy82vGgol3t3bsXk8nE5s2bCQoKAuCLL76guLiYS5cuYTabf+ezrn+HDh3i5MmT1dbSfuONN9iyZQt9+vRh5cqVzJ8/n4iIiHqspRDizy42NpZPPvmEQ4cO/e5rsRsMBsaPH2/9vHnzZiZMmMCECROqBYAr8w0ePJg2bdowdepU67rF3bp1w2w2YzKZ8Pf3p1+/fnzwwQfWoLIQQgghhBBCiPonAWAhxG1JTU1l165dBAUFodVqb/t4+fn5JCYm3lBetVqNv79/tdHHpaWl5OTk8Msvm4mPT6GsTINWm0VRkQdabRYtW7bDxuY+a5Dt3lZCqcVERnwhWk8HbA16bv8bEL+nS5cusWLFCpYtW4arqyuxsbHk5eUBYGNjw8MPP8zjjz/O9OnTCQkJ4ezZs9Z98/Pz+fHHH8nKyuK9997Dz88PtVpu6/eK8+fPs2zZMtzd3dm2bRt+fn6MHz+e+fPnM2bMGOuU+i1btmTmzJmMGTOG9PR0nnzySTp16sTzzz9vPZazs3O14xkMBvbu3cu2bdtwd3dn2bJlzJs3j1OnTvH222/j6urKqlWrcHNzq6/TrzfOzs6/e7BFCCGqSk9PJzs7m+Dg4Lt6387PzycuLo6AgIBbWqbleoYPH46zszOvvPIKnp6ePPXUU3elHCGEEEIIIYQQt0b+UiyEuC3BwcFMnDjxjk0BvXv3bkaOHHlDeSunQ/Xy8rKmFRYW8vHHH9Onz1JatGhHfn4wwcGfc+TIewQHv8fp00eIiirjwQcfvCP1rV+Z5KX/xHv99tD4vTF0GtCchvVdJXFTZsyYwZYtWwDIyMhgxIgR1UbTl5eXU1RUxIwZM2qs81dcXAzA/v37GT58OFu3bsXT0/P3q7y4LR07dmTXrl3Wz5V9qIuLC+vXr6/2Qk1lWnl5ORqNBqVSWWPfqmk6nY727dtXW9e2appCofjLrok+duxYysrK6rsaQoi/sCVLlnDo0CGioqLual+8e/duJk+ezPbt263TP99pXbp0YfXq1dx3330sWrSIAQMG3JVyhBBCCCGEEELcPAkACyFuS1xcHDt27GDUqFG3/db/Rx99xP79+9m6det18+7bt4/33nuP8vJya1pCQgJ79mygX7+lWCy9UatzcHffz4ULUwgNnUd6eic8PS9hb7+cjz6qe4q63r174+vre43SzcAJvnx5KVv3neQMoDe60vXZpYyKcCVYFcOxXXv46H/xtP33S/QIdsTb5savw00pL8FcaKaktIxbDmmk7+WbNfs4cMFAu5cm0ssdbFTX3+3W1bx+6I3Q9VnmjoqgU7DT3Sz8D+Xll1/Gzs6OTz75BCcnJxYuXFhtTdbMzEymTJnC5MmTadeuXbV9Z8+ezc8//0ybNm34z3/+85dby/Vep1arax35pVQqsbW1vW5abftenVbbrAx3YqaGe9nV5z9r1iz0ej0zZ86spxoJIf5KXn75ZfR6Pa+//jqFhYU89thjvPDCC3elrNLSUkwmEzY2NnWONK589v7yyy9xcXG5qeN/9NFHnDlzhtmzZ7NmzRr+7//+j5SUFMaNG3cnqi+EEEIIIYQQ4jZJAFgIcVuMRiNNmza9IyOA4+PjSU5OpmXLlsybN6/WNXyfeOIJEhISyM3NZdasWdWmci4sLCQ5ORsvr3EUF3dBq81Co8kC2uDo6Eh5eWu02ixKS5Mxm5vUOHZxcTE//fQTixYtomfPnvTr16+WWuZhyjnJd/PeJzrHD/cuD9DUFShXoT7yLUlB3XBo4IxLQBidBnjh76LD7g/V0+YQ91M08YkF6HoMppUj6PSe+LdoRbmPDn9bUN3N5Zzzksg5s4N5G45jwY/Avk1oagtQDuojnE8KwtHBibC/yMy0oaGhjBs3DpVKxbfffkvbtm2tI9pPnTrF1q1bmTp1KllZWZhMJnr37m3d19nZmV69evG3v/1N1isV4hadPn2a8PBwQkNDSU5Oru/qCCH+pHJycpg3bx5ffPEFHh4e5OTkUFBQwPbt2xk3bhx9+/ZFq9UydepU6z4ODg488cQT1s/Lly+nQYMG9OvXz3q8mJgY0tPTadCgQbW8dYmJiWH58uXVyhg4cCAdOnSos84xMTG0adOGmJgYFi5cSG5uLsuXL6dVq1YYjUZefvllAAICAggJCbmdyySEEEIIIYQQ4g76Q4UlhBB/bNnZ2fz666810jUaDceOHauR1rRp0xsebbZz504AunfvTllZGZmZmWRlZdXIVxmkPX78OHPmzKnlSHbAeFxdD5Gfb09xsQ8eHkfIzByA0XgKi8WesjIf2rU7RWZme2taSYkRleoM0dElbNq0CVtb29oDwCW5mNJO8M36i3hMeoL+Q7vSwRMsBQWc/eorSrQllOr98GnhxYgWN3Tqv7MCLsdEc+SXNOzaDKaZA+gMDWnWoyHN7nrZxeSlxHIyaiv7zgYx8MnhDIpsQrABsBTA2a/4tkRLceldr8gfSkREBFqtFr1ej43Nb0PF4+LiWLduHTt37mTq1KlotdpqAeDOnTvj7+/PwIED66PaQtzTTCYT3377LUFBQYSFhdV3dYQQf3KVz7aRkZEApKWlATB06FB8fHxo3bo1Op2OefPmWffp0qULQ4YMsX7OycmxzvZx9fFycnJqlOnj48Pw4cOrPVsUFxdby66tjLrq3KJFC4qLiyksLGTo0KEAtGjRgoCAAGudR48eTevWrW/+4gghhBBCCCGEuCskACyEuGGJiYmsWbMGZ2fnGuuRVlVcXExZWRnTpk274QDwvHnzaNOmDePHjycxMZGnn3662na1Wk1AQACXL18mPT2d/Px8Tp06BUCDBg2wt7evlr+o6GPS08swmbxQKDaTmDgBL6/NFBV515nm7LyB8vL7r11Rs4WyvCIyPPrQpZEn/ldGqmrs7Ah7+OHKTBTlFZJ9uRjbAFdsNWZMaYUU5ZvROpeRkpJHaWk5eqMrDg722JdmEJeSR0lpOWo7J4xOLngYVGDJJSWzDLXeBqOjDRrKAQt5KZlY1Ho0xlrqV2ampCiH5MRMCq9MC63RG7B3b4CrjYXCtCTS01O5nJWJbexZzqg8aOyugrxiiooU2Po6YwMoMZGXlklWei6/TZZth9HVCWc3e2woA0xkJhRSriyhTGshPb0ip9bRExdHI45XzyNtTiMxLpYt+2HEf56jf2MX/CpntdXYQdjD9LFmLqHUUkB6XAp5JaVYKjKhUtvjEeCKncaMKS2PwsJydF4eGDWgVNR17aufh7V+ulJKivNJTgc7XSGmonLMCjvcGzhiY8klLTmT3MJiSgCFSo29RwAudhr06pr109vb4+R061NXt2zZkpYtW1o/p6enk5OTQ1BQEGq1Gm9vbwAuXbqEj48PAJMmTbrl8oT4K8vPz+fEiRMsXryYV199ldDQUC5duoRSqazvqgkh/qScnJxYtGjRNfO0bt2ajz/+uM7tVaeKvtHjXR2QvV4ZVdVWRm373ujxhBBCCCGEEEL8viQALIS4KQaDgYkTJ1abevlqJ0+eZP369bd0/D179jBy5Mga6V5eXuzZs4fnn3+eTZs2UVZWRtu2bQFYu3YtAwYMqJb//PmnsbNbjKvrj5w+PZ0WLaZx/vxTGAyxdaYdPfoWFsvxa1fQxga1myv+Z74hLrY7Ca0a41Vj6dUEft2zl1XPnqXLnhfp4BXLoaV7+eXbswQ/Vci0aV+RmVlIq1EzGP3Q/dyfuYD+074iObOQBn0mMvLJF/h3X3tI2siihQW4hkfw0OPt8KIUSGL3ooXEuYYT8FB/Ol1dtOkS2cc/44WH32Nfai5ZgF/EAIbP/pQX2yexd9GrLP30e7ZdBLZv540hb7P2OWf46gy/HNHSZe0E2gN6TrFn6fssnfMZ31oP3odRM8bzzCsDaI0ZOMTa5/dgNqaQG5TAnDkVOZuMW8SUMUN5vN1VFybhGLGnjvORqgufeutwvua6yJnkpe9gUf9prE/O5CIAfjh7DeftPS/S0yuWQ0s3smdvGU0++DcjGoBBXde1r34e1vqF5ZB9egsvzIHuofuJPlHCeU0PZn/6KO2TNrLo6fdZ+8NJEgFbZy/uf3sPz/X0orl7zfqNfOEFXnrppWu3nZuwcuVKDh8+zLp169Dr9cyZM4cFCxYwY8YMVq5cecfKEeKvaN++ffzjH/9gw4YN+Pr6snDhQo4dO8Ybb7xR31UTQgghhBBCCCGEEOKOkACwEOKmabVadDodAHv37uXdd99l6dKluLq6AtzUesDp6emMHz+ewYMH07dvXwwGA1u3bq21TGdnZ4qKiujVqxe+vr58/vnnvPjii6xcuZKUlBTrNHgAAQErSUuDzMx2BAcv4ty5ybi47MVsdq0zLTT03xw50uPaFVY4YXDuyNOLYln22Tu8um8HrQY/yBvDqq4pXEZZaQnmQjMl5RWfSy0xHL30K1Fn/s77/3sMx4Kf+OHbw3zx1im+6jKABf97DGPBT3y3JYfkjT/wS99BNCsvwWwuwVJSRrn12OWUms2UWEooLb+6cpCVWc7ZWCNj//cxT6k1qHNPcvaXWLbMXsrBzx6kyd/+waPKAAKOZ6N/dDK9QhvS1j+WfZYSLEVKSjEDJ/jy5Xc5mN6A1gu28nzlqZ3ZxTcH9vDuy0W88MYAmlFKSdGPbL3sjkOzx9j69URI/Z6Vq/ZzbLsze4OG0sm16mUppUyvo9TPDx+NCps61xpO5Nzeb1g3ezWZj7/Pqy0caeAEZCWSfexH3nr8Q3Jm9iOstTseWUdZuuEX+j/RDIO9ltyYw8QnxBA/qj8TbE6x8+WfydR34rGtj/M8pUAqhzdGk3dkN3s9W9C4rIDiokMctXSn08OtmBTmj48ZThwqoeuz/6Lbyw7oTEnkxf/E/xau5BfPETi56ym6qn5tQjyu3W5uksVioaSkBFvbiiHSer0eqBhdL4S4dWvWrGHRokVcunSJJ598Eq1WS0JCAmFhYbi4uLB69Wo+/vhjMjMzefzxx+u7ukIIIYQQQgghhBBC3BIJAAshbktmZiY//fQTZrP5pveNiYlh4cKFbN++ndLSUuuUznX5/PPPCQgIID8/n8LCQh555BFiYmLYs2cPoaGh1QLAublNgQPo9ZfJzg7H0fEIRUWeKJUldaZlZranrOx6U1ZrUes9Ceo5iAGlPnidjSXp0Ie8eNCAd/e/MbStN0Eute3niJNrCIE9O9O1nTeOFkfyziQTdyEdwjsT2dkb5zJH8s58w76Tv3I+E0LKbvaKgk4PjvZF7N2+lbTiUixFl0n6NZfTpyG9RE3LoCb4+wdxOSMNuzaRdPIFgzrhtwNYiiHuJ3bmuKMP6cz993clvDK22QSSLm0jNzaG8xkDCHEE8KBBYHNa9OhC1xYOkKcnZssKks0ZZNTWJFQqFLZ69AoFdU4inhZP4sUkvlZHMnVgV7qGOOJmCxReItOnmE2boshO6Ym6ZTNCk7NwWPMTsY82wtY+hV8Pnuf0ITPBoxrhmriBHw9EcaxIi09OEB6UAfnE7jmEIt+ekuAAGtsCCSqcBjclrGsrWnnpKSnKp8gNju3bz6+pJoosOZjSLnL0aB4ReQWY0lK49GscX2U2YVz/znRr6oyLsojS0ptfvHjVqlW1tnsHBwdGjx5dLa1Xr15oNBqmT59eI7/RaOSZZ5655sh8IQQ0btyYMWPG1Ej39/dHq9USERFBamoq7u7u9VA7IYQQQgghhBBCCCHuDAkACyFuyc6dO7l06RKHDx/GZDKxfv16nJycaNGiRbV1FH/99VdsbW2xs7MjLi6Opk2bEh8fz7lz5zhy5AhxcXFERkZiMpmIiYm5brmNGjUCwGw2Y29vz8WLF7FYLDXylZTYAaBUmikpscfW9iLFxS4olSV1plksRsrLb2ANSKUWHJrTZURzWp3bxc8/fMX//XCWpC3baegyAKOhtp088HL1pVsXP/QAOg9c3HxpEaTHroUfWi2g9sDFTYe7fRo5uVAz/lsRwCzIKaHIrpYiitPJT4njbEwOiSnpZFtKKKWQglIltkCdA26rKi2FhDji3JvTpknIb8FfAI9gAnwPkJJ2pX4OAAGEBjWhQ7gHUAIOfvh42GK2r+XY9kbs9Fp8Y09zITsCe4Me+9ruQtmZ5Jkgtlk/OgbpK4K/ALaOaP2b0dFnHQWlZnAKITAgiU75X7L71wG4mU5w4pKJM5ZgHm1sh/7MReIc1WRlg29aGmmV1QhpjkuwPx6aMihXg8WfoEB3vLz0UJJHSfY5Yk9mcjExg5ScAswUYS5RoufKTTM7k7zCMmJD+9AuUIeLLVB0Ixe3ptzcXDIyMmqkR0ZGMnDgwGppERERaLVa3n///Rr5S0pKKCu7hTcGhPiLiYiIICIi4pp5rv63J4QQQgghhBBCCCHEvUYCwEKIW7J27Vp27txJfn4++fn5vPfee6jVap555hm6d+9uzXf48GE8PT3x8vLihx9+oGHDhhw+fJglS5aQmZnJ1KlTb6rc+fPnExAQQGhoKFu2bGHWrFlkZWXVyOfmtovLlyE/Pxhv783Exk7Ay2szRUXedab5+KxHpbr/2hUoM1Nizic5R4OLgw2G4O70DI6g3f0n+eyJWcRdCMMjyINrLm97QxSg0aCxFFFWVEyRBVCVgukCFy8WkKqD0Kt3yT3DqX17WbBSxQs7FhLp5YCj6SgHN+zkwxeT+G1ibgulZcWYLVB+9TTSCgXY2mFXlE1Jbg6ZJn5bq9eUR765jDylDe6aGwwoV+UZgJfraXqe2MzXP3XDtmdDwtz1aIHyshIsucnkKV3QokWjBkN2Emn5pTgbQK8GSsyUFeaQVmaLnVqNVumJi5cr4b1iWPz9KZp6HCTWxpmint3o7q6AS3bYNe7B/S268vywttbzMGVmUqrRoFKmkX9SBUFeONnpMQCYUsg9G8WceVkMXfQs4/qF4WtOIO3cNv619whGAK0WjUGP0aYETEDJzV6I30yaNOmm8rds2ZKlS5feeoFCCCGE+MsqKioiNzcXFxcXVKo652IRQgghhBBCCPEnIAFgIcQtmT9/PqWlpWzZsoXJkycTFRWFl5cXGo2GM2fOWPMNGzYMhUKBQqFg4sSJaDQahg0bxvHjx5kzZw7jx4+/qXItFgvHjx8nPT2dt956C6229imbz59/Bju7Rbi57eH06Rm0aPEC588/jcFwvs60I0fewmI5fu0KmC6RfW4bz3/qx9RH2xLZ/C5NE6pSgZcPnpd/IMXWnZPp3QhyKoaD+9mflY4Z6Hb1PjlZ5KpLONe/M+F6Hc5A1vFfOLH7W7YQRm9rxhQKTXGkXIJSP6Dqks1aHUREEjl3FjGXC1kb2pYJra9sO7WT/Ql57Na3YZQ3aG86AuxLg6BQ+j/4CQ8/+x62H03CfmBzgoHSwmySNj7Pl8aphDQPwNtxP103vcrSHj15qpcdzd2BzETyD27mQ3NbZri64ecAzqogIgaPQTtnK1/knsN/0DAe6BEKWkud53Fq7VrSfH1x6xaC79VVNBVSkpHCyfs684ynK76A6dJFYjd+ymaTP94AvgF4XlW/RjLzshBCCCH+4M6dO8cXX3zBCy+8gIODQ31XRwghhBBCCCHEXSQBYCHELdHpdNb/KhQKbGxssLW1rZFPrf6tm6kM1qrValQqFaGhodcMAMfGxpKbm2vdp0mTJmg0GrZu3UpOTg5FRUX8+9//5rHHHmPgwIEUFf02D29AwArS0iAjoz3Bwe9x7tyzuLjsxWx2rTMtNPTfHDnS49onrvfEwbcns9qs5f03l/LyxUygDI2NDSH9XuGhls1pap/KhRu9kHXSgrIt3QZ+zUfb/sdLD3zEWwYdhEcSaLAhoLa4s08Ygb4XGPzJC4wdasRSrsQ51B+7sqb0hIqpp3GhQWBDHPfvYclLg9gz6FnefqTKtNcKLagiGPGfyRhXf8f2J7qypnJKa5c2tO3VmxkDOtBAeSs3ECW2Pi1pOXoO69zW8d6Kl3j4zXxsALXeQIOeYxjVuiHtGxjROQ/lmWUqVr81lpfeKyJfA+jdsfPvzKv/HEjPFt44KEBh64MhoD8j/cewPLs3QX7hdHNXVYxkVkUw4vmHKft8N19UOQ+XNo8wrGkokZTXnLnZ0Rvb5t0Z++nbLHvuXd4t02Dn5YJ7WDvakY07gNKP4DZ9mfB6Cm++N5rJ71l4aMzDta4rKoQQQgjxeygrK8NkMlFeY3qXChcvXuTQoUNYLJY68wghhBBCCCGE+POQALAQ4raEhYUxa9YsjMabHwJpNBpp2bJlndvbtDmCUnmqMjdm82DAyOHDhzl69CjLli3j4MGDTJs2DX9/f86cOUNxcTG7du1Cqy0hN9cJs9kBJydPUlMNODq6YrHUnWY0emA2X2c6PJUNGqM/Ye270rfEg0aX8wBQ6+0I7t6W0AYGjJoyvMPaM3RWI3yNNhjwJaxvN1xbKfGhsuM14t++B7pAE2pn0CqvTlOiVTry/+zdeXiTVdr48W/2pEu6pfu+sLS0IBQoUkARZQcRUEFcWdXR0To64Mioo76vAiPLDONPGWXc3nFQUHlHhFdFZemIyC5g2Utb6L7R0qZpmvz+qK3UbikNpMD9ua65hp7nnOe5E5O7ae7nnBNz8xQmBiQSkVkBai3EJZM4eACmiCiMRg8M9GbC8z749grBZPBEmXAD9820srsQLDbwjIrC1yMEnwGWn2PRoYy/iWF3elHbpwriwgn20hM8yvfn+JSo8SYkcTjDJnlhDMrgdMNj903kuuREBsT4occKxJE624AtIJBQAJSAL70mTCHcEEBLLwmVwQuv6P5cf6uNAtMRTv78/Cm1bvgnD6NPpC9+Bg0YupNw01RuyzNx5LyZCgC9H24hfcZ9VlsAACAASURBVBnbPxJ/g7Z+4rLKgM43jhvufAR1TRJRMbH46Rpi8SYkeQw320Lx6ZZJSePDGEzfuGA8tTWow4cxcw7ER/vhBqD1wi10IHfOuJfuZ6soNoPezw+/7r3w9isntFcIJgx4BCSQOP4+7rHv5myVhfj4ZgtyCyGEEEJcVnV1da0WdysqKigrK7vMEQkhhBBCCCGEcBUpAAshOqS2tpZ9+/Y1me3bt29ffvrpp8afc3JyHDpXYWEhX375ZavHw8K24eFxHACr1YPMzJ5YrZ6cOHGC2tpaysvLm3zJZTQaiYyMZM2aNVRXV//cepr6YuA3P/98ro02DZDROOu4VWodRAzl1oihrXTwwT/Gh+GNk5sDibk+kJgmfTwITuxPcDtt2tihDI8dSuvzkuMYOjfulx9DezPort4Maiv+4ER6ByfS+5YL2vyjfxVfIDHXjyHm+jGtnEQNRHDdrREXtCkBL2KH3tTW1R14/gDc0HnEM3RuPG31qj+dBxFD5xLR0kGPWBKHx5LY4hOoxxDUl1snXdimQWsIIenWeST9unvjk1pDRel5zh7VknzfHEbptWA2U1dX106kQgghhBBCCCGEEEIIIcSlJwVgIYTDdDodRqOR7du3t9vX398fpVLZ6nGTyYTZbOaVV14hKCgIlaq1mbcXlvU+pbCwEK1WS0pKChMnTsRsNuPhUb+2b3BwMLfccgurVq2ioKCgA4+sKW9vb0wm00WPF1e7asqyMvj+3S/AYKOb0Z1wT098fHxcHZgQQgghhBBCCCGEEEIIIQVgIYTjYmNjeeqppxzur9FoWj02b948goKCmDdvHosXL8bPz8+hcz733HN069aNHj16sGTJEjZv3kxUVFTjcZPJxKZNmzq9t1lbsYtrnRehPSIZeZ+Bh+8Yz47Cc8z63e9YsGCBqwMTQgghhBBCCCGEEEIIIaQALIRwnFKpRKvVNmk7efIkX3/9NdOmTWuciesIjUbD8OHDeeedd1i0aBHl5eUOjcvMzOTUqVPYbDbWrFlDWFhYk9nDSqUSg8HgcBxCdJwCpVsofn0f4MU1t3Cutg6/wEBXByWEEEIIIYQQQgghhBBCAFIAFkJ0ktFoJCEh4aJmzPr5+XHjjTeSm5vL+fPnOzQ2OjqalJSUDl9TCKdQ6dEYI+g1qH6JcrPsASyEEEIIIYQQQgghhBCii5ACsBCiU9RqNW5ubigUiosa7+HhwZw5c5wclRBCCCGEENeOuro6zp49i9VqbfG4o6vtCCGEEEIIIYS4OkgBWAjRKYWFhWzZsoXY2Nhmy0MLIRxntVo5ffp0i1/choaGdmiJdSGEEEJcO8xmM7m5uezYsQOz2dxqP4vFchmjEkIIIYQQQgjhSlIAFkJ0SmxsLA899NBFLQEthPhFUVERU6ZMIT8/v9mxd955h5EjR7ogKiGEEEJ0dcePH+fvf/97u9tR2O12jEbjZYpKCCGEEEIIIYQrSQFYCNEpmZmZfP3110ybNk1mKApxkXbs2MHSpUtZuXJli1/Mvv322xQUFHD33Xe7IDohhBBCdGXR0dE8+uijTdrS0+HPf4a//x1Mpl/aVSqVfGYXQgghhBBCiGuAFICFEJ1iNBpJSEhw2gzggwcP8uabbzrU18vLiyeeeAIvL68Oj23P6NGjGT16tFPOJURbvvrqK3bs2MHUqVO54YYb8PDwYNOmTWRnZzfuj11SUsKuXbt45513uO+++1wcsRBCCCG6End3d+Li4pq0/fQTFBdDRASEhLgoMCGEEEIIIYQQLiMFYCFEp6jVatzc3FAoFJ0+1/79+9m8eTPFxcXt9s3JyeHIkSPMmzevsQB86tQpVqxYBYwFDBf0rgY+B1KAsDbaGnyDt7d3KwVgM5aqAg5+no9xUBwBYW4oCk5zatduDpeGE39DL6LDfGgyh7Mqm+OnKik2e9ArOQQ3Cjn2TT51vn4E9gnDr8n5a6goyCPn4EnofT1h3no8GzK1rRaqMtl9yIrez0R0nD9u7T5ToivbunUre/bsITg4uLHYC/Uzgnfv3t3Yduutt1JXV8eWLVtYv349I0eOxGAwtHZah/j4+BAcHNyll29XqVSuDkEIIYQQQgghhBBCCCGuOFIAFkJ0SmFhIVu3biU2NhatVtupc33yySfs3r2bjz/+mFOnTmG1Wpv1CQ8Px2w2s3HjRlavXo1a/es05g38BbhwqsNZ4D/AE8CENtoa/PrnC52jqmwX//rtFnq+MZOhYeGojm5l/fPz+fupm5m84nHunpBMf88LnouyvWz5/BR7CqN5MtmfcA7z1dItWJL7M7RZAfg8hUd38sWr78PziUxIuLAAXAOFW1jz7nn8+6UwQwrAV7zXXnuNlJQUnnjiCWpraxtf94WFhVRUVHD48GGg/nU/efJkNBoNc+fOZeDAgZ0uABsMBtRqNZmZmc54KJdMQUEBVquVkpISTp065epwRBel1WrJzs6mrq6O/Px8Tpw4QXl5+UWfz2QyERQU1Gaf8+fPU1ZWdtHXEEKIS+n8eQ12u4Fz5ypwc7O7OhwhhBBCCCGEEJdJw4QfKQALITolNjaWBx980KmzCIuKihgzZgy5ubnNjq1du5a9e/eya9cuNm7ciE6nc9p1L54Rg747Y8ac4d/bdmPy9qf/2Lj2hwlxgQtf97W1tdhsNvr37w/Uv+7Hjh3r1OutWrWq2X6BXZHdbqempoYPPviADz/8EKVS6eqQRBdVV1eHxWLh1VdfZfny5Z1ameJ3v/sdCxYsaLPPDz/8wMmTJy/6GkIIcSnt3RuG2TyQr776Cm/valeHI4QQQgghhBDiMujevTu9evUCpAAshOikzMxMvv76a6ZNm4aHh8dFn2fBggXo9XpeeeUVfH19+ec//4nFYmnWLyEhgZ07d2K1WluZAVkM3AZcOBvZ8nP7AmBxG20NDgPJHYi+EnRnUaf+F2N2rKdmn5KPY+KY3LMDpxDXvAtf9//4xz84cuQIr7zyClD/une2e+65hz59+jj9vM5UUFDAli1b+Mc//sEzzzzD0aNHOXLkCE8++SRz5szhySeflDYntT311FPMnj273TZHx7ricWzbto0xY8Y45fUyefLkdl+fRqORpKSkdmcKC9Ge8vJycnJy6N69e5dell9cGU6ePImbmxt2eyQ6nY6hQ4cRFGRzdVjiCiS5SThbXl4eVVVVxMTEuDoUcYWrra3l6NGjhIWFNW4JJsTFktwknEVyk3C2i/08fuGKqVIAFkJ0itFoJCEhodNfChw6dIjk5GTsdjvz589vdtzLy4snnniCDz/8kE2bNlFQUMDjjz8OwOzZs0lMTPw5Hj1PPDG2yS/a8vJyli7N4I47Bjfe/dJSW4M33yztYPRWUFrAJ5kRw05w6mAu36/bRtIzQ4kCLt3XJTXUVJ5lz7/eYsvJSvKqvAnq1o8bpk2knzfoKg+yY3M632z9ifyfR/QcPZshyYkk+gPUApls+/tn7Dx0mmxAq9fTe/hwKs/q6R4fSfKgKLxa6KfSexAyfBa39Q8hxq8rzMK+8ul0OlJSUgDYvHkzhYWFDB069JJdLyIigsGDB7d4o0VXcfbsWbKzs1Gr1fznP/+hX79+3HrrrYwYMYKXX36ZESNGUFBQQH5+vrR1su3mm292qM3Rsa54HMnJybi5uREXF8f48eMv+nynTp3i8OHDhIaGtvn61Gq1eHl5ERgYeJneEeJqpVarKS4uxt/fv4usbCKuZAUFBXh6euLt7Y1SCf7+/kiaEhdDcpNwturqapRKpXx2Ep1WU1NDdnY2fn5++Pn5tT9AiDZIbhLOIrlJONvFfh43m83U1dXVn+NSBSeEuDao1Wrc3NwueqnNqqoqPv/8c7p160bv3r2pra2luLi4WT+bzYbNZuN///d/KSwsxMvLi9dff52UlBT+/e9/NyY1pVKJj48PPj4+jWOVSiVKpRJPT8/GX8AttTW4uGK2AvAiZvAE3Mu+IPfA13ywpxuPJfpzqe75slYUUHB4E+9v3sc5mwG0NWj8iik+BzYvKM46yZnTJ8ktLqbUboXzmXy7PhGt0pvgkSY8q05z8PMP2LI9h5PlNdR6gloNx7e/x9YfuzHMNoqeg4IwVJ3h4Of/4dBPmWQXl1CMFZR55H7+BXG+Y/H0CMdfvhPqtIb3QnV1NQcOHCAnJ4f33nsPgOHDhxMWFub0a9psti5dAK6trW38d0VFBb179+bWW28FYM6cOQBN7tKVtmu7LTQ0lO+++44777wTNze3iz7f0qVLqa5uf7lUb29v3N3d2+13Lbswr4nWVVZWUl5eTq9evaTI0ob9+/dz4MABV4fR5eXk5DBw4EAgytWhdFmSmxwjuckxkpscV1RUhJ+fH0lJSa4OpUv75ptvyMnJcXUYXZrVaiUzMxMfHx8psrQhJyeHb775xtVhdHmSmxwjual9kpscI7nJcc74PC4FYCFEpxQWFrJ161ZiY2PRarXtD7hARUUFu3fv5uGHH+b555+nZ8/6NZOffvrpFvvn5uZiMBgYNmwYwcHBWK1Wbr/9dt566y1qampITk6msrKSlStXNlnqwGq1UllZydq1a9m0aVOrbQ2ys7M79Dia8OnHwJuOU2jfyqJ3tnHHM+MwXKJV92pLz1Cy6ws2qG9mwfSbmXS9H246FedK6mcd5+WCf8IQpo+KxauuCnI/59U/7uNwYCC9b0om5uxW3vj9B+gf+isz7hjJiEioOZfHvr+NYkudNxUA1hIqz2znjUc3E/7H2xg1uweRVFFVepLP//g39h6KwzsshBuCVZfmQV4DCgsLycrKQq/Xs3LlSgoKChqPvfzyywCEhYWh0+koKSkhNja2yev7UmjYd9dRGo0GlerSvgZuv/32SzojWogGU6dOdeimJn9/f1nWqR1lZWX89re/JTc319WhdHnBwcHce++9GI1GV4fSZX3yySf86U9/cnUYV4TnnnuO5OQRrg6jy5Lc5DjJTe2T3NQx48eP595773V1GF3a0qVL+eyzz1wdxhWhf//+jd8jieb27t0r7zcHSW5qn+Qmx0luapvkpo7p7OdxKQALITolNjaWhx566KIKUlu3bmXq1KmYzWbS0tJQKpXtjlm4cCHHjx9n27ZtPPPMM6SlpVFQUNA4K9BkMrFx40ZCQkIax5w9e5YhQ4awdOlSxo0b12pbgylTpnT4sVzIK2k4KeU27v36A77MGs54706drlUGX38ie/ch6aWXeO7AUY6l3ceT9w0kJAQUCohPgHdeXcWK17/iCIC9DmvtCKaNAUqKMO87wOexD/BMSgy9w+vPqTW403/qgyRnmwng534/fM3nlk/JT/sQpVJBfVnETp2llh7dThIZ35cbgn0vzYO8BqxatYq8vDzWrl3Lxo0bW+yj1Wp5+eWX2bFjB+vWrbvkszCsVisnT55sMgO3LdHR0Zf8i8G0tDRKSkpYuHDhJb2OEGlpaSQkJLBgwYI2+x0/fpzAwEAiIyMvU2RCCCGEEEIIIYQQQjhGCsBCiE7JzMxk8+bNTJ8+nc2bNxMYGEhAQEC7bRs2bKCsrIwlS5Z06HqbNm3C39+fQYMGsXz5ch5//HHef//9xuMlJSVMnz69yWxki8VCSUkJzz77LMuXL2+1rcHhw4d/Xjrv4iiU3oT1SGDsA3145a0viJtwjnMdOkMF1rqfyM21UhUNtLbCqCEUnz4zWfTpKM6VH2HnN2/x3/M+Jn7289wT+BXvvbKPQr8J/P7L+URgAX7k4/mnqV8c2w4KBXVREfh7uOP9c+1doVCgUmtQKiyNhV607tSN/AMvjupFapxP0xAC4wgN9OzQoxO/eP755/Hz8+Pzzz/ntttu480338RkMjXrN3/+fFQqFSNHjmTmzJn89a9/vWTLyVRWVnL27Flqa2ux2+1t9q2trSUjI4NDhw7Rp0+fZvtpt2TNmjV8+OGHjT8//fTT9O/fv91xL7zwAtOnT2//AXQh8+fPJz09vUnbokWLSE1NJT09vcl+5zNnzmTmzJlN+q5evZrVq1e3ObahTTjPiy++6NBNTXa7vd33iKj3yiuvyOu0Denp6axYscLVYVwRBg8ezKJFi1wdRpd24e8W0TbJTW2T3OQ4yU2OWb16NYWFha4O44rwwAMPNPvbQPyiuLiYWbNmuTqMK4Kvry9vvfVWi98ziHqSmxwnualtRUVFzJ4929VhXBH8/Pxa/Q5U/MIZn8elACyE6BSj0UivXr3QaDTExMTg6emJh4dHu20Wi4Xt27d3+MvzPXv24OPjQ9++fRk6dCh9+vRh/fr1jcf1ej3jxo1rsixneXk5R44cITU1tbFA1VJbgzfffLMTzwiABr1vJJEDRnDTDx+w77CWn06Z8PRwZKwbnl5+REYZ+PidDfQJHkOgKRR/aqipOsueTzZQrL2FyCB/9GXnKTl6BlW/fvSqDUCZm0HxjrPsPJbHnTX7+b7WQET0dYwYMhBTTTlle7ZQaTfXX8bDiCYqkv5H13PsUDeOhAeT6P/LNQ6f6UGffj/3i46l/9md2FUj8O4xgER/qK2uJvPLL6mNrkNlvJg9kwVAz549uf/++1GpVKxbt46nn366xT1Fvb29qampITs7m+HDh7Ns2TJmzJhBfHy8U+NRq9UYjUaH3pfnz5/nzJkz+Pn5kZOTw48//ojNZmtz35wPPviAvLw8xo4d29i2efNmKisrufHGG9u8Xnp6On369CEiIsLxB+Qi5eXlLF26FC8vL6ZOndrk2IYNG6ioqKB79+7ccsstLF26lDvuuIOEhIRm50lISCA+Pp4PP/yQJ554guDgYKD+Rpcff/yxSZtwnvT0dPz9/QkNDXV1KFeNhIQEhgwZ4uowuqzS0lJXh3DF8PX1lddSO3x9ZVUWR0luapvkJsdJbnLMV199JUUWB0VERMhrqg25ubkd3oLsWqXVahk4cGCTVfJEU5KbHCe5qW1nz56V3OQgyU2OccbncSkACyE6Ra1W4+bmhkKhaFL4abiDp7W2qKgoamtrKS8vb/XcZWVljfuQKpVK/Pz8SExM5MSJE5w8eZJ77rmH77//nsTERHr37t3Yz8fHBx+fX2aqKpVKlEolnp6ejbMmW2proNE4oaCp8UIfkMS40d+w6rM9ZJ0yE9ZGYewXejwD40kaMZG4//cN/9lYRn5GIIHUUGsuIONHDSGp3UjsEYhbXQl5ZRnsWHsMu01B9Sk7Sq8wAgMUqNwD8AvMpjRzK1+8dwRsZmzlWZw5pyQWwM0Xt+j+3BW7ie3/2cia/Az2BtqxWSopzyylxFyHrdV+UFdro+j4OfrEJeIrNZJOGTBgAFqtlpqaGioqKqioqGjWZ/LkyWRlZbFz5060Wi3vv/8+NpuNu+66i8TERKfFUlRURFlZmUN9KysrKSwsRKlU4uvrS2lpKQcOHECv1xMVFdXi++jLL78kKSmpyd3aM2fORKvVtlsArqiooKqqqmMPyAVycnLYtGkTZ86c4Te/+Q19+/Ztcnzp0qVUVVURExPDnDlzeOONN5g4cSKDBg1qdq5BgwZRWFjIhg0bmDNnDiEhIezfv59jx45x33338dvf/rZJrhPOUVFRgYdH+3fseHt7t3jDhhBCCCGEEEIIIYQQriYFYCFEpxQWFrJ161ZiY2M7fJdTt27deOaZZ1o9fvr0dioqcgHQaPTExNyMRmPg7bffZt++fWRkZLBs2TLeffddJkyYwL///W8qKytZuXJlk+U7rVYrlZWVrF27lk2bNrXa1iA7O7uNqFUo1UYCuwfi7aFHixKlmzd+Ed2pNqrRqy7oqXfH/8YHGLzrJFm5NiwBnmhQAO74hPtT6++JoYUr6AO6EzvuCf5L8Uf++O46Vv+rvkiu8fCjx/1/YcGoHvQLdwNq8E02UXTHy2wsKOMsveh9422k3RKGgbFM+PqP/GvjOl5eBxoPD3rcfz8JMZUk+ntiwAt34wCmvTCPnD++y8bV/2IdXngYu3P/47cQfM5A/cLOLfX7JZabPIMIauPZEo7p06cPb7zxRrt9vL29efzxx6moqOC1117DYrHw+OOPExYW5pQ4MjIy2LFjR5M2Nzc31Go15861vpB5t27dUKvV5Obm8u1XXzFj8GB0Oh12kwm7k5Zzuf322xk6dKhTznUp7d27l2effZZdu3a1eCfjE088cdHnzsrK4pNPPqGgoIDXXnutM2GKNkydOhWFQtFuP39//yarTQghhBBCCCGEEEII0VVIAVgI0SmxsbE89NBDDu2X2FGjRm3C17e+GGWx+LF///XU1taXTA8cOMDvf/97LBZLkzEmk4mNGzc2KbycPXuWIUOGsHTpUsaNG9dqW4MpU6a0EZUvnv7D+e3GYSi0apQooM9k7l45AbtKj1p1YV8VEMKwx15nsA1QqtGgREF/7ljWD5RKlK1cRWXwJmTSq7w+3obtgtV4FWotGlXDKF88/cfw24038xvAjgKFUo0GFcqG6z7yy3iFWo1yJihVP19XZYCQSTz2+ngesdmxA9RUoN79Khuxk/9LMM37NYtFXA6DBw9m7dq1jB49mvz8fN5++23y8/N57733Ltk1k5OTCQoK4qOPPmq1z/Hjx4mMjCQuLo7TO3bgPmUKHpWV1Dz5JDVPPumUONLS0igpKWHhwoVOOd+VKC0tjaSkJJYtW+bqUK5qaWlpJCQksGDBgjb7HT9+nMDAQCIjIy9TZEIIIYQQQgghhBBCOEYKwEKITsnMzGTz5s1Mnz7doSUzL3Tw4EEeffTRVo+7uWWiVlsBsNuLqaxciN2uIT8/n4SEBKZNm8bixYubjCkpKWH69OlNZiNbLBZKSkp49tlnWb58eattDQ4fPszAgQNbiUqBQqFCY7hwqq8apaqldKoAFKg0OprUhVGh1qla6H/BSIUChVqHrs0srUChUKMxqGm+2O7P1/31gcafq6kuz+GrVzbhcdcYuvWOI4xSKip28Y+X/o019mFio8Mx1QcDCjUaXUvXEZeTSqUiNDSUf/7zn/zhD3/g+++/Z9u2bdx111389a9/bbacuTMolUpUqrZfr3a7ndzcXHx9fUlMTERTV4fCbAar1WlxvPDCC0yfPt1p57uSFBcXM2nSJObMmcOoUaPQ6XSuDumq9uKLLzp0U5Pdbu/wPvZCCCGEEEIIIYQQQlwOUgAWQnSK0WisL/h0cN/c0aNHc+bMGT744APuuOOOVvZRvKFZy2effUZUVBR9+vTh0KFDLFy4kF69egHQq1evZgXhBjNmzHCorUFKSopjD+SKpUatMRDds5r/W/M669+qxU411roSzpomcsvI6xkR70fHFvUWl4NWqyU5OZnHH3+cN998k82bN/Ptt9/y/PPP8/DDDxMfH++SuGpqajhy5AjbMzKorK7GHQgDwp10/vT0dHr37k1ERISTznjl0Ov1jB8/npMnT3Lo0KFr8jm4nLZv305AQAChobLBuRBCCCGEEEIIIYS4MkkBWAjRKSqVCr1e79B+iRcaNGgQOp0Oq9WKv79/uzMMG6jVarRaLR4eHuj1embPno2Pjw8AMTExPPbYYx1+DNcmDRq9icRxAzn41hdkZxdQCqgNQfSeMYvxgyPoHiCzDLuyMWPGUFdXh8ViYdu2bbz33nuMHTvWZQXgvLw8CgsL8TQaqZw0iTqgJjHRaeevrKzEbDY77XxdVVVVFRs2bGDQoEGEh9eXz93d3Zk9ezZr1qzh+++/R6fTcdNNN7k40qtXZWUlnp6e7fbz9vZu5eYlIYQQQgghhBBCCCFcSwrAQohOKSoqYtu2bcTFxTVZdtkRffv2ZdGiRdxxxx0UFBQ4NEaj0VBcXIzZbOa11167mJBFA5Ue/G9k2oIbmebqWMRFGT9+PF5eXo3vn44uw+4s5eXlnD59mpCQEF599dVLco2pU6cyZMiQS3JuZ/Lw8CAmJoaTJ0/i6enZrJCYlZWFwWDA39+/2diKigr279/PihUrMJlMjQXgBmlpafztb3/j7bffJiwsjOjo6A6vviDaN3XqVIduavL398fLy+syRCSEEEIIIYQQQgghRMdIAVgI0SmxsbE89NBDDu2X2BJ/f382btzY4XFKpfKirifE1Wbw4MF8++23AB2+CcNZNm3axIQJE3jyyScv2TXS0tIoKSlh4cKFl+wazjBs2DDeffddRowYwcqVKxk3blyT42lpafTt27fFx7F161YeeeQRNm/eTGRkZIvnnzt3LiEhIYwePZrt27cTEhJySR7HtSwtLY2EhAQWLFjQZr/jx48TGBjY6n8rIYQQQgghhBBCCCFcRQrAQohOyczMZPPmzUyfPv2iZh8qFAoMBsMliEyIa4NKpbqk76G9e/dy6NChFo9VVVWxfv16Zs6cydixY9stQD/99NN89tlnTJkypbFt6tSpDBs2rN04XnjhBaZPn96x4F1ApVIRGhrKmjVr+Pvf/87LL7/c5Ph9993HqFGjSE9PJy0tjeLiYubPn8+iRYsoKSmhpqYGvV6PSqVi9erV/PnPf6a4uJhJkyaxbNkyjhw5wp///GfOnDnT2JaamuqiR3t1evHFFx26qclut2O32y9DREIIIYQQQgghhBBCdIwUgIUQnWI0GklMTJRlSIW4Chw7dqxDM/L1ej3Tpk1j1KhRzZYrbkm3bt248cYbmyybm5qaSmhoaLtj09PT6d27NxEREQ7H5yo6nY6BAweSl5dH4q/2QR4xYgQRERFYrVZmzJjBjBkzmhx3d3fHaDQCkJCQwLx58xqPBQcHo1KpmrUJ59q+fTsBAQEOvS6FEEIIIYQQQgghhOiKpAAshOgUlUqFXq93aL/Eyy0vL4+ysjL8/Pzw9fVFpVIB9fuVZmZmAhAVFSV7OArxMx8fH6Kjox3u7+XlxQMPPIC3t7fDY/r27Uvfvn07HFtlZSVms7nD41xp4sSJrR6LiYnhsccea3P8oEGDGDRoULNxv24TznX+/Hmqq6vb7eft7e2yfbeFTEGO+AAAIABJREFUEEIIIYQQQgghhGiLFICFEJ1SVFTEtm3biIuLc8r+oxUVFWRlZTnUV61WExMT02T2cV1dHaWlpXh6epKdnc2xY8dISEjAy8ursQBcWlpKeno6UD9Tz2AwuGzvVCG6kvHjxzN+/HhXh9GiKVOmyFLH4rKYMmWKQzc1mUymxtnaQgghhBBCCCGEEEJ0JVIAFkJ0SmxsLA899JBD+yU6YuvWrUydOtWhvsHBwWzfvp2QkJDGtqqqKv7nf/6HsWPH0q9fP/r27YtSqWzyZX5ERARz5swBICMjg9zcXCIjI50SvxDi0njiiScoLS1l4cKFrg5FXOXS0tJISEhgwYIFbfY7ceIEQUFB8vtDCCGEEEIIIYQQQnQ5UgAWQnRKZmYmmzdvZvr06Z1eCnP16tV89913fPnll+32TU9PZ8WKFU3asrKy2LZtG2PHjiUsLKxxxm9REcyeXf//AKmpShYtUgL1y6n++OOPHD16lFtuucWBKKupLjvOV6/8gQ/3d6fb7ZO5Y2YqPdvqp7+N4beMZGZqmAPnF0K05IUXXmD69OmuDkNcA1588UWHbmp6/fXXWbZsGTqd7jJEdWUyGo28+eabsmy5A4qLi5k0aZKsSNKGm2++mUWLFrk6jCvC6tWr+fDDaoqLn2LSpNlotUWuDqlLkdzkOMlN7ZPc1DHp6ekMGTLE1WF0affddx+jRo1ydRhXhPnz58v7rw3x8fGsX78ePz8/V4fS5Uluap/kJsdJbmpbfHw8n376qeQmB13M5/G77rqL++67D5ACsBCik4xGI4mJiU2WYb5YWVlZ5OXlkZSUxKuvvkp5eXmzPnPmzCE7O5uysjJeeOGFxuU3jx8/zunTp4mPjycyMrJJUrRYYOdOyM2FgQNLiIkxA/Wzht3d3QkLC6OgoIBTp04RHh7ezhf/Nupqq8j/KZfq8goyC/pzKCuVnhG/6lZTTm3+Xn48mM0OzyJik9vfT1Jc/fLz88nPz7+s14yKimpxmdozZ86we/duamtrL2s8HVFVVdX47/T0dHr37k1ExK/fbEI41/bt2wkICCA0NLTNfklJSZhMJnx9fS9TZFced3d3hg0bJnsltyMqKoqHH36YsLAwp62ocjVKSUkhISHB1WF0eePHj6dfv36cPZvMmTN6xo8fj5fXeVeH1aVIbnKM5CbHSG5y3MCBA5k7dy7BwcGuDqVLGzFihPzN0w43NzdmzpyJm5sb7u7urg6ny4qOjmbgwIGuDqPLk9zkGMlN7XN3d5fc5ADJTY672M/jvXr1avy3fIoXQnSKSqVCr9c7tF9iW77++msAbrrpJmw2G2VlZZSVlTXrV1tby/fff8/Bgwd5+eWXG9vLysqwWCz069ev2RiDAaZOhbIyGDrUxujRdU2Oh4WF4eXlxalTp/joo48YMmQI4eHh7USsJrK/iUqbmeyd2VRGhOMGKH8+Wl1aTv6+o+hjo1CZ5csl0fXs2bOHvXv3ujqMdp0/fx6LxUJlZSXff/89Op2OQYMGsWHDBgYNGkRJSQnFxcXSJm3s27cPgLVr1zJ8+PCLPl9GRgaenp7tvjbHjh1LSkoKJpPpUr8NxFUuKiqK3/zmN0RGRjrlhjpxbRs7diwGg4HvvjOxYQPMnj2bC3ZLEcJhkpuEsw0cOJCkpCQH/tYWom3u7u7cf//9BAYGOvS5XYi2SG4SzuLm5ia5STjVxX4eN5vN1NXV1z+kACyE6JSioiK2bdtGXFxcp5YGW7ZsGcnJycyePZusrCzmzZvX5LharSYmJobc3FwKCwupqKjg0KFDQP2evsHBwXh5ebV4bg8P+M1vwGoFMGG3N+/j6emJyWTid7/7HYsXL+a2225r424tK3AKYiehLbRT98PXHBl9H0luoFUC1iqKzpSy8z/V9L0hCL/9+gvG2oAqSrIKKK2oxgwolCp0fhEEe+tx09qwVJ2jLDeX4hqw2bV4+JrwMXnhoTBTfjaL4qo6auo06NyN+IUE4aUBpfUcpUWlFJVUYml43P4R+Hp54qlr7bpKjH5+1NWocPcw4OXjhuai4/PBKN8LtSs8PJzY2NjLes3q6urGX/oXys7OJjs7+7LG0lFWq5Vz585hNptJS0sjKyuLdevWkZiYyGuvvYa/vz+HDh3i8OHD0nYJ2pKSkpza71K3/d///R+jRo3i3XffJSIi4qLP99xzzzFo0KAW3zcXMplMLc6uF6KjDAYDISEhjVtXCNEZ/v7+KJXK9jsK0Q7JTcLZjEajzLwXTqFUKgkJCZHl6YVTSG4SzqJSqSQ3CadyxudxxU8//WRvWOLAarVSU1NDYGAgZrOZgwcP8t1335Gfn8/8+fPx9vZ2VuxCXHPq6urIz8/Hx8cHhUJBZmYm27Zt4+DBg0yfPp34+HgAFAoFHh4ejV/c1NbWNlkGNSMjg/T0dM6ePcvChQtd/r602WzU1dWhVqs7NQt4woQJJCcnM2DAAKZMmdLseHBwMOnp6Tz66KOsX78eu93eeOfLunXrGDt2LHa7vcUvvM6ehdTU+iWgAcaNg3Xrmsdw9uxZ+vfvz4gRI5gzZw7Dhg1rIdLzVBbu41+zJ/PTTasIqduHT9lejt30KfMHgbceKNlJ+g8/8urnXrx+w1Zm7r+O/v2H8vyEboAZ2MHrU/7Iuxt+YA+g9Qog6bE1LJnem8HRNZz6zyd88NRvWPEjlFt6MvI3jzP3ydu5UXOAjx68k7+mF3C4NJyEG2/n0df/m9vDwKPwM97+8yqW/+0LMn6O9JaF63hw2jjGxdHidd28vLj1sccoOmjkppEDmXb/QIIvOr77GX8Nr5bTcGeVwWCgsrIS+893GeTm5rJ161b279/PjBkzmizB4QrV1dVs2bKFPXv2kJKSwtixY10aT3tycnL49NNPeemll3jvvfcYM2YMNpsNjUZDTU0NGo0Gu90ubdKG3W7n9OnT7Nq1i5EjR2I0Gjt1vtra2nbf06mpqaSmphIZGenid4q40hUXF3P8+HGuu+462VNadNqhQ4fw8PDgwIFI5s2DXbuQGcDiokhuEs52+vRpKisrXf43kbjy1dTUsG/fPuLi4mQPSdFpkpuEs0huEs52sZ/HG76nLi8vlxnAQojOyczM5KuvvuKuu+66qDvmCgsLmT17NhMnTmTUqFF4eHiwefPmZv20Wi0mkwmLxcLIkSOJiIjgX//6F0899RTvvPMOeXl5zJo1q9Xr1NTU/w/q9wRuS11dHTabzYHolUT0Hoh3qYEvvtuNtV8S6LVkHzhB0bEsBk2aid68g1/K4qVUFO7jvdlb0Y5P4w9PBOJDNeaKM3z37tsczngQRd5psnbvY23iYt56LgkfdytK9yjczxzl+OG3eM37YWb+OZG+UW4otEbc7KAFMn6yEXnjPSyZPB+3umoo+Ip/vr+b/T7exMYlEFq4g/dmv8ixbndz9zuvsCQMrNWlnN38LCvLhnK2rj/2TsTn18KsatG1qdVq1Go1ZrPZ1aG0ym63N7m55ML9LvR6fbP+0nZtt2m1WhQKBTqdrtndkR09nyN7Y9vt9sbCsBCd5djnDiHaZ7PZJDcJp5HcJJyp4aY7IZxBXkvCWSQ3CWeS15Jwts6+pqQALIToFKPRSFJS0kXtC3Xw4EGWL1/O5s2bsdvtHDx4sM3+77//PtHR0VRUVFBRUcGMGTPYv38/27dvR6vVct1115GcnHyxDwWdTsfw4cPx9/d3eIw+8Doi3Kz0+f5/2VMYR3LNEQ4dL+VwQTCpd3ihPXDBjOSKYqoPbWHtd5+jsh8l5KAJb2qprS7h6I7v8Y2/BY9kO251VVTv+55/R8Zy37QkeoQEoMw7RqGbGsVPO9luDCA4djA3XBeOpgrUSvDxgYyfDvHDV9uptNVC5VF27A5kwHV9qawopvrIbtaeCWf4nQMYNmoAid5grS4h93w/PsvywtDJ+HRtr5Qquii73d7uMreu1JVjE0IIZzl16hTLli0jICBAlloVnVZcXMzEiRMxGKJcHYq4wkluEs527tw5unfvTlJSkqtDEVe4qqoqVq9ejVKpbPGmTiE6QnKTcJbz589LbhJOZTabsdls9OjR46JX5JECsBCiU1QqFXq9HoVCwdGjR3F3d8fNzY3MzEx69epFZmZmi23Hjx9n//79ZGdnk5qaSk1NDRkZGe1eLy4uDqifneXm5kZVVRVWqxWr1UpRURGHDx+mW7dujQXp7Gz4+GOorv7lHDk58NFH9UtBu7nxc79svvzyS+Lj4wkPDycwMNCxJ0AfTLAugGGmY7y7Nwd3ry2cNSuoCBpIvBE0F65IXX0ea142GRE+9LTXYi8tpRQALSFDhhIS6kdwqC/Bhgru2JdOdvFh/vN5HiV9+hMXG0xon9FM77uRo9ZsDmzfgr2kG9HXDSWJTHKO5ZOZWUZBaSk11AFK1CjQNlw3N4+MmJt4IDaQqJ9XDVdrtIT3HkToF+fx7Gx8CX3o2dqWyeKKY7PZOHfunMN3mXl4eMgeJ+Ka4+3tLXtFCafIzc3lo48+cnUY4ioSFxdHJ+6JFAKQ3CQujfHjx7s6BHEVMJvNbNiwgdyGfb6E6CTJTcIZJDeJSyE4OJg//elPFz1eCsBCiE4pKipi27ZtxMXFsW/fPoKDgwkKCmq37Y033qCkpITHHnusQ9dbsWIFkZGRJCQksHHjRp577jlKSkro2bMnPXr04NtvvyUyMrKxAHziBKxaVb/3WcP+ZxYLvPYa3HBDfQG4oKCATZs28d///d/cfvvtDBo0iB49ejgck9HPSOx1sXy//luijLvx6TWCnsn98KesaUeVGoW3Ce/EvsyePZ4JA6Lw1IGtro6qwkLs3t6obDaU1mieGjoNt7yNLElbwj/3nSH53id5JOkG5vxlIvqiLXzy19dZu/z/CPztdTwf/gXvvnsG96FjeXzJSBJsVdSWb+DVabuxN1zX0x1vt1pUtTbsNYDOhq3OTHlePhVmNd6djG/A7AR6+nV8Frio3yOkpmF98l9RKBS4u7u3uLf1pVJXV0dVVRXZ2dntzsC12WyYzWZCQ0Px9/fHreGOinZUVlZSUFBAREREk2WdrwYVFRVkZWW1ejwiIoLq6moKCwtRq9XExMSg0WgoKCigsLCwST9PT8/LEbK4SCaTCaPR6OowxFWiIR9cbTlRXH5t/Q4SoqMkNwlnuvCzrhDOEB4eLn8ziU6T3CScTXKTcJaKigqsVmunziGf4oUQnRIbG8tDDz2EWq1m8uTJKBQKFApFu20HDx7kpZdeYt68eR26Xm1tLT/++CPFxcUsXry4ydLTERER3H333U2WKBs6FHbvbvlcDSsnrFq1ig8++KDZWIf5huHRdyQPvj6N/3dwLMO7x/JkPPDrvYZ9TegTezFm8+/ZFhOFV1AU4+LAUlHBrr/8hZrp0/GtrkZXUEDJuHEMCrmVu6b/B04bOLVvP5knMsi+/XZ6+w/jxtHHqPPZx79OZ2PlFKf6xtOvZxTxQF1VFWc//YCvz+oJIpWRLV63mqqKY3z659dIzx/H8ME3dCq+vMIiILjjz50gMzOTI0eOtHhMr9czbNiwy7p0TGVlJZmZmQ7tH1hbW8uBAwfYvXs3AwcOJCUlxaFr7Ny5k2effZZ169Y5Ptv+CrF161amTJnS6vF169axd+9eXnrpJYKDg0lPTyckJIRVq1bx0ksvNek3bty4yxGyuEgnTpwgKCiIyMhIV4cirgImk4mNGzcS0nC3mhAXqa3fQUJ0lOQm4UwvvfQS+/fvd3UY4iqybNky+ZtJdJrkJuFskpuEs2zYsIFHH320U+eQArAQolOUSmXj7MQL7wxvr02pVNKrV682C8AnT56kvLwcAI1GQ48ePdBoNHz++eeUlZVRVVXFkiVLuOeeexg3blyTWH7/+9/To0cPZs2aRUs1XYvFwqFDR1m5ciW5ubkMHz4cT09PJk6cSERERMeeBIUbWkMkgwb3YHvFQGKiIwhoacKmwgdPvxt59G+z+cvq/8eS9S/z33pQ6Y0EDHmYR/XB9Iwq5GT+Fv495GX+BFSWBNJ3RgqTZobgU3qMddOm8JfSSvIrfAjtcwNTF0fjppvMhO0r+GLZawxdrEdt0BF+c3+87NV0b/W67hjcQrl53BTCvwvCv5PxTU7169hzJhrZ7Xb8/Pzo379/k/b8/Hz27t3Ljh07SEpKws/v0j/HGo2GwMBAvLy82u1bXl7OiRMnSEhI4Pjx4/z4449YLBaGDh3a5rg1a9awatWqVmc9X+muv/561qxZw6xZs/j9739PamoqUL9awqxZs7DZbNx7771otVoWLlzIrbfeyrJlyxrbFi9ezFtvvcX111/v4kci2mO32x26UUIIRygUCvR6vewVJTrtcq4aIq5+kpuEM8lMcuFsWq1W8pPoNMlNwtkkNwlnccZ2e5LhhBAu4+npSVJSUqvH+/XbjUr1EwB2uyc1NeMAI7t372bv3r2sWrWK3bt3M3/+/GZF26FDh3Lu3Dneeecddv88BXju3LkkJiZSUFDAzp07KSwsxGKxEBAQQEJCAoMGDSImJqad5KpF5xHN9bNfokd4ImH+ACrUBn9ixqUxu7Yn/kF+9Xvvqg3QbSJz3XwJCPQHtKh1wUTdOJ3J1ngSc4qpBJRaA6a+yXQL8MLTU01o4jBG3qkjFrASSY+U3lwX4o+XcSDDbjMTfN5MBQEERicwONgDHYmMGH8nAd1zOF0JSq0WU9++eIdbCIwLI6TF6+rQqjzpG5HBjn0qqn5+bBcdn6/s/9oZOp0Of39/ampqGgtKFRUVqNVqoqKiKCwsxGq1XvLZsidPniQ7O9uhvmazmeLiYgD8/PwoLy/n2LFjqFQqkpOT0TVMsf+V7t27M2DAADZv3uy0uLsSX19fBgwYgFarJT4+vrEAXFlZyaJFi0hMTCQiIoL4+Hhqa2vZtWsXpaWlDBkyhPj4eLRaLQMGDMDX19fFj0QIIYQQQgghhBBCCHGlkgKwEMJlCgsL2bRpU6vHw8K24+FxHACr1YPMzJ5YrR4cP368cZ/S1mZfTZgwgYyMDL755huKioo4duxY45J4paWl7N+/n+7duzNx4kQAgoKC6NevnwNRa9AYQug1YU6TVqXGgLHXBG68sFGtg/AhTAhv0hGMvRgyuRdDWjy/N6boFEb9toWldD16MmRWzxbGGYkZMpmYXx9oPEUttZYKTu2qIix1DL0DfTFSjaX8BAeWf0StMhWNtxG3zsYnOsVqtXLq1CmsViteXl7U1tYC9bNyT58+TXl5ebNZs15eXg7N1nXUmTNn2LlzZ5O2wMBADAYDmZmZrY4LCwvDaDRSVlbGoV27SD55Eo1SSV1SErZf3eTRt29fiouLr9oCcEuys7P57rvvmD59epN9kg0GA+PGjePo0aPs27fPhRGKi+Ht7Y2Hh4erwxBCCCGEEEIIIYQQohkpAAshXKJhtuOSJUsIDg5uY8mVqAv+/Rn5+fnodDoGDhzIhAkTqKqqwtPTs8WRPXv2pGfPntx777189NFHeHt7c/78eaB+b9XRo0e3OvbqUkttVR4/rvmY86OGENwjihCKqSzaybsfZeIzYRp94kLxdnWY17iGArDFYiEmJgYPDw90Oh27du3Czc0Nm83GiRMnGvufP3+e8PBwunXr1qSo6Gw9e/YkODi4zQJwTk4OISEhBAUFUVJUhNsf/oDbuXOYFyygpo1Z/le7rKwsDh06xLfffst//dd/MWTIkCb/rby9vVmxYgXz5s2joqKC5ORkF0YrOspkMmE0Gl0dhhBCCCGEEEIIIYQQzUgBWAjhEvPmzSMoKIi5c+eyZMkSh/c3/eMf/0j37t3p3r07S5Ys4dtvv213z143Nzfuvvtu1q5dS3l5+SVfRrfrMWDwDOfW30XzzCML+dPWnzgDaI1+xD/0Pyya0Y8hcddCIbxr0+l0DB48GL1ej1arxWq1otfr2bp1KwMGDCAsLKxJ/2+++YbMzEzMZjMpKa6fkZ2bm4vFYuG63r3RaDSuDqdLSEtLQ6lUYrPZMJlMrg5HONmJEycICgoiMjLS1aEIIYQQQgghhBBCCNGEFICFEC6hVqsZPnw47777Li+//DLl5eUOjTt9+nTjMrlr164lNDQUlUrV5hiFQoFarWbEiBFotVry8vKc8RCuIAoUajfUEbfy0NIBTC2vwgIoVBrcQ3sS7e+OWqlwdZDXPIvFwg8//IDFYkGhUGC327FarVgsFpRKJXV1dVgslsb+NpuN2NhYTCYTO3bsoG/fvq3uu3s52O12Dhw4wHtbtnBXeTkeQDyQ4LKIXO+ll14iNTWV9PR0li9f7upwhJPZ7fZWtyEQQgghhBBCCCGEEMKVpAAshHAZX19fbrjhBvLy8hqXZnZUdHQ0AwYM6NAYf39/oL5wNnz4cJcWyy47hQr0gUQlBjZZVFt0HUqlkqCgIBQKReNNDRaLhUOHDgH1M2yzsrJQq9V069YNu91OWVkZZrOZwsJCDh06RFxcnMuWpD127BiVlZXc+cADxAMawKd/f5fE0lXEx8eTmppKSEgIfn5+rf63mTt3Lrt372bVqlWXOUIhhBBCCCGEEEIIIcTVSArAQgiX8vDwYNasWZf1mj4+Pvj4+FzWawrRnoaZ6kqlsrEAfOHsQpvNRl1dHVqtFo1GQ0BAAOfOnUOlUhEWFkZOTg7h4eGNSw5fTidPnqSmpoaUlBRmPvjgZb32lSA6Oprp06fz2Wefcf311xMeHt7k+IQJE9i9ezefffYZwcHBLopSdJS3tzceHh6uDkMIIYQQQgghhBBCiGakACyEEEJ0AVarlVOnTjUuAQ31RV+r1QrUz5jX6XQYDAZsNhuBgYGEhITg5uYGQEFBATqdDo1GQ01NjdPiOn/+fKtLtNfV1VFaWsrJkyeZNGkSs2fPbvd8RUVFnDlzBqvVyokTJ3B3d7+qimjnzp0jIyMDq9XK6dOnOXjwIFD/3+eRRx7hrbfeQqfTcfr0aaxWKxkZGXh4eBAQEEBERAS1tbUufgTCUSaTyWUz7oUQQgghhBBCCCGEaIsUgIUQQoguQKfTMXjwYPR6PRqNBoCqqio2btwIQGZmJgcOHGg2LjAwkD59+lyyvUh3797dWJD+taqqKt5//31WrlzJ6NGjHTrfP//5T1asWIHVauXee+9l1apV3HTTTc4M2aW2bdvG5MmTsVgspKWloVQqG4817OH8xhtv8MILL2C1WhkzZgwff/wxc+fOJSgoiEceecRVoYsOOnHiBEFBQURGRro6FCGEEEIIIYQQQgghmpACsBBCCOFiBQUFbNq0ibq6OpRKZZMZwA2zeSMiIvDx8UGv1zcZq9FoUKvVrRZpO2LPnj289dZbDvf39vbm9ddfJyUlBbXasY8UU6dOZfDgwY0/x8XFdTjOruz666/n66+/bvV4fHw8ffr0aVL0jo+PR61Wc+ONN7J+/XpMJtPlCFV0kt1uv2Q3XgghhBBCCCGEEEII0RlSABZCCCFcKCAgAL1ej1arbXbMYrFw7tw5oH5p4ZycnGaFVqPRSGBgoFMKUQMHDmwyY7U97u7uDB06FHd3d4fHhISEEBIScjHhXRF8fX1JTU1tt09ERESL7b6+vpcqNCGEEEIIIYQQQgghxDVCCsBCCCGEC/n6+mIymdDpdM2OVVdXk5GRAdTPBq6trW1W6LVarU6bhdi/f3/69+/vlHMJcbXz9va+qvavFkIIIYQQQgghhBBXDykACyGEEC5ms9morq5u1t7QVllZia+vL927d8dgMDTrZzabZSlaIS6zuro68vLyyMvLc3Uo4gpXWFhIREQEKpXK1aGIq0RBQQGnT5/Gag0hI+MEJSVWV4ckrkCSm8SlUFFRwcGDB10dhrjClZSUEBwcjJubm6tDEVcJyU3CGYqLiyU3CaezWq1kZGRQUlLi8Bij0Yifnx8gBWAhhBCiy/vhhx/a3ePXZrNdpmiEEABpaWnk5OS4OgxxFUhJSWHx4sV4eXm5OhRxlVi1ahUKRR5W60rGjBkDnHV1SOIKJLlJXArbtm0jOTnZ1WGIK5yvry/Lly+nd+/erg5FXCUkNwln8PPzY9myZZKbhFMVFhb+/Ded45566imefvppQArAQgghRJel0+lISUlBq9U22/u3JV5eXg7PBD527BgqlapLF44tFourQxCiVbNmzaJHjx4EBwe7OhRxhbPZbKhUqnZv9BHCEQ8++CD3338/J04ksHixidWrP8Jkkt+nouMkNwlnGzt2LHFxccTExLg6FHGFs9vtWK1WlEqlq0MRVwHJTcJZJDcJZ0tMTOSNN96gR48eaDQah8f5+/s3/lsKwEIIIUQXpVQq8fHxQa1WO/QB0mazUVdX59C5d+zYwaZNmzob4iVXU1NDVVWVq8MQopnIyEiSk5OJiopydSjiCldcXMzRo0ddHYa4SkRERODp6YlWG4VWC/379yckxNVRiSuR5CbhbAEBARgMBpKSklwdirjC1dTUsGfPHleHIa4SkpuEs0huEs5mNBpJSkqiX79+6HQ6h8eZzebG74elACyEEEJ0cVar8/fu8/T07PL7kpw/f56srCxXhyFEi7y9vf8/e3ce3lSZ9g/8m5OkSdo0bUjSvRaEFgQKlCKibK+yQyvMqKCCCuiLGzMOM4wLjryjjM6ICzOuwCDgAuqM/pBFNsGFRWSkhTbAUNoKhdK90HRJl2y/P0pja/fmtKcp3891cV3kyVnucB3uPHnuc54HWq1W6jCoB1CpVDCZTLxTnESh1+uhVqulDoN6AOYmEptWq23TrEZErZHL5TCZTO0aDCdqDnMTiUUQBOYmEpUY/XFmNyIiomvQrFmzkJiY2K2ngM7OzsaWLVuQnp4udShEjRiNRuh0OqnDoB5ArVYjLCwMcrlc6lCoBzAajSzYkSiYm0hsOp2ON8+RKARBQFhYGHx8fKQOhXoA5iYSi1wuZ24iUYnRH2cBmIiI6Bplt9uPNzz+AAAgAElEQVS79fTKVVVVUodA1KzMzEyEhIQgKipK6lDIy1ksFqSnpyMuLo53i5PHMjIy4O/vD4C5iTzD3ERiy83NRVlZGQYPHix1KOTlbDYbUlNTER0dDYPBIHU45OWYm0gszE0kNjH64ywAExERUbfkcrmkDoGoWe+++y5ee+01DoqTx+x2OyorK6HVaiGTyaQOh7yc1WrFokWLEBn5mNShkJczm834zW9+w9xEoqmursaoUaPw9ttvSx0KebnS0lI888wzqKio4NS95DHmJhKLxWJhbiJRdXSsYO7cuZg/fz4AFoCJiIjoFxwOBwoKCuBwONq0vcFggEaj6eSoiLqXCxcucI1qIuqWCgoKEBkpdRTk7crKynDy5Empw6AeJiwsTOoQqAew2+1IS0tDbm6u1KFQD8HcRGJgbqLuYvz48e6/t6kA7HK5YLPZUFNT02lBEfV0bS2kEBFJqaamBiUlJSgsLGx1fWCHw4Hi4mL06tULUVFRMJlMrR7/1KlTOH36tPv16NGje9SPrYsXL2L//v3u18OGDYPBYHC3TZgwAZGRkU1uN2zYsC6Plzrutttu41PqRNTt1P9uIfKURqNBQkICfH19pQ6FeoATJ05IHQL1MLfddhsieccTeYi5icTG3ERSGzp0qPvvbS4AV1VVcQFrIg84nU4OFBNRtyaTyWC321FSUgK1Wt3itg6HA2VlZcjJyUFaWhpKS0sxYsQI6HS6ZvfJzs7G3r17sXPnzgbn/J//+R8YjUbRPoeUMjMz8be//Q2ZmZkICwvDU089hYEDB7rbVq1ahdmzZze5HQvA3uWRRx5BXFwc+8fkMbvdjpqaGqjVagiCIHU45OUSExOlDoF6kMDAQPz973/vUTfrkXT+/Oc/IykpSeowqAf53e9+x+898hhzE4mNuYnE0tGxgqqqKvfDiJwCmoiIiAAAPj4+8Pf3R3BwcKvbFhcX49SpUxgyZAhOnjwJs9mMioqKFju5L7zwAm644Qbs2LHD3fb4448jJycHv/3tb0X5DFIbO3Ysdu3ahdGjR2PVqlW4/fbbIZPJ3G1LlizBlStXsGzZskbbkXfJzMxESEgIoqKipA6FvJzFYkF6ejri4uK4pjQRERERERERiTJWwAIwERERAQCOHz/eYHrmltjtdlitVgBASEgIfHx8kJ2djW3btmHSpElNrglst9sBoEGnxel09qgp8uVyufvzKZVKKBS1Xa26NrvdDofD0ex25D1cLhdn9iDR8FoiIiIiIiIiovo8HSvgaCMREVEXyc/PR35+fpees3fv3i1Oy1xfaWkpsrOzG7T169cPOp0OycnJze6nVCrh7++PXr16oSA9Hcrvv4fa6YR90iTYJ01yb3fvvff2mKmeO2rRokUAgDVr1nBKICIiIiIiIiIiIuoUXGSKiIioC8lksi7946nw8HDExMS0uE1xcTHKy8vh6+uLID8/qD/+GKq1ayH/xTo6EydOdK9zW1lZiR07duD666/HwIEDPY7TWyQkJABAg2mwyTsFBgZCq9VKHQb1ACqVCiaTiev/EhEREREREREAccYK+AQwERFRF4mMjETfvn279JyVlZVdMsVyUVERKioqEOHjg2KZDOWo7WQ019EoLS3F888/j7/+9a+YOHFip8dHJDaj0djmp+uJWqJWqxEWFga5XC51KERERERERETUDYgxVsACMBERURepqalBTU2N1GF0mpSUFPztX//C/9rt0AK46eofop4oMzMTISEhiIqKkjoU8nIWiwXp6emIi4trsEY6EREREREREV2bxBgrYAGYiIiIPJacnAyHw4F/f/klggHIAfiHhze57Y8//og333wTr7zyintK6GvJgw8+iIiICNx+++0oKiqSOhzqIJfLBZfLJXUY1EPwWiIiIiIiIiKi+jwdK5C0AJyRkYGioqIe/TQUNU8mk0Gj0aBfv34IDAyUOhwiIuqgY8eOwWg0YurUqRhxU8vP/H7zzTc4evQoZsyYgZEjR2LLli0ICwvDrbfe2kXRSi8yMhLBwcFI+sUayURERERERERERERikLQAnJOTg4yMDFRWVkoZBklEJpMhMDAQoaGhLAATEXVTeXl5qKqqavI9m82GtLQ0+Pr6YtKkSZg6dWqLxzp06BA2b96M7Oxs9O3bF19++SU++ugjTJ48uccUgC9evIjPP/8clZWV2L9/PyIjI2EwGBq1RUZG4q677sKOHTukDpk6KDAwEFqtVuowqAdQqVQwmUwQBEHqUIiIiIiIiIioGxBjrEDSArCfnx/0ej00Go2UYZBEBEGAVquFUqmUOhQiIgJQXl6O/Pz8Bm2/fF1fTU0NMjIy8Je//AVjxoxp9fh79+5FVlYWAOCf//ynu91oNHYw4u4nMzMT7733HiIiIrB//37ExMRg4MCBjdoee+wxvPXWWyguLoa/v7/UYVMHGI1G6HQ6qcOgHkCtViMsLAxyuVzqUIiIiIiIiIioGxBjrEDSAnBcXNw1ufYfNcSnHYiIuoekpCSsXbu2zdsHBwdj9+7diIiIaNP2y5cvh9PpbNTek4oe48aNazC1s1wuh0wma9QGACaTCbt27YJCIWl3jDooMzMTISEhiIqKkjoU8nIWiwXp6emIi4uDSqWSOhwiIiIiIiIikpgYYwWSjjiy8EdERFSrqKgIixcvRnFxMQBg1KhRWLFihfv9Dz74AB9++KH79QsvvICbb75Z1BjmzZvXrqmYlUolQkJC2vx9fi0UOgVBgI+PT6P2ptpkMlmT7eQdXC4XXC6X1GFQD8FriYiIiIiIiIjq83SsoOePxBIREXkBm82GEydOYOrUqbh06RLS09MbvJ+Tk4Py8nLccccdeOONN1BSUiJ6DOHh4QgPDxf9uERERERERERERETUdVgAJiIi6kbUajV8fHzgcDgavadQKODr6wuZTCZBZERUX2BgILRardRhUA+gUqlgMpk4OxKJ5sSJEygp2Y/Kypvxr3/tQGCgVeqQyAsVFxdj9uzZ0Gg0UodCPcjFixexceNGqcMgL1dTU4OEhARERkZKHQr1EMxNJIbq6mrmJhKVGGMFLAATERFJrKysDGfPnoXNZsPq1asBAKNHj8bZs2fRp08f5ObmoqCgAGazGWazGUDtD5SCggIEBQV16JxVVVUoKSlBZWWlaJ9DbFYrB6yp+zIajdDpdFKHQT2AWq1GWFhYj1oPnaQTEhKCgwcP4sSJLSgvj8WaNWugUBRIHRZ5oTFjxuC1116DWq2WOhTqIfR6PaxWK1577TWpQyEvZzQasWHDBkREREgdCvUAzE0kFuYmEpsYYwUsABMREUns+++/x7x582Cz2Rq03XHHHfjqq6/wzDPPYNeuXQ32eeaZZ1BSUoInn3yyQ+c8e/Ysqqurue4kUQdlZmYiJCQEUVFRUodCXs5isSA9PR1xcXFQqVRSh0Ne7vHHH8eTTz6Jkyd74/HHFdi1axfCwqSOirzRlStXkJqaytxEoklMTMTYsWMxePBgqUMhL1dTUwOz2Qx/f38YDAapwyEvx9xEYmFuIrGJMVbAAjAREZHEnE4n/P398fbbb+Pvf/87jh49CpfLBZvNBpfLBYfDgblz5yI6OhrLly8HADgcDjidzg6f89tvv8X58+fF+gidxuFwoKysTOowiBpxuVy8gYJEw2uJxCKXy6FUKqFQKAEAPj4+8PGROCjySgqFgrmJRCUIApRKJXyYlMhDzE0kJuYmEgtzE3UGT68rFoCJiIgktHfvXmzYsAFVVVXYvn07cnNz3e+VlpZixYoVOH36NIxGI/Lz8xvtGxQUhIULF7b7vKNGjcKsWbM8jr8zXblyBSkpKY0+NxERERERERERERE1r9UCsE6nQ2BgIAA0mJqSiNqHTwoR0S99++232LhxI06dOoUpU6Zgy5Yt7jV5w8PDMXLkSHdbQEAAqqurG+yfnJyMmpoaBAYGYurUqfD19W3zuUeOHImEhATY7XZRP5OYLl26BH9/f+zfv1/qUIgaCQwMhFarlToM6gFUKhVMJhMEQZA6FOoB9Ho912wlUTA3kdi0Wi0UCj6HQp6Ty+UwmUycnp5EwdxEYhEEgbmJRCVGf7zF7KZWq9GvXz/ExMQAQLceJCbyBgqFAjKZTOowiKibWL16NXbv3o2pU6fipZdewpEjR9wF4NjY2AZtM2bMwNChQ/Hdd981OMbJkyexbNky3Hzzze0qAAO10yvXna87+mXBm6g7MRqN0Ol0AACbzYGMjMuw2zs+LTtd6/xx5sxlqYOgHkEJwIHz50tgt/vjv/+9jOLin3OTQiGgX79eUCrljfY8f74EZWX87qX6mJtIbEpcudJ4dh/mJmo/f5w7VwGgQupAqEdoOjfViYoKhE7XuKiXn1+OggJeg1QfcxOJrfn+eP3cVH9cKiBAAYOh9qbgFgvAMTExUKlULFgRiYxFDSIiIu+WmZmJkJAQREVFobDQimnTNiEnh+tVE1H34HLFwG6fjmnTNgH4OTeFhfnj++8fRFiYf6N9lizZgy+/PNuFURIR1WJuIqLubMuWOZgxI6ZR+9q1SVix4oAEERERNcxN9cel/vjHm7Bs2WgArRSAbTYbHA5H50dKdI1xOvmEEBG17IcffsDdd9+N4uLiLj+3rKgImsWLIbt67gvXXYevJk1qdb+wsDCMGzeus8Mj6hZ+ubRDTY0DL754G8aMuU7CqMgbWSwWXLx4Ef3794dSqZQ6HPJymZk/wdfXF5mZfbBypS/Wr58No7H2N/2hQxewatUPze5rtztx//1D8eCDcV0VLnVjzE0kttzcPFitVvTte32DduYmai+bzYa0tDRERkYiICBA6nDIyzWXmwCgqKgSCxd+Aaez6SX9HA4XRo4MxyuvtD5eQj0fcxOJrbn+eFGRFQsXbm2Um+rGpX71q2h3W6MCsM1mQ3JyMqqrqyUtUun1ekRHR3fak5J5eXnIz29+ageizma1WqUOgYi6idOnT2PFihUoLS11t5WUlMDpdOKpp57C559/jr179yI5OblL4nFpNLAlJEBmtUKhVEJvNCIupvHdrvWlp6cjIyMDcrkcI0aMaHHNkzNnzmDTpk0AgLlz52LAgAGixt8cs9mMNWvWtHu/6dOnY/r06e3eb/Xq1Th58iQAICAgAH/84x8RGBjY7uNQ92Y25+O9947jySdHY+bM/ujTRy91SORliot9ERBQhuHDw7FhwwbmDfKIVlsCf39/KJVGKJVAfHwYwsJq3wsJ0UKplGPlysN48ME4xMYGAwBKSqrwyiuHMXp0JG67rQ9GjgyX8BNQd1E/N7XUrzObzfjkk0+Yr6hV5887UFZWhtjYyAbtzE3UXtXV1VAq8xETEwqDwdDkNvV/+z388MOIjY3tyhDJizSXmwCgoqIGK1dOwuHDFyGXC5g+/eeiyurVxwAATz89Bjff3Hhfuva0lpt27tyJnTt3NmofPHgwHnnkka4IkbxMc/3xlnLTgAFGRETo3A/2NigAl5aWIjU1FefOnZN8vd/rr78egwYNQk1NTYOnK8RSUlKCM2fONBhsJ+pqdrudTwMTXeNiY2PRq1cvbN68uUFbbGwsAgIC8NBDD8HPzw9msxmXLl2CRqPB1KlT8Z///AeXLl0SPR5ZdjYU330HyGTIHDwYlUYjFAoFWnvuIzw8HA6HAykpKdBoNIiOjoa/f+Mp3E6dOoXDhw+71x4+cOAAHA4HBg0aJPpn+aXz589j/fr1SExMbPN6yfv27YPRaGxXAdhqtWL79u3IyMhARUXtui82mw2ffPIJpk+fjuuu4xOiPUFgYCC0Wi3M5mL861+ncOzYoianLSRqjUqlgp+fHz777DPmDfKYXq+HWq1u8r0+ffSYPXsQRoxYiwkT+riLLFarDRs2nMCaNQkssJCbSqWCyWSCIAjNbnP8+HFs3LgR//73v/H444+zAEwt0mq1UCgaT0TI3ETtJZfLYTKZmr055fjx49i/f7+7T7Vnzx7Y7XbExfEpcmqsudwEAH5+PliwIA6JiR9DrVY0KLJ8+WU64uNDkZDQ8s3ydO0QBKHF3PSf//wHW7duxcSJE91tJ06cQFZWFgvA1KTm+uMt5aZfapDdSkpKkJKS0uJJZTIZZDJZq0WrgoICVFVVtXuwwmq1wmq1ws/Pr137dYTVasX58+cRFBQEmUzWKYVmm82GiooKVFVVITAwsNkf43TtaumLgYh6vhkzZmDo0KH47rvvGrQ9/fTT7tePPvooAGDXrl1IS0vDSy+9hCVLlnRKAVg4fx6qd94BAFyYMQNZvXu3uk9JSQmGDBmCIUOGoKysDIcOHYIgCIiOjm70fZ6cnIzs7Gy8+uqrAICFCxeioqKiSwrAQG3RbtWqVejVq1eLN7u5XC5UVlZi3rx57Tp+aWkpjh8/jnfeeQcvvPACxo8fD6C2X3TPPfdArVZj2rRpCA4O9uhzkPSMRiMqKwUUF1fihhtMUCiaHyAnaolarYZGo8HSpUuxdu1aJCYmAgBycnIwYsQIhIeHswBMbWY0Glss2CkUAm64wYTi4krk55dDo1EiPb0Y0dG9oNPxNwn9TK1WIzQ0FHK5vNltfvjhB2zbtq0LoyJvptPpoNVqm3yPuYnaQxAEhIaGNjuW9sMPPyArKwsbNmwAACQmJqK8vJwFYGpSS7mpTu/etdP5njtXgogIf6SnX0avXhoEB3d+/YK8h1wubzE3BQcHY9asWXjzzTfdbX/+85+RlJTUVSGSl2mtP16Xm1JT83HlSmWT/aYGBeA+ffpg8eLFLZ5UpVJBLpe3On3typUrkZmZiZUrV7b6Qeo7evRol170Wq0WixcvhkKh6JSnnvPy8nDo0CGcOnUKCQkJXTbNJXmXlgZpiIi6kuOWW1D+7bcAgAlaLRRtWPPt008/RVJSEkpLSzF37ly89957+O6771BdXY2bbrqpwbb33ntvp9xw1V4ZGRm4fPlys+9XV1cjOTkZFy5cwC233NLm4x44cACPPfYYDh06hIiICHe7yWTC7t27ceedd+LChQtYvny5R/GT9DIzM/HPf6ahsFCJ3bvnsgBMHWaxWGA2m2Gz2aQOhXqAjIyMqzNwRDX5vsnki9275+LOO/+FCxcsGD48FI899iUOHVqIiAhd1wZL3ZrFYkF6ejri4uKaHchctGgRQkJC8Pjjj3dxdOSNcnNzUVZWhsGDBzd6j7mJ2sNms8FsNiM6OrrJaVYXLVrULX5zkndoKTfVWbVqKv7ylwNYsmQ33n13BqZN+whvvDGNT/9SA8xNJLbW+uN1uSk+fi1CQ7XuflNNzc/L6jYoAMtkshbv7gRq72So+9Oc5557DoGBn+PXv7Zi7ty5eOutt2A0Gtv0oQRBgEwma9O2YpDJZBAEAXK5vFP+A9b/PHXnISIiqvPBBx+0a9aL4uJi3H333cjKyhI9FuUHH8Dnww9h9fXF1pkzUe3v36bv5Li4OGi1Wvz3v//Fjh07MHPmTBw4cKDJ79W678HLly9j6dKlmDx5MsaNGyf6Z2mNy+Vq8Xvf5XLB6XS2u2/gcrlgt9uhUCga3Nwjk8mgVCrhdDo59X8P4XK54HC44HQCSiX7d+QZDgSQWFr7fqv9PpLD6QScTtfV7y0nFAoBgtB1v8PJO7SWm+RyebPTZhL9Ukv5ibmJ2qul/FT3m7OwsBALFy7EzJkzMWXKlK4KjbxMa30nAO6bfR2O2u1sNicEQQa5nDcBU0NtyU11/vjHP8LPzw+vvPJKZ4dFXqyla6ouN9ntzmb7TZ3SU09PT8dNN+VgyBBg27YDeOml5XjoocUYOHCgx8e2WCx44403Wly794YbbsDChQs9PldLTp8+7Z5KpD6dToff/va3CAgI6NTzExGR91uwYEGThdz4+Pgmtx84cCBefPHFRu2+vr7Q6Ty/M945aBBsd92FapcL+WVlqKj3XatSqXDLLbdArVYjPT0dGRkZ7vc0Gg3CwsIwaNAgpKamwt/fH9988w1uuukmjBo1qtF5zpw5g3Xr1uH777/Hvffei7CwMI9jJ+pq27blICJiAO64o7/UoRARtdvDD8fj2LEcHD58ES++eBsCAjjFKhFJj7mJxGI2m/H666/j66+/xqJFixAZGSl1SOTlpk+PhlqtwMsvH8aTT47G4MFBUodEXu7MmTOIj4/njLHkkenTo5GXV45t29KafF/UArDVasXu3bsxYEA2hg0DoqKAefOs+PbbzfjmGx3s9nsxZMgQj8+xadMmDBo0qMkv7xMnTuDIkSMIDAzE1KlT4evr69H5mpOVlYV/fvQRkJgI1J3j4kWEnDqFhx56iAVgIiJqVXvvQo6KisKiRYs6KRrApVTC5ecHl8MBVFcDV+8y0+l0iI6Ohq+vL+RyOcLDw+FwOHDu3DkAtTd+CYKA6667Dn369MGnn36Kr7/+usEUyPU5HA4AQEJCAn766SecOnWqy9YAru+Xhew6QUFBLU7/RAQAP/xQjAUL/DntF3lMpVLBZDJxSRAShV6vh1qtbnW7hIQYHDuWg1OnCvG3v03sgsjI2zA3kdi0Wm2rT4wzN1FbyOVymEymZqenB37+zTl79mykpaUhIiKCawBTk9qSmwBg5Mhw5OeX4x//OIqkpEUIC/PvgujImwiC0GpuImqPtvTH63JTlxSALRYLli1bhrVr85CYWNt2553AbbcBzz67GuXlNQgIeAJRUU2vR9QeTzzxBEaOvBX5+RXutt69A/H663/Fa6+9hnXr1iE4OBhDhgy5ugZSJwgMBFatAuqeXNq+HejEgXkiIqLOpNy5E+q//Q0Of3/IFi0Crn5/hoSEYPz48Vi7di3Ky8sxfvx43HTTTe4CMACkpaXBYrGgb9++2LdvHzQaDUwmU5PnGTRoEF599VUAwMKFC1FRUSFJAfj06dPYunVro/ahQ4eyAExEXUatViM0NJRLxZAojEYjC3YkCuYmEptOp4NWq5U6DOoBBEFAaGhoi0WWYcOGuWduTExMRHl5OQvA1CTmJhKLXC5vNTcBtWsFp6eno1evXggODu6i6MgbidEf7/TFWqxW4KOPgCVLgE8/3Yhly/KxadMmUY69Zk0SVqw44H69ZcscAMAtt9yC1157DVOnTsXrr7/OdR6IiIi6wIEDB7B48WLY7XZ89NFHmDZtmtQhtSgxMREzZsxo1C6TyWC32yWIiIiuRRaLBWazGTabTepQqAfIyMi4egO05zdd07XNYrEgPT0dcXFxfJKFRJGbm4uysjLeaEkes9lsMJvNiI6OhsFgkDoc8nLMTSSWtuamwsJCTJs2DW+88QYSEhK6MELyNmL0x0W7NfjIkSNYvPhubNxYjDFjAKwDsLR2duS77wbS04Hhw52YNesQ5syZg6KiIo/PuXBhHA4eXOD+M3p07ZTQR48exbx581BQUIBnn30WH3zwgcfnKioqwpw5czBx4kRMnDgRzz33HFBUVDsF9KFDHh+fiIhIasmo/freDMDa3n2Tk7Fnzx7odDp88sknGDNmTIt3qF2+fBkLFizA5MmTcffdd3sQdccJggCFQtHojyd31o0ZMwYbNmzAggULcKhe/6CwsBAJCQmYOXMmHnroITHCJ4k98khf5ObmYunSvVKHQj2A6+qU+0Secrlcbbqe6nLXzJn9kZCwGYWFFa3sQdci5iYSU1vyE3MTtVVb8hN/g1FbtLXvtG5dMr74Ig3vvz8LCxZ8gUOHLnRBdORt2tp3stlsEASBM61Qq1q7ptatS8bSpV81+75oTwCXlJTg9OkUxMYCej3wZTZwMQ14RA6EhgIDBgA5OUBNjQVTpx7Ea68tx7x5j3s05WNKSj527kx3v37kkXhMnz69wZSTq1evRk5OjkefDaj9T5mSkoKZM/MQG1vbZrEAL7+cjNIrVzw+PhERkdQMkyYhxmBAtcuFy5WVqLnaycjPz8fhw4cxevRoCIIAq9WKpKQk934//vgjjh8/jqCgICxevBhjx46Fn59fo+N/9NFHSEurXZNCLpdj7NixGD16NEJDQ7vmA3YBvV6PMWPGIDc3Fzt27MDHH38MAFAoFJg0aRImTJjQ7NrI5F2uu84XZ8/WIC2tWOpQqAcICAjAiy++iMOHD2P37t0AavPGU089xacRqFOkpRUjPj4UwcF+SE7Ohc3mlDok8kJffvklVq9e7V4O7A9/+ANi6wZMiDqAuYk8tXr1apjNZgD8DUbiys4uRUFBBWJjg2A2F+DKlUqpQyIiQnZ2Kc6eLUZoaO1U9qtXr0ZQUJB7VmRRCsCpqan46afvMGcOoNHUtv0IIAnAI1e3iYmpLQDbbMC991oxb95mbN2qg8NxL4YMGdKh89psDlitP0+V5nC4MHLkSIwcOdLdVjeAIpYZM+Be3zgnB3jrLaB0377ap4FPnBD1XERERF0pJD4eIfHxKC8vR8rHH6OmovaOe4vFghMnTmD8+PFQKpXIy8tDeno6bDYb0tLScOzYMQQFBeHee+/F3Llzmz1+TU0NKitrfyTpdDrccccdCAgI6JLP9ktXrlxBbm5us+/b7XY4nR0bcPLz88P8+fPxj3/8A/n5+bh48SJOnz6NY8eOISwsrKMhUzcTGBiIMWMC8N//WvHppyeRmNgfvr5KqcMiL6RSqdC7d2+MHz8e77zzDvLz8wHUXmP3338/9Hq9xBGSN9Hr9VCr1c2+b7XasH17Gvr3N2DYsBBERgYgMbE/tm1Lw/Tp0bjuOmm+l6n7UalUMJlMLa4pbbPZEBQUhNmzZwMAHA5HV4VHXkir1UKhaHoYkrmJ2kMul8NkMjU5HWZ1dTWs1tr5rNiXorZoKTfV2bfvJwDAxIl9oNEoMWfOYKSlFSMiIhdxcT3nhnbyjCAIzeam+jQaDebMmYPIyMguioy8VWv98brcNH/+MPj4yLFtWxoyMgoafO+JUgDeuXMnTp5cje3ba1+fO9cbgBW9elXi9OkIREenQ6m0w8+vtkBstQL33P4VdLoAACAASURBVANs2LAalZU1CAh4AlFR7V+j6OabI3D99Q2/xFNTawdMFAoB0dG9PPpcWVlZKCsrA1A7BbTNZsP580B+PlB/fe7rvvgC/vv3AwCM/fu3+qVBRETUnTmdThQWFrq/A+t8+OGHDV5XVFRg586dMBqNmD9/Ph588MEWj7tw4ULRY20vu92O06dPIykpCVlZWa1uX11d3eFzPfHEEwCA7777DsuXL0d6erp7CQx/f3/06dOnw8cm6RmNRkyaFIc9e87h4Yd3YOzYKBaAqUPUajVCQ0Mhl8vdeYOoo4xGY4sFu5KSKixZsgdr1iQgMbE/AOD//m88RoxYi/BwfxZZyK1+bmrOrFmzMGvWrC6MiryZTqeDVqtt8j3mJmoPQRAQGhraZJGFfSlqr5ZyU51//OMo4uND8cQTowAAq1ZNQWLixygvr2EBmNzkcnmzuak+vV6PVatWdVFU5M1a64/X5aYNG2YiJ6cMI0asxZo1czBpUpT7xsxOqVQuWfI6hg07jl//OhnTpr2NI0duRlhYLuLjAX9/YMsWYOFCQKkE1q/fiGXL8rFp06Z2n2fNmiSsWHGgyffCwrQ4csSz9R2WLVuGPXv2uF/b7XYsWQJcuQIsX/7zdi+99JL7kWoALAATEZFXq6iowEcffYS8vLxWt3U6nXjppZcwbdq0LojMc4WFhZg2bVqb1/np6FPA9Y0dOxYffvihe2poAJgxYwa++OILj49N0snMzERISIjUYVAPYLFYkJ6ejri4uFYHC4hak5GRAX9/fwDtv8GaqD7mJhJbbm4uysrKuLQBecxms8FsNiM6OhoGg0HqcMjLMTeRWJibSGxi9Mc9rlT+6U9/gl7///DKKz+3ORxPA6iAIFTAZvs1gNqnXQQBkMkAp7P273I54HI5cejQIcyZMwdvv/12u869cGEcJk/u2+R7SqUcRqNvBz9V3edwwP6AHahXR3YsrY2/PrlcDqWST3wQEVHPYDAYsHnzZthsttY3BhAdHd3i0yHdxZgxY3DkyJF27+fpelGCICAkJARbtmxx/5sGBgZ6dEySXt1NBGPGXIcNG2ZiwYIv8Nxz4zFmzHVSh0ZeqC03pBC1RUs3OB06dAErVnyHDRtmYuTIcHe70eiL7dvvxTvv/Ij8/Ao89NDwrgqXujnmJhJTc/mJuYk6gvmJxNJS36moyIr587/ArFkDMHVqvwbvvfLKJHzyyUksXboXr746uStCJS/A3ERia+qaKiyswIIFW5vMTb/kcQE4IyMDN92UgwEDgJISYOVKYPTos6iqAg4fBp56Khkvvww89BAQG1s7dfLo0bXvffklcPZsbSU7JSWlzQPNdVJS8rFzZ3qT7wUEqNC3rwhrPEQAGFXvtR7YuRMoLAQqKgCLxfNTEBERdSc+Pj4YNmyY1GGITq/XY9SoUa1v2Al8fHwQHx8vybmpc+n1GsTGBsNsLsBf/3oIvXuzuE/tU1VVhZKSEphMRV5xMw11b5cvF0OpVKK4uAgWy2AsW3YYfn61yxmcP18Cs7kAsbHB0Os17n18fOSIjw9FQUEF1q5NwvHjrc8AQj0fcxOJraysFDabDb16XWzQztxE7eVwOFBYWIjAwNwW170naovmchMAWK01+Oab83j44XhEROgavDdggBEA8Nlnp1FZae+SWKl7Y24isTXXH6+oaD43rV6dBJutBlOmXA/AgwKw1WrFrl27MGBANuLi6to02LjxdqxZ8z2cSRdx/hRw1281GDHidkyc+D1iYy8iMBAYOhQ4cKC2+JuTA4SHh2PmzJnQaDQtn/QX7HYHKiubLhqrVPJOu+OiqioWFssQAMCvfuX5k0FERERd7fLly8jMzERNTY3UoTTLwrusqBvT6/XutaI0GgXuvnswSkqqmu2bEjVPjoAAA2pqnAA8n3aerm0aTe0AQE2NAy6XC1VVdghCbV4KDvbD3XcPhkbT9DDAxInXIyUlj3mMrmJuInEpFBooFJpGOYa5iToiIMAAlwu8LshjzeUmAJDJZJgzZxAiI5tehzwuLgQXLvThdUhuzE0krqb744LQODfVH5ey2X7etsMFYIvFgmeffRZr1+YhMfHqwRRaDBz4IHS6XIwPvgj0AQrqtQEXr24HREQAdfXe2NhYvPTSS+2OYebMAZg5c0BHP0KHzZgxA08//XSXn5eIiHoum82GzMxM2Gw2BAUFQaPRICsrCwAQFRUFnU7XyhHa5+TJk7h4sfEdrt1NWVkZHA6H1GEQNWIwGNz/L/V6DV5/fYrEEZG3stvtqK6uhkajgSAIUodDXq6yshJyuRx79vjg1Cng9denICysbfs+8cRNnRsceRXmJhJbTU0NHA5Hux/+YG6iX3I6naisrIRKpYJC4fHklnSN62huAqSrTVD3xNxEYmtPf7z+uFRVVZV7LFXUK9FkKsSuXdMhlzuAMQBcgEler+2qwkJg+nTAC8adiYiIukRRURHuvPNO5OXl4cknn8TQoUMxd+5cAMCmTZswZYq4xaVvv/0WJ06cEPWYncHlcsHp5FMn1P1kZmYiJCQEUVFRUodCXs5isSA9PR1xcXFQqVRSh0NeLjMzE/7+/gCYm8gzzE0kttzcXJSVlWHw4MFSh0JezmazwWw2Izo6GgaDQepwyMsxN5FYmJtIbGL0xz0uAC9dCrz4Yv2Wpua8b9hmswG5uYDLBdx333347W9/24HzLsWLDU/cpLS0NM8S+DoAu+sfEAC/D4iIqBPY7XbY7XY4nU44nU7Y7bXfn51RAF24cCGGDx8u+nHFlJ+fj2+//Rbr1q2TOpQOW7duHc6cOYNXX31V6lBIZC6Xq9OWG6FrD68lEgtzE4mJ1xKJifmJxMRricTC3ERi4rVEYvP0mupwAVin0+G5557DW2+9haNH/9vhAMLDwxEdHd3u81qt1jbv09EB7gULFmDChQmiHY+IiKgpp06dwvr16zFp0iR8/fXX2Lt3L5KTk6HRaDB9+nR89dVXkMvlmDx5smjnjIiIwI033tit1wDOycnBuXPnvHrqnOzsbKSlpUkdBhEREREREREREV1DOjSiWllZiStXrmDOnDkoKyuD2WzucACxsbEAap96ysvLa1DYdTgcyM7Ohl6vh6+vLwDAz8/PPSVmRxUUFKCkpKRBW2FhIWQyGQIDA91tnk63WVJSgsLCQo+OQUREPVtqaio2bdqEjz/+GLfffjsEQUBycjIAwNfXF0qlEl999RXy8vKgVCpx6623inZup9PZrQvANptN6hCImqXX66HVaqUOg3oAlUoFk8nENTZJFHq9Hmq1WuowqAdgbiKxabVar76xk7oPuVwOk8nE6elJFMxNJBZBEJibSFRt7Y9fuHAB+/btc7++4YYbMGTIEAAdKAC7XC5cuXIFqamp8PHxwT333IN77rmnvYdpwGKxoLq6GqmpqSgtLYVKpUJgYCCqqqpw8uRJ9OvXD0aj0aNz1JeWlobc3FwAQFBQEAAgIyMDSqUSffr0Ee0858+fR0ZGBqqrq/mfn4iImrRz505s3rwZkZGR+Oyzz2C32xEUFAS1Wo2cnBwcP34cJSUl2LlzJ5xOp6gF4Law2WzuqahbolAooFQquyAiou7BYDBAp9NJHQb1AGq1GqGhoZDL5VKHQj2AwWDgtUSiYG4isel0Ovj5+UkdBvUAgiAgNDSU46wkCuYmEotcLmduIlG1tT+ekpKCBx980P366aef7ngBuKamBpWVlaipqcGRI0fau3uLXC4XLly4gLi4OEyYMAEVFRVwuVwwm82QyWSinqegoAD+/v647777ANQ+bXzp0iVkZWWJep6ysjLk5eXh0UcfRUBAgGjHJiKinuPmm2/G66+/jgkTJiA/Px/z58/H0KFD8fvf/x6ff/45fv/732Pv3r2SxFZcXIy8vLxWtwsJCUFISEgXRETUPWRkZCA4OBi9e/eWOhTychaLBenp6YiLi+NgAXksMzPz6uwEzE3kGeYmEltOTg7Ky8sxePBgqUMhL2ez2WA2mxEdHQ2DwSB1OOTlmJtILMxNJDYx+uMdmt/AYDAgPj4en332WbvW4m2LW2+9FYMGDYIgCFCpVBg1ahR27NghamEWAIYMGYJRo0a5H58eNGgQLBYLjh07Jup5IiIicP/990Or1YpaxCYiop7jypUr+PHHH91THguCAEEQYLPZ8OOPP+LKlSuSxHXp0qVGSyY0JTMzE2azGVFRURg3blybjn358mX84Q9/wGOPPYYbb7zR01B7nKVLl+LQoUMAAKPRiA0bNsBkMrnfLywsxIIFC1BUVAQAGDNmDF599dUG+zbV1tzxiEhaLpdL6hCoh+C1RGLi9URi4zVFYuG1RGLi9URi4bVEYmvrNWU0GrF+/XqYTKYGsyl3qADs4+OD4OBgjBs3TvS1A/v37+9+UlYQBAQGBmLEiBHo27evqOeJiIhoMPDp7++PgQMHij6Vn16vR3h4uKjHJCKinuXcuXN47733UF5ejgULFmDSpEkwGo34/e9/j3//+984d+5cl8dUt85ES7NX2O12XLx4EYGBgaioqEBGRgbkcjlGjBjR4p1pZ86cwT//+U8cOXIEc+fO7YzwvVZJSQlWrlwJo9HonqXEbrfjL3/5Cx566CHExsYCqL2zNDk5GbfffjtiY2PRu3fvRvuWlZVh2bJlePLJJ3HrrbeiT58+MJvN2LZtG9dXJiIiIiIiIiIi6gGUSiXi4+MRFhaGqqoqOBwOAB0sAAO1ReD4+HjRAmzJgAEDuuQ8kZGRiIyM7JJzERER1SkqKnI/nTl58mT39+sdd9yBt956y/2UZ1ex2+3IyspydxZa2i4vLw92ux06nQ4WiwUpKSnQaDSIjo6Gv79/k/tlZ2fjs88+64zQvdqFCxewc+dOXL58GbNnz8awYcMA1D4hvmLFCuzZswd2ux1xcXHufWbMmIHExET3dlVVVe59t2/fjocffhiLFy/GjBkzAADbt2/Htm3buv7D9UB6vf7qNKtEnqm74aZuZiIiT+j1eqjVaqnDoB6AuYnEptVqoVB0eBiSyE0ul8NkMnF6ehIFcxOJRRAE5iYSlRj9cWY3IiIiCQUFBTVYa6b+TBQKhQL9+/d3T91x3XXXdUlMVVVV2Lt3LyoqKtxtgiCgV69ekMvlKC8vb/AeAISFhSE4OBgXLlzAwYMHIZPJEBMTAz8/vwbbFRYW4sqVK4iOjpbkyebuLCUlBS+88AKOHTuGsLAwd7ter8frr7+OxMRElJeXNygA11e3HQDk5eWhuLgYAwcO5I/ZTmIwGESfOYauTWq1GqGhoZDL5VKHQj2AwWDgtUSiYG4isel0uka/DYg6QhAEhIaGsshComBuIrHI5XLmJhKVGP1xjggSERFJaP78+bj//vvdr+vf1WU0GvH555+7X0u5lryvry/mzZsHf39/fPfddzhw4ECD93NyclBdXY0hQ4YgOTkZBw4cQHV1NUaNGtVgu82bNyM1NRXvv/8+Zs2a1ZUf4Zqydu1aJCUlYffu3Ry47SQZGRkIDg5G7969pQ6FvJzFYkF6ejri4uI4WEAey8zMvDo7AXMTeYa5icSWk5OD8vLyBje/EnWEzWaD2WxGdHQ0DAaD1OGQl2NuIrEwN5HYxOiPcy4fIiIiCQmCAIVC4f5TvwAsk8kavPfLQt7775/En/504JeH7DDl++/Db8IE+M2ZA1lxsbs9MjISs2bNwrZt27B+/XrIZDJMmjSp0f4WiwVpaWkYMGBAs09GOp1OuFwuPpXaif7whz9g7dq1cDqdUCgUkt44QERt43K5pA6BegheSyQmXk8kNl5TJBZeSyQmXk8kFl5LJDZPrymOvhIREXmp3NxybN2aDqVSwO9+dyMCAjx7OkPIzYUiKQlyf39g1Cjg6hqCGo0GQUFBKCgoQHl5Ofr169fk3Yx2ux0FBQU4ePAgZsyY0ejJyA8//BAAMG/ePI/i9DZmsxmPPfZYo/aAgAA89dRTCAwMFPV8EyZMQN++fVFWVoZnnnmmU85BRERERERERERE3ZdCqVRCqVRKHQcRXcUntYiubd98kwWDQYNevTQ4ejQH06Zdj6NHc9xt3357wb1tamoBLl4sw3vvpcJo9MXMmdGIiPDv8LnzAFwBUAXA1oH9LRYLzp07B19fX/Tr1w8hISG/+GzfQBAEhIWFYdu2baiqqsKhQ4cQEhLSo6dbcjqdqKqqatSuVqs75e7Q6dOnAwC2b9+Ohx9+GL/5zW9YAO4Eer3+6jSrRJ5RqVQwmUwNZoAg6ii9Xg/11Ru4iDzB3ERi02q1nAWIRCGXy2EymTg9PYmCuYnEIggCcxOJSoz+uMLHx4cXJVE3wyIw0bVr166fMGCAAf3798IHH5zEuHGRDdpWrz7u3ragwAoAsFrt+OCDkxg2LMijAvDFoCCkDh4Mp1oNW70fQNXV1SguLobBYICfnx8AoKSkpMG+5eXluHTpEq5cuYJXXnkFJpOp0fEjIyNx9OhRbNiwAXa7HVarFV999RX69evXowvAQ4cOxfr161vdTqfTISYmBmfPnoWfnx8CAgIA1K4jc/bsWRgMBgQHB7fpnHl5eSguLsbAgQP5Y7aTGAyGZqc6J2oPtVqN0NBQrtdNojAYDLyWSBTMTSQ2nU7n/i1B5AlBEBAaGsrxbBIFcxOJRS6XMzeRqMTojysqKipQXl4uYlhE5AmZTAatVssiMNE16q9/He/+///557+CXC5r0Pbtt/e6t1258ihWrjwKg0GDzz+fhbCwjhd/ASB2/nwMvv9+lFdU4NNPP0WFtbbAnJWVhS1btmDhwoXw9/fHgQMHsGfPngb7JiUlQaVS4fPPP2+2Y7J8+XL3E6/5+fmYNWsWli9f3uR6wteisWPH4oMPPsDo0aPx7rvvIiEhAQBQWFiIadOm4c0330RiYmKbjrV27VokJSVh9+7dHLjtJBkZGQgODm401TlRe1ksFqSnpyMuLo6DBeSxzMzMq7MTMDeRZ5ibSGw5OTkoLy/v0Td+Utew2Wwwm82Ijo5ucmkiovZgbiKxMDeR2MToj/ORECIiom5ELv95Wg9BkF1tkzVqq/v7qFFhePnl/0FQkF+D9zpCJgiQCQIEuRz4xU0o5eXl+OSTTyCXy1FaWtpg6uI9e/Zg+PDhmD9/fotPm9YvRNZtJ5fLObXgVYIgICQkBFu3bsXbb7+NFStWAKhdK3jdunW48cYbm/23OnjwIJYuXep+PW3aNKxcuZJP/xJ5ic6YDp6uTbyWSEy8nkhsvKZILLyWSEy8nkgsvJZIbJ5eUxwVJCIi8lKTJ/fG8OHBGDo0SNTjVlVVYd++fbh8+XKbth87diwSEhIQHR3d5nP4+/vjqaeeQv/+/TsaZo/k4+OD4cOH44477kB8fDzMZjO2bt2KwYMHQ6/XN7tfZGQkHnjgAffrG2+8kf+2RERERERERERE1yhFdnY2ampqpI6DiK5SKBSIjo7mE3FE1Krhw0M65bgKhQL9+vWDxWJp0/a/+tWvEBsb265z+Pr64s477+xIeNeE6dOnAwBOnDgBANi6dSt8fHwA1BZ766an+uqrr1BQUIDIyEg89thjzR5v7969uHjxIlJSUjo58muHXq+/Os0qkWdUKhWCgoI4XTuJQq/XQ61WSx0G9QDMTSQ2rVbL2WlIFHK5HEFBQZyenkTB3ERiYW4isYnRH1f85z//QUBAgIhhEZEn/Pz8EBUVBaVSKXUoRHSNCgwMxIsvvih1GARg2LBheP755zF37lwUFhYCAMaNG4dhw4Zh0KBBOHDgAA4cOIBx48Zh8uTJzR5nx44dOHDgAABg0KBB/IErAoPBAJ1OJ3UY1AOo1WqEhITw5j8ShcFgYMGORMHcRGLT6XTw8/OTOgzqAeqWzmGRhcTA3ERiYW4isYnRH1ecOnUKvr6+IoZFRJ4IDAzErFmzpA6DiIi6CZPJhF27drlfy2QyCILQqK0lq1atarBuCIsDnsvIyEBwcDB69+4tdSjk5SwWC9LT0xEXF8fBAvJYZmbm1dkJmJvIM8xNJLacnByUl5e7Z7Ih6iibzQaz2Yzo6GgYDAapwyEvx9xEYmFuIrGJ0R9XLFy4ECaTSeTQiKijlEol7zwjIiI3mUzW5BO77XmKlwVf8b3zzjt49dVX3VNzE3WU3W5HVVUV/Pz8Wr2Zg6g1lZWVkMvlsFpvQ1HR00hIWAClslDqsMgLMTeR2GpqauBwOKDRaKQOhbycy+VCRUUF1Go1ZzYijzE3kViYm0hsbe2PDx48GDt27IDRaGz0niI8PByhoaGdGScRtYNMJuNAPRF1uuzsbPz444+w2+1Sh9Isq9UqdQhEzRo+fDiCgoJ4Zy95rKKiwr2WNwcKyFM5OTlQqVTIyYnHxx/74q677kJAQIXUYZEXYm4isRUXF6O6uhphYWFSh0Jezm634+LFiwgKCuIDFOQx5iYSC3MTia2t/fHevXtj+PDhTb7HXjwREdE1KDk5GUlJSVKH0Sqr1Yrq6mqpwyBqZNq0aRg5cmSTd1gStUd5eTny8/MRFRXFIgt5LDs7G2q1GkeOGLF1K/DAAw+A45nUEcxNJLaioiJUVVUhIiJC6lDIy9ntdmRlZSE4OPjqsgdEHcfcRGJhbiKxidEfZy+eiIjoGpSTk4OcnBypw2iRzWZDSUkJampqpA6FqBGDwQCdTid1GNQDqNVqhISEQBAEqUOhHsBgMHA2IRIFcxOJTafT8YkoEoUgCAgJCeH65CQK5iYSC3MTiU2M/jgLwERERNeghx9+GAkJCVKH0aKLFy9iy5YteOGFF6QOhaiRjIwMBAcHo3fv3lKHQl7OYrHg7NmzGD58OAcLyGOZmZlXnzhgbiLPMDeR2HJyclBeXo7BgwdLHQp5OZvNhtTUVMTExHA5FvIYcxOJhbmJxCZGf7zrCsDFh7FzXy7SS0Ix++HRCALA+5KJiIikIZPJ4HK5UFVVJXUozbLZbJDJZFKHQURE5DVcLpfUIRARNYs5ioi6I+YmIuqpmi0Av/feezh9+nSj9oD+YxB3y21IHBzQvjPZSlCUV4ALRRrUAGBaJSIikpbL5YLD4ZA6jGZ159iIiIiIiIiI6NphNpvx7rvvSh0GdVMOhwNFRUUICAiAWq2WOhzqAaqqqmCxWGA0Gtu1zM+ECRMwdepUAC0UgG02G6rLLqEwtxDmnxQYeksfBKgU8LXZYXd6Hnx7CYLAtYxIFA6HAxcuXECvXr3g6+srdThERN2a1WpFZWVlq9tpNBrmVLqm6PX6q9OsEnlGpVIhKCiIv3VIFHq9ngNOJArmJhKbVquFQsGV6MhzcrkcQUFBnJ6eRNGe3HT+/HkWgImo2wsICGi9APzII48AV+Jx5Nsf8donvvjj3+5Cf4Mf/AA4aypQkZ+OrKIqOJy1h1H5BcIYEYoAJeAsy0VhcQmKy+0ABEBtRLhQA/dzPE4HYC3A+bwquHwDoA9QQVme8/PxFFr4BRoQEaqDEoAMgFKphEqlgtMpQfWZehSr1YpTp05hyJAhohcr8vPzUVBQAIVCgX79+kGpVDbZRkTkDaqrq1FcXIzi4uIWt6usrERgYCDCwsIQENDyDCEFBQUoLCxs0GYymRAUFORxvD3JTz/9hNLSUgC1faCYmJgG3x82mw1nz56FzWYDAOh0OkRGRjZqu/7669t0PGo/g8EAnU4ndRjUA6jVaoSEhEAQBKlDoR7AYDCwYEeiYG4isel0Ovj5+UkdBvUAgiAgJCSEBWASRXtzk0Kh4O9papLL5UJlZSVUKhX74yQKh8OB6upqaDSadi2RFxwc7P57h269q8wx4+Snz+D+d/+LwtIaAOEYMPZXePiNF3BnOFB26F28sWEL1u6/BPjogBsexaon/FFad4CaciB5DZ5ZYYY9fhbmzIpG5Hf1jhc+AWN/tQBvvDAd4fWCtNvtsFqtHQmZyK2ysrLT1nbYuHEjXn75ZYSEhGD//v0IDQ1tso2IyBtcunTJXTRsSUZGBi5fvow+ffrg9ttvb3HbzZs34x//+EeDtieeeAK/+93vPIq1p1myZAl27NgBAAgLC8PRo0cRFhbmfr+wsBBTp05FTk4OACAhIQHvvvtuo7atW7e26XjUfhkZGQgODkbv3r2lDoW8nMViwdmzZzF8+HAOZJLHMjMzr85OwNxEnmFuIrHl5OSgvLwcgwcPljoU8nI2mw2pqamIiYmBwWCQOhzycu3NTUajEbt37+bvaWqkuroaycnJzE0kmuLi4g71x2tqatwP0naoAKwOHYxB972Df02phN3hAi4l4fj5Amzc8j2mzcjHvz93wKf/b/D20/HoXVGJU1v2wegrxwX4AlW5sKR/iXdWWBF37/9i5EhfyMzH8f72YXhs3fMYpPeDNekULDUFyAUQcjXI9PR0ZGVlcT1A8pjL5UJ1dXWr2xUVFeHRRx/FkiVLcMstt7Tp2Pfddx/8/Pzw/PPPY/bs2VAqlcjNzcXIkSOxcuVKJn8i8goymQwajQYxMTEtfu/abDacOXMGffv2hY+PDy5duoQvvvgCkydPbnaGBZfLhfj4ePzpT39yt4WEhIj+GbxVYWEh5s+fj1//+td49tlnAdQOwD7wwANYvnw5xo4d697W4XBg5cqVGDt2LMxmMx544AGsX7/e/RS22WzGjBkzsHHjRrzyyit49tlncfDgQbz22muSfDYiIup8nXWjKxGRGJijiKg7am9uksvlfMKTGqm7Lnh9kFg6ek3Vf1q4QwVgOaqB6gv48f99h3PlVagsvYALpQpcCuyDwl/7oKLkHDJ+ssLZeyDi7rsRk9U+kGnP4tyR/+DHg/l4p2Iorvv1FIybEIcbgnPxU5oFZZmpOPzZEET9Zgpip5rgU14Oeb0A/f39ERER0ZFwiZrU0jSlp06dwptvvolDhw7B5XKhrKwMU6ZMafWYYWFhuP3222Gz2bBq1SqUlpZi8uTJ+N///V8MGTJEzPCJ6BplKTQvHwAAIABJREFUsVRj1aofcdddAzBokLFTzlFVVYWjR4+ipqamxe0cDgcKCwvhdDqhUqlgMBiQnZ2NgwcPIj4+HkZj0/HpdDoMGzasM0L3aqmpqVi3bh2mTJmCCRMmuJ8sraiowLx587Bjxw5YLBYkJCS494mJicHIkSORn5+PU6dOYdCgQe47kfPz83H8+HHYbDbExMS424iIiIiIiIiIiKhna38BuLoQBenJOPzlPpzIqYJT4YIgKCCXKaC3VMLqdwOGThoO4WQJLFnH8f2/LkCB6zD0BhlkcKKmohzFuTnQzgpDgL8GASoTgqKHYOIduUhBAc7t34kSfSiCI/ohbuDPpzUYDFwfkEThcDhw4cKFZt9PSUnBpk2b8MknnwAA9u3bB6VSCR8fH9x6662tHl8QhAbrQMjlcigUHbrXgoioEavVhk8++S+sVhvmzh2EoUPF/2602WxISUlBRUWFu02hUGDAgAHumQ3y8vIa7GMwGBAQEIBevXohLS0NPj4+GDRoUJPf3Tk5Oe4cO3bsWISHh4v+GbxRVlYWPvvsMxw7dqzBdFJ+fn544IEHkJiYCI1G06AAXCcyMhL33HOP6GvbU/P0ev3VaVaJPKNSqRAUFMS7xEkUer0earVa6jCoB2BuIrFptVqOjZAo5HI5goKCOD09iYK5icTC3ERiE6M/3v7sZj2PzOSj2LCpBDPefxkzBvRCiOUgDn39A17ZKkCoMWHQ3Y9itE8hCo7vw6alb2Nbdn/MeT4Gpf4Dcf3ICEz9n0t49auvMUI7BcH/n717j4uyzPsH/pkZ5sAcOAwwM6AcUkNNOQTawRQry9QwrTa3UovaBM3aTetpq+1XtpV21J6eXV21NjuoW9vBEhPabSvZR03FA+ijjVCCykCAMsLMAHP6/YHMSpyZG4YZP+/Xy1dyzXXd93do/M49872v6xqrg3bYBEz9YwbmhR7D50+txsdra9GYNhWLrhmJSVJAIgKkUinkcrln7WqivrJarThy5AiSk5M7/KK8sLAQu3btQlJSkqft1KlTyMvL67YAXFVVhdzcXCxbtgwjRoxAfHw8CgsL8eqrr8JgMGDEiBFtisNERH21bt0h2O0u/O5345CQ0PmKBr0hqqqC6OefIWlqAux2T7tcLofBYEB6ejoUCgWOHTuGxsZG1NXVefrU1tbC4XAgISEBzc3NOHz4MIKDg9sVgKOioiASifDuu+8CaLlAnjx5Mm/y8lJqamqbWdWVlZWora3FmDFj+GG2n0RERCAkJMTXYVAAUCgUMBgMEIvFvg6FAkBERAQLdiQI5iYSWkhICFQqla/DoAAgFothMBhYZCFBMDeRUJibSGhCXI/37RtBTQRko2MxLlaGcAVQf/gnnDhWBKPzajhMudjy4+VIjE/ETRPuxNLPUxH30EuwNllw8lwIFNFJGDlzPp45fgM++V8V7A0xSAs5h7//MB5LfpWC2StewJDRH2FfUSUqTIBzyH+idDgcsFqtfX6yRABgs9m63NshKysL9957b7v2C9dO78yGDRvw0ksvQafT4eOPP0Z0dDRefvllvPLKK7j99tvx9ddfIzo62qv4iYhabdhQjMpKCzZvvkWQ48k2bID85Zfh1mggeuABQKMBAMTFxeHmm2/G22+/jYaGBmRkZOCmm27Chx9+2Ga82WzGsWPHcPnll+P48eMdnuPuu+/GXXfd5fk5Ozsbp0+fxiOPPCLIc6AWa9euRWFhIfLy8vjFbT8pKSmBXq/3LNVN1FdmsxlGoxFpaWn8soC8Vlpaen51AuYm8g5zEwmtoqICDQ0NGDt2rK9DIT9nt9tRVFSExMRERERE+Doc8nPMTSQU5iYSmhDX470vAGtGY2jsaUxRP4Mn7n4XdocYEUO0kKoScKlEjCCDAe71a/Du/hN4RSWCWK5A2PiFWJRohthqQUkdIFOHIT37CRx+Zht2lmqxx6CF69M3MOcdKexiB5SXTMYVN9yBOQZAcf7m5ePHj6OsrAxOp7NPT5SoldvtRlNTU6ePe/NF+fz583HDDTdAKpV6pudnZWXhpptuglQqZfInog7t3HkaTz+9o0d97XYXamttAAC3u2XsHXdswZo1UxEZ6eXyv243RC4XRL9YbUMkEkEsFsPtdntuoOnsppi6ujo8+eSTWLp0aYcfoH6ZYy88ZqD697//jSuuuKJde1RUFDZs2ICoqCjBz9n6e+UsMCKii0ugv6cSkX9jjiKiwYi5iYgCVdcFYGU8LkkNxgJVEGJVMsgAIEiNyGFpuHH+76ApA5ocgCoyEqoQA2R2DeK0alx3mxgJ46pRA0AsC4Z2zNUYM6QBQ6NsSGnUIDJIAdXQGzH1rnCMdcnhUCqhiB2OMgAOAKqhl2HYqEsRdUFRW6PRYOjQof33m6CLTmioMEumXigmJqbNvo2dtRERXWjoUA3mzh3To77nzjVh1aq9sNubAQBDhqhx222JCA72fnn54wDKATQD6Pw2mc5VVVXh8OHDuP3225GSksL9Uc+LjY3Ffffd165dqVT2y569q1evBgAsWrRI8GMTERERERERERHR4Nd1AViug+ESHQyXtG0O1sZhxLW/wYhOhkXdGIfkdq16GPQX/hyDy268BZe1/jhpUpehhIeHIzw8vMs+RERE/iguLgS/+U37d86OmEwNWLv2IM6da0ZychTmzh2Du+66rPuBPWBPToZt/nw4goLgDg72tLcu7Txq1CjPShw//vjjL+Iyobq6GikpKZg/f363N9nYbDbk5+dj+PDhAb/UUnx8fI+KsXFxcZg9eza2bNmCzMxMxMXFAQAsFgs+//xzjBo1CmlpaZ2Ob+33008/YdKkSRg7diw2bdqEWbNmcU+jfhAeHs6bHEgQcrncs3IMkbe0Wi2X6yVBMDeR0NRqNaRS729aJZJIJNDpdHy/I0EwN5FQmJtIaEJcj/dtD2AiIiLyqYSEEGRlJeH++3tWOO6J4TNmYPiMGWhoaMCpzZvhsFgAtMzs/fbbb3HbbbdBqVSisLAQhYWFnnFnzpzByZMnERcXhxdeeKHT45eVlaG+vh4AcO7cOfztb3/DkiVLcOWVVwr2HPxZSkoKli1bhnnz5iE4OBipqakAWpbVXr9+PZYtW4bJkyd3ONZsNuP777/H7373Ozz99NOIjY3FZ599hpdffhnXXnstC8D9QKvVQnN+n2wibygUChgMBu7XTYLQarV8LZEgmJtIaBqNhtekJAixWAyDwcAiCwmCuYmEwtxEQhPiepwFYCIiIj/04ouTMX36sAE7n9VqxcaNGwG03x8nPz8fs2fPxu9///suj/H888/j66+/BgDodDp89tlniI6O7p+A/VRUVBS2b9+OW2+9FQ888ACAlq0Edu7c2eVWGAUFBZg1axZcLheWLl3qadfr9Z2OIe+UlpbCYDAgISHB16GQnzObzTAajUhLS+OXBeS10tLS86sTMDeRd5ibSGgmkwkNDQ0Bv/oP9T+73Y6ioiIkJiYiIiLC1+GQn2NuIqEwN5HQhLgeZwGYiIjIj0REBOOjj2YhLi4EYrGoX87RWuytrq7uUf8lS5ZgxowZ3d6R9tRTT+Ghhx4CAEilUkRFRUEk6p/n4K9EIhEkEglee+01PP300ygoKMDrr78OiUTS5e/qmmuuwa5du9q1S6VSREZG9mfIREQ0iPzyJi0iosGEOYqIBiPmJiIKVH5dAK6srERlZaWvwyDqM5lMhqSkJLjdbrhcLl+HQ0R+QCaTIDlZ16/nUKlUyMnJgdVq7VH/G2+8ETExMd32GzZs4GYs+7vExEQALTOlpVIpXnrpJdjtdgBAUlISZs+eDQBYs2YNvvzySyQlJeHBBx/s9HirV69GcXExysrK+j94IiIiIiIiIiIi8im/LgDX1dXhhx9+gNls9nUoRL0WEhKC0aNHIygoCE6nkwVgIho0VCoV7rrrLl+HQQASEhJwzz334IUXXvAU5J1OJ5RKJe6++27U1dXBbrfD6XR2eRyn0wm73Y6YmBhcdtllUCqVAxF+QAsPDz+/zCqRd+RyOXQ6HSQSia9DoQCg1Wq5XC8JgrmJhKZWqyGVSn0dBgUAiUQCnU7H9zsSBHMTCYW5iYQmxPW4XxeAgZZlKsvKyqDX6/nBhPqNy+Xq9sv13mhoaIBEIsGIESMglUoFPTYREQWWsLAwvPbaa+3aO2rrzMMPPyxkSASgqakJJ0+exMmTJ30dCgWI4uJiX4dAAeTHH82w2+Nw+PAPqKqy+zoc8mPMTSS0n3/+2dchUIA4d+6cr0OgANKT3FRTU4OxY8ciKMjvSyrUD8RiMQwGAwvAJBiFQgGDwdDtlntdCYhspVar8dBDDyE0NNTXoVCAOnfuHOrr6wU7XkFBAZcvJyIi8mNLlixBeXm5r8MgIupEJtzuv2DatGkAKnwdDBEREZHfy8zMRH5+PkQika9DoUHIbrejqKgIiYmJiIiI8HU4FADMZjOMRiPS0tL6fGNBQBSARSIRRCKRV5Vwoq6IxWLI5XKEhYV5fay9e/eioqKCr1ci8imj0QiRSDSol59v3fOWaDBatGgRRo8ejejoaF+HQn7ObDajvLwco0aN4vJz5LXS0lIolUqUlIzGihWRePfdXERF8f2Ueo+5iYRmMplgtVoxfPhwX4dCfs5ut+PYsWOIi4vjZCDyWm9yU1hYGL/PJSK/0qYAfOTIEbz99tvdDrrsssvwwAMP9FtQRIORWCxGUFAQmpub4Xa7+3wci8WCpqYmBAcHCxgdEVHv7Nq1C19++aWvw+hWU1OTZ+9bosFk6NChSE5ORkJCgq9DIT9XW1sLlUrl1V29RK0UCgU0Gg1EogRIpUBqaipiYnwdFfkj5iYS2okTJ1BfX4+kpCRfh0J+rqmpCSKRiLPsSBDMTUQUyNoUgF0uF86dO4dt27bhqquuwtChQwEANpvN01ZbW4uKiopBXwC2WCz4/PPP23xprFQqMWvWLKhUKp/EMnHiRNTU1GD//v19imX//v2oqanB1KlT+zFa6o63BWBvxhIRCSU8PBzh4eG+DqNLFosFJ06c8HUYRB0KDw+HWq32dRgUAORyOXQ6HSQSia9DoQCg1WpZrCNBMDeR0NRqNWeTkyAkEgl0Oh3f70gQzE0kFOYmEpoQ1+NtCsBJSUl4/vnn8e9//xvZ2dmYPn06gJYNzmtra/HYY4+hoKAABw8e9C7yfmY2m7F//36sX78edXV1nvawsDBER0cjLS1tQJcIsVgs2LBhA4YMGYKjR4/i1Vdfhc1mw7XXXttlAdhsNuPkyZMYOXIkpFIp9uzZg6NHj7IATEREXrvlllswc+bMQb0E9KlTp/DZZ5/h2LFjvg6FqB2tVguNRuPrMCgAKBQKGAwGLidHgtBqtXwtkSCYm0hoGo1mwCdkUGASi8UwGAwsspAgmJtIKMxNJDQhrsd7tAdwREQEPvnkE4hEIhQUFPT5ZANlx44dWLRoEXbv3o2YC9a7qqiowFVXXYU1a9Zg5syZAxZPVFQU8vLyIBKJkJGRgejoaCxatKjbca3PY8+ePYiJiUFOTg5njxIRkWAcDsegXl7ZZrP5OgSiTpWWlsJgMHAJaPKa2WyG0WjkMqskiNLS0vOrEzA3kXeYm0hoJpMJDQ0NGDt2rK9DIT9nt9tRVFTEJaBJEMxNJBTmJhKaENfj3RaAd+7ciZUrV+Ivf/kLIiMj2z3+1FNPYdeuXQBaCsWt/TZs2ACj0Yjly5d7+iUmJiIrKws1NTVYuHAhli5digkTJnR7jt5Yt24ddu/ejdzcXOh0ujbVcZ1Oh9zc3AH/ok4kEkEkEnl+7k3F/sKZWb88DhEREREREVEr3jBMRINZT3LUunXrsH79+gGIhvyV2+2G1WqFXC5HUFCP5jYRdaq5uRlOpxPBwcG+DoX8HHMTCc3hcKCpqQlKpbJXdcF77rkH999/P4AuCsBvv/02vvrqK5w8eRKHDx+G3W5v87jZbMbKlSuh0+kwf/58AC13Obz88svIyspCZWUlfvzxR0//H3/8ESEhIZ5+hw8fhtlsBgAMHToUv/rVr6BUKnv8JDpTUVGB6upqpKamtntMJpO1aS8qKsLq1as9P2dmZiIzMxN1dXVYsWIF5s6di/LycuTm5iI0NBRPPvkkNm3ahKKiIiQnJ+PBBx8EAKxevRpFRUVtzvXggw8iOTkZANocr7XtQrm5uW3OERYWhtzcXKxevRpmsxlPPPEEHnvsMZSXl6O8vLzD8/5ybHl5Oe6++26sWLECZrPZ89xIOHl5ecjPz++yzwMPPIAxY8YMUERERMIzm804d+5ct/1CQkIGdHsFIiIiIiIKPBUVFdi3b5+vwyAiIiLySzfccIPn750WgJ1OJxwOB5xOZ4ePW61WfPjhh1i1apVnr2CTyYTrrrsO119/PZKTk2GxWPD3v/8dN998s2fcyZMnkZ+fjxkzZmDo0KEAgLi4OMTFxQny5Hpq//79+Prrr+FwODxt+/btg0wmwxVXXAGn04n8/HxYLBY4HA7U19dj06ZN+Omnn+BwOPDTTz9h06ZNmDVrFpxOJ/bs2YOamhrP/rz5+flwOByIjIzERx99hLVr12LixIntCsBfffUV9u3b1+YcmZmZcLlcnt+9w+FAfn4+CgoK4Ha7ce+99+Lzzz/3xAKg3djW+Orr6+FwODzPjfsHC8flcuHEiRP45ptv2j0WHByMm2++eVDvrUlE1J1z586htra22wLwmTNnIJfLMXToUMTHx3d73NOnT7fZUmLs2LFcbukXvvrqK5SXlwMAlEolZs2a1WZfIovFgs8//9yzhHdcXJznPf6rr75CZGQk0tLSenw86r3w8PDzy6wSeUcul0On00Eikfg6FAoAWq2Wy/WSIJibSGhqtRpSqbRHfWNjY/n9FREREVEfXH755Z6/d1oAzs7OxvTp0/G///u/eO2113p8kdZqxowZEIlEWLJkCSZOnOhpP3z4MF577TV88803iI6O7kP4wvjiiy9QWFiIrVu3etqWLVuG//mf/8HWrVvx2muvYebMmUhPT8dbb72FiooKjBs3DmvXrsXMmTOxdetW5OTk4Nprr8XDDz+M2tpaFBYW4q233gIAzJw5ExaLBddddx02bNgAi8XSYRzbtm1DeHg4Fi9ejOrqasydOxexsbG45ZZbIBKJPL+vl19+GXv37sW4ceNgNpvx2GOPeWIB4InvwrE5OTnYt28fYmJiPM+NF9DCmTFjBkJDQ1FZWYnjx497ivEajQbjxo3DSy+95PWS5kQUWBobG9HY2Dig51SpVL1+DwdatiuwWCxwuVydFrlcLhdsNhtqa2tRXV2NiooKqFQqhIeHd/pl4c8//4ydO3fivffe87TNnTuXBeDz7HY7fvjhB2zatAmHDh0CAISFhSE6OhppaWmeWdat1wLBwcEICQlBRkYGrrvuOvzwww944YUXcP3117cpAG/btg07duzAuXPnYLPZcO2117IA7CWtVguNRuPrMCgAKBQKGAyGXm0TQ9QZrVbL1xIJgrmJhKbRaHp8/ZmSkuL5fo3ol1o/h3KZVRJCU1MTXC4Xl4AmrzE3kdBal4AODg7u1TV5Y2OjZ3Jpt6/ECRMm4JNPPuHes32UkZGBvLw8XHHFFR0+vmrVKvzxj39Eeno6gM73Q1m1ahXCwsKwf//+fouVem/ChAn4+OOPMWXKFFRWVnraNm/ezH8zRNTOiRMncOzYsQE955VXXtnrG65EIhFUKhVGjhzZZb/m5mbs378fI0aMQFBQEMrKyrBlyxbceeednRaNN23ahOLiYuTm5rY5H7Worq7GtGnTsHr1avz1r38F0HKT11VXXYU1a9Z4bvxqtXLlSk9bZWUlpk2bhtOnT+P6669v02/VqlUAgK1bt2LRokUD8EwCX2lpKQwGAxISEnwdCvk5s9kMo9GItLQ0ztwkr5WWlp5/D2ZuIu8wN5HQTCYTGhoaeOMnec1ut6OoqAiJiYmIiIjwdTjk55ibSCjMTSQ0Ia7Huy0Ai0SiPn8xO2HCBKxZswYLFy7Er371K5w+fRq5ubn4+9//ftH8IxCJRF1W5x977DGEhITg+++/R3V1Ne69994O+4nFYn5BPgiJRCJERUXh73//Ox5//HEkJibit7/9Le+SJqIOXXrppRg+fPiAnrMvy/ZZrVZ8/vnn3c5WdrlcsFqtcLvdiIiIwPDhw/HTTz9hy5YtuO666zBkyJA2/Z9//nmo1Wo8/fTTzJMdKCgowHPPPYd33nkH48eP9/yOdDodcnNz8eabb8JkMiE7O9szRiwWe/pFRkYiNzcXDz/8cLtjt/bh752IKLB1dkMxEdFgwBxFRIMRcxMRBao2BeAjR47gzTffhNlsxttvvw2RSIRp06Z5Hn/rrbeQl5eH2tparFy5EkuWLMGuXbvw1VdftRwsKAhLlizBmDFjAAChoaEYNWoUfvjhB0RGRuL06dOora1FUlISfnnejz76CEuXLvUsbdhXmZmZCA4Oxu9//3s8+eSTCAsL8zxWV1eHFStWYO7cuV6dQ0jHjx9Heno6xo8fj4qKij4t00m+JZPJkJSUhKVLlyIyMnLAiztE5D9kMtmA76Nmt9t7/WHG6XSiqqqqzfYFcrkcEydOhEKhgNFoxPHjx9uNCwsLQ0JCAsrKyrBnzx6kpKRg2LBhnsd/+ukn/Pzzz6iurva0zZ8/H6NHj+7DMws8dXV1+L//+z+MGTOmzfWLTCZDamqqZ5ntzrT2u3AsERERERERERERXXzaFIDdbjfkcjnuuOMOz88XcrlcSE5OBtCyH8ydd96JDz/8EIcPHwYAqNVq3HnnnW2KuEqlEnfccQdiY2MBtOxJ9Etutxsul0uQJzRu3DhIpVKsXbsWGzduhEwm8zzW3NyM+vp6uN1upKWlwWKxYP369W3GT506FRaLBVu2bEF5eTnS09NRVlaGjz76CFarFQBQWFiI/Px8WK1WbNy4EXPmzAEAlJeXe443atQopKWltRmbn5+PyspKHDp0yDN21KhRAID169ejubkZs2fPxrFjxxATEwMAnn6tyz+Xl5fjs88+8/RrXXa4dWxcXJwnvlb5+fmesRs3bsTs2bO5718/uPHGG30dAhENcrW1tairqxuQcwUFBSEuLq5XY8QHD0Jy6BCkLhdw/j0PAEJCQpCYmAi5XA6RSISYmBi4XC6UlpZ6+tTX18PlciEmJgZ6vR6VlZWIjo5uUwAGWt7zW/ehAIDvvvsODoej3c1hRINdeHh4p0udE/WGXC6HTqcb8BuEKDBptVou10uCYG4ioanVak56IEFIJBLodDq+35EgmJtIKMxNJDQhrsfbFIDHjh2LN998s9POFy452FXbhUJDQ/H88897jt+RsWPHCrrOfkpKCp577jnMmzevzSyjqKgofPDBB4iKikJKSgrCwsLwyCOPeB7PyclBTk4Oqqur8d5770EikSA6OhplZWXYvHkzhg0bhtDQUOzbtw87d+7EsGHDsHnzZlx55ZUAWvZ2XLNmDQDgjTfeQEZGBnbs2OEZu3PnTuzcuRMAPGPfeOMNHD16FGvWrPHE9+KLL2Lfvn0YPXq0p18riUSCL774wtOv9bELn9vatWuxc+dOJCUlQSqVYvv27Th16hQkEgnee+89TJ06lQVgIiIfqKysRElJyYDkYIVCgWHDhsHlcsHhcPRojDQvD4qXXoJTo4EoOxvQaAAABoMBGRkZWLduHRoaGjB58mSMHz++TQEYACwWC0pLSxEVFYWwsDAolcp257jhhhuwZMkSz8/3338/bDZbQBeAzWYz9u/f365dKpVi5MiRbW5WI/+h1WqhOf9vhMgbCoUCer2eS7STILRaLV9LJAjmJhKaRqPhd1EkCLFYDL1eD4VC4etQKAAwN5FQmJtIaEJcj3e7B7C/ioyMxPbt29u1X7iP7qRJk7Bv3752j104trWttZ9IJMKkSZOwYMGCNuP+9a9/YdKkSfjiiy/ajPvlOTqK58LjiUQirFy5st15Oxq3cuXKDp9bdnZ2u+N19jsgIqKBFRERgauuuqrfzyMSiSCXy2Gz2fr9XBcym8147bXXsHbt2oAu6vZGQUEBxo0b1649JiYGe/bs8az6Qf6ltLQUBoMBCQkJvg6F/JzZbIbRaERaWhrvFievlZaWnl+dgLmJvMPcREIzmUxoaGgQdAIIXZzsdjuKi4uRmJiIiIgIX4dDfo65iYTC3ERCE+J6PGALwCKRqNtCZ2d9Omrv6uelS5fiww8/hMViQWZmJt59911ERUX1OI5fHq+zv3c1pqv4WfAlIho8LszRCoUCTqcTLpfLU6yVy+Vet9nt9j7l/v0AjgBwArB207cjrXv/vvPOOxg3bhzff86bOHFiu5uxgJYZwJGRkT6IiIiIAtUvt3EiIhpMmKOIaDBibiKiQBWwBeCBdOONNyIxMRFAy57HHS15Sf7v7NmzMBqNcDgcXl0YmM1mAaMiIn8ll8vhcrkgFoshFovhcDgEa5PJZLDb7b2OKfKmmzBKp0OTy4WzFguaz+e6qqoqFBQUYOLEiZBIJGhoaGi3QoXRaITFYsHDDz+Mq6++mu+FFwgLC8P48eO77ZeUlIQnn3wSK1aswIIFC5CcnAwAqKurw4oVKzBx4kRMmTKlv8MlIiIiIiIiIiIiP8cCsACmT5/u6xCon5lMJuzfvx+nTp0S5HgWiwXBwcGCHIuI/JNIJILb7cahQ4dw4MAB2O12yOVyz+zdhIQEXHnlldi+fTvMZjNEIhHEYrGn33XXXYfY2FhBY9Jffjn0l1+OhoYGHNy8Gc0WC4CWG1eKioqQkZGBoKAgmEwmlJSUeMaVlJTA4XDgmmuuwZ133tnp8TMyMnD27Nk2e9sPHz6cSy2dl5CQgPnz5+PFF19Efn4+vv/+ewBAc3Mz6uvrcffddyMlJaXT8RaLBVu2bEF5eTlEIhHy8/Nx0003DVT4F53w8PDzy6wSeUe0RrnwAAAgAElEQVQul0On00Eikfg6FAoAWq2Wy/WSIJibSGhqtRpSqdTXYVAAkEgk0Ol0fL8jQTA3kVCYm0hoQlyP+30BWC6XIzIyEi6XC83Nzb4OhwLU6dOnYTQaBTueXC5HeHi4YMcjIv/T3NwMuVyOL7/8Em+88QYuueQSiMViuFwuVFZWYty4cUhKSsLjjz8OuVyOsLAwzzij0YiPP/4YsbGxcLlckEqlaGpqgkwmg8vlgsPh8Co2p9OJqqoq1NfXt2k/ceJEh/1PnjyJ2bNn47777uvyuFlZWdi4cSPef/99T9uzzz6LK6+80qt4A0lYWBheffVVPPLII9i8eTPMZjNsNhv27dvX7V7BVqsV7733HiQSCU6dOoXt27ezANyPtFotNBqNr8OgAKBQKKDX6yEWi30dCgUArVbL1xIJgrmJhKbRaKBSqXwdBgUAsVgMvV4PhULh61AoADA3kVCYm0hoQlyP+30BODY2FikpKbBarbBa+7JjIVH3Lr30Ulx66aW+DoOIAoRIJIJKpYLNZkNzczOuvvpqfPjhh1Cr1bDZbHjhhRdw6NAhWCwWuN1urFixArNmzYJEIkFpaSmuv/562Gw2AC37yNpsNs9YiUQChULhebwvrFYrPvjgA1RWVvao/+bNmzFt2rQe9b377rtx99139zm2i8WqVasAAFu3bsXChQt7NCYyMhJ5eXn9GRZdoLS0FAaDAQkJCb4Ohfyc2WyG0WhEWloa7xYnr5WUlJy/OYW5ibzD3ERCM5lMqK+vR1JSkq9DIT9nt9tRXFyMxMRERERE+Doc8nPMTSQU5iYSmhDX435dAL700ksxcuRI7jNIfo13VBNdfNxuNywWC+RyOaRSKYKCgqBUKmGz2SCTySCTySCRSKBSqSASiRAcHAyRSASHwwG1Wu1pA1ouMIODg2G1Wj0zgBsbG72KLzIyEh9//HGP9xEeNmwYRCJRj/r2tN/FrvX3lJGRgffeew/33HMP6urqAACTJk3Cf/3XfwEAli5diueeew6TJk3yFI07smTJEhQUFHAfeiIiIiIiIiIioouAXxeAW78gdzqdvg6FqM+cTidfw0QXIalUCqfTCZfL5Vm2+Zdtzc3NcLvdniWdxWJxh22tY9etC0JsrAtTp7p7XLztLDbuyzs4hIWF4eqrr8Y999zjWekkPj4eoaGheOmll9q0dWXq1KkYOXIkAECpVCI0NLR/AyciIiIiIiIiIiKf8esCMAtnRETkr0QiEdxuN9xuN8rLy/HWW29BLpfDbrejsLCwzUzZ/Px8VFVVQSwWo7q6GlarFW632/O41Qps3y5FWZkYQ4a4Ozod+TGVSoV77rmnXXtHbZ2ZPn26kCERgL179+LkyZNc2om81tDQgJ9//hkHDx5EUJBffzyjQeD06dNQKBQ4depyWK0TsXHjFoSFcask6j3mJhJabW0tGhsbsXv37m77Tp06dQAiIn8lkUig0+m4PD0JQq1WQyqV+joMCgDMTSQ0uVwOnU4HiUTS52PwKp6IiMgHmpubIZfLMXToUEilUrz99tsQi8VwuVwQiUTIyMiASqVCcnIy9uzZg7179wJoWT56+PDhiIyMBADU1bnxf/8XjL/+FXjmGSeuusoOu93R7fltNhvOnDnj9XLR/clisfg6BKJOff/996ivr4dMJvN1KOTnnE4nGhsboVQquUw+ea2xsRFisRg2WyWs1jS89957kEqrfR0W+SHmJhJac3MzXC4XFApFl/1ycnKQk5MzQFGRPxKLxdDr9d2+loh6QqPRQKVS+ToMCgDMTSQ0hUIBvV7v1RaiLAATERENMJFIBJVKBZvNhvvuuw+/+c1vYLPZoFarYbPZIJFIIJFI0NjYiC+//LJNW2u/1sLt3r0KLFwI7NkDhIU1ApBAoVDAZrN1GYPRaBzUxV+iwW7x4sW45pprkJCQ4OtQyM/V1tbCaDQiLS2Nd4uT14qLi6HRaFBcnICFC4G8vDzExPg6KvJHzE0ktBMnTqC+vh5JSUm+DoX8nN1uR3FxMRITE7kaD3nNZDIxN5EgmJtIaGaz2evrcRaAiYiIBpjb7YbFYoFcLsdf//pXrF+/Hm63u80M4EmTJuHVV1+FzWaDTCbz7BOsVCrbtI0f34ht2+RQKm2QSqVwuVw9Kux+++23+PHHHwfg2XrH6XSivr7e12EQtSMSiTx/iLxx4WuJryfy1i9fSyJRyx+i3mJuIqHx9UREREQ0sFgAJiIi8gGpVAqn04lTp06hqakJCxYs8OwBvG3bNhiNRjgcDk+/bdu2Yfv27ZBIJHA4HJBIJHC73bjsssuwaNEiiMVBcDqdEIlECAoKgt1u7/L8EydOxJw5cwbo2fbN2bNnsX//fuTm5vo6FCIiIiIiIiIiIiK/wQIwERGRD7ndbsTFxSE7O9szA7iyshIHDhxo0+/AgQP45z//ialTp8LtdsPtduPAgQOoqKjAokWLen3e9PR0ZGZmwuHofr9gXzl9+jQUCgX+8Y9/+DoUonbCw8Oh0Wh8HQYFALlcDp1OB4lE4utQKABotVruO0aCYG4ioWk0GkilUl+HQQFAIpFAp9NxeXoSBHMTCYW5iYQmxPU4C8BEREQ+YLfbIZfLERQUBLFYjKCgIDQ1NUEmk3XalpSUhNWrV3vaXnzxRRQWFsLtDsKBA00QixXQ653Qarue/dvK6XR2u1ewLzU1Nfk6BKJOabVaqNVqX4dBAUChUECv10MsFvs6FAoAWq22x68lk8kEk8nUzxGRvysqKvJ1CBRgqqqqfB0CBQiz2ezrECiAMDeRUJibSGi9vR4PDw+HTqcDwAIwERHRgBOJRFCpVLDZbGhubvYUYtVqdZ/aysttuO02NUwmEZ59VoI//EE8qAu7RIGgtLQUBoMBCQkJvg6F/JzZbIbRaERaWhrvFievlZSUnF+doPvctHbtWjz33HP9HxQRERERERENiCeeeAJPP/00ABaAiYiIBpzb7YbFYoFcLodUKsXOnTtx7bXXepaANplMSE9PR3BwMKxWK2QyGaRSKSQSSYdtcXHB+PhjK8RiBQwGFxobhZs5W1NTg9ra2m77RUREIDIyUrDzEhEREREREREREVHftCkAm81m/PTTT76KheiiI5VKkZycDLfbDZfL5etwiGgASaVSOJ1OzJgxAwaDwbMktN1uh0gkwiWXXAKHw+Hp53K5UFxcjMWLF8PhcEAikeDAgQPQ6XQQiRxIT5fC5WoZ63YHwW7v2TLQXamursaZM2e6nU18+vRpGI1GxMXFISUlpdN+7777Lo4dO9aufcqUKbjhhhu8jjeQ/PnPf/Ys8RIaGoqnnnoKYWFhnsfr6uqwfPlyz9JCycnJmDt3bru2xYsX9+h4RER0cUpKSvK8VxBdyGKxoKqqCnFxcQgK4twB8l5tbS0aGxsxZMgQX4dCfs7hcKC8vBx6vR4qlcrX4ZCfY24ioTA3kdD6ej0+duxYz9/bjLJarSgtLcXZs2dZjCLqZyEhIRg9ejSCgoI8xR0iuvikpqYiNTUVbrfbMwNYJBIBaJkp3ColJQUVFRVwu92ePykpKbjsssv6JS6pVAqZTIawsLBOC4VOpxM1NTUAWvbLMZvNkMlkGDFiBKRSabv+3333HaqqqpCUlNSmTafTsQB8nsViwWeffYaysjLP/3+LxYKNGzciMzMT8fHxAFqu2T744AMkJycjLi4OZWVl2LhxIywWi2dcWVkZPvjgA9x6662e10x5eTmKiorwyCOPsADspfDw8PPLrBJ5Ry6XQ6fTQSKR+DoUCgBarRYKhaLH/ePj45GTk9OPEZG/amhoQFVVFeLj41kAJkGwyEJCcTgcKCsrg16vh1qt9nU45OeYm0gozE0ktL5ejzc2NsLpdALoYAnolr0EyyEWi/klBFE/UqlUniJJ6z9IIrp4tM74dblccLlckEqlaGpqgkwma9d26pQC48ffgptvvhmAFIcONWH4cBlCQlr6ud1B2L//P20Oh8Or2FwuF8xmM4KCgrq8aLXb7bBarQgJCYHdbkdlZSV27NiB4OBgREdHt9vLMj4+HlOmTMHcuXM9bffff79XsQaSuro6FBYW4p133sGzzz6LjIwMAC0zsefPn4/g4GBMmzYNMTExnjGLFy/GzJkzsXXrVuTk5GDfvn2ex1vbrr/+ejz00ENt2sh7Wq2WH+pIEAqFAnq9HmKx2NehUADQarV8LZEgmJtIaGq1Gkql0tdhUAAQi8XQ6/W9uuGJqDPMTSQU5iYSmhDX452WjePj4zkzhKgfca9MoouXSCSCSqWCzWaDRCKBVCqFzWaDWq3usO3xx0VIS5PgD39woLTUhttvV2PVKhtmzWrp98s2hULR7bLNXbFardi8eTMsFkuPxyQkJGDEiBE4fPgwtmzZgltuuQXDhg1r0+eZZ57pc0wXg4KCAixcuBB79uxpU+SNjIzE9u3bccstt6C8vBzLli3zYZTUqrS0FAaDAQkJCb4Ohfyc2WyG0WhEWlpauxtniHqrpKTk/OoEzE3kHeYmEprJZEJ9fX2b1YCI+sJut6O4uBiJiYmIiIjwdTjk55ibSCjMTSQ0Ia7Hu5w3nJCQwC+1iPpJ6xKvRHTxcbvdsFgsnhnAdrsdwcHBsFqtnhnALbNrVZgzR4Q5c0S4/vpm2O2O8/uIiM7fUWiH3W5HXFwwPv7YitWrZaiqcuG++xoFj1mpVGL27NlQqVQoLCzE/v372zxeUVEBrVaLpKQkHDt2DN999x0sFkubD1EX5r3a2losWbIEmZmZmDx5suDx+iu32w2RSNTmd8X3CyIiIiIiIiIiIuqNLgvAwcHBCA8Pb9OWl5eHvLy8dn3HjBmDBQsW9Ork69evx5EjR/o0lsjfORwONDU1+ToMIvKR1uXfRSIRxGIxHA5Hm7ajR6V45x0JMjOBiRObYDC4AYjR3NwMt1sOu71lmWexWAy324H0dCl+9SsnoqJECAoKgt1u73VMQXl5CMrLg0MigSg6Gji/v4ROp0N6ejqOHz8Ol8sFjUaD8ePHY+/evZ6xzc3NOHv2LCQSCeLj42EymbqcQexwOHD06FHcc8890Ov1vY6ViIiIiIiIiIiIiDrW852Dzzt48CD++c9/4uqrr0Zubi6uvvpq1NbWorKystdFXLfbjQMHDvRo7MGDB3Hw4MFuj5mamorU1FTY7XaUlJRgyJAhCAkJ6VVcREREg0FwsBtz5tih0bgAtMwCVSqBOXPsiI39T1urm24CRCLA7e7b+SQHD0K+YQOaNRogOxvQaAAAYWFhGD16NNatW4eGhgZMnjwZw4cPb1MABoCmpiacPHkSVqsVI0eOhE6n61sgAaa8vBzr1q1r165UKnHrrbeen9VN/iY8PPz8MqtE3pHL5dDpdJBIJL4OhQKAVqvlvmMkCOYmEppGo4FUKvV1GBQAJBIJdDodl6cnQTA3kVCYm0hoQlyP97oArNfrMXPmTPz2t79FQUEBFixYgMrKShiNxl6fPDs7G2fOnOlRYTcvLw9r1qzB8OHDO+1TWlqKBx54ADHDYnDi7AkcLTyK61TXsQBMRESDTlNTExQKBVwuF5xOJ+RyOWw2m2dZ6JEjm7B8OWCzNUIslnv6RUbK8fzz/+nX0djm5uY+LRtcD+AMACsAVx+eU2NjIyorK3HkyBFcf/317fYAbnXu3DmUlJRgxIgRAV9Ai46ORlBQENauXdvusaioKNx0000sAPsprVYLtVrt6zAoACgUCuj1eojFYl+HQgFAq9XytUSCYG4ioanVaiiVSl+HQQFALBZDr9fzhicSBHMTCYW5iYQmxPV4rwvA9913H4CWDdJ/2dbfJk2ahK1bt3b6+MyZM1FbW4uP93yM142vY236WoSGhg5IbERERL3V2PifvXqtVqugbX2xH8BuL8aXlZXhm2++wTfffIPo6OhO++3ZswdPPvkkcnNzA37555ycHOTk5Pg6DOoHpaWlMBgMSEhI8HUo5OfMZjOMRiPS0tJ4tzh5raSk5PzNVcxN5B3mJhKayWRCfX09kpKSfB0K+Tm73Y7i4mIkJiYiIiLC1+GQn2NuIqEwN5HQhLge73UBuCeefPJJ7Ny5ExMmTMCKFSs87e+88w42bNiAyMhIrF27FpGRkZ7HampqkJOTg5qaGmRlZfWpqPzQQw/hb8f/hh01O7AybSXSRqVxZgYREQ0aiYmJEIvFA/be1NtZwGOzsnDJtGmwNTUhv7AQtuZmAC2F3U8//RS33norFAoFjEYj8vPz24zdt28f3G43Pvnkkzbv79RzkyZNwvvvv4/58+fj2WefRUZGBgCguroa8+fPx5w5czBt2jQfR0lERERERERERESDnaAFYLPZjJUrV8JgMCArKwvnzp3Ds88+i6VLl+Kjjz5CbW0tsrKyYLfb8fLLL+Pee+/1jLXb7Thy5AgyMzORmpraq/M6HA6Ul5fjm4ZvUNNUgxRFCiYlTkKoOpT71RAR0aAhlUohkUjQfL6wOhCcTmeP+6oNBqgNBjQ0NEBcVAScj7OpqQmnT5/GwYMHIZPJUFFRgbNnz3rG7dmzB3q9HjfffDPGjBkj+HO4WISFheGqq65CVlYWcnNzsXHjRgAtr5vMzExMmTIFMTExHY5NTk7GU089heXLl8NutwMAQkND8fLLL3M1FCIiIiIiIiIioouM4DOA3W43gJZZRydPnkRubi4WLlzoaY+Li8O4cePw+uuve8a09svMzERWVhbGjh3b6fGbm5tx7NgxHLUfhV6jR3JkMiQKCT4o+gAHfjqA0arRmH7pdGi1WqGfGhERkVecTmevCrK+YrfbUVRUhLq6ujbtu3d3vEB0aGgopk6dihtuuKFHxx8yZAhuvfVWBAcHex1roFGpVJg/fz7+9Kc/oaioCOXl5SgqKsK+ffs6Lf4CQHx8PObNm4fly5d7/r/FxcVh/vz5AxX6RSc8PDzg97CmgSGXy6HT6XjjKglCq9Vy3zESBHMTCU2j0UAqlfo6DAoAEokEOp2Oy9OTIJibSCjMTSQ0Ia7HBS0AK5VK/PrXv8bq1atx+PBhnDt3zvNYdnY23nnnHXz66acwGAz4f//v/0EqlSI3NxcnT57E1q1b8eijjyI2NrbLczQ3N2PXrl14s/pNDNMNwwOjH0BcdBxWH1+Nm103Y9aoWb2eQUxERET/4XQ6UVFRgZqamh71X7FiBSZMmNDj448ePRqjR4/ua3gXhYceeggAsGPHDjz33HM4evQoTCYTgJaCu1KpBNCy12NhYSFCQ0MxYsQIvPLKKx0er6SkBGazGSUlJQPzBC4CWq2WW42QIBQKBfR6PcRisa9DoQCg1Wr5WiJBMDeR0NRqtecalsgbYrEYer2eNzyRIJibSCjMTSQ0Ia7HBS0A19TU4Pbbb8eqVavw5z//Gdu3b8eSJUs8j993330wGAy4/fbb8c033yA6OhoAMGHCBKxatQrXXXcdVq1ahenTp3d6DqlUiuTkZIQWhiLXlAujyYiZmAkrrBgxdkSXs2OIiIioe5GRkfjkk098HQYByMjIwPvvv49x48Z5CsCZmZlYu3YtAGDp0qWetq1bt3Z6nCVLliA3NxcAPNdf5J3S0lIYDAYkJCT4OhTyc2azGUajEWlpabxbnLxWUlJyfnUC5ibyDnMTCc1kMqG+vh5JSUm+DoX8nN1uR3FxMRITExEREeHrcMjPMTeRUJibSGhCXI8LvgR0Z5588kkkJibitttuw9q1a5GTk4MnnnjC83jrl82rV69GZWUl7rvvvg6PI5VKkZSUhD/gD/hL8V/wD9M/sFW6Fc+Ofhb/fO+fkF4jxYIFCwbqaRERERH1q8jISOTl5bXZ27ejtq6sWrUKy5YtA9ByLRUZGdm/QRMREREREREREZHP9KkAfPjwYfz3f/83zGYz1q9fDwCYPn06QkND8cc//hG7du1CXl4eQkND8eijj+L1119HbGwsqqqq8Mwzz0AqlWLmzJnIy8vDd999h9raWjz//PN49NFHUVtbiw0bNsButyM7O7vducViMdRqNa4eeTX+VfMv7DXtxRXSKzAjaQbyLfmora317jdCRETkQ+vWHURsbAimTx/WTb91iI2N7XLVDAoMMpkMycnJ7do7auvMiBEjhAyJAHz22WfYtm0bl4EmrzU1NaGurg5RUVFcapW8dubMGchkMpw5MwFm8zw8/vhyKJV1HfaNiYnB4sWLBzhCIiIiIiIiGgh9ngGsUqnw61//GgAgEokAtOwBPGfOHJjNZpw7dw6xsbGYM2cOVq5ciSlTpuDUqVOorKyESqXCnDlz8NFHH+Hyyy9vc4wpU6bgyJEjnp87o9VqMS5mHJrONmFW9CxcMvQSLktERER+y+FwwGQyITf3KEaPDkNamgp6vb7T/v/617+Qmpra5wJwbW0tjh8/jubm5r6G3O/OnTvn6xCIOqXVaru9XiXqCYVCAYPB4OswKEC0Ljd35kxLfhKJ0GmuSk9Px7Rp0wYsNvIvcrkcer0eEonE16FQgNBoNJBKpb4OgwKARCKBXq/n98AkCOYmEgpzEwlNiOvxPhWAx44dizfeeKPTx3+5BPNzzz3nGXfhB8yOlmruavlms9mMwsJCz8/qCjUmySdBq9XiyJEjMJvNPX4OREREg0ljox15eQdQWVkHsdiC3bvVmDWr8wKwtw4fPozy8vJ+O75Q6uvr4XQ6fR0GUTv3338/Lr/8cn64I685HA40NjZCqVRyBjB5zWazQSwW46uv5CgqAl5++RXExPg6KvJHCoUCOp2OeYkEo1aroVQqfR0GBQCxWAydTgeFQuHrUCgAMDeRUJibSGhCXI8P2B7AQigoKMC4ceO67HPNNdcMUDRERETCqa934vXXq1BZ2QSjsQkKxRnMmtV/5/v222+xf//+/jsBUYArLS2FwWBAQkKCr0MhP2c2m2E0GpGWlsYbCshrJSUl0Gg0AJibyDvMTSQ0k8mE+vp6JCUl+ToU8nN2ux3FxcVITEz0rHxB1FfMTSQU5iYSmhDX435TAM7KyurR8lRcPo2IiPxNTU0Ndu06gKamJixfngGj8QwOHy7Hzp07kZ6e3i9fumVnZ3d7U5WvVVVV4V//+hfWrVvn61CIiIiIiIiIiIiI/EanBeCvv/4a3377LcLCwgYyHqKLxqhRo3DPPff4OgwiGgR+/NGK9etPwGJx4p//LENtrQ2nTlmwfv0JjByZ0i8F4OjoaKSmpqKpqUnwYwslNDQURqORe88RERERERERERER9UKnBeAhQ4bA7XYPZCxEF5WgIL+ZgE9E/ejs2bM4evQ0Dh5swuzZI6FUShEXF4LIyGD8+99VKC0tR3BwfL/sSeNyuWC32wU/rlAcDoevQyDq1J49e1BWVsalnchrFosFVVVV2L9/P68PyWunT5+GQqHA6dNpsFon4f33P0VYmNXXYZEfYm4iodXW1qKxsRE7d+70dSjk5xwOB8rLy6HX66FSqXwdDvk55iYSCnMTCa2v1+Njx45FamoqgC4KwA8++CCSk5O9j5KIOmSz2XD27Flfh0FEPnbs2Gns3m2EUhmEO+4YhSuuiIbVasennxrx/fcnkZd3AJGRIRg2TPgCcGdcLheampp6fCOYXC7nLF266GzZsgXl5eW+DoOIqBOZAJLxxBO/B2DydTBEREREREQ0AJ544onuC8BERETU/777rgGbN7fcDHLHHVvwt7/dgoMHf8ZLL+0GAKxc+TOuuKIJw4YNTDxutxsOhwOlpaXdzsBtLRAPGzYMISEhEIlEPTr+L/VknL/ormje+lx7UlwXiURercbSk/Fd/e57GiMREQ1Gol/8l4iIiIiIiC4mLAATERH5UFbWWEybdonn50suCUNqqq5d20CxWCw4depUj5ZfttvtOHr0KA4fPozU1FQkJSV1O2bTpk3YtGmT5+dnnnkGV155pVcxDyYFBQVYsmRJu/aoqCi8//77iIqK6rJfq1WrViEjI6NNv1WrVuHo0aM4duwYnnrqKcyfPx/V1dUdjs/OzkZOTg5qamo67dd6js50NfbCc1ysFi9ejNGjRyMmJsbXoZCfq6urQ3l5OUaNGgWZTObrcMjPlZSUQKlUoqRkNJYvj8T7729HVNTg3e6BBi/mJhJaRUUFrFYrRowY4etQyM+1fg6Ni4tDWNjAfVamwMTcREJpbm7GsWPHmJtIMH29HtdqtZ6/+1UB+BAOYSM24ik8hTAMnn9Ee/bsQWhoKEaOHOnrUIiIyM9YDxSgJi/P83PNBY/JQ0NxxaOPQh4qH5BYgoKCEBoa2qNZnRaLBSdPnoTBYEB5eTmKi4vhdDo9S4x05N1338WZM2cwd+5cT9vXX3+N+vp63HDDDYI8B1+Lj4/Hr3/9ayxfvhzz5s3zbKdht9uxbNkyZGdnIyUlpdN+dXV1WL58OcxmM7Zu3YqCggJPkTU3Nxdff/01YmJioFQqMW/ePLz66quIi4vDzJkzPTH8+c9/hslk8py3qKgIt912G8rKylBeXo65c+d6ztGVrs4BtHxQ/tOf/oSHHnpIsN+fPxkyZAiSkpKQkJDg61DIz9XW1kKpVCItLQ1y+cDkewpcMpkMGo0GQAKkUiA5ORm8T4X6grmJhBYREYH6+voe3TRK1JXW7YoSExMRERHh63DIzzE3kVCampoAgLmJBNPX6/HGxkY4nU4AflQA3od9eKfuHXxW/hkeGfUIwmQ9LwBXVFSgoqKiR33DwsJ6fcdPaV4p3Co36uvrIZPJ+v0OWUuzBZ8e+xTWZqunTSlT4rZRt0ElG9gNxltjyYjLQLW1GoUVhb2OJa8kD2V1Ze3a02PSMS5mXJ9jK6srw47yHT75vRAR9dTPhw6h7OuvkXBBAbTq4EH8fPAgVAYDLl+0CPLQ0AGJpaqqCmfOnOlRX4vFgqqqKgAtd5adPXsWhw8fhlwux4gRIyCVStuN+e6775CUlIS7777b03b//fcjODg4oArA84dsn8EAACAASURBVObNwxtvvIGbbrrJUzStqKjAiy++iGnTpnkKwB31q6urQ01NDeLj4/Hpp5/i6NGjeOWVVwC0FHZbi/MqlQrz5s3Dhx9+iPT0dGRnZ3tisNvtiIuLA/CfIu68efPw6aefAmiZudt6jq50dQ4AWLZsGfLz8y/aAnB4ePj5IguRd+RyOfR6PfdSJ0FotVooFApfh0EBgLmJhKbRaDr8jEDUWxKJBHq9njenkCCYm0gozE0kNCGux/2iAHwcx7Gufh0++ukjXH3kakiHS4Fe1FeNRiN2797dZupzR+rr6xETE9P7JR/2AsdNx3HceBxKtRLB2cFQaVTQaDSCfzFY11iHfRX78O7Bd1HXWOdpD1OEIVodjXEx4xCmGLjZ0Va7FZuKNiE+NB7Hao7htV2vwdJswZRLpvS46Jpfmo8PD38Iq92KEdr//O5NDSaEykNxacSlfYqtzFyGTUWbMG34NBaAiWjQUhkMGHHLLZi8fDkAoK60FPvefBN1P/6IyLFjIb7gg4jZbMaPP/7o+bvJZMKBAwcglUoxcuRIrz+0HD9+HLt3727TplarIZPJuiwMDx8+HJGRkaiqqsK/v/kGCWYzFHI5XAYD3NHRXsV0Mamrq0NZWRleeOEFyGQy7N69G+Xl5Th06BBGjx6NxYsXQyqV4ujRox2Ob25uxtGjRzF37lzPckNhYWGeAnJrAfjCNuo7rVYLtVrt6zAoACgUCuh0OojFYl+HQgFAq9XytUSCYG4ioanVaiiVSl+HQQFALBZDp9PxhicSBHMTCYW5iYQmxPX4oC4Au+EGACx1L0VuYS5mmmbii3lf9OlY8fHxuOuuu7rs8+2333qWTOy1wpY/VrUVm7AJ0ACTr52MyZMne7r0ZEnNrrjdbuwo24FF2xZh74K9iNH8Zy2vivoKjF8/Hn+5+S+YOXJmF0cRVpQqCtvnbQcAZMRnIFodjZzc3u0HuOqmVQiVh6LQVIitd231tC/7dhmWfrUUX9zZ8v+8t7+/jPgMZMR3vrchEdFgkJSVBaAlxwPAd089hZ/y83HJtGmY9be/tem7c+fONu9lu3btwrvvvguDwYBvvvkG0f1QbE1PT0d0dDT+9otYLlRaWor4+HgMHz4cJ3btguqOO6Cur0fjE0+g6YknPP1a83jrcw10brfb81zdbnen72Ot/Xbs2IGFCxdi3759iImJQXZ2NqKjozFjxgzs2bPH09bZMaqrqzF9+nSsXbu23XLNQj2fX/L22saflZaWwmAwcAlo8prZbIbRaOQyqySIkpISzxLQRN5gbiKhmUwmLrNKgrDb7SguLuYyqyQI5iYSCnMTCU2I6/FBXQCuQQ3mYR525+9GtiIbj9/0uK9D6p4VwAcAJEDhD4X44YcfoFKpcOutt0Kl8m4W6rrCddh9ajfy5uYhUhnZ5rFIZSTy5uYhLjTOq3MMJjnpOcgrycO0jdPwwa0fIEoV5euQiIj6ja22FnnZ2ajctw9JWVlI/93v2vUZOXIkHn30Uaxbtw719fUAWvYWWbBggc+XojWZTGhqakJKcnKnM5GfeeYZfPrpp7j55ps9bVlZWbj22msHKswBtWTJEixbtgxAy6zb999/H+np6Z3262hP3oyMDLz//vuYP38+li1bhoyM9jc2rV27Fl988QXsdjtqamraPS6E1nNc6JZbbsGqVav65XxERERERERERETUd4O2AHwIh/Bq46v49/9n7+7jm67v/f8/mpCmTROapk3TFmxBsAhYhKTA9NjCmWeAQFGcO18HeIW0urnpwJ3vdr5n2/FMz+bFkDM9XlCYOkV06sQLLt3Yb4CyCW0Fi8iFRVuFVFpGW2hA0ia/P2ojpS1X/UAgPu+3W24073w+7/frk+b2yoe+Pp/3e93b3OK4hVv638IA14Boh3ViIWBv248H1xzk4M6DWOwWVplWYXFYyM3NZdCgQafVtf+gn/pD9eR5Ol+RFG+O79C+uXYzj218LPK8KLeIokFFNBxu4FfrfsX0vOnUNNbw5o43cSY4+X8F/49F7y/i/c/fZ5hnGD8Y1bae3/9u+F/e//z9DmPdMfIOLs24FKBDf+1tR3tz+5sdxjiV6akzHZmk2dKo/LySYCh43P6OPt72+DbXbub5yuePu93JvAciImda3ZYtlP/2t+z5298YOn06Q2bMwNm/f6ftMjIyGD9+PM8++2ykAJyRkcGECROiPsXMkSNH2LZtG3/ZsoV9zc3YgJwvH+3++te/AjBjxoxI20cffYTL5YqZNYCPdtVVV1FdXU1NTQ0zZ85k9OjRXV4MdtVVVzFs2DDef//9yDTN7ZKTkxk9ejQzZ85k6dKlNDY2drq7Nz8/n6KiIhoaGvjVl1OJG619jKPt2bOHFStWfG3XABYRERERERERETlXRaUA3Ewzr/IqgY8C+Gw+8rPyO7xeRhlPNzzNkh1LuDZ4LSUDSxjmGdbzcZubefXVVwkEAp1emzBhQo/778Tf9ghag1RaKiEBDow9gNlsPvV1hk9B2Z4y/vLxXzpMy1juL8ditvCNvt8A2tbdDQQDxMXFEQgGWPT+Imoaa4iLi6OmsYbn3n+Oay++ljjiqPBXUBeoY8LACZF9g6EgbpubFz94kdLyUgqyCzoVgFd+tJJyf3mHMYpyi8hx5nA6uuuvLlDX4XhXVa3i75/9nff3vs+SD5fwo2/8CGeCs9P7crLvgdYPFpEz6fP33uOD55/no6VLGVhUxCU334z7kktoqqlh99/+xsCiIixfrkdjs9kYOHAgBQUFrFmzBofDwejRo7nggguifBRtxcD6+nrS+/al9bvfJQi0Dh/eYZs1a9aQl5fHtGnTIm0zZ84kMTExJgvA48ePB2DdunXHnfZ6/PjxFBUV8f7772Oz2SLrD5WVlVFfX8+ECROYMWMGjz32GOXl5Vgslg7nLT6fj5KSEhoaGqivrycn5/S+Z4+nfYyj3XPPPaxateprWwBOSUmJ+p33EhusVisejwez2RztUCQGuFyuqF8UJrFBuUmM5nA4up0pSORUmM1mPB6PpqcXQyg3iVGUm8RoRpyPn/UCcAMN/I2/MYc51FfVU2wtJtmazEWpFwGwk52UUsqCzxeQuS6TB0oe6LDWbU8EAgEWL15MXV1dp9cGDx5syBhdCgKVgBn8Dj9Vl1Sd0QLw0h1Lu1xP97GNjzFh4AQe/NaDFL1QhC/Tx/zJ89lzYA/5pfnMnzyfokFFvLn9TW5behtX9r+SO0bdQV2gjnJ/OfMnzweg6IUiAsEA3+z/TRZXLiYQ7FxQB3hs42Nk2jMp8ZVQ11zHja/dSE5yzmkXgLvrz3/Qz7b6bdw1+i4Guwfzkz//hJc+eInGLzpOpXns+3Ky74EKwCJyJn28ahXvL1xIQmoqF3/nO4SCQT5/7z12r19P+aOPckFhYaQADJCUlMSsWbOoqalh4MCBTJkyJYrRt9m3bx+7d+8mJyfnjN2Ber4qKioiOTmZX/7yl2RmZpKfn4/T2fVsGMOGDeO+++7jww8/BGDp0qWsXr2azMxMBg8ezB133ME999zDY4891uWFa06nkwcffJCdO3eyZ88esrKMOX+SrrlcLux2e7TDkBiQkJBAeno6JpMp2qFIDHC5XPosiSGUm8Rodrs9cqGjSE+YTCbS09N1wZMYQrlJjKLcJEYz4nz8rBeA17GOKXz5x+rxsOCvC/C/5eeN69vWlZsTN4el4aUAHe5gNYLb7WbFihXdvt4+NaXhkoAZgAN8Y3wxs9ZhYU4hK6avIL80v9ttFlQsYEHFAsPG7Kq/El8JmfZMJi6eyIZZG3h43MPExcVFirjHOt5dWCIi0XJ43z5e+853OrQlZWZ22s5qtXL55ZeTlpZGv379yMvrvCzA2dKeT9966y2mTp3KT3/60+Nu3/69Hst5OBwOR46v/efCwkKeffZZ8vPzefLJJyNTKR+7HUBdXR1XXXUV8+e3XXT19ttvM3HiRDZs2BAp6MbFxXV6D49+PmfOHHw+X2T94WNfb//5ROdZxxujndHnaueTqqoqMjIy6NevX7RDkfNcY2MjO3bswOv16mpx6bGPPvroy9kJlJukZ5SbxGh+v58DBw5E9f8vEhuCwSCVlZXk5uaSmpoa7XDkPKfcJEZRbhKjGXE+ftYLwIUUspKVzGAG9dSDD9Z+tBbf8z6YClVJVVAOBZ8V8Nj0x0izpZ3tEI3jA/LBZrcxtWQqSY6kr92dIiW+Em7zfVWEHZDSs3Wcu+uvMKeQ56Y+xw1LbuCesfdQmFPYad/bfLex8qOV+Ep9APxw1A8j01qLiERL3s03c+FVV3X5mqlXLxLTuv4e/PWvf01iYuKZDA0gMuVwVwKBAK+++ip33HEHEydOPGFfv/jFL3j11VeZNGlSpO3mm2+OmQujoG265zvuuIP6+npmz56N3+/nttu++t5qb2u/o7d9u/ZibTAYpL6+PrJ9QUEB99xzDzfccAMNDQ1MmTKFefPmUV9fz4wZM/j73/9OWVkZb7zxRmSfqqoqfD5fh7hmz57NH/7wBwKBABMmTGDRokW43e7jHsvxxgAisYiIiIiIiIiIiMi55awXgJNJ5gqu4H/4Hx7kQd53vE9T/ybeM78HFmADFAWKuOOSO8jznIdX3liBQiABcsfmkjsmF4vFQna/bOLj43vUdVFuEUmWJP7trX/jPwr/A2fCV1NINhxu4L/X/jczhs3oWfwGy7Rn4s30dojv2LWCu/PG9jdYV7OOh771EMnW5G77q26sprqxmpnDZ3LriFt5c8ebNBxuII6OdyVt3LORrfVb+V7+9wD4Zv9vkunofHediMjZlJSRQVJGxinv179/f8Nj2b59e6ci3/HYbDZmzZrFt771LTJO4hhycnL4l3/5lw7b/tM//RPp6emnFe+5KCcnhzvvvDPy3Ov1ApCcnMxDDz1EIBDA6/WSlpbWYbtjDRs2jKysLC677DJGjx7NrbfeGtl3wIABNDc3c+ONN3Ldddd1uX/7uO2uuuoqhg4dCtBhneHjsdlsJxxjwICeXdglIiIiIiIiIiIixjvrBWCAJJKYznQaaeQpnqLcWQ7ttcwq8GZ6GT9wvKFjNjQ0UFZWdtxt9uzZc/pTGWa1PSx2C4NvGYzFYSE3N5fc3NzT668LviwfFrOFBeULeG7zc1jMX92RFWwNcrjlMHFxceRn5RMIBniy7MkO+1818CqajzTzxw//SHVDNb5MH580fMKLW16MrONbtqeMFR+tIBAM8OzmZ7n+kusBqG6ojvQ3OG0w+Vn5HfZd8dEKdh/Yzfufvx/Zd3Ba27rKT5Y92SG+Y63YuYKyPWXUNNZ0iLn2YC39nf2ZPmx6JP69zXs79WeKM/Fp46c89/5zAMQRR4W/gr3NezscR4W/glUfrWLAyLY/Vq/4aAX5Wfmk2dJO+B70c2oKNRGJfR6Ph0svPbmLdAB69+7NtGnTSE5OPul98vLyYnpqpZycHIqLizu1JyUlMX369A5tXW13bF/tjt23q/6OZ/z4rs+rysrKuj0/stlsfPvb3yYpKemkx/k6cblcX06zKtIzVqsVj8eD2WyOdigSA1wul9YdE0MoN4nRHA5HtzMLiZwKs9mMx+PR9PRiCOUmMYpykxjNiPPxqBSA232f79OLXjzEQ3zU+hHUwUDbQLIcWYaO43A4MJvNVFRUnHDbo//YetJcYB9jxzHWgc1mY9yUcWfsj6XDPMP4xZhfcOOSG6kL1EXa3TY3z059FneSm2GeYfS29mbOqjmR10t8JZT4SqhrruOFyheIN8eT5ciiprGGV7a+wkDXQJITkqnwV7Bh9wYGugbyytZXuPyCywGoaaxhYcVCAB4e/zCFOYWsrV4b2XfD7g1s2L0BILLvw+MfZlv9NkrLSzvEd6y3dr1F7cFa4s3xkTGOjrnd90d+n9Ly0k79HXu87eMu3bE0Ekt6UtvdZceOUXuwluzk7BO+ByoAi8jXwYQJE5gwQVPjf51UVFSwcOHCLl9zu91cddVVKgB3IyUl5Wu3tIecGQkJCaSnp2MymaIdisQAl8ulz5IYQrlJjGa3209qFhqREzGZTKSnp+uCJzGEcpMYRblJjGbE+XhUC8AAJZSQSSZTAlNgMTw86WGKBhUZOobP5+u0Fp6hJoAv03fW1jB0J7lZMWPFcbcpzCmkrKTzHT1d7Xv0doU5hR2KruFwmL98/BcKsgt447tt04K238Xb3RjHxnF0f12ZN/7k1w88tih89DjHO44pL0zBm+llY/HGDvv915r/4rVtrx13XxERkVhVUlJCSYm+805HVVUVGRkZ9Ouni8SkZxobG9mxYwder1dXi0uPffTRR1/OTqDcJD2j3CRG8/v9HDhwIKZnA5KzIxgMUllZSW5uLqmpqdEOR85zyk1iFOUmMZoR5+NRLwADFFJIua0cpsOA5PNvLbnx48fH7FQRs1fN5g8f/IFAMMCE5yewaOqiLu/iPdfNGz+P595/Dl9pxwsBpgyackoFaBEREREREREREREREZFz2TlRAE4mGa/ZC55oR3J6XC5XtEM4Y64aeBVD3UMBsFls2Czn55QYA1wDKMotoo+jT4d2b6aXAa7z76IDEZGe+vTTT3n33XdpaWmJdijdCgQC0Q5BRERERERERERE5LxzThSA5dw1fuD4aIdgGF+WD1/WGZwKXETkPFJeXs7GjRtPvGGUBQIBvvjii2iHIdKJy+X6cppVkZ6xWq14PB7MZnO0Q5EY4HK5tO6YGEK5SYzmcDhidvY8ObvMZjMej0fT04shlJvEKMpNYjQjzse7LQA3NTVRX19/2h2LyPG1trZGOwQR+Rr7/PPP8fv90Q7jhILB4Dl9l7KcO+Lj43G5XJhMprMyXkpKCna7/ayMJbEtISGB9PT0s/bZldiWkpKigp0YQrlJjGa320lMTIx2GBIDTCYT6enpuuBJDKHcJEZRbhKjGXE+3m0BuKysjKqqqtPu+OsuHA4DEBcXF+VI5FyVlpbGiBEjoh2GiHxN3XzzzYwbNy7aYZyQ3+/nn//5n6MdhpwHPB4PHs/ZW0+kqqqKjIwM+vXrd9bGlNjU2NjIjh078Hq9ulpceqyqqurL2QmUm6RnlJvEaH6/nwMHDpCXlxftUOQ8FwwGqaysJDc3l9TU1GiHI+c55SYxinKTGM2I8/FuC8AjR47k4osvPu3gvu5+9KMfMXjwYG677bZohyLnqNbWVt3VJiIiIiIiIiIiIiIiIobqtgDscDh0pUIPzJgxg7S0NL2H0q1Dhw6xf//+aIchIiIiIiIiIiIiIiIiMaTbArD0TCgUikwDLSIiIiKxxeVyfTnNqkjPWK1WPB6P1m0VQ7hcLq07JoZQbhKjORwOLBZLtMOQGGA2m/F4PJqeXgyh3CRGUW4SoxlxPn76qwdHQQMNbGITRzgS7VBO6E9/+hMVFRWG93v48GFqa2tpbW01vG8REREROTkpKSnY7fZohyExICEhgfT0dEym8+q/ZnKOUm4Soyg3idHsdjspKSnRDkNigMlkIj09XRc8iSGUm8Qoyk1iNCPOx8+bM/kwYdaE1zAxPJH6cH20w+kgHA53esydO5fi4uIuX+uJ6upqnl/0PM3NzYb0d7LC4TChsHF3Nbf319M+e7J/+/ihcOiktj825vbnIiIi8vVTVVWF3++PdhgSAxobG6msrCQYDEY7FIkByk1iFOUmMZrf76eqqiraYUgMCAaDVFZW0tjYGO1QJAYoN4lRlJvEaEacj583U0DPZz4P1TwEa4FrgaRoR/SVVatWUV1dfVLb+nw+8vPzT3+wagiUBljEIswOc8/7O0lra9by32v/m0XXLiI9Kd2Q/n608kcA/M+E/2FMzpjT6mf2qtkMThvM7fm3n9a+a6vXUphTyG8n/PaE2x8b84d1H/Jh/Ycnta+IiIiIiIiIiIiIiIjI2XBeFIAf5VGe3v409mo79w6/l2RLcrRD6mD//v307t2bQYMGHXe7DRs2cPDgwZ4N9gWEPglR9/s6iIfyMeXs2bOHhIQECgsLz9gUA02Hm9iydwstoRZD+uvv7M/0vOnct/Y+mg43nXY/ky6aRJot7ZT2aTjcwH1r76Ovoy93jLyD/Yf28+O3fszPCn+GM8HZ5T5vbH+DddXruGPkHQAs3b6U1R+vpk/vPqcdu4iIiIiIiIiIiIiIiIjRzukCcDPN/JE/smDnAuL98cxKmcW0vGnRDqtLmZmZeL3eyPMVK1bgdrs73J27fft2YwYLAlvafqw9WEvtzlqsdis2i40ERwJZWVlkZWUZMxZQtqeMrfVb+fbgb/PHrX+kaFAR/Zz9etRndnI20/Km8fDfHu5RP+MGjDvlfQLBAIsrFzN/8nyKBhXx5vY3mff3ecy5bE63BeAKfwXb9m3joXEPAfD4xscxfXLezKAuIiIiBnO5XDgcjmiHITHAarXi8Xgwm83RDkVigMvl0rpjYgjlJjGaw+HAYrFEOwyJAWazGY/Hg9VqjXYoEgOUm8Qoyk1iNCPOx8/ZAnADDaxvXc/ddXfj3OrkB31/QImvJNphnbTHH3/87EzPvKPt8YXtC1abV4MNvGO9hMeEMZvNuN3uHv+HbemOpZT7y5k/eT75pfn0c/aLFICPtB5ha91W+jn70XykmT0H9mAxWxjiHkK8OR5ou+N2576dAFyUelGXRdbdTbs77XtsW3VDNQ2HG3AmOLko9SIAdu7bic1io0/vPpFYgq1BshxZ3d6dazFZGJ4xnLpAHRt3b6QuUMfwjOFYTN1/2Wc5sqhprGFT7SaGuIfw/ZHfp5epF9vqt3U57tFtAM4EJznOnA7buSyu0/+liIiISFSlpKRgt9ujHYbEgISEBNLT0zGZdHGh9FxKSooKdmII5SYxmt1uJzExMdphSAwwmUykp6frgicxhHKTGEW5SYxmxPl4VM7kw4QJESIUDhEOh7t8fU14DZOaJ7Fv8T4eHvzweVH8DYfDhEIhQqG24zr2+RkVAJ4HFkBFaQULFyzk+UXP09zcfEbHrg/UM3nxZNZWr2VBxQJGLxzN5MWT2du8N/IerK1ey+iFoxm9cDRrq9d2Gc/CioWMXjiaic9PpD5QD8CCigWMWjgq0t/db93N6IWjufutuwmF2z4/s1fNZkHFAsLhMHub9zJ58WRGLxzNgooFhMKhLmNOs6WxdNpSXv3wVUYtHMVr215j2bRlpNpSu/1MlvhKmDp4aodjK/GV8PD4hyPvwaiFo1hQsSDyvkx8fmLkuO9+6+5O8Z3xz4SIiIicMVVVVfj9/miHITGgsbGRyspKgsFgtEORGKDcJEZRbhKj+f1+qqqqoh2GxIBgMEhlZSWNjY3RDkVigHKTGEW5SYxmxPl4VArAddQxgQn4VvmYXz6/0+vzmc+cmjmkLUlj5dSVFGYXRiHKU7d27Vp8Ph8+n49169ZRWlqKz+djwoQJ1NXVnb1AyoH5ECgNsKh0ETU1NWdsKLfNzcoZK3n1w1fbhi4p57mpz3HDkhtYW7OW+eXzefXDVykvKae8pJxXP3y1y995ia+EeePndWovyC6I9Dd18FTKS8qZOngqvlIfvlIf62rWAbC2Zi03LLmB56Y+R3lJOQCzV83uMua6QB0TFk1gXc06bvPdxrzx8yJtvtKuP5MAhdmFHY7t2PegILug0z7zxs+LxHyy8YmIiIiIiIiIiIiIiIicrrM+BfRmNvMAD/AO7xC4KEDpp6UE3w3yw9E/BOBRHuVpnmbX4V1k1mdySdolJCckn+0wT0v//v254447AHj00UfJyclhypQp2Gw2kpKSAHjjjTeorKzkhhtu4L777uOGG26gurqa6urqLtt++MMfnnogfYBBYLFbGD5yOE5n1+vanorNtZv58Vs/pvFwxytYLGYLl6Rfwr5D++jn7MeIzBHsObCH7fXbaTrcxKg+ozjwxQEe2/gYAH/5+C9drh+c6chk6uCpWMwW7lt7H7f5bgMgOSGZUX1GUewt5j3/e6QmpnJl/ytpDbUC8OiGRwHo7+zPd4Z8h5e3vsxtvtuYMmhK5E7iY49jfvl8rrn4Gv516L/yWdNnLN+5nJkjZnLz8Jt54J0HqD1Y2+V7cHQsS7cvpfFwI1MGTYm8Bz8r/BnrP13Po+8+yreHfBuAC1MuZETmCD5r+ozt9dsZlDaILEcWr29/nV37d53mb0NERERERERERERERESka2e9ABxHHL3ahx0A77W+R0t1C70294LBsCB+AZW7K8mpy+H6S6/HZrGd7RBPW3Z2NrNmzQLg9ddfx+v1Rp63M5vNkTWZevXqRVxcHCaT6bhtJ8UCDGn7N2tsFlljs7BarXhHe3s07/zyncsBmJQ7CYAbh9/I1rqtZNgzGNln5An3bw21EgqHsJjb1tc1xXV/03l2cjbXXHwN9629j6sGXhVpT4pPYlreNBoON1Dhr6CXqRezvF++z9tfj+w7LW8a9799Pys/Wsk3+3+TcQPGdeh/4+6N/OXjv9Db2ptpedNwJji556/38Naut5g5YibBUJAJAyaQn9V53eb2tYInXjSxUywTL5oIwLgB41j/6Xre2vVWpAAsIiIiscnlcuFwOKIdhsQAq9WKx+PRuq1iCJfLpXXHxBDKTWI0h8OBxWKJdhgSA8xmMx6PB6vVGu1QJAYoN4lRlJvEaEacj5/1AvAwhjGXudRTz3rW05jbSKW1ku+//X0YCByArJ1ZXPvFtdw//v6zHZ5hLrroIrKysjq1T5o0ibFjxwJw//1txzds2LDI6121HZej7WFymHDf6MbsMOP1evH5fD07gC89UfYEvkwfT0x6ItJW9EIRh1oOnVQBeNnOZZT7y3nzu29G9j0ei8nC8Izh1AXapsy+yHURR1qPsLVuK9PypvHSBy/xytZXyHJkMcQ9JLJfw+EGPmn4hF/+8y/56Z9/yrKdy3AmOLko9aJuYzl63/Wfree5zc/xn2P+kwtTLmTnvp2dlqysggAAIABJREFU9l398erIuN8f+X3u+es9PFH2RKQADJDlyKKmsYYP6j5giHsIzoSe330tIiIi556UlBTsdnu0w5AYkJCQQHp6OiZTVFbnkRiTkpKigp0YQrlJjGa320lMTIx2GBIDTCYT6enpuuBJDKHcJEZRbhKjGXE+HpUzeTdulrOcQr5c2zcHmA4kAW9BMcU8PP7haITWI+FwOPKYO3cuxcXFHdrC4bCxA8YBPqAEkkqSmF48neLiYkOKv+FwmFA41BY3X/18vLaj9wMIEfoyzDhC4RChcIg44tpe+/J5+3bt+7uT3Cyfvpwl25YA8PD4h6kP1DN58WTWVq9llncW11x8DZMXT2Zv895ILGur10bafjPuNwDc/dbdx7xdcR1iaR//nZp3uGnJTTxzzTP8U/Y/saBiQad9Ad6ueTsyRvu+7cfTrsRXwtSLp3LTkpt4duqzFOQUtL0nX74X7ccexuDPgoiIiJxVVVVV+P3+aIchMaCxsZHKykqCwWC0Q5EYoNwkRlFuEqP5/X6qqqqiHYbEgGAwSGVlJY2NjSfeWOQElJvEKMpNYjQjzsfP+h3AR5vHPLLIYj7zoxmGIcrLy9m+fftxt9m/f3+XdwWfMhtwLZAEvrE+fGN8mM1mbDbjpsuuC9Qx49UZvLv7Xcr95TQcbuA/Cv7juG35WfmsrVnLHcvuoC5Qx5yVc7jh0huYOngqvtK2ovSdo++kuqEaX6mPYGswsp3/gJ/b82/vMha3zc3KGSv5zfrf8J9//U8u9VzKc1Of44YlN1Dhr6DcX874AeMjbQ2HG7h60NXMGz+vQz8lvhJWVq2MxAJEtvvxn37MhEUTsJgtXe4LUJBdwH+N/a/jjtGV+eXzeeidhyLPZ6+azUsfvMQlKZec1O9CRERERERERERERERE5GRFtQA8gAGUUIIFC/97+H9hLfwg+wdMuXBKNMM6ZaNGjTrpKzsyMzN7NpgHrNdYKZxVSIIjgczMzJ732YUkSxI3D7+Zfx36r0DbGrsnavNmekmzpfGjb/wo0k97W2uoFYAr+19JfaCevr37dhjPm+kF2qZjvm/tfRRmF3LlhVcCYDFbuCT9EqblTeOK7CvITs5mVJ9RFHuLCQQDkViObvNmehngGtBhjExHJlf2vzISy9HxJcUndWg7dt8pg6Zw+QWXn3CMN7a/wbrqdfxm3G9ItiYDMKrPKP694N+xWWwkW5OZdNEk8tLzcMe7T+VXIiIiIiIiIiIiIiIiInJCUS0AA3jx0otetNACJigeWMwwz0muf3uOGDBgQKe25cuX43a7GTnyxOvkngpnjpP8W/Lxjvae0fnkk+KTmJY3rVP7ybTN8s7qtM3RbdnJ2ZGCb7uNuzfyxMYnCIaCHGk9wviB4zt9DsYNGHfKsRwrOzn7hPF15eh4jx2j+Ugzr3z4CoEjAT5v/pz+Kf07bOPN9HbYv/04Dh06xP79+487roiIiJybXC4XDocj2mFIDLBarXg8Hq3bKoZwuVxad0wModwkRnM4HFgslmiHITHAbDbj8XiwWq3RDkVigHKTGEW5SYxmxPl41AvAAMMYxhMJT8C/RDsS46xevZqLL77Y8AKwx+PB4/EY2ue5YFPtJp7e9DRum5tnrnkGd9L5c3dsIBjgpS0vUReoo9hbTLGvONohiYiIyBnmdDqx2+3RDkNigNVqJT09HZPJFO1QJAakpKSoYCeGUG4So9ntdhITE6MdhsQAk8lEenq6iixiCOUmMYpykxjNiPPxc6IAHIsefPBB4uLioh3GeaPYd/4WTt1JbpZNXxbtMEREROQs2rVrF5mZmfTr1y/aoch5rqmpiR07duD1evXHAumxqqqqL2cnUG6SnlFuEqP5/X4OHDhAXl5etEOR81wwGKSyspLc3FxSU1OjHY6c55SbxCjKTWI0I87HdSnnGTJnzhxKS0ujHYaIiIiIiIiIiIiIiIiIfI10ewfwtm3bOHjw4NmMJaakpKTQ0tLC+vXrox2KnKMSEhLIyMiIdhgiIiIiIiIiIiIiIiISQ7otAMfFxWkK4x4IhUKEw2G9h9ItraUkIiJy/nK5XF9OsyrSM1arFY/Ho3VbxRAul4uEhIRohyExQLlJjOZwOLBYLNEOQ2KA2WzG4/FoenoxhHKTGEW5SYxmxPl4twXgQYMGMWzYsNPu+OvulVde4YILLuCyyy6Ldihyjjp06BD79++PdhgiIiJyGpxOJ3a7PdphSAywWq2kp6fr4kAxREpKigp2YgjlJjGa3W4nMTEx2mFIDDCZTKSnp6vIIoZQbhKjKDeJ0Yw4H9eZ/Bny4IMPcuutt0Y7DBERERE5A3bt2oXf7492GBIDmpqaqKysJBgMRjsUiQFVVVXKTWII5SYxmt/vp6qqKtphSAwIBoNUVlbS1NQU7VAkBig3iVGUm8RoRpyPqwB8hsyePZvS0tJohyEiIiIiIiIiIiIiIiIiXyPnVQF4E5u4m7tpoCHaoZzQ5MmTGTVqlOH91tbWsmrVKg4fPmx43yIiIiIiIiIiIiIiIiJyfut2DeBzzUY28nTD07xW/Rp3D74bZ7wz2iFF7Ny5k4aGjkXplJQUWltb2bhxY4f2rKws+vTpc9pjNVY38t4z75FkScLqsPa4v+40H2nmlQ9fIXAk0OXr+Vn5uJPcrKlew3WDryMpPsnwGLqycfdGyvaUdWrPceYw8aKJACzfuZzqhuoObWfDqYy7cfdGPv3Hp3wj9RtnKToRERExksvlwuFwRDsMiQFWqxWPx6N1W8UQLpeLhISEaIchMUC5SYzmcDiwWCzRDkNigNlsxuPxaJ1NMYRykxhFuUmMZsT5+HlRAN7BDkqbSnnl41e4fOvlWAZaID7aUX2lrKwMv99/wj8C/uMf/2D06NE9K9juhS/e+ILVptWQBN4xXhj71SLjRv3nLBAM8NKWl1j/2XpsFht9HF/FvPMfO7lr9F1c2f9KXtryEhMHTiQpPondTbtpDjaTm5oLwI59O0iyJNGntzEF6h37drBs5zKW71xOMBTkg70f0M/ZD2eCk0vSLyHTnsnQ9KGs3rWaFz94EW+m96wUgI+0HuGDvR/wytZX2LJ3S4dY4s1df1A31W7ivc/eUwFYRETkPOV0OrHb7dEOQ2KA1WolPT0dk+m8mpxJzlEpKSkq2IkhlJvEaHa7ncTExGiHITGg/W+gKrKIEZSbxCjKTWI0I87Hz+kCcJgwIULMCc1hecVyimqLeH3669EOq0ter5exY8dGnre2thIXF9fhl/PCCy8YM1gAWNz2Y8WOCip2VGB32JlVPAuHw0FcXBxxcXE9GsKd5GbZ9GUUvVCEL9PHPWPvibx29YtXExcXR0FOAQU5BZH2BRULKPeX8+Z33wTg7rfu7rRvT7T3t6F4A3sO7CG/NJ+54+ZSNKiIN7e/yaTFkygrKWPu+Lk4rA7K/eWGjHsi9YF6Ji2exPzJ83nq6qc6xJLlyOpyn2JfMYeGHGL//v1nJUYREREx1q5du8jMzKRfv37RDkXOc01NTezYsQOv16s/FkiPVVVVfXlhsnKT9IxykxjN7/dz4MAB8vLyoh2KnOeCwSCVlZXk5uaSmpoa7XDkPKfcJEZRbhKjGXE+fk4XgOuoYzrT2bBqAyWJJfzf8f832iGdtNmzZzNkyBBuv/32MztQObAdAvYAz4efx+QwkZ+fT35+/hkbct74edgstjPWv4iIiIiIiIiIiIiIiIicnnO2ALyJTTxw+AHeWfMOs5JncXP/m7kw5cJoh3XSPv74Y1wu15kf6GDbI2QJUfdsHVigfEc5e/bswWq1MmbMGMPWgGo43MC9a+7lhktv4MKUC9lUu4nnNj/Hz8f8nGc3P8sb29+gPlDPrW/cCsDm2s3sbtqNK9HFjZfeyL1r7qXhiwamDJrC1YOu7tBfdWM1b2x/A6fVyc/H/BxngrPTuIU5hVzZ/8rTiv2Rdx9h8+ebudRzKXeOvjPS/vr217scd1PtJh7d8CgAPxz1Q4ZnDO+272RrMnPHzWVN9Rpe2/4aKQkpzB03l2Rr8mnFKiIiIiIiIiIiIiIiInK6olIAbqaZV3iF5p3NjLSNZGSfkR1e38hGnmp4ije2v8F3Qt+heEAxeZ5zfxqGTz75hOXLl0d+DoVCPP744yQlJXHddded2cGDwJa2H2sP1lK7oxar3YrNYiPPm4fT6Tzu7sezcc9GHt/4OI2HG/nde79jbL+xBFuDPLXpKV7f9jp3X343FpMFs8mMKc6E1dx2O7opzoTZZGb3gd38fvPvCYaCWM1W3vO/h8Vk4fILLie+VzyrPlrFoZZDWM1W4nt1XjM3EAzwwpYXmD95Pt5Mb4fXln+0nE+bPuXAFwe4afhNne5Mbj7SzCtbX2H3gd1Yzda2WDb9nuuGXMea6jW8538Pq9lKMBTk95t/z9WDrqauuY6/fPyXyHGs+mgVwdZgp8/p0Y60HmFV1SoSeiUwc/hMpgyawitbX6E52MzIrM6fcRERETm/uVyuL6dZFekZq9WKx+PRuq1iiNTUVE3XK4ZQbhKjORwO4uM7/81H5FSZzWY8Ho++78QQyk1iFOUmMZoR5+NnvQC8n/2sZz0/5sfU76pnlnUWyQnJ5KbmArCDHZRSysLPF5L5dia/Lvl1t+uonms+/fRTnnnmGQA+++wz/vGPf1BXV4fb7WbixIkA7N69mx07dtCvXz8++OAD+vXrRyAQoLm5ucu23NzcUw+kFghA0B5k66atZA/I7lEBeFPtJuqa6wiGggSCgUjb6l2rI9t8b+T3+Lz5c8r95Tw+6XGAyPrBvkwfM9+YyTNXP4M7yc2CigU8UfYEEy+ayK+v/HVku/b9TsXqXasp31NOQXYBc8fP7fR6IBjgpQ9e4toh15KXnse6mnX8++p/51sDvsUTZU9Exq1rruPm127Gm+Fl9cerWb1rdaS/u1fdzaGWQ10Wcfcf2k/ZnjIWVS4isVciEy+ayJUXXhkZd/1n67lr9F0qAIuIiMQYp9OJ3W6PdhgSA6xWK+np6ZhMpmiHIjHA6XSqYCeGUG4So9ntdhITE6MdhsQAk8lEenq6iixiCOUmMYpykxjNiPPxs34m/w7vMIUp1FMP42Fh3ELmvDWH1lArreFW5jCHheGFAJhN59d/XAsKCtiwYQMbNmzgiiuuoLi4mA0bNrBs2TLcbjcAv/vd7/i3f/s36uvrmTJlCu+88w4LFy7stu2UxH35yIe4kjjst9mZVjyNnJycHh1XsbeYDcUbWDZtGR67h7i4OIp9xcwd17ng2p36QD1TXpzCZb+7jKfeewpTnDEfvbnj5rKheEOXxV+ANFsab3z3DV7f9jqX/e4y/u+ful5H2p3kZtn0ZRTkFADw9qdvc9nvLuOy313G+s/WExcX12mfUDjEupp1zHxjJr+/5vdsKN4AwN1v3R0ZtyC7oMt9RURE5Py2a9cu/H5/tMOQGNDU1ERlZSXBYDDaoUgMqKqqUm4SQyg3idH8fj9VVVXRDkNiQDAYpLKykqampmiHIjFAuUmMotwkRjPifPys3wFcQAErWck0prUVgX2wLnkdvud9cC18nPQxlEPhZ4U8Pv1x3Db32Q7xjCopKWHUqFG43W5WrlxJ3759yc/PJxAIdNl20mzAt4Ek8I3xkT82H5PJhM1mO9GeJ81tc7Ny+kr69u57yvum2dJYfO1i3Eltv8/e1t6GxXU8dYE6pr86nel50/nlP/+SNdVreODtB064X2F2Ib+96reR5xn2jE7blJaX8vfP/s7K6Ss7fU6PHnfCwAk9PxARERERERERERERERGRk3DWC8DJJHM5l/MIj3A/9/O+/X2a+jex2bwZLMC7MOXQFO7Iu4Oh6UPPdniG+eEPf0haWlqn9oyMDC688EIAhg5tO77k5OTI6121HdegtofVYaXw1kISHAlkZmaSkdG5YNlTFrPltH8nFlPbvlmOLF7f/jrVDdXcOfpOgyPsrCXUwgd7PyA1MZXhGcP5tPHTLrdrONzAvWvu5YZLbwCgd0JvhmcMB+CRdx8hx5nD1YOu7rBP7cFa9h3a1+k92Vy7mf/8//6Tay++lm/2/ybv7n73rB2viIiIiIiIiIiIiIiIfL2d9QIwQBJJfJfv0kADT/EUZcllkPfli7tgROYIxg0YF43QTtuePXvYuHFj5HlKSgqtra0d2hoaGsjMzOz5YBZgCBAPWWOyyBqbRUJCAt7RXhISEnreP9B8pJlXtr7CJw2fEAqHWL5zORMvmhh5fePujSz/aDmBYIDfb/o93837LgCfNHzC7zf9nuuGXNe23Z6NJPZK5Loh1/Hy1pexmCzsbd6LJ8lzwjHa2Sw2bhp+E1vrtpJhz8Cd5OaFyhcIBAMs/2g5GfaMDmvsLt+5nI17NlLTWMPLW1/muiHXsbVuK582fcqBLw5EYhniHgLA4xsfJxgKEgwFMceZGZk1kkMth3h8Y9uaxLsP7GZAyoBOcR27XbtL0i/hhS0vkJ2czdIdSyPHe7SNuzdSs6+Gy9IuO51fj4iIiESZy+XC4XBEOwyJAVarFY/Ho3VbxRCpqalad0wModwkRnM4HMTHx0c7DIkBZrMZj8ej7zsxhHKTGEW5SYxmxPl4VArA7b7H9+hFL5poYkfrDtgLubZc+vTuE82wTllqaio1NTVs3rz5uNtZLBZ69+7h1McJYBpgIv2mdMwOM16vF6/X27M+uxAIBnh568vYLDbqA/Ws/nh1h+Lsps83UeGvYFDaIF7b/hpXZF9Bn959sFlsvLz1ZSZeNJHc1FzernmbvYG9/Lzw59zy+i3UBeqY5Z1FsbeYuua6447Rzpng5NdX/pqiF4o41HKIK/tfyWvbX2NQ2iAq/BV4M70dCsCrP15NfaAem8XGn6r+xNNXP83979zPq9te5YrsKyKx/OSffsK2fdtYWLEQt83N01c/jTvJTZ4nj97W3vz4Tz8G4Dff+k1kbeCjTcqd1GE7gFneWfx7/3/nx3/6Ma9tfy3SVuwt7rDvps83senTTSoAi4iInKecTid2uz3aYUgMsFqtuN1uTCZTtEORGOB0OlWwE0MoN4nR7HY7iYmJ0Q5DYoDJZMLtdqvIIoZQbhKjKDeJ0Yw4H49qARigmGIyyeSawDXwIsydNJfJuZOjHdYpGTeu893Kra2txMXFGf6fpbicOOwldqbNmnZG7zpxJ7lZOm1pt68Xe4s7FTULcgo6tM0dN7fD68f2d6IxjmWOa/tDxuUXXM67s97tdrtjxz1eLMfG3K4gp+C4Y5xouxPtW+wt5tDgQ+zfv/+EY4iIiMi5Z9euXWRmZtKvX79ohyLnuaamJnbs2IHX69UfC6THqqqqvvx/onKT9IxykxjN7/dz4MAB8vLyTryxyHEEg0G2bNlCbm4uqamp0Q5HznPKTWIU5SYxmhHn4+fEpZwFFFBmK6NsehkF2Z3vtDwfzZ49m9LSUsP7zc7OZvr06dhsNsP7Ptc9PP5hAGavmh3lSERERERERERERERERETOTVG/AxggmWSGm4dDerQjMc7kyZNJS0szvN+EhATD1vk931yYciFTBk2hPlAf7VBEREREREREREREREREzknnRAE4FrW0tNDa2hrtMGKON9P49Y5FRERETpXL5Tqjy3HI14fVasXj8WjdVjFEamqqpusVQyg3idEcDgfx8fHRDkNigNlsxuPx6PtODKHcJEZRbhKjGXE+3m0BuKmpibq6utPu+OvuD3/4AxdffLHWhZNuhUKhaIcgIiIip8npdGK326MdhsQAq9WK2+3GZDonVueR85zT6VTBTgyh3CRGs9vtJCYmRjsMiQEmkwm3260iixhCuUmMotwkRjPifLzbAnB5eTm7du067Y6/7saOHUtcXBwrVqyIdihyjkpLS2P48OHRDkNEREROw65du8jMzNTFftJjTU1N7NixA6/Xqz8WSI9VVVV9OTuBcpP0jHKTGM3v93PgwAHy8vKiHYqc54LBIFu2bCE3N5fU1NRohyPnOeUmMYpykxjNiPPxbgvAI0eO5OKLLz7t4L7u7rzzToYMGcLtt98e7VDkHNXa2kowGIx2GCIiIiIiIiIiIiIiIhJDui0A2+12XC7X2Ywlptx0002kpaXpPZRuHTp0iP3790c7DBEREREREREREREREYkh3RaApWeCwSAtLS3RDkNEREREzgCXy/XlNKsiPWO1WvF4PFq3VQyRmpqq6XrFEMpNYjSHw0F8fHy0w5AYYDab8Xg8+r4TQyg3iVGUm8RoRpyPn/7qwVGwn/1UUMERjkQ7lBNavXo1mzZtMrzfQ4cO4ff7aW1tNbxvERERETk5TqcTu90e7TAkBlitVtxuNybTefVfMzlHKTeJUZSbxGh2ux2n0xntMCQGmEwm3G63iixiCOUmMYpykxjNiPPx8+ZMPkSINeE1TA5Npj5cH+1wOgiFQp0eDz30ELfeemun9nA43KOxampqWLxoMQcPHjSkv5MVCodoCbWctfFOFEdXsYTD4chroXDI8HFbQ18V3VtDrbSEWmgNtUbGNXpMEREROXft2rULv98f7TAkBjQ1NbFlyxaCwWC0Q5EYUFVVpdwkhlBuEqP5/X6qqqqiHYbEgGAwyJYtW2hqaop2KBIDlJvEKMpNYjQjzsfPmymg5zOfB6sfhLXAt4GkaEf0lVWrVlFdXX1S2+bn55Ofn3/6g1VDoDTAIhZhdph73t9JWle9jnvX3sviby8mPSn9jI/Xnfnl83my7EncNnenWOoCdUz74zTqAnXcnn8738v/nqHjflj3IY9c9QgAs1fNZk31GsbkjOFnhT9j2h+n8fPCnzOm3xjDxhQRERERERERERERERE5VedFAfi3/JZntj1Dck0yP/X+FGf8uTUtQ0NDA06nk0GDBh13u3fffZeDBw/2bLAvIPRJiPpn68EC5dvL2b17NwkJCRQWFpKYmNiz/rvR9EUTW+u20hKK7rrG3+jzDbbVbePlrS93isUeb2eWdxb3v30/nx/83LAxf/vub9l/aD9FuUXsP7Sfe9feS3ZyNneNvot/HPoHd664k/WfrqfpC13dIyIiIiIiIiIiIiIiItF1TheAm2nmZV5m4Y6FJNYmMtM1k+svuT7aYXUpIyODESNGRJ4vW7YMt9vNqFGjIm3btm0zZrAWYEvbj7UHa6ndUYvVYcXWy4bVYaVPnz706dPHmLGADbs38EHdB3xn6Hd4+YOXmXLxFPo7+xvW/6kYkTmCz5o+4+WtL3d6zWaxcf0l1/N85fOGjvnnXX/Gl+ljYOpAnt38LK3hVsYPGE+eJ4/KzyvZsncLcXFxho4pIiIi5zaXy4XD4Yh2GBIDrFYrHo8Hs9kc7VAkBqSmpmrdMTGEcpMYzeFwEB8fH+0wJAaYzWY8Ho++78QQyk1iFOUmMZoR5+PnbAF4P/t5u/Vt/m3vv+Ha5uKuvncxyzsr2mGdtCeffBKfz9ehAHxG7Gx7fGH7gr+Y/gJJMGLMCMJjw5jNZtLT03v8H7blO5dT7i9n/uT55Jfmc2HKhZ0KwNvqt9FwuAFngpOL0y4+5TZ7vJ0kSxLb920HYFDqIJqDzXzW9BkWs4W89DzizV99GQdbg5T7y6lprKFv77707d23y9iPtB6hcm8lwdZgZLv2tgudFx53jPbt0pPS6du7L1s+38ID7zxAWUkZWY4sAPI8eTz0rYeoD9STkphySuPWN9WTboredNoiIiJy+pxOJ3a7PdphSAywWq243W5MJlO0Q5EY4HQ6VbATQyg3idHsdvsZm7VOvl5MJhNut1tFFjGEcpMYRblJjGbE+XhUzuTDhGmhhZZQC6FwqNPrIUKsCa9hysEp7H9xP3MvnnteFH9DoRAtLS20tLQQDoc7PT+jAsALwEJ4b+F7/G7B71i8aDEHDx48o2OHw2FaQi385E8/4YqnruAnf/oJLaGWk24Lh8P89M8/ZWHFQtZWr+WKp67giqeuYG31WhZWLOSKp67gmhevofZgbYfPSv2heqa+OJUrnrqChRULaQ21dootFA5Re7CWa168psN29YG2fY8eY+qLU6kP1HfYvz5QT9HiIq4ZdE23n79QOERKYgqvXf8a3+j7DULh0EmP+9M//9TYX4aIiIicNbt27cLv90c7DIkBTU1NbNmyhWAwGO1QJAZUVVUpN4khlJvEaH6/n6qqqmiHITEgGAyyZcsWmpq0FJv0nHKTGEW5SYxmxPl4VArAddQxgQn4VvmYXz6/0+vzmc/s6tm4l7hZMXUFBdkFUYjy1K1btw6fz4fP52PdunWUlpbi8/mYMGECdXV1Zy+QMmA+BEoDLCpdRHV19Rkbqi5Qx4RFE5g6eCrlJeVMHTwVX6kPX6nvhG0TFk2gLlDHvPHzAFiybQnlJeWUl5SzZNsSAMpLynlu6nPcuORG1lWvi4zrtrlZMWMF5SXlAMxeNbtTbOuq13Hjkht5bupzHbZr3/foMVbMWIHb5j7l419XvS5ybL7Sts/zyY778PiHT3k8ERERERERERERERERkeM561NAb2IT93M/61nPodxDlH5aypF3j3DX6LsA+C2/5Rme4ZMvPiFzXyZDU4eSnJB8tsM8Lf379+euu9qO45FHHiEnJ4err74am80WmSLw9ddfZ/Pmzdx4443ce++93HjjjVRXV/PJJ5902dbe3ynpC1wMFrsF72gvKSkpJ9zlRDbXbmbOqjk0HG7o0G6PtzPLO4uyPWWkJKTwzf7fjNypu2XvlkjbPw79g1+u+SXPv/88a6vX8mnjp2yt20pLqIX+KW3TSe87tI9LMy6N/NzP2Y9LMy5lz4E97Ni3g6Yvvrp6ppepF0PdQ8lyZLFk2xI+bvi4U8xNXzSxYfcGnix7EpvFxnu179G3d18sZgtD3UM7jHG6+qf056ZLb+KXa37JTZfexDf6fIPPmj47qXH7O/uzf//+0x5bRERERERERERERERE5FhnvQBsxkwCCcTSqVQlAAAgAElEQVQRBwNgU2gTC6sX0mtTLxgCC+MXsmX3FnLqcpg2fBo2i+1sh3jasrOzmTlzJgBLlixhxIgRkeftLBYLVquVuLg4EhISMJvN9OrVq9u2k2YBhrb9mzU2iz5j+2C1WhkxagQJCQmnfUzLdiwDoGhQEQC3jLiFD+o+wGP3MKrPKGwWG9dfcj0Nhxt4r/Y9epl6MXNE2zE/WfZkpO36S67nN+t/Q3yveBItieSm5TKyz8gz/vuNi4sjoVcCiZZELr/gcvLS8wztPzs5O3Js/3LhvzAicwSfNX12xscVERGR6HK5XDgcjmiHITHAarXi8Xi0bqsYIjU1VeuOiSGUm8RoDoeD+Pj4aIchMcBsNuPxePR9J4ZQbhKjKDeJ0Yw4Hz/rBeA88niIh6innnd4h4aLGthi3cIP3v4BXAQ0QZ+dfbjuyHX8atyvznZ4hhk0aBB9+/bt1D5x4kTGjh0LwK9+1XZ8eXlfFQe7ajuu3m0Pk91E+o3pmB1mvF4vXq+3ZwfwpSfLn8SX6eOxiY9F2opeKOJwy2FG9RnFkdYjVO6t5P8M/T/88cM/8uq2V0m1pQJ0aAsRItga5Hbf7RQNKmL/of3sath1xgvAydZkfnXlr8hyZPFZ02ccPHLwtPtKSUwhLz2Pys8rSeyVSEpi93dWGzmuiIiInHucTmdkhheRnrBarbjdbkymqKzOIzHG6XSqYCeGUG4So9ntdhITE6MdhsQAk8mE2+1WkUUModwkRlFuEqMZcT4elTN5N26WspQxjMGECbKBaUAS8CeYxSx+M+430QjttIXDYVpbWyOPBx54gFtuuaVDWzgcNm5AU9sjLj8OU4kJe4mdabOmMWvWLEOKv+FwmGBrkHA4TCgcoiXU0mVbfaCea1+8lrXVa7np0puYkjuFgqcLKHi6oEPbtX+4loYvGgiF2wrBa6vXcu2L11IfqKcl1BKZNvroMYDI9gAt4RZaQ62RGIOtwchr5jhzp/hC4RC9TL1oCbUQbA2ysGIhP/3zT7s8ju5YTBZC4RCtoVauyL6Cp695mpI3S1hbvTYyfkuohV6mXsTFxQFtdx2faFwRERE5v+3atQu/3x/tMCQGNDU1sWXLFoLBYLRDkRhQVVWl3CSGUG4So/n9fqqqqqIdhsSAYDDIli1baGpqOvHGIieg3CRGUW4SoxlxPn7W7wA+2jzmkUkmT/JkNMMwRHl5Odu3bz/uNvv37ycrK6vng9mAbwNJ4B3rJX9MPmazGZvNuLtp6wJ1TPvjNDbu3kjZnjIaDjfws8KfdWqbO24uy2cs56F3HuIXf/0FIzJGUFZcBsC8v887btvyGctx29zMWTWHlz54iZF9RnYYNz8rn3XV6/j+su9TF6hjzqo51B6spa+jL3WBOiY+P5Fe5l5MvXgq88bP6xTzhIETeHbqs9y45Eb2H97f7XYNhxt45KpHOr0Hbps7cmx7Du7he/nf69D2i7/+AoCUhBSenfosIzJGAFCQXXDCcfOz8g37XYmIiIiIiIiIiIiIiIi0i2oBuD/9KaGEeOJ55NAjsBbuzLmTq/tfHc2wTtmoUaNO+sqOjIyMng2WAdapVsbMGkOCI4GMjIye99kFe7ydWd5ZTMubBsAFvS/oss1itjDUPZTpedMpzCnkgt4XcGnGpQAnbBvqHgpAUW4RwzOGdxpjRMYIUm2p3H353ZG42tvmT57foa1/Sn8CwUCn+Eb1GcXt+bcTCAaOu11X2o9t36F9fH7w8w5t7ccBYLPYIushAyQnJJ9w3PZisYiIiIiIiIiIiIiIiIiRoloABhjBCHrRi5a4FugFswbMIs9zkuvfniMGDBjQqW3ZsmW43W5GjRpl6FjObCcjbxnJiFEjSEhIMLTvo9ksNq6/5PpO7V21AXxrwLcMazt2jJkjZnbap6u2k425u+26M+miSdQerGXZjmVMyp3UZcwnE8uxbYcOHTrpGEREROTc4nK5+P/Zu/fwqMp77/8f1oSZyUxm5TCTMAMGAlQIIBIISJ+qgNjWpoqCVZSntR5iwbp3W9m7tj+tu1V71u4Lqe7dTSootm6V3XoAW+Bp1QpSREXAZuRQmXBmIKmRgRDI5PD7A5NtJAFCbliwfL+uK1fNmrXu9VmL9JsbvjPrDoVCTseAC/h8PvXq1Yt1W2FEOBxm3TEYQW2CaaFQSF6v1+kYcAGPx6NevXrx+w5GUJtgCrUJppmYjzveAJak4Rqu//D/h3Sp00nMeeWVV1RcXGy8AdyrVy/16tXL6Jg4tttG36ZH335Ur2x5pa0BDAAAPtlycnKUlZXldAy4gM/nU35+vizLcjoKXCAnJ4eGHYygNsG0rKwsZWZmOh0DLmBZlvLz82mywAhqE0yhNsE0E/NxZvKnyM9+9jPdfPPNTseAIbeOulW/+PwvnI4BAADOEIlEQrt373Y6BlwglUqpsrJS6XTa6Shwgc2bN1ObYAS1Cabt3r1bmzdvdjoGXCCdTquysvKEl+MDjoXaBFOoTTDNxHycBvApMnPmTFVUVDgdAwAAAAAAAAAAAMAnSKePgF6/fj3vVuiGSCSipqYmvfbaa05HwRkqEAgoGo06HQMAAAAAAAAAAAAu0mkD2OPxKCPjjFgi+KzU1NSklpYW7iE6xVpKAACcvfLy8hQKhZyOARfw+Xzq1asX67bCiHA4zLpjMILaBNNCoZC8Xq/TMeACHo9HvXr14vcdjKA2wRRqE0wzMR/vtDs5aNAgnX/++Sc98Cfd7373O2VmZurTn/6001Fwhqqvr1dtba3TMQAAwEnIyclRVlaW0zHgAj6fT/n5+bw5EEbk5OTQsIMR1CaYlpWVpczMTKdjwAUsy1J+fj5NFhhBbYIp1CaYZmI+zkz+FPnZz36mm2++2ekYAAAAOAUSiYR2797tdAy4QCqVUmVlpdLptNNR4AKbN2+mNsEIahNM2717tzZv3ux0DLhAOp1WZWUlSxfCCGoTTKE2wTQT83EawKfIzJkzVVFR4XQMAAAAAAAAAAAAAJ8gZ1UDeK3WaqZmqlZn/mNzr7rqqlPy+OdkMqmlS5eqvr7e+NgAAAAAAAAAAAAAzm6drgF8pnlDb2he7Twt3LJQdw67U7neXKcjtdm0aZM++OCDdtts21Y6ndYbb7zRbnufPn3Up0+fkz7Xvq37tGbeGmVmZMof8nd7vON5cdOL2vLBlqO2X9DnAl3Q5wLVNdRpQXyBJhRNUP/c/kbP/cbON/TGzv+9f5efe7nxc5xsllZFOUW6YtAVko7cq4JggS7oc8HpjgcAAE6zvLw8hUIhp2PABfx+v6LRKOu2wohwOMy6YzCC2gTTQqGQvF6v0zHgAh6PR9FoVH6/3+kocAFqE0yhNsE0E/Pxs6IBvEEbVLGvQs9WPasLN16onoN6SmdQXV69erWSyaRs2z7mfjU1NRo7dmz3GrZ7pcMvHtYrnlekgDRywkg1j2+Wx+NRr169jP/lbM7qOVqbXKtgz6AStQkN7zVcVbVV+ubYb+qCPhfoYPqgnt3wrM4Nn2u0ObuhZoP++Pc/aunmpW3b/Bl+XWZdpsLsQmPnadXQ1KB39ryjAbkDlJeZd9Trf/z7H/XLVb9U/9z++tuev2lA7gDVpetUEi1pawC/uuVVDY4MpgEMAMAnQE5OjoLBoNMx4AJer1eRSESWdVY9nAlnqJycHH6WYAS1CaYFg0FlZmY6HQMuYFmWIpEITTsYQW2CKdQmmGZiPn5GN4Bb1KJGNerbzd/W4jWLNSk5Sc9Pe97pWB0aOXKkJkyY0PZ9Y2OjevTo0a4h+9RTT5k52UFJHw615u9rtGbTGmWFslT+tXKFQiH16NHD2F/SPD08+tqor2lkdKRmvDhDi6Yt0u1/uF1WjyPj5wfztWjaIiPnkqSWlhY1Njfqu3/6rkp7l2pl+cq21yY/PVk7Ujt0z7h7lGGZ/dGtOVijK5+6UnOumKNJgycd9brVw9K4fuP0n5f/p0ZXjNaDn3tQa5Jr9Pbut9v2efDzDxrNBAAAzlyJREKxWExFRUVOR8FZLpVKadOmTRo1ahSf3ES3bd68+cOnE1Cb0D3UJpiWTCa1f/9+DR8+3OkoOMul02lVVlZq0KBBCofDTsfBWY7aBFOoTTDNxHz8jG4AV6ta0zRNby55U9MD0/WdL3zH6UgnbObMmRo6dKi+/vWvn9oTrZa0UTqYdVBPtjwpK2Rp9OjRGjNmjJHhZ31hlgIZgXaPP27ddipUH6zWtN9P0w3n36CyT5UdlWX+2vmauWSmHv7iw6fk/J2ZUTpDBxsPHncbAAAAAAAAAAAA4KQztgG8Vmv10/qfauWylfpaztd0U/+b1D/HmfVfT8aWLVtOzzs96o58Nf+jWTVP1Eg9pbc3va1du3bJ7/dr3Lhx3XqMRUf3/KPbautrdf+y+3XjiBu15YMt2vrBVn11xFd1/7L79cGhD3TV4KtUlFOk2atmS5K+NfZbKomWtDu2db/JxZPV2Nyo9dXrFc4Mq1dWrw7Pu2XflqOO7egca5NrT+i8RTlF+ulrP9UHhz7Q7FWz1dTSpMnFk9uduzXLrv27jtrWavbrs9Uvp5+Kcoo0f918fX/c9/XEuie0ds9alfQqOeq+XNbvsi7+aQAAAAAAAAAAAADH5kgDuE51WqAFqttUpwuCFxy1ZuobekPzaufpxY0v6rqW63TrwFs1vNeZ/xiGqqoq/eEPf5B0pAHc1NSkRx55RMFgUFOnTj21J2+UFD/yn8m6pJKbkvJl+ZSZkanho4YrNzfX+Cmraqv033/7b81bM08TiybK6/Fq94Hdmr9uvlpaWhTsGdTa5FptqNmgYM8ja+QteW+JGpoalB/I1wsbX2i3X4aVoVGxUSd07h49eiiQEdDzW55Xv+x+Gpg7UJK0IL5AVxdfrYamBr1c9fIJnXdDzQYFegbUo0cP+TP88nq69pz+uoY6LYgv0KNvP6ovDf2SBuYOVEtLi+avm6/kgaSCPYMd3pfGhkZ9JvKZLp0LAACcGfLy8j58zCrQPX6/X9FotN3SMcDJCofDPK4XRlCbYFooFGJdRBjh8XgUjUbl9/udjgIXoDbBFGoTTDMxHz/tDeD39b5WaIW+o++oZkuNyr3lsn22iiPFkqQN2qAKVWju3rmKrYjpx9N/rN6h3qc75knZuXOnnnzyybb//uCDD1RbW6tIJKIrrrhCkrRjxw5t2LBBAwYM0DvvvKMBAwaorq5OdXV1HW4rLi7uepA9kuqldCitDX/boKJzi05JA3jn/p16dsOzqk/XS5K+eO4X1dTcpBkvztBb099S71Bv3fuXe7Vi+4q2dYInPTVJhxoPqTRWqh8v+7HmXTVPkUBEc9fM1erdqzXnijkndO4cf45+fOmP9c7edyRJw3sN148n/lhL31sqSfrj3/+oPyf+rAc/d2Rd3jv/dKcONR7SZwd8VkveW6I7Pn2HLuhzgZ5d/6w21mxsO3ZG6Qx98dwvduk+HEwf1LMbntXO/Tvbsnznwu9odMXotjWFF21cdNR9mfPWHH3mCzSAAQA4G+Xk5CgYDDodAy7g9XoViURkWZbTUeACOTk5/CzBCGoTTAsGg916Qh3QyrIsRSIRmnYwgtoEU6hNMM3EfPy0z+RXaqW+pC+pRjXS56W5PebqX//8r2poalBDS4P+Vf+quc1z1aOlR5c/iem0iy66SCtXrtTKlSt14YUXqry8XCtXrtSiRYuUn58vSXrsscd01113qaamRtdcc41Wrlypxx9/vNNtXWJJ8kg9RveQNd1SaHpI08qnqW/fvuYvVtJFfS/SommLFAlETur4mvoafWnBlzT+8fF6Yt0TyrDMvh/hr9v/qvGPj9f4x8frjZ1vyNPDo4v6XqR5V83TbS/epmVbl+nmkpv14Ocf7NZ58oP5WjRtkS7se6Gh5AAA4EyXSCSUTCadjgEXSKVSqqysVDqddjoKXGDz5s3UJhhBbYJpyWRSmzdvdjoGXCCdTquyslKpVMrpKHABahNMoTbBNBPz8dP+CeCLdbEWa7GmaZqqVS2VSsvfW67S35ZK10hbg1ul1dK4HeP0qy//SvmB/NMd8ZSaMWOGLrjgAuXn52vx4sXq06ePRo8erfr6+g63nbCApGskBaXSCaUaPX60LMtSIBA4VZfSbfmBfD31padUECyQJIV8Zh+jOK7fOD1c9nDb963nyQ/ka/GXF+tnr/1Mu/bv0u1jbjd6XgAAAAAAAAAAAMApp70BbMvW/9H/0cN6WD/VT7Uua53299+vyoxKySvpdemqQ1fpn0f8s4bkDznd8Yz51re+pXA4fNT2goICFRUVSZKGDDlyfbZtt73e0bZjGiypWPKFfBpfPl7+0JHngvfq1at7F3AaZFgZGpI/RL1DvfX8hue19YOt+lrp1zTrsll6deurampp0uTiyW37z359tiTpW2O/dULjh3yhtrWjZ78+W/1y+qkop0jz183X98d9XzeMuEGvbXtNs1+frWuHXWv+AgEAAAAAAAAAAIDT7LQ3gCUpoICu03WqVa3maZ7ezH5Tyv7wxSqpJFaizw74rBPRTtrOnTv1xhtvtH1v27bS6XS7bbW1tYrFYt0/WU9JwyR5pd7je6vPhD7y+XwaecHIU7LI+Bs739Af/v4H1aXr9Niax/R/h/9f9c/tr6raKv333/5bdek6/eHvf9DWfVtVubey7bgXN7145NHLlkd1DXVaEF+gLbVb1NTcJH+GX1OHTdWC+AJlWBmqOVijaFZUgZ4BXXfedao9VKu1ybXakdrRNt7uA7s1rt+4dj8bl597uZIHknrkjUfU2NyoqcOmKl4dlyQNyx+mR954pO3Yc8PnytPDo5aWFs1fN7/tkdO+DF/beH/4+x/UK6uXLuhzwVH34ePX27rfx6/tkTce0b5D+1SXrmt3/z5+XwAAwNkrLy9PoZDZp5fgk8nvP/IGTo/H43QUuEA4HJbP5zv+jsBxUJtgWigUYl1EGOHxeBSNRk/Jv4Hik4faBFOoTTDNxHzckQZwq9t0mzKUoZRS2ti0UdojDQ4O1jn2OU7G6rJwOKzt27frb3/72zH38/l8J/7J3s74JetTlnrd2EuekEcjR47UqFGjujfmcbyz5x2t27NOQ/OH6sW/v6jxRePVP7e/du7fqRf//qKG5g/Vuj3rtG7POklSae9S9bR66tUtr6r2UK0uKrxIB9MH9eyGZ5Xly1LtoVr94+A/9L2Lv6dbFt6imoM1Kh9ZrltH3dp2zttG36ZH335Uc9fMVUNTg/6252/6/dTf64vnfrFdto/uFwlENO/KeXpgxQMaHBms4kix7vzTnZKkBz/3oC7qe5EkdXje6rpqlfYu1bo96/TOnnc6bAB//Hpb9/v4tT35tyclSUPzhyo3M7ft/n38vpTml56SPy8AAHDq5eTkKBgMOh0DLuD1ehWJRGRZltNR4AI5OTn8LMEIahNMCwaDyszMdDoGXMCyLEUiEZp2MILaBFOoTTDNxHzc0QawJN2qWxVTTFMOTpEWSP/+xX/X5YMudzpWl3z+858/als6nZZlWcbfLdujXw+Fpoc0rXzaafvUya2jbm3XnG11Ud+LtLJ8ZafHPfj5B9t9v2jaoqP26Wjbx8+7a/8ufWbuZ9TU0qSGpoa213taPdWjR4+j8n30vB3lyw/mH3XejrZ9XGfXe7xjL+p7UYf56uvrVVtbe8xzAgCAM1MikVAsFmtb2gM4WalUSps2bdKoUaP45Ca6bfPmzR/+PZHahO6hNsG0ZDKp/fv3a/jw4U5HwVkunU6rsrJSgwYN6nD5PaArqE0whdoE00zMx8+It3JerIu1OrBaq7+8Whf3u9jpOEbMnDlTc+bMMT5uv3799OUvf1mBQMD42Geq/EC+Fn95sZ5b/5xKK0pVWlGqst+WqfpgtdPRAAAAAAAAAAAAgDOK458AliRbtoZ7hkv5TicxZ8qUKafknR4+n0/5+S66USegp6enhuQP0VdHfFWX9L9EkhToGVCWN8vhZAAAAAAAAAAAAMCZ5YxoALtRfX29Ghoajr8jTtilAy51OgIAAIAkKS8v77QtxwF38/v9ikajxpeOwSdTOBzmcb0wgtoE00KhEOsiwgiPx6NoNCq/3+90FLgAtQmmUJtgmon5eKcN4H379mnv3r0nPfAn3e9+9zsNHjyYdeHQqebmZqcjAACAk5STk6NgMOh0DLiA1+tVJBKRZZ0Rq/PgLJeTk8PPEoygNsG0YDCozMxMp2PABSzLUiQSoWkHI6hNMIXaBNNMzMc7bQC//fbb2rJly0kP/Ek3fvx49ejRQ0uXLnU6Cs5Q4XBYJSUlTscAAAAnIZFIKBaL8WY/dFsqldKmTZs0atQoPrmJbtu8efOHTyegNqF7qE0wLZlMav/+/Ro+fLjTUXCWS6fTqqys1KBBg07J8nv4ZKE2wRRqE0wzMR/vtAF8wQUXqLi4+KTDfdJ94xvf0NChQ/X1r3/d6Sg4QzU2NiqdTjsdAwAAAAAAAAAAAC7SaQM4GAwqNzf3dGZxlZtvvlnhcJh7iE7V19ertrbW6RgAAAAAAAAAAABwkU4bwOiegwcPKisry+kYAAAAOAXy8vI+fMwq0D1+v1/RaFQej8fpKHCBcDjM43phBLUJpoVCIdZFhBEej0fRaFR+v9/pKHABahNMoTbBNBPz8ZNfPdgB7+t9vaW31KAGp6Mc17Jly1RZWWl83Pr6eu3atUtNTU3GxwYAAMCJycnJUTAYdDoGXMDr9SoSiciyzqq/muEMlZ2dTW2CEdQmmBYMBpWdne10DLiAZVmKRCI07WAEtQmmUJtgmon5+Fkzk29Sk15teVVXNl2pmpYap+O009TUdNTXz372M910001HbW9ubu7WubZt3aanfvuU9u/fb2S8zrS0tKihqaHTr6bmJjW3NHf6ektLS6djNzU3Kd10/LVvm5qbjhrvo9samhrU3HLi19/ZeCeSpTMfvQfNLc1HnSPdlD7h+wIAAM4eiURCyWTS6RhwgVQqpcrKSqXTJz8nBVpRm2AKtQmmJZNJJRIJp2PABdLptCorK5VKpZyOAhegNsEUahNMMzEfP2seAT1Hc/TA1gekVyVdI+kMelPz0qVLtXXr1hPad/To0RozZszJn2ybdLDioJ7Uk7JCVvfH60T1wWpN+9007T24t8PXvz766xqaP1TfWPyNo14rCBToqWueUkGwoMNj56yeo3er39UjX3zkmBnmrJ6jX731q3bjtW5r9XDZw5pQNOGErqmz8U4kS2eWbV3Wdg8eLntY71a/2+4c9796v17d+qqk498XAAAAAAAAAAAAoLvOigbwQ3pIj294XDnbcnT36LuV481xOlI7+/btU25uroqLi4+53+uvv666urruneyw1Ly1WTVP1Eg9pdUbV2vnzp3y+/0aP368MjMzuzf+h7K8WZoxeoZ+svwnKsop0uTiyW2vPfT6Q9pbt1eTBk1S+chy3feX+3RjyY0qiZYcidh0WPe8fI9uH3N727aP2lu3V1v3Hb9h/pnCz2jTPzapYnWF/vmP/6y7L767bdv8tfP1gwk/0MDcgccco7a+Vve9ep9uKrmp7dgF8QVqbG5sO8fg8OBjjvHQ6w8ddQ9aDcwd2HYP9h/ef9Q5phRP0Y7UDm35YItmjJ6hLC/rQgMAAAAAAAAAAODUOaMbwAd0QAu0QI9uelTBZFC35N2iqcOmOh2rQ9FoVCUl/9vsXLRokQoKCjR27Ni2bevXrzdzskZJ8SP/uefAHu3ZtEe+kE+BjIB8IZ/69Omjc845p1unCPQMaOqwqfrNO79RSbREN5Xc1Pba4cbDKswuVGF2oaYOm6oHVjygS/tfqkmDJ0mS9h3ap+37tmvxe4t1uPGwxp7zv/dg0aZFkqRh+cM0b808TR02tdOmaEm0RJf2v1SzV83W/7z7P7rh/Bs0afAkXdr/Ui2IL9DUYVPVO9T7mNdR31ivBfEFbflaj/3oOY7npaqXVBor7bAB/NF78NHMree4dMClWr5tuZpams7Yn10AANB1eXl5CoVCTseAC/j9fkWjUXk8HqejwAXC4bB8Pp/TMeAC1CaYFgqFWBcRRng8HkWjUfn9fqejwAWoTTCF2gTTTMzHz9gG8Pt6X681vabv7PmO8jfka/o501U+qtzpWCesoqJCpaWl7RrAp8R7R74OBw7rFesVKSiNHD9SLRNa5PF41KtXL2N/YWtoatA7e97RtcOuVV5mXqf7Zfuz9aOJP9KkpyYd1QCuWF2h0lipLiy8UDNenKEvfOoLx/1UbE+rp87vdb721O3R9n3bO9zn/fr3taFmgySpOFKsvMw8vV//vt7a9ZYamhq0vmZ9h83e7fu260DDAQ3JHyJJWl+9XrWHapXrz9XAvIF6Z887qq2v1fbUdq2vXt+2X2e279uuPXV7dH6v87Vuzzr5M44u+Our1yvLm6WIN3LMsQAAwJkrJydHweAZtCYJzlper1eRSESWZTkdBS6QnZ1Nww5GUJtgWjAY5B/FYYRlWYpEIjTtYAS1CaZQm2Caifm4IzP5FrXosA7rcNPhtkfxflSjGvWX5r/oqv1Xaf+C/fpF8S/OiuZvU1OTDh8+rMOHD6u5ubnd9y0tLaf25AclPS1prrTm0TWaVzFPT/32KaVSKTU3N3dr6KbmJh1uPKydqZ268qkrtWLbCiORT1QkENHCaQv1wsYXNHfN3KNeb2xu1LKty3TJ/Et0yfxLtGzrMjU2N2rl9pW69n+u1T/q/6Hvvfw9Pb7u8XbHpZvSqlhdoe/8+TtqaWnR4cbDuuulu3TJ/Et010t3adf+XbpmwTVauWOl5q+dr++9/L3jZp27Zq5e2PiC5l01T+UvlHd4r7738vc0d81cpZtPfvFuAADgrEQioWQy6XQMuEAqlVJlZaXSaeaG6D5qE0yhNsG0ZDKpRCLhdAy4QDqdVmVlpVKplNNR4ALUJphCbYJpJubjjjSAq13phdMAACAASURBVFWtMpWpdGmpKlZXHPV6hSo0c9tM5T+Xr8VTFuvifhc7kLLrli9frtLSUpWWlmr58uWaM2eOSktLVVZWpurq6tMXZLWkCungnIN6suJJbdu2rVvDzVk9R6UVpSp7skzVB0/jdZygitUVenb9s1o9fbVWT1+tZ9c/q4rVFbq438Va/OXFyg/ka9ZlszSjdEa742Yunak5q+dIkqoPVqvsyTJNGTJFq6ev1pQhU3TDczfoN1N+o4v7XqzppdM167JZRvK2jjNz6Uwj4wEAAAAAAAAAAACtTvsjoNdqrX6in+h1va764npVbKtQw+sNuuPTd0iSHtJDelyPa9vhbYq9H1NxXrFsn326Y56UgQMH6tvf/rYk6aGHHlJRUZEmT56sQCCgrKwjjzl+/vnntXbtWt1444267777dNNNN2nLli3asmVLh9vuuOOOrgcplFQs9czqqdGfGa3c3NxuXddnCj+jycWT9cGhD3TfX+7r1liS9PyG57V82/Juj9Nqb91evbLlFVk9jryf4ZUtr2hA7gDZPlvFkWJlWBnql91PBcGCdsdNKZ6iHakdamppUpY3S7eNvk2rdq5Sti9bE4smKjMjU6W9SxXyhVQQLFC/nH5G8raOs+2D7jXmAQAAAAAAAAAAgI877Q1gjzzKUpZ6qIc0QFrXtE6Pbn1UnjUeaZj0qPdRxXfEVVRdpC+P/LKCPc+etdUKCwt10003SZJ+//vfq6SkpO37Vj6fT5mZmbIsS1lZWfJ4PPJ6vZ1uO2E9JQ2T5JX6TOijPhP6yOfzqWRMSbfXMSiJluimkpu079A+1RysUVFuUZfHONBwQAviCzQsf5iKco4cf37B+Xqm8hlNLp6s/rn9jzvGFedeod0HduvFTS8e9VqGlaGQLyRJmlw8WRf0ueC441064FIt37Zcq3evVqBnQFOHTVVtfa3WJtfKY3k0ddjUE7q2YM+gbhl5iyqrK9tydrQNAAC4R15enkKhkNMx4AJ+v1/RaJR1W2FEOByWz+dzOgZcgNoE00KhEOsiwgiPx6NoNMq6rTCC2gRTqE0wzcR8/LQ3gIdruH6un6tGNXpNr6n23FrFfXF9c8U3pUGS9knnvHeOrklfox997kenO54xxcXFKiwsPGp7WVmZJkyYIEn60Y+OXN/w4cPbXu9o2zHZkrIlK8tSrxt7yRPyaOTIkRo1alT3LqAD2f5s/Wjij7S+er2279uuwuyjr0+SGpoa9M6ed9Qr2EuF9pF9UodTuuflezTnijmaNHiSJGnX/l0aXTFan8r71Ak1gGeMnqF7/3KvKt6uUCwr1u618wrO08NlD0uS1levV5Y3q0vX1pr52mHX6rn1z+mFDS8olhXT+b3OP+6xrfdl0lOTVBor1YzRRx413dE2AADgDjk5OQoGz543KuLM5fV6FYlEZFmOrM4Dl8nOzqZhByOoTTAtGAzyj+IwwrIsRSIRmnYwgtoEU6hNMM3EfNyRmXy+8rVQCzVBE+SRR+oraZqkoKQ/S+Uq14Ofe9CJaCetublZjY2NbV8//elPdeONN7bb1tzcbO6EniNfPcb0kGe6R6HpIU0rn6by8nIjzd+WlhYdbjys5uZmNTU36XDj4bavb/+/b2vumrlt2yUp3Zxue33X/l26ZsE1mlI8ReWjyo/ar7G5scNtH9fY3Kh085EFrg83HlZTc5M8lkcZVvv3LXgsjzw9PG3nv+ulu/T4usfb7dOa76PjtY7Z3NzclnnZ1mX6yvlf0RWDrtC1C65VzcEaSVJTc5PSTSe/2Ha7LE1pNTU3GRkLAAA4I5FIKJlMOh0DLpBKpVRZWal02sxcE59s1CaYQm2CaclkUolEwukYcIF0Oq3KykqlUimno8AFqE0whdoE00zMx0/7J4A/apZmKaqofqVfORnDiNWrV2vDhg3H3Gffvn3q06dP908WkHStpKBUOr5UYyaMkWVZCgQC3R/7Q9UHq3X9767XW7ve0pu73tRzG55re23bvm0a02eMlm9brttevE3VB6s1c+lMff+V70uScjNz9Zspv9GI6AhJOmq/5IGkhuYPPWrb7WNub5ehYnWFfr7i56o+WK2yJ8v0X1f8l2aUzlCuP1c/Wf6Ttv1mlM7Q4uzFKq0olSTdeeGdKvtUWbuxWvPtb9jfNl6GlaG9dXt1qPGQbnjuBv1mym/067d/rXtevkejYqO0+CuLlR/IlyTNWT1HtYdq9cgXH+n2vZ25dKYWxBdoRHhEt8cCAAAAAAAAAAAAPsrRBnA/9dN0TZdPPj1U/5D0qnRHvzs0ecBkJ2N12dixYzVkyJAT2jcajXbvZFHJ/yW/xpePlz905BngBQUF3RuzA1neLN02+jbVp+s7fH1EdITCmWHdddFdR72W2TNTpb1LFeh5pCE9MHdgu/06Ora1WfxRnyn8jO6fcH/b9wNzB6ogWKCrBl+lgmCBcvw5kqSCYIEmFk2UWo7sN7FoogqCR+5Jjj9HD33hoU6v4+OZG5oadGn/S3WOfY6KI8WSpDvG3qEdQ3boHPucY45xx9g7FA6Ej7ttSvEUjek9RhFv5JjjAQAAAAAAAAAAAF3laANYkkpUogxlqKlHk+SVyj9VrvMKznM6VpcMGDDgtJ0rt1+uxtw0RiVjSk7p+gSBngFNHTb1uPvdWHLjcfcpzC7scL/jHVsSLVFJtKTD8T6+/nBn5zjR62h16YBLT2hbd45t3VZfX6/a2toTzgYAAM4c4XBYtm07HQMu4PcfeVMn67bChHA4zDp2MILaBNNs22ZdRBjh8XgUjUb5fQcjqE0whdoE00zMxx1vAEvSeTpPv/T/UprodJIzX0FBgSZO5EYBAAA4KTs72+jyG/jk8nq9ikQisizL6ShwgezsbBp2MILaBNMCgYB8Pp/TMeAClmUpEonQtIMR1CaYQm2CaSbm48zkAQAAgC5KJBJKJpNOx4ALpFIpVVZWKp1OOx0FLkBtginUJpiWTCaVSCScjgEXSKfTqqysVCqVcjoKXIDaBFOoTTDNxHycBjAAAAAAAAAAAAAAuESnj4B+9913ebcCcAplZmYqFos5HQMAAAAAAAAAAAAu0mkDOCMjQz179jydWYBPlIyMM2IJbgAAcBLC4bBs23Y6BlzA7/crGo2ybiuMCIfD8vv9TseAC1CbYJpt26yLCCM8Ho+i0Si/72AEtQmmUJtgmon5eKcdqEGDBun8888/6YFdbds2vb/9gDZ7h2rECOm996SsrCNfmzfrw23Vqq2tV25upoYOzXc6Mc5A9fX1qq2tdToGAAA4CdnZ2QoEAk7HgAt4vV6Fw2FZFqvzoPuys7Np2MEIahNMCwQC8vl8TseAC1iWpXA4TNMORlCbYAq1CaaZmI8zkz8Z8+dr5YS7de1Vh7VrZ4vuvluaN09atky69lpp1y7p7rtf1viJT+jOu1/S4cONamlpcTo1AAAADEkkEkomk07HgAukUinF43Gl02mno8AFqE0whdoE05LJpBKJhNMx4ALpdFrxeJylC2EEtQmmUJtgmon5OA3gkzFjhi6eNUW/qS7TDWXVmjLlyOZnn5V+8xvphhukKVMu0/TV07V8yhCVlT2p6uqDzmYGAAAAAAAAAAAA4Ho0gE9GQYHsfnka2LhBmzc2Ki/vyObaWmngwCOPgX4iL0cF5xWofGKRXr/+PP3TPS9rzZrdzuYGAAAAAAAAAAAA4GqdrgGM7mldEa6gMFvTrhumZ7bvU+6S91Te0KSxY885qTFXrVqlVatWtds2duxYjR07tptpnbVo0SJVVVUdtd3ktS1atEgFBQXG71VVVZVefvllXXfddcrKyjrqz2jSpEnq37+/0XMCAADnhcNh2bbtdAy4gN/vVzQaZd1WGBEOh+X3+52OARegNsE027ZZFxFGeDweRaNRft/BCGoTTKE2wTQT83EawKfIxZI2bpM2HJDuGerXrh9O1O++8yc1LX5PoZBPQ4fmd3nMyspK/dd//Zfee+89jRgxQl6vV++//75CoZCGDh1q/iJOk+XLl+vpp5/WgQMHNGTIkLbtJq9t+fLlGjx4sNEG8LZt2/TnP/9ZL774oq688kpt27ZNixcv1p/+9Ke2fTIzM3XZZZepb9++xs4LAACcl52drUAgcPwdgePwer0Kh8OyLB7OhO7Lzs6mYQcjqE0wLRAIyOfzOR0DLmBZlsLhME07GEFtginUJphmYj7OTP4kNDY2q6GpRfL55NNhWQ2HlNF4SJ7mBh0+LPl80l1N0vx50pt3S7cckv6jRRr3wOc0P8PSnXe/pEOHGtXS0tKl85aXl+vnP/+5IpGIXnjhBa1YsUKS9N3vfvdUXOZp88ADD+iWW27RhRdeqBUrVrR9ZWRk6O6779ahQ4e6fK86Okd5ebmhxEfMmzdPCxcu1PPPP69QKKS7775bGRkZ7a5hyZIlmjdvnhoaGoyeGwAAOCuRSCiZTDodAy6QSqUUj8eVTqedjgIXoDbBFGoTTEsmk0okEk7HgAuk02nF43GlUimno8AFqE0whdoE00zMx2kAn4Q5c1Zr5rP1yl/8hJbk36BxM0s1vaJUVy+bqRtukJ54Qrr4WWmGpFlXSzVlUlm1dLWkGdNLtezqISor+62qqw86fSlntOnTp+vqq69WWVmZqqurnY7TqerqapWVlenqq6/W9OnT2702a9YsSdLMmTOdiAYAAAAAAAAAAIBPGB4B3UWzZr2uffsOacCNY/TtsVHd+8g3FaqvV+j555X7/DYlEtLAgVKoVsqX1DdXytoo3d4orZOUXxDUrZcUac6hRv3TPS/r7q+P1siRsW7nqq2t1b333qubbrpJW7Zs0fPPP6+cnBzde++9evzxx7V27VpJatuWm5t71LEffPCBJk+erKKiIj300EOSpDvuuKPT8UpKStoam7NmzVJRUdFxj/3oeY+noKBAubm52rhxoxobGyVJzz333FHjPffcc9qyZUu7JuvHt7XmmzJlylHXO2XKlLbjZs2addS1daS1sXvHHXeosbFRGzduVG5urgoKCtrt1/ro523btrU7ryQVFxfrxhtvPOH7AQAAAAAAAAAAABwPnwDuopdfrtIqSQ2XDpAnENBjU6eq6sYbpREjOj2mWVJKUuvT3wsKszXtikFa/OIm7djR9UcC1NXVae7cufrlL38pSZo0aZIsy5Jt21qyZInWrVvXtvbTY489pr179yo7O7vdtqqqKklSVVWVHnvsMXk8HmVnZ2vdunVasmRJ2/7HGm/v3r2aO3euDhw4oGAweELHtp73ZCxatKjD8datW6eXX3653b6t2w4cOKC5c+dq7ty5WrduXYfXu2jRorb9Orq2jrSe79JLLz3h/K1/RsuWLdOGDRtYNxAAgLNYOByWbdtOx4AL+P1+RaNR1m2FEdQmmEJtgmm2bSscDjsdAy7g8XgUjUbl9/udjgIXoDbBFGoTTDMxH+cTwF1WrSXbA0q9K90zVPqlpJCky45xRL2khZKmS9opafP70pVvNumFhl0fvto19fX1Wrhwobxer2655Za2tW1/+MMfatKkSSotLdUvf/lL7dq1S6NHj9acOXM0adIkSWrbdu6556p///6qrKzUL37xC7311lvq3bu37r33Xv31r3/VokWLJKndeNXV1br11lt1xRVXaOjQoVqxYoX+7d/+TWVlZZo+ffoxj/34eU9GRUWFCgoKdMstt6impkbl5eU699xzVVhYqB07dujNN9/UiBEj9N5770mShgwZ0navdu3aJUlHXe/cuXO1fPlylZaW6t/+7d90xx136Iorrmh3bVlZWSeV9+Oys7P1wx/+UGvXrlVpaammT5+u2tpaI2MDAIDTKzs7mzdzwQiv16twOCzL4r256L7WN8sC3UVtgmmBQEA+n8/pGHABy7IUDofl9XqPvzNwHNQmmEJtgmkm5uM0gLvI631VnvnD9ddkmW75vVcrfNK/9JB2KkPD5VVLi3TokNTcLDU2Sg0NUljSM5L+RVJJo1T2SpMmX1Mrn+9ZWdZESSVdyhCJRPTCCy+od+/e3b4ey7Lk8/l0+PBhHTp06MNr7LhIRSIRPfPMM7r++uv1jW98Q83NzYpEIt3O0BXz58/Xk08+2fa9ZVkqLy9XQUGBrrrqKr311lv67ne/q9LSUj3wwAOSpBdeeKGtAf5xrc3z1gbxPffc0/Z/qFis+4/mBgAA7pRIJBSLxVRUVOR0FJzlUqmUNm3apFGjRvGPT+i2RCKhUCgkidqE7qE2wbRkMqn9+/dr+PDhTkfBWS6dTisej2vQoEF8chPdRm2CKdQmmGZiPs5bObto1qxZmjFD0rKZqimTyqqlqyVJ0zVTs1RTI5WVScuWSRUV0syZUo2kMn243xxp5szlys+/QYsXP6Fx48Y5dzGSxo0bpyeeeEI33HCDSktLJf3v+rYfV11drbKyMl199dVavXp1p/udSjNmzNDq1avbvkzfv1mzZrWNvWTJEuXn5xsdHwAAAAAAAAAAADiV+ARwF/Xt21f5+ZIOLFTjKo82/dN9evzuXI2bUqAvDZAel3S7jvxv0Ydfj2dKt+dIa2dJLz3+nLZvf1ixWEKDBw/88N3Zznnvvff0xBNP6MYbb5TP59OIESPUt2/fDvdtbGzUxo0blZubq2HDhimRSJzSbM8995yWL1+u2bNnKycnR5KUn5+vYcOGqba2Vj/4wQ908803a+TIkSopKdF9992nH/zgB5owYYI++9nPnvA5tmzZouuuu07SkT/fYcOGac2aNZozZ47uu+8+5ebmHnOMnJwczZ49W6+88ooaGxs1ZcqUttdam+QzZ848mVsAAAAAAAAAAAAAdAkN4JMwduxYffObtaqr8+jpp+fplZwp8pUP0LivSjdLapT0BUm+D79uPiA1/rf0/+YuVFbWOn3zm8OVnX2RgsFgl877+uuva+HChaqrq9Ojjz6qr3zlKxowYIAk6cCBA3r66adVVVWlxsZGLVy4UOPHj9ett96qysrKtmZtY2Ojrr/++rZ1eHfs2KEFCxaosLBQ2dnZ+stf/qKtW7dq4sSJxx3v4MGDuv766/XUU08pIyNDq1atUkZGRrsspaWlSiQS+u1vf6u6ujotXLhQ+fn5+vSnP912XQsXLtSqVau0fft2zZ49u217bW2tiouLde2110o6sqbwrl27NHv2bDU2NiojI0M9e/aUJBUWFuryyy/XD37wA1155ZUaMWJEh/fF5/O1y1xbW6vevXsrGAwedW05OTmdPl+9NcvChQt15ZVX6tprr1Vtba3WrVunbdu2te23d+9ejRs3ThMnTmx3/KpVq7Ro0SJddNFFXfoZAAAAZ4ZwOCzbtp2OARfw+/2KRqOs2wojwuGw/H6/0zHgAtQmmGbbNusiwgiPx6NoNMrvOxhBbYIp1CaYZmI+ziOgT0JZWZlmz56t++//tmz736VHf6clv96mF9+VPifpz5IGfLjv5vel8S816Kf/35uKx3+uL3xBHx57v7Kzs7t03ng8rnfffVfnnXeeli5d2rZurSTV19dr0aJFys7OViqV0muvvabs7Gzdf//9qq2t1YIFC7RgwQItW7ZMd911l8477zxt27ZNyWSybbzWfRYuXKjly5fr97///THHq62t1V133aVly5ZpwYIFSqVSGjJkSLsshYWF2rVrl5YuXarzzjtP7777ruLxeLvreu2115RKpZSdnd2WobUpPX369Lb9pk+frsLCwqOuo1XPnj01ZsyYdp/Y/fh9+Xjm1nN0dG3H+jNqzfXrX/+6w3ytX5dffrnKyso6/LN87bXXuvTnDwAAzhzZ2dkKBAJOx4ALeL1ehcPhTt94CHQFtQmmUJtgWiAQ6PK/gwEdsSxL4XCYph2MoDbBFGoTTDMxH+cTwN3k8/nk831fjfMP6q/Ju3XL771a4ZP+pYdU0iiVvdKkydfslM83VT7fbmVkHN0MPFHl5eUqLy/v8LX8/Hy98MILHb72wAMPdLj9iSee0FtvvaWXXnqp3fYlS5bo9ttv14oVK9S7d+/jjtfReT++bcWKFR1mOFa+jnT1HnR2X7p6rzqSkZEhj8ejQ4cOyefzqUePHsfM19LSosOHD6u5uVlf/epXdeedd6quru6EzwcAAM4ciURCsVhMRUVFTkfBWS6VSmnTpk0aNWqUfD6f03FwlkskEh8uM0RtQvdQm2BaMpnU/v37NXz4cKej4CyXTqcVj8c1aNAghcNhp+PgLEdtginUJphmYj5OA7gb8vPztWTJEjU2Nuo///N/9J9PzFRN2X+o7BnpewVSYo408+fLlZ9/j5555gkVFOQpPz/f6dhtpk+frr59+6q0tLTd9tLSUi1ZsuSMynomar1/ZWVleuaZZ1RQUHDM/aurq3Xdddfprbfe0ptvvqndu3frhz/84WlKCwAAAAAAAAAAgE8CGsDd0LNnTw0ePFiSlJ//P9KBhWpctV+b/kl6PFP6xzpp+/YdisUSGjx4YIefpnVSQUGBLrnkkqO2n3POOW3Xhc613r/MzExlZWUdd/+srCzdfvvtqq+vlyRFIpFTHREAAAAAAAAAAACfMDSADRk7dqy++c1a1dXV6emnn9YrdXUfbhur7OyLFAwGnY7YocLCQn31q191OsZZq7CwUIWFhSe0byAQ0LXXXtv2fX19vWpra09VNAAAcAqFw2HZtu10DLiA3+9XNBqVx+NxOgpcIBwOy+/3Ox0DLkBtgmm2bbMuIozweDyKRqP8voMR1CaYQm2CaSbm4502gPft26c9e/ac9MCfNKNGjdKoUaNUU1Ojd999VzU1NZo8ebJuvvlmSdKhQ4d06NAhh1PiTNLc3Ox0BAAAcJJs21YgEHA6BlzA6/UqHA7Lsiyno8AFsrOzadjBCGoTTAsEAqwnDSMsy1I4HKZpByOoTTCF2gTTTMzHO20Ar1mzRlu3bj3pgT/Jbr/99rb//tOf/uRgEpzJwuGwRowY4XQMAABwEqqqqtS7d28VFRU5HQVnuVQqpU2bNmnUqFH84xO6LZFIKBQKSaI2oXuoTTAtmUxq//79Gj58uNNRcJZLp9OKx+MaNGiQwuGw03FwlqM2wRRqE0wzMR/vtAE8ZswYDRky5KTDATi2xsZGNTQ0OB0DAAAAAAAAAAAALtJpAzgYDConJ+d0ZgE+Uerr62kAAwAAAAAAAAAAwKhOG8AAAAAAOhYOh2XbttMx4AJ+v1/RaJR1W2FEOByW3+93OgZcgNoE02zbZl1EGOHxeBSNRvl9ByOoTTCF2gTTTMzHaQADAAAAXWTbtgKBgNMx4AJer1fhcFiWZTkdBS6QnZ1Nww5GUJtgWiAQYD1pGGFZlsLhME07GEFtginUJphmYj7OTB4AAADooqqqKiWTSadjwAVSqZTi8bjS6bTTUeACiUSC2gQjqE0wLZlMKpFIOB0DLpBOpxWPx5VKpZyOAhegNsEUahNMMzEfpwEMAAAAAAAAAAAAAC5BAxgAAAAAAAAAAAAAXII1gAEAAIAuCofDsm3b6RhwAb/fr2g0yrqtMCIcDsvv9zsdAy5AbYJptm2zLiKM8Hg8ikaj/L6DEdQmmEJtgmkm5uM0gAEAAIAusm1bgUDA6RhwAa/Xq3A4LMvi4UzovuzsbBp2MILaBNMCgYB8Pp/TMeAClmUpHA7TtIMR1CaYQm2CaSbm48zkAQAAgC6qqqpSMpl0OgZcIJVKKR6PK51OOx0FLpBIJKhNMILaBNOSyaQSiYTTMeAC6XRa8XhcqVTK6ShwAWoTTKE2wTQT83EawAAAAAAAAAAAAADgEjSAAQAAAAAAAAAAAMAlWAMYAAAA6KJwOCzbtp2OARfw+/2KxWKs2wojIpEI69jBCGoTTLNtm/oEIzwej2KxmPx+v9NR4ALUJphCbYJpJubjNIABAACALrJtW4FAwOkYcAGv16u8vDxZFg9nQvfZtk3DDkZQm2BaIBCgyQIjLMtSXl6evF6v01HgAtQmmEJtgmkm5uPM5AEAAIAuqqqqUjKZdDoGXCCVSikejyudTjsdBS6QSCSoTTCC2gTTksmkEomE0zHgAul0WvF4XKlUyukocAFqE0yhNsE0E/NxGsAAAAAAAAAAAAAA4BI0gAEAAAAAAAAAAADAJVgDGAAAAOiicDgs27adjgEX8Pv9isVirNsKIyKRCOvYwQhqE0yzbZv6BCM8Ho9isZj8fr/TUeAC1CaYQm2CaSbm4zSAAQAAgC6ybVuBQMDpGHABr9ervLw8WRYPZ0L32bZNww5GUJtgWiAQoMkCIyzLUl5enrxer9NR4ALUJphCbYJpJubjzOQBAACALqqqqlIymXQ6BlwglUopHo8rnU47HQUukEgkqE0wgtoE05LJpBKJhNMx4ALpdFrxeFypVMrpKHABahNMoTbBNBPzcRrAAAAAAAAAAAAAAOASNIABAAAAAAAAAAAAwCVYAxgAAADoonA4LNu2nY4BF/D7/YrFYqzbCiMikQjr2MEIahNMs22b+gQjPB6PYrGY/H6/01HgAtQmmEJtgmkm5uM0gAEAAIAusm1bgUDA6RhwAa/Xq7y8PFkWD2dC99m2TcMORlCbYFogEKDJAiMsy1JeXp68Xq/TUeAC1CaYQm2CaSbm48zkAQAAgC6qqqpSMpl0OgZcIJVKKR6PK51OOx0FLpBIJKhNMILaBNOSyaQSiYTTMeAC6XRa8XhcqVTK6ShwAWoTTKE2wTQT83EawAAAAAAAAAAAAADgEjSAAQAAAAAAAAAAAMAlWAMYAAAA6KJwOCzbtp2OARfw+/2KxWKs2wojIpEI69jBCGoTTLNtm/oEIzwej2KxmPx+v9NR4ALUJphCbYJpJubjNIABAACALrJtW4FAwOkYcAGv16u8vDxZFg9nQvfZtk3DDkZQm2BaIBCgyQIjLMtSXl6evF6v01HgAtQmmEJtgmkm5uPM5AEAAIAuqqqqUjKZdDoGXCCVSikejyudTjsdBS6QeBPvlgAAIABJREFUSCSoTTCC2gTTksmkEomE0zHgAul0WvF4XKlUyukocAFqE0yhNsE0E/NxGsAAAAAAAAAAAAAA4BI0gAEAAAAAAAAAAADAJVgDGAAAAOiicDgs27adjgEX8Pv9isVirNsKIyKRCOvYwQhqE0yzbZv6BCM8Ho9isZj8fr/TUeAC1CaYQm2CaSbm4zSAAQAAgC6ybVuBQMDpGHABr9ervLw8WRYPZ0L32bZNww5GUJtgWiAQoMkCIyzLUl5enrxer9NR4ALUJphCbYJpJubjzOQBAACALqqqqlIymXQ6BlwglUopHo8rnU47HQUukEgkqE0wgtoE05LJpBKJhNMx4ALpdFrxeFypVMrpKHABahNMoTbBNBPzcRrAAAAAAAAAAAAAAOASNIABAAAAAAAAAAAAwCVYAxgAAADoonA4LNu2nY4BF/D7/YrFYqzbCiMikQjr2MEIahNMs22b+gQjPB6PYrGY/H6/01HgAtQmmEJtgmkm5uM0gAEAAIAusm1bgUDA6RhwAa/Xq7y8PFkWD2dC99m2TcMORlCbYFogEKDJAiMsy1JeXp68Xq/TUeAC1CaYQm2CaSbm48zkAQAAgC6qqqpSMpl0OgZcIJVKKR6PK51OOx0FLpBIJKhNMILaBNOSyaQSiYTTMeAC6XRa8XhcqVTK6ShwAWoTTKE2wTQT83EawAAAAAAAAAAAAADgEjSAAQAAAAAAAAAAAMAlWAMYAAAA6KJwOCzbtp2OARfw+/2KxWKs2wojIpEI69jBCGoTTLNtm/oEIzwej2KxmPx+v9NR4ALUJphCbYJpJubjNIABAACALrJtW4FAwOkYcAGv16u8vDxZFg9nQvfZtk3DDkZQm2BaIBCgyQIjLMtSXl6evF6v01HgAtQmmEJtgmkm5uPM5AEAAIAuqqqqUjKZdDoGXCCVSikejyudTjsdBS6QSCSoTTCC2gTTksmkEomE0zHgAul0WvF4XKlUyukocAFqE0yhNsE0E/NxGsAAAAAAAAAAAAAA4BI0gAEAAAAAAAAAAADAJVgDGAAAAOiicDgs27adjgEX8Pv9isVirNsKIyKRCOvYwQhqE0yzbZv6BCM8Ho9isZj8fr/TUeAC1CaYQm2CaSbm4zSAAQAAgC6ybVuBQMDpGHABr9ervLw8WRYPZ0L32bZNww5GUJtgWiAQoMkCIyzLUl5enrxer9NR4ALUJphCbYJpJubjzOQBAACALqqqqlIymXQ6BlwglUopHo8rnU47HQUukEgkqE0wgtoE05LJpBKJhNMx4ALpdFrxeFypVMrpKHABahNMoTbBNBPzcRrAAAAAAAAAAAAAAOASNIABAAAAAAAAAAAAwCVYAxgAAADoonA4LNu2nY4BF/D7/YrFYqzbCiMikQjr2MEIahNMs22b+gQjPB6PYrGY/H6/01HgAtQmmEJtgmkm5uM0gAEAAIAusm1bgUDA6RhwAa/Xq7y8PFkWD2dC99m2TcMORlCbYFogEKDJAiMsy1JeXp68Xq/TUeAC1CaYQm2CaSbm48zkAQAAgC6qqqpSMpl0OgZcIJVKKR6PK51OOx0FLpBIJKhNMILaBNOSyaQSiYTTMeAC6XRa8XhcqVTK6ShwAWoTTKE2wTQT83EawACA/5+9+46Pq7rz//+aXjUzGvVuSe64V6rpLTiBEEgoKaRsSPlBNskGsmR388juL+ymbXZJNoGwKbCbtvQSIEBMszHuvSDbsmz1YknTy53y/UOOgwlYsi1Ltnk//9OdmXs+99xzzp2HPnPOERERERERERERERGR04QSwCIiIiIiIiIiIiIiIiIipwntASwiIiIicpSKiorw+XzjHYacBpxOJxUVFdq3VUZFcXGx9rGTUaGxSUabz+fT+CSjwmKxUFFRgdPpHO9Q5DSgsUlGi8YmGW2j8X38XRPAuVyOTCZzzCcWkSPLZrPjHYKIiIgcI5/Ph9vtHu8w5DRgt9sJBoOYzVqcSY6fz+dTwk5GhcYmGW1ut1tJFhkVZrOZYDCI3W4f71DkNKCxSUaLxiYZbaPxffxdE8DJZJJYLHbMJxaRI9MPLERERE5de/fupbKykgkTJox3KHKKC4fDNDU1MW/ePP3zSY5bc3MzBQUFgMYmOT4am2S0dXV1EYlEmDlz5niHIqc4wzDYtm0bkydPpqioaLzDkVOcxiYZLRqbZLSNxvdx/ZRTREREREREREREREREROQ0oQSwiIiIiIiIiIiIiIiIiMhp4l2XgBYREZHTl8ViOSX2JQkGg9x66600NDSMdygihykqKsLn8413GHIacDqdVFRUaN9WGRXFxcU4HA4aGuCznwWPZ7wjklOVxiYZbT6fT8uJy6iwWCxUVFTgdDrHOxQ5DWhsktGisUlG22h8H1cCWOQUlslktJewyEkgl8uNdwhHzWw2Y7PZxjuMYQWDQf7hH/4B0N7pMnZG0qdLS0vx+Xxql3LcHA4H1dXVgMY5OX4lJSUA+HwZDj4+UbOSY6GxSUbbn384p/Yko0Hjk4wWjU0ymjQ2yWg61u/jb/2flhLAIqeofD5PPB4/JRI4Iu8FVuup9Ug1DINYLDbeYYictIbr08lkUn1IREREREREREROKn/+n5b2ABYREREREREREREREREROU0oASwiIiIiIiIiIiIiIiIicpoY0/Uq+/r66OnpIZ1Oj2WxwNBeh263m7q6Oi2ZKyIiIiIiIiIiIiIiIiKnpTFNAHd1dbF+/XoikchYFguAzWajtLSUqqoqJYBFRERERERERERERERE5LQ0pglgs9mM1WodlwSszWY7tPGxiIiIiIiIiIiIiIiIiMjpaEwzoo2NjVRVVZHL5cayWABMJhMWiwWHwzHmZYuIiIiIiIiIiIiIiIiIjIUxTQA7HA4lYEVEREREREREREREREREThCtiSwih2lra2NwcBDDMMY7FHmPM5lMOBwOampq8Hq94x2OjEA0GqW1tZVUKkU+nx/vcE45FosFt9tNXV3duGyXIeOvr6+P7u5u0un0eIfynqDnjIiIiIiIiIicrpQAFpHDNDc3s3v3bhKJxHiHIu9xJpOJQCCAz+fTP+ZPEaFQiA0bNjA4OKgE8DGw2WyUlpZSVVWlBPB7VFdXF+vXrycSiYx3KO8Jes6IiIiIiIiIyOlKCWAROYzFYsFms5HJZMY7FHmPM5lMWK1WTCbTeIciI/Tne2az2ZQAPgY2mw2rVV/N3svMZvOhPiQnnp4zIiIiIiIiInK60n8ZReQwc+fOZcaMGeRyufEORQSLxYLL5RrvMGSESkpKuOKKK8hms+MdyinJZDJhsVhwOBzjHYqMk8bGRqqqqvQMHkN6zoiIiIiIiIjI6UgJYBE5jNvtHu8QROQUZbPZNHNR5Dg4HA79AEBERERERERERI6bebwDEBERERERERERERERERGR0fFXM4AtFgtVVVU4HA7tASpyAmmJVBERERERERERERERERlthyWAzWYzPp+PCy64AIfDQTKZHK+4RN4TLBbLeIcgIiIiIiIiIiIiIiIip5HDEsBlZWVcdtllOJ1OTCbTeMUk8p5hMpkwm7USu4iIiIiIiIiIiIiIiIyOwxLAJpMJq9WqpZ9FxpiWgxYREREREREREREREZHRcFgCOJ/PYxjGeMUiIkAulyMcDgPgdDq1TLSIiIiIiIiIiIiIiIiMmLW/vx+bzTbecYjIQblcjmg0Sj6fp6CgAJfLRSqVOvR6PB7H4/FQV1eH1Wo9wplE5GRgtVqpq6vD4/GMdyiYzWaCwSC1tbUUFhaOdzgiJ7V8Pv9Xq+LY7XZKS0upr68/Kfq0iIiIiIiIiIjIOzH9+Mc/zgcCgfGOQ0SOQllZGQsXLhzvMETkLWw2G06n89APOAC6u7vZsmUL5557Lk6nc5wjFBEREREREREREZHTmc1mY3BwENPOnTvz5eXl4x2PiBwFq9WqZJLIScZkMgEclgCGoVm3Lpfr0OsiIiIiIiIiIiIiIieCyWSiq6sLq9Vq1RLQIqegty4LLSInh3w+f1jy12QyYbFYSKfT4xiViIiIiIiIiIiIiLxXJBIJrIZhYBjGeMciIiJy2snn83rGioiIiIiIiIiIiMiYMQwD83gHISIiIiIiIiIiIiIiIiIio8OayWQ0O0lERERERERERERERERE5BSXyWSwrly5ksLCwvGORUREREREREREREREREREjsPAwADWzZs34/V6xzsWERERERERERERERERERE5DtFoFOuMGTMoKCggl8uNdzwiIiIiIiIiIiIiIiIiInKMBgYGMLW3t+f9fj+ZTGa84xERERERERERERERERERkWPU2dmJebyDEBERERERERERERERERGR0aEEsIiIiIiIiIiIiIiIiIjIacJ6ok7c3t5OR0fHiTq9iIiIiIiIiIiIiIiIiMh7lsPhYO7cueTzeXK53KHjJywBHIlE2LNnDwMDAyeqCBERERERERERERERERGR95xAIMDMmTOx2WxkMpmxSQADJBIJ2tvbqaurw2o9oUW9pyWTSXp7e2lpaWHatGkUFxePd0giIiIiIiIiIiIiIiIiclAulzssSXu8fD4f9fX1WK1WMpnMYa+d8Kys1+vlM5/5DH6//0QX9Z7V2trKo48+yi9+8QtuueUWli5dOt4hiYiIiIiIiIiIiIiIiMhBmUyGeDw+qudLpVLv+NqYTctNJpN/lX2W0ZFMJg/7O51Ok06nxykaEREREREREREREREREfkzu92O2Wwes/LGLAE82tOa5S/eXq9v3+hZRERERERERERERERERMZHPp8f0/KGTQDv3buXp59+GoClS5dSX1//jsdERERERERERERERERERGR8DZsA7u3t5amnnmLjxo2k02kWLVrE6tWr+c53vsOcOXNYvHixEsAiIiIiIiIiIiIiIiIiIieBYRPAixYt4sEHH2Tp0qXcfffdZLNZLBYL9fX1PPjgg5SXl49FnCOWz6YxjDTJ9NuXQDZhMluwO53YLGbMpnEJb1wYyThGFrDYcDptmAATObLpNIaRJWOy4XbaML+XKkVERERERERERERERETkNDSiPYCLi4t5+OGHue2223jttdc4++yz+dGPfkRxcfGJju+ohbc/w4uPP8i3H2t52ys+vME5fPT73+R9Uwqpdo1LeOPi9Xvv4qGNGYw51/NPf3s+5YCFA2x/5pc8/vgalgdu4n+/eTklhe7xDlVEREREREREREREREREjoN5JG+KRCLcc8897Nq1C4Bdu3Zxzz33EIlETmhwxyKXjGArKGLytXfw5Tuu5azJ57F0yY3c9vEPcElFF+l8jszbJwef5iY1FlPl7aO7ZSMv7ICkAbSsZs/uJt7MBKiYOQezzT7eYYqIiIiIiIiIiIiIiIjIcRp2BvDevXv5zW9+w0MPPcT555/PhAkTaGlp4aGHHqKoqIibbrrppNoD2FE+nWnnlvDJ4AUsqV1NctteaiZP59xLS2mbUspguRPfwGZWLd/B6n0ZPJVz+PDFk/FGdrBqw9Axe+Ek5rKBXUyk2G0ikOlg9f4QUEztonnMmlJDfcBJzkgQbfoTf9rYQVt/ChwFOMsncd7iBdQGHbht410bQyqry6iubWHF/kHWrW3l6toKulfvpK31AJbKGdROqsdqhVjzctZu2cXm/VEwW6G4kUXz5jGlppiAE8hlINrJ5vUr2bG3mx6jAGthLY1A9TmzqKwsJmDESfXvZ+2q19jVlSRiK6XAW0KDy0HVxQuocDkwD+6l9c3NrF+9nz7AXzud6bPOYEp9OZ6DMcd6NvPmhh1sbwoRsZfQOLcG66436bUW4542l6umFZwSdS8iIiIiIiIiIiIiIiIyloZNAPf29rJy5Upmz57N7bffzqJFi1i9ejWDg4OsXLmSSy+99KRKALtr5jOpBiaRPOy4t7yOqVfWDf2xez9bX3mcX78awn9+MUvPbcAb/ssxx9yb8Tge5ZHt1ZT5XUwsGuTllihQz+SUCYvdjm9qKd74PravWc7LrzWzpzsO3iI8E6N4nWW451dRUeTipMlDBiqgu4jMxjUMnjeH5duyROIWJtaCkc9Cqpe929by+strWbFrEKwOqO8HUwCP3Y6rzofNSBHevpzXXnqWVW/20J8rwVo4kertg5xZXoqjshh3uI+uDS/y7At/ZFdHlpirBg+lTBg0ce7iGfhcDpyhDjp2rOTlP26lAyie0EF/zkbeV8j8oBVSvexc/wYr/rSKTTtiDDhr6YhvpvOpVfSXLWSOq5LLqvpPnboXERERERERERERERERGSPDJoAXLVrE008/PeyxU8rEpVx0YYjiiib6rrgYt8cCvss577wBAmV7SX3wQ1xdWUPi43ezM9tI0Qfu4OnLZgGw+Rf3s33ndlZ4MpyXfJkn4tdx05drmFbrAhLEw6088eMX2Vd2GZ5gA0Wm8b3UQ/zTKSooYeH2Z9m4ch8rHFOYMSHJtGKDV7MJcu1/4LXwbKZccy1fnBsAskAHLzywkZYteQprFlOcTLLt+acI1V3NtR86i4vKskS2b+De2zZgTpgxA+GuDra9+iqpJXfy1QWTmGrp4c3nNvDwT1qxZE2YAK93MnMuvJWya4soAw688ACPt+3n8VWTmXeZl3z7H3hiWZ7SuV/k7u/NIxA7wNrHvsS3ahZy8SVLueMiD4PNz586dS8iIiIiIiIiIiIiIiIyRoZNAJ+uqmdMoN1I8OQT6/ngZ2dD6g02hW00OS/ktgpwWYDapcyom8p550w59Lkp02FTS5g1K5uojjzDc/99H0/dC3arCciTz0F0oIYPz55PwYQGivzjdol/pbIallSnuOXfV1B57UICNdWQ20s2naZr3eu88pv72bg/yf/v+PPW0Bni4XLO/uincC1ezIVeC/MW1fH8fT/hhz/8V/7ZWoDdOZW5X7iTKdNqqAZMQTezphbw2+99ib9N5UiaighOOJ+zvvEF5vk8BIBw61ZWPfZ7fv7UavYCqXgY98IbuaTxEnIHYwnM/Ri1s6ZTBJjtDuYtOJvZa7OUAsmBA+x99dSqexEREREREREREREREZGx8J5NANuKplLki1G740le75rClI6NpPPFeCfOwPfntYNtBTi9frwex6HPORyAKUc2ayJYVE7J+Rdz0bQSJpX8+T1mwM+EefXUuMb4ooZhLaqhav4t/H1ZDH/jVILde+nYD2aTCb/XR8mCD3DFRdWc1+B5y6cKKGucTIMXzHY3rnk3cd3tS1jcH2cwHKJnbytr3tzJwBI/qZoSvIV1lFzwOT5f2M6BdJaB7k72taVp2bSV8GWLKRzczNrl21n5ZiVLbv0GHwqCZf8y1uYqAMjn82QSMSx+J3anc6iBmky4XB6cljhWwGa1nXJ1LyIiIiIiIiIiIiIiIjIW3rMJYOxFlBUVcV5NNy+u3UzHniQFjQFmTi2EQ/sHd9DR5WR3cy3lDWUAdHeFMefd1DRW4PPNYuK2EmbPO4+zZlUScI7b1YyMw4+rdgpX1Q79ORCDDsBks+GZOoPa/XYKJ8zj3EvOoMzz9g/HSUU7WPNUP8HFCzn7rGLciRb2r3+W13/SSjQ6AwMbfR0dbPtTiqqrrmROiQN61rDiT2vZ/EwL0cwCMkYnHckEoYpJfOy6D1JribD/D6tp7jYIA2aLBV9NPYnt3fQHu4g1luMwUnRuWUVHqJIKwFrgwzf1FKt7ERERERERERERERERkTFwWiaAs4kQ0Z6dbG/bwu62TkKkKdzgoqR+BrU+sB5c4ThYEWTuRTN45JGnWdnfwCXT65hT9dYzDRJq3czOFXlybVWAhwN7szjqCpk3sw6HOcLC/DJ6tltYHi7FZ7diMnvxFAeoqS4h4HVhe4f4xlrzvn727WynrbCUN5qdzK31ke7Zzu7dTWzd1UVnchfts+bQYFtBaN8qXl9xgCKnCfDgKgxQXllMaVGKZHQHz/90OeW9XdQuqMCX6yPaOYC9bAoulxMrB2jfs56n79nKDG+M8jIXrkQLbeEU7qoGXBYLFlMR/jofvkw/bZtfpa0vwb51u9kdC2FyN9ESW0TttAsoW7eXwU0vsYI6bMkUvet20hvykQPwBnHUzzkl6l5ERERERERERERERERkLJ2WCeBUTxO7Hv0Wn//ZTg5EDQAe3ngJ7//6L7ltAfj+vGJwYAL2M65n0U8u47Xpd2CuryJ42JmmM82ymdyWe7n5rv3AVM7/8hf4xPSzWBwMQGYun7x1P7+676f85CdNbOn0Y3OdwdQrzuMLn3s/50yvo3BsL/0d/eaJnTz54ot0Vq1jS+TrPH3bAnqe/wEP/t+LPL7Fj7cow/T5P+DaKw/Q9McHeeDub/LKHhswlcbzz+GGT1zJBy+txWW34pjpYN8bP+TpR9vZ0unHFVjIFd/6HDVVQQrYizlgw9wYZ/vvb+OnuxO0hyqomvMB3v/1y6lygdOxmJmBvezeei83/9cPgKnceGM9sdhedv/hl/x25hJuW3A5n7z8V/zu/v/h7u/up8M7nSs+fRUNHjcNJhMQwOM9NepeREREREREREREREREZCyZ2tvb836/n0wmM6on3rlzJytXrqS7u5s777wTm8026mW8m5yRIB05QFcoTTaXB8DqcOMtqiDgAIv5z+9MEDvQzMNf/Bnlf/MxzjhnLtVOC0NLQK/m/n/cS2VtDeddPZHeSAaw4yoM4C9w4bFZIJ+DTJTQYIhIPE0qY8ZkcmD3uAgEvLgcNixjcL2dnZ0899xzfOtb3+LBBx/k0ksvJZVKHXr9QGcn0XicjNWBxVtEdcBBNtrNYCRONGXGbHHiLy+lwJIkHQsTCsdJGCbAjs3lwuf34PVYMWWTDPYkyeVipDKZoes1O/EUlxJwWXBYDVKJBOH+BBAjns6TyVmxOrx4i4oO1b0RCxMJDTKQGKrTggIb2axBOmv5yz0yQoQHIwxGDTKZNJ6W33LPygbOWHAmNy2dfNLUvYiIiIiIiIiIiIiIiMiROBwOLBYL8Xh81M6ZyWRIpVKUlZWRTCYP5WE7OztPzxnAZpsLZ7CaCcF3e8cge159htf++BzLWqK0bdpPwbJ5fLSohuvnlJGMxFj1y/t56bV2Bsw+Xu6+kEUf+hJXTQT3W9cVNpnB5sNf4sM/Btd1rIoqKih62zGrv4IyP5QddtSDLeDBE3iXE1m8FFV4geJ3eYMNh8tGSZXviPHYPD6CHh/vensAOtfy0vMreOKNFjCZwO2hYcHFNE6tHHr9FKl7ERERERERERERERERkbF0WiaAh2fG7vETKKujzgx1DWfApBqKnEPVYTbb8BTN5KzLJtCTgEBJET7HUB5SxojNS0GwhKoqAyw2KJ/O2fMnMbHSO96RiYiIiIiIiIiIiIiIiJy0jjoBPDAwQCqVory8/ETEM0Z81My/ipr5V3HNO7xq9/hYcPMdLBjzuOSQqsVcdN1iLrpuvAMREREREREREREREREROXUcdQJ4w4YNtLa2csMNN2C32zENMy02l8sRiUSwWq0YhnHMgcq7i0ajJJNJ8vk8sViMUCh02B7AIiIiIiIiIiIiIiIiIjI+/H4/brd7zMo7piWg9+3bxwMPPMBNN92E13vkJXl7e3u54oorDiUoZfRls1ni8TiRSISvfOUruFwu1bWIiIiIiIiIiIiIiIjISeBLX/oSX/jCF8asvGNKABuGQWdnJ0888QQXXnghlZWV7/pen8/HHXfcgcPhOOYgR0s2l6M/FMNht+Jy2LFZLYdeM7I5+geiGJkM1eXBcYxSRERERERERERERERERE4XM2bMGNPyjikBDGA2mykoKMBqPfIpXC4XV199NYFA4FiLOm5pI0Mmm8VigljSwG6zYRgG7e3d7Nq5lynTJ1JZVUomkyOTzVISLCAUTeJ12bHbjrmKRERERERERERERERERETGdKtc87F8yO12M2nSJC6++GJKS0tHO6ZRlTYyxJNpEokU5HMU+tx43Q46Ovt58unV/OAHj/LIM5s4cCBGcaGXsmI/+TzEEmkOhOLEEunxvgQRERERERERERERERERkRE56gSw1WqloaGBG264AY/HcyJiGlWhSJx0MoHTasLucAFm8nnYsbOLF5a1sHmnmUde6Ka9N0k+D/k8WMxmqksD7O8aoKWjH8PIjPdliIiIiIiIiIiIiIiIiIgM66jXN16wYAHZbPZExHJCmPMGVrsVh8dDBjCyYDfDpZfMomZyA+t2p1g008Pkcg+JDCSyYLeCxwKzJlWyYdteXny9kyvPnzvelyIiIiIiIiIiIiIiIiIickRHnQB2u90nIo5Rl8lmae0exGk347A7yGAmbYDNCl0DUVr299DaOYjXbKG/K0Q8UIPTYxtKAhuQc4LLZsPj89HcOcjDT73K+y5ZhNvlHO9LO2prN3yXF9rWsTH1loPui7luyoVc3zhp5CfKGRB/kz/u/C0vd+6mOQUOm59Fs77K+8vrqBurujFCxMKbeXzLr3h9MEqfpYFiZwXzbClKZ97KIp+PMhtgdBMeXM19b/QwY/4lzKmso2KUQ0lGdrKv5QF+sGc/ocwZnDv9cq6aPp+GUS7nkPhalr25m53xQpacczlTANuJKutUMhr1Mgbt5Vg0N32XP+wboMt9ATce7bWdIu0lmQjR27udnT0v8cduL3X155zYfvQudu15iJeaV7He8T7uXnQ2QecYjGljcI8GWn/N480reK7XhNd5NrdcfA2zXB78o1wOcNL2IxEREREREREREZH3kmPaA/hUkM3m6DkwSCprImO2kcxAKgPZPCQzWTbs6OKRxzfw9O+X8/Djm+jsipDLQzo7lAAOpSCSBYe3AIvNwbY3WzCMU2fm81u5XSWU+uoImNz0t7WQcZdT4gsSsDuO6jy5bIJQ1zNsPxAiRhl1/jpq/dUU2R3YzWPXlAYjB9iwYy178qV4vXXUuQN4EwfY27KcXfEUsdzBN5qsWKw+SnwLzFhHAAAgAElEQVRBCmz2E5L4MlscOJwVVPtrMfrb6RnooP9YTpTazeaubbzc3jVMgW68rgBFngJOvZ8iHIPRqJfsIPHIeh7ds5u2aOzdzzEG7eVY2B0lGNEYPd276QGOahQ63vZidNDWv5lHm/cRz5y4pfDNZgs2m5sCVynxvtZj70fHyWHPk82F2dPSTCY7Rkv/j0GfttgCBL3VBEx2els30ZU1SA3/scOd4v1IRERERERERERE5L3kqGcAn0rSqSTpLCSzQ8nJbAbyFnA77YCVXXvCbFu+lwmL6vnINSlq8kNLRGeykElB1gRZiwWbzYphZMiTH98LOkbTp36S6VPhwpZNPBP7NXXn38ViT4BSIGsMEonsYUsYbBbI5pOkslkslgC1pVMpt9txmSGR6KO96zXW7XqcHelLqSuby1nlFdgdNSwsLcNhsUA2RDTRyb7BDnoNyFmDBAuqqfIWU/KWlmYkO+iJ7GdXPENJcCF1Lgfeo2iJ/eFB1u3ajf/8b/DRyjIaiNHZsYHXd2XBYcNlhnhsL93hvexNmqmtnUyVp4ChuetpjEw/+zqa6MnayZPFaXFgdlYTNJroMuw4CmopddkxR7bSlCihprSOMmuSeLSNzaEQ2GqZVVROscuF3V3PhEm380+T4MnkfxF+h5y6ke5jINrGvlA/UcDlrKTCV0G5x48jZ0ByH5vaH+d/mw/QatSRS08e+qCznnpfGfUeN7lsitDAGvbE00QdRTQWVlAEWN5aUC6Bke5i38B+elJZkuYCPK4KagLVlFkhE9vNvkiIrhS4rDmiRpQ8LoK+Wqr8lYfdo3eTSPTR1b+N/dRSa40Sz4TpTmcxm/2UBOupc3nwWi1kM1FiiX3s7e8llMthsQcp9lZR6y/BCZgI0zfQStvgAULmAmqDQTKJLgaTZkyOChpLyvAn97HleOsl3Uff4Bpe2/cs399dxg2TpjKjqBAsPuzuRhYW+nFYzEdoL2+R6aUv2k5bpJ/+jBlsJVQG6qhwefHmRtaPhvrbLraEoxj5PFgK8LkqaAxU47eC2fRO7eUC6oMefPHekXSPoaYwTL0M9cFOmqLgtUEiEyOTt+BxllFTPJEyK1hSbeztWcZTLZv5XUcFpvQZ+B12sJdR5K1htt83bL34Le8W4eHsDi/lFbMpr5hNz/537kcjkgnTF22lLdJ9KJagyUKwoBiPA4zBI/fp2pq5nJ010dzZRza8mQ0DGQYMC057MaWFtdQ5ndjMpuOOJeArxnvEe/SX/jGACy9RzM4JeExxMA7QnR9qV57EDnrjaRLWt/SZgR4OZN0UeaqYXVQCgK/8Kq4uv4qZRZt45tVf43zbJeRzBsnkPvYP9NCXTpK1ePC7a6gvLMNjsWA5yfoRuTRGup99A030pDIkzQU4LQUUm60Ultbht9iwH2MTEhERERERERERETkdnLYJ4HwejEyelJEnncmTN5nIZiGRgHKPiwvPrqd13wA7Xj9AQTCIyW7DyEE6NzRL2JwHDEikcsQTSUKRGPncqZkAPpJkZAc7N/0TH1sTxeu0k8r10JOI4nHO55NX38stlaVMcprp7l3DIy9+gnv6EvTnNmPebsHqmEZFxRd46QMfosLjwIhv4809/8NP1/yGPwxAvOAiLjzjk9wy43KWBh1YABMQ6X6WP6z/Pl9uCvHBS9fytUmVzC4YecxmUxKbpZ3UQBMxP4S8Prw1Z/L+CedjM4HJBHuaf8f/rf03/m2/C8O4jK/f8FVunDybSYSIJ17hwSe+wm8GguTNSWp95djLP8F54W/xxGCQ8jNu5/0NFfi3foqvNF3GrR/6KjcGO9i99WfcsOoNkgVf4NH33cxVE0a2QG00vJoVW+/nh28sYwdQV3UjH5n3ca6feiYTcnHofJC7l/8fT3XsJ4uZZ7cezJrVfJ2vL/gwfz+lkXS6ny3rP8O3dnWyanAGcxtu4ls3fpGz4eCswSzZdBsHOn/HL1+/jye6I7TaZjOl/kb+ZuEtXF/sJN76ID9b/wq/bjOo8VlojuwgnanivLm38ckzb+G6wuGHg+7e1fz+hU/xg/Sn+XxgN63RzTx6IIHbsYArz/sK/9+kGczy+Ugl9rJ7z3/y7Zf/wNpkHE/RBVx6xi18btHVTLSYsJn2sGbbT/jZq8+w0jaJT19wKYl9j7G6zY614ibuuvpmlnSMQr2E17Bm+8/4xOvPkciZ2bzXgsVsgoIFVEz6Ji+dt4gKl5POtndrLwB5IEsqvILXt/6KX257iWURNxRexU0LP8/HGmcxwxhBP3LkiIU2s2njP/CpzTvoS6fBM5t59TfyjUWf5uwiGy5zhv6BFSzb8nN+uvaVg+3lK8zLe5hT7BpxHxmuXqK9f+KPG37JV7bEmVzooiOxh3DaycTqa/jU5XfziSILBX3P8rv1D/Dt7etJ5cx8Yq8Fkwko+TBXzPgCv188Z9h6WVRgG9OHTCayjRVbfsr9Wx7ntZgHAldyXs7OxfOvYlqNldCKTw7TpwGyZI0e9u/4F/551zaW93upKruUD5z1Ob7SOJFim42R5ICPFMt5C9/PjCPeoz2s2foj7n31GV7ITGCurQlb1ReYbN4HoZd4JrOQT199HzPb7uaZHW3sKriJb133Uc7ufJC7X3uIpwcncdmUz/DYlR8YUb1lszF6On7Ffcsf57muVmLeycxv+AxfXnIjs90F+E6mfuQ0k0sfINT1HD977Zs81RuiwzqLStdMLrN7Of+6uzj34A+cRERERERERERERN6rTt8EMEPJ3KSRxZXNYbKYMXJDx5N5CKcyROMGMLRecObg+zMHl4m2HDwYT2aJpzIMpS5PPy7/HKbN+TfuHryWJ9MfYX7j+7i8LE5T+9Pc1bSBJZ5FTHIWUVWxhE9d8yJnbb2Lp+1/w8Sy+VxUZMdi8VPicgHbeK25le29S/j8h7/KHVkwm6M0NW2le9NDrLnwo8wDjnVi31tVldSydPHl3Lv+Nm5dFafHPpPJE67jlgUfZakP3Caoqb+VWyuu56pwlKf/+CB1h9YhLcTruoDb338bfS/uwxyczOzKLK3b/51VNT/krukb2W+xsC8zjdvPe47bQg9SYwMKl7BkUTUvTVrFT1+IU34U8fqcszln+jcpn/U9gkBk75O8NNjCb5onctfEIqi5nR9eVsecPYM0pxu5c96MoQ9agwSdXmBoGeAF5zzLrxZlWbVpBfsj0beV0squvh08vLaEKy55jpvtTuwk6O5pYePye1h75eeZ2XA7NySTeCyvsNb1t/zXohkY/Y/xP70xHtuzg+sWzBy+7itmcMOVd9Ly+x/RZ7+By879PN8oq8VIG7y56fdsCwQw26czy1bDlIrPc+fH7sBjMmN0v8Hmvha+v7WD700vJ2ifxpL5/0J18WJeXH8nP9rewKV1f8udE/px5RIs3xlm8aQvHn+9FC5hydwgL5bN4q7tlfzNGXOYX1oEZgcWWxEljqF5gu/eXgDSwHoe2jQAns/yzRu/z/dyObBEWLN6Ja2mEN4ZZw3fj3yttMW6ednzHR69OYjHZgFTgt7BXrZvfZyas5dSY6zkpeY21mWu5zuf/feD7eUZHtjWxGORafz9CNvccPXiK7+aC2bm+ZfYHTxh+Ue+NnsR9ZYtLOvay71b13Dd2fMoKLueW88pp6F6C/fvr+HuM+cRdDrA4sVtD4yoXgpmX8TwrWr07NjzAq1MZslFz/EfJYUQe5NHl62BBBQWL2HuSPp0upn4wIM8nPsqX7nin/lPq43O9s2s3vR9nvZ/j0uLg9SMYHrpkWKB4e7RNJac8REyuSADq+LcfOU3iO26l525CRTUfpvHXWv5bnc3F068m4+YlrNtMApW79BY8sFFXLy5lcG3DxFHYDG7qfRfx6eX3sTHzXZs4Wba9i3jZ9tbuX1yPQtPpn7kLGIgtJ81O58jPfVH/PDCeiZaQuzes4Vn17b8+ZEuIiIiIiIiIiIi8p42bALYbDbjcAyl7bZt24bD4aCmpuavjlVVVZ3YSI9SPp8nnkzjSiRwpj3YHFYyecjmIJ2HTB5y+TxDqd/8wblJYOQhlx9KFBtGjrbOPva3duF22DCZTr8ksNniwuGsptxRy+yqxcyqm8/0QD9+eztzlnXgS8WAImw2D4W+emrcHoodVVT4JzKx8C0nOrCVDsOgKzCPKf6JuAEzCWyB9aSS+1nZCTNKwWEBT/GFXLywkgemGlSXF1J3lBtf2hzFlNdcyUfs5ZyVTBM3UgwOJti67NdUX3ENZ7g9+O1BgvYgdssgpTYr9kO3zorF5KHYV4y3IkBV6WzmBRLEzKu5YNpCZqXb6Q+ZaMeBxzOBYuvBz1o8eNxlNOTLKDTvO6pfTiSi+2na8yz/1/kmfUAstJtoYCnzAxeAyQL2YioLSij1OBiwVjMxOPGv75PZittTjxto9+xgMP627E54H6FwKzsC8/m4fxKVTgdWUhSmDxD3bmFtt0FNeTF+Zw2NwWmY689ncnExdv8CtkdaaRnsghGk6mw2JwFfHT7vZUxuuIT5tfOZ6Ckgmx4kWBLlZ+FeXN4oU10H6Gx7kaf2b2V/Nk041kHMUoNr0jVk8wBOPK5yyvwN1Hkmclnljby/egZnepJYsklKckW4nG78x1svFg8eZwn1vhI8jkqq/PVMDP713ED7u7YXIJuGnpXsttRTGziDKYE6XOSAOMnAY6w3AmwbdDHZfeR+FA3tZnvz7/ltU5JNre6DSwmniSVyhBOVmKZfwuLIOpJmP8Hqi5gZrMINpCxnMrvbIBUa9vaMuF4sNh9eZzU1ngYWTVjC9MpJTLSbCWdzrNvYgjU3C5wBgp4SqgpK8TirqC9spMT1ls6ajQxbL1sPwMyikcd9vKoKnFg7V7K8ZQ3rXC4wPHiKr+TSyvlMsnqwj6RP533YTXNZPPECZpQ3UGYxUW6J4kou577uXmabd7Cr81We3rOR9sNKL6Km5BzeN/9mznYfOZYGhrtHTjxOP4VFE/DVBDi3ejHb9r8O3kbqJ06lbmATqVAWq70cpzOIzxL9y1hiL6fCNYhxFAngXC7NQM9qXt6/ng2xAQZSg8TjA0QaP0gqmz+p+hEU4bFbmeDN073jfu7f7cBq8mCzTKZszs2cYXPjG/mli4iIiIiIiIiIiJyWRpQAttlspNNp+vr68Pl873jsZJTNg5HNkEikyOQtWGx2ciYwgFA8zWAoSS5npm8gQW84TaWRI282k83mSSUzxGJxtm3fRU9nN9dfMheHwzZsmacmMxCkxF+G31OA1ZbA7y1ngrEPdy4zslPE+0mZvKRdQbyHDroocORxOeJ0RSFbDFjA4Wmg0dNA47GGa3Fid09gdv0EZgOk+9jdvJwn9zzN7viV1Do8I9t71FOE11tMoS2O1TyBxiI/Bf2jPCk+tZut7ZtZ3noAu6eOagdg7me/YzTmQr+1nDBGOkbUV4bLZDnYsR04rVZKvBF6YjmSGXDjxmUvpaqoDIsZXO4iyqy9pIzEyMsy2cAxg+rCCRR7htbutpigrAAi/QlC0RY6Yk08uXMvaU8ZpV4zZfYM/TkXf72LrR2bpZwZlXOYFiyh6GC1BI67QkZRLgvRLuKO6eQdBQwtxGwGvATdafLJFP1xwH3kfmTOGZjyJjKuKqp8BbgsQ3uT43fhtNdT63CQ7+nDZC3C76861I9c/mrK3MVUhI4iozcidizmEiqLynHZnTgcPoocfupSIaz5ESx3P9J6GcMEcLDsXOalnESdbXTlckRCg4RMQ3NPR74nrBuruYGJRZV4HUMJb6+ngLqgl55QgkTWjtdVSqW/7m0P0ABlngBe89B6EaMSi82JxV9JqdPHHnM1pZ4yanxOGBjxxQwvO0gispknd+yg0+yi0O0j6HKTtqfZONL9jkdilPoRgNNdSW39B7k8s429RpqBRJywkWMAE/aDZxURERERERERERF5LxtRtiufz5NKpcjlckc8djIxm02UFfnJkCcRT2DkTNg9JixWK9F0ns7eNKG4hbKJE8DuYV9vhopQGpfLQdLIEBmMsnt3M29ub6LUbeLyixeN9yWd3Bw+7Pk8tmSEBEP7jJpIEU+bSBlOilwc2jfTSHbQE95HUzxLaXAhtW4HBSPNu2ZDDCZCtEQsNBSW4bFbsdj9OAoKKQ7EMGdzQ0uAjiQBPKw8ECeVyWKkDRLpXlq7ttGedZAc6SlS29k20EWzeS6fP//TnOFIEtrzb/xPv4+uv7o2g2wmRSKfw5kZpG1wD1FzEV5PAzXDzZK2ubFYnbj6+0nlq8gCFgzS2SyDcTeF5SYco1InMDRXvo/eWB+DyXKCTje5fJ7BeBy31YKHTjrCb/JCqJyvXPhlFhQ6MXf/jpfat/PLYyruOOrlz/J5MBKkchmMbJxkoou2cAcULKTaNUz7M5nBVYTTSGFKx0kRxDG0mDyRpA1T3o5vBPl8t7uUytKzmc9Cbl+4kDqPA/vbMlUHDvjJ92eJRXtJUIITSEd76U+GODA6jfro5bLkjQTJfJ5sJkx/pJW+dAabu5465/HXyygFCQzSmiynvPJGPju9BA9Relt/x93r2ukZ3E+YSnwj6tNJsvkO2kJ9VDndeMwmEok4XZEEhQ4HDs8UFlYtZNHU44vF+24fP2ppsrkEiXSePEl6Q7tpC3dxYKTzYDP9JKJreKrHytXn3sLlEycTjL5B066fclfubW3uJOhHECeSydOZWcj7Fl9HwGEjOfgGL7+5ivt2raZvYQOl2I8i4S8iIiIiIiIiIiJy+jltJ8o47TaWzGnEkc+RjIbJpOL094VIpTJ0dhn09VsoqmvgA1+6lsuvOY9Qyk5rZ4JYPM2BA2Fa9rXxpxdeIx3uZ87UmvG+nONiGDFiqRCRdJRkLkUsFSacipPMZMjnMmSzceJZg4SRIp1JY+QMUukY6VySaCZNMmuQzSaJp8JEDYNEJkY8HSKUihI2MkNLaZfOoNhspah3Ky2pEAPJEKFUG3sGrfTFazirGuwHkwOR7mf5w4pPsfT3H+Zfdx+g+Sgmn5LawdbmR7nrj0+xpaOH3liIULKD9kSELYlJzPLaKLRlMDJxYskQ4VSYRC5FPB0lkgwTScdJ5Q0S6SRGJk4qkyaZy5LPp4mnU2RyOXK5NEYmQSqXxWZppzfSR1dvB7ubXuaRZf/OH5N97HtrvSRDhJIhYtkEcSNONBkmlIqRzOXIYcVaGCBQ6aPB2k+iv5lXd61ge9cOjEyCRHYopwJWrKkwqUg7uxJ99Pe9wSOvf5Ufr/0dz/XlyOfTJFJhwskQUSNOIpsglgwRSkaJZzJk/BMoKKimoWsdHckD9CZDhFJdtEdibOudxPxyG4WOBOlMinjGIJlOYJAlbSRJZ+Iksqm/3MthpYG1vLHvNTa1NxFKhulLRFjd0UNdgZfGwgBmTwGeulImumOYo/vZ2LKGFS1ryWSiJHM5sjmDtBEjmo4Ryxok02EiqRDhdIJE9q0/KjnOeskDJjMmLNjDrXTG+2gPN7G16QH+4/lPce/efvYlj9ReEqTNdvJVZ1ET78M6uIe2VIhQcoBQqoWtvUVYzcXMKB5BPyqopaCgiLqOp9jY10NbLEQoGSacihEz0mTyeYKlczGnU7S3vEJzMkR/MsT+5ldZ17OV9fkU8XSa/LD3aPh6MbJDbTyWzZBMJ0nnDNKZNGkjTiqXJGwYGLmhX1KYMwbm0D72JAfoHtjEK5u+wz3Lv82DPXbi5cPUy1+vEvzOEecMkqm396MI4fRQvQzfKtPARp586QH+741X2DwYIpoO43KmsdksmE0WzICJLPYj9OlYOkU6004ks4zndr5K84FWQuEOdre38OLufhaVl1Dido1CLMPdoxTJTJqUkcDIxolns2TyQ/colRnatiCTiZLKZsgTwsh0sq+3n4HeZl55/ec81fQn1mRThA2DXN4glY4STb7tGZCMEDPSGJgxWV3Ya8upDWTxpjrY07aZZ958hVjyAKlsBiPHydOPsq00tz/Hjx+6l5fbO2mLhcib4jidOcwWO2ZOv60aRERERERERERERI7WKK93e/KZN62WrU372bmziZzJQpc3iN3rZ8q0QmbOqcDhtGF3FRIeSBMajLB5Syu7mppZ+dJKKv12rv3AuVxz5TnjfRnH5dXXv8yvdy1jWThNLBHB9j9P4fDfyJfnX89najLs2PrP3LXrdbqa/Fx/TohYdYKmZV/jkU6DR9eZ+DsWcJllEz978j94Nt1Nr2kzdouTb/hnU9rwdzx25jzKnNNY0hAlwCP89KE7eWkQEt6zWdR4LdfPvoAFHM0SrMOJE09t4+HlP2ZtLEmnUUZd2SV86LzbqXF4cbGdl9f9iv9d9QSv5HNEogOYn34Mh7WOM6rP4trFZ9H29D08Pxhm2YS/YXNwItXJR/jRM/X8uLGT7q41PB9+gzL39/no9Dp+suUfuLPfhq2gkTk1H+Wyzf/Ld9cF6TpYL/c/dQ/PA33xEDmLDfua71LsXsCnrvxXrik6n7nOdvbsvIf5678JuUaW1gXpTmxi5aa7Kff/nM9Xg897PnML29ndcg8f+O9/wpqbwOy6j3F9w8VcUTZAJLacn/7+X3gmNkhzKk4qa2Br/jlOpnLDhd/g+omzmFaS5jMLHuXXL17B830xOq3Tqa9ayofPu52FDi+Z5u/zu+2/4f6WDL69JVTdeA3Gunt4ZOsrLMvP5dEV1Qfv5XDT8BzAeVzERlate4iv/cHAaZ/Fknmf5paSKcz0uelLhrkkfjfX/voeIkY1i0oLKXBaWbXu0/zA/xSfK9nKlh2/5r4Nz7M9NYDRfCk/Npupqf04S2d8jjsnHcwcHne9LGCOswp34ApuDN7FfS89wD8l3JR6F3HupJ/zufogNe4dvLbm3drLUm656Gss9S3g+tkHeLnpPr7129W8HnVB4EKWTr+RDzXMYkJ44wj60Qe4tXI+n1vYzK9WL+U/+mN0GxX4vbOZ27CE289cykTv+VxQn4Qdv+fOn32dPUBVySdoJMGk6MP84x+qWXD5Ulxu9xHuz/D1cql7L+1v/piv7diG0fwDTFdfS2PsBZavup8HD/h46rUq/nvxEi4qnkltYZjL7Xdz22/vIW6U01B6CVdOez8fr7HjtR65XqaNsEe3d7zG4y9/ll8MQlf0YD/a9ACVZbfwk8uXMs3t5khXfEgBtHTdx/onv87qqBVyVUw/4y7OrpxJMWC2Wbh6Vh3f2fDOffq5rS0EQ2t4ufBj/MT8FD/44z2sH/RQWngWF8z5Oz5XXEDFSHcCOGIsw92jayjqW82a9Q/xuqmc2wp/wdzQMrZ3u3il70z+taqfHRs/xX+bf8LHgkGmuXdx90Pncg+NzK6bTrmziY6Wn3PFilIeOxNeeOEeHt67iY2ZtzwDTJO4cNZnuHn+NZzlu4IbTXfxw+ce4M1EAfXecpZULmb71i/y386fYrJewkWFJ0s/ms35Nki7+1j5+pX8ZyxFd7qQYOGlnD33U9TaXAyXohcRERERERERERE53Zna29vzfr+fTOad93q1Wq24XC6i0SgrV64kEAgwY8aMvzo2derh62Hu3LmTlStX0t3dzZ133kkgMH67eg6EogyEosQTaR55YR39UYO6SY1Mmj4Fp9uL2QrbNu9k7cp17Nu9G4cpB0b6/7F333F2lXXixz+39zZ3yp12p096I42QhAAhtAjCQiiiK8qKsu7iz7aw7m/dzoqrYlnFn21VkBXpRTqhJYSE9DaZkunlTr29nnPu/f0xIQaQZEIxOHzf/82dc87zfdqZ12u+93kerr38bNauXkRVRckpi/29MDD0Mh3RQULHdrG5njnF9cx05ImEd7MpHCGrlVJTGqTSkSc2uJ3WHCj2Oczx+6nSjXOo5wD9TG4ADICpCJtrPuvKirEZDKCOE0l0cmi0k/4caKYAAW8Tjb4KKo9JmmSTnfSHW9kVV6gKrGOm04Z3qkkVdZzRRIh9Y3Gc9DOsaKQ0Ox5HkOaKBQTNYNRNMDjSRvtIz5u2WbbjcZRSW1pGsm8Xg2oOnE0UmT14U3toZQbLPQrhzAhdORvBkuXMooWW0V5604CliHKXF8KtDFmbqXu7dsGMyVjMjOpl1FgtFJKd9Iy3ciCZALzUe52k1DgxzUawdDWzHGDWQzz2xusC3pk0+UqpcBTIKSFaOnfRq+RIHS1HP/m8ioXUu0vw6xLksj20DLfSm1FI6Xx4XHU0FzcRNIMS20NLuJf2BJhNVSyqryU/tpu+6Agh3Zv68m2NEElu5db7e7h8YSUmt5H2hIrB4KcqMJeZTjdek5FMepTQ6G52JSLk8k4CThd2o0ZPPDrZ55YJJqIdtI6HiB3bQ84mgr5ZLPD8IYXzrtvFCJqWZWx4G3vjY0woRuyWCoJFM5jltWM2RI4zXo4ZV+oAg+EO2iMhQooBzFXUl8yk3unFo41OYR7VMNehe2MfaXbMpiL8rnLmlgVxG4xo2UFGIu0cGg0RAZyOORTrEqBGGDI2s64qiM14vO/uZE7YLlXGOKlYK9sjSaCKOTU1OJUhRsfa6VTN4FzEqpIAlTbrW/rS56yjzldD0+t9pLx9u/in+BWjRHKAnsFNk231+nJfgweLrZlVVUG8RuMJvq00uS15+9Ao0eQgyXyYUG6yvoGShTR5S6iwAPkcJFvYM/LH57Rbl8CuRhjQ17DKEWJfLMJI1ojdVkGwdAazHHbM+hNtnDGVWE7URzVYsxNMjPcwYrDg9a2iNLOPiKpHbylmiTPOM6F+PEUraLLpMKXb2T06QgQvpd5SHGqEZDZH1DWXdWXQ37+frvjEm44OdhPwz6CxuJ6A/o3zw2NxU+2y0Brux1+0giZvJRWWD8o88lNlSNMxNAL0M3Tkb4DdFiRYuuDo+1QIIYQQQgghhBBCCCE+aBRFIZVKnfjCKVJVlWw2S1lZGZlM5miud2ho6MORAH5dOpNj4+Y9TMTSjKYK5ExOKmqqKK0q5peFeDQAACAASURBVJnHXmLPK6/i1GVYt3oRPo+TNSsXUllefKrDFuIDIxLdzY5D3+Wbr0WYXTuThU0XM698JadN8bhRIYQQQgghhBBCCCGEEEKID6M/ZQJ42m8BfSyb1cz6tUsBeG5rK8+91kEyncTiNRJNpHDbbaye38Dnr7/0FEcqxAdTOp1mMNSHxQN7J14jE5qF1ycJYCGEEEIIIYQQQgghhBBCiA+KD1UC+Fhrl8/A67LxrTufJ5w2kEjlsTkdWMxT3YtYiA+f8sAKPvHR5/jEqQ5ECCGEEEIIIYQQQgghhBBC/FEf6pPy5jSU8883nId+YD/GiS7OX9HMx65Yd6rDEkIIIYQQQgghhBBCCCGEEEKId+RDtQJYy+eZiCYxm4zYrGasFhN1lcVct+FsklkVm81KIpXF63Ge6lCFEEIIIYQQQgghhBBCCCGEEOKkfSgSwDlFRVU1DHow6PUY9HqSyTRt/cO0Hepi5pxG6murUPN5NFVDy+eJJjI4bWbMpg9FEwkhhBBCCCGEEEIIIYQQQgghpoFpvwV0TlFJZbKkM1ko5PG5bTjtFgYGJ3j4sW185zsPcP/v9zA+kaTY66S02EOhAMlMjvFoimQ6e6qrIIQQQgghhBBCCCGEEEIIIYQQUzLtE8DReIpcJoPVpMdssQF6CgU41DbMc8/3sK/VwP3PjTAwmqFQgEJhcpVwVYmXvlCY7sEJcop6qqshhBBCCCGEEEIIIYQQQgghhBAnNO33N9YXFIxmIxa7HRVQNDDrYd3aeQSb6thxOMvSuQ6aAw7SKqQ1MBvBYYD5TRXsPNDFc6+EuHDNolNdFSGEEEIIIYQQQgghhBBCCCGEOK5pmwBWNY2+4TBWswGL2YKKnpwCJiOEwgm6ekfoH4pg1+mZCEVJeauxOkyTSWAFNCvYTSYcbjedQxHufeRF1q9bjt1mPdVVO2nbd93G0/072J055kPHWjbMOIcNDU1Tf1BegVQrT7bczQuhDjozYDF7WDbvK1xSXkPNn6ptlCjJ6F4e3P8/vBJJMGaop9hSzmJzltK5n2OZx02ZCVCGiUW28eMtI8xdci6LKmoof49DycQP0dP9K77V0UNUncPq2Rdw0ZzFNLzH5RyV2s7G1g5akl7WrLqAGYDp/SpLvD/yGUht5q7tA+hL5rD8/Rwvfy7+yJxuDJzFx2ZdwAw7mPQAQ/SMbuKRnfeyLQFZ21ounHEOlzY04TvJ4g633sXWns28lrKT8F3EV5avpMZq5fU3mJKL0Xrgx7w4cIj9hUbKq87jc4uW4AcMUywj3HcXD3Vu5omwDqfvDD61/DLmWx14TjJWIYQQQgghhBBCCCGEEOJkTdstoDUtz8h4hKymQ9WbyKiQVUErQEbV2N0S4r6HdvHYbzdz34N7GArFyBcgp00mgGNZiKtgcbowmCwcbOtBUbRTXa13xG4vI+Cpw6d3Eh7oQXNWUOYuxmuxnNRz8lqaSOhxWibipHXl1PnqqPUEKbFYMOv/dEMpEh9n56HtdBbKcDvrqLMX4c5O0NW9mfZ0lmT+yIU6EwajhzKPH7fJ/L4kSvUGKxZrBUFvLVp4kJHIIOF38qBsO3tDB3h+IHSCAu24bD5KnG7+/L6KICbpQO+iyFWEz2bn5Gbh9BSJD7Gz5Uk6U2bctirKTWlGJ3bwi4N7SCg5AMJjLXQO7mbIVEeFp446XS8D4XZeHktMuZy8liEy+AK7YyoTxiBVTielusNsGRpnLD1ZTi49wsjgy2xJesAWJGjPY8j1sGkwQlbLn6CEP+jq7yaUyGG06DFHNvLkwAhDR8oQQgghhBBCCCGEEEIIId5P03YFMEAumyWnQUabTE5qKhQMYLea0emMdByOc2BTJ7XL6rjqshzVhcktolUN1CxoOtAMBkwmI4qiUqBwimv0zsyecR2zZ8BZ3Xt4PPkbas78GssdXkoBTYkQj3ewLwZGPWiFDFlNw2jwEiydRcBixqaHdHqUgdDL7Gh7iBblXIJli1gRKMdiqWZpaRkWgxG0KPH0IL2RQUYUyBuK8LuqqHSVUHLMSFMyg4zEemhLaZQWLSVot+A6iZE4EYuws70Dz5p/4OMVZdSTZGhwF1va83Ak3lSyk1C0i66MnqrqJirsTuwA5FDUCXoG2xhWTRTQsBot6C3VFKlthBQTVmcNJTYThsR+2lKlVJUGCZgyJBP97I3GwBRkvj9Aic2G2V5LbdPf8o9N8Ejmh8T+SDZPyY0ykeinJzJBArBZK6jwVBBweLDkFcj0sGfgIe7snKBPCZLPNk/eaK2jzhOg3mEnr2WJhF/jcCpLzOyjzltOEW9ajZhPo+RC9IR7Gc6qZHQuHPZyqr3VlBlBS7bTHY8SyoLNmCehJCgUbPjdNVR6K97QR8dVyIMaoS9ymKFUjLhmRK9zUmq3YXdWU2R14dG9XSxVlBkzhMdbGEiGGS84jo6hbPwAfYkxQjkrJmMZzRU1ODLdDMaH6U9nQacHUyl13iABmwu74Y196XB68ZghlQgxopRSUxok4HBhUeMkU710TowQzecxmP2UOCsJekuwAro39FGYBE58ziKsWoKMopC0N7DU54X0YbrfNpapNV0uO8pEZC9tKbD4Kgn4inG/+SItRTwdojfSdXQeufRWiq1OvMXVeJl+39xJ51RGEwXmNn+RFRVBHLlXeLx9M99seY2/m9MAFjNjo12MhRXqF36Tqz3gHPkZPx8cY9PAKJcUO6dUjqpkOHzocQZKr2VO03WsdfQQiWzk1r2dLHLYqbKZScaHaG9/kVD919hQ7mWmfgd7htr5zaHDnFM0D7vBPKWyohkrbucslvpcOEPPsSWeIqVoYHs3LSWEEEIIIYQQQgghhBBCnNi0TQAXCqCoBbJKgZxaoKDToWmQTkPAYeOsFXX0doVpeWUMV1EROrMJJQ+5/OQqYX0BUCCdzZNKZ4jGkxTyf54J4OPJxA9xaM8/8pevxXFYLWQLI4ymk9iti/nUJT/iuooymqx6hkd3cP+zn+IHYynG8/swHDRgtM6ivPxGNl58OeUOUFIHaDt8F3dsv5vHw5BynsNZc67jurnns77IgpHJZFt8+Al+v/NbfLEtymXrtvPVpgoWuKYes16fwWQYIBtuJeEuEHG6cVSfzvraNZh1oNPB4c7fce+Ob/CNXhs5ZR23XPVlrmleQBNRUukXufPhL/GbiJ+CLkONuwxT4C9ZFfs3Hon4KJ9zE+vry/EeuJ4vta7js5d/mWuKhjh84CdctXULWedfc/9F17K+tn5K8SZi29my/6fc/upGWoCayqu58rS/5IqZp1NXSMHQnfzn5nt4ZKCPPHqe2n8kmxi8hVsWb+CWGQ3klAn27/wM/9o+xNbIHBY2fIx/ufrznAFHVgJraLl+xod+yy9f+QkPjcTpNy5gRt3V/NXS69hQbCXVdyc/2/kivxlQqHIZ6IofIqdVsmrh33Dd6dexwTeV10GBQj5NbmIrD2/9T+7p3sO+lA+bcSbnV5XTtPALrA3OY6n+7WL5OBuKx9m265/46YGNPJ2bQUXw//DyxZcTaruVH+x+jHtGKinxXs1tf/m3NPb+kt/seYhf9A2AwQ6+i/jy0s9zZcM8mpxRUumXuPORW7g3aqO2eTlLykz0tjzEU+Hz+NylX+bq5vlUpbvp6Pwet77wONszKRzFazh39nV8dtklNBn0mFAZn3iF5/f/nB9vf5UW5nDGrKWURvfTG07SM+tf2bhqEbnuX/L/3jYW45SSstHwDl565Wpu6YKR9GquWH0Df7PmYpYcc42W7qG943/57tbv8kxUT9p1FnP05ZxbPZc1Fx3b59NHeWAuf3HhrUd/zlsrmOFv4hx99ugKab3OgF4HuVycRBYKJi95MpgykSmXk9NgVz+U10PQC2AHexn6gV3kGyrQ8BFOwf4hWHgGFNkBvOh0JvT921G1GeQxT6mvZwWiPLHrXu7YVsAVuJh/X+rEbSmQUVWsxmn7p1cIIYQQQgghhBBCCCHEB8C0/S90gclkbkbRsGl5dAY9Sn7y80wBYlmVRCoHTG7pqR65Xj2yTbThyIepjEYqqzKZupx+bJ4FzFp4G7dGLuNh5SqW1K/n/LIUrYOP8vdtuznTsYwmq5/K8tV8+rJnOWPf3/OY+TM0li3hHL8Zg9FDic0GHOClzl4Ojqzmxg1f5mYN9PoEbW17Ce35HdvP/gSnwXuy3W1lcZCLl1/AHTv/ls9uTTFinkdz7RVct+QTXOwGuw6CdTdwQ/kG1sfjPPbkrwke3f/Zh9N2FjddfBOjz3aj9zezsEKj98DtbK2+na/N3kWvwUCvOotLVz3BTZFfU2UCfKtZvbSSFxq3csczKQInEa/buoAzZv8Tgfn/RREQ636Y5yPd3N3ZyD80+qH6Jm4/r4aFHWE6cw3cfNq8yRuNPnzWycy42VzC0pVP8MtlGlv3bKYnEX9TKX20j7Zw7/YSzj/3Sa41WzHr0gyPdLHr5e/z2kU3Mr/hC1yVyeAwvMhrti/yo2VzUSYe5NejCR463MKGJfOmUJs06WwHj758J1rJJ7j5I7czy2slne7j+Y0/QlVSJ4jlh7x20WeYt/Lf+Kz1TJaPK9SuvRS3zYZv/te4KreE+SVZFq/5JPPUZ7lfXcPpi6/k8xc6gTwYYuxs6aR3SIevaS5+x4Xc9PGlLNt+I3eFDvH02HquXfoLvqI9zcb4GF1DMZr81cwov5GbP3Ezdp0edXgLe8a6+db+Qb41u5yi7Iu80NXPDnUDt91wO0VY6O79Pne2BzB61vDEirmUZB/nruPGspDSKbSer3g1F563g6UKPPPC/X90NWjf0E5axiMUn/4oT1QEcGV72LxzF4ff3OXTWGxoJz3Du+iu+TSacfKtESyvpz9zkJ8+9Wk2xkAX8DKz/iOsa5j1LkryYWARNWyih9TbnCUcxE6YADvZhcppgH8KTy5u+Bg32JeypLudncP7eOSJC/kel/LpeVfyhXkL30XMQgghhBBCCCGEEEIIIcTxTd8EcKFAKpPDmk5jzTkwWYyoBdDykCuAWjg29Tu5ubMGKAXIFyYTxYqSp39ojN6+EHaLCZ1u+iWB9QYbFmslZZYgCyuXM7/mNGZ5J3CbB1jUOYg7mwT8mEwOfK5aquwO/JZKAp4GGo7NloztZ0hRGPYtZqanARugJ43Ru4NMtpctQzC3FCwGcBSfzdqlFfx6lkJVmY+ak1zOaLIUU1Z9IVeZA5yRyZFSskQiGQ5svIvqCy5jjt2Bx1xEkbkIsyFCicmI+WjXGTHoHPjdfpzlHirLFrLIkyah38bZs5YwX+lnIqJjAAsORy1+45F7DQ4c9jLqCmV49T0nNXHSiR7aDj/O7wZbGQWSsQ4S3otZ4j0LdAYw+yl3FlPiMDNhrKKhqOGt/aQ3YnPUUgX0Ow4STr0pGxjrJhLv45BvMZ/0NFJhtWAkizc7Rsq1j+3DCsGAH4+1mvqi2ejrzqSpuBizZwkH4r10R0LAFBLASoRM4iDP65exvuIMVlQ24rcYUNVy7KsdqN5m/Nn9tL9tLPvZPgzBwAyWVR+mYOpmYyjDhbUOHIkuYtZSUlWzWeBykG57kRcPDdKZ1VNhNzM5K1MMjltZNOtqrJULWW134fe6KLPXclpFEXOrLmd9oIwglViVAHarjVy2n8G+Z3ikbz89ao5YapCkIYi96VK0AoRHd5LReyiqOod5RZXYgOLcTHaM9tOj+qi26hhve4GNJ4il1H7i5jMaHbicDbiAgNVB7I8sJfXbLBQVBmnd+U3+o9WOTnVgtZ3OguZzmQPvy1nWHyThvid5rm+CjsJy/s/sGlzGyRXx2bwZh20mFy04n2YjmPTDRIzVKOq7WQ9tRIcNEyoKeRTetK06ACb0mDCikGHy78TxKUArz277BU+HBhgwlVLrb+QM70IucyxhSWn1u4hXCCGEEEIIIYQQQgghhDixaZsAhsmVvKqmkk5nUQsGDCYzed3kv+ejqRyRaIZ8Xs9YOM1oLEeFkqeg16NpBbIZlWQyxYGD7YwMDbNh3SIslumaetEDRRR7ynA7XBhNaTzOMmqVHux5dWqPSE+Q1TnJ2Xw4jn5ow2UpYDOnCCVAKwYMYHHU0+Co561pzikyWDHba1hQV8MCgNwYhzs38fDhx+hIXUTQ4sAzlTNZHX6cDj8+UwqjvpYGvwfXxHs8JbLt7B/Yy6a+CcyOOoIWwBCm1/JerIU+tpw4ai5JwlWGTWc4MrEtWI1Gip1xRpJ5MirYsWMzl1DhL8OgB5u9iDLjCFklPbVy8hk0ZZwhcwM+Zwn+I/UwGouor109ec1onJYTxmLDX1JHcSbGaMdLTFStZLC3iyQVBIIzcBQUVDWLavLhMnmp8/whyVfnK2VGWS3+NyRP3ZR7GnAHZlLvBvDRCKAM0hnazaOt3eSc5QTcesotGhN5GyNH7kynx9AZ/Xg8lUfHbpG9mFJLnLAKFAoYTyqWd8flm8Os2gu5gDaGgGgsRlRfIFEoYGG67kUAqppioOcJDozFiJlmMr90Fqv8f3ibhMZTRGNmVs5ZyzwrmHPb2divMjgegsDJrMk/Vo48cSbwUocZHxB7yzVpcuSIUUQVeqaQ5wesuJ311PoUctkwh4eHGM4to7i5Aot1KuuHhRBCCCGEEEIIIYQQQoh3btomgA16HWXFHtRCgXQyjZLXYXboMBiNJLIFhkZzRFMGyhprweygZ1SlPJrDZrOQUVTikQQdHZ20Hmyl1K7n/HOWneoqfbBZ3JgLBUyZGGkqsAI6sqRyOrKKFb8N9EcyV0p6gOF4L20pldKiZdTYLbimOhK1KJFUlK64gYaiMhxmIwazB7PLh9+bRK/lJ5d2TyUBfEKTqzyzqoaSU0hnR+gb3s+AZiUz1UdkWzgQDtGpX8SNa65njiVDtOMb3Bl2EXpL3XJoapZ0IY9VjdAf6SChK8bprKf6RIscTQ6MRiu2iQmyhUo0wIBCTtOIpOz4Ajos70Wb6Ce3/S5W+onl5hHVwKPTUHNJhuOHSRoq8GnmqcVib8TnGGdu/He0jpppGbFQXF7BGWVuDGqMIv9MGuO1VJYs5ZqGetzv5G2l9DIYa+OZWIAvnf1Flvis6Id/y8aBg/zyyCUWi5dCUiORGCVNCVYgnhggnB4jSR0Gvem9iWVKYozm7Gj287h2zfV4jRAOPcKd+7poH24hTBNOmNIZtH8+FNLpCfpDrezofo0x94UsDi5ioVtH/1A73tJabAYT0ViSiYko5abJc74xZklmxojG9HDMpuzHe7/odZPn+qoqKDnAmERTe+i113OuwUUxkDGAzwaZNKgWQDdOihiD9mZqdUacJ6yPCWjkjIV/w8Lx37Op7Xd8qzdKJPUKj5sX47EFaLRPLY0shBBCCCGEEEIIIYQQQrwT0yuPcAyL2cSZCxqwkieTjKFkUkyMRslmFYaGFcYnDBTX1vPRL/wFF1x2JrGsmb6hNIlUjrHxKF3d/Tz3zMvkYhEWzfzz3rIzpySIZ8JEczFS+QyJTIRIJklaVSnkVTQ1QVJTSOYyZNUsOS1HJpsgm08RU3OkNQVVS5PMRIkpOVJKnEQ2TDgTI6Io5AsFKJ1Hid6If+wAXZkw4+kw4UwfHREjY+kgK6rAfCQJEx95ksc3f5qL77mKb3SM0znFxacAZFvY3/UA//DUo+wdHGY4ESacHqAvHWd/ppn5ThM+k0pOSRJPh4lkIiTzGZK5GNF0hGg2SSavkMqmyalJMmqWtKZRKGRJ5jKoeY28liWnpsjkNUyGAUZjowyNDNDW/iL3b/wuT6dH6T62XdJhwukwCTVFUkkQT0eIZBKktTwaJow+L95yF7WGMZLjh3mpYzMHQy3k1BQpbXLLcTBhzMbJxvtpTY0wNrqF+175Kj/ceQ9PjefJF7KkMhGi6TBxJUFSTU3WLx0jqaqonhqc7ioaQjsYTI8ynAkTzgzSF09yYKyZJQETPkuKrJohqeZIZ1MoqGSVNFklSUrL/KEvj8fkw+Kcw5rMM7SH29kRDROOhxge2s2jW/+d/9mzhR1K8Qlj8dsB3FQ4nJxf0cczrz3M8+ZGCkVzaQYwmqFqBcF0K5nhnewJT7ZxOB0jmk2R0VTyBY28liaRiZBQMiRzKRKZMOF0hJiiouYLgBG9w4UjWEK9LQ7xHnZ1vcYr3dtRlDhpLY+ndBHGXJZQ9wscTocZS8fY0/kUu0d2MzTVWKY0eLUTj5dCG6/ufYBfPn0fW8fDjKTC6A1pzGYwGEzT84VdiDAQeo57n/tPnnX/FQtq5zPTrXGoby/3Pv1TDmeSpAGvw4DLlqdnPMx4Kkw4PEguk8BgfGM2/njvF7NRx+JaG/lEmpHRMOFEHxOx/YwE55N1TO5p73MYWFRtYXwwxlgkTDjawbg6yljtYjSj+aSqNjS2m6FEhLkr/4efnbeOGkOEaGzo3baYEEIIIYQQQgghhBBCCHFc03YF8OsWzQyyv62XQ4fayOsMDLmKsDjdNM/yMXdhOVarCZOtQCySIxqOs29fH21tnWzZ+AqVXguXX7KKSy9aeaqr8a689MoXubt9I8/FcqTSCYx3PorFew1fXHwln6lWadn/L3yt7RWG2zxccUaMVHWKto1f5YEhlQd2GPgKizlfv4efPPpdHs+OMKrbi9lo5f96FlBW/1UePP00yqwzWV0fx8N9/Pi+v2NjBNLOM1jecAUb5p/FUuDkUifHkySVO8B9m37A9mSGIaWMmrJ1XLHqJqotTmwc5Pmd/8NdWx/mxXyeRDKC/rEHMRtrmFN5BpcvX0Hf77/PM5E4z9d+hr1FjVRnHuD7v6/nh41DDIe28UzsVcrs3+YTs2v54b5/5JZxI0Z3I4uqr+W8vb/hmzv8hF5vl8e+z9PAeCpG3mDE9Np/UWxbyvUX/SeX+s/kNGs/hw/9gCW7/gm0Rj5SW0QovYeuPbdS7vkFN1aB23kmp/n66ej+AR/9+dcxarUsqP04V9WdywVlYRLJTdxxz7/y+2SEzmyKnKZi7Po5VmZy9Vn/lyubFjCrOMdfLXmAO5+7kKfHkgwZZ1NX+RGuWnUTSyxO1M5vcc/Bu/lpt4qrs5Sqj11Kbsf3eWD/S2wsLOLBzdVH+vJ421PbsFkauXTVx/n13tv55rZW2tNurIY5nDHjBj45YxGLStwYFftxY3n9+GibZwblM7+CYedjrJtZzGkB95HfmIGlbJg/zHOt93LHozezNWECZtJQuYINC87no0E/xtGH+PvHf86mcA9jOhP6rd/lXy1+Zs6/g/87ZxZL3HMJOqKcm7qVy+/+PnGliuWlRbisRrbtvJ7veB/jczVnckldmuKW33LLT/+RDmZyWm0dDlvp5BbjU4mlcSGlJxy3fXT0PHz88VIC2GA8+zKPPPXffCUGGa2cmppPcvH8M6ngPVrc/kGS6WUsvJWnQy+xP7yOp0x6zHpQ1WLM+jVU5aECCNbVEjXs4KdPLZlsF8dizp1/LX85f+aUizKYnFTMvQnrri/xk+c2sTVZh6/4Kv5lbQUzPDYAbJ4mKmZeg2HbBr60bYyu/HIW1V/JzasqcJlOrvWDgRUEI4f52dNrOU9fxcz5X2e1N3hSzxBCCCGEEEIIIYQQQgghTpZuYGCg4PF4UNU/ftar0WjEZrORSCTYsmULXq+XuXPnvuWzmTPf+E/4Q4cOsWXLFoaHh7n55pvxer1/ivr8UeFogkg0QTKd4/5ndjCRyFHT1EDT7JlY7U70Rjiw5xCvbdlOz+HDWHV5UHJ8/PKzOWf1IqoqSk5Z7O+FgaFNHI4NEjq2i031zCmuY4ajQCSyi80TUbL5UoIlQSodGrGhHbTlQLHNYY6/iErdBK29B+gHtNefYSzC6p7HutJibAYDqONEEl20jnXSnwPNGCDga6TBW0HlMccnZ5Od9Idb2Z1QqCpbxwynDe9Uj1dWxxlLDLNvPI6TfoZzGqm8HbejmubyBQTNYNRNMDjSRsdo75u2WbbjdpRSV1JGsm8Xg1oOHE0UWdx4Untpo5nlboVwZpSunI3qkmXMooWW0T76MoC5iIDbAxNthKzN1L1du2DGZCimuXopNVYLhWQnveOtHEglAQ/1HhcpNU5Ms1FduopZDjDrIR5743UBz0wafaVUOArklGFaOnfRp+ZIHS1HP/m88kXUuYvx6xLksj20DLfRl1FI6X24nXU0FzcSNIMS28OhcB/tSTAbq1hUX4M2tof+2Agh3tSXx1PQIDdGx9g+uhIThFUzBr2fqqI5zPC68VqMoB0/FuPRg2xVckqcls4e3BW1FLu8uI4tSxlgMHKYjnCIkDJZX5e9lDp/FTUOC/pMD6/1tTGmKeRebxW9BU/RShZ5vRRbjGTSYwyP7mJXIkqu4CDgcGM3avQkIn8Yf/lBxiId7BobIYqHUnUXW0dMJM1L+Oc1q08ci9uP7YSDN04k3nuC8ZIkFh1jMBxCK4Qm51HBhc89gzp/PY3TcedgdZyxWBe7hjqJwjGrqe2YjdUsqp9FmcmMlTiRZC+tQweOvl+CxY00F1VQdMzjpvJ+GRjbxOHIICHFjcXWzMqqIF6j8eg3olQtTe/IM7TFMsQIUOpuYGl5JTZOctuMo3XrnhxXxYto9BZT8R4fAS6EEEIIIYQQQgghhBDig09RFFKp1IkvnCJVVclms5SVlZHJZI7meoeGhj4cCeDXpTM5Nm7eQziWZiRVIGtyUllTRWlVMc889hJ7XnkVly7LutUL8XldrDljARXlxac6bCHE+y3VQcfITu7v75r8ORsiZZpPTWAdn26uOrWxCSGEEEIIIYQQQgghhBDiz96fMgE87beAPpbNamb92qUAPLe1lee2d9CeTmL2GokmUrjtNlbPb+Cvr7/0FEcqhPiTyo0yOrGLZzpfm/zZuZS1jTNZVSnJXyGEEEIIIYQQQgghhBBC/Hn5UCWAj7V2+Qy8LhvfvvMFwmkDiVQeu8uJxfzenVQrfrUEjgAAIABJREFUhPgz4V3BitNW8OxppzoQIYQQQgghhBBCCCGEEEKId+ekjjOcbuY0lvPPN6xDP7Af43gX553exLUbzj3VYQkhhBBCCCGEEEIIIYQQQgghxDvyoVoBrGl5xmNJLCYjNosJq9lEbWUxn7ryHJJZFZvVSiyZxeN2nupQhRBCCCGEEEIIIYQQQgghhBDipH0oEsA5RUVVNQx6MOr1GPR6kqkMbf3DtB3qZMacJupqKtHyeVRVQ8vniSYyOG1mzKYPRRMJIYQQQgghhBBCCCGEEEIIIaaBab8FdE5RSWWypDNZKOTxuW047RYGBid4+LGtfPs7D3L/7/cwNpHE73VSWuyhUIBUJsd4NEUynT3VVRBCCCGEEEIIIYQQQgghhBBCTHOJRIJQKMTIyAiapr3j50z7BHA0niKXyWA16TFbbICeQgFa24Z57oVeDrQZeHDjCEOjGQoFKBTAoNdTWeKlLxSme3CCnKKe6moIIYQQQgghhBBCCCGEEEIIIaaxrq4uNm7cyObNm8lm3/ki1Wm/v7G+oGA0G7HY7aiAooFZD+vWzqO6uZ4dHVmWzXPQFLCTViGtgdkIDgPMb6pg54Euntsc4sKzFp3qqgghhBBCCCGEEEIIIYQQQgghpqlMJkM0GkVVVQqFwjt+zrRNAKuqRu9IGJvZgMViQUVPTgGTEULhBF29I/QPhrFjYGzITKWnGqvDNJkEVkCzgt1kwunx0DkU4d5HXmT9uuXYbdZTXbWTtn3XN3iqbwe7j/2igH0tG2aew5UNzVN/UD4HyTaePHQ3zw+105kFi8nDsvlf5aPlNdT8Cdqm7fDv2HjoCbZoM7l4xY2strRxoOMpHjm8mwGdHZwXc/Npq1lSWvauyhke2c7Lu3/Ao1zM3y5898/7k/kA9NEpkdrOxkPttKR8rFl1Ac2A+WSfoQwTi2zlji0jzFuyjkUVNZS/D6G+Z7JtHOrfx30H05xz7mXMsTnwTONY4qMbebXzEX7SOwYsY8PKj7L6/eqjfAaSm7lzxwD6ktmcPmcJDe9HOR+QWDQlxnj3Hdxx+BD74wkAjEYPNQ1f5bq6Gma6rGTSUUZGDnBoZCNPDjuprVvF+rfEMkTPyMs8vPNetiUga1vLhTPP4bKGZnzvccxCCCGEEEIIIYQQQggxHRUKBfL5/Lva/hmm8RbQWj7P6HiErKZD1ZnIqJBVQCtARtXYfTDEfQ/t5tHfbua+B/cwFIqRL0BOm0wAx7IQV8HsdGIwWTjY1oOivLvGPlXs9nLKvQ349S6iA30UnFWUe0sospxcMjCvZYgMP07LRJyMvpIGXwN1vlrKLFbM+j/NULJadKAbo6X7JR4/3M5wGlz2ctx6F9GBbgp2G5hM77ockwlsNo3u3k6SqeR7EPmfxnvSR9l29oT28/zA0Psb7HtJb8dlL6LU6WFyo/djaBFS8R3c39FOf+I4fakzYTB6CXiL8ZjMvPtR9D7TWbFafJR7i3Dq9RimeSwGowu3I0jQWUFi4CAjqQiJk31IPgfpPTzfe4g9YxPHuVAHBjd+lx+/zYHlXcT97r3/sRTyWZITr7A/liVpmHxv1HtrqbJbsRomZ5Neb8BsduJxlJMdH2A0MkT4Tc+ZGGuhc2gPIXMDVd4GGvR9DIY7eHn0pHtKCCGEEEIIIYQQQgghxLswbVcAA+SyWXIaZLTJf2BrGhRUsFvN6PRGOrriHHi5k9pldVx9WY7qwuQW0aoGahY0HWh6AyaTEUVRKfDOl1qfSrNnfJLZM+Cs7j08nvwNNWd+jeUOL6WApkSIx9vZGwWTAdRChqymYTR4CZbOptxixqaHdHqU/tBL7Gh7iIPKudSULuL08gAWS5BlpWVYDEbQosRTA/REBhlRIG/043dVUeUqoeSYkaakBxiO99KWUiktWkaN3YJriiMxWLWQFeo4O/pfIN33IkOVf8HpTZ/mOutiSpO/oWbxSrxKN/v720kZK2gsDeDNdLM3PMyY6qDYUcocr57ugTaGNTMFVKwGC3prNX6ljSHVjNUZpMobZOVpV7G8qwd7sp3WoQH60hp6vYfSogZq7A5cRsOR9mtjbzROrlAAgwu3vYJGbzVeI+h1MUbDvfSHx4jqXQSL/KjpIcIZPTpLBY2BarxM4ZsYBRXUYfoivQymksQLVozmMoJFtZSbTVPvo+PJK5DpZnf/Q9zZOU6/GkTLHlkhbq2n3hOg3mFEUcePtp/D4cVrKZCMhxhRSqktqyHgcGFR4yRTPRyeGCGaz2Mw+ylxVlHjLcEK5BLtdMcjDGXBbigQV+IUsON3B6nyVv5hvKgxRuO99MdDjKt6MJXi1xkochfjc5fg1LJEwtvoSGaJmb3UeCvwHdueuVFGw6/xUs8TfLujlCubZzG3yAsGNxZHI8t8XiwGPalkJ6FoJ50ZPZVVjZTbndjf3D7qKKPxfvrj40djqfDWUGl34cxPbR6Rz6HkxumeaGM4p5DRubAa3JQYjPhKa/EaTFNauRyL7KY3MUYoZ6UxWE2JwXj0vqnO6SnRUsRTIXoinUfntEtvpdjqxFc8OXYTbxtLingyRM9wFyO4sJHCaC7GYrTjVLroVVyUFjfjY4J0YpA+pYzmylr8aoj+6CCd6fwbxq7dt5TlvqXMqYvw29Fb8fyR4ZzN9BGKDjKYjJPSGXHZgtT4yimy2DCpcbLJVrb13sOPO2xU+Rq4MFgJOhPYmlng81NiMZPLjjIe3kNbGsy+CgK+YtxvaZe3f9cV63Nk4gc5GFNI5cGoU0mqKcBFRXEzlQ4vnilmyKcWy4n7aKrdXVp+GacF13J9TdFbfme2OAmUzydQPp/hnh8S+yOZ6PHRLsbCCvULv8nVHnCO/IyfD46xaXCUS0qcU4xCCCGEEEIIIYQQQgghxLs1bRPAhQIoaoGsUiCnFijodGgapNMQcNg4a0UdvV1hWjaP4SoqQmc2oeQhl59cJawvAAqks3mS6QzReJJC/s8zAXw8mfghWvd+neu2xXBYLWQLo4ymE9iti7nu4h9xXWUZTVY9w6M7ePC56/nBaIrxwj70LUZMllkEyj/Hxosvp9wBudQBWg/fxf/b/r88HoaU62zOmn0dn5x7HuuLrBgBHRAfeZLHd36LL7ZFuWzddr7aVMEC18lE7cfOQi4xPk13YgnOVPUbtoHtbLuNe3b30e6+hn++4uOcMXQXt226j0fDjZw34xL+Z5WTux79MneHiyjoMgQ9Acxln2Bl7N95NOIlMOcmrluxnnNMBShkCHX/gt/u2ccv+tLYzKdx3qov8LfNC1jgcpCK7mX3nq/zmb0tjOVy4FjAotqr+ftln2Kl34zN0MmOAz/iJy8/zhZjA59acx6Z3od4bcCMMXANt1x+I2ca9Nh0uuPUN08+nyAz/jiPbf8593S3skepwlX2UT5z+ue5uqKEeqtxCn10ogRwCobu4rZXfscjg71oBQNPHziSqaq+mZsXb+CWGW5S6Ze567FbuC9io6Z5OUvKTPS2PMzT4XV89tIvc1XTfKrTPXR0fo//fPFxtmdS2P1rOHf2J7lh2SU0G/SE++/iZzte4DcDClUuI13xQyhaBSsX/g3XnX4dG3yTsarxA7yy78f8bP/DbEo6wHs+qzQz5yxez+qlFzNXmWD/rhv41/YQ28JzWNhwDf989ec5A7ACxHaw49DPuP6VJ0lpevb1GDHqdeBaTKDp62xcvYxyg5Wh/t9x747buK3XRk45l1uu+jJXNy+gCYACoJKJbWbL/l/xy4Mv8HzcDr6LuGbJZ/l4w3zmKlObR/ncOJGhJ/jppn/h96MxBk3zqbDO4VyzkzVXfI1VR76YcSKdbbfxo/1Pcs9wBU7rer75V19jnWvy3qnO6anQUj20H/5fvrvtezwb1ZN2nsUcQ4C1VXNZc9FkO799LEP0DN7D9++7jXtys6gzDuArOYtSVw0zoj/ml5EmLlj7TVYbNtF38C5+OHrk3thT/G77ndzakaSo5HO8cvnVVDimljwMjz3Bw9vv5q7WPfQYXcwKXs9nV3yMs8sbCGR6mOj+CTc8/wBdyQwGnYFfbNWD0Qf13+B/V5zNBYESouEdvLzlGm7phJH0Kq5YfQN/s+ZilhwtRT3uu+4CZ5KR9m/y9e29tKZ02M1p+pK95LUGrjj3G1w3axWrXVPLAJ84lqn10VT3etDUFKlchHBaDzojZqMdi0GP8Xivp2Po9Qb0OsjmYiQykDd5yZPFlIlOMQIhhBBCCCGEEEIIIYQQ74XpmwBmMpmbUTSsWh69QY+Sn/w8U4BYViWRygF5ANQj16sqaHkwGCc/TGU00lmVydTl9GPzLGTmgtu4NXIpD+WuZknDei4oS9E68Ai3tO9itXMZTdZiKstX8+lLn2XFvlt4zHIDjWVLWOs3YTB4KLHZgAO83NnLwZEzuXHDV7g5D3p9nNbWvYT23MtrZ3+CxfCebV9qNllYMvdM/js0ht3YR/kx+/XOmn87VylPsz8SB4MTgjdx+2XLOGdPL5FEEU7bGdx08U2MPtOF3j+DhRUqfQe+w9bq2/nanF30GgzsHh7jnIoEhH/MRveVrFj8eT6/tpj0RD8bd/2E7Y6b0AdMWJLDvGj/Bg9c68dhMoAuzUhkmAP7HiK48mKqDbNYvfjfqSpZzrM7v8r3DjZwXu0XubluDFs+zcv7Bzl9djk28/Gm4gSJ7C5+tCnH3Pnf4YerAtjIkcmO8dJLP6PFdAWm6llT6KMTeL2tzqthQUeETqWBW06bN/k7ow+fxQnocTou5KZrl7Fsx+e4a+gQT42t5+NLf85Xtad5Lj5GdyhGs7+KGeU38nefuBmHTo8a2sLusW6+vX+Q/5pdTnH9TVydzuAwvMBrti9xx/K5KBMP8KuRBA8ebmHDkslyWw4/TS/NrD7nSb5X4oVkK/c9tw3Sk2FZzCUsXfkkv1qqsXXvJrrj8TfWybea1QuLeLZsAbccqOCGuQtZUuoHnQWDuYgS8+SIDNZ9ls9WXMlHYnEeferXBN+w/3MO2MG9e8LguIF/uubbfCufB32MbVs306uL4py7ckrzaCLay/bWp8jO+m9uP6eORn2UjsN7+f32rtdfRVMya/7t/PvM/+Dang5e2v4szmNeT1Od01PRF9pJy3iEkuWP8ERFOa5cD5t27OTwMc389rEEaapYz5cuTtD9+Airl/81fmUbHcM7aWn+FQ85fs/d+TSK/2rWL16M9uqRe8s28Nm1s5jfcIDHdk49eQlQ7DybS1atZOUaG24lwXjb3dzb14tOV8LV5U2UNH+NJz31/MchJ/X+2VzZWAvoweSnzDq55ruoeDUXrtvBMgWefvE+eMvUaTnuu27nWR9jwdzv8IX49Twy4oTS67hpbgVD/T/j1vFetoT6WO2qnVJ9ThzL1Ppoqrrb/4P7d+a43ejDZl3K+Su/wWfqipjlmNr9wUA9/emD/OSp69kYA33Ay8z6j3Bew6yTD0YIIYQQQgghhBBCCCHEOzZ9E8CFAqlMDms6hTXnwGQxohQgr0GuMJnwfT31qyNPAdBg8homE8WKkqd/aIzevhB2iwndcVdp/nnSG6xYrBWUmoMsrFjG/OAiZnoncJv6WdQ5hCebAsBkcuB11VBld+C3VBBw11PvPeZBY/sZUhSGfYuZ4ak/cg5rGoN3B5lsL68OwdxSsBjAWXwO5y6r5M5ZCpVlPmpO7ihiAHR6G7bic1k6/BjRpJHtlpqjv7NYA7gtPtz6OOgMYPITMJURsIXJJQwYdA78riKcFW4qSxeyyJMmod/G2bOXMC/Xx3hER7+qAibQ5jK3ahULqxZRb7Wh2t3YIk5+lYqxu7cPV/gx/rc1za5eOya9DsiRTOeJpSthzjou8BdRaSul1F1H0N7MBU0f4+LKuSx3ZDDkM5RoRdgMJ1iNmR5HGd7BftcSTvfMoMnrx4xKNmMn7mtheyyKOwa17hP00Qkb9UhbOYspcZiZyFZS76t/y2UGvQu/10WZrZbFlUXMrbyc9YEAQaqwKGXYrXZy2T4G+57i4d799Gg5YqkhUoYg9qZLyRfAaPHjtlZRXzQbfd2ZNPr9mN1LWBzroycSAiYTwJUuG6ahLTzd9Sqv2eygOHAWr+e8ysXUAzq9EZu9hko7VNgPMJF8U9bL4MBhLabG5cdhCVDhrqHe99Y1tiazD5/Zh0kfocRowHzsVNeyMPIqh411BL2zafbUYCMPpEn7HmCH4uNA2Eqz48TzyGk2UussMHLgx9zRbsGIHZNxBhWLPs5ck/2t2/u+DYs1QKkVEq44PgPoj4l3qnN6Kvw2C0WFAVp23Ma/HbKj0xzYbCtY0HwucwETYHjbWExYjC783gC2qjoWVi/HNpIjm3QxY85CmsMvoI/mKRg8uGxlf7jX6MHnLKXSOYiT6EkdVB+fOMD2rhd5dqKfsbzC/2fvzuPkqsrE/3/q3lt1a6/q6n3f0umk05CEdDYSAiRhX0WIijgKgyjOjPNFB8FRZxzmh8q4rwiKDoMKgxEhIBIkYU9CFkhI0lk66TW9d9e+3q1+f3TAMEK60LCI5/1n5S7PPec8t/Lqp8456ch+UrXttFVZIKkojhLq/SUEnQFKvbWvP74VDz5vEz6gQvUQ/78BTPeuG5FpL6sgpNYyu7IeV+NiZhSrVDuXcspohopkGCisADxtLBTWR9ORFD9lMz7H54snGMtN/TAqZxi8cHgtY6FzqPHUU8giDVnTgcc1iwvmnkurHey2EaJKLZrxzu6iLAiCIAiCIAiCIAiCIAiC8LfmPVsAhqmlnA3TJJPJoedlFLsDSwIdiKU0orEsliUxHskyFteo0i3ykoRp5sllDVLJNHv2djE2PMqas07BqRbyp/S/RhIQoiRQjt/jQ7Fn8HvLadD7cFtGYZfIhMnZvGiuIv44WcyFT83jcqQZSYJVAsjg8DTS5GnkT0svb4JNAUcjHWUenkiE2TqsFlhSOYa7GK+nmCJ7GkVqoDnkxxc+NiVkoJ5qfzUlnqnyh+L00lTiJxM2SOpp/HkZ011PfdD3x0JukQuno4EGVcX1ajHMgV0uZ07lXGaFSik+Wg8pqD5rZLFSYyS8JSiK8+j+qgqyzUWZL0VKN0jk3uzDnwh+KvzN+Ctm0eQHCDIDQB+ke2Qn6w70oXurqfJIVKt5Ji03Y685343LUUpVcRmyBC53iHJljJyeefWIUPlpLNBcpF2DjFgWiViEiC1PLp8vaK/cE8KyIDlC2tFGXvUdnYQpAR6K3Br5bI5wBvBMn0dOdxV1je/nXHMPvbpOJJ0iZuQJ5/PYKXyv1umdgJwGfEVzmN1wAedzkGEglogRk/Ikj7Z/QT+JsUngr6DIVYSilONz5GgKeVDiJ/AHNZYGuX08272XzoiF391M0J4DaYS9x51d/2co9F2Hn4CnDH8ghCRl8fgqqMl3U2RqJzScE9FHkqziKV7G6cWvfKIRTw1yZNcPiWmLiVNYAXg0nCYWd7BszkpOcoJD287GIwZDk8NQUTn9BQRBEARBEARBEARBEARBEIQT4j1bAJYlG+UlAYx8nkwqg2LZcHhsyIpCIpdneFwjlpYpb2kE1U3fuEFVTMPlUsnqBolokq6ubg52HqDMI3H2yoXv9CO9u6kBHHkLezZOhipUQCJHSrOR050Uu/44M1DPDDKa6ONg2qA0tIgGtxPfnzkSa6oX4j/YRWz0RcaBmlf/RcO0MmQ0izw5xqNdDMSGmSh4jiVMzQkfZiw1RjSTJqSqGFqa0WgSVZIpC9RQ7VvKKXTwjwsXUe9RcZy4Ct4fySo2Vwj3cBTTyKHjwY6Jlc8RTrlweRQ8J7oaamqYRo5M3kQ1YgxGukhIJfi8zdRON2NbH2AofpAn4hV8ZuUNdASdSKP3svFIJ/9deABAjIFsGWWVH+Ta2aV4SDJ+5D6+sn2Q8egAcaopbGdYpjYF19LkLAPdTJNNDzMQHwT/Impd04w/mwSuYpx6DpuWIkcIFQvIEc/aseUdBAqa4JgmYVgM6vM5b9FlBFU72egWnjrwAnd0bWNiYTNlON6+wva04ozn3Jjus7jy9GsIKBAdWcc9u3voGt1HhBamFgU/EUzy+RRpPY+h5YilBhiY6GaYYsxCTs9rkNnGc5NpvGXnc+3C1TTZhhntvJmvZV9nwBo5dFMnZ2lI2iQ94QMYrjmUekopna4D3sS77q13IvrIRDeT9Ix2o7iqKPaE8EoGmXQGK+8ih4JeYDSxeIpwOEalHWw2QMmRyk4Qi0uAKAALgiAIgiAIgiAIgiAIgiC8Xd6zBWDVYWfF3GY27TxEIhVHtUEirRMI+QmH80yGZUoamrhkyXJ0PUMiBwPDGarKbUQiCYaODLHxiWdxaAnmd8x7px/nL6JpCXKmTjQXJ21lSWQjRGQ7PkXFKeUxjARJQyOlZcgaOTRTI5tLkLPSxPUcGVPDjkkqGyWmaaSlOIlcmHBWxia5CdgVpLJ2So90MjG+h55sGaV5kG2THIoqTGTqWFrzx/1/E2OP8eiL3+CGgzHed9Z2bmypYm4h08sAw9DIaUmyVopINoE90EG76wDD0vOsy7cx5+hxihRHN4fpGZtgglE27/g5vxuWkWpqCGspHNk0miGTMbKkTYN8Pkcyl8WwTCwzS1aLE8lGyNqeZ0tfK95AMcGSctLjh3l4/xgV87001zXjmojTuOsRXhqvBctPsUPCZpNRJDsuu4qMjqbniOfiJAyNdC5KNCsTRcUhu3ArBZTP3MXYKxbQunUvqWQRg37wkyGdHWTHaDM1M3w0BEwMUzt+HxW8hLkdJZcglxhgf6qJ6vgO1m77Oodd5zGv7UauqdRIaVkSepakLYUtGyZstyErXtyygh0F2ePDW+ej0RknnxjhxZ7tbBrah14fJ21aaEaarJEhaWikc2m0vIOsliGnJ0mZdiJamoD9JdY99QwZ7xwWL17NHFcKhyOL3SEjSwoSFlZeJ5tNo5EnriVIGSnimTARZPx2N6psR7FJ2FBQkwMMpcboj44w0vcg9+y+H+cpT/LxxlJa1Cw5QyOajZGyssi5OLFMlJjkQLWrqNVLqdvXhRI9RH/WQ3HeBNs4eyZKUEpLmV2iY6Smy6N+ugc3cde6TpZd8o+cUuanOJ/EoVrIiopc0FzNPGCQzaXJWeZrc1oCl+zCIUsF5LSJS5anuddBtux+lq09cOo5H2WeH1Q5jcMBsmZHmjYWB4qZI51LoxsJUoaG09QxrCxJLUc+n8c0UuSMLLqUQZGOMDAxwZjTItz1Wx46+CzPqNcwqmn4XBqY2hv3kWxDtak4yksoC8mUmCOMjO/n0X1PcaRoIbOrsmRNcGIDm4ojPU40OcThhIJ7/Dnu3HQL2ozbOX/m2awu0shqGTQgYaRIagnimQgRFJwOD47Sad511RaKmSJj5khqOexaBi1vYmlJskaKhJEloRv47NN9/U7l9HFjkabro0JkSWcP86unb8VefSlLm06lRU3S1b+RbVIVsyUPAcA0NTQ9STZ/bCwxIpKK16Gi2GwUeWR8SYu+iTBFflDTg2hZHVl5z/5XQxAEQRAEQRAEQRAEQRAE4V3pPf9X2fmz69hzoJ99+w+St0mM+IpRvX5a20K0z6/E6bTjcOWJRzSikQS79wxw8MBhNj+5meqgymWXLOfS85a/04/xF3lm02f4ZdcGNsQ10tkkyj3rUANX8pkFV/DxWpP9e/+DL3RtZuTgXVyxLEG6Ns3Bjf/CA8MGv9khcaOtg7OlXdz58Ld5NDfOhG0XdsXJF/3zKG/+Fx5csoBy52xOa0oQZC23//pzbIxCxruMxTMuZ83cM1gIJ2Rm4+7O3/O/L3yd/xmTWXfPBq5c+W+8r7yJWbXzWLdVe2VjZ9ori4hNdnHrr0/je8xgXkMbFc4DDPZ8ndM2vMA5PQ/wh3SOjQ0fZ3eohdrsA3zv0UZ+OGOY0ZFt/M+hg6xzqEQdH+Q/HYd5Ycf1/MtwDqfSzqkLruPj1a20O33YShbwiYWH+dm2i/jOZIoRvYqAdy6nNK/gn5dcxAx9E4/s+CV3vLievbkYRvdZ/ECWqKv9KBe2X8/NM/90P9o/FcKrdvBPy4+wds9n+NHGHjqNSjwl5/DBBddyWkkVtQzQ1ffQNH1U4D6c3hWcUnSEQ73f55K7/g3FamRew0f4QOMqzg0NEh15kJsfvYvnI32M2+xIL3yHW9RiZp38Y77UNpuOQDt1nhirU7dy+S+/R9yoYXFZCL9TYeuOv+dbwUd4v/HfPH7gV/yk18TfXUrtle9D2/49HtjzNBvy8/ntpjIeXKKBD3qH72THupt5IamAVUN7+xdYVtlOCWGSqef40X238LtUlO5cGs0ysHffhcosPnTml7iipYP5zmrcwXP5UNHN3P7k3Xwp46bcu5jTWu/iU40hqt37eHbrz7jnhYd4Om+RTEWRHnkAVWmgreZCrl51Exf5F3LF3EmeOnAnt9z7As8nXRBcyUVzPszlTSfRENtVQB7N5Qw7aO5xNm86j++mcoxoIYpDZ7Fs/t9Ta3cdXV76eDRgB79e/w3W9uzkJeOYnLa1sHLux7msuYnKvulicfHPMwpYNN0Fk7lnWff49/lsHLJmJQ11H+OiuSuoQkNmB/e+YSxnsaBIomvDf7E1p3Cr4xss1HeTG3+WH//Oy6LWDD1dX+Gl8FU4W87g3BYPN6+/mLu1SqrKW6gPnURH9/e57Llafri4CLofOk4ffY6LvJdwlv2r3LPjZv7rSQOP1MgHW5bT2/cz1mLhc9/ARypc4L+Es4q+yt2dN3PeCxpuaTaLWr7PtY0LOaVoKo9+8vB3WQ9MZuJYkoJj29cpdi/k78//GpeWHv9dd4oeZaLzZr63fz1PR5uZPypTcvYCBh/7Ar/pHaF7/AqedBTzk1NOmqbxC4lluj6aWsh+uk72qjP4p+Uf5pc7f8xtv/sSB80K3MGV/NPi6zmlpAI/MDj8LA8++XHuisJo6mgWFhobAAAgAElEQVQsu/6HyvKr+fG5FzHb7aa2sYGovIOfPN4xFYu7g7Pmfpi/O3n29GNNEARBEARBEARBEARBEARBOGFsg4OD+UAggGG8/r6QiqLgcrlIJpNs3ryZYDBIe3v7n3w2a9as15y3f/9+Nm/ezOjoKDfddBPBYEG7nb4lIrEk0ViKVCbHb/6wg8mkRkNLMy1ts1DdXmQF9u7az7bN2+k7dAinlAdD46r3r2TVafOorix9x2I/EYaGn+NwfJiRY7vY0UhbcSOtnjzR6E42hWPkrFLqSuuo8lgkhndwUAPd3UZbKES1LcyB/k4G4Y9LstpDOH0nsbqseGo2oTFJNNnDgYkeBjUw7eVUBGfQHKyi6pjtk7VUD0eiB9iZ0KkuX02r10WwwO2VJ8N76ZnspEeTgACNlfNo9NjIp0bpnDBobJxFqd2BMzfERPQQOyfGiRGgNFiGR4+R0uJMuEqoTg4yYZnkPTMoVgME0i9zkJksCuhEsuN0xiJgs4NjJgs8MWK5SQ6lTGQ5RHX5HFq9foJ2BcwkWq6f/WMHGcjqpE0XDnsxIV85c8rq8FtjDEwc5kB4hMQxz+HyzKCuaBYnB6Yv+QGQN0Dv59B4F73JOJG8G7uzlplls6hTHXjlBNFE//R9VKBEvIf+8AE6UykgQHmwlRnBcqqcGrlsP9uPHGTC0HllN1NJUgmETmVeMEiJqpDNTDA6sZOdyRia5aHC48NlN+lPxKguX0291cVwop9DKRsOew3zGusxJ3YxGB9jxBbC6WtjdRkMjoWJpYdJWRFGj/Z5eck8ZgRLqFKzaPoo+3t2MqBrpF+N/pix4S+hWAHTzDE5tp3diQnCuoxbraK2qJVZQRcOOcrQWBeHxvsZfU0ruPB76mipOpk6OyjGEEPRwxyKjjCqy+CoprGklUZvkIA5UVgeyVkOj4wBg4zoJmnThdtVR23pyczyUMAS4iYwyaH+3fQmwkRe828+KkKt1Pt9uJPTxVLHHP900+7DDIUnGI6MYORHp3I676Mo0EpDqJEZ7uliqaZYlUgMT41Jd3ABJfkY5MYYlhpYXZRiR3iYrKOBBn81teYBto8OMmG68XhKKLKDER9k0DuPJSUOSPRP20fxyZfpivXTnzWxSwFmhjwMJMaQnQ00hOYww330ySb+eJwshagOzaE16CeoZl4/j3BgV0qYWdNBnVPFm3/jd12FlCMT3c72yARjOQ8hXw2zq0pIH9nE4WyOuL2OykALy0tC07T/G+T0a2JJEY8dr4+mucUr8ibokxwa301vMkwk78bhrGVe2SzKVQdOGZKpIfqHn58aQ/mj58l+VGcLp9bUEVQUFBJEU/0cGO58tV3qimfQEqpiuqcVBEEQBEEQBEEQBEEQBEF4r9N1nXQ6fdxjtm7dyrZt23C73axZswaPx/OGxxqGQS6Xo7y8nGw2+2qtd3h4+G+jAPyKTFbjyU0vE45nGE9bZBUv1fU1lNeU8Pgjz7Br0xZ8thxnr5hPUdDLiqVzqaoseafDFgRBEARBEARBEARBEARBEARBEAThr9jbWQB+zy8BfSyX08H5KzsA2PjCATZsP0xXJoUjoBBLpvG7XZx2cjPXX3PJOxypIAiCIAiCIAiCIAiCIAiCIAiCIAjCm/c3VQA+1srFrQR8Lr75i6eIZGSSKQu3z4tTPRE71QqCIAiCIAiCIAiCIAiCIAiCIAiCILz9pt1x8r2sfUYlX77ubKTBPSjhHs5e0sKVl69+p8MSBEEQBEEQBEEQBEEQBEEQBEEQBEH4s/xNzQA2TYvJeArVruBS7agOOw1VxVyzZiWpnInTqRJP5Qj4ve90qIIgCIIgCIIgCIIgCIIgCIIgCIIgCG/a30QBWNMNDMNElkCRJWRJIpXOcuDICAf39TBrTgtz6qsxLQvDMDEti1gyi9flwGH/m2giQRAEQRAEQRAEQRAEQRAEQRAEQRDeA97zS0BrukE6myOTzUHeosjnwutWGRwKs+7hrXzrW7/lN4/uYiKcpDjopawkQD4P6azGZCxNMpN7px9BEARBEARBEARBEARBEARBEARBEAShIO+a6a35fJ5sNlvw8Q6HA1mWpz0ulkiTN3U8LhWH6jp6LzhwcJSNzwywt0shs3GcM1fkaK6HPCBJEtWlQbZ19uNx2mmpLcXheNc0lSAIgiAIgiAIgiAIgiAIgiAIgiAIwut611Q1U6kU9913H6lUqqDjL7roIpqamqY9TsrrKA4Fp9uNDugmqBKctfok6lqb2HFIY9FJblrKPaQNyJrgUMAjw8ktlby4p4cnBkY4/4z5f+ETCoIgCIIgCIIgCIIgCIIgCIIgCIIgvLXeNQXgfD5PLBZj7ty5VFVVveFxmUyGJ554Al3Xj3s9wzDpH43gUmVUVUVHQtPBrsBIJElP3xgDwxFceZnxQQdV/lqcHh8ZAzI6mE5wK3a8gQDdw1HuX/c0F561GLfLeaIf/S237aWv8fjAdl46doK1ZzVrZq1kTfPMwi9kaZA6wGP7f8XG4S66s6A6Aiw++UYurmyg4e1qGz1GKraLB3b/jE3RJONyE7WVK7lg1rks94DzPb+w+esbHdvOMy9+jYeTkLaOfmivpSh0AbctXk7I6eTg4fvZuP9+njj2dxbO+XTUns3N8xcWdqP/Ow7MUlTPSSxmhKrWKzm5YhYzVcDKQuo57tkxiFQ6hyVzOmg+wc9s6nEme2/nR4f2sSdRRkvVSq5cfi6tgOME30v4G3IC3nWRgXv47eHneXTMhtd1Ktesvoy5Lg+BtyDcWGQ/ezt/zsaRPg45z2DFrJW8r3kmRW/Bvf4WHT5wD1t6n2dr2kUydAE3Ll5Og9PJX9//Bo7SR4lHX+D2TWO0L1zNKVUNVL7TMQmCIAiCIAiCIAiCIAiCcEK960pltbW1tLW10dbWRm1tLRs2bMBut7/62cyZM1GU6evWpmUxHo6SM20YNjtZA3I6mHnIGiYv7RvhNw/u5OH7nmPtb3cxPBLHyoNmThWA4zlIGODwepHtKvsO9qHr5tvQAieex11JVVELpUqA+NARbL46qoNlhNQ39+dry8wSHX2UfeEUmlRLS3ELzUVNlKsuVOntGkoZovEuXux8jN6sm6CngVpVIRN5kUc71/JCIk307ewmM0o6sYO1h7oYSBY2e/2tYrd7CAVaaA61QDSOptnwFdXT5AugSDYAnGqIsmALDb460kNHMJUAJUVVVLo9Bd9H0zV27nuBrpSK4m2hxV9Nnc1ipH8T3bEJwq+2vw3kACW+EopdHtQT/8jYbDKKWklNsAmPphEeO8w4YE175v+hDzIwuZO1h3tJ68ZbEKnw1+REvOtkRwml/gZKFTfRI7sZNXXeih3lM7Eu+kY72abXUhycQZMrRiw5yK7x5Ftwt78tlpklOvQkO+MWEUcD9f4AVVI3W4Ynmcho73R4fz6bHVkporKolKBdxf5OxyMIgiAIgiAIgiAIgiAIwgn3rpkB/HoSiQRf/epXaWhooKWl5U2fr+VyaCZkTQnyYJqQN8DtdCBJCod7Eux5tpuGRY188DKN2vzUEtGGCUYOTBuYNhm7XUHTDfLk34KnfOu1tX6UtlY4vXcXjyZ/Sf2Kf2WxJ0gZYOoREvEudsXBLoNp5ciaBopcRH15GxWqA7cE6cw4g8NPs/3gg3Tqq6krm8+SigpUtZ5F5eU4ZQXMGIn0IL3RQcZ1MJViin211PpKKT1mpOmZQUYTfRxMG5SGFtHgduIrdCRqwwxHOnliOEfbKZ9mRXU9Hr2XnT2P8UD3Wn4fWoIz3YnbMEnbq2gpqyCQ7eHl8CgThocSby3zS0oByGUHGI4NMZSMk7Yp+Nz1NBRVEFLd2NHQjUl6Bg8wajjweIMEHZBKjjCul1Jf3kClPUsqso2n+x7lm4fKWdMyi/ZQEBQ/qqeFRUUBtMTL9CW0aWPBiDOe6GMgMcKkIYO9lGJkiv2lFAVK8RfQNKGi2axa+lVWAetyPyReWsesjovoOOaYuprV1NWs5uxUlPvGv0LglA8zr2Eubya7NENn+/6XsNqv4uKWDpY4DTKRfp7KD5PxBglIoOXGmYzs5EAalGAlFcGSo89gAjEGRroYSmmkkfHYNHC3UmT2k9A1so5yakN1OBNb6U57cftqqfc7caR72RoeJydV0BSopjkQQFI8hOr+jmvroN3+MHvG+/8kXtNIkEz30h0eJ2qaKI5iSny1NARLUQEpO8DhsQ2s63mZ+4cqQWsj4HCAo4ISXz3zg0db3xhnPDHAQGLy1T6qDjZQ7fYRkAsYLx4f7jds1de2i+kqp750JuUKKOY4g9EB+mIpNKWc1upGvMYIk284doG8CUaMgUgXQ+k48bwTWSmmFAiV1FLkOl4sx4aVJpEepjfa/WpO+21OSlw+AkWlENnK4dTx++hPYjEVZJuPUrcLj6+OYqePgE1D1ybpCR9gNKeTtZw4FQ8lbi8uXyNlDjv23NR7Y1/i6A8t7MVU+Gqp95Xif+X9MV0eFdAuTPOu0xK72T02fU77y8/jovLzmBPaxaPP/BKnrZAGf/MmxvbTMzFMdsY/cnUF+HPrebgnzt7+I5xROquga1iWRi7Ryd54hIhmgOTErpbTGmqk2GHHIaVJpIbpHelhHB8VwRCOfIJ4OkU8PzUmi5UMsXAfA5EJYrKf+lAIIzNMJCODs4qWiloCgHwi8sj6P+PF5scp+yiVFULljQRl+wlZAcDQsxze/3uGyj7MnJkfZaW7j2h0I195uZv5bhc1rtBxzj6ROT19u5RIcRKJQfYnwWeHtJHCsBQ8x97XBunkYYbj3XRnZCqrm6hwe199F/xxHGhkTJAlg5SeBnxUl8yk2ltEQAbL0slle+gNjzKRAxx+it0+iPcxqdZR5a+k2a28LX0kCIIgCIIgCIIgCIIgCMLre1cWgDOZDJlMhkgkgmVZJBIJwuEwdnvh81TyedCNPDk9T87Ig82GaUImAxUeF2csbaS/J0Ln8xP4QiFsDju6BZoFpgWSDdAho1mkMlniiRR566+zAHw82cQBDuz+d67eGsPjUslZE0xkk7jVU/i7i37E1dXltDglxsZ38NuNH+cHEykmrL3I+xTsztlUVH6SDRddRqUbtPQeDhz+JXdsv4/fRyHtPZPT2z7KR+eczQXFThTABiTGHuPRF7/BDQdjvO+s7dzYUsVcX2HxWtHdTCSHeLnx0/xTXTUlqgLMZkWzzmz7ENeOjFKbvIUXj4Tp8n2IL19+FacO/4qvP/drHo7M4KzWv+eB8y4GIDLxe9btuJdf7N9Fv+JjVt01XLf0SlZWNlMhx0hnnuVXj3yeX0dd1M9cREe5g/79D/GHyFlcd8kNfCA0Qu/+n/LxzetJGRJ7+xUUmw18C6ho+RIbTlvM6MGv8/1d/dPGYsT38PyeO7hrzzqeT7kheC7LTDsrF1zAaQtfW8R9p9kwUe3jpJKHSMfKCCvF2AK1nLHqP3FIErINxkd28OzmK/l8D4yll3H5adfxD6dfRAcGsIf1z/0bP99/hEN5L+2uCFbNF1iQ/QUHY6OMFF/Kh07/NK2dn+S/9jfTOO86/mFBE9U9P+CTTz1In3QZn1/6Ub7YsaSgeLOZPg53f4+vPv17dmTTuItXsKrto1y36GJmyhLS5HrWvvQ/3Nq5g6wp8/F+BRtA6RWc2349v1o0FzDIxp5n8967ubvzaZ5MuiF4Hh/s+AQfbj6Zxb4CxkvLXGbJbzR79Gi7PPtFft41SrruA3zmglu4zA9KejtPvngH39neyYDnA3zvmn9hTuz3bHzDsSuRtzSMyBYefOE2/rf3ZTqNGlz+01ml6Zxx3qc4rcCiv5nuo+vwvXxn6/fYEJPIeE+nTa5gVU07S1ZehvLSJ7m183h9tJi8lSU3uYWHtt7G/X0vsyddhEtp5azqclrm/T9W1Z3MQts44eH1/Oz5W3hkIs6QVkWVp4kz61qoX/BFLiv24Bl9nN/tup3P7z80FVzgTN4352N8Ys45LAg5kABzmjxaUEC72Kd51xWa02+XwRiMJ2BhzdFlz5VybNm9ML4fnVmvvnffUN7E1Mbp2/c1vvzyVjZFoqDWUFR2CV8+9Z9YXVFMuXOE/uG1/OA33+RBvZYLFp1BmXmIfd1d7DYv5N8/chPnBPrZ2fljfvLco2ySm7j69LPJ9j/E9kE7SsWHuOn917NCtrCdgDyaqU8SHf49P3n+Fn4/HmdIOYkq5xxWObycfvm/svzoD5z+UpoJLx2BiiaoDQC4wV2BPPgSVnMVJiHkNzz7ROb09O1ytmsP+3f9N5/dk2JGkZuRTA8JTaWp+mI+ds6tfKxYwSfbGBlcy9odt3HbgIuctoqbP/BZPjhz6n1gGQnGur7Ol7f3sT9tw+3IcCQ1gGU18f5VX+Njs5dzmhdMI0x378+484VH2DBmw1Y0lxVNjaS338mWmn/mYws/yI31rreljwRBEARBEARBEARBEARBeH3vygLwHXfcwXe/+11M02RiYoIbbriBL3zhC6xatYpvf/vbBV0jz1QxN6ubOE0LSZbQjq4Lm81DPGeQTGu8sliscfR4w5gqAMu2qQ/TWZNMzmCaP6H/1XIF5jFr7tf4SvQSHtI+REfzhZxbnubA4EN8ruslVngX0eIsobpyBddc+gSn7rmJRxyfYEZ5B6uK7chygFKnC9jLs90DdI6t4Po1N3KzCZKU4MCBXQzvup9tK/+OBfAXLwMcz0bI5KI0BKqQpWP+9G53g78a+kaZ1fYVWvwvsTcaB9kLdZ/mW+9bxMpd/USOWRW1xLuSS5YtZ/kKF349yeTBX3L/QD82Wykfqg7h9ZzPp69azKLtn+Ce4f2sn7iAj3Tcxees9TyRmKDXPZcV8z7PE+VzuWlvNZ84aS4dpSUgqcj2IkodDkInf4sP6H+YNpZ93X9ggJmsWPkY3ysNQmo/azdshfRf2GBvAZfq5tLTPsTdL93ObY98kYP5WnylF3LtqZ/i0hI/dQ4Ilazg/LN2sNiAx59aS971ytkOYCFrll9DQt7B5kk/Fy2bz9DWL7AzdC2rZ8jUOTLcO6pzxeLfcU12LVkX4G6hdNaXeKz+DH7+TJjC5jUejddeQ2vl9dz0kZvx2CSMkU3snOjlG3uG+EZbJcXla7huWSVNNbu5o7+W25YuIKSqIHtwOQKABuzg/l0RbN5P8O8f+hbfsCyQY7yw5XkGbDH8c8+gbbrxMhJnVnXwDaI82i7zzidR4eSw51wu9YNLArwruKQtjNe7j9v1y1lqd1HuXYnvDcduEE1Ps2P3vYRLPsIn2hew3AuJiU7ufnTL1OMUaGD4RfZNRihdso7fV1Xiy/Xy3I4XOZQAh6OUBcse45r0/x6njzKkc4d45LlfYJZ+hJsuXEBb0Ekm08/GDT9E19NAnMGJF/nDC49R2vp97ljZRJXbYmhoG5tffBTFMiH1DC9nSzDqf8yOFUd3tpUSdA0cob/7GSpDq6lk+jwqpF2me9cVmtPvnNkU0ccww2yD6d+7+iDp+NOszf8Dnz333/m+zwk2jawRYdPO9fS7TsflrKWl/jq+9NEzOGPzFfxopIvJ0nO5YskV/H/WS/xv1zALWhpYseA/qS1bzBM7/oXvdDZzdsP/46bGSZxWhmf29LKkbYiHTkAelSj9bD/wGNqs7/OtM5tokaN0HX6Z323r+TPWf38zQsjMp45n6SNNEdDwhseeyJye/vso4jqDM06C/0zfyIPSv3HTvCU0yS/zxMhhfrx7G5cvW4BPVqltvI7rqtZwYSLBw4/dTe0xv6uT7UGq2r/Fp5PX8PCol3zZx/jn9mqGj/yUWyf72TQ8wGkNEvGJP/CNl0tZueQOrq2oxUjsYcehH3JL0dXc0nEhlzTWEo68+A71kSAIgiAIgiAIgiAIgiAI8C4tAJ999tnU1NQQDoe5+eabufrqq+no6KCysrLga+TzedJZDWcmjVPzYFcVjDxYJmj5qYLvK6VfGxZ5phZs1PNTn+cBXbc4MjxB/8AIbtWOzfbeKwJLshPVWUWZo5651Ys5qW4+rcEwPvsAC7qHCeSmKid2u5ugr45ql4eQWkm5v5HGY2tZE3sY1nVGixbQ6m/EBUhkkILbyeT62TIM7WWgyuAtWcnqRTX8ok2nuqyI+jexFbGVN7GwsMv215bkbRJIClgmqlqGogbxSXGwyWAPUWEvo9wVJndMgSYR3s3Wnmd4YnKACUsnE91PqradtioLkJElL6GAlzJXAwuqQ5xUfTkXVJRTSzUOvRy3M4RbyVLnK8ajllPpq6ex6LVzmhRnBf4CYqnxubAPb2J9z2ZecLpB9+IruYCzaxbQXHjzvC0kWcVXtoxzFwSY3RomoulomRR7nrmXXcvPwV7TQKXixuttxAuUq27ir058tQEu/O4g/rJWKj0NLK9o53FOZlHDKSwMhDEjh8nm8qiuWoKOo+dKDhS1hDq1nBJ76k39kEDLTTI0sJ7f9u+mz9CIp4dJy/V4Zl6KlQcUP0XuYiq9JXjUSuoCDZS6jhmUZhzGttBtb6QuOJuWQD0uLCBDuugBduhF7JmQOalkuvFyvEWXj7ZLqAF/XMed6kbv28gnXh6hvulK5pl55Dwsa5hBQFFIH3fsgiLZmFHk5eFDD7H20DoesnuQrFICc66guaieQt+kJW6V4vwQ+7Z/jf/wuLCZXlyupcybuZqTJAWfu+74faRHyCX38qS0iAuqlrKkqoViVcLwleNa8TmM4ExCHKE3G2azupLrGxYxq6gYj92izFFEmacVin04hnawtWsza0cNnjz4St9kCScUQsGlOFpXU+KZPo8KaZfp3nWF5vQ7R0VGwoZJFqbduCCbGae/dx3r9qZ4+rBKwCEDJoaZY2Dcw/sq2vAE62hXiygJNFCu1rOi7CKaa85iZZGTkvxJrNFrqHF7casKpb4Gat0zOa/lSi6saWexO4ts5SjVPbjGX6Db3vwX55FXU2jwwtje27n9oIps82CXW6mefxXtdndBS+b/eWRsOLFjoGOhH/fYE5nThX0fKfFqqt3NLGpcwazKGbQ4IGoY7HipD7s5F1CxO4oochRhl6KUKDKOY75IbTYZu7OckKOWWZUNuBqX0FzsoMq5hAWjGSpTYbKZPBMjm3FUX09T2SxaizxYjgT2VDu1fWXUOb0UOexkHe9UHwmCIAiCIAiCIAiCIAiCAO/SAnBbWxttbW0MDQ3x5S9/mWXLlnHRRRcBU/sCF8rMg2GaZDI59LyMYndgSaADsaRGNJbFsiTGI1nG4hpVukVekjDNPLmsQSqZZs/eLsaGR1hz9ik41cKXoP7rIgEhSvxl+D1eFHsav7ecer0Pt2UUdolMmJzNi+YqwvPqhy58ah6XI81IEqwSQAaHp5EmTyNNf0akTrsbh+xiMhPFyvuPxg6aliQR6yEYWIrD4T7+BCNLg1wnz3R3si+SJ+BtIWTPgTzKHsfrpYSfCn8z/opWGv0AQWa88k+5P+MhXkdR+Wl0aG7S7kFGLYtENEzYlieXz/OuG3U2GRxlzKhaOdUORpJkZB/xPT9gLHUK43oDlYUE7fSj2soodfiRbfXU+EOUuJOMRk5grPogQxM7WXegD9NbS41XwuayMWm5GS30GpYFyRHSjjbyqo+pycwS4KHIrZHP5ghnjj3hOONlOp5m3Pk+XJN7mbRvoSfpZ2Col4we52SXk1NL7Kjay6yfZuzKsouyuotZYbxMIBFlQssRTxqE8xZWnuMsW/ta3qI5zGq4kPNtBxkBYvEYUSlPMp/HQQHrIlg5TD3MsKOZIm8pxerUrp+KEqKxfvnUMelD7LN0xp0zqfMF8NinnsPjqaHFUwNAPK+Tl72o3iJair1/vH5xgPLgyVTKUz0yXR6dqHZ5d0uSxoaBj3qm/5KX8iaKaaI7q6kIBqhxvZK8MrPLKmgLFuN/taOnvisaS2bTVtpAlRuggpNfc0UHdrmctsq5zCoqpfjorzWCehR6x0g72v/yPFKqqGt8P+eZe+k1dCLpFFE9TzhvofDKt8JbQcMiQZggjTgoKuSUE5TTf/TG7TIWdyBLJVSGynE5nDhUHyE1QJ0WQ5n2pwCvvUfAU4o/UIQkZfH4KqjOd1NkapiGQSYzjqeoDq/Dc3TZcRfl3ipKbLy6r6/T/U71kSAIgiAIgiAIgiAIgiAI8C4tAL9CVVVOP/10SktL3/S5siRRURJEz+fJpNIolg2Hx4asKCRyeYYnNOIZmYqWRmyqm75xg6qYhsulktUN4pEkhw4d5kDnASo8MmefufAteML3EGcAR97Cno2ToQoVkMiR0mxkdScl7qP7KgN6ZpDReC8H0gZlxYtpcDvxFTgS3Z4afK4JrJFNHKlZgtPvx24lGYr0sn1wiKamevwuL1E0TCtDWrPIk2Ms2sVAbJgJ/JDXILOd5yfTeMvO49qFq2iyjTDSOcZt2TcxHfkV+TxoaXKWgW6myaaHGYgfAf9ial1OOF4smECM/kwppRUf4O9nl+IlyfiR+/jK9kHGowPEqcY7TQhvGyuNpo2zdxIq/aUUu93YFSeSp5JQUQ5NMqce6YRVrTNopkZOMzCsOCOTLzOQMXmjhZT/hD7AUPwgT8Qr+OzKG+gIOmH0Xp480sl//8mzmVhamkw+j2HEiCT6Gc8ZKO5mGp0lOPUsNi1FjhAqFpAjnrVjyzsI/BnD5nU5myiXxxhMHeHFWJyO1nMYGOljPBon5mzgdKeGPTbd2M2h5+P0JBs5uXU5p3t9SNluDvU+zM0v7GIiXUeGIK7jBgIQYzznxnCv4soVVxNQIDqyjnt299A1uo8ILUfH5XH6SHIgKwFK9QHiWjtRE4I2A0NLMZI4TEqqIiTbUSWFkNbHsLYYjwruvE46O8lYaoiM0kyNp5b6sgrOKO3gxnnzCChHl+l/VSF5VIJ6QtoFjp/Tb04ueZCe+Ahjlo+Kovk0usD+Jqpjbjt47JBOMbXUunWEiLvBcvYAACAASURBVCyRdNYVtHqAw+GntGw+s5Kn8JE5i1heXor7raiE2yRwl+Ac/UvzKE3CsBjU53POossIqnZy0S08deAF7ujazuTCGZTjwAHkcuNMRl7mQLqMuvIGKj0+jjcP//+SbBDyTG0NoWuAksQ0eulzN7Fa8VFSyEVOSE6/e8iyiuoMkY4Pk9Y96Lix9CSTsUNErPqjs6IL7yNBEARBEARBEARBEARBEN4a77oCsKZppNNTyw67XC7uuusugFc/y2Qy5PPTz2RRHQqnzW1i085DJFIJVBsk0jqBIj/hcJ7JsExJfRMXL16OoWdIajAwnKGqHMKRJEMDQ2x84jkcWpL5HXPfugd+G2hanKypE83FSFkZ4pkwYUnBa1dxSWAYCRKGRjKXIWtkyZka2VycrJUipudIGxoOm0EyEyGqaaRsMRLZSSYzCjbZTdCuIJW2U3akk4mxPXRnSym1QLZNciiqMJmpY2n1H/ehTIw9xqMvfoMbDsZ431nbubGlirm+Ah8m0E5pbJLFL/2EDUEVq64Fb66LTb27eWCylY+daqfYDUkpjm4O0Ts2wTgjbNnxc343LCPV1BHWDYKoOMpLKAtJFBsjDE/s4/f7nuJIUQezqhaSNU0c5EhqWeJ6hoQtiS0zyaTdhiz78CgKdskGNgkbCs7kAIOpUfqiw4z0PsQv9vwa1ykbubaxEuV4sWhpgvaXePjpZ8h457Bo0SrmuFPY7VkUh4wsKQXPlDJNjZyeIGtBwkiR0BLEMlHCkpOgQ0Wy2dCNNDk9QzgTI2llkHIxopk4cdmJ31HAn+P1EWLj6/jyBos1J69kWUMtPmeGeKafHZlmVqs+ap1Ty8dmchk0joklHSZsU3A6VPK5DFktQdZIkzBMLHJk9Cw5wyCf19H0GGmzGkmaIJFxMTA2Ql12P49s+jaPpVYiVS0grmt4lTyZbAotnyemJUgaKeLpScLI+B0eVBRkjw9vnY96ZwwzPszLPdvZNLQPrX7qHkYeFBRkU0dJ9NKVHodEN1s6f85T4Rxl8+7mhvql1O0/iBI9RF/GTXHeBGmcPRMlKGVltJWYWGYB42VaxdQ5DfbIY9w+7OWSOR3Uj/yMXZKfQ942KrCBbbqxa5DNPM9Pf/s0M5ZcwcLW2dRJMVRVR7F7kG1SgTuad7Fl97Ns7YGl5/wd83ygSmnsDpA1x6vj0iEfp4/wo3rncHruVroiM1B9fuZJGdLhwzzS+X0GvFdxevPJtKpBFqd+yYbJ5ViEqDViDAxv4fHDDzJe/Hk+1tZCmbyD/iNPs2Wi9mgsMpKkYJcduOwWEjt5+Omnj5NHMVLTtsvU2D3uu85mmyanNYJ20LQMWdN47XvXBk7FiVNx4jjagJN9P+VHO+7joexcPnDmw/xrAwTfRAG4NuQgpUns7p9kohrc2T1Mqh7ilQXulO0uxl4xj9ZtGzgyFuSAU6LOaQMUZNmOy+7AbrMwzRyxTIS4oZHMxYhlJglLCorsxatISHmdrJEllo0RNzRSuQjRjEQEJw7ZhUdRoXopdZ1/aR4N0j34LHet62TZJf/A/DI/xfkEDtVCVlTkV0e3RWRyE+ufupLP9q/hM5d9hitnnvSmVp5wKDYWNLjZnEgzOj5JufcI4dheJupWoLkLmv/Licnp6b+P5HwOzUgebfs0OUsjZ2TJagkyVpqwpuF2aWDmyOoa0WO/A9IRopIDp8OFYiZJG1kStix2LYOWN7G0BFkjScLIotlrKatYTPLJDfSWWpQ76zEmD7L5wFq6jE8d3W670D4SBEEQBEEQBEEQBEEQBOGt8q4rAK9fvx67/Y2nD1qW9WoxuBCnzK5nz4E+Ovd3kbdJjPiKUT1+WttCnDS/CtVpx+GyiEc0opEEu3cPcPDgYTZt3ERNkZP3X3Ial56/7EQ82jvmmU2f4RddG9gQ18hkU8j3rMMZvJIbFqzhulqT/Xu+zBe6NjN68C4uXxYnXZvh4IbP8sCwyW92yNxo6+AcaSd3rvs2v9MmmLDtwiGruALzKG+6kYeWLqDcOZvTGhME8mv58a9vZEMUMt5lLJlxBWvmnkkHnKDZPn6qK+dzwdkj/Gjjp/nklhTDciut1RfwyeVXsUL1EgB8lUXEJg9x6/3L+S4zmNfYRoXzAIM9P+P8zTU8tPg8zrJ/k3t23MxtGw28ciMfbFlOb9/PWZu38CmXc6H8IDc9+lOej/QzYbNj2/Id/sNZwuyTfsyX5symo8gN9mrcwfP4YNFN3P7kf/OljJty72JWtN7FpxpD1LjBOl4sz5fx0FINfNA7dCc7Hr6JLUkFrFpOav8CyyvbC5tlBgwOP8uDT17LT6MwmkyQlxXsu+6mtvwaHjr3QsrdHvZ03sn9O77LvVGLVDqG7ZEHUP1ncU7LVfz0jNUF3skEBnhy1yf51fZROjN+PM55XH76l6grqcPPAAf7HuTOh7/LemAyfTSWbf9FsWsu156/hsTmn/FEz0t0F61gQr6JefojrNukcGltkNm2HWx9+bd8M/AIH62sZPjQWr5//538h72FZS1XMvfw4zzb+b+M2eFbrVF+dN9/8EgqSncug24aKN0/RWU2HzrzS6yZ0U6dJ8bq1K1c/svvEtdrWFJejN+psHXHtXwz8AjXN1Uw29VOXTDGOfZb+fS93yVlVDKj/BwumH0RH61z4JU7WDN3gicP3Mkt923h+aQLgqu4eM6HubzxZGbrg0THChgvBQi4Iji8Br3aGZzvb0SqdRIJB4h6S0Fygf9SzrJ/5Y3HrusqLvYDQdiz7zP8dvc4+9MeVPscTllwG3XB6sLnqbpgMvcsD6//Hp9NQNaooqH+Y1w89zSqmFoy+bTmSgZ2vVEfFXHn3Blcuvwq7t71bf5r634Opv045XaWzbqOq1vnM780iF2TuWDhKD/adjmfnIwzqpVT7lvGmbM+x6dOmkm1R6axUcefv5//Wd8xFYs1g6riDlbNXsXHFyyf2tf4uHkUJ2mbrl2Ojt3jvutU2o+b0+U8tBTWP/5d1vbs5CXjmPeuNJMzT/44V3WsYXWhP3qZhr/yNEpIM769g/M3QNJ1Me+f9wGuPanQN0cIr7qETy8f4L5dX+Rft/ayPxPArsxhdv1yPrHoAk71TXKo635u2fgrdmYmyBzchV1RKQudysKTv8ZtbZWEcs+wbvsv+PFLj7M3F8M8fBY/kCXq6j7GRe3Xc/PMUuBE5BHw/7N37/FRVff+/1/JTGZyv5EbJARCIBLwgiSghEIBxULBU4EW+FqrtPbgDbWIVsTqz2JVzqFowfMTwVb5WW1Fi7Zfe4QKCioEEAig3EyI3BKSkHsySWYmM8nvD5xp7pncCJf38/Hgodmz196fvfZaa+/HrFlr+YDdv5Cd6VP5Q5WNfHs4fcJu4Xsjf0l/H7/vRnFXUFRVRHqOGXtcGkMD+tC/g3lr8Amk3/CH8N3/K9Z+8gW7LIMIi5zL727uR1KwZ2PFoRvqtAfPo8HV/2Tb1y+z6OgRnNkrMNw2i8SqzWzfvZY/lwTzf7fH8foN4fDtP3hz99/5rK7BM8A4kGFxt3LnuPmk5jzOqm8+5vPSQVxfYKTPLSmc3fQkfztRwInCH/Opz3zWDJ/Giute4X923cvKEgNewUMY1f8ebioJJMZ10R7dIxEREREREREREekpXrm5ufUhISE4HC2v9Wo0GvHz88NisbBz505CQ0O5+uqrm20bOrTxaKNjx46xc+dOCgoKePzxxwkNbXvS1traWk6cONFqHE3179+foCDPvkEvLbdQVlFFdY2Nv328j+JKOwOSEkkaNhSzfyAGIxw6eIw9O/dw+ng2vt514KjlZ7MmMWncCGL7dnwK6ovJ2fwdZFfkUdAwa30SGNZnIEkB9ZSVHWRnaTm2ukjiI/vTz7+OivwMsuxQ6zeMYeHh9PMqIfPMEXI53/0HgDEc36CruSmqD34GAziKKas6SWbRCXLt4DRGEx2aSGJoP/o16NO3V50gpyyTg5ZaYqNuIinQj9AOTRlcTmXVbv644aesyS3iG2coYYEDSek7kh8OfYwZgwYy0FRCUXk2B4sKKSeEyJAo/B1lVNtqKf8uZmvZYbLKznDa5sDHO4QhYYHkVJ7D4DuQAaED6O91ir05WRQ5a7+b1hK8vc2EhI3hutBQIsznfz/hdNooPreXQ5VFlDiM+Jv6EReWxNBQP0wGb7CdbSOWYdwUBbmFxZRX5VNdV0pBrTcQQnTEdSSGRNDP3GpGNFJVdZZT+enn75trkLx3ML5+Q7gptj9+RiPFJUc4WXyEE7UNEhqj6RucyNiYfu2fxFmFzZbL3nNVGJ15WJzVlDp88DFEMCQulQG+ZgIMFsoqTzcvL/jgYwhnSNxAaguzKKouwWKKJCx4OFFVOzld14+4ADOh3qXsLi0/XzYMuZRWnCKzwkK1dxixYVEYKk9T5hWKb2g8o4JtHDtxkByHnX//LOR8/iXEXMfA4AgCaosoKDrIQUs59voAogOC8Dc6OW0pb1T+rDWN9wsLGMiA0HgGh3zXVVF7lrNl2WSXFVDgMIAploSIJAYGhNLHqwqb1bPy0h571QlyKvI5Yo/hptj+UHWE03YzNlM8134XS2nxV62X3fBBxJuKOZZbSK3jLGXf3SODIYLYqFSSAs0e1rdSzpYUkldagJOC83W6Poiw4CQGhCcw2NWfXX2cEyWt3aMhjA0Phtpijhcd4pSl5Hws3n2IDRtGUmgwoWYjOK3YbQUcO3eQHKud6jq/5vWoaftSH4SfOYJ+oX1J6hONH8V8m1/YRj2yYne0ly+tlN2mbZ0ndTr3yPnrbZSnQUSHJZEYkeBuE2vKv+KbsjOcdYYSFzmWoQG4Rwd7qqrmLKeK0smyQK0xgcF9BnJVeB/PO9nqHVB7huNFWZyyVFDq8MHbK4yQwCiuiuhPlI+VioqTHMw/QTm411j3MUUSEZZKaqgf5rp8ThRlk1laQGWDQ/sFDKZ/6FXustv1emSlrKqI7PxzQC4Ftc7z5cW3P3GR1/47/2yH2HX0fZ7917+ImLyGhUMGMyKoc1Mqny3eQXZZHgW1wZj9hjAmtj+hRqPHv6Drcp324HkU7DhDTlkmGeXVQCzD+scTUJtPUfFxTjhMEHgdaRFmsJwmu/B0kzXQ/Qj278/gmKvoU7WXA6VFFNoDCQ+MY2i/PlTn7uTbGhsVPvH0DR3C2LAAqDrGV4U5nLHW41VXib/1K175dhiPjJ3EjbHBnt0jERERERERERGRK0xtbW27g1y//PJL9uzZg7+/P7NnzyYgIKDVfR0OBzabjejoaKxWq7uPNS8v7+LpAL4Qaqx2tqZ/RWlFDeeq67Ea/Ikd2J/ouAg+/ufnHEzfRZC3jR+Mv57QkCDGp11LvxhPR1HJhWPHZs/jq0NvsaPCQsF3vTQ+hkCGx93B+H596euv1QVFRK5Y5Z+yJXMLjx7y43fTHyItLITwi27Ok0uU0wrlO3nv9BGOV1aAs5o6exUVIT/lrqSrGBZ20axaLyIiIiIiIiIiclHxpAM4IyOD/fv34+/vz3/8x390ugP4ivo61M/XxA8npQLw6Zff8MmebDJrqjGFGCm3VBPs78e4axO59+c/6uVIpW0mzKYBjBr5JKN6OxQREbkI+RMYPJTk4dcyJthPnb/dqd4BNdl8fXYnu4rPgU8UQeETuH/QVfQLVOeviIiIiIiIiIhIV4SHh5OYmIjJZMJo7PwXm1fsV6KTRl9FSKAfL761jTKrAUtVHf5BgfiaNXJURETkkhZyIzeG3MiNvR3H5cgYCLG/ZGnsL3s7EhERERERERERkcvOwIEDGThwYJePc0Wvwnb14H48M/8WvHMPYSz5lh+MSeL2H0/u7bBERERERERERERERERERDrlih0BDGA2GRkQ24e759yE3VFHv5g+hAS3Ppe2iIiIiIiIiIiIiIiIiMjF7IruAAYw+fhw3dWDezsMEREREREREREREREREZEuu6KngBYRERERERERERERERERuZyoA1hERERERERERERERERE5DKhDmARERERERERERERERERkcuEOoBFRERERERERERERERERC4T6gAWEREREREREREREREREblMqANYREREREREREREREREROQyoQ5gEREREREREREREREREZHLhDqARUREREREREREREREREQuE+oAFhERERERERERERERERG5TKgDWERERERERERERERERETkMqEOYBERERERERERERERERGRy4Q6gEVERERERERERERERERELhPqABYRERERERERERERERERuUyoA1hERERERERERERERERE5DKhDmARERERERERERERERERkcuEOoBFRERERERERERERERERC4T6gAWEREREREREREREREREekh9fX11NfXX7DzGS/YmURERERERERERERERERErjB2ux2bzXbBztfjHcB1dXXU1NTg4+PT06cSEREREREREREREREREbmo1NXVXX4jgB0OBw6H40KcSkRERERERERERERERETkiqU1gEVERERERERERERERERELhPqABYRERERERERERERERERuUyoA1hERERERERERERERERE5DKhDmARERERERERERERERERkcuEOoBFRERERERERERERERERC4T6gAWEREREREREREREREREblMGHs7gM6qra3F6XRSX1/f26GIiIiIiIiIiFxRvLy8MBgM+Pj49HYoIiIiIiLSxCXbAZyRkcGpU6eoqanp7VBERERERERERK4ofn5+DBgwgBtuuKG3QxERERERkSYu2Q5gm82GxWJRB7CIiIiIiIiIyAXmdDqx2Wy9HYaIiIiIiLTgku0A7t+/PwEBAdTW1vZ2KCIiIiIiIiIiVxQfHx/Cw8N7OwwREREREWlBux3AVquV0tJSampq3L/sbGnbhZaQkEBCQkKvnFtERERERERERERERERE5GLUbgdwcXEx+/btc/9tMBha3CYiIiIiIiIiIiIiIiIiIr2r3Q7giIgIJkyY4P7bx8cHb2/vZttERERERERERERERERERKR3tdsBbDAY8Pf3b7a9pW0iIiIiIiIiIiIiIiIiItJ7vHs7ABERERERERERERERERER6R7tjgAGJw57JQVHvqIqPJmwiFAC7efI++Yopy1g6pvMgNgoYkM0DbSIiIiIiIiIiIiIiIiISG/yYARwDdaKo2x69j7e2rSfA3ml5B7axJtP/oKH7v8Fj/+/m9hyqBRHz8cqIiIiIiIiIiIiIiIiIiJt8KAD2IrTUUJu5iQS+kYTzyFO5hTxYcoy/r+/L2NmaRHVXx7im56PVURERERERERERERERERE2uDBFND1UF+Ho9YfH6OBorPfkHvyCJHxU4mLg/jor8mvLyS/FIaHNU9dWlrKggULcDqd3R+9dMncuXOZM2dOb4chF8jzzz/Pnj17ejsMERERERERERERERER6aJrr72WBQsWtPiZBx3A/ph94xn/QwNf7PqA7fmnMRv6MOnnkZgLdpPl7UN9QCChrRzJZrOxZcsWbrnlFhITE7twGdKdPvjgA44fP46Pj9ZuvlLs3buXkpIS0tLSejuUS1p2djabN2/mjjvuIDAwsLfDuWgoXzrngw8+IDo6WvVSSE9Pp6CggBkzZvR2KN3CYrHw1ltvMXnyZL3/XUQutzbHYrHw7bff8vnnnzN16lSVNRERERERERG5osTGxrb6mQcdwAH4Bgzm5p8PZc/b6RQWhTEkdSJTrwvG95sK6gdcQ1TiYBKCWk5tNpsZN24c3/ve95g0aRKDBg3q5GVIdzIajdTV1bFv3z5SUlJ6OxzpQVarlZ07d9KvXz9uvfVWjfruor1791JXV0daWhppaWlERkb2dkgXBeVL5xiNRry8vJgyZQojRozo7XCkF61fv57du3czYcIERo8ejdls7u2QuqSkpITi4mJuvPFGvf9dRC6nNsdisXDkyBH++c9/YjAYWLBgAampqb0dloiIiIiIiIjIBeNwOLDZbC1+5pWbm1sfEhKCw+Fo/Qj19VBno8pSg622Hi8fM34Bfpjraqi0eeHt44O/r0+jBYWPHTvGzp07ycvLY8GCBcyfP58RI0awePHi7r066bRly5Zx6NAhPvzww94ORXrQ2bNnSU1N5cUXX2Tq1Km9Hc5lIS8vj4kTJ/LSSy8pTxtQvnTOsmXLOHDgAO+8805vhyK9bOPGjSxcuJCtW7fSt2/f3g6nW8ydO1fvfxeZy6XNOXbsGH/9619Zv379ZVVnREREREREREQ85eoAjo6Oxmq1uvt68/LyPBkBDDhrIP9/Wf30W2z80kLg6Knc8Zv5TMt/jSf+GUBcyhjunnUdUT15FSIiIiIiIiIiIiIiIiIi0iYPOoCtWKtySH/jM7yvnca4yNP4Gcup8jJRP2gU1zg2YSmIJqv0OqLCej5glxUrVpCRkQFAWFgYzz77LGFhFzCATtqwYQMnT55k0aJFbW5rasWKFQwcOJBZs2ZRWlrKU089xS9+8QtGjhx5IcJmz549PP/8861+vmTJEkaNGnVBYukJJSUlPPbYY5SUlDBnzhzmzp3bo+d75513WL9+PeHh4Sxfvpzw8HD3toZcsVzo+FxcZa20tLTZZ4sWLbpg5S8jI4PXX3+9Q/W8YZ25GHU0vs7kQWtpN2zYwPvvv+/+3HUvu3KOrupMu+ZJ29lRvZkH3a2l+tvW87K1Mtkd+dzS/dU9714ZGRmsWLGi2fZL6R2pLU3L88iRI7u1HFxKeuv51vDdu6GZM2eSkJBwWdQjEREREREREZHLhXf7u1ipteXx1Sc2ghNTuP7GJJKiAG8jRAygv9mGf20lZS1PMe02Y8YMgEadDp1hsVhYvXo1NpuN5ORkkpOTiYmJ4bXXXiM7O7vTx33//ffZsWNHl2Lz5BxZWVnExcW5r2P58uWsW7eOPXv2tJjGtd8777xDVlYWcH79tsGDB7N58+YuxZyUlERYWBh/+MMfqKysbHPf/Px8/v73v/P3v/8dk8nE8OHDGT58OPHx8WzZsoWVK1fy+eefdzqW3mY0GklKSmL48OFERfXsWPb169ezdu1aDh8+TFJSEkajsdE2V94ePnyYtWvXsn79end8Dbd5IjMzkz/+8Y/ccccdJCYmdjhWq9XKli1bMJlM7vrm+hcYGNhmWlfZ7Uq9dCkoKGDLli1YrdZ2923YRvTUOrS+vr5MnjyZ9PT0TtfBPXv2uOt0e3bs2MHmzZsZPHgwRqNnEze0ltbVDjW8l662JDAwsEvtaVfyxVXWCgoKPE6TlZXVatvZWYGBgZ3K565ISkqiT58+rF69GovF0i3HzM7O5rXXXiMmJqbRvW7r/sbFxREZGUl2dnajWCIjI4mLi+tSPC3d3yv5nrcmJiaGtLQ03njjjQ7XwYKCArZt20b//v0b3fPevrbRo0dTVFTUpfe/lsqzzWbr1jpzKenI86MlnW1z9uzZQ2lpabP3gcjIyA49p7tDTk4OO3bsoLi4mHvvvbfddxIRERERERERkSuNh98IeuFFLfX19dTXf7epzgklOZy1m6jxCSTE1PYR5syZw7Jly3j33XeZOXNmpwOurKxk5cqVjdaYLCkp4fHHH29xlKKn3n33XUaMGMHYsWM7fQxPzzFnzhxKSkrIyMigtLSU3NxckpKSWkzjut78/Hz3tqCgIH71q18xd+5c6uvrOx3zsGHDOHjwIP/93//N7NmzCQoK8ijdHXfcwa233gqcX1/2vffe4+2332bw4MGMHz++U7H0tuDgYB5//PELcq633nqLrVu3Mn36dPc5G2773e9+B8DBgwf55z//SUBAAHPmzOHxxx9n+/btjba155tvvmH16tVdXhtv9uzZHV7T1VV2Bw4c2KnO585q2Eb0VHn09fVl2rRpLFu2jICAgB5tNwC++OKLTq/X2DStqx36zW9+497H1ZYsXryYu+++m4kTJ3LNNdd0+L51JV/MZjPjxo0jNzeX7OzsRuc+cOAAQUFBzbYBXHfddR2KsT1JSUmttsc9xdUWr1y5kttuu61bOjIyMzN5/fXXm9X9tp6XrjZl48aNjWLpqXp0Jd/z1sTExDBu3Dh++9vfcv3113e4DgYFBfHwww9fVGuhpqWl8eqrr3bp/a+l8rx3717WrFnj0bNQGutKmzN+/PgW13PeuHFjd4bYrpycHL744gusViv/8z//c0HPLSIiIiIiIiJyKfCgAzgUk+9VjJ56lC9Kz1BVaCHcXoPl3FmK8zayrSaawREJDAnv+WBbEx4ezmuvveb+2263Y7FYCAkJwWAwUF1djcPhIDg4GICKigrsdjsmk8m9DaC6upqKiopm+wF4e3s3Ol51dbU7XXBwMA6Hg+rq6kb7eRrzsmXL3F9sN2S32ykrKyMkJITi4uJO5s6FZbPZqKiocP/t7+9PQEAATqeTsrIy6urq3J95e3sTGhrqzqumaQFMJhMhISHuv6uqqhrlfcNzuJSXlze6b22do6X4/P39MRqNzWLxNOaW9ructVbfXCoqKqiurm6Up8HBwZhMJux2e7P74e/v3+45XecICAigvLzcfd8apnWd19/fH6fT6d4PaFb3e5srvsDAwFbbErvdTklJSZvtkMnUzi9xLmKuNnHu3LkUFRU16mBYtmwZI0aMaHHbE0884d7WXpvt2lZVVYXRaGy1TLrKc1v7Ac3KVdPzXowaPntayxeAuro6SkpK6NOnDw6Ho8VnKDS/3o7Uad3zC6+lfGn6PuRpnvb29aamppKamur+u+m7XsNtDZ8VLm2918G/y27De97SNmj+TGktrxrWj7bKVWvHc3Hdn4tZW8+oS70eiYiIiIiIiIhcCjyYAhpMgWFcf8//kHTyPb58bznPrHmH39/5Y6Y8WkzShLHMnDaMiJ6OtAPS09OZNWuWu9N03bp1jb4wfuKJJ5gwYUKjbW3tN2HChGbHc22fMGECtB3AsQAAIABJREFU6enp7m0N9+uO67jnnntYu3YtaWlp3XLMnvbFF1+QkpLi/rd27VoAioqKmDJlSqPPpkyZQlFRUatpU1JSWLhwYaPjr127ttk+rnO4LFy40ONztBTf2rVrW4zF05hb2u9y1l59W7JkCevWrSM9Pb1RnXGlbViX1q1b59E5XecoLi5m1qxZLaZ1nRdotF9Ldb+3ueJrqy1pKZ+btkNXuvbabNe2J554os0y6cl+0LxcdfczoKe1li9wvk388Y9/7C6TnjwbofN1urN0zzumpXxp2iZ6mqcXm6bltOG29u5b0/a0Ydlt6TnT3jOlrXbck3LV2vEupfa+rZgv9XokIiIiIiIiInIp8GgKaC9vI76hw7nxJw/Sd+zt3G4FMAAxDBmVSFyAGU9+rz9z5kzCwsJYsGABzz77LGFhYR0OOCwsjJdffpnNmzfz1ltvubc1PF5NTQ15eXk4nU7g/GiW4uJiSktLeeqpp7j22muZOnUqubm57lgAbr75Zu66665m+8H5kQxLlizh/vvvp6KigsjISBYtWgTARx99RHh4OMuWLWu038iRIzt8fQ3V1NRw7tw5oqKi8PPz69Kxmvrmm2/YsGEDubm5LF26lEcffZSFCxcyatSodtM+//zzvP7668D5NRxLS0t54oknmDNnDsePH+fMmTPA+S+Rp0yZwp49e3j66ac5dOiQ+xx79uzhpZdeYt68eSxdupTs7GxWrlyJxWJh+fLlhIeHs379ejZu3Mjdd9/N8uXLWb16NW+99RbR0dEsWbLEHcvatWuprq7mvvvu47HHHmPjxo18//vfZ9CgQW2e49VXX3Wn/fnPf05ubi55eXmUl5dTU1Pjvg44PzVqe8dzxbx+/XocDoe7/HliyZIlBAQE8Nlnn7nXy967d6/H6Vvyzjvv8Pnnn7N06VKeeuqpLpXJF198scP1zeWuu+7i5ptvJjs7G4vFwrPPPktycjIAycnJLFu2zL3voUOHWLFihbtutaaiooLNmzdjs9m477778Pf3d6e9/fbbG503IyODV155xb0f0Kjud7QdKi0tZe/evbz66qvMmDGDmpoaj2Jui9PpJC8vj+eee46bbrqpWVsC5/NqyZIlBAcHs2LFCmpraxvl3UcffeT+Ur0tjzzyCJ9++ik//elP3dsyMjIYMWJEp+OHnsmXjrrrrrvabLNd+VdcXMwbb7zBxIkT3Xnoyj9/f393eW5rv4SEhGblKiMjg7/85S8dqvtN2+Ku1tWOaClfGo5OXLJkCcnJyezatavFZyjQ7JnXWp121cvudine89bk5OSwZcsWPvjgA5YtW8bWrVuprq5ut043VFpayoMPPojZbAZg5MiRjepgS/kyevToDr37uNK2x263c+jQIf785z8TGxtLfHx8p9vdkSNHuutHTU1Nq9fWtAPRtc3Vxt5+++3uutXWex00LruutJ48U15//XV3+9zwHCdOnGD37t0elavWjueyYsWKDuVfQ11tczZs2MDXX3/t/nvRokUtpr355puJj493/91d9ahpufrRj37kUdwiIiIiIiIiIlcaD0YAV2G1HOOz1a/zj//dzuf7j3L06FGOHj3E0aNb+L9vruGV5a/yxvptHCwHe13rR0pKSiI+Pp4tW7ZgtVo7FbCvry+TJ08mJSWF5ORkkpOTiYmJ4bXXXiM7O7vNtEajkcGDB1NWVkZYWBgTJ05k8ODB7ikvk5KSGD16NFarlS1btrBv377vrvUohw8fZtOmTRQUFAAQHR3N9OnTmT59OqdPnwZg+vTpjBs3ju3bt7v366wdO3bw1Vdfce+993bLepBNlZaWkpWVhcVi4Xvf+x5bt25ttM5wW+Lj4xk+fDjDhw8nJSWFRYsWceedd7o79VzGjBlDcnIy+fn5bNq0CavVypgxY5gxYwZjxozBarWyadMm8vPzOXbsGLt27cLX15epU6cyY8YM5s+fz913301SUhJGo5Fdu3Zx7NgxKisrOXz4MIcPH6aystKd1mg0kpSURFBQEOfOncNsNrNo0SJSUlIICgoiKiqK+Ph4HA4HmZmZTJ06lVmzZjX6grIls2fPZv78+R7FPHTo0E7djzFjxriv15W3nq7J3Jpjx45x4sSJbimTcXFx7vrWsM4AJCYmcscdd/DnP/+Z5cuXA7g7sQFGjRrlXl/T19eXm2++mejoaAAsFou7jh09epQdO3awZ88ej2IKDAzk6quvZurUqUyfPh2gUVrXeQsKCti+fTvjxo1z19mutENWq5WcnBwOHDjgvi5PY25PXFwcaWlpLbYl0dHRTJ48GV9fX/f5XNfjaoeysrLaPcfo0aNJS0tz38/k5ORuaWO6K19cZef999/HYrGwevVqrr322ha3NZ0ZIScnp80225V/AJGRkaSkpLSbf63t11K58uQHNE01bIu76/nREU3zxaVpXQXcz8b4+Hj3NU+dOpWrr77aXYY6U6evtHveGovFwokTJ8jMzOT73/++x3W6Idd7jqtux8XFNdunab40ffdpeH/baofa43Q6OXfuHIcPHyYoKKhL7W50dLS7rLmuzWazsXr1aiwWi8fHGTVqVJvX1rBNhdafKZs2beLw4cPusrdv3z73tbny3G63N6ofkZGRhIaGcubMGSZMmEBKSgqRkZHtHq+l9r5hveyorrY5kZGRHj0/CgsLG7UFW7du7ZZ61LRcjR492uO0IiIiIiIiIiJXEg9GANuwV51g5+t/4cuQYKyhgfgD1Dmg7ARZNeH4m8MZmlxEUdhgYsbHEOHr0cDiLpkzZ477//Py8pg4cSLXXHMNiYmJraYJCgriV7/6FS+88AJffPEFU6ZM4Ve/+lWr+3/zzTeUlJS4/77xxhuJjIzsngtoxxdffMHmzZtZvHgxu3btorCwkOzsbA4cONDlkXpddccdd3Drrbf2+HkmTZrEpEmTmm0vKSlhx44dACQkJJCQkEBKSgrBwcE8/vjj1NTU8Pbbb/PRRx/xwgsvkJaWhq+vL0OHDiUgIIDCwkJWrlzJ4sWL+dnPfsaQIUM4e/Zsq3HccccdTJo0iQ8//LDHrhWaX+/Bgwc7/OV/T5k9e7Z7RFhTSUlJ3H333UycOJH8/HwWL17MnDlzyMvLa/OY2dnZbN26ld27d7u35ebmujsP25OUlNRm/b0UzZ49m/Hjx/f4ecaPH9/oPIcOHerxc3pqzpw5LFu2jHfffZcxY8awcuVKXnrpJQ4ePNhsm+sabDYbu3fvZseOHZw6dcq9ra11MsePH9/oOdLV/a5UrucqdL5O6553n6CgIB5++GH69u3b26F0u4ZlDWDjxo0sXLiQ2267rUd+KNcWu91ORkaGe6Q1wLhx4zCbzcyZM4d3332XHTt2EBERwX333YfZbCYpKQl/f39WrVpF3759mTRpEpGRkWzcuLHN411sxo8f32ht7pYcOHCAL774otFMJqWlpT0dmoiIiIiIiIiINOBBT60Jb0MskfETuGPR7VyXdjWJALZyyHiZ/+fIaBL71THYdoKVa/7FhJFzCPBt/Ys4k8lEaGgoZWVlhIeHd/jLLafTSVlZGYGBga2mbXgO10jF4OBgd9pHHnmENWvW8Ic//IEVK1YQGhra4nEWL17s7vRqeN4tW7Z0KObO8Pf359SpU9x3333A+WkMjx49ipeXV7M1bzuivr4eu92OxWLBYDAQHByMt7c34eHh1NTUUFVVRUBAQHddRpdUVVVRVVWFt7d3o+kib7jhBndnbFlZGXa7HZPJhNPppLS01D1l7h/+8Aduv/12Pv74Y6666iocDgcJCQmsWrWKuXPn8sILL1BVVcWTTz7ZK9fXUMPraK08dvR49fX1je6v1Wrtkftrs9koKysjNDQUh8MBQHl5ebvp3nvvPQ4cOMDf/vY397Zly5Zx4MCBbo2vOzkcDmpqaqiuriYsLAyTyYS/vz++vr4UFxcTGhqKweDJhPi9p7y8HKPR2K3loLvzxZXWVa4aHq/hNpeSkhLmz5/PSy+95G6zXT8Muli11Rb3VF2Fxs+y7j5eV+r0lXDP21JbW0tVVRVOp5Pw8HC8vb3d0yyXl5cTEhLSyxF2jNPpxGazUVFRgb+/P/7+/l16/7PZbFgslg61JeXl5VRVVXX2EtoUHh7O2rVr3R3trvhCQkIoLy9n2rRp9OnTh1//+te88cYbDBo0CIfDwZAhQ1i+fDkzZszgscce45Zbbmn3eN3lQrY5y5YtY8SIEY3agrlz53b5uC2VKxERERERERERaZkHU0BbcTrOkpvppKaywWaTCa4fTUzOOYwlFdSYAojLzKXQ4aStyf3S0tJYs2YN8+fPJz09vcMBu9a4bCttw3NMmDABOL9WbMO08+bNY/r06cyaNavZmnGdPW93mjdvHtu2bXP/GzNmDPPmzeP555/v0nFtNhs7d+7k5ZdfZuDAgTz//PNERESwYcMG3nvvPdasWdNNV9B1a9asISUlhSlTplBYWNjiPgsXLiQlJYWFCxdSWFjIlClTSElJAeCll15yb/v888/dx/vZz37Gm2++ybhx41i7di0LFy68kJfVoobX0V3Hs9vtje7vhx9+yLp167rl+A2lp6czf/581qxZw7Zt2wDcazRfbk6ePMmGDRtYt24db7zxBmlpaR1uS3rbkiVLur0cdHe+uNK6ylXD4zXcdilrqy3uqboK3f8s667jXQn3vC1ff/0169atc9eliIgI9/P+UmxPi4uL+de//sULL7zAvHnzmDdvXpfe/9LT0zvclvREW9eahvG5ztv0etetW8eSJUs8quedud729Fab051aKlciIiIiIiIiItIyD0cAB9Indidn8qcSnw+JMYDDAdnfcKS4jr6R/gQF1VMU24cQgzemNo7m5+dHVFQUhYWFnVoHLjg4mCeffJKNGzfyxz/+0X3MpUuXMnLkyGbnuP3225k5cyYRERFYrdZGaWNjY3nyyScJDg7mkUce4dNPP2XFihU88MADvPzyy2zevJm33nrLfcz777+fYcOGNZresqcEBwe7R/+4zh8cHExERESXjltfX4/VaqW8vBwfHx/38fr27YvFYqGioqJLx29Jamoqf/zjH3nsscd4/vnnef3118nPzycsLIzly5eTmprK4MGDsdvtvPTSS9x99934+vpy7NgxYmJiWLp0KSEhISxZsoSAgAA+++wz95qRu3bt4vvf/z7z588nJCSEZ599lqeffpr169cTGhrq3nb11VcTFxdHUVERL730Ek8++SSHDx9m6tSpzJ8/v1PXNWfOnBZj7oz58+dTU1PDpk2b3Ne2d+9e5syZw8MPP9zh4xUVFRETE9Po/lZXV1NZWdlOypa9+OKL7rrgsmjRIkaOHInVaqWwsJCoqCj36KXi4mLCwsLc9ai6urrZSJ2ZM2cSFhbGT3/6U/e2zMzMNqdx74yRI0eydOlSnnrqKWpqagCIjY3l5ZdfbjSy3BMOhwOLxUJlZSXR0dH4+fnh5+dHQEAA+fn5OJ3Obo29Na72qmHeTZw40aPRj3fddVen07amu/MlODjYPV17VFRUo+M13ObSsKy5yqnNZuvRKUdbKlfnzp3zOH1bbXFX6mpb8YFnz7KGaV0zKkDL+dzweLGxsZ2u01fCPW+L3W6nsrISh8PhbkddZaIjnYClpaU8+OCDjUbXhoWF8eyzz7bb3rV2f13vVwcPHvQ4DqfTSXV1NaWlpQQFBbnfZzr7/jds2DDuv/9+lixZ0mo73vSZMn78ePfMBC4Nn2VNry0jI6NR2b3mmmt45JFHmsXS2jPF9T7pamN/+ctf4ufnx4MPPuiuH0ajkTvvvNMd38SJEwkJCWnzeC219xkZGR1eDqSn25yG2oq5K/WotXIlIiIiIiIiIiLNedAB7Is5YABjfj6J3ae2s/31PezyAZxOOHMO78TvMej6WBJDYMrPfUgIMOPbgwH7+voyefJkSkpK3F/8BAYGMnXqVIKCgprtP2rUKPf6g03TDhkyhMmTJwMwevRorFYreXl57Z4jLS2NhIQE9zlmzJjh/sI2MDCQe++9t0OdWE2P15KG5+gNQ4YMcU+VPGTIkA7t17dvX37yk59QVFTk/oJx+PDh3HbbbfzkJz8hODiYvn37cuedd+Lt/e9B6cOHD+eqq65yT+85ZswYampqGDx4cKN9Jk2axJgxYwCYOnUqRUVFfPPNNwBtniMlJcWdtqKigocffpjKykrGjx9Pv379ml1H02sbOnRos5iLi4s71QnsybX1Bld5tlgsLX4GkJiYyL333uv+21WeG9ajyMhIYmJiGu3nqpcNR3cnJye3WL5aO0dDrm1N62B0dDRTp07l7Nmz7utoWPd7S3vtRsNtAQEBja7X1V65ptyG8524nqyf3JW0F1LTe97aNmj5uQAwYsSIFvOvpfbUta1hOW1rv5bKlclk4syZM92WB13RUnzg2bOsYdrAwMAW63RLz8bo6Gig5TrtybNR97xrEhMTefDBB5ttDwwMdC+H0db7S0fffS4kT9rxps+UiRMnkpyc3Gg9+ri4OHcZbPruGBgYSHJysnvftLQ0Ro8eTWVlZYeeKQ3b2LbqR8N219PjuSQnJ/fKiPi23kUb1tW2Yr7Y65GIiIiIiIiIyOXCKzc3tz4kJKTRlzTNOYFivnzzFT7ecYgDxQBm4AZ+svg/GJ86kKZfBx07doydO3eSl5fHggULGn1BW1JSwuOPP84NN9zAxIkTu3XEX3Z2Nt9++y1VVVW8//77PPTQQ6Smpnbb8bvihRdewMvLiylTpnR45EZDNpuN3bt3849//IMbbriB2bNne5wuNzeX999/nyNHjjBlypRGaV944QVMJhM/+tGP3NMoS+uysrI4fvx4o21vv/02H3/8MbfccgsrV66kT58+zdI988wzvP3224SHh/PCCy+QlpaGr2/bP5uwWq2kp6fzxBNPUFJSwk9/+lOeeeaZVvdbv349qampze5vd5S/K1VZWRk7duxg69atlJeX81//9V+Eh4cD50drr1q1ipkzZzJ27FgiIyN7Odp/e/fdd9m9ezc/+tGPuOGGG9pcd7OwsJAdO3Z0qO28VPOlqwoLC5utbXvq1Cl2797dKA9a4klbrLp68enKPW+N0+mkpKSEjz76iC+//JK4uDieeOIJ9+cdqb8XC4vFwpEjR/jwww85fvw4ixYtcrclPfn+1xbX+tAN14xuyLVW9TvvvHNB4rnQLqY2p7P1qK1yJSIiIiIiIiJypXI4HNhsNqKjoxv9ID8vL8+zDuD6+jrqrJVU1tRS66xv8qkJs78vfgFmfBpsbasD2GXu3LmMGDGCxYsXd8Nlnrdq1SpWrVpFVFQUH3zwgXvExcVi1apVHDp0iLVr13b6GAUFBcyYMYNnn32Wm266yeN0eXl5bNq0id/+9resXr261S9BDx06xIcfftjp+K4Uy5cvZ/ny5c2233LLLc2mS24tbUxMDB9//DExMTFt7p+fn88tt9xCfn4+jz32GI899liL+509e5bU1FRefPHFK/JL7p60a9cuXn31VaxWa4v5114HQ2/65JNPeOqpp9ptEz3dr6FLOV+64pNPPuGee+5ptG3SpEkete2etsWqqxeXrtzz1tTU1PDZZ5+xbNkypkyZ0uL70MaNG1m4cCFbt27t1ZlAPHXs2DH++te/sn79+lZj7on3v7a0997UHe9mF7OLqc3pbD3ypFyJiIiIiIiIiFxp2uoA9mAKaHDWlJP/v0/y1J/382V20zVixzL9/tu584EJDO/uyDth3rx5zJw5E4PB0OX1cnvCvHnzsNvtXTpGREQEGzZsIDQ0tJuiks6YP38+c+fObba9vdG8DdMaDAaPRkVGRkayadMmnE6n1ryTDktLS2PDhg3ttome7ifn82rbtm2NtnlS9+XSpXt+6Wrvvak73s3EM6pHIiIiIiIiIiIXhgcdwOVYq47wrzcNDJ00k+ikImrPWomeO56k4nTe3T2AmIgwYjsZQE5ODrt37+5k6radPn26R47bHbKzs7t8jI5en9Vq9Wi/oqIiPv30086EJJ3QmTWDW1NcXNzul9ilpaU9VucuZ6WlpR7tl5mZ2ampYC8ET9uMjrQtl0O+dCdP2nZP22LV1UtDV57nTqfTo45Hu93O/v37L+r3GpfKykqP9uvJ97/WtJd/3fFudjG6FNqc9vLe03IlIiIiIiIiIiLnedABbMfpKOFUlj9J949jaP88HCeKiJw+jdEVfcjP/wqjo5RCC4QGNk4ZHh5OXFwccH79saamTZuG0Wi8JNa0uxyYzWaSk5O555576N+/f4v3JDU1lZCQEAwGQy9EKF0VHBzML3/5y3bvr+pcx/Xt25cf/OAH7ikVmjKZTNx9991cddVVV1T+Kl86riNtsfLs8hcfH8+cOXMYMmRIi2Whf//+/Od//ifh4eGXRHkwm82MGTOGwMBATCaT3v8uApdDm+NJuRIRERERERERudLU1dW1+pkHawCXUFGwl1emf0jMM3fTz3AKr5xTVM68jykh2Wx6bB15cSMYOm8uNzUY3JWbm4vFYiEhIaF7r0ZERERERERERERERERE5Arn7e1NaGhoZ9YA9sXgE8PA66up8XJg8rWBXxmH9p7j+uHfUlAUgU98FFFNZvZMSEi4aEcRiIiIiIiIiIiIiIiIiIhcjjwYAVxHndNBTWkFdf5B+Hg7KD6yha1vPs3/fDGAtF8+wszpNzC6vx+mpgf38urp+EVERERERERERERERERErlj19fXu/8/Ly/OkA7g5W0UBhdn7OFIQRMyw4fSPCSesae+viIiIiIiIiIiIiIiIiIhcMB5OAW3HXl3I0Y0fUDJgCv0TY4moyufU14c4WginCQajH2H9/Ho+YhERERERERERERERERERaZUHHcBWbFXZ7PjTO5TPvhpDmAHryZ389YONFBqgNjMY7/pgBvZLILhBKovFgsVi6bHARS4Gfn5+hIeH43Q6W93H29sbb2/vCxgVnDp1CrPZTERERKv7GAyGCzpNe2VlJbm5uQwcOBCjseWmR+2GiIiIiIiIiIiIiMjF6WLtE7mS1dbW8u233xIdHU1gYKB7uwcdwDbqHOXkfzuWpOgIYpyHyDxTwLYRT7H5V/DR/enUHDxK1i0JpBj+nSonJ4cjR460WQhELmU+Pj4MHDiQuLg4LBZLo/nVm+5nNptb/by72e12Pv30U/r27cvNN9/c4j5eXl74+/vj5eV1QeJyOp3k5uby7rvvsmDBAoKDg1vcT+2GiIiIiIiIiIiIiMjFp6N9InV1dRc4witPXV0dFouFd999l9tuu43k5GT3Zx50ADeWczqTvBNfk9T//+BjgMj+5ZzxLaGwGIhqvG9lZSXffvttV+MXuSiNHj2aIUOGeLSvw+GgpqamhyMCm83Gzp07KSgooG/fvu3uX1NT06H1vzsrOzubL7/80qN91W6IiIiIiIiIiIiIiFxcOtInYrPZKC0t7eGIpKSkhP3792O1Wpt95kEHcDD+gcP4P/ft5tW/r+BIdhUxA67jP+4Mwy/7H3xRHUxAUD9uamFAX11dHQaDgR/+8If4+WmNYLm8hISEYDKZPN7/Qo20ramp8XgEbX19vUdx/f73v2f//v3Nts+cOZNZs2a1m95ut2Oz2TyKSe2GiIiIiIiIiIiIiEjn2e32bp1pMz09HS8vL4/7ROrr63E6nZjN5gu6FOWVqKampsV+Hg86gM34+MWS/KOJjA0+QlS8P/2GXMeEAUGYcxIYdfNVhMQnEOvbcmqj0UhSUlKrU76KXKo87dDsrJycHHx9fdtcx/dC2bt3L5s2HQUGNNh6iGuuuaZHzqd2Q0RERERERERERESkc6qrqzEYDJjN5i4dp7a2lqysrE514np5eWE0GrUecA8yGAytfuZBB7ATR52V/FID102ay8TIUAJsBeTt/ZzPLRCbmMCA2GiCujFgkSuZ0+mkpKSE7OxsAgICMBgMhIWF9XZYQAKQCuR993c22dnZfPzxx+49rr/+eiIjI3sjOBERERERERERERER+Y6vry+BgYFdGglcU1PDmTNnqK6u7sbI5ELwoAO4BmvFUf71uwWc+sGLjLtpBAl5/+LPv13K33MgZNLT3P1/buX270Xh086RqqqqqK2tJTQ0tNlnTqeT0tJSgoKCuvyLhIuN69pcC16bTKYW88ATNpuNyspKwsLCWu3Zby2fbTYb5eXl7r8DAgIICAjoVBzSM5xOJxaLhb1797rnyLfZbKSmpmIymS6CqRJy8fb+K+Hh4O0dymeffcTmze9RUQHh4bB8+avccsutKlciIiIiIiIiIiIiIr3M6XR2qfO2temFLxb19fXY7XaMRmObo2GvRB6Mu7bidJSQmzmJhH7RxHOIkzlFfDjyv3jz7//FzNIiqvYcItODk61bt44lS5a0+FlxcTGzZs0iPT29Y1dwCXBd24QJE5gwYUKreeCJ9PR0Zs2aRXFxcav7tJbP6enp7hgmTJjAunXrOh2H9Izi4mLS09MbTS/d0rbeFBEBGzfCvn0vsm/ffF588d/bNm5conIlIiIiIiIiIiIiIiI9zmazkZ6e3maf2ZXKgxHA9VBfh6PWDx+DgaKz35B78ghRA35Iv37QP/og+fWF5JfC8HZmqa2srKSkpKTFz5xOJwUFBVit1k5cxsUrIyODV155hQULFuDv7w+cX9v1gQce4He/+12HpvbdsGEDu3bt4qmnnmq2NmppaSm/+c1vKCsrIzMzk8TExBbTLl++3L3t66+/5ve//z2PPvpoF65QuktOTg7Z2dnNOnrr6uqorKwkIyOD5OTkXp8O2mAIo1+/39OvXwbQh4iIJVRUPM9vfgMHDpQwaFBlt58zJyeHPXv28IMf/MBdj3rDV199RUlJCRMmTOi1GERERERERERERERE5PwIYJvNhtFoxMfHh9ra2gtyXrvdzqFDh0hISOj1PpvWeDAC2B+zbzxU5UekAAAgAElEQVTfn2Yga+f7vPnmPvadjuCmURGYC46T6eVDeUAQYR50JQMcP36cV155BYvF0mjb6tWrG227XBQUFLB9+3a+973vMW3aNKZNm0Z8fDyffPJJhzu7s7KyOHPmDDfffDO+vr6NPjMajSQlJTFs2LAW12B1pXXFMG3aNNLS0oiPj+/S9Un3yMnJ4eTJk5SWlrb4eV1dHefOnSM7O5uioqILHF1TDuAYEA7AkCEmHn30YUaNCqTJ7xK6jcViISsrC4fD0TMnaEVRUVGj0deBgYEXbWMuIiIiIiIiIiIiInIlMhqNeHt70OXZTZxOJ+fOncPpdF60U0970G0bgG/AYG6al8yev6RTUtaHwSkTmXJdML7fWPAadC3RgwczMMizEx4/fpxVq1YxY8YMAgMDgfOdk6tWrWq2r9VqZffu3e7Ol8jISK6//nr359nZ2WRnZ2M2m7nhhhvcnaKFhYXs378fgOuvv97dIerp8RpKTEwkMTGxzbT79+8nODi42ajbztq/fz+FhYUALV7bZ5991mgbQFBQEA8//DAAy5Yt48CBA+2eZ/z48d0Sr3Se0+mkpKSE7OzsVjt/G8rJyQHAYDD0WkekzVbJJ58sp0+fp4Es4DhjxiwA/szHH/dKSD2mqKiI7du3c/XVV2M2mxk0aFBvhyQiIiIiIiIiIiIiIh6yWq2UlZW5/w4MDHT3T8L5GXZdfX8Gg4Hw8HB3p257aSsrKwkKCsJsNrv7e5xOJ3C+f683B5R5Nm7Xxx+G/ZgFv56GtbYObx9f/Lz98LlqBvcO8MLgY8LTSVlNJhNhYWGUlpYSHh6Ow+HAarXSp0+fRh1gNpuNb7/9lsWLF7tHPI4dO5bf//73hIWFUVlZyXvvvcef/vQnIiIi+NOf/kRiYiIOh4Pt27fz61//GoD//u//5pZbbiEgIIDy8nKWLFnCuXPn2jyeS3l5OY888ggLFy5sM5ZXX32V4cOH89BDD3mYCy1zOp2UlpaycuVKduzYAdDo2uD8tM1Llizh/fffbzYKuD02m8197QABAQEEBAR0KWbpPKfTicViYe/evR1a3zcnJwebzUZqaiomkwkvL68ejLIpAyUlAdx5J8Bz+PubvytDiwADENlrUzTb7Xbsdrv7b19fX4zG801cXV1do8XqDQYDfn5+HqWtr6+nqqoKf39/6urqcDqd7rQ1NTXuxtzLyws/Pz+8vb2x2+04nU7MZrP7vCaTCZPJ5I7FbDa7zyEiIiIiIiIiIiIi0tMcDke7M236+PhctKNaO8rhcFBUVMTXX3/t7ksZOHAggwYNwsfHB7vdTlZWFsXFxXh5eWEymUhNTSUgIACDwUB5eTn79+9vltblyJEjOJ1OBg0aRFVVFV999ZV7Guo+ffpw7bXX9kI/znme9T44ayD/f1n91J/5aHclQTf8kJ89dQ/T8tay5MMAYlPH8J8/HkGUB4dKS0tj6dKl3HPPPSxdupQjR46wb98+/va3vzF79mz3funp6Tz99NOsWbOGPn36ALBr1y5mzZrFe++9xzPPPEN8fDzbtm2juLi42fG2bdsGwFNPPcXZs2d54IEHiIiIYMOGDe4Om9aO5/LAAw94FMvzzz+Pj4+PR1nZluLiYn7yk5/w0EMP8dxzz7m3ua7NlX+vvvoqERERHT5+enp6o7VLH3jgAfc1yoVXXFzMvn37OtT52zBteno6Y8aM6fAPAbpmAHDPd///d+bNm9KsDAUFeTgdQDfbs2cP6enp7r9nzJjB4MGDAaiqquKtt95yTzOfmJjIzJkzPU775ptvMmvWLAoKCigoKHCn3bhxo3vWgMDAQO644w6CgoLYs2cPBQUFTJ482X3etLQ0xo4d645l8uTJ7nOIiIiIiIiIiIiIiPS0kydPcvz48Tb3GTlyJFFRnvT4XfxcS29OnDiRgIAAvLy8yMzM5NChQwwbNoydO3cyZMgQUlJSMJvNWK1Wtm/fzrBhw4iKiiIiIqLFtMnJyQCMHj2a/v37U1hYyN69e0lJSSE0NBSj0UhBQUEv9eOc50EHsBVrVQ7pr3+GYcStTIg+jZ+xgiovM/WDR3Nt3SYs56LJKh1BlAcjmX19fYmMjKSwsBCr1UplZSXV1dXExMQ0+kWB1WolMzOTZ555xp0xrs4Xp9PJL37xC7Zs2cJf/vIXHnzwQZ555hmGDRtGbGwsPj4+PPfcczz33HPcf//9BH+3MGlFRQVLly51D9dueLySkhLi4+OJjY1tFKsnsXRXRXA6nRQUFODv7++Ow9vb251XrphiYmI6dfxhw4bx6KOPuv/++uuvWb58OY899ljXg5cOCw4O5vrrr8fX19f96w/XL1Gacv3qxGw2u7cZDAZCQkJwOBzuHzV0h+XLl7unUHfJyMgAhgE+3/0DMLJ582ZOnjzZaN9Zs2Yxa9asbovHE9u2baOuro7p06e7tx07dozq6mrCw8NJT09n7Nix7h9qlJeX8/777zNlyhT8/f1JSkoiPDy8WVqTyYSvry+TJ08mOjqa06dPU11dTXV1NZs2baJfv37uhr62tpaNGzeSlpaGzWZzr1nsOm9eXh7btm1j7Nix3HzzzURHR1/QPBIRERERERERERGRK1t0dDR2u53MzMxmn7n6IVz9da6RrJcy12jnsLAwHA4H9fX17j4VPz8/7HY7AQEB+Pv743Q68fHxYdiwYURGRuLj40NpaSmZmZkYDAa8vLwoLy8nKCgIf39/vLy8MJvNeHl5UVNTg8Vi4ciRI/j4+ODt7U1NTQ12u909c2h39uN4wqMO4FrbWQ5+aiNkUQqJ8WbqTmdR7m2APgPob7ZxqtZCWQcGMQYGBnL//fdz8OBBgEYj8RoFZzQydOhQ93zaV199tXt+7dTUVGpqati+fTt/+tOfuPPOOwkKCiI6OhovLy+KiopYu3Yts2bNYvDgwRw/fpwNGzYQFxdHXFwccL4zNTc316OY24rlUhEdHc20adPcf3/99dfs27evFyO6srk68xsO/29t6gWDwUBsbCxGo5G6urpGn7mmNe4uAwYMYNu2bezYcRS45rutyZwf/dvQ1WRlFZOVVQXYgAxmzpzeK78MysnJadQZC7Bv3z78/f0xmUycPHmSKVOmuH8MUlhYiMPhcP/oxGKxkJ+f7057/Phx/P396devH0ajkcGDBzca2exwODh+/DjDhg1j6NChwPkfmGzatIlrr70WOD+/f79+/bjqqqswm83k5eWRk5ODj48PQ4YM6fE8ERERERERERERERFpKCgoiP79++N0Ojl58qS7UzI4OJghQ4YwcOBA6uvrGy2ZeKnz8vLCaDRitVqpr6+nrq7OvQ1w9xO4+meioqLw8fGhsLCQgoICQkJC8PHxwcvLC7vd3igt4F460tvbmz59+rgHooWFheHj4+PuaL7QPOgA9gK8MXjVUldfh7uvqc4JJWfItZuo8QkkxOT5SYOCgnjooYeYO3cuI0aMYPbs2eTl5bW434MPPkjfvn2B8502rt7z/fv3069fPyZPnszLL79MbGwsY8eOpaKiAovFwr333svixYvZtm0bXl5eZGVl8cYbb7B161b38TZu3Nho2tf2Ym4tFpGuaFjxW2sEnE6nu444HI4eXTzcNRV7VdU/OHCgDxBPy03Ftd/914LZnMMNN4Rw//33k5qa2iNxdafIyEgiIyPh/2fvzePsuKp739/eVWfseVB3a7IGSy3LmmzZ2LIsBxsLT0BCbOMHLwQwhA88wHG45AIhN3ncGyAJ+OYTLpBAhneBDySQ2JCQQMwlsWPwAB4kbMuDBgvJbllj01Kr+3Sfc6pqvz+q1q6969TpPj1I3bLXl4/R6Zr2tNZea88ADh06hF/84hcYGBjQ92nF/Uzo7u7Gtm3bZvwdhmEYhmEYhmEYhmEYhmEYhpktWlpasGbNGpTLZRw7dgy5XA4rVqzAunXr4Ps+yuXyWV+tOl+gHYNbWlpw5MgRnDp1Su/yKYSAUgpDQ0Op72YyGaxfvx7ZbBZKKZTLZQwPDyMIgllfyNcIDQwAtyGbX4PX3Pg8fvLLFzFy/DQ6KyWcPjqA4y/fix+P92FV9wr0d07+pZovt7WhWCym3qMBrqGhIT36/tBDD+Guu+7Cd77zHXz5y1/GihUr8O53vxsf+9jH8J73vAef/vSnsWvXLuzYsQOf/exn8alPfQof/ehHUSqVsH79+prvnTp1yooLABw7dkxfo7NZJ4vL+Pg4MpkMmpqaGkrH+Pg4urq6IKW0nqXZAePj4zoeQ0ND6OjosLb+nQ7FYhH5fN5Kn5luZn7iuq6eVfLYY4+hWq1CSone3t4zenj4bbfdhu7ubrz3vR/G0NAbEASdSK8uKshmX8KqVbvw13/9nXNmW2PP81Aul1EoFHD//fdj0aJFeMc73qHvf+Mb35jD2DEMwzAMwzAMwzAMwzAMwzDMmYO2e37iiSfQ09ODdevWIQgClEqlORmsnCmVSgXj4+N6XA8IB2Qdx4GUUt+jHVZpQDebzcLzPH2/UqngqaeewoYNG+C6rnWsZBAEGBsb09+ndz3Pg5QS2WwW5XIZY2Nj8DwPJ06cwJ49e3DllVfOeIxvOjQwAAxkmzuw+X1fwtE/vwv/8P1H8MiRKoKv3Ye/8C/H2+56M9583Tp0TSPwz3zmM3VX0G7duhVf+cpX8L73vQ+Dg4MAgC1btuCee+5Bd3c3PvOZz+Cv//qvcfXVV6Orqwtf+cpX0N/fj0svvRSLFy/G1VdfDQD4oz/6I7z+9a9HNput+d74+Diy2ayOC32PGBwcxOWXXz5pXO644w6sW7cOH/zgB6ecDpPu7m7cc889+MQnPoHf//3fBwArbY8++ug0cjnkXe96l5UvAPCOd7wDn/nMZ6b9TebM09/fj46ODjzxxBO49tprsWPHDnR0dKCrq+uMHx6+detW3H3313Hbbbfj+PErAZyf8tQT2LpV4stfrpXn+cyBAwfwox/9CG9/+9vnOioMwzAMwzAMwzAMwzAMwzAMMyesX78exWIRnudhbGzsnBz8BYDHHnsMUkor/ps3b8by5ctx9OhRfP/739eDv8uXL8eGDRuQzWaxdetWPP300xgcHIRSCtlsFpdccgl6enrgeR5efPFF/OAHP9Dvep6Hvr4+5HI5/e7Q0BCWL1+Oiy++GD/+8Y9RLpehlEJXVxeuvPJKdHR0oFKp1D0C9EzR0ACwkC5ybWtxxW13YtFVb8dvjAGAA6APqy9dicVNWTgNfOfmm2/G9u3b9d9dXfGwcUdHB770pS9h/fr1AMLzUfv7+/HJT35Sb8fa29uLvr4+/e7NN9+MDRs26Gfz+Tzy+Ty2bduGz33ucwCASy+9VJ/7mfwehdPR0YF8Pq+/R9x1110NxeXd7363DiPJZO+aOI6Dvr4+fOADH8Att9xivU/xM/Ov0XwGwv3bzXwBgNWrV1tlwMw/BgYGUK1WsX79euzatQtDQ0MYHR3FsWPHzvjh4fl8HmvXrsGXv/w5fOpTX8XOnU8jPhMYAH6Mm29ehQ984LZUeZ5txsbG8N3vftfaW79QKOCGG27Aa1/7Wuzduxff/OY39b1Vq1bh/PPPRz6fxw033IB7771XH1rf1taG7du3I5/Pp7576NAhLFq0CIsXL9bvbt261Qr313/917F79259jnYmk8ENN9yAxYsX4+WXX66bjlKphHvvvReXXXaZPo+cYRiGYRiGYRiGYRiGYRiGYc42uVxOb1d8Lg7+ZrNZXHzxxXq1r0lHRwccx0F3dzc2btyIfD4PIQRaWlpQLBYxPj6OXC6HlStXYvny5fobXV1dOi+S7wLh+IAQAvl8HitXrkSxWNS7Ha9du1Z/J5/Po729HdVqdU621G5oABiQAIroXbsFvWunH1h/f3/de/l8Htdee+2k15LfS/tmb28v3vCGNzQUBnHPPfdg37591rXrrrsOV1555aTvTnbm6WTpaPR7E+VfI8/Vyxdm/lIoFJDL5TAyMoJ8Pg/HcVAoFFAoFDA6OgrXdc9opUyyOzg4iK997QE89NDTAPoB7MDNN6/C7be/6ayc+dvV1ZV6nm4ul4PjOFi6dCmq1aqVF+eff74+53fNmjUYHh7W2z90d3dj9erVAJD6bl9fH5YvX67PQhgeHkYul8Py5cv1Ie6rV69GqVRCoVDQcVmzZo31nAldcxwHPT09c7LlA8MwDMMwDMMwDMMwDMMwDMOY0OrWcxHHcdDb24tMJlNz7CoQrtjN5/Po6+uzjtT0fV+vyO3s7ITjONbiM8/zEARB6rsA9IA5vRsEQWpcfN/XC9PONhMMAJ/CsX0H8dILh3Fiwk90Y+H5S7FsVQ/O5dNk9+3bp1fyER/96EfPyuAWw9SjWCxCSokXXngBGzZsQCaTQbFYREtLC44ePXrW4nHbbbdBCIFS6Z/x7LO/wJYtAh/4wG1nTT8WLFgw6SSKlStXYuXKlan3crlc6gDyVN+lAWVi06ZNdb830bWJ4sIwDMMwDMMwDMMwDMMwDMMwTOM0MshaqVTq3vN9f8JVulN5d64GfJNMMAB8EDu/8yX8zZ9+Gz8KJPItnShmJdyaAfSr8KY7fgO33/G6c3oA+GMf+9hcR4FhavjFL36hfz/zzDMQQuDw4cM4fPiw3mbgbG3L8Ja3vAVdXV34wz/8Q/zVX92D3t7esxIuwzAMwzAMwzAMwzAMwzAMwzBTgwYizWNRp0qlUjknt4ZmJhwA7kLbglYsWArkh7qw/ff+Ae+5sgf9ncnn8ii2NKHpTMaSYV7l0FbMtN0wAAghkMvlMDY2dtbisXXrVtx9993o7u4+a2EyDMMwDMMwDMMwDMMwDMMwDDM19uzZg5deemlGA7h0PjBz7jHhAPCa7e/C+1dejRtPjmF4zxfxz18cQ9PGW/DaG2/Bdem7pTIMMwM6OjqwZcsW60BxINzHvr29HZ7n6a0ElFIYGxs7q4eH0373DMMwDMMwDMMwDMMwDMMwDMPMTx566CHs3r0bo6Ojs/K92foOc/aYYAA4j46l69CxdB0uHD+NgZaXUS2MYLC8F8/9+99iT9elePONa9FTzCJb5wudnZ1YsmQJAPAMAeYVh+/7qYeKpzEyMoI9e/Y09KwQAmNjY9YAMACcOHEClUplwgPZPc/TB5c3wsDAAE6ePNnw89PlxImJTxI34XqDYRiGYRiGYRiGYRiGYRiGYaZPa2srVqxYMavfPO+88xp+tlQqYf/+/chkMjVjHczsMTIyUvfeBAPAhAdID277Bqy+sIK2gzux/6Vn8PTQMrzeW4N6Q1EtLS244IILsHIlLxVmXplIKZHN1pv+EHPs2DG88MILePLJJ89CrEImO2Tc8zw8//zz2LlzJ44fP35W4tTIDCGuNxiGYRiGYRiGYRiGYRiGYRhmZmzevPmMfHe+jom8mvE8L3Xh4AQDwFWUR0oojZ7EqVMv4L4v/h6+/eQQmq6+Azff/mf4yPqJA1yxYgVyudwMo80w85/J9s9/8skn8ZOf/OQsxSZECDFhRVwqlXD33XdPODvkTNDc3DzhbB+uNxiGYRiGYRiGYRiGYRiGYRhm/jIfx0Re7RQKBbiuPeQrDh06pNra2lK2jd2F+7/4Nfzdlx7AzvYNuO1Tv4vtK9uwtL0FxaYWNE0+yM/LuplXDRNVeOPj43OylXEul0M+n0+9FwQBRkdHJ9xO+kwgpURTU9OEW2dzvcEwDMMwDMMwDMMwDMMwDMMw85f5OCbyaqdYLCKTyQAADh8+PNkK4JP45eH9ODB4Ev941yk83JJFseaNjbjylutw4y2bkdy0dbJZAAzzaiCfz9cdiJ0rpJRoaWmZ62ikwvUGwzAMwzAMwzAMwzAMwzAMw5ybzMcxkVcjEwwA9+H8K9+It3x0BS6Z8BPLsaSnBYVZjhjDMAzDMAzDMAzDMAzDMAzDMAzDMAwzNSbYApphGIZhGIZhGIZhGIZhGIZhGIZhGIY5Vzh8+DDqH8TJMAzDMAzDMAzDMAzDMAzDMAzDMAzDnFPwADDDMAzDMAzDMAzDMAzDMAzDMAzDMMwrBB4AZhiGYRiGYRiGYRiGYRiGYRiGYRiGeYUgT548iWq1OtfxYBiGYRiGYRiGYRiGYRiGYRiGYRiGYWaIe+DAASil4LruXMeFYRiGYRiGYRiGYRiGYRiGYRiGYRiGmSbHjx+H++KLL+L06dNzHReGYRiGYRiGYRiGYRiGYRiGYRiGYRhmBgwNDUHs27dP9fX1zXVcGIZhGIZhGIZhGIZhGIZhGIZhGIZhmBlw5MgRSKXUXMeDYRiGYRiGYRiGYRiGYRiGYRiGYRiGmSFKKbie58HzvLmOC8MwDMMwDMMwDMMwDMMwDMMwDMMwDDMDPM+DO9eRYBiGYRiGYRiGYRiGYRiGYV45jIyMYGRkZK6jwZwBurq6kMvlEAQBfN/H4OAggiCY62idkziOg56eHgDhar3x8XGcPHlyjmPFnMvk83l0dXXB930A86subm1tRUtLi47b0NAQyuXyHMdqapwr9V8+n4frujwAzDAMwzAMwzAMwzAMwzAMw8weAwMD2LNnDzKZzFxHhZllrrrqKjQ3N6NcLqNSqWDHjh0YGRmZl4Mg8xnXddHR0YHrrrsOSil4noehoSH89Kc/hed54KM7mamSzWaxYsUKLF26FCMjI1BKzau6eP369eju7kapVAIA7N69G8ePH4frnjvDlGn1n+/7kFLOddQsFi1ahFWrVvEAMMMwDMMwDMMwDMMwDMMwDDO7dHV1YfPmzXMdDWaWaW9vr7l28OBBnDp1ag5ic+6yYsUKXHPNNchms9YqyGq1it27d6Narc5h7JhzkcsvvxyrV6+uuT5f6uLm5uaaa8uXL8eqVavmIDbTI63+W79+vV7JP1/I5XIYGxvjAWCGYRiGYRiGYRiGYRiGYRhmdnEcB4VCYa6jwcwyjuPoLVwJz/Owdu1abNq0SV/bvXt3zXbGa9asSR1AeTVSKBSQzWYhhKi5V61WsW3bNixZsmQOYsacq7S2tqau9J0vdXHaSt9MJjMv4tYoafVfNpudd2lwXfeVMgA8ivHTA3jkay+h64aNWLKqB51zHSWGYRiGYRiGYRiGYRiGYRiGeZWwYMECXHjhhfrv4eFh9PX1oa+vD9VqFXv27EF/fz96e3trBlAaYWBgAPl8Ht3d3an3q9UqDh48CM/zUu93d3fXfXe6nD59GkePHsWyZctw9OhR5PN55HK5mmtp4XqeN+H5p0uXLsXatWtnNb7MK5tz7Txd5sxjDABXUBo6ipeffwYHTgMebdlfaEOurx9XrGxHPuPMQpAevMooDu/aB3/RSrR3dqA9a9weP4aBwyUMV4pYvqYHeQAT755dQnlkD+7/4oPoP78PTa+KAeAAwDiO7X4GLx4exIlx41b3Kqw6byFW9TTF1069iGOVPMazPTiv7WzHlWEYhmEYhmEYhmEYhmEYhnm10dfXhzVr1uDQoUOQUmJ4eBhCCEgp0dHRMaVvDQwMwHVdOI6T+q7nedi3bx/Gx8dT3gaWLFlS993pMDIygoGBAezfvx/ZbBb79+9Hc3MzmpqarGuLFi2a9qD3q419+/ZheHh4wu2Kd+zYgdbWVrS2tuKZZ57BFVdcgXw+fxZjycw+HrzKaRzetRMHh1rRuuw8LFvVA2soq3ISQ788if0vO1i1fiGash5GBg7j5HAFzvI1WJgHXBpI9EqojB7Drn3AopU96Oxw4Q0dxcvPPY8DI71YftEKLOxpQVNNPKIx0j17cKC4FhuXd6GnJXc2MuCMYQwAj+LY7vvwnd//KP73oVZUlYQjACzaiJ6bPoK733fxLA0Al1E+/QLu++yfoPTWj+DS127Ba8wB4JOP4/5/OYifH1+G3/6jm7AYkw0AvxoJABzH49/4DL5x7xN4+GQBOcqkbR/Ch97+JtzR0wQV+KiMDmJkxz/ix6f7MbT0TXjvxXMZb4ZhGIZhGIZhGIZhGIZhGObVwokTJ/DQQw8hn89j7969qFar6O7uxhVXXAGlVOo7lUoFQRBY13zfx5EjR1Aul3HJJZcgl8ulbp9cj4GBgYbf9X1fn8GbyWTgOPa4SKVSwYEDB7Bv3z4A4aAkAGvLa7q2aNGihuP4aufuu+/Gz3/+c3zrW9+q+8xnP/tZXHTRRdi0aRM+/OEP4/7778fChQvPYiyZ2aeM8uk9+I8//SD+v50X4Px33o73fPhGbCsa21mP7sXzjzyG//mtIj7xF2/Bmq7T2Hvf9/DYkydQ/O0/wlsWGwPA5WM4/cIP8Kd/DLz1Izfh6ivacOr5+3DPJ/4b/uaF6/CuL/8Obr1+A9Yk90cOTuHIsz/Etz71p/jKyk/jr/6fa3Dj+gVnKxPOCIkktqCpYytu/71P45rzO7CkAMDJwMm3oKs5m/oBZi45D5fdfC3e8IZb8DqSw1wzmovhfuOVkRPY+ZW34M++dwCli38bv3b7m+YuqgzDMAzDMAzDMAzDMAzDMMyrjnw+j+3bt6NQKOCZZ57B8PAwisUiSqVS6iDw008/jePHj1vXKpUKAGBwcBCPPPLItFZ+Nvru4OCgHsDdvHkzenp6auJ3+PDhhsLcs2cPRkZGJlzVyjCMC6Afl102ip2DT+Or312Jbb+xfha/34J8/ny8/vWHMHiqhBcPAWuWJR4Zfgljg4dwCP3wXwmn56JmAFhCyhxaunqxoLcLC2vXQDPzChe5pjZ09CzEwj77zqmDT2DXvV/Ad8T/jQv6vw6/L/3sA4ZhGIZhGIZhGIZhGIZhGIY5UwghUCgUsHfvXgwMDKBSqeCBBx6A53lYs2ZNzbbM1Wq17lbOQRDg9OnTeOKJJ3DhhRdOaUvnIAhQqVRQKBQgpYTv+xgaGsLu3but58bHx3X4zz77LCqVCpYsWaLvr1ixAkEQ4NChQ5OGuXTpUlxwwQUoFAoYHx+vu+qZYV7d+AAGkFv361g3MoKWp76Fb276FHVEdHMAACAASURBVN7cDzTNytrUEkT2BApb3gF/10s41dqJoWWrYdYeR54fwuDB01h/43J8/+Bs7IY890xxGPsI9j34GHY8+Az262srsW7bZrxm2yr0BRVg+Dnc/2gFwj8BF8N44oUebH/nFVjekk/ZU3v64XZtugGXbVyDTYuTz47h5MBB7H3kSWDbRpz+z8fw4sGXcQRAptCM/u3vxOXLW9AzYWQCAMPYe/+jOFnMoppzMXjvg9gDoAqgb902bHzNNmzumSi9J3G4bpwdVErH8Ny/fRePvzSK4+OtWLBsLS698bVY2zqMgw/8G3Y+dxD7h/PINS3FZb9+I9b1FO2zkifBLbSic/nFeE37G9Gk/g9eLDb+LsMwDMMwDMMwDMMwDMMwDMPMJidOnEChUMCKFStQrVaxZ88euK6L5cuXo7u7u+HvBEGA48eP44UXXpjyuwDguq4eiB0fH8eRI0fqPnvy5EkcOHAAIyMjcF0Xy5YtQ6lUQrlcbiisUqmE4eFhtLS08ODvNHjwwQfx4IMP6r/37duHiy66aNLnbr31VqxateqsxJGZDRSAU0D7Gmw6bxRN+5/E/V+7H+t+/wqszs5kbJHwADkOLPgVLHzhXzF8xMdTR1bjtbSwcmQvnj98GvtOL8AlG36J7KFXxsG0iQHgKqqV4zjws/vQ9FILns8BmeYudCxbi/ULx3Hkqfvw8A9/hocfO4IhOoH51AEcHh3H6WIW12/sQvupn+O+Hx7CePU0+hZk8OyhKjZXfSyxwgkAnMJLz/wMnncSg83GraGd2HXQx2hxGcJR/5N4ccdTePLBR7Fj5x78AgrAONxjRbhOHgu7umAfwzyOkwNP45FvfBkHTrwVLc8+g6FjR3HUL0GoCp45dTHa3rYRTavTDnm247f3vu/g8VIGp3uXo3nnTuwB4JWPIftigBPl87DszWnpLWNzdRWCHc9hT5049xTbIV56AP/4L/8HL466KMtuLBzLoefyLVh68qf49/v+HY8/dwwjTifyLafQfdV2rOhAygDwKI4f3IVf3n8vZDRVoWnJOqxY0oslPaux9vo7sRbAzqeyeLEyqSwwDMMwDMMwDMMwDMMwDMMwzKwwPDxcM+jZ19eHjRs3olQqYWRkBEePHkVrayt6e3vh+/6Uvj82NgbP82rO6J1tTpw4gZGRESxcuBCO42B0dBRjY2MNx3F4eBh9fX2TP8xY7NixAw8++CB27typr506daqh57q6ugCAB4HPOZqxeP0mLG318PgX/xnff+Y83LZxCVbPyrddAMuwtn8Mh/0jePL5U3htXzjQeeqFn2FgXOJU71osw0OvkA2gawaASxg/vQv/9uefwPeUhCOA1lVbcOk7/wCfvm4fvvdnf4f9Hdtx1V2fh95+e9fX8Wd/+SS+eVcJff/7N7FVAfD24qi8FOu2vgV/e21PMkyEA7sv4ZFv/zkOjmWRMQfTgzLG2rfikhsuBVQVqOzA9/74JxhZcyFe//kPYh18AIdx3+f+Fi8/2YyH196Ea2pKo4Tx0/vxb3++B+/7iw/g9msvwPLSS/jls/fiv97+99h1STN6V2yqPeS5hqN4/sfjGLl4Cz7x7W/j4wByx/4D3/rCw3j4n76HHTfdjquS6X1dK1D5Cb44QZz/s+lCrH76e7in+Rb8v7/1K7hpcwskFAYHSjj96N/jR5VNWH/bHfidG5ehqTCKY0ea0J56Jv1RPP/jH+Dh7/0Tvh7l4cq3/A+859brcetFfGYzwzAMwzAMwzAMwzAMwzAMc/bJZDI4fPgwDh06VDNA6/s+fN/H5s2b8dOf/hSZTAa5XA6lUqnh7+fzeWzevBkLFy5EtVqd7ehbuK6LRYsWYdu2bVBKYfXq1ahWq9i3b9+k7y5ZsgTr1q2D4zh1zzxm0vnsZz+Liy66CN/+9rf1tbe+9a2pz61atQqf//zn9bX3v//9GBwcxMc//vGzEldmFmnux4qLhvG2Wx7Ae+7+GTY1FbFs6ex9fuWWm1B6+hh273kWpW2XI49xPPvwXsi2NdiwZSWw/6HZC2yOSQyBtqCpYytu/71P45rzO7CkAEg3i6wr0PbcE3h09a9izcatePMa45U1v4LLLj4B7DqCl48AfgDgxV6cd+kyXHhl1wTBrsEbP/JerLt8Mza1GbeO34d7vn8ce0sAKhVg56N49OS9uP+r30D27hwyAAAf46dHseBXOvGrFw3impqzoFvQ1HEJbv+9D+H6zUvC1cf5hSisuBa33vBFPHnqV9MPea7hPFx281osuvnNuBhAFgC6rsSmSx9FyX0Uj+64HZf3JNJbGZ00zm9adSFet249LvziXfjj3Xuw731vwXtv3ojF540BuBL93/kWfvDjp3HwwG/g0//1avT0OfYguRW/a/GGN9yC1y2IcrbYhqZC/QPsGYZhGIZhGIZhGIZhGIZhGOZMsmHDBriui8HBQezYsWNWv53P57F9+3a0t7ejUqk0vB3zdOnv78fGjRuhlMLo6Ch+/vOf4+WXX27o3T179mB0dBSbN2/mwd8zyFe/+lXcfffd+u+hoSFs2bJlDmPEzIT8wtU4/8bfwm/959/g0Eur8Wzb5O80TNeV2NT6j5DH7sO/HtqEN+Jfcd+BbrSuW45tXYBx/u05T2IAWELKHFq6erGgtwsLaY/k8VNAtYxKpginUEBTxnglk0cu56Lg+NA7NPT2oH1BB3ry9bZeEAAyKLZ1oat3IRaaJy2LDrQ1DcMtAVAKqJRR2fAGXHf1Mty62d4mIb9gGRYubQl3bK5JRxYtXa0oZDNhIqUHJUYwMlRCadSH7zWWPbmmJjS3NcXbTDtjKI+PYuRkBeVKuDO5ld7xBuK8aCE6Ct34xP/agqGRQ9j91LfwF3/4I/T/X/8Fbz7vRrzr42tx/bEBDBx8BF947z1Y/s5P46aNnVhWI+Quck1t6OhZiIW8gwTDMAzDMAzDMAzDMAzDMAwzD8hms5BSQimFcrmMBx98EENDQ3pr3olYs2YNVq9ejUwmHoh48sknMTg4iK6uLmzevBnt7e2oVquoVqszGljt6OjAli1bUCgUIES4DeeJEyfw1FNPAQA2btyIlStX6hW8QRBgxYoV8H0fhw4dmvT7S5cuxQUXXIB8Po/x8XEeBD5DXH/99bj11luta7z987mLdJvQ3H0Bfu031+NrO3bjqVGB7lzyqUGMjb+M4WOA34ea0c66OHmct6QV+48E+NL3dmD9gvuQ6X8zFq69ED3OAIZmNylzSmNZ4rrAspVYcc9OjDzbiic2nY9LFkb3Du/G/l+OY29mKX6tDXCGATQVkC1kMeN1qBSu/zScQhd6LrpRh3v4iSdQasui2JsHDidfHEe5cgiP7tyP1/TmsbypCRgdxPgLj+KHu1dj6bVt6OxIvpPGIPYPHMTJ3YdxUx8F/BR27x3DM0MrcMWyKAPN9DYQ50xR4PSBEXRuey0uqBxEy9Be3Pv4Xjy4ewhbR06guHYDNm1YiWU/G8HRR36En70wiMtXNmNZG2/rzDAMwzAMwzAMwzAMwzAMw8x/giBAoVBAf38/stksRkdHG3qvo6MDjuPAdePhi1wuh97eXvT392PhwoWoVCqoVqsIgprVYVMin8+jr68P2WxWDwBXq1W4rov+/n6sXLkSTU1NqFQq+ozi0dHRhlcdl0olDA8Po6WlhQd/zyCrV6/GjTfeqP++++67cfToUaxePTunxzJnGxdurgNLr7geG1/4IX7x4hCeV+0AitH9ZnR2tyKvnsWP/+F+vH71Fbggl0cTxnDy6AH8/P5HUF16M5qbi8gDSJ4c3bRkJXoGXkTz330df9uWxeo3L8aa89uR9wfObjLPMA0OAGeAZZfi6kWP4/GDj+He72ZxfGV079gz2F1uRWH9ZqxtAzIjsxm7KNyuh/DwvofxT0a4x54ZQMdF67FuVZsu8hgPvncSh59/HA8VDuNEZxY4dQwje57HsWVvxDX9i7G0s4LS0C9xbP/LwKr16GnKoliTG+MYPrYfRx//Ce4daw0v7X8Cu453IrP2Uly6DMgkJ/k0EOfzW3JQLz+Nx4+8jBwkKsNFtPYuwkhxFN7Qbux+5EWURA7OsQBti85Ha6sP152ZIWMYhmEYhmEYhmEYhmEYhmGYs0lLSwvWrl2LfD6PwcFBDA8P49ChQ3oAdXx8PPU9OieYaG1tRVdXF5YvX45qtYpyuTyrA6qVSkX/FkJg0aJFehtrGmwmRkZGkMlk0NXVhaGhIfT29mJoaAjZbBaZTMa6NjY2huHhYfT18RaeU+Xiiy+GUgr33nuvvnbs2LGGnvvpT3+Kyy+//KzEkzlDyCzQfhGuuvxxnHxgN/5zxxBG0RdtCNyM3lWbsWr1Edz3/bvx/R+dxL6WAtowgl8e2ovnnle48Pq1WNrTigLGar/duQKL+57H9eKv8OfDv4MtXV1Y0Qng+NlN4pnGGPIUcDJ5FNs7gIyAI8zHsgDW4/qPvR/ZL3wV3/j8nfg63Vr5Fvzme67FnbdehB6vBDgFtLQCxUIGqcfWQkCIDAod7UA+g4xI3JY5FIpFtLbk4FC4738rTv/V3+NvP38n/kEH+z/wnq4LsBI+hmUOLQtaUMi5CDedbkbROQ+3LTuIf/7GP+AvXngZwCK099yET9z9dmzrbUVXcBwvPPcw/uUL30fbxz+H7as7UwaAF+OijiHsH/wh7rzzwejaNrzpQ2/H+++4ButT0zt5nC/s9TF8SSsO3Prf8YNjJ/Ey1mHjNbfgI/9tIc7Dcjz6/v+Je+5/Cs9QnD+yCIt7k+upHeRaWlEsFpBLz2hNptiOotuEbGbi5xiGYRiGYRiGYRiGYRiGYRhmNlFKYWxsDFJKHD58GEeOHLHum1s91+OCCy5ANpuF53kYG6sd0BFCIJfL6d/1yOfzEEJMOHjc2dmJrq4uuK6LcrkMz7PPk6S4DA4O4oknnsBVV12Fxx57DJ2dnejo6MDjjz9uXVu3bh1830epVOJVwBPQ1NSE9vZ2/ffHPvYxfOELX8Cdd95Z81wul8OCBQsgpUx97i//8i/xute97qzFnZkJ4ZhhsaMHLcUccomTZTte86vYeOAIdj/2CO7vKEIKAQGgqf91uKrQhgXup/GhP/kDfHMknKTRumoLLnnnn+AzN/Whs+gCGIeTLaDYsQCtOQlXAkAz2hesxGXXbsEWXIaVC9rRDADShcy1YEFLDjl3koG3cwDx3HPPqYULFwII4FXKKI+MA81tyLmUESZVjJ8eRWlkDHqDA7eIpqYCmopZOCoA/HEMjyrITAaFYha1pwAHCAIP46dGoPLNyOSyyJrh+OMojfmoBg6aWvNwAAh/HKXREkZHy/B0sG1oKuRRzCoEfhUjgxW4rQVk8yMY+OkD+Le7/h743T/BlkVN6Mv4ABxIJ4/WrmZkHQnn5E48+sQufOk/uvHpj1yNvo6CkV4PwCH84A/+Fw52XIC+N92CLc2U4hwKzUU0teSRmSi9k8a5gpHBYYz7AXxkkMkV0NJZRBYVlH55GmPlKqrJOOtMUgB8jA+PwpcZOIUi6h63DKA6+ktUkAGyLfb5zQzDMAzDMAzDMAzDMAzDMLPM888/j5MnT2LLli1zHRVmlikWi/B9H+VyGWNjY3jggQfw5JNP4pJLLsH27dsnfLdSqcB1XT1QS9AAcKlUmjT8eoO3dNZwoVCwto5Oez+fz6NUKtUM7DYaFhEEATzPQ2dnJ4aHh5HJZOC6Lk6fPm1dy+VyGBsbs77leR7K5TJ6e3sxPj4Oz/Nw+PBh/OQnP8GuXbvwtre9DWvXrp00P15JnD59GtVqFZ2dnda1kRF729nm5mZkMhkMDw+jq6sLjuPUPNfR0YF8fsaHlJ5TlMtlSCnR2dmJkZERKKXmVV2cy+X0WdpAuEq7vb0dF1zQH44ZnhyCl2tDNpdH3lJhH5XSKMbGyhgXTehoz8OVEhJA4FXgjQ1jaNRDEOmXdLPINLWhPe9ASoFw7HMc4yMj8AtdKGYdZJzo3fIIRtCM5pyLrCsBvwq/OobBShathQzyGXvgLa3+27RpE8Ix1vmD67o4deqUuQJYws0W4HYWJngtg3xLO/It7em3hQTcIlrbJgpaQsosih2d6bedPIrNKdda8yi21vmi46C1J6HMQgDZVnR0dWFhU+07Iy8fQOnEIXRfchOaCtmUwe4IN49cSycWpu3QMFF6J41zAa09BdTezqGpM4eUKJsBA3CRnzijNZmmTvC4L8MwDMMwDMMwDMMwDMMwDDNXZLNZSClrBlUrlUrDK2PrPUcDu2nfT75fKpWs7aWnGhYhpUQ2m8XY2Bgcx4FSCp7n1Vyb7e2qX6m0tLSkXku7DsAa4J3oOWa+E40ZdvbWue8gW2xFtggkR8Skm0W2pRu9Exa9hJstornTPkxWullk3U5YI5VOBo6TQXK48VylsTOAX4E4bStx3po2vLGjC4XsXMeGYRiGYRiGYRiGYRiGYRiGYc491q1bh8WLF+tzfZnJCYIg9Xo2m8Xll1+O1tZWzk9mSvi+DynP/W2LmdnjFTgAnEGhvQ/LLrkEaMugUGdr5MLiTVi5GFiZelcAKKBnzYVA22L05FIfYhiGYRiGYRiGYRiGYRiGYRK0trbq7XCZVxbm+bqO42DhwoVYsmQJWlvrbIXJpCKlrBmsKxQKWLFiBVavXt3QucgMY0Ir0k3mU12clPeuri60tLTMi7g1Slr919zcPO/S4DjhwKh44IEHVE9PzxxHh2EYhmEYhmEYhmEYhmEYhnklkMvlas55ZV45lMtllMtlCCHQ1NTEqw5nCJ1H7LouisXi5C8wzAQEQYDR0VEopeZdXVytVjE2NgYgnPBwLk50OFfqvyNHjsA9ebqEoeEDEAJQKhzBDoLA+BsIV8Qiuqb0c0D4dzzoLQAoAEK/n3Y/PDw9/F4QKGPUXOmwFBSSVxUAFQThPv70pBFRAcAPAkghAOOAdgEBBaXDVArRM4jTED1D0DNBFH8Kjw5+V4i+ASBQCjK6LugdSrExIyBQChLx35Q2ei7MdxG+E4Uhks9Z74Tx1L8Rl4mJ+Y4UEoEKIIWM4hT/thJP+W7kr1JBlJ5IHqSAiraqEBCADF+K5QY6T5RSYbkFCkKKmnuxmIkonxHlfZz5AoCQEoHv63xSRgaI6Jt0zoOWD0qToH/DiOpvw8wvASmAAGFyavIlKl8pZZjnQSTf0bfC8GNZ0NlJ8Y/C9v0AjiOtPNAxEOb7SuuRKbNQpCPCLmQBfU1FaQ4CBYfOvtCPR2FIGReYCssm8IPU75EMIKH/1jcpTiTDafdFHKYKgvhbRnrSfisASgWQwjHCMeIphJYNHVcjXLMioWcQfTNN/+NyiLPI/JZdB8ZpU0FgpVnnnZFWHU4Upvke5Y+dB7ZspP2O4x7Arjnie7ZsRWknA6Xo/XRZpO+S3ggp9FY1ZllY8VZBmLYoHKprdbkmZF+nRSDKL2nFN6wn/TBEKaACO/0qkuG068n8SAs7PY/sd6mOQaT/9rdCnVKBnceUbyQngR9AOvFz9fWfbK6KbYOOU21aKO8A6G8HZDMNuaDyDPUfll5Q/sa2PK5jwvRGOgykfNOIg6pzX8Z1OpWxLruEToW/Y1unFKUFRr0b23+yoaG+UdmQSYsTaul/oIxnCLNczLyIv1Wj/8q0iUKHTT9S9Z/Ml/FemD+xv2I9l7T5xu/4m0nPwdT/FPus9V9ZYSWfp+9qcRACgZHHcZ2fbv9jvYiDq813U/+Ndy39D4w8m6r+2+FMTf8p3gGkdCz9N+s+8nOS/iXZKCDcjslxnPg52wWxi00Zfloj9t+Q69D+B4ZPZOiy6SsZaQ6C2B7qep3yJVC63rbSlhIHXW8ZNpB8jFT/PynwKYJCvpfWeUueTR/aLJtILs0oiliOw3yyBZGeIT9SF4f5rWRdRf5TEPv/FEhNWmNhCu8b71H+TLcCqLGxhv5TuVM8gshf1YlGfftP7ZpUXbTq/MT3hdDh2HZxYvsfBHa7iu75QRDn0xT131Srqeq/lh9t/2ttjKn/VCRBVB6hyZEp9r9+nRuGH+eVdc0oW+udhF0LgjDvA2U/n9QlqNCu+4Fv6b9tw0L9N9u+deMQ6WvNfRk/GNZNQqdpEvVH3L6Kdd70U8Jt7gQA0zcGwmZL3M6nPgIzn8wyoGco/jovZPwtijflrwqgfWIzzfQjoL4JA6qipPalRfhdpRAk8sDMQ/1t/VsY37T7TkzS7D91UGk5b9j+S0P/zTo/3f5LKa06cCL9FyL25czvhWH6UT5Ju/4x0kPXqWoLdBBxDSCFed0OfzL/35EiKlNV8y0KP/m+EEL7vn7gw5EOAhXUyJ7AzPRf170J/Tf9QipPKZ1U+5/MD/o3Lb/T8s20/8n7ps+RzKeJftP3zPeTZRX7/+m+WdwHIeI+MC1ntXI40TWrDR3JqanHlM/hv6HcUt8XQZ+XpEsi/B32V9bKYEPt/2TFYdyL8yt+Vus/SP/Ty5T8SVseDNkOs9mOt5G3aXqh02C6KEJAkC9n9qUpWwZT9R9K93Ga+R+rcJwfSb2Lw093vegi2SABOxzy2aSh11B2GSX9fzONaXlO+UR+U702ic5jw66RvfGDAI6UCCbRxYn1P9Yp3YeHSPYhbH+Z4pCw/7qPgdIbyY8006R/15aLLVuxLYrtoYj7/wGdXm0mqfyiPmgSOepnVoYx0H1Tkcyb/kbY/1en/a/rNB3D+JtRuFYrQ0WRm6j9r8L+6DgtlC5h/Y7zKND6Uuv/28KtjP5/3f+ZcACSdrq+PYhiV6fu1v2ADdj/0M4GSOqCHSb1aSHxzfTrSabc/o/Mp64zRVofs4KQjtYLymMIGtdI+P8qbl/q8OOgdLBJmTXlueYdMy9g238hhNWOqen/J//KkBMtPZRfybypFwey/8n7xrft/n87zcnfYT7Q+J/RNxE9oG0G2X+t/1HZ0KBOpKcUALWXzf5/eiZZ9un2364/zb6fpF2usf+Iv6V8BUjKH1t3LZ3X4Zt1n/HNCe2/fUnsPfCyogPPyRjUUwodQEIhlVL24CVC40MGLq0CSVM++ltK07DazmQ9hU46F3FFkXS4auOulNJLoukbphEUQkA6En40uEQdaklnhPLBHPE3HVUACHyVmpd0TToyHIAz0mgJly7xMEzP8wwHrtYhDp2CsOMwdAikJVjJQWc/COA6jjamIlEGQdQBb75HjodSCpKcmshJSMoHOSiUd+SEhI3teDAAKog7xaJvOI6wnDEhBISUkALwzc4iAEJKXTfohnek8zKqoKUU8H1qgCk4joQUDoLAhwLgyLDMXdcJ4xGlz4ucN6pEKf9jmaGGSmjItPMvbFkE4kkGSVl3nHBghipjaXzDbAiZepaUGS27iTBM/XAcB/NR/9OeJQfLfFbno5bJOL5p52g0qv9+Uv+NiQcz0v/EIFCN/huNGkv/jfiaaTb130xT0jjFjqktg0k9pnJLOnfm/TAv7Pd0PZBolNWTD63/UFZeJuNtNs5NuTDTlXyOvp9Mo5lv9D7V6boeinSenjMbaslrSXky5S3NaU3T/3r57DhOTb6ZaZyK/ifDMMOd3/ovrGenZ/9tpm3/5SzZ/+nqf9L+Y471P5gl/Vdp+m93RpwL+q+gWP8n1P90m24yuf1n/Z9c/2VNPtXIj9HQnZ/6fy7Yf7dGnlj/p2j/cRb1X/dtzqL+02RZQA/mN6r/KnGfOq1N/THbbPX03/f8hP6ndF6K+jI4N/pf2/6v1f/Aupau/3JS/RcI+zTMdDuG/nu+r+vMifXf1+96vg83xf/3zQGEevovaju7a/IrUHBcR8tTWhoDFU7qpv4aP0X/zb6b+vrvzmP/f/r6T/1dScxvSBGnd2b2P5bNuvovbf2vuR/pxez4/3Y/SVJ+opCt+Exf/+0BxFT9D4LJ7b9swP6LBuw/bDlPy3Pq/xNCwvc9K+5SOvB9Tz/n+x4cx9X6b14L4xH3WdIzlpyp+m0vnQ8pfd019h/Ts/8y+qYfzNT+yxqbFcubigZeaYKq8e0giAeWzAUEIh680HkWKKioXztaZxKXb1Tnych20sBb+CKiycXhQBvFyw98IBmGioeWRNTvG5D+q6jOMPQ6ikRsF0j/E/UqTW6K9V/FA9aw60WIWAf1hEiqr9P0HyIepFYKlKg0/Ydp/9VU2/+B1f8fBIFVBq9o/z9QkE6K/fd8OG6kX6qR/j9Vc31S/T+D/n9SToWI+5Ln3P+fkf23bfsZbf8jGv/zDPvvJNr/YgbtfznF9r/OJweeV22w/y99DMr54B13fjJ+MRxAof/CFYp2hoSVpj0zI74WF0ay0Og/KlyKtJk5VoEnOimSFUBSSEjgkhWEKSDJuNBzpARm5lP8dKMg8K00ULjmv2Yc6TlyKqjgZSRo0pHRjA6jUpQibNBFg8AUjplfZnhmXkd3atIuhNDCSUaBZhlSRabDofRGBtcMl2ZEhcYonFGmEM9WJJQK02Ea67AhEk29QCgryTSFL8bpU1GEKD/DMorzhFYT0nRZRzpx5em6gJY9aIVxzJVmMpTtcCA3/B+U0rN4pHRAjj1I6UxFtCqKeOZMnCYFQMJxwpXCaRWUivJIOrGsaVknZY+Mk45LityZBjJpLOkbuiwSFVFaJUP/kT7VGBCjMko6AaZMTkf/I2nRzqFSSDEiKkX/fb2iOqkDFKdkXBSgnT/f9y3nS0qpHTKz8Senpf9x2Zv1SrIuElLC97xwEoUf1gPkxElp15FmupKVelL/65VZUv9ryi5Q8ezAIHZkTSNXL2wr/wWsmU+mA2Neq5c+0n8z3KQzaMab5DbpeJj1qflsMv5m3MxwzHeTjkIyX+gaxaue/idlIinrlpMxTf039W7+6b8tv8m/Ka5zbv/9mdj/BvVfCCseU7f/qEn7jPTftP/Ge1PW/8Rzum6R0epzZei/QmyzFa2sCsJGGK3uMq7r/HHiHTkc19Fh0DV6x/QL0OP4NQAAIABJREFUVBDuwkHhQikoLWsClp1RYecE+RxhQz6STaiafKE0v7r035btMPxYpxux/7X+AOt/rf7T71i+6G96HsYlXc7C1uM51f9zwv4LhJ3FOmaRPLP9b9j+Iwgn48pwEEQ6Uk/6o+/F5R0P6pkEgd+A/hs7KlDHJ+00AsSrLYSIO1zIXkxX/2GUg4pWElG8hIBj6L+fov9SpOu/iJ5vxP4LGaWD2tbGChzy16WQ0KseVNwn4EdtjDOj/3Y9Ff82dSwu91j/oza7jo8T6ak7gf7TgFxcn1MY0DIujLQAECLu+E/E30y37f+b+h9+OzB2xAjjF/oNlA6Kl9b/qH0b7vgUyruUju7rCPxI/9G4/lNfgZPQ/8DIA1MuAVP/Tb1O9v+d/fb/VOy/OXDmB1G/mQpqdQACTpTHJPtTtf9eNFAYtv9FVOZR9SKov6qO/Y/688KOZEfLdVjXmeUZDkhSf+Hs+P9mmUH/O3v2H1rezefilX5qau1/FdWr0SeloH46N+pfI788kt2o7pO6/w9wHBeKuuyoL0mFeqJtA6J2hTT0XyH2/6Nd2GL/38hbGoyNZBNGnUB1LaVD239HIlB+mF9RfqhokYvuaxROqP8BxW927D9mbP/tHRXMwUiSYapTqc+MZI0GUMNvStDuHWn6r8y/FfUc1+o/9VObcfdpwEnZcqjtv1H/WWEqFU6gqdF/qlvr2H9Lx2hQmuIY5q0jpe4/1ANklv8f6b/hR6T6/4GKd+nCxPpP8SD/hnyAtDq7Vv9tG6J3iDG+2bj9P8f8f2HEzdgVQTrSiptpD5N20Rz8p2thvVS//z/pE862/w8jjDnx/8+g/bf9/zPc/o8Gf8P6OqUcFKw4WvZfTtD+NwZ/6+r/jOx/5GvWjNmGvoZzx+/8l0+aCU4GklTMtMIyE0wzwqhAkpmdVKY0JQDiBg29a47QU0HrTDSEul5Bm982hZ8OZzYbAskKg0b8w8K0hYzepbBNpaJ37YKKnRshYiNPaaVGADkNZj7R30lnKi4PaX2L7pOBSV5PljnFUybKmNLm+z5c6VhbTOn8juIlQM5xVGlYgghtmEzB1ZU24lWeSQWOyyOufKgBRyt5dV4h3XDRrI3Y2aRGAnUiCyNPlC5r8xsIS9Cu7EB5FDpyYXpjp5CSYVZY+l8hou2gHaNM4o6KsGEYD1jCiI9ZPskKOVneaX+bz86e/osZ6b/ukE/Ew3WccMA2CGeoBZGTblagU9V/GPov6+g/OfnkzOktMzBd/bfTZpUlbEdBbzOq9T+Ur3gyhahbPmnll7xeT/+TZUzbj+ptS41vJg1x0nEh46ib4gkngeKS5rSl6b95n9JAdRN9y0ybpf+J8jHDML+VDC+pt+Zv+mZa529SFtL0P+m8mM6F6SwldWg6+p8mf3Ov/yTrE8djzu2/4czNzP7baUuWZZqzmJRp8ztnRf8N+z8t/Tfu1ei/gD1oq5TewpXqjjDCiLdMje6H9j920MkJ12mLvm3pP20/phL6b8wA1p1PpP+0zaOkugzar2H9N/U//juIBlamav9Z/xvR//odJ5ZswdCfRH7OG/0H2/9Xjv6n2H+aXAvogRkzP2gF1cT6Lwz996MO/hT9Txyroe9FfclkEwI/iGwIIv1XM9Z/2mbTkq/o3dCvdybVfwihJ6HW138xJf2vZ//Nzl2Ts6v/YXpUZMdnpv9G+/+s6z8m0H8AsHUpmSd+A/qPaAWeUioegAH0Fq86rEn039THevqvMIv6f4btPw3m0g4sSfuPKJ/Mb0/H/jvSsfRfIV6h72r774ThKcrFBvr/lK0jUhqDxdGKyle0/49G7H+YYan6LxzdN0HfSuo/Ijkw/VO6N1v2n+r/ZFnovFJRt5HSTQfD/ts2je6dPfsv6uqdEf2Ub0d1n4r74uKVcOT/QydYKdKZsJcYQfS3EBCSJkZIHR6M/iIn0f+n84UGOEWt/08DoGZ5Aun6r/v/VEL/VR37b8iF9v8dWWNzJ/f/A6s+nmn7H4ZcJO8nr9fqP8maNF+YB/pvh5Vu/2fo/wez6f/Hg2zmStVXpf8/6/Z/Av//TLX/fXP879xp/yfv29fD+Dp33BkOANPDSaFPUyRTOPXMFkGzBOxEUgYkK5yk0KTNSJhMCIUQluInC4gy06xckkpF8TPDNwsrObMgWamZBZbMfADWu0opUH2glLJm55jp04JsbH9MxkhvWYDaSpYq/6SQCiCeGRQN0MYOqF3R6vcAy6GxlMfciz7qOIWumKHjRuHG2xlEqyideKaFmU9h+PFvs4Ix81nnVdQbG67kceP8l/H2ElQZk2MdpyGcjRYE0RYAUkKp8Gwe80yKZAVVL7/sCsw0YrDL0EAbVSmNfjpldDCTLkT/l9BBs/yTlWBSl2gFsFlJ0j0zLTPXf5uZ6r8Q4RkGlD9mWoQQ8KLtujGh/ruT6j+tdp1I/0U0KxPCiEtC/7WjHMW3Rv9V3Hg05ZuI9d8xziajyR8KnhfOglXReYFBtGLALMs0I5X2eyL9N8te/xa1W1hY+SPsWV+EtZ0J7G2uzGco/Eb1PxmHpFNkyb/hJJoGNjm7jOpXs7yStmhy/QeSsjyR/pvlRUzkaE1H/837yXtmWuZe/+3tcMw8Tl4/J+2/aZcn1H+7sUN5Z25ZmrT/Z1z/MQv6LxrQfzec+GLpvxNPjCNjIMw4uI6eMEVbc1r678SDxHROFH2Tvq8CBc9P2H8aTKBzKoPYtxGIOwFZ/5P6H4dnftsMqxH7T88m84J+v7r1vzY+lG4rHCqLRGfEvNX/eWX/aVXcVPx/1n+zbPS3aXWUAOKJX43ov7kdqz3JmbbrVCqAjFazUGuB2ny0na5OX9RmDcO1ZWIq+g+Sq0QZmBOoabKqiOKYpv+Bsts3E+u/3dmXpv9OyiR1+h2NQSC5IsB8hpiZ/usvNqb/rtSd77b+k1zSZOpJ9F+odPuv9V/p78zc/1daNmv0P1olCoiaMjTzlM6snlz/I7slhLVyXK8sF2b73rYrVvx1n1LKVrlKRROcoX2suW7/07N2XkzF/tPOYAGUgl4JXc/+Ux5MrP/Q7XwnRf+FqN/+jzYoiNr/tp2gd60+mui+I2fm/+swE/k/m/pPcUUj9t8PYHR61fr/RlnTgo50+y9s/TfykOpVKeLj3Mw0zG77n/I+jntd+y+gnw1XfFN5Ud9S7LNZ+ZC0/1JEx+ZN0/5H8gdDVtLsf2wvANTRfzrD2ow3hWd9Wy9cCJ8VWg/jeklFk5xiv9W2jyQTk+q/CHfutAYXyf5P4P/TCma6bq4s1scJKNuG2Ppv6A3tSmLIUyxHsWw0bv/jLcvr2//ovGc11fa/iuXQKHv6beaTWb6vCP8/moDme/E57UopazKhmW/JPE33/+1Vs3Ph/wtMoP+JcM64/z8r9p9scwP6T/7/TNv/UftBTx415Oyst/+9cBeJie2/o2VvMv0Xe34xoMxMT/sgZZJZ6GbizESYcpymNEkFSkZI/w1lFYYpbJRB4fmsrmW0zcolvBbHjd4z42YKgZkOGtXXlY8KrPdNATYLTBsM06AYBR34xkh+NJCTRr3KTuettAXD87zo8PG4stSzGpTR+aOgt5Y1Fdas4F3Hic7GEboxGwRBvKVW2JqN0hWWj+d5USPOMNBAPLs1UJBOtNpVn40rdCeqjN4J84tW3kRnbYmoIQUVnzFMRlgKeB6dyaMixwGgbWG8ajVsEMlwZbPZwSsEKYsiIQy/G6VPqXCGiGnUpCEvCrFj6TjhGRBhPpqOoynb5jZRkRNkbKEiEBtdqWXeR+RbWzJGeqGNHaC3xHRcN9xK2ChTRHmtK0qSrUSlO3P9tyoAfU0Y4Tei/3QtTf9pK3Df95Fx3VBWpa3/ZPjMOIX5FjsXZERs/YdOm29sPRcEgT6AHogd77BDqVb//YT+SyMNcUMgUfkbaY/LIZlXUVlFdYd0HEApfRZI6Mw4lv4nDY/pkBGmrNCWGGmOQ7K86D/P8yzHzcxzx3H0LCra4j4uA9sZNVf4+UEA17W3aAu3x7IbwdWqp58zvymlg0qlEq3ejjpMPPscBHOLFwqbfiul4GYyUCrQq0aEEHoiCb1vbdtPuzYkvqXPgJrkGfN8IgpXy1AUV/oG1b9B4Ov4AoDjOlY+U3y1M+HImrKk+5ROMy+tc+6i8CmcGv037Fla+s3fQNwHMBX9n5r9N/W/dhZtw/Y/mCX7n/BBko4/Man9F7X233Ru553+G2WWLANL/43fNIvcxHS46dlk2PRNKSWq1aplK01Zoe8lnXIzz8j+12vomGlKk4/k78meSTr+JIPmvVT7b5SxuaURrYxJykxd/Z9F+2/631P1/80ynD39n4H/P+/13587/ZeAV/Wsjlud5z5t3z51+0+Nb5NU/U+ETd+UUqJaifR/2vbf1TYvnPgq9Xl6QHwmKA0EUEc9tWmSvyd7Jqn/vqH/dHapudqU5Dcwypjab3rQICHfzgT6T5NjzLyk983wKZzJ9b+B9r+Yqv77uvPcdTNRp2jcAVej/8HE+k/poaOPKG2Ur1S2afpvljvlDZ3JKkWt/vvT1v+4k9Z817T/TqL9L1P1P5iW/ifP0TXbNUIIVD1Pn4tb3/47Ddj/wCrvdPtvd16n2n+E4VWrlVCGkGb/Y30z42HmWbr99634+EHatp3p8m/LUFDzTHKXEz+IB9Tr6T89Q51+pv3XsqQHoqPwU/RfD+JMwf7bZ1NOrP9SKRSqZThKIWPk4XzEcxxUhUTJzerzRZP6j6hMSNc9zwvr3ahMhBCAMUBXa/9pkLe2Doj7uKI8TFSZVLdM5v/T5HAnOi/Q8324mQwghDVRZTb8/8n13z6zfFL/X/kp+h+1/yEn1n8V9jdq+y+m6f9n3NSzuM330/z/QCHV/lsyhBT9l7ZNtdr/9fx/Vd//pzDNctH+v+72TPP/qR8XMM8/Tvf/w/5xAbKfSr8ffh/afMW/qZ6G7gMmeVdh11xYh4voPFqjDtb1reeHfZ16UVTC/kffp/RZthd2/59S0OGEaaM+PxXV8bH+U1+r6f/TxBIacAoCX/fvxXVvmv0PorTaWPpWc792YIj03/RXHCfc9r5x/z/2X3Q/+RT0f/bb//Xs/1lq/weG/2/Y0Mba/wHiSaNx3p3t9r9Arf6bE5wobLo/++3/Bvz/Otfr+//hGMqU2/9G36uZxoba/37C/psLC4PAOgN4Su3/Gs2HzvO0fIoSZOh/KPd0FrBt/+Nz6m39d6Gi8Uzx3L6DSg9IwFbspGDTx9MMZSw89uwj832zAM1R+bTCIoNhCrspXGahJZWeKkMyZGkCntapkywks+DM1W9mPoSNBGqE1gqwmY9hsmoPESeEEDWDwknFCIIAbsbVlZ5ZsSrESqCdMteNDIjSxihcNWtXKmZZCSDeisoUyGiL59DYUzhxPljbeYlQUMkIhitzwhwQUHrbYzL+UogoTF87GohmbUonHOiACmJHIVKEcBAi/E1nEweBgus6OlxE+67olbY6z5UlrwFVmoK2vbXzx40MbGzYQxwnlLkwD+NtoKUMO6cy2aw9cysqA72SyayMKV5aNoxBZBmvtNbyq1SYD44Tp43k1tA3XUGKeLsa36jgTPmfiv5Tx5MZznT031x1ZebJVPVf1Oh/XN5mHRXrfyRvsI0unSmtHRPEBghUyaq4k0A3mBCjorJIOj1BQv8pVcm802kSIp4NGQRw3Uj/6VxMx4EfyR/luan/lnE2nIZ6+p/8TeGaDocZTqz/sWyacTfvEVYdGHV4hHkT6E5ZvWrDMXXUbjSZ533Ss3rVR3Rd54uxpX4yXKXC1dU0WGxuw0/fcdzwHKJkGdFEEzMMKs9q1UM2m4XveVbdnvytyztR99N3KG3mQLE58EvpNcPWepkY1KU8Nlc/muGbneXmwDatnElzlM08M9Nmvk/xSCsfs+Nd5w9mw/6nO7i19r/WSUvqY33779Y0LCjcGvsvxMT2v47+m+nW+p+w/8SE+p+SD3Ou/4bNMW0N/ZfWCCC/zrQjtvNr2xeKr5kPSefcN+1/In8oLFMGzO/G9t/Wf8/zkMlkrJUbdC9p65LyUKP/hu2ldJpxq6v/iUadlhljglNS3qbv/9ez/3HeNeL/T9f+T1//J/H/ca7ov5hf+i9tG0H4nq8HbeeL/afO6fr239B/Y7K7lBLVSP+T20BWPQ/ZTEZ3qOkdAxK/dT5PoP+0skMK2/9XSunBWDNsLX+BPaib9P/NOOu2mBA1A9vUuZjUf3rHWo1Yo/9Ta/9r/Vehf16r/370nK3nof5XYW65HIYDK45pg7pUJnSN8oHCNSd1Un4opfQkVN2GMcpvZvpvT56hdNv6rxqw//ZqgOnov1m25oQArZeG/juy1v6bgyBAbR7U2v/YtqXb/7BZN6n9h9lZS+EFdriIV//Vtf+IzyFNbu0oo8E1KHsr1XT7X9vZmLT/1LNg639g6b+QcQdlbP8DK2yl7LIOr8PSRyjbZ0mz/34wc/ufUwpN5TH4UkKqAI4h9/MRX0gEQsBRAUayeVSlU9f+O1KgXC4jn8si4zp6W8kw/6OJp1r0o34ZrSNxmEKkTAoJu4DiPw0ZF0ZZqMAueyoPPwhQrXooV8P6Ip/NQAAYr1bDtmk+ryMxHftPdX1d+y+Ets1T9v8R90/Rmdl+YNt/snuBURZnzP+PJrLV+P+OhFdN9/+rnj+5/TcWBtb1/wNYume237X+I93+W/oPYel/uv8vDftP/oKjjw0wy5L6HxGVc7iqOLYpNHmC6hGasC6NXfkoXiqcL0EJ0HIX9ifbee4HftStW7//Ly0fYzsWxoP0iL4V239aoET9f/YuAabcu7QIRcSD6kC8Vb856QGW/Y/SH3VT1/X/w70uo/xI2n/b/1eIfFAR9j1P3f+PB/sD2l0R87H9j1juJ7L/U9H/qL+L2iF03mtcz0+n/V+d0/a/FEn7L7Q9r6//Z6L9P03/v27739fP1fr/Z6j9b9T9ul0Y6X9yYrGZlxP6/4k6O1X/hen/B3AdF55X1f4oTYYlyF56XhWum8FE/r/zod/+8CeThWRiZlaaoFrOCmzDoxtWxvvJ/8zCNoXDD+ytONJ+pxWyKXhRjCwBNzOaZhAkhS5p+JOZlpZWUwmSQmsJaWBXigD09oW64qGK0Jidbn6LnELzO1ToyTwN31fWIfIKtRWGpbwp+UkrjkOjiJowwo6TeBYpDQDbFXboAKR1IoSNQ0WLfaNKTWpjHc6UUpZiArTdRTgDIzwzJbruOLpSFoIGpIOwsQfQTiugGbFSimhwLJSZZP5ARU1JyiNTFlRyVk2syMJwSB3TcQ9Cp4m2biInSogwD0OnB3HaRTjwaFYS5ABTHlqDj0YjgwaTyZFRUVhmp47ZKZSUcVN/dWUYJLYYiBxBQWFHZSMQDpCTAaROAEllYPxrDU77YUM7DCtuBVHcQ5ms1X+Kg7kNi5kPlCYhEOl/RjtZoewbBlbF2xSZ+k+xkUaZ1NN/qLhDzYy/ivKLZDV8Rur6wTS6FPkwjEhwQY52JMNOtMpFCu2Em/kiHUfrJMhhID1FZNx0fhozBgMq10RnVOQw0wxDKcNZ9lr/o7C1/qu4wzXNiUgznvEq12Q9F+WnMGwLpT3KK+2URfUk5V8S+mayXpGOtIxz+KztBFvxN8NHsgEWGvw0Z8jcbiaUVaE7oek+fT/psCoVb5ebzEPz76S9MWXcdJq1zOtERPrvTGL/jaKz7H/U4a7fl7btp3Kpsf+0YkwKCJIbsjv0W8X2X18PIxRPTgJqfofvxQPcmYyr3xWRfkghwm3jgiCu10Q0g5B0HuF3ECj9rxCAimYKOjKyJQF12IfvUd1I30Vk52RUJyk/0P86jgynkpPeUxojO0nhhnZRxNsDRmkRKg5H0rENRpgUZ4EwPElxRlyX6/Cjd6lM6DfC7UUiWx3GidKAQEWN/zjtUopwpRI1shHW79qv0dV4XKdY+h9tDaZtRsK3hHFd2/+EzBpCHMbDzDfj/aT9p7IL41zrn6b7hgBtQxhuY+lH/4Z5VOOnRbJCNir8TmD8S65A3PAL3w9gBG/8rYznA1DdLkScRvJLnKizRutKlA7HzGPE/oSpb1GqLf13ZHgGKDWck9tX6u9F/8rIr9IdG9F1y+80flv6rxrU/yic0NcOdxCJfYao7hfxakuy0eTz6YE0xPbf8gOCeKcQ0/6bE9ySsh7a/6i9QO2DIOxwsCYJKqOujGwtfSfsjJWG/sf5okC6CtALjmPLd6xD0DJiy2XSxtBv0y5Dyza9a9nJxKTTGvtvqZtt61PtPxrRf7ouoqI0JQH66A/Kf3o2nISKmmdF9L+k/TfLWMuL4RPWs//JiY80uEsyqld6iXT770aTaKdi/0lW0+y/NZCAWv03v6/D0U8n2/+OzstG2/+0ckWvoEW0PWT0/YB80Uj+zetxvCLdIFmIdoWK/47b/5logrSAIVNC6tW0ytA/khXKnXhLa6H9+sna/6bfnNT/8H2SGWXZoFr9i9oLqXpB7QRDrhJ9IOEqAF3KUbhmeyq8p2rqnzjP4zYG9ITZUJaUfpe+q2VFSEP/EZVdYJUXfVPqSbjUzkEd/TdXK8bXtf6D9J8qmOi5yLdM9f9r7H9C/31a4SN0uia2/0n9VzptlFcqylMzLqGLFw88CBEPhsT2nybfx7JRq/8BzI5AaZRDsl6yvCRht//NAqq1/0qHRfWGAOAKgebxEpQUcIMAdknPTyQUHKXgS4mc76Hsuqn9f0EQwPN9NBfyyOWyCZ0PZVbX2Yj8ZTMfgdj2gMqY2pThqrwoNF1PhX9Fcq2g6xSrTkU4oCalhOu6yLgOypVwN7xMxkU+m4XjSJTHy6Bdp8x+CrN8Ka3ky2gf2bR/kczSQB8AIKgdsBHCWOWetP86YyOfRURnyNPqKhXvXkHPO07UVyJoV7vYfnuej6iBiTT7r4B4y28Z9R3Wsf8KUT9U9AwNZtJ3Q/2nujGus2L7LyEdoReZ+Jb9F9TMMnwRGac9seOBac/1JDoV20ggrqtIZpSKJ8PF9jmp/05UdxtSJ8K6Pe4XpLqdfAm6EuYRDWwLEdXfEBBSRiviqewiOTbrJyGMvHKsfkhadCOjuEOEbVth7GQWH7NAfpTUjTlrUA7kG9fv/zcX/lCfKcWN8l7HW/uupv2PBnxS7L+5Y4LZNyeM9NO/MuqfjTLW0BM7/KT9F1RwZn7U2P+0/v9kexTpadWyka7/df3/hNzV1f/EN2fm/9emKS2c1P6/xPPmdtBp6apv/+v7/8m4Uf6Y9blSE+h/YhDdTFc9/7++/s+f8b+0/E3+bmz8r1b2KeyGx/+Urf/hQ0gtm0nH/5L6r0JdrKf/desaAPX9/1qZp8mPBB2L6dz54d/9pDnSb2ZYUqCTipcsjPA9W0jom2bFqStW428p7YO8k5lX45AbYZjfSBZm0hk27yWXeZvfMeObzA/LoCQqxqRSJp+xZkcZygzE26VBxSunkg6TmY7kzA4y3skyM+NiGsa0SiVZEetZvuTcp6wc1uFEwScVU3fk0tbHiXjTc7qy0eURNcBpANTIe/NAeup8CtMQaGNMDZLYsa01xmFHXxANOCJaRUyzNuyD6aHTmcgzGXcKmGmOZ5dElYOWVTqXlrZmjstNiniwFJEBCR3NOH90BWKUk55hLYwZJhQeoGeLmuUTziaJtvswHPc0Y6xlXwg9y8xcje1o/TfeA3XM2HKepv+0lR6lhcoySlI4s9PYxpz+NTt+BDlMoEEeRAY4do6V0bGRrv8BkisO4jKM5Vj33wi7YVRP/+kZc3UEyZTW/2igAFDRIEmioW7obqgWcac/dUrGBW7rpTZk0tYF84zLeNKAIY/SiWQnGpiK/pUOxVtZ3wSMLYZEpDvS3p4ljKfZIIsHgcIZovYMa6XiDiVqWJGMxx1MUUMqMOXKrAPj8MKyjbcEDgKlG4t+1LFjbqlpTkCgMHTDUKn/n703j7esqO7Fv6v2PnfouRmEBnnI1KCoiIqziYji8PPpLx+jonFIJNGYvEQlPjW+mOjP90uiyXOORn3RXxzxFyfwqVFwRhkUUJCmoZu56QF6vFP3vWdXrfdH1apaVXufc+/tAeTFzae555y9d43rW2usVbFNke4L/Es7ZH2W1LbSr0SXvn8S/CD1SHu9YmpUG9J7+ny0tDam9iShI8e/TstnY6rocj1DHENpi7RPvvsySyOeTjPUjX9ZIyL/J1HKKSp+IErYFjZDen2B50/qmYxPRn5AEbMMRPqR9RFigBHlLTxrQnYFUm3R+GdO70u5kd7k+fCMvCu/Q82tdS7WZYS2wzu6XVKPNkiAEl2yzJ2sL2EOYz9V33QbxcAY3w/Ku26zjKX0qSxTf5ffjKlSf2WdUm0AyfqtlJIqjXEceyj+7xyqILy3FEUpF2nMtbyRdl+wH29OZ3/piGqZi5L/5zJTHmwo8y7GlHTkgPBfCjyiznAl7wsOtXwtuPL8X/OmUsb14+uzq4RdKCjwjwL/Kl1U5P/SH5HNNO2HeUv0QqlMFQAjbYr4H8D/W/hH4v+d+EfiThn+C/7fjX+FWQjGXCbDZfhX/L+kqRz/ufxvhsr/g/l/hn+tNGtZS/VDcCTjGw0vcQrU84q/aCwkHmkUDfn5E3rUxszceIBYjh5vLf+LjK3nxCr8C/1kO1s57TTVOwtlXAD4VJaZ/E+RZpijqR0i/+v1Jqsz1NdYn7LPBhlIZGJpQzbOii6FdhT7b/P/0A6hTceK/2u6DLRlrVW8LLUXYXygypL3tCwe+b9qz6HAf1v/12tZl/7v6YoZ8Z9vu+uU/+Wv1gt1n0v8V+qZclc1lX0BQgQ9J8xjsfjnxLsU/rvlf0Qn72D5P6U81Pg3Uf5ODkN5Ptf/87S6pOYrzn0L/8P1f23IbvN/zmhD8/9S/4/97Wi3d3y5lAWMlS1H4T+2B136v/RB0t1Rhv+svqJtA/kKrkJvAAAgAElEQVS/0kGGjVmp93p8J/lav6dpRK9rQtNl3USicycc6LLkyvl/njpX45/gA7KEX3Thf5j9z6h5EJpI/L9tB3HOYUkzBwCoC+PyA+EyzGhMhZoZTdVTdqzAs61Fr64wNjqS3lHyJaAdwcWYhn9hWUTU8SGB/8LzTYazOL5QTj9Zh9R3eZKC7uGcQ996mbQyJjr2mkCPA+V/0W9b+Jf1VOR/vx5UKkhkPvxD8bOo64Tgt2H831qfclp2xgo/1kchyJhpzN8X+O/i/yY4cj3/c0F2SWOi8S+yh+Z/wn+qEv+c6iz5v26Pfkfzf58uNtgBFP8ncGB3VIxjcuoITTNCAFDIECkEmPN/0UHFphvWdvgY40z+h2pvB/+XTjPgd5dLH2VNElqjov8yIKHRMc2zwl2cT0I2Xpp+xR5b0oO83+L/HcH7mhaH8X9vM8xpQa42/8/lf+GtWVsKLOTtKoJ8hBbUc7n83y5T01c2nujGv35Ol1va/xbO//NdvwvGf9jB6eR4wbAbmJmzYJWF4V+CKSwkI6jOGlLyf321+X/e9uH8v41/wkLwfzD9f3mb7n//H1rjLJ8X7P+TtNEBS2WWx4XI/wPxbwr/30D5f+H4L+esbIv/LeCtaVJq2nKQy4kqJ7EcBE24MqAyyDLQunMy0GVn5dKecf1P/14SYjkAerD05JbP6cETwhWAlERWtlNfJfGUC4c8I+9HgBiKh03LoiN1dm0vl/HRYOmKBkmKQT5n5Q5OzYRkzg35FGZdC7AeDxkvXaf+TcZSj7EGnG47ANTBeKnTvQlXk3LkjCYQfKSh1AcTUrXZtNPDSx7REQVW0fMmRKlWtReKQ93i9DPG+Ogd2c1Gaf60QKoVTwARC/Fshuisk8WuCUIHR6dVFEArk2FGM+amabI0ZnpJdOzTWFd1naUyE2HLhCgkGUcK87tQ/Ou0NTpVnYxxUzgwgAL//mFveA3tESzZDvzXGv9q92Bdi8M/7Roq8SF1Bb0lzk9l1PnH0QjlzxURl7rQLiv8e0HV71qLO7RVXfJPym8xojBG8kxV4l+Ni//ngrCclBPf0vSfPN+J/+AhKyNtI63YAv/inLQhrXBwrPb7fU9/ps38OMwhO093+syLeG4uEdjZ+I+IQeCh+JfP5Zoiv+koMV2GPK8jyMp1t6xTCwOCdf1sxL8SivT6XZYpVzf+0xqq5zQ6ISgpoDn+0xw2TdPJK6UNemxSAApivSX+73f+j6DgWBc/azo4uPy/2OWqlLj7nf9TyjpRCsdd6WVlfBbG/zvwvwD+L/RxX/P/hH8b50p2r/4G/4vDv+zCFcNvZfK19dDh3ysZv5H/58O/hShjD1z8651+4uBL6Rqtc/FfbLv0n5MsLpd81qmLRd6UcuScVWmH1GeI4j0iSjtS4NND6uf/I+D/UPL/yEFF/rc+u0E8ZxQL0/8rCZYJO2/F0FJXVZY1QD7r38tsUvrSv1mXzvP1DhXlsFwU/r38YEy7Pulbjv/gsCWd8nOh/N/zvXTGcV6npP0V/Uac/trh7QMrTNQH5BqGf9FBQPuv/7uARyj8D+P/XucnEBh1pcaGUrAGyzwO5f8GMTUe5TqrrlOCMA4W/v065mUUAsM23gg8DP+xbwX+q5ApxDkLx95B0sa/0KDYHJLDJWHOZs/EYF4sDv9gH1AjY6nnQ8ZkmPxfW4vcUvHAugwDVcCFOETFsM/OYnSkjs/6eUrBLrIEEYmtQTl+4Hd++k/BSRgcZMkWgZQ1SI0hE7LATA7v+6eUIziQBzHQC5sOrFqLe3UV7WHA/vB/v947Z2FAPmPTEPmfifxuz6rynwX/xoCYQUoWKPk/gSMuTFX7s6+RZIhfZ/k/C3ozFRrrYIJuE49io/x4Br0Wyzj0lf1vQfy/Gsb/faC78KYoSweiYU5jK33P+YXYBX3mMMkiV/J/OT+bZR0xBpYdqPKO+ypmjUy4IgCmzvl/lPmrCgjO5rjelPyfcplAH3en84EM5f92gPxvuuV/nZVsfvk/yX5AsP93yP/uASH/Hyr9/z60/9UB/2FHfbT3h98Wj/8GcjREPLf8/zD5X675+P+vhf5vD5L+Xx1k/d8q+b9erP5fF/iv4zt51p3B+K/+7A0XvEMaVQ5a10B2LQZSmBgDBi0MZZklsXXVr0GiP+cDkRZCTRRdRNo1KMLgSxBoYEj9+qwdPaG6ryVI8gnIxzISJOdRFcMICPALVHnWgZStFyWvOKe+xSgGaqchEFDq8TMmOcyytlE7CqRst26Hd5p54diniVPlG5M58aJzkTlKzr6s8D301NdBMZ1yMuh7xVuATeEeIxfs4lwGwBhjguMNMe2ZzL20wYXofN2GNDbw9cRxCotxcW4IIS1m8cxLNQ+VqYJg7ZU8wVV8JoyLc/m5QCXNGCORmYhKnJ4nzXQXgn9Gjp3KGDClqNCSbg4G/mXH8TD8y04QgleKuvDvx4GzPshnb1CSHY0SCcUZLoWBz4d/zIt/JIdxwZAWhX9j8rNF1LpS4l+vYzFAWJ/ZGvrp0+95ITwJSbKzk2MKZ32+q9817N+X817AyaENQsoaEIWqCuysp0mTzmMu57cUvMtL962Lb+T4z8vR+I/rpGAduZCinQf6PIeuudXllbyj5Eda8MjwrwTTUsjR/ZX2lTTTRQe6rfuLf903/U7O/w8i/um+4P9C823+L8IXM0fBu9/vR+GwaZp431ob71lrs7/6efld/kk7dTn6XS2M6vcAYG5uLntHnpHfusrXwrgod/KepEzS7+vv8rz0Q5ehx0naI3Mlz0hd+jkZa93WLjkqx7+Xo36D//3Dv6QuLY1D+plyLMu+6XcOGf5xX+D/vpb/kb1/IPy/Lf+ne7qfGf9X47FQ+T+XcanV70Hyv3fmJYdUpbHnUkBeefSIdS5Grsc5Mm0Xgg7wjPIcEJ0VROnMNy1vxTb8B8X/A4H/k+xA0zShPkcZGkr+p+QUFsM1x/rSjrVDj3/fA+ne/uNfdlxRa7wE/5KNyNeIqLsCaVc9Kf1fj39mJMXBx39rHVLY05hqy//5+lm2Xfqrz2hu8w0zL/4ba5NuPA/+JXigGYL/tNuqm3aEHj15DMa/ifhvGzlTf1Pa1uH4b9Ph/uK/xM5C8b+8mYMp2vZAugiAYYe9vZEW/pumwdLx8fhd6+FJTs2/6/t63tNfqDlDLEMXX8q20lJWOlN0/kL4isG+fbPeKS8B+sZgb/htf/APJ8fiDMa/A1KaZcyP/+H8X613Q/H/6y//g1ImL70Oa/6vs6LETCacO4tjRpIF8H+G8APEzRr6WS1HlX3UfZN3GIjHRni6cb7sQENW0YcAgTj1wxca2shSV27jHWj/C6/rbCpeBgjt0BkxVX0pQCoFAmkbuV+n/XrOzHH3fOT/hXwf+2qHy/8um582vvSu/1g2RcAr+uGB8r/wfz8vi5P/hZ4OFf/X2BvO/39N7H92f/DP2Thp5+/9If/rdfSBJP+XdbfpI727YP2/SIEvnxck/9tC/qeDpP9X+6H/B7rywQWD9H9WYzJE/l9/y53cWljVoGpik9/0wlF2uGR8uuJygLvqS51NjZRn67rOogzkbJSuBUDXVxJPr9crFpn0rm6ffl8cnmWUg/RR2qYnTZchn8u2dk24zwxMmbNFxj0xuwSKOLFMcIqx+DM+w/hAmINE19l07phqQ9d4svO7SgUABuSj+AKbhO4jHAxVcNYCwTFkw5kI8dxBI5GPaoyUwCNtln7GBZp8jTIPVTi3F3KerkT4IwklWpDysnQqW+qKc6z7TUn4stbGd0mNpx4raZtcRD66ptdLURly3lCcDAqRKUHYEGaolQwihJSOpjU3QrmimImCGqPiywWlA8u6vIOOf8UMEOZk4fhP9cqzEf9F2zrxz4vBf7p0GjkGx/MLATEaNIcM/xIYUDJ7ec7PQT5+Gf7luaLfuo+aaZcCxaDxlLkX/Jdj3bXGy3O+3SrQo0NYKYVIPVb6vqYtLYhpRqzHSpdXjnkpyMg86udkbHM8Fmt1x1zJvaZpUNd1q079ni67C/8y/iKIz8fryvQxXfzlPsP/Qvg/5fWV4zqM/w/FP7rwT/PiH0jOyF5dY2SkF3mTzCWRGPm0oUaPsW7Dwr6nctrPyHNiMEpNLg1M7XLKS57tqq/8226zjHW7bflv6Tlpd9nO/H1GY9M89/t9zPX9+X2e7gFSsoqncx9hK+8DJf5lLW4rNp52HHQ6M0+r6Td558Dw30dd91SdXfhv4jvGVAPw71NJLQz/flwifti12nzo8F8oTQck/x8K/M/P/wfK/zgY8j9abe1an4fz/yobvy7+X/b7UPN/p3Z8dPP/3LB86Pl/vrOya05+w/8PHP9af9TztFj8M/h+xv8C9H8sBP/5mXO6jEQD3Qa1Q4F/22F4LPFfGp27xtPOg/+uOXYLwD+r9wfhnzA//jt3+Hbo/+UYHSz8YwH4xwLwTw8w/C9U/j9ydqbV3gfitXPJ8hb+9+3di9Url4X+DpL/o6UrfC/vF/I44J22Ytzxb/o6wy5hsW942Ziy8jI9QZUBALsnpzEyOorR2tvjCISdeyYxOja23/y/C//eTogsE11l2vyfi/o6+X8hq/xH1/9bu13DOGv7nziM9V8A0XEsQVN6d7FVDtOF499vmiFIXQgpndMmn3g8EkvAigOYYNlF2jR1nRy2enxa/L/x5cnRDQX9RJ6CZG+NcnAop1cL/5cMB+k9sVuieJ+RgobEwVzyf3+MmNAax3kxxkS8auez3CeibCNQSScs7zo7lP+LHTiTe7AY+T/3p8hbB27/u6/l//3Ef/BNyNXCPy8W/6X+3x7zB7L8v1D+f3D0f4u67qn+uVYfW2PiOB2lqnbcL1r/D7YpU+WpwTP8V/tp/0d7frpoipnjEbGs1sRh8v+C9P/1t9zJzJxNuC5Mfi8nVE+Q/ptNgHpPCFiekwVCl6UHT58DKYu/tC0uLkVM+DBi0PfbbawyYtPPSttlotKinCZMD2hZj5SrCaEkkKoKjE3GB2Zg2VVd+ZTQJoEyTiYMGpfyuetzWqMz2AVlNTiApQxpS9kPf8m4kN9m7lxwAHumY9RYMRzYAb26hmUXBVYT+uaFEVGoU0rmVCeDqIrOU39GoxhmkwDMHJRDhHN2OO3U9AINRSeutX68jE77FXuEuDjEcUI7vYbUR0SA6ou85/8l2kxMPgn/cUxZDOIpikfTg6cVgjaal3QtUZIA0s5LYWiqXRKBVy4M0kehzf3Gf7EO6OvA8O/a+A/tHpQSQYSWefGvlgBpY4l/EZp1OyQN9cHHfxX71IU/T2sppYZ+Nk93klIPZe3W4x7GUq/b8+Ff04Rm1OW4Sj9FIC7L0nUCOkK9rXh5/Pdailk5/poeS2OfPK8xWbZd97NsW4n/YfMtn3P8p6tk8Lq+QQy8fF+XmdFq0e+uMT9k+D9k/N9FQWsQ/++ax/3j/z4iumn8uVIjIz2M9noIsU0g9Te9J2Xm3+U3fZ+DUUZ4QVlOane7nHbZ+bNl28rf9N/wRChjeL+G1Q+UGPK/Daoj72v32JVT5pxPKbpvdhZNY2OUZqJleTftghmMf59C8+DiP6W8z/Gf6tLXYPzLOUHpOelT+X6Of604Vq326P6kPqSziQBkZ+AeevxX2XP7xf8PIf5L/q95mm7joeP/7XHsKns4/6d5+b+M5X3F/7t2LOX8v03bh4b/H2z8/4b/d+M/1I0S//sn/zt2Bwn/3fLfgeGfB9CDac3x/sn/2liDOGf6WbMA+V9n+xqEfzEe3xfyv94xJuWnMfFj3G/68+Jf01iJf1Ztm0/+NzQ//suz5efDf+mkifUuCP9Qv+XGVbmcctYY0803iLQR0GVjJHO5MPznQXKL5f+H751qjfl9eTEzNm/egjtvvAl7brsTzcRkdn/82DV40Gkn47gTjseqlasGlrNjfFlGfwygPzeHw1YuC+OW5Hst48qcpnnRbQvzp+i51BP0b7Impt2J4W+wd/ldf9oYn9oAEHbsmsCSpUsx0iPUQW7eMzWDkdHR/cM/a/ynLD69uk62J6IWrUhfpHxCGhQidPN/UvhXG2MeuPq/rNM5P1g0/xceIN9Vu2QO4mYMlTpXNjfsD/8Xx7ENtin/F+BgYyUk5ydbBwoORGcdYMKcgHwqcMfwSYmSjdY55x29nOR/OcrP2gagZH/WhBPHiUvvgMyv/jU5qAlp7r0NMTldqOD/jrm1wcjbYzWPcrFNzrnoTE72yeAEE/7fDLb/WXUUYlWZofJ/U/J/txj532Vp12UBOtj8//6R/w8C/nkh+G/C9xK/iV7+z5b/8zYfVPt/Jv+3pjH2s1v+P0D9381j/7f5+C9Y/sfC7P8J/xVsk3yFctyJ0Jy1TY7/jnmq615658aNd7AmxC4QdBGpJvpy8sv7muhKRlhOijGS2iAZwMqJ1QJBF+HpBVHaLxEs0o58QWiXr0HlF/087ZyUIe3VOellUvSg6/Er+xOjohAUOMqjL8qx9Yy8HeVBMHCK7QmDBjyzt86mNEUqwqnsky7XO5FF4Q7vWhcitiw851bzSAyDwGgNJWcsEmj8uaEq2kj1zYSoRP8sw6dmhj8zQ6WadcHRTWHM6rqKQra1fj7IPxzHwhXCcag1LdZ6cTOUoo/9wARnsQFUmpM2g5KF04T6CICLbZMx0LnxK7XzR9NgXfuzsdhZ1CpqRWjcmDx1nvRBBKHI2BUdinAmtJsZE6KRNhiIF4v/2HbvsF8U/oU2TDu1ySD8ZwtmwRw78Y9B+EcM8OjaOdzCfxjEwfhPc9uNf8EusnEGkgEn4rxwJmSMXM6GVuOh11KiJPBKwIi+ynZ1zUuXUFUKnuU6ruelbHuih+5IQC0U6nkqI9t0261NkZH6WXlft0nTT9fnUiApGX2XMFUKHYK9UvgahH9jzAD81/GZaFAv5m4Q79X4LwVv6Ucb/78m/N/uB/7VtTD+n/rq6YWwZHwcvchHcsdkh94Q7rWdt749uUMUoOw9XTaUKqvrzuvJ26HLyMvKr/L54m7WrkHlluUPut9V10LaXtZfPts0FlPTM5HnagEXABprszSgEgXv3w+4DSnvfdkHgP+QlUVkFTlbpoX/Oj/6oYX/cD+m3QrRpRn+ezWcDfgPn+VaEP7DeUbO5viXNIGHFv+L5P/h2m/+r67Fy//ddJDxf7cY+X8+/i+G2TQ+g/h/Fw8t6VQ/1+b/eUrDcpwONv8XOWp+/t+OTj5w/o/sWXm/HIvf8P9h+M93vC4W/9RxfzH4J0P3If7zaP+Dh38T5w3h3WqIPWMh+NeihG9fPn5EFPU+XY9vE7fwL7pQF/71zqqDKf8LU9cBS2L3YCwc/zGYPIxpE/T9bvnfZG3K6GfAvM+Hf53ZKsd/oqVyfJKjLPEIOedzGP7lmbRrTeYgGfoRsVfYboqzlJ3LnRS+zmRMXAj/j/M0L/9P9+9PB/D0zAxuWX8TNv3k58C167FqwyYs25PvSN5+3BGYeviJWPbYh+P4Mx+Bk04+ubOse8eWZt8NEZp+HyuWLcnoXxy6zJzNiVxUyNQiDwBoYUk2AsuV5OIO/HdckX7DerFrzxRGRkcxNlL5M3sNxd+6yt0v/GM/+D/ljg+PmbTLTHS0wfw/nYf468//ueD/g+x/HfyfOM5BHEe1nWV+/p/6Y7Qz0eZBmgyV0tXJJijpYKBdIhAoZJrI5QMQpdTgVQg6DRkqMzoDIcvUrOR/+Vkc2BTKcwi0hZz/y/POumif0/wfROrMzbSWA4iOUkAc12q9LPi/7MDX/N9UVSy7Cv0V26ykEpY2Ch+Q/nhbXjf/lzFOY9t2wmXyUMn/7WLk/7y8MpOgfu/A7X+HQv4/QPy73K9StkMHuwzGPwfsiWOuvVs10civo/xPeN/fvxMXf/mL7QCL4ko9Bl7zXy7Aea88P2sDEeHpZz0MP7h6/SL1/z7m9//ldKavlvwfds7qMdD3u2iiJf/bQv6nHP86U+jC9P/kw1y0/i/rcQv/SZ729Xg/mR/XFPifjdONG+9gGfhyIKSx9080RlsRLesTCswUUDVgC4nG8t/9b1+/6Cv48Q9/gH9434eySbjyip/ik5/4GG5avw7Ll6/Ay17xKvzeK38fzjn8P29/G7733UvwuMc/EX/1jndh1erVsT2b796ECz/3GXzv0kswOTEBEPD0Z5yL17zuT7HmmGNbi1Lsq0vEXRrxxJBpVCrYCAQEAT46s3Im4pw/80aUUU3gWkBIhCQKKuI4ERGIAS4WvLhAmjAx7ADyC4ycN8LMKc1R0/dCQ6CVxlpUlYlnBccdriQ7jH0qaZ8CV81zBIrMpwAutJ1EuBb6cXCczklK0XK+f1WVotmcy2mdZMyMdzyXkRveYSvOT0ShVXazQzHW9I5iFC5FY4PzaEw5E1gvyVVVtwITDKWoeaFficaMZamFMwUIpHRaOnp5MfiXNDTyN4smk7JUhHQmrKhnNE1HTGT4z5/1c9KF/2I3llKyAMR3sjVFCXasaLtrEdcMVWjBGKGBVK7e4aMXeyIU+M8jopxzETuRFiiPjirnU9OXZiJShoynLjPHf5pX3VdpY7mW6t+7BCtRzvRvwjTlHRFERBDqElZEkNfjU9JfRg8Fjeo504JmyVwXHY31ANqNVWKrxFjXHB9y/l+Q07z4dwuIxg64FofaIP7vx8liyfg4RkZ6uhWgIP16VHqlTytisjs4tTsZdaRboRZFg6ncdhnJeJLVqWQUUu90lSP3VQFFDopUR/pOWbm6iINxda0ZXbJfwrRvQb7++Lbtm53FzN7Zjt3AD2T89w4t/vFrjv/iWhj/L+e7kNMi/1+o/M8FveXnCC2O/+fGjZKmcv4/QP5XdZZKvG5LS/5X43oo+L/j/eX/Vfbb/cP/Ux9/vfC/f/yfwTHoRV/SXzljWcv/XTuDFiL/95sGIwH/+n43/ufLxnD/78Yqd3PuP/5DyjfQQPw7Xjj+qSX/J+zYBeFf5iSfm/3Ffxw16uYNADIdKbu/3/gfnI1NjpKSsrvpocQtWuN06PBfd+CfBuLfOodeXUf+1YV/mYQ0rmns464dNRtE5J0khfyf9P/2GqRpglv49wbZXm8EztmMByyU/x9xPzmAp6anseGGddj02a9hzU/XYaRxMEuXoFq+FDTSA8/NwU5Ow03vBZzDzgcfhqlzHoezXv67OOqoo1rlbR9fFj4F2nMOc7OzWL1yWQwMjOsaJYGaiOKuXSLK5PB8DZT3E92Swh6oHbQQCkp4lXrD3yT/+7p27p7E2Pi4dwCHMnZPTGN0bOzg6f+U1gTb2GjDzPDfD7gp8F8ZdXZ34SzUWSER8e8Oivwvc3Gg/F/S7hvq2I0Z8S+67PDdmPPL/3VOP8RqrAL+XQgklbJYrfVD8B9VS/Ly/0hvBDbs8Cai6BiVM3/FZim7dsn4nb/eeBy055L/Ow52ZH8fYQ9wqLiT/zt2gOMs05/0RdpLgfYbXZemV0Xn/n21hkH4v7I1aJ4r/Sx4lAm7eFNQjrL/GU8nyPh/KMO6GFTT6qtL9uBo/6e2/S/ihTrkf+3YHsL/QeQ3dAlODgT/6rdfH/l/P/i/Sh2s+eow/Ist3/e9iY63B7r978YbrsOl3/o6Xv/mty+Y/7/v796JRz76sXj6uc+Nzy9W/r9lw034xIfei59dcRmWrViJN7zl7Tj7mc9BlHUAXPzlL+KyH3wX7/7gxxI9AzFTLhHh+l9cg/92wZ/i4u9dntHDlT/5Ef6/j/8T1q/7FZYvX4HzXnk+Xvqq89vyf/C56XZm+r/ZT/1fAiBDFIwOQBio/wc/Q9pVbqB3AcsGPB14IGXouXbOodYgFKLR0ay6MbpjulHyjv5N8mFr0C9kt4HO8S3vZwqVImQ9QfKbjnQpwd0l2Djn8P3vXopP/PNHMDk5gdMe+rD4vLUWv7r+Ovz3d7wdb3jTm3HOM5+FrVs2495774VzDt+95DsAgB9e/nNc9JUv4V8+8c/4izf/JYgIG2++Ga//09fioaefjje86c046ug1mJ6awvXX/RJHrzkm1qHbnJhVTnjSVlMZNP3G7x4RxV1t4wd8m0mICGkx93NQ+QUtM1zn45qDOzmmRBgVRbVcWDXB+/kDoBYEL7wFB2wjTlIxRIedPdHpn6KenLOg4Oj0i2mKfhZGnIzz/v9G9zHUKY5gIkIVaT7Vr/vHjsEmV4xFiGBmEVGyCN4o2CExaS3sQe3NJiA5e50fizCQir5D+gVIuhsCYOEc4u5kaxs4DvnnwwLQuCYDvRZ+rOyMEppQ8x/TSLNOEyNjZhaEf6N+awL+rWb6Cv8QA75gtYV/7aRJipE29jKnc8AF6Ubt9Ip0K3+FbpRSHYUKSSmE9FcLJc7lZ0TkAopB00jUmQ9GSFjwzl+dYiOdtSFtzg2HQtveQJeEMtkdEQ2NEf8chHAOzCFnMnoNFgMdQi+F5rvxXxp3TGy7Pp88frcqO4HVa0Ha6ebnWIxViO0whmAqimeHyeVcOvdA1g/fHq94gEzLME0D+u84KY4xPREKAxGrc3HCP6eMpxLcwOyNrFYMg6p8UDCsUhLMU0Q44rMm7AKIGFXPA2iddS3rvNxvrM34teApzlko03OGFF0WI2rlfsC/GHjrgv9Lu0r8c4F/6sC/rNEa/zJmw/h/dJ9meBnM/4WYSPF/6bs8q9sua+HyZcti9gh9Ce+LZTOQPdLxfPdtbZAtnuPYTDDLogRVF+XPR1pWzlo9H0BS+NR7ui3CW/wNQnT8KubE5YvyivqrSkmPZP1J7fNFJQd6XH+y8ii9R2mN1pWMjY2irmtMz+zLaKikAaMUI+Frms+JEU0rPfFZaRKRfzbjyUlW4bBOyFoh72bvmLA2qXJjPcyoai/XRCXTUMrqQH6XcKTxYEjWQQFikNH4L9cIHbQg2Cplt/tG/q8G7jbSYxrxr/i/nr/B+JexVYoZKX5e4F/6Hh07Agn2TvkPTDEAACAASURBVHPHLuP/7JKsIf3U5fSbPiRoDAQ4Famvd6g5pZT5uiTo00Uajko1JQed0KPw/+i4C3O11wH39h1u3+uwbqbBTyb62DzTh6v6Hk+wIGMxUvVxWEV42qqlOGW8hxPHxnBY1cMSquKursg3RIZRGNP61jD5P/Yz0LQ23qQdGnGV90e0GApH0yia9Uoq3J7doG1b4O6+E1h/Pfi2jcCWLXAzU+Cqglm+CnTMMXBrHwZzykPBax4MHH4kaPmKgGc/JxK5LecWi64V6YGdv0cGQaUI/F/WipRy3md5Ekwh8KlQl7PqL6GuGFXsV9CPvMQMmECnxusJCDTEBophsKIthmOvT8+L/7gO5PiH0F6BfzCyNJHMIajU5XJ4jn+08P+Fq2/CBRdfhvc+/yl4yZmnwBijfnsyXnLmWhARLrzmZlxw8WV4///9VLzojJNhrcWXrrsFb7zoMrz3BU/Bi844ye/MoOTY7sK/DK3pwD8hOba93JMbmUp9Q/625H81rqIfhYLQ17uWFP7pp38D9STSqtHmn/p+1NnUM9Vv/R36Tb8z24Do6dbaaITXNC0yemVyo+Fw/V/wr/WAwtCMhH8XBBwT+F6S/3PjrZf/Rf/37Y674FyH/F9VcOxaZ4gmuUrmJdgCjF6bqthmL58bn6qUGQ6EXQ2waZax0/rFaHLHDAyAh6yocdzyCitGDYg1zSle5fw/YyjoIWlds86GtUP0JpmS1P4oZxNFbMvRXDK3icZzGuSmwd7bb8XUuuvh9uxO5URhLklo/szMQCNkgu7msmeiwdNUGD/uOIydtBYjRx6Fqq4DH/IZ7UwQGFnJRW38G1iVbeW+uDQ25fuGG9Zh8ye+iOOvvMn3ccVyLHvSmVj25EejPupINJu3YeryazB95S9h90zhsE07gUuuxM9Henj2n5wf+5TKRKTZuD6Cg46o6o/ra3Ja+aPLwmgHhhQdwUS44vJtmOsvDbLpUkTmA8RnQITlK6bxqDOWxHFNWAttlPVRCePR5kGEulfBsza1BgJoMvtjei/j/ybp2qRpTeSWoPNXJPwfIFPBOe20Ug47StJpFfi/k6yCABhiBBc5Oq1lov+nbGppvLSNQ9ssBEdEbfk/zdWB6f/R+RNw0Ma/4rmVrHcmjnnibwRT1Z6OMvwnnm5tk8vrrd2GQosEZvJ2KKOcBCB1Zq9aX6p0zqTUJ/iPfQlH/cmY1cFRKUfRCf4R5tOY5PyJO2KN8U5HDnPPyIJ84tyotY1tcvbm/J+iLO2szRzE8qxkgdSYsi7n//H8X0bMJCVjo+1MWv4HEZp+ylpCQUYTGhMnqPyWdHgOtJ8yOWq+K+1DmAPvOB3G/9Gyn2r+GHWZAfzfkJIXi3YsVv4vP+f8vx2Yp+WsLv6vyxrUNl1WV//Ltrf0fynXMaii6Dx01oGqRHO6T1qXTesLRblf/kadTtWj5Xb5vXQw636WMuhi5H9NG+Xcafk/W0+g9GZFYxErQ/T/z33q47joyxfioi9fiHf9tzd1biogAGuOPQ6f+cq3Ovx/jIk9u/E3b349nvc7L8K7P/RxXP+Lq/Hnf/QKHHHkUXjEo87Ed7/9TXzyox/E5MQenHb6IyKNR/+f8Y7fz37yY1h/w/WYmpzIaP9Xv7wG/+/b34I3vvWvcfa5z8GWuzfh3nu2xT5m8r8dZv/PsxaVWNA71Eu6FXqNWQ0K2ta+TAmcqNRuXtlpnvAf7BBss7Yk/Gv5PziA9aSWhBAXL1c6MRKhaMBroutKEwAAdV1nxKLbECNebZ73W78vA6sVOJmspmliPzTxa0DowWdm3LJxA85/7etw77ZtuPrnV8V3qqrC3//3d+INb3oLzj7nGQCAo9ccgzXHHBvKSsRsjMHy5StgrcX01BRe/19ei3OeeS4uePNfZqB+3BOeGN/Rkyzjq3+PE1d5A1Q8J0BFI4ihTfpWVZU/e1cM/YqAmL2DCKBiHHInugvOFiK/H6nFBEBwtsnGNTFYeLsGmRRhToS6TulKKAijcC4qx2KUFcUuEj1V2VyV8wnfmxg5FgU0ct7uxT4Ci8EAu2BcTwKjOELE+OXYwVT+LAooOhHjQVQKFF40E61UlIjGBXMyvpuwi9naxmNBFFkZyyBsVCYo5lGhNSCSCN2g7DLHKBKJWNILuhYQqmCg0IJMjPbjpIiLQ1HOm0j4r1V/3ED8S5mmwL8I0b2h+K8jXQ/CvxjviAjkKMN/v+/psgr0HybL0xznTm9PEhwVd+0IBgIDDrgToUALEYkmOexMZ+XsRXbJgi1CAlRQRcJ/MjIK7cnCHRkS+TYKTYujjeHTRes5oSjwitDPcb0YJMTJvHilBnG8BRsiaNumOPDeprWMguKhBZoyCg1IQnI0fjlOjklpk/FKFAuJympRrO0lb5CrS9AreUk5HpG2OgQlbRTQz2ohV64WLkyKjpO5EBovx19juOSfpaCQmL/N6ijxr8ehFBDn4/8b9hEumVyCXU0IkPFLKVYbBxMUJscO7MI6bA2OHWP87tEOF/zCgdmCGUGQFAWew3dR9DxNHDVu8Oen1zhqWW8B/J8L/p/S1w/i/zIuK5YtDeXJM8reXoxNqWSUl7zL3C5H19F1Sf8HlZ/K5vi8PMpFwXmfi77p59PSqF5Wv0WmrL5zeqbVP6hnQAClwBsQYGDi5/yl9JfL30Mb9O91VWHl8qWYmJpRuNFzlVJDyvgkuu9KAZWiKAfjP8k/kkp0ydgI6sjrCSn1TnonzZnuUJJvMiMCgLnGAjDd+HfKcYEC/87zMjFYOMeoQyaTOqQm8/zXRJ5HYWDjOIQyDHllZ/u2vbjlxt3Yeuck5hoHaxlsDKjqoR7toTfWw9HHLcGJJ4zjyMN77Z35nOR/sFcgvTQJb1RGMgQahbMk/w/m//PL/7RA+d8bycQoJMFKMlci71irj/Bo85vyWc//UzlAMjylfqQ1fV75v3Cc+DUv6Ul37CN8a7vDNVNz2LyPMUt9MFlwHeoEwzNlhzlH2MYOX9q5A2PVLNaMAKcsHcHTlh2JR40dgRr5mU1Cr8nQamK9OhgBqi+k8JT4fzWA/4vTyxsA0/cg/8/Owv74UuCqy+BuvxVuz26YphEkwYFATR/YdS94173Ar34JOz4GLD8MZu1auN8+F+YxT/TGxjjnuQxW6kOyC1EcRd5QajL5NHQ5Puv5v6w1FGmQmaPzl5mjkyyWkX1Ii7XIp0JCaZw9/o1hMFfQO3BiBDqHTDxOdiWJMz7J/whyXJKpvYxFwQmv+b8JKY0lOr3U/8Uwr/F/wcWXAQAuuPgyvOTRa+GY1W8/wXmPOQ3OufjbG772Y7zwkSfBVBXeeFF47qLL8JIz18b2JdxgIP77Hfxf+il/S/2/DEKTS+wdYmjTmCzlJnl25/Qc7tjd4Mat07hx61584Jl/jIlffgFu3x7s70XVKFac+XLsUQE0ZAbr/0l+F/0/yf+Nkv9BaaePDsheKP5jOUh6jT9mCi35v+qU/13El/4eeuPfM1WkeVbyv5/PFBQhzn6hDQEPB32bmGEDjc86hx2NwQ8nHH44Sdg9y5gNdo4NP98DYovlNeH0I8Zx3mljePSRNVaP+/XAVCbVy975Kzp33KGY4V/hIgSmD5L/JQZQDHqa/xMH+wqAZu8Mtv/b57Djwk9j38ab4Gam95u2WpcxwIrVWHLa6Tj6grdh5VlPwMjoSIf9L60tXfhn5IbkQ3FZB2y8i3DjHYx9cwaVYRx7JOPMtcCuHVux5cprcfQ1G+Pzy5/2eBz+ihdg5MFHw+6ewLLHn4HVL34ONr/zQ5i89HI0O3Zh5bY9cN++Ajc8+Sw88tFnFjUmZ1yi42DTCX12Qc7ieE/WIMX/RVAOevKHPngv/ubts5idXRLKrON75XXEEYyn/ta9+Og/H4blK4rxVWubt90p/dbXiKZxMBXD1YxK+B9zailz3GyR8J92FCX8t+1/cjQbE5LzJMh9Xfq/1l2F/ztGkBK9zmJMCo4o8S9zQoTgM05G96RTeHsegBTk79p67yHT/+EiL48prE0FdOA/OpkVv46OHU7ZAEBij/R6hxfdvbMp0/+DLGrZxXWQwxgj0KinEwk4ROT1pf7vHAcZ10HO4hX8l0EIPoDFpvsgQAVIVD1P3yzB/kEuYSebXgbI/0hzJvwNof5Gy//6vsxFxv+VnO8Yzri4LmvZTI7gE/7vHfdiw05yEyEE6zpGPH6QBfFIcyr9yHhmCq4v5f+4cUvs/8UGOmA4/yfKN5AJzynpPX33sMn5f1sf0fWWz2h/Qy7/z4f/9net+8h9fU9/LnVDXeai7X/VwcK/8Mtcvnwg2v842AZ0vYPs/x9497tw1eWX4Qc/vzG2/3vf+Sa2bdmM8155fmyHphVpQ9L/G1xz1RUAAS991R+CmfGIRz0Gz3/hS/C1f/s8Hnnmo3H7rRvw6tf9Oe7dthVXX3U5ALT8f3fcdgueevYz8MLzXo6/fMPrsrH7+3e8Da9/81/hac98NpgZxzz4OBwdfHuAkv8bJf+rs4D1uGldoWtndulQj59DwKqkqdbPtPX/FFSQ9P8mw0GO/5QCWtY8zbeJKHcA60qlwnKC5R9RiugpOyuEqO8757I0cnrBkwHS9csg6kVFJlYPvH5He+zlGd0f+a0Ewh++9k9ARPj8Z/411sHM2LjhZmy+exPOfvozskmVfp3zzGfhl7+4Fr/9xMfirMc9AX/1jnfBGIPvXep3Br/6j/64k8i7Ll2+bp8sRnr3ge5b9qzx58hVYVdco8YjEZ5aHIPTSAtUerw800tjbOI29ypbmOOiJ+MTtt5nkY/hXoymY78DjpzfdQqZxwAu2TECBOXHhAjbKASE9M2URGxh4v2m8U5GL9FConCMqQBOBgNJc20qAzI+atULQwQLF4SekLJa2u0n0wvbarzEae6j1XL6k/nPlShJ4aIWQninKci7s4VS/BhySAMCMJOP4hRBLggnzuTb+zW+6hCBRuFelCVNhaTkJ4O9x3+T+sXKUaPwBmrjv5kH/24A/qHo3FTpjNtsfEwynvqxCbQUDNd+J8lw/PsU6MFoHwwHBmH9iAxCBghw1qLSh9A3TainirjRTDad5cBqAU6pfdpXciADBf4lJVow/minbIn/KtQtUf6SgkSwo9cPBM9OlyDghzRFkkXhx+SpmrraS0DcxSt0GW56vEQhkOK5CXFtUkKGjKNcYoAVOsjapnolSoAEGTFzrDPuIDBp94y8U9anBbrKqB1aQhZa4AxCvB4TUaal3yX+wT5qFqF90oeqqpKyEv5JudEYhEgG8Z7sQjTGxHGuFb40fyn5KYe26p1ejn2wEAdj4z/dO44dDcHZYLR3HBxLBOe8YOSctBNwlnH6MsaLjgau3enXDhccKdrp66w3mrCTMWewa+Ac42+fIOkAOWuvjLufB0+rRAj0Ppz/S1q+FcuWobwE80Tps5RT8l7/lYp3/az5usTkEilGnszei3cjPWUtKjDb3Vb5XrZbdiXI7wFiqRlZ/Xm55X10lD/o3bjWKs+u/qzfy8rL7rX5ir6WLx3HxNR0MuZEfmDQ9PsZ/gU3soZE/o/kLDBEOf6RFGHPW9LOpNGRGuOjI+lZ9jJD+gzkdKBlgWC4ZkZl8j729+1Fb2xpa85Ngf+ue7K+af4/CP+Wm2hMMaaO80OGsO6aHdjwy3swtXMKYIKrK1BlAKrgKr8bqnEWs7OMmyctbt4wg9WHj+HkE8dw6sl+TKxrQnaDJs6NdS6kkfTynk9vmpxpzlm/ATIYGWVtNEHhCWa/mKqWXTBYBeOSgU83yHdfiP76vwXbmRYJy0U0it5DXoWRtRfA0Ihfo8kbpBL/j8QcHenZGhJ4lKzzEiFdGQPXpH6z9W3XO0i0sVX+1oHHMBm12zQYGECtuZf6rpwkfGpzgy1zDn02cGRBJK5RG/7K7i8AgfYYQJ+ALW4We/buwMa5TXjB6hPxzLETUcGkTBJGxiN3tKUjSfaX/yM6KRP/5zj+xhjYiT3Ax94Pd+0V4OlpUHCtNPAmcmaGQcKULK00sxc8czeabZtAv7oW9QteBvO830U1MrIo/i/GTW2ISTTUNnyVDkTBfBX4qW0a7Nu3D8yMkZERkDHoz815nscOVV37lLDWYa7fh2PG6OhIkAlMJusQsz/qR+2KMgX+qwXy/zA90LupvLHAIWVcQvZPdvllsjIIN+0DvjuZ4+0DW2yLb/zDnbOJJ4Tr3XfOttb8d26cwguOHMGjVvSiLCRjC2j5n2L2my7+H8/648GGMB2QqtuRyW1I+r8xBnsbh8tvn8HVm6Zx5Z1TWL9lBrOWMTdr0TjgIy8+C4c99S8wef0XMbv1Biz2qpY+CKse94eoxg8DTcwiMknpm9K9ha5lpx7bRL8ei94hoa9OQyAp5yxRNHzHLA7GRKcno21g1XpfhhNQlpJyIfJ/eWZkaHWSeYkyOiIDNI3m/8m21CeDzXPAhr2EH+x2uGmqQWOCXie07QBGhd1zjJ/cOY2b753Bs09chqc+eBQPPaKHw8ZM2EWX90vrySL7cYiSFIeBD6JIO8FEx036LYUAM9H+PadIGQd8cO3OS7+Fuz7wbrh7tsIMkZH263IO2L0De6+6DJs/+n7U/+l96B13/FD8y/BHR771Z15L2tJDdf3qFsbXL2fM9gnE3k607laDWzc3OI5vBF9zE3r9tKbb3RPYeeE3YHftAVuLZU95DI587Usx/tCTMXPNjWh27EJlHZbumsQd3/huhwPY96UJurh3MvnfhaeSZKQCILzWX6Zdlt+hgCuvnMbs7EPgudrwa/v2lfjqV3bgfR9kLAvrf6jKY0H4FHO+Wze0Xr5H7ZJ8m8Wg7OnZxIC++L7T9j+TNmYU6yk4Hb2jA8Q075E2m8oEfVJsDqm+jB8LTyKV2UGeFUuZyCLksyTm8r+sY2EnYUUD+X/U0njh+v9w/u8b3Lb/cfrsJKQkOECk7PCvLf8HSYiCU1f0G5iYuUQwKIXEzA8GKUMesZf/XeqH/qvt/04ivuUfobD/UbzhA1FDCmwQHCX7n3ViP2hi1jBw2vkcdRnZ9UkpCw5TnrVN6FnekQ0SPkgHiUcK/2fh/4omQ1AOUTuNsly53QYpzbdyksYgW1Mp+x8yB6zGQXl12f8FWwux/yPoHmJ7lfnzRypq+39+af4vgQDa/q/HI5f/u+1/wGD+L2Mpv2lno36+y/5Xzol+Vl9d9r+o/5tC/59H/peNdhIUkfIVDMO/7ICTOUrzPwj/Wh6XAPOyTwvR/w9M/p/f/3fRl76Aqy6/DJ/5yrci3sp5ufDT/wLHDp/72rdb9v/SWT7c/1fjl9f+DI97wlOy8k9e+1B84sPvBTPj/Ne9HgDwhU//S8K/MfjkP38QF33pQlz83cvxvN95EYgI1117dWbTuWXDTdi86S48/VkpPfVQ+T8EeADJv5Xhv9P+3+3k7rok21s5JxH/reCJtN7Id5HPE/77gSYkC07IOKWuWg+8bmhXo3UDNTHrBUJyu+vBBPyu3xhJoxmuWoDyBSdfLHQdsS6btl0D7TRU5VW2WYimqurseXn/zjtux1mPfwK+8fWL8PGPfhiTkxM4+5xn4o1vegtWrloFIsIb3/QWXPBf35qN0Y9/+AM87vFPxIqVKwcupvJZAywJISaOMzvPtAct4JFBO5+SIy4IHJyJQEzn4VOPSUSw3zer5w8QYSmvQ/fNtyF9z6KWILJLKECcNooexGhmquRwJZNHlgCeyfodt35XcUUEcIqSE2Ej7dj09RD7s3jLaBiESMHGOhhWu1PCqz59sweUOCPrOghboW9RQJBFP/Q0YSgYUToM93I2gKTw02fg6gALQkpXBgAOaeGXaKGmaVCTj06TqOJ4ZkPHIlIuQjEVGlEUZkSR9XSRlIVy/qXsLvzTQcV/4fAK41tiJfYTaVf8IPxLhGFMiUbeaBSFbk707/9RCAKoojDpFYgqw2+qiyC7p2O0Z6RrSXuG8LkCEWI0T5fwaEyV0t8McAa54Hh0zqFR66OP+JTzw7Rgg4wWmNPY+vLKeuReom8xuMqOeBHIQ8FhPsL4KQGJiKLBSgtcychc4j+tbaLAUBgLMfokYYbi/6u6zgRh/w4yoSVLcwiPbVG25HcZP8FWFz9CeBe6r6pOWZ2iESrgX6cqJoV/Blrvy7pTafzXdf6ctJFlJ09SlCT6NM6rwlqmeEm/1PxJe/YGpy6HtVIMBM4hOH+L78xSCJgRnk9KsRewu5y//v7WaZvxoi7+r/EPzM//ZQfdsiVL4Hlg20kKaIwkfOgr0UB6VtNg+2/XMx13OsoL7HPgpe/L5y6M679dTVKqlWqj/qyeSVaSVIf8rutINoFQOSXRAAk/8jOrKkvnQDk2RIRlS5dgz8RUS2kSXlMqvmQINpw9Vu5OiZhXuNSyjTxDlAZLr1fl5zhmA+53P+PTv3JU9kUmC2lke14JkQA3/VxZhjdy+N+9ASWNg+zGFv4n2PrGhRtwz607vGG9MuCqAhr2OkOlnWwMrgAE+9I92xrcc+8+3LnZ4ZynjCEZh2U3pB/Lpkn8n8h/T1hSclPB/6MBTeGfqpL/eyVq6rq3gprdGHYxgLn1fwu751r0zvgIqvEjfJ2S5lnkoPBbVVfJ9sUpKFPLtZ7+CQ4cd8DoMwEd2I9HcM5IikG9g8JUBf8Pu818m3O+bBn40W7CJ7cY7Oz78hkWIBfe4eDscf4vhV8ZMBR0PXiZ1xEwXe3FVyavAdMMfmv0VCyl0U4azpVQdUyJwrJurw7i8/w/GX8G8X92Drz+V7Cf+gjczdfDMCnjC6OKcwE05A1XdSBNy0AV6NQAcDt3of/pj6OamUb9ghejGV/i5c/KKP7vzxcVZ1bi/5JVKGTY0cYrxf8l3bM+niLHr39mcnISt/7wGzjyf74BvWYWK768Fdu3b8fIax8ex3T5l7ZiZmYG9pUnYq4exZ4/+Sec/LTno6rrgBtfrFBFnA9OwQSEXP7ngv8b7ejV51YiBSpoWaCrbAkwKfX/Syc8/T337Kfgm9+/DM952pPj7qBn/daT8O0f/RTn/tYToxPsGU95Ai697AqcdtIJ8bezn/Q4fP+nV2HtiQ8BM+Or2/bhUSt7KW03e70nxz+nrFgqjXDiI8nopNMYa/0/0znCv751mO4DE5Nz2LW3wc69DdZt24dfbN6HG7dN4+Z7Zz0hRkFPmIMfr50/+gesOPOVWPmY87H3ziswte6rYNvHQq7RNY/AijNeBnYWu3/2cfCpr4z3IhqU/m/V+qjpNx4jo3ju1j6wy1Ibt8qBlLh/cMOSz+Yg/JyDQxMIx7Goros+DgmyZsaDRgkPGkm6TSO7EYbK/3qXSdIH5RLZNo0Loap72DNnsd35wO0+ESYaxpY+4erJBrfuI8zMNYCpgvPFz5usKSzzaSps28f43Ppp/OCuvXjSmlE84kGjeNASgxWjBhV5/8GJq2uMVUr/57DWI9GfjKsV/d+Y6NjQO4U8j5Vg81zuqOsa+3buwPZvXARsv+fgO3/Vxc5h5tqfYee1P8OSIx+EemQktA9x14roxQn/FZqmH9Z7SfN5aNp32xaHr/64gnOKM5CBBbDhrgq7N92JR2+8O3tn3/pbwDdsgJucQrV8KUaOfZDfmdjr+SC3cPVm5rDiJ9e1xwSI/SQKtqhiCjI9mLVcmwR1BrBtyz6c9Zgt2LVzDMDJrbqOOQZYu1bVHHSpm28G1qw5Eb//cuARj2C85x8ttm2bxuFHLklzEd4iU9AgtO7MSk0RWSF30Po2h/cJYDi/t4ESTetdSwhyj1zavqjtf0DO/00H/rVBPeLfUZS/OSgcwps1mQ2U/5X+P0j+J7N4/T87Ykb91Zfo2X2F/1QnpTUHbTlLNs30gs4v+n8Kpkn2G22jk++Z/Y+VrQ0mBmnIe1qfS7YFmUt/J85JwL/o+B7/DQzBp8aHXyApzEljHeAcKPS/iQEissPcl6V5Mevxdi7aSqL9MNiTAdHX5Oz0QmdnPwcl/3dhwwSRt+v6OUbgMx69UQ8EYt1JPwh1UaL3KGspesj7FmyBSPZ/fRa2zEGV2f/T7nt9uTAmGi8yl359zh1+rXlWRgNGt5NxPvm/q9w4ZwvCf9v+34n/Dlzpvsl1IPjP9P96gP6PHP+589J0zpU803TgX9v/u8a50/6vdg6XcyRlyvfS/t81L4PmT5f5/Beehxe//A/wjMc/HH/4p2/E7/3Ba1ry/0te8epc34u07Mdb5nIh9v+777oLjz7r8dn9E046GVOTE0Ptfw858RSc9fgnt+hCj/Udt92Cs57wZFz85S/iXz7yAUxNTuBpz3wO/vy/vg0rV63O2iF0IGNhjMkzXHTQRMkPyr6l9SdlVirHRGO5i/Y9bdgoI4tsIkEHyR4q9n/XmudaT7D8qIlCD7B+TghYQKUBLQuDTLg0Ri/sQgQaCCCDndPAPROEPdNA39YYGwFWL3U4agWwdBSt9/Vg6rboySoXH92XrnJkQdq2dStuXHcDjjnmWHzmwi+hrmu89z1/h3e946/wj+//cDYRGfAIOGXtqbE+KbdpmrALIm0pL6MIRCmPhu7KpDMTIMOUH6atDZODwJ5+y3PA58QkC5dqG8LWc30YurRjwALi56caUH+qK6O5oFDKZ1NVnqG6HEwQQYBS2iHvAPMGLYjTDMKXlaPGJsNONF45byAzVEUB2YvK/hwLbWAUx2lygBqAJAJPHAyEykhq0kSXCKn1ZOHOUpyocfQptFRq6pAuxo+ZT99dhTMrY9lJU/ft1MIlUcSe4CaeWxLotjT+pHNLJMJEC5mJNkr8uxBBub/414zQz2uVtU/aq9/Xztz58B/PWkMb/2CkVOEF3UoKvV5de0HeF6DKSbsUfRpnimMoZRnywv9Irxfo1mMt30WcDIli8NACkMadDxQJfVYC72D8U4btwfhP70mdPtJTKkc2RoPxn/q+EPxrQUXznVKp8wAZhgAAIABJREFUSnUKraBFQ4OirrTAqWm05HNl3/RvpVCqn9M7Q0q+JH3uxL8aez0Guq16zMogpvKaD/9uAP6H8X/vmKXopPXYRnT2+vnz361zwakbBHnlIBZnb3ovtSE6iSUdbSEYazrxO9ur1ji38V8perFYvmyJSrWu1lCUgU/JAJfKSor2Yi8iwLlcQdP3OBo12u+Vv5e/DfpcPiufW2Wy/lDQO6IdKD0Xn+8ej1iKep7FhSOGCm05C7YP3QxC3ppYj5qWyhgsW7oEUzN745zLeUosHYYy4DQ28ccgYzjnIk+X5okCbwv8I/B/MQSUSltJp+Xv5d+u+zak7I9zFs9sIVgrPKaOadxABZ0iN2IRGVSVKfCfUggxM+7cOIGfffcu7N600591FFI+MQMwDNRhtoR2ah/l7JhBDuG+xW139fG1S4DHPqKH448difyfAdTo4P9Vwf8p5//D8d8l/5t5nb/6slu+BTP2LtRnvBugJXFMgJxvyg7Nuu4VPIHiP71ee3yl6FwKBqWm6cdd0EPlf9X3Qfz/h9uBz2wz2NV3YdYd/GQ4AH53O8OBycHvdA8gA3mjGnPCInuqd1UfX997JTa5W/HiJedgdbXSj1OTy/8J/jqASH7K29uWPxD6Kr8Jj5bfAKxfB/7E++FuvwVwYpD0NGKJULm0elSCbQCWABN4iiVKDpJmDvbfPgfefDfo986HOfa4wP/rgv/LilMq9zoIUZxSNspuif/LzrCSP3sczPX70fkLAHNzc14mVDQ5159DY/sgACPNLFZ+5E8x9+TnYDTSVRozknOK1dXGP8WAxRz/Jf9PO8WiLMKcnV+u9QQy6dy6mH7d2sjTT197Eh52yol+XsNvDz3lRJx28gmQ4EFmxqknnYC1Jz0k4Nr/dsqJx+PkE473v8XMQ4F2Wfhoe5zn4/+SPUjozY9VFY3K2pgsdPvRK3fg0lsmsGPKYftMH7v39cFMBcMafNmZndj10w9i6dpnYelJ52Dk8BOx55rPoJm4e+h7S099Dpae/Ew0E3djz9Wfgp3ZCTpV8Sal/4v8T0DQZxPWhGYjvYSzxt692WHTrPVrvVeepechqJrBICCMvx+0cLaitXBG0qz6lJv+WeFjmpd7uc5UwEmjhA+c5gNLvPOzG/8Jj7kRTbKRWUWfeo0E/Po711h8ZwK4fh/DOmCvc9jRd5ieYzQUeBtVfueb0HWgMVZtkHb1LXDbHovbds9gfMNeHLW0wuoRr+fXxHjRw5bi+acsXZD8Xyn5vxc+J8yZuC7KmFdZED1j744d6G+4GVC7lQ7VZSZ2YWr9jZh+0m9j5WGHZXqCHBXlaTGlYeXQdllbdfaeg3U553DJzwDn2roPADAMtt0+hWV78tTYzT07fPvHRtA7bg2WnHUG2FrM3noH7O6J+FxtHVZv3tUqN/JioVm0ReIoG7ByPKh2V1WFdTfsxR+9egqrV52M8THC5s3tPoyNAUceCbz9/cAjjgHe917G5VcQ7rwTeNGLgDe+ERgZIVx6aY13vvOH+PdLngtAB2KluvVPBL971yvy0lb/Wc6tFb2oCqmTm2iU1nYgAGRgreDT29/m1/+TjWkw/oP9A4jHFchfwb8EYJX4Hyr/27b8L4HM8/F/3Zfh+r+UH94Nba6Q9H+w6P/piCPZICLjIoMcZWAgBowcbP0/bkQJZfnxVelqw38keholGYOIon3a21cYjgnxbMrAj6rKwIBhCWBnQaby9lFjwNbFMuF8MCMy+d/zCibE7IGS7YyZwZr/NzYFPshcWQcYv0NaLscMA7++SoplMsYHD0LsPzI3wc5c13BJk80u4SHGmGzsAPjsBOTt/3Wv5+0k7MuJzmR0y/8U50vCHtv8X+sk89v/89/0Ncz+p3+X6/61/3Xj/6Da/6zLA1oWjP+041I2/UifH6j2P8BLhEcfcyy+97N1+MKn/wVPe+xD8f2frcv8fx94z7tw8Ze/WFjPEg/8+Iffm30HCH/0ZxfgpSE1tNb/Eyst7CWKRvQ9mYNznvVcnPOs52ZzVY7Tti2bceMN12PNsQ/G5y/6NpgZ73/3u/B3f/1WvOfDn8joVnb31726RRO6XTL25djJPHn/X8qC7HWz/dH/TdQ1/bzqHcd5anaxe8rnFGzj6aMuB10Tm65UN0grWRqU+Rkh3HpXO6BkEl0A5bYJwrV39DC5l2AqCsKKd8jduh0AGMessjjjuD6Wj8suzcDE5Wy3YDnUUfNyqDyzGPxs4K/BW+4s+n2/VVp+B0lkKWNqahLnv+Z1WLlqFQDg5b//arz6FS/FlrvvxtFrjskmjoji+WpbN2/ODCwMRh3OUIi/dSxufsAYjm2M0BIncHzeht2a8EptTF1APqpLl521LSo1LhCRRV1LOlyGnG2iBbro1HcMqtIuRX0JPWjipcCYc2IMO05kPsRwRhQFZj+GyWEvjJIYsCraz1QViD07DqPsHXhOzmGRiFxPRTLmnn6981bvSGVmHw0anLoxypG9MCKKWxXaWO6u9mdWV/BnoxGIVCRaB4NGWBBk14d2vvZ6dXxOcCXivF88kAxSrhRY8sW8pDFZfOI8KUbqu3rg+BfFfBD+NZMr025IFKFOD6EVaqmndBrHuYp//fx75TRn3LouZod+vwkGpbwe3z+vGBhDuaNACSwaY86lVMB6Dixz3LXJUdkpBatcQCqZdtd6kQRvxHJy/Cdc6/ERZqlTpWiDRSk0RYZV1CfPdDE+3Sb5W0bmDRPwTDGOETsATAcT1vxHl5nTV2KoJf67hCoZh1Lo0sKfjIFEHnbNYZeA3jRNS0BxLqVKl++tVOnFXMvn8p6et4XhfzD/Z5d2/racv67D+euSYhnLVs5fSQUVdxLb4ruSHrWh149HvQD8p/VF5np0ZCRLixvYjsIvkNhRriBFnpjsOygeaZWrL2ah2fZLg8qRe2V5+vMgZa58VpfBYmOQDBKQZoXPoZms3o+mkY76Spx1meUo/E94V9eVOLn/QuUYxv+FeWBgpFcHXu5xc1/gX+RDud81HpoGS7oc9LvwlEOPf5+63RiDuX0OP/rKzZidmAYTgS28u5ADAdQANwQYB5ABVQyGARsAlZ8Q7rP/XAFb7rX43hXAK15QQ5YPMWI759LOSxrE/80B8P/kLBoCqexyt30Gs5suio7GOH6VjGPxAgOcMhOC6jHUx78So6e/NYyzi0YnqrSSjaDwh13eLu2mYpFTCdEoKzszxLim+f8Ve4B/3VZjZ3T+6n/aEaz/CYIBn65cFjAHggWhAcGiqizWNzfhMrsUz6KzYVyV9KXA99yh5P8z03D/+lH0b9uISp1v64fej+McgF74DAA23ieY4Bw2zLHHDADNLJoffgcGjOr1bwWNji8S/2lnH1Fy9IvCbRuLulfDNjbOhTYWMBi9ugcXnL+AN7QuGV8CfTEzevUI5GSnkWYWExN7sGrlKmBkJDesIQ3O4vAv/CgFK8zH/xcu/zehfI7zJZ8dq7qg65W51c/nz+o+Lkz+z/l/t/zvfxf9v0v+v27bPlyxaa9ihuIoWMTFDtM3fQtz22/GijNehtVPfgOmb/4mZm75futR01uCFWe+HCNHnoZ9d1+Nyev//7hj2K+b7WD1KKMj8QSPV3WGbOQVfr25a9bhKYf18LClVcaPM16W8Sv1MzofUTcSNgk+icS3ts7h5ol+pKuFyv86y43oTAAy2pSVrwrplWcZ+OEk4+4530BPU16nF74W6Yz1M5p21HgIzBiYnnO4dS4dYQIGDh+v8NwTxtDr1dlcRIOec0q/T/J/P8j/OtCs5P9x11ro69zsPtj+Piz0qsbHceyLX4bDnvRUbP3617DtmxerjHDzXM5hdnoas/v2JadG5Y8ZoyoF+M9n/zvY11y/j527Roc/Y9UaHv8HmKXjGFt7Alb+X7+NFec+BXuvW4/pq65Df/vOeest9X9WawmAnJ6h5NlwX5xpf/G2n4BXnIvXnEfYtAn48IfLmoB77gFuvhk4ehSYmiJ8698Jl1zi74XMuwCA738fuPLKc6PNM+Jc1jGRLUDxGWZvU9M6oLyr1wrG4vR/SPprI/SqhfWg8y5Y/5djJpIjwDmXElgK/4n/OzD9P24moar1ji67S/9ncKb/yzjn+r/aGABvVyr1f0aS/+NmmEL+t65b/tepkkmNuVNjgfCMC/RRSR8gOnfCrdjNiQjgFGxVmRTwwUBIOe3gnIWpapDzmRFdtMknO45k8LBhDJgZbBtvw2XEjU+2Jf/7rH0GFNdDF+Vn49dvIGWDVPJD5P9O5j7RM4wBE6M/5/k/af4vTukwjibU4/8mXc3Xq3lsCIZRa7rQpD5GTtJ+g/zOYxRyp9iOOZP/XQsrpTwesRt0e+8sp4h3aY9gsVfXcazuK/vfbRtvxhtf+ypc/P0r5+X/GsO5/a+9G3og/hUvN2SwYf2N+MSH/geuuuKyhBeIhpRsNMLBnv/C83DB296B//nh9+Fzn/oYRKtYtmIlXv/mt+Pp5z4X1jao6x70mazimNNZFR+o9j8TaEjOBX7pK8/Hbz/9XLz8d56Nz3zlW7Gdb3zr3+ANb/nrXA41Bt/7zjexdfPdeNnv/1EmA8qln22afnY8VC6Xp7WjpIOW/O+C/090t+wZYGpyAn/wx3+G8SVLYYzB7/3+a/CHL/sdbLl7UzwLWOw9cZduNdz+r3mMnoN7Jvu4fsteXH7rJL63wQebnbN2BR7/kGV41IOX4ohl3VmIu+3/qb50VGpOE2m8JFAkOX2T/6+PWkd36AK6mHTJVLUiVtd1JGg9sSXha6HeL6AGN27p4fbtNXq1weGrfGSltu87x2gcY2K2wvdv6uExx/dx7GoEQ5zN2qQFNPkt7lBUi7+AVQwvekLFCL1s2XKcetrDsHLVqjioJ5xwEgDgnnvuwVFHr/HjEPKDy/trT30ovnfpdzJC0GDV49sF0AhM2f3qlOBdALvMt68dgnoefLlVeKeJROTHpupsB1MaTyFAKbu1wDLQOOuVoMbG9DgOHCNdvAEw0Ayzz58Ud9CKwGJRi4GfRKkLEWMuMUZvMpDF2p8nGu3XLMD1UeXeeBMpEmAL55TACyU8oBT6VHoSNe6S+oMIAPnYsiiAhXGtTAUb0jnJOMa0d0QxeKGuqvROVfnzXsNOZkmzBMUYJVrQM/Emplfwc9JeHMtFvnRiJvxzxIKcZ5TjP8fV/uK/pHU95nKepzag+faEQA/mKGQBXlAdjH/EMS+NPyKs635pY5FeQP1vrqALVt8TfQMcFcUDxr+65wWvBjG1WKCJJgQP6Gfb+Jd+aPx7GMk5wYnOHYiqyDjKce7Cv/TDOZeNqx5rua+j7kqBT+hEniHKD7WX+5pfyTVI6BwkbOh50fSXaIeydrTwX4yFpvGScWfjqPAv5VcF/jW9asWzdCin9dtk7dx//A/m/975K++g0/kb0zmrXcEitOU7f4OxLdsVnIRAF+6lPuVzqPugaUn3ueT/1losXzre6qemFSEBRQqtS3CT01phII12D13H8HJ37dqFjRs3xu9nnXVWq87yfVm3FnKldouBCNGx0xnRjMBH1fe8csQyICFWzMmhpd7zZ1r7Okk5l3PFS31OOlghZ3D2rFxLx8ewZzLf7XEo8a8x1qXEdH3Wzwx6lpnvE/xT2Jk6N9vgf31mHfZNTIf5Zlgmvwu5AlAFQ6FhsCHAcHI6mST3ccUAhwCpirBnCvjad+fwn8/2Mr3MAxB2+cKX64Jylo+LEzdlwf/DHAr/D3xQB0YCwL45YM4CPMTGTcagNzKO0SUrcfSpT8P48sPht4OFf7D5X7bhX3Cmso1/2TaY2P5N9PGX8bwvRuD/4oBBCg6Vvkb+73JDbRf/l52YzlrcNWvw6a2E3X2BoB8P2+/DuTk4NODKAj32Tvvo/IX6K5cDoQ9D3gFcmVkQzYFqxg3uWjzSnYoHm/8U5qpL/kf8y5wi3Ifzf9l1mzsPiAiYmUHzgb9Df911qIjQwO/w1a0nsD//1xcOgFARhIH4d8LDEh5KCDuH2cH+9PtozjwL1dnPBqnU8d34r5URB5C10xgx6gCSUclnZRKdJO2yd87B+54IIyM9uM/dDtt4mauuatRLe2g+d3vUFypToa57MJ+/E/25WezZM4Ebr1uH2dm9ePITHofDDzs8yhNy5qvHP0c9Rbri8c8F/tvp4XL+bzL6bOv/gBizk/xPUf53qh7meRy90fAs4587jOWzl6dTJgTfh3TcQ87/1ZFEkf+7OEYyh3XdCzvbxAmenhN6LnXoA736O27xKaHPeCmWnfafMXLEqZj45Rfg9u0BANTL12DlY/8AZmw1ptZ9FTO3/TgvgJECCsI8SKr9XC6lVtv1umLDTs0VhrAkZEUi9jyawWDrwm45DsczGXVMk26PEkwUXy85NDNjhP1p5Aci/zNK+T/Vk8n/RJhrOFtvhR8k2kTgJR2/Q//efk47hJkZc5Yi1n31XfJ/OI5H0l53yP9uiPwPkmO+8uDI+a7jXvFqHPPCF6NashRLT16LPb+4Gns33bXg95lDsCYo2CAABN67GP3/YF7OOThK54pTaFvWbs3r5GNdYfz0U3DYec/DinOfjLnb78bmd3wI+zbcATTz76gWB2Rd5Y5uCRJ3Rb8z2VUBZOvWFUBFOPxwoN8HxseBvXvzuuoaWL0a6BmLZrZCX91ftgwwZAEGpqcrODeGH/9oNx52+hgOP7z2I9LSSZIDJ8mBsos+rSe5rFmus2G0ScsnSm+bh//bgfzfduIfC9X/Iz9I64LYSdpZl5I+q3fnRd6C5DQ1ah3KzpAXmcxPdJBFCWlXc87/idLZnF36v8n0/9pvUIn4r4s56Zb/0+7t+fi/0p1L/h9pVgXpIOf/LvJ/xAyKnl57Pr11dDSYGDAMeDkdBBiq4MjGeTcUAgzVWq1pYZD+L9k6rHMIjQKovXMUQNwVzMr+3wvHhJHilc7aGHQgfddHtMiZ7hJoJO2pKrH/p/K77H8ZDYVdx9pBX8r/+p63/+VOJZn/0hYHIKUVD1eL/+v3O2S90m41zP6/UPwLtqenpzA5ORHLOuT2P8p50sc++I8gAj74ic/G34RftObMORz5oKOx8aYb8blPfQx/+/5/xrJly+Gcww3X/wIfePe78IxnPw9Amn+xeUmmID2O+2v/m5qcwPj4Er8L/X6w//mbOa4e/J+Ox2e/+u9xjofxf8H3/PZ/4aeeJ01PT2XtueO2jVjz4ONyumxljpE1IuHfzzHivRUrV+LUhz0cK1etjrT9kJP8UQz33rMNR605Jmuj2CqBdF5vG/95cKkxBvv6Fu+5ZAu+cPV2lNfnf74Dn/+5z0ry8rMOx5uescYfKzLQ/l/6/9JO4Bb+W/J/af8Px4oNitorBVhNbHHgOY8iSA2jbPDku/fuN1lU5/qto7h3uofDVhj0KkJdAZWhxJjhDczWMRrLmGuA9VuA2jQ4YvlsJCphunLlSmE+oMJ8RMHXzA7wi6drHB52+sPxP97zt5jYsyee57txw80AgBNPOim+ZxuLqq5QGw+C5z3/Bfjsv34Sn/3XT+Flr3hVHC+ZGL1YdTF2fcnu3zINdNlHqYPU+W5CNNr5JWe0yHt6rjTh+N8TMIWhaOZhjD/HQBb9OgiLpjKe/RPgOJUt7anDIseBucd6ARAHZquMhKB84YwMmhGdsMzsbXKMqKw2jY3nIAg1+fYlobYyJkRieUA5dnDsUKno6WRsSuPumNNOT+TMs4zILuc/Chyh/CaMSQRx2CrlUyyGtA+U0i7XtY8Q9PiSaLiUclDTlRb49fgJLWn863RN8q4IHYlBBWXHOkg6vDgnSMLzMPxrHEa6JVFO1I6/0Daj1h4KbTJGggESvmWMZbqG4z8pIzpvvh473yYd6dxhwA2YqKoqMMEUrV8Ks1LOQvDP4V9lfDRiSsuT+ocW/r1BS5y4frwt6iqcyUL+/MgW/uHvE+k0JF5pLdeFEv9AfuaGHu+IlQL/IuTIfSlf40vTIdCN/zQvbQHH4z+PJJUr7lR3rjUXcW1R86HbI+3Tc1sKz+WO7HL+S/zLmJRl6rGT8RYh27l0noZ+Rte7WPwP4//+PryRe4Dz1xX32Ib6CuevPkM47ixW93VaLv83KQHGtDMJdOM/x8bY6EhGCy3hVl00j7OWOX9GvkfnqqpDv6PLl9/uuutO/MN73oOvf/1/ZXWsXLkCf/y6P8F5552HVatWdbZnWBt9PaVgmLcvOn6VDdcX3HayRp9sWOc97/X34nmYsqYg3SNW40BqrAa0nZDf03KlbofeHVzXFUZHejFV3eLwX6b9TbxDO1WyFnI5t8rQ3PF52DP6r74OHP8mM35xNN4FmjAGV1xyJ3beviNmAmzYeHmNJQ1baBsBVDlwZbytxQBcORBL5hQC174PloGqAjZtdbjqlw2e8tgx/77zClE/8H8Qwe9m64j4lvSSQQ4wkeeb4GhzcR0AcvwvPe5pOHzl8WEUJLJEnKDewUvGYHRsCZYsXYIKe4H+vfAOXlbPhc8cvsfP+X0CY8Xhh2EHGVS1z17CgW/GNICQ3Wth/Y88xxtQxdjaKf+H+XXOoU8Vvr29wrY5L1vMzcxg8p57MHPvNvT3zcXjOWEcqhroHTaG0TXLUC3rFWfzeccwhdTQLH1nB8IcDGYxyRO4hn+Ko7AGPe4N4P8eO57/N/H7cP7fBCNnE+6HoDkw1q+7FEfe+HOsAvyuuTDCfqSiVRO8ahXGH34GRh75aNRHPAhAA57ZCJ68FrzvVri5GRgju2EodwaggRv7d8zZs2BxRAxAEOeayPaG/jdzbx5vV1Hli3+r9j7n3ps75SZkIAkJhHlulDDJJIi0aABpQWRQW6SJdgsOrfIaRG1oBduhRW3w2doNMjXYomDLa5uHEEVEBpmJDJnn6ebmzufsqvX7o2pVrdrn3JubtPh7+/NJ7jn77KGGtWp911jRMJ0a9hEcZRGrUbhXKbeNC3ue3bi7YFpjLWqjozDGor29iizPoJVCzgYvbzRQinVghTwfgrUWlUoLfv2bx3HG6afFSgdviPwnT6+xXLTDLNrPscf/thH/u/Op85b1gsbP/u+ErqVgwHDOd9NE/pf1/8hLWpeCV5VOMomaGa2k3eOPeVAxgr6n/hVtc49Gx0FnY8oJn0L/8/8OpSvoPOx9oGIE2377z6j3Lmu4V5VkWVP9X+o5rG9rLoMJsUerx2xc5pIsrCnQPziC53sN1g8TvjR/A3qf/AE27nYCtu5+KqotLYhl3L1e7P9fuqWG1TEqBdVM4eAZrWivOpRhPXY0hYHOs1COlec56QeJoA+B/9mhIOnD+f5K+F+sPbxsk9eXCBD7/iLQX7yOZTJ3TfxeuhZBRnLQMuvJjZk4RhiHx8L/YW94xsCW4h6nmZcF4DVoYkf7Pvui77lnseqWf8GCu+9D3tUNYOccwLy+yTWeMwmls4L1fyfbUwPvRI7/eHAL1m6qBec6j338jrAWrFhpUStcNl5LSwt2mzYNWsesodZKYwRY6z57YuqH3oOO496E/l89iQ1f+xfUl68DiQya8Y5oXJZViZzNKFTHEEZgAYlBZHHP3Zvx4gtDKLYfi/Z24Fe/AubNszjrLMI992SQiXVTpgB//udAtWqx/JUCr73qMp7b2oB99gGyzKK3V+H3v3cZwWecTrj1dsK7z+HBUg6neecY4/96UUDnecTnXk5ZEoFqnp7dmmnDdUTW6X+0A/0/k4GVKMn/VP+3vK+04H/jaUkLp4rDC5zJFPEs878V/K/8el8P+D+EtgD40+r/8HiB+d+119uNx9H/rcchYJ3WY4kU/0fdGACUDguTv5az36TzLi1PnPmqlK5PNjSadQduI9vglLeXym2atEIss824SPEzPC1ohUxlqJsiVMlUiEGcEv9n3uHqvju7lwsG1aHEN7eNgFBG1RoTq5rzWBKgMt3gyA7y34wh/132VaRppQBkIF9FgttI5O3/mQvcK4q6WwfZ/odo/2E6D+WclbPrcrDDuPb/JmtpoDv/vSz/tdY+GUsHOVII+5/27eF3Sx6Qckqe/2PY/2Q/5PPL57hPwB/X/vfU47/BN7/3Qxx82BFxTRd4Xu7Lys9+/pmnQACWvfYqOGBh44Z1GOjvC3IgJtWlGZmyH7tq/+vdugW92IJZs/dApRq3V/pT2f/K6+DO+v/YTr9j+3+0WZx4ymm469bv49K//kR41tLXXsGRRx+XjI3SjSkMcixlmWV+74GHHIavf+kL2N63DV3dLsHz9Vf/AADYc/7eDTTOWfT87Ab7v86CE5z79OzqQfzl7UsxWuwYrd32xBb8+Nle/NvF83Hw7rEqlNT/G/k/XS8a+T8LmM1a166y/y+XgyIJhF9KRChHYUjCkHXVpXefzzEjclq7UgqZf86mwVZsH61icrtGNdfe+Rvwoz+8QcoqFMZlAteqOV7bmqGzrUBrhYVXGsHHzl3XDufg4b9MrNYasNOUDQFOkFjklRx777MvFhx1DP7lf9+ESy5dBAD4ypevw0Xv/8sQBRIiO0QE4czdZ+Hz134JX7zm7/DqK0tw+hnvQltrGzZv3oRf/+oRfOJvPxuyivmdbBSRYwtFPh0+g/VEFPYrUA7gMa5gcOPKfHulwxtb4rxaxKh2N7aMrJViOmCAW8qQUnFR0lpDEVzpCU87Sitv9HdZG4bIlbYAQMpFa8UFSdCSF2AO5HOpFLaf+MUx18GQo5WGzoGicM4uCEdlpuN+VyF7VsGBggDa2DCqxOLn3sg0J8tl8OiCVABgxhtrYuYyhRYzuFVaJyXgyoLA0WiM9jFF0RDdE+jR8yEriEVReAOV31PIAzRrXTYxFDtnSID5RrDabC8BN3Zj838Qdso5CYtd4H+5jsjrZTZ64nwCgtFUgqQyXcojLRPHz0zBA/eRF0vpiA3lfMRiL+lB8gK3namHiEsGpuMdFcjGaJ1y5Jfyjoa6B5eE8PLAAAAgAElEQVRUFLClMQuZOSoaO1xilmPiwkeUMvC0Yi4TwIUoA2Rby+CMjQGyzwFM6rRMhaRzSftSyMvf5LjIg8GRFGxZlnn+T6OjmAb5/WXwV1bsypnc5WvLB9+b8kLa3sD/JUC/Q/5nI9A4/M/vYxDPdCoBF/e5DCB3iv+byH8HdDBh56+1EVQTn2NDb5L52+j8tVweWrS1DBYb6HIc/geAlmo1yLZmc8y/xb/jZ/+UfyJppRLPG+tepYAnnngCl374EvT1bcfFF1+MAw48APvttx+efPIp3HXnHbjh+uvxwAM/xy233ILJk3sanpu8g/8KcnRloOKPbhz9PQqyufE2Kc6atJ/EtUR8GcXry+0p3azk38YmN97ShMdkBD4BUOSyMkZrdVSr1Qnyvw7R9WPx/+uvvoJ6ve6NG5H3Zkybhlm7z0iUHnkfURwIpmMiQktLS7LvT/k+uX7uOv/nSTua8T+UwoZVA1j+wsZgXDWknUuQFCwUyHinpUXI8IUlUAYgD9ZYECl3jryROiMYRcig8Mpyi/32IkzttqhUJyr/03KtO8v/s/Y/ARkNwmXvEoLz1opsWFsANArYYcSsXz9n8p7wGfGaht8JCjYx+sk1c5flv+8bGzGstdhYU3huwKKwGtvWrMfmV17F6NAIoDPoSsVltGoNZYGiblBbPYrhVX1omdmBtrldyLta/PsslHcAZ6hDowDgooJh3V8C8ELxGxyF47B7Ns8Pgcc8Ges8RcD+2uNdh9VUyIaG/w5AGNsY/0cjXW9tG+4YeRaH7FnFu58ZSAJOgo7S2oa2E09Bx3kXIps7H1tqFWwZVKjkwKxug0mVOrDtMdh1/4Zi+x8AWOR+CTBGIcvc6lXHK6CRF4GukwN/IrwlzmH5CLxona5BQl/xdwU9jh2SjF9BwOjIKNSH9kcOYBRA5UfrHL8yPfv/iLi0ok6z7CpV1Ot1r9cokHX7CCpvVOag5sgTcQ/OGFVvvQxIs4sa5L8POiYiZJXMZ8cI/d8bbY03eIT9vKnwONG14bu334Nard4wluMd1UoF57/7nWDdLBrnKLzXDZXnf0sgRAM7gGDc5SpWIYuemG/L+F/saVjC/2/EMbzycdS2LEP3EReh+82XAADqvcvR9/QtISO4fHAlMPLZ50pFPOnGPFa0AiJ2JgDw2X6Z9s4DQwnBm3odm/oG8B8rgU11DWOBPbM+TFv2A+y94g6snv52PH/EDcg6pgqd1w3l0q01qBGDLx09GVDAPz+6Cf/w3+txxoLpWHjYZOS+KggKA5XtLP63Dfg/zxSKegGI6lAcIKR1Bk0KoCJUlkFw3PrsWYpyOS7jjc5dnnr5O69JEnex81NB4n9dklX+cp8JBwA6GM6z0E9rnTNR6r3WGr+3OfPuxGlydP06dB/xJnTsfyCgVcP47uhw+p6ohOXbpHbC/jfR46cPb4a10pgc58KRuQwW8e2zBKgBtLXl6OiY6tpGBj17T8Gm9bth2uqYedNx0gK0HbgPRl9fiYGHH0fe042sfRLs8Ajq6zbDDrgqMvXWCjbuPweHlceC3xkIyAZ+k+sKyDvaEJ3ABODn/zkNP/kxMHMmsOiaYXz5U62YNVPjlluGsXZtKxYvjmM1c6bBhz40hNa2DmzaDqzZ6M7Png3suy8AO4LNGzOsWcNO7x789UdW4OS3zkRPj8h+VTrwOYHieuCdp4GS/ILCdgJeMwmNOIt5tyjp/8Y6hnNrKIUQkYno/ywvUruESDrwg8hYiQPZyQnLcfX/wKoJ/v/T6P/R0R7tV36H4pAIM57+D/8cTdx+HWwfDfjfP0POFeOwOIfCCSSqCygFkcjiAjxMyf6nvONSe9snBP9z8BpXsgEi/9fL9j+2tQtbNuDllXD+GmvSbQKBpFw+PO+RJW+PTOeBbWNxT15n/w/OaiH/OUNYeWdz7jOESfCCVOgDttcaUGz/iwIj0Fao8CPxvwiq9/0YE//XGf8bAI37y7NjuWyrC+OZxQSWZC5LdOueJ2hjLPsfTcz+t2bVSmzetKHhfqUUli99DQrA8888lZyX/DR3z/nontwzjv2vSNq6M/a/ciCIoy80XFs+FICnn/gtkx76tzfitGb4X45BM/vfstdfxScu+wBOPf2duPwzVyf8z+WQZ82Zi9Url2PN6pWYM3fPcfT/N8b+J8tY74r/L2CHndD/TzzlNHzv21/Hff/x71h4znl4/pmn8NMf3YXb7/2vpE9gPvLHQ7/4OR595CFcfd0/hvfw/PEYzN9nPxx5zFvw/ZtuxIcWfQxaa3ztHz6PCz/0V+jo7ApzE3ihVHaFA0Ea7f/u+S9vGMUFt7zeQB/jHUM1i/O+/xp+dMk+ONA7gaX+Xx4zGfTanP/H8/9pABZ5s+iBBgcBRYeHLOEjJ10atcpGHLmYMFAwVmNjfwu62nNUcwTnr9aAVKkBt6y6zCGFwjohMLi9hl++aNFRLdDRCszZLcdunTxAFlyTnd/r+lSaRB5IeIVCgGtrLLI8w9Wfvxbf/PpXcOY73obOri6cefY5OO/8C0XUURTYknlOedvb0TZpEv7j7rvw2U9dAQDo6OjEqaedjsHBAXR1dyfEzxMpldDyGALRCJPlmS8JzRFRcb4CyNG6YSF0RBFLkzATa80RGyoZM478yiu5IDqL3Jcrk2VEFDzQYYuHP9I9UQlA3N/DYUaXxl/JK67csy+pEiPoEfeUUM4RwfEYSrsFPffZF1nuFX8PZuSUc7SmA+8yyiwaooAUxDk68fZtuViKBdMSQVEsb8002GzxLy+0LLwiMEVY0PidWnGmdFjCoLxxiKP2xor2cfPiwIssUc3ROOU2ltvJfBL4P4/7b2itvWK6c/wvhYd8jxsDBsQFtAemzGN1zvCSYEE1ji8Ref7PkfI/kkNGuvJCK69noMFBI7z/Ne8XLJWJMv8zXpQASc6LNA7z+2QfAv9nHMmZhTbzOszZ2SHTSCmQihGOzfm/UdGQwFO2U85TABo6Ag0ZSduMjvhopiylYxXLx5THk9c9KafK1wCxBFm5xJw8yuM+liJX5n/JB+X38nMkbZefOVH+l/dIoNYYgBAV4WStLl0n2ynHkNu6M/zPZZybl31u4vy1BFAcb3b+WpM6f8O+wsSyDYniJOe7KAq37ovy9M3Gl4j8nowVL1fL2wA0Hgxw+Zow/l7R9cwsaABAKVCIL3Prt2o8L46VK1fi0g87w+/PH3gABx54YPjtyCMXYNFll+GOO+7AVVddhSsuvwK33Hqrb1ec27jmRgNjnDN37qQTT8Qji3+Fm2++CTdcfz0A4KKLL8KvFi/G+e+7ADfccD1AwGevvBKXLVoU5OUTv3sC5517Lj8tWrFCp9yfu+++B0cuWNCwX688pNIVb/fnhFFV6cZ3BCO/eC1RHF3+29pSRf/gULJ2js//GJf/v/m1G/D4b3/jxzLKt3q9wMKFZ+Kkk09y59gATGw9lgYnG7KN+Pe9994H7e3t4V1Sbv4p+f+Zx9aF0s9ECpYUumdOwtvO3h+7z+5qmC2pIA8M1PHwwxvx3JK6dw4D0L70LqzLCADQP6Dx7JIa3nZcNbRLblfRXP7H/dnKMlZGr4+1vma2FzCDnlFEJi+cwTZ+5vPjOX9pws/htkqZJuXFLst/zQGLGdaMKKzqL7D65VfRu2Y9CBqqpRuqUgUqFZd6HaonEUB1oBjFyKZhmIFedBzUg0p3FW6/3wJuP81RgGrOKW7r7h5bwBYFRvNRLLb34y/oI6gIQ4MxLtAwBgbFPS5VeZ1ANMCpko4SDA1EWNe/EStqm/DSEV3Yb90gDlrn9rlU5LJKstY2dLz3YrSdexGWDXfgvodreGblCPqHCVoD0zo1jtknx58fejJ2nzcTavmNyIaeDBgv0xHHo9iOfOAhjE5aAJV37pL8DwtuIv8zj7uiYZXXNiKRBeQPYyzyHH4vPoS1gx+dlZ4PuKymCju78twb6ZlvsiRbGUqHhxEa5b8zoqeGeAUvC7UfMC+7LQBYjzs9/s+Uhso4azqOkfteXvEnfjh9n/UKOEcKVDB8syOXg0JT+a8DTeZhfFL8Lw1BPJ9j4f9mRzVT2LOnFdPbcygQ1m+vYdmWERRm53psBjei9zffROucI6Gq7Rhe+kgoU9nscHjE62E6Ohq5OlB0NqRVhWQ/CnYKhyosLpBj6eZB/GQlsK3OOoZ/FhlkZhBz1/8MAy/PxtKDP4WsrRNKafz4geexfFUvhjsm446/PAzdLW4+fvK71Si29GLtpnYYMxm58lgRaSbG2PhfVo3i+eAMoCwGAYgSrgn+NxZuL+osWcYpLNfS2UvBXBGwZxDgUj6nn+Vv7lyzQOlG+aRL/Wddl7GnUrIEeQyWkRWqduboe+ZpzLn4L6EqLTDDw7D12k4+QfkqPW5AnP7PhtEMbpko6/8x4cKOQ8/lg52/lKwlElOn58J7LWF01DlL2ys5Zk/rw177zMP27Xth2urNAX+3HrQvKrtPg+7qQM95ZwA+eGV02SpsvfM/MfzcEve9rQX5nx/fOBIqdTRqpVHU68ERxZg20EXA5U4mmyJDUShMmgRY04b3vx9Y+hrw4INt+MlP+nHaaZ1YuhTo7QUOOSTDtGmdAID774+4v7sb2G03AFkntg8CW8XWxf3b57nxVr56HGc9ClxdGINKS4uzffkyvYWxyKs+k8wHa1hEnYjXUqWQrCmZzy51jrZGPZJRehaypZPBFPwPH8w0lv7v1zOMp/9XPP/r8MzYFm5bDMoPCRRvkP4fMuFRlk87p/8ngUtCF2qG/5XORHl41VT+c4+a6f/8BrklH7fF/RPluS1B57KkOALta537vwrWyO1bELZFgVawRSP+5+zegquN8Hwj4n+o5vjfkHEZteSz8vI8rBshWYn7CCQ2BlPUo0McZfufW2Nku6RuAq2gKGbPG2udXdSOhf/F2jUO/ncJP0xTPpOdoh+mWaKBpMnAq/n49r8i2P9M0s6m9j81MfvfP13/RTzx20c9JTbaBAGFKz58cWIX4PVTAbj0Y5/CBR+89A2x//Expv7PvhVd4n8AX/nW98Kznn/mKVxx6cVBNsdKdVlT+mzG/7wfMgCsWb0y4f+B/u3YuGE99pi3F6rVKubsMQ/Ll72O3i2bMXXa9D+p/a9sN+W1a6L+P57mHdv/o/7fPbkH//TdW/C5T1+Ob3z5C9h99hx86Rs3YdacPZDa/3S0BymFZa+9iicee7RhfKIdxh1XXXsDvvmVf8C7TzseHZ1dOOs95+PcC2LF3sD/IvDZFI2BBk4niXaJ4ZrBxbfG7dx29nj/D5fi0U8eiAy+AgCPoZiLGGiwI/6PQcFAdApzcEIuX9zsQTKKj5mdfxvrHrkojEX820araKnmqFac8zfX8Pv+MlBIlSmC26ZjzaYhbNgyitHCol4nbLIWo3WLR1+uYUaXxhkLWtHRxuWPYzp2s4hT2WZlFS646AO44KIPBNBkCoPJPT34/LVfxuev/XLC1HLvMWnQYcIHgGOOfQuOPe74QHQuCiKNdimPF49zrA+fe8Dtjdueh4s6R98DyroM6Tz3jJcpELGxJi1HIKMJolLMkYr8fgSwh9I95IWS8SVj5ALAUWAsZApTuCW9tIAE5qVID5k3nsT5TwFXnkdm5nJQDhxQyCJm46I0ugSwoBV47y425bExT4t5ABBKq0lGIiuyk1UsC8dRco6GbMiIIg/A+XnRpYtAC4Uoa8XjBnhhVo+ARGdxr42wgbcHrwxn3Djp0lhzeQuGPBHckldG5YJohIIKlPmfIwq9Iu6fbIxJ7/H9NTY6V0EOgDl6EiDTzxNHtXNbQ+lNP0UQICUAVS/AeJFnp2zgNaVDVn4YK6ZxJVvLgpIaznF0tie1wJeAU464jv5Y/M9jLhWEyAMT5H9P09G55dpY9/tsK6W8fZrC3gQyAMGYAlyvtTn/pwqH/Mz/Ev63EZRKYCsBQeD/ogjPS/lfjlGkszJwS/k/OvOTbGvLhmXmb2ecYMdL2JM0vEOW+oxR9bwu8Xtd6aIYxVfO5g+BF6IklkWkobJxKESQedrj8hxMW1rrkE2TBf53fKHzHBL8K+X4KZSvBCV94PeVASyIkOU5jA9qkME+ri+2ZKR37XT9j85fIqQOXyM+i984Gthypm/I+BV/bfrXWoto6+I10xl/o5PF8Xdd8r9Sni69kuXXB2st8mz8TIS4OpbOCQWN/0oZWS7Bwv0qv4vE1HOP/vErX0Ff3/bg/C3fp5TCBRdeiLXr1uI73/4O7r//PixceGacK5saVNKmxh5J0Hvjt24Mzzj5pBNx2aJFWLRoEe67/z6sXbNWhBe5PYiXLV8+5pgBwOc+56NVRb/k2hadEdQwwCQ8xizLgwME8Ta+QLPDeIzxBIDWlpYkMri81rIzLWlHaR3mcy88/2z4HP+5ObfERmvh+BXtCuuIpWQMyBL6+/vR3t6evEt+loqHVKTktVJRCmMY5H/qfCyNelAcNqzode8jBQONgiyOP30+Dj58JnZ0TJ3ahvPOm4SnPvcSAOcomj/blfhctxVQsJw3i7Ub4J1KIhtSISmPXFZcm8kH6RDme6T8d/ObAcUAGNfxGu8mppTBK2RA+JzcU3IE7+A5zeW/O3ZO/rv1jbenkAaNF/ssVi1Zia1rN4N0K1S1zTl/8wooc9tjIFOhFLRSFqi2QZlJMLUhDC0bRNeBFqq1DoUaAOfwVTQK2FHA1kC27v4pt64vqT2NrCMLwYPcPyPkvyLepzXuSyvlvxpH/rMxc8XAKmwe3gZbUbj7zT34+IMb0D1kYJTL+K8c/1a0nXsR7nu1Dbf9Zgjr+yyMjeve2l6LF9cU+NUfMnz2nQfggL0/DfuHy2EG1yLLnUzRLukYeQaobb+GnnIZbNaRKO+yj6ki3Wi84bmVPClpOHx2FBLpP7nG05J34DHHWsu0iKSkLBkTeFxydzMc2kzmNUS2S/nfoMvH8soB/wdHnOuZzHIApOPWrZeXnH9OXDshZT+VvrvfeU/Kcilpro7Fsk1r1YT/ox6hvH7F/Wqm/7MIcjJMRXlDCPp/eQy1UrjmtNl435/thjmTq8gUsGzrKH7+Ui8+e99yjNQm7vACALIGwysfn9i1CqF/YSsX79yxoOBoketMg/7vA3i5YgtZi4HhGn65xmDLsAqG8cAL8GsJ1XHAiu+jt/Mg9O59DrK8gl8/sRzXX3kGRi1w1+vD+NkKF7Rx0EEzUZnSgbcePBW5L0MbK7s0rpGN+D/yoaNrpxMH2wcbXEnqCxocxE5ErshDKQM4YlAe+/ieBiexOM+fA7u6E/E6kwZ4OFoq4X9eL+T+uUUsayn1f52J/fQskGeR/1ybx8ay5aN/ycuobdmM6aefgW1PPI56X/Ps8rEOrRRUpkNJTLnPIUBNdAang8jEiIke1vI8EKotGQ7YrwttrZnHsAAP/uYto3jltT5XjhhuHg+f34dZ0+uY3JFjrzmtaK0ehOe3bsHGl5Zj+opNUAoYfPRJmLUbnLFRHPX1m2B89u9QRyu2HLwnDj/h2Ib2pfq/RUGEEPPB6xuYHtkS5O5b8tIIli0F5s/vwMKFwPM/Bi75xDBeX6bxgx+04G1va8PnPz+Mf3ugip9+P8OsWfG9a9fGz21tQHs7sGIFsHQpMDhYaiO/35MJhegdR5cOVwi6F32bkP5PaXUW5+yI59nuKuW/TTBpimkBpv8cXPlpR/o/793qrklxpAy+a47/00AKWbKciMKWNVrtQP7L0vks29k23mRs5Xdnq4hlsLltLK8mjv85w9n1YSLyX3v57/Aa21QjlmGMosGOS29HhpOXgQ58m4wll7ClmMK4YqeFKwmkfLVI5yjlhI2QUahcIJkMXLNl+kAsPx1sjRL/wwVpB8c704LfZsBVninp8XI2lALvay7PJeWKszSYiukMHjvEcRd6mX8J26RT/B/Xx/JezETO5gvG/8HXEOlKBsPyPdEWKuW/ARdH+ck9dwAAznrP+/zcRXvvrvN/c/ufUgqX/s0ncf77L2mohvTc75/Exy99P3751MuJP4mvufLyyxra0dz+l7Z7V/h/LP0/JPgF+39KGxLDSmebJ07IgK1G/ndtfWXJS/jkog/ilLefgZmzZuOp3/020f87u7rR378d69aswh7z9oLOMkybPgMbN6xH9+Qe5JVK0qY/Pv6P9n/tSyDvsv+vtMVied7G0v/33u8A3P6T/wqljJvp/+e//0N43wcuCfde8tErcMlHrwh0Yo3FYUe8GQ/97oWkrd2Te3DNl76Kz3/5awmvS94JeoO3NXMwhdT7yuP+1f+7fsyyz3TzScn3K+5+DTc+tCY5N1SzuPGRTfjUKTMaAhoi/3MpZ5fJ6/g/R6x0LPgfbGfWPkAq6kW5XCzKBCMHgTsnoxxlPXieFHZW8AtkBwC36NStxmAtR54RtAK0YgOuQFNu1AVRAGs3DqEoLHo6c9QNoV4nFMaiKCyGRg22DFrc8tAQzju+FVM705ricvDYUBYnOyVKpWIJs7EUf/5eHq/yQiLHgc/JMZNjJM+V38tROBFguiOWVYvvM8aAy7/IkmAy4iL+jSnyKTAs9ZUz/0pKJk9OiOwKAMX4a03TbA5rKJSn1B6AKRDIenDl54Rtb5wZHJ4FB3xYsEensmsPO36Mtc55bAmkGbBG8OqAln8aZ9kqBZCFtQht5ohPKA9mVFwonAM6pQsJwqGUiwjzv4UItSwLTh9ZTqOou30ktJucJAuNiLFK7LfWrkQbp/ZHmorzJOnMzWc0iAQgo1IDlVIIEW/N+L8ovLNtDP4PZa2kwco0GsLYMMBKJR9M0xLcKOUMP3mel0r4eOOQ/y73aOZIQqbX6PiOSokCQuSjgozIkzzTGGEljzeS/7ksjVR4CAgRkzzHAILjS2vEzGGQm8tyxodqzLIttz+0wbe1zP9krS/7yIEqkgYNTFGE0uzWmLA/DRsWOeKfnxX3HWJHtsga889y7bPBCSozOB2PxEyQWMLE7yejKQSv1L2ipRD3Q4sCPUZYaaF8SGN4Mud+uNgxn+wdGJyt7m9RFMh9KSvX/gjo6/W6f45Lq4vzIuhORf7IvPLIAQmynFye6aBghL3X4ZSuMK/kg1VUzIDlfrAiaimLTlozjvNXfi8oKMMui4Cjvfk57rss+SydxG4+jOf/WH6+KAqoMv+XAtUkjVarESg3O3hdLp+Tc9zsaHZenisrIPzMrb29uP/+n+Giiy/CAQcc0PQ++O8f/vCH8Z1vfwc/uueexAEsX11uBhFhrz3ngWXEXnvuic9eeSUu/9jluPxjl+OzV14JAPjZ/ffh8o9dDiiEcwBwzdVX47bbbmva58TrSnDXEbBs+fJgGI19RzCschOD+bKMj1WTc6U+Mc0nyrv4XK3kGBoZDWualHth7Rd418mwejSkJOtO6tSzNsoLUMn5Sww74jXR0cwyoLlBqPyZ28RtDX0Xz+J1k9ustYtYtmRC+V2uhKJ9UGA8Z7Dyte0Y6Rt0+zKShgWhsBqd3a1jT0DpaGvLkWmLWl3h6DfnuOi9c/HKq9vxvbv6YJRGZpwTeNt2woaNdUzbLQsTz04LuV9XMz6T478j+R+dQ2zhLztqIX6j9HPD9Xy+iRM5+d1dQ4hK8a7L//RcM/z/0MpR9G3uh1EtUNVWqEoLkOUg76SzSoGRMZRCqyIcP68Tb57egu3DI3hwyQZsXDOC6t4GCqPQGIXb+7iAohpANZAlmLqFIgOdGxRZLbS3Uf4DQMxci1uOuM/sxA77N0v8H/rrxmzZwBpYv43PH6ZX8fKMFhy9bBAZAdTdg+6z/gLLhtvxw0eHsKbXBm5w8sV9rhmFl9cWuPepOq44fR+0zfog8NqX3VY03hiuvJ6RYwAtA4sxWDkfOlO+H2zA9TxD0fjrnNt+fswY8t8fwaEs1gAFYFLbJIz8cFkI3tK+/yiv/aWjwWjl/7GzhCPTQ3tlOdlcg7d04TUBhGTLozguKjIlODPWhOxpSwj7FUf87/YrBoQBLtC5/9vg+B3jM8FfK+9ljMPlqh1mq+S5O2cZ66swjIz/x9b/Ux6N2TuN+n95Pq44fgY+ffIsVDOF1X01dFQz7LNbKz56/Exs6K/hS/818f1Vd/ZQXs9s0P9ZXnl6M4UJc5Rpof8XJti5ZVDelsE61g2SS4gUcwGk8jW3w9h35S14bO6Z4bmVzG3dVSPg12tG+ErMnNWD6V2VwJ/WEqheBIdByOIlRNoDkn4wnlc6rheFDHwkmRnB62VZzrpT1i8S7jvTl/+MkigQ/Wc6dF8g6MZ/Txx+UU9UKjX6Sj2bbTEB/1PMDmb5Bnj5rxD0COIZaQ5Hmx71vl6MrF4NddSxGN20AcVOOoCtxw4h81za/7z+r2gM+58ZO4u+2RHXCKCjPcf579kLc2a1NVz32O824fVl/ajXi3DP4ft3Y6/ZbZjU1obWlhZkWYY9jzgML63bhC33L0bPhj5su+eBcd8/1NGKLYfuhSlnvhVz5+7R8PuO7H9ualRYnMmDHCLC5i2teP75DEoBJ5wAfPpe4NiXW7HHXIMjjihw+uk5Hnwww43XKHzsvcBRCwxQDAJ5J/72bxXY1n/5dUC16kpBL1wIXHYZcNNNIZkZbz4sx4o1fp9FqGDnAVF0zIF5DoByDh7pHNlp/V/gA16jrY20wsH7SOR/im/Kupscb6W8DFQiEBAcSBaxu5yPieP/IsHZJN7L9iDr7QwSnwX7n1axTLEYq0ZaSYP/ZJAcgUKCRAP/l+aB5XLE/5yZagAxtuVqBHwuVO/QOjwryr1U1ikl7f8ALCHLY0aqKYyjclEa2ppIY6Ed3oEJ/4xEYSUXvJTif4/sLIXfnB3RXVOX+J8xZzP9X0n5j7BtkPb4M4ytctghkf+iD2xXTHCD552o0LqvQXcU85bi/zQ73dpYOVKeI1vG/7GiYSL/xRzz+5z938v/zOld9959O6765EdDn9bzvesAACAASURBVN993oUhYJu35CyXk911/vdB+lonNCTHlXEeP1vOXVmGy/Wi7KgrO+34SOhep/wf+p1nKOpFA5/xPHNwk9sTWAWbYdkeV3ZgSjqQ4/faK0tw5799D/392wEAS156AW99+ztw+Weuxl23fh/K+2Kuu+rTOPakt+LUt5+B3WfNwbLXX0Xftl70TJmKzq5ubNm8CUNDg2HvWvbF2QnwP7ddBkRKupeHHO9DDn9T2DN5V/x/bz3tHQ3rvpzjHev/kfaLoj6O/o/kHOtH4+J/1QT/S/5nXKeFTqea2/83Dxrc9fQWNDtO2Kcbr24cxn7X/K7p7/L418c24kPH7obdOpzd3FU0bMb/0j/Lfpci5X/fT84Y5rYCQN5s8JsZMsoE0sypJ5lMOiOY2Nb3Gjz5eoG+IYWeyRlaq6PItAvIq+ZAd3sFXZ15UChdW9zf7f01VCsKLVW3p6UxQK0g1OrOwNA6qlGpGGwfNPjv39fwnuNb0JJp8N7ADpQUATDwObl3cNkIywpzWZjztWUQw/fJMZDGSFaGy9Fvkol5TCURyjZBOWMGO37lOMl7lI73sFFGvkvOeTmqg7NtWThY6yKGXQlltxdBMDIIgMCMws/LMu0BcCwZ4FsFgouYq2Q5DBGscUq99dFc/BwGN1qU/Yzj7gCgAkeY+CgcFY0aFb/PjlMei+DIMcZ4Q4woYxccy164KI6C8mWP2FbDhmj+HTFjQ0Fseq/iYmkBlwmBmO0XwCakUxKhTXGfQwpCC4HOnIGVnW3OCJJ5estK4w2w40mCUAZJZSU8WRC9QsPOb8VRfsaG90WQhJKQjJl7ErACCPTI17nf2LiN0EfZFqbbXMwpn2f+cbyXuQVCBHrwu2KwhAD6HpvyXDja89G+PtM9ABMhRIzl4IWd4H/aNf6PiqXydB6jGhmMclkjBZcNyfeUhVzg17AvTZwTx/+VCIyFUHd99uCn4Eg1E0oeOr1XCf7P4MqLEriEDgkjo7Wx7FsoMyNIlnmyCJkYBCgdSl8TAVkmlYY0iEUphTyvBFoxxnpjuUJhYtkWIkI9AZaRFpVXDqy10TYKBgsRdHDpKcBFxcq5jfKDgbFT/AqkVQX4GgY7ltJnlOUTz5nxDtQYrYfwnpgnpHwZZr9mCLoggg/iSPnfijY3c/4mJaEJqfPXX18vTFPnb3ge8x81lodmnlQ8bn5dzCt5yM5hgMcGKQDBIM5O98wb0pKsaFbc5F9xsHKvoDDW0Qy0hoONQWjEFa+95srDHHjggfE36aAQa8nkyT048cQTsXjxI2mzKSrSsgXcjaXLVgDKZfo+/PBifPe7N+Ob37oRC991JpQC7rzzDixceCYWLjwzZADzce111+Ha665Lh4YaX3TNNVdj4Zln4agFC6JDQoxlvNcFCSl5jf8c9mW37nPQqsC0CoTdDyieF36u0G9eK/Lc/aiUQp7lKCzzv4GzQ6lEVjgjZ6pY8r+YteQVAmKHBsuDiBeInHOlnPUbvlFaHli+S86fDvxPgQ+d7I9Zky5GjsDVQCy8UUcpqMz/njn+Jzj+5mSQLeuGYAzBkKtIY0mjBDUndBgLnHRsK877i7l+LL18MACgkYFQKGBLH2HadO3bbR2E1amM4zEMtO/HmjGP3Jcu8/tzRXmWhcxTRyw7cPiCEEO6x8v6LTuJy+c4WMlhVu4DPC1y4J7cezTIX7Dc9vumCfnvwXww1vF4vLZuEKN1BZVPArIKSOWwSkORm1tNPhDKFmjt3YQrTpyG897Ug2qmoFQHztm3Cz/4/RosHlgN1TkCRcNQNAyyNZCug0wBq2qwmcsCNj6gy821DfiCsbur8mNCsFXETkL+A6Hv3G+I61j+P7fl5TB2w7nC4r3bsd+6YUweMmg/7M+Q738w/v3BGtZus8kzkmWbCAUp/OqVOt52SAULZh6FvG06MLo64nrY8Fn3PwY19QLP/1E3dNdJ/O9LE0YA4MvzxbU6qawi9t2LBkOFWr2O7du3g6xBz5SpLiguaX4qhBw9pQ5gdmRJXGeNw/95kP8i8JHEs7yzVHv9KMEmpANWkDzH71SKA13ds4om+r+lmMHb6MiVTuDS7+Ndi4gTmP/zBv6PmefMe7AmGf9m+j+U103dSgqxXaZbZ7IsChgAB85ow9WnzsZIYfGR/1iBW5/YhCltGrdfvB9O3acb73vTNPzbbzdibd8o3ogjZn/GUpmssTToDEq5jGEI+45YR+N4WwyN1tE/4rcIokgrqqUb+R4nuHf7NszQbVjy6nrYrAXdXa0gIry4sYbDujP843EzAAAfv3cF/vmXGzGwfQbOP3I3VDKH36zyZSxZvyeLPHfbdBixn7XvQMT/JuJ/DkQP+F84gHlcDCnUgYAjAV7aheMX0TnMY8GfI85Iec2dS38jL1MzH5wLxABRpxOn+J/XQYf/EYKhnO7pAA0HO7LdhshCcYDz2HC06dEyfSba99nP2UIm9yDv7oYZGd6JJzjZwuW2mVcK45xAWsfqSE56uoxhtwa6SlUTPQIWIqC/v44f3bsckyblOPzQHpz4lhn42QOr8fqyfmzYOIxazSRr47/8dBjTpk1HpTpJPHEfDNU7UUwvcMSWX2N2MYJOU0erkBpKAaMtOWrtLdh6kHP+vuXP3z5GAxHwq1Ix4xPBKR9pB2wPUe53rS2OPBKYPj3HD39o8FcfMfjCF6uYMyfHD34wipaWDO98p8K55wIf/zjw2GMZ7r67C7/5BfCCKMTjd4IZ89i6lXEFA2MK0J31BuYdcECT19dYF8042y7R/xlrMj9NVP5HG4uzg8UKcs30f3lE+x/bl1L7HxEh9+u5pWgX4X4rpZCV9P/olIr6fyP+Z93D42mFUNGO55v1fz65I/2f8SYJ/nf8DsjkBan/E6XPKOuRHHzCVQihMz9nHv9rgf+D/h91Cpk049Yflv9ugqzHwwGHZ852Q9AhiC1nOxi8TUFFuyfBVarIlHY8Q9EJy3jCCGzj2ubGVxFgRL9Zj0/sf87aGux/hZD/pjCuvcb3XmmA7X+eANmuFywkSgX+ZfkvsY1cerntqY5PgQ+cMzza/8r4n5eKce1/xoqS3ik+ZN4IFFmS/9KGcO+/346rP/XX+Iev/zOIKDiCzz7vwvAseY90NEunnnx+CCgQCYKybSTW2GZ2T76uOf+n9v9yiXTJ/2XnrQxicfa/aCuSzmNjbHD+EhFMPQaWOXsEBR1VZQpTpk4DgfC973wd7e1u25jXXnkZs+bMRcys9PxiU/zPfz//mSuw/0GH4E0LjoG1Fiec/Da865zz3LVibDq7u/HPX7sep5z2DmRZhp6eKejb1ospU3cDAHR1u8zgzq7uMB4BB5fxvzia2f+TNapES9JGUV5/dsX/J+epmY273I7mdmvyNt10D+jU/p/SDL+PA+JlPyXdlt8t+b+8B7Dst7z3qZUDGOs4Ym7HmL81O55ZNYhT9o8yccf8H7N7Jf+PNY5KqegALk+EZFr5mzEmbOjO32WUX/mF3JDX1ls88kIdPV0VzJiSY3JXJez9q71fy4LQN1BHV3uOSs6GcVdaTiuFrvY8CAhLhHoBjNacA7il4oBzphW29dfxh9UGh8xzzjBrTah9HcpnqbRcaHnAWIgkRirBVDz5ZSYvMxffl/kMOLkPlPxdqbinA5fpk9EbMsKBr5Vj3mxBpJRmk/ubRWLI9kQw4wwmgdiEjZZ8JqzMqAZEhBpZZLkOJSjYacX3a61ReGDF0WlSGAcizbJgCOAFDkRe6Y8lrjKlkeW5ZwInmg2Xz/Z7FvPLQ3/IZaFD65BJlynlFR4JvpjZnNFA0hKUy2y03gAM3x9h+QVn6oAoMfSVyzCHNnkDIpcvdpdwer8NfMmKL2eHMtCWzvJII6mzKRpYdp7/2Tg5Fv+jxP/SISrprJH2Yp91lmbNcHk5VRIiTFv8nrinNe9tESMuJW8G/qfGBTM8R0WFHhSzZbkEIpQK0XoJ/zMtU9zfikFIY5892BIlv7nkDUftMr04o78PrkB6P+8Xo0Q/5LGz/E8CzDQT4mWg0+w5kjZkRJqcK17PEoe3GM/yvEmAUx5PVg7kO8vPKfeHnylBeLkN5bFrpCWbtF++S44FCf4vAy15rQTeck2Xfee+ARG0lwV8GRDLfkmAtyP+J2p0/hprG8o+s/PXlXAs7REknL82XB8Bd7jOf89KgJx8VQZAOIeVkyfGxMhmDjqRCn+Q8ax4wYsCosTJ62yDFEGfSp2SydrFn/l58m9JcXNtRVCyAWDfffeL95PkTw6UZvMuPxmpsiraHM4jfihJFajkgrGPVatW4sQTTtzxhQBu++FtuPFbN+JdIjtZviP2gRXe1EYWDQJo4APuGXc19FN0Vt7C/J8oKg38787viP8dT1CQ8U5WMu261gRaZedwkuUrjOmO0ASNx3/x+pQfd57/ZTSszJwwoT2cOdy3rQZjXVCahYYlZ7xtIJgdHLYAjl0wJTlHhkIBaAUFDWBwyILLc0qn2Vgyo1n0arNxayb/QW7PbzfRZYeuOB/O7cjJW36ODXiOnc1pNaEd4H+xfcHY+D8r0aEbj75tIyBdBXQFLhhAu6Zp+GwJQJGBXfoCjpqh8N43HYpqHuXtrM4WfPyYeXj68RWo0zBAdbj9f0dAdhhW1WGKApkyIP4HEwxagfHeAPm/atv6yGMAnprThoP2bMfblvRj6puOwtZ6Fc+vHkZh2aDtDW7hMzfNYsN2hSeWFjhi9nTo1jnAyAr/o+tBUQBZRshHXgrtdfwvjUQO27HxU2kVZI61Nmy3wb8bXxqej4APENnKWoP2vz4cAFAH0PKj9WGc5EE8xJ4GGwOBPTbzNDlYAFe/VMOzvU4eHz45wz8c3oquigjYAzlFm+D23yNvQCYnP9XO4P9qJTi5y/hfBnQBhFvu/ilqvqLJRI9KJcfZ7zxdtKOxXTxvY+F/lWXOMK1jFlqW5VGH8LjdktMnAjYgzijOUBQ2Th6AMw/qQUdLht+uGMDdz25BYQkbB+q46dH1OHZeJ2ZPrmLfaa1vmAMYmi37Uv+PNErkjP4A+YpTPHDw5CwwrInOUCLA1K0LJPRGcVjCXz21O6jz1rgUglBRhJb+dWhtr+DD7z3KrZaW0CoMayODQ8gHtsIWU/365Z1Mcj/IMFfOkJfpPDgNuY0N+B+y7Gy00fChMi//6wU6VIZNXh8O9Jj8jTyW8FvpfLgnXFP6DqAjZyPsOPjfxi16TNjOxNtOrJgn/1ymW0uNpQl35uhZcDQm7bkX6tv7kE1qx4x3LMTq22+Z8F7AjMu4Lw32v6Kk/yPa0yR/TuTgEtCWCEPDBX77xCYQAZPaMpz4lhl49oWteOzxTQ1YqRE3xmNS5wzQCYtwp52Ceeufxdu2L8cBo/3JNVsOmIvs9ONw+InHNc385SNsJaXY/qchMztT/BSdWQChvX0YJ59sMX9+D772tQxf/GIN/+f/EFatUvjFL1rwla+4cs733w/ssQfwqU8Bp54K/PBvgfd/bcJDCKCko4TW+PNKAyE7LeovjM35PunoAXxwpnt6eC4H70f7X1yX+Tk7kv/s3NVZ7h2nyo+dCsFKUddmWe1scJL/ydPa/7P6v+B/dprLpByeBx63gO+F05LIVbpgjB8cv1AhaH/H+r8KNBvaR1yxiOct8lWmo9MfAOos/31XTWH8FlWsU1sfnKqCDZAA7yC2IaiabVRyDlhHstZl9HK5Vak3BUcquKK0DyxtkP86JEk5+78JWcRETucPW/mUsHrot4nbfwGxqkig5WD/27H9Xwf8H/vMFeX4/c3wv7P/pdvflO3/Vry3HMT8k3vuCM7fd593Ybjm7z7xEQDAu70TOM7BWPy/c/Y/nt9m/B/6//+r/U8lfC6TCHSmAZ22YdacPfDlf7oZP77rNix58Tl0dU/G/gcegi/e8E/hPXK/+2b2v3VrVuHKL3wJBx92RCIfy/Lr4g9dhh/dcQsefvC/cOIpp6G9swubN29CrTaKlpZWVKst2Nbbm/DwG23/42NX/X8Tt/8zvWe7pP/LNZzpzVrrcEreuGY341VJW5H/nW0jVpws+f+8XHx0WYotyse+09tAN5+ELYN1PPDCVlz8r0vGvPa3ywfx1v26fAa64H8oyMIqcd0R2wKQRZmu4vy7YFilFHJCjHTgjoVJV86B5oSxDYxihbIbvnuhGKLBxCBv2W7x1OsWc6a3YnJHjo62HG1tGaq5QqZdxhIflth47Ms6wfkPOyZlscyTX3QLC9TqhHphUKloZJkJOtKyjRaH7smlRlMmYydaFLwigkGxkdICyrWD9z9xo+ccabp8vXfEBeLkyEi/YEE5ZqGSoZPHKTiUAJQ3d2bjUcLMiOntZFIwHBdIXoRiyRQ/yGHx08pHboo5I6KwqbpSKmTMxmhVHRQhF81WR7I/ruiL9Q5eLkfMhnDl9xgjkAckcVzKAIyFfuajhUI/ySmDKhhjHb3qoAw7R7HbE03FctlAiEKz1kBBh0znsMdEmNs045gNd7y5Ni/6xlpUKry/iruOecSBFS2Atgp8ErJ8xSJkiYJBhmmDjVJRoHH5ax9dLfkWDOLEHhbgrM8o1MKizJFOUMlzZN/DPQJEAVHQMf/rJvxfFvxMF3KuY9td1paL8ItjIIUXH5yVwnQofyPihU5GYCO8ixUKHj8l+FJebwmCjxB+l4oMVMyWkM/gsQtRZgxMxLNYyQklgADYogiRt2Pyv+i3FORBaDMYbNInViBY0eJ1q5H/62EvnKJJ+YjI/+lvjfwvyiiWhHYZNEuakOcZTJaFdhnwppFhsZJBuV38fBbykublMdZ9TO8SKHM0Y6TBZjSXglg5J80AeHnsmo0TX5/yf6QF2Z5m/C95Zyz+jw7bMZy/tuT8teTK+ZP4TlGZKzt/bel3N5ciMpXXdDEPcm0K41Pqa91XeZA8p+KAuD9gs0OY4PiZxwzpIc/Je+V1Us4ACNG8fM1TTz2FI488MryP2+UUaE8/SmFbXx+6u7uSZyvxfPm+8m/SYcoloG/81o1QAG6++WbccP31ANIS0HP2mItlK1aALOGtJ5+Ihx9ZDCJg1eqV+NxVV+OWW28NxtHvfvdmN4wk3i0bFuRbNDCFn+QgldovP/F1StrY/H1K3Mv7Qlar1WRtVBSrVqT71UUDNAcKuuc1On9jCUkKv7vu2VKWr5S/4hqC+Nzc+cvPdoEOvG5DGABSYB+3vyBh7HC4nchjV+Z/5XhLQWFgoOacv+ScvwYahmwDje/wEP3mTpMhWAUoEIwyIKXRP2CCEhVuta6iQqP8j/sUxXlqJv9jWVA2BrrfxnPeEhrLOjc718xx7By+JD7LDGC5jnM7pfwHeC9XDoBM130pY4LiWZL/ozUDqMxl0DlFwk2sJe/cI2Dzeti1S7HghOPQ6vmA20NEaK9oHNDdgRewHrBDAIZAetQFMKLu/hUGBgYKBpoy8H51gX/fAPlfMyM8rSAAQ1WFe/+sG8e8PgA9ZSo2DQL9IzZUECSP+d2ME9/qn0tYvsmgTm1ozdq97uruKwoXdAwQqLYVvJe61j5jgxsQ1rOoxwV69OdkSWVrLfJKHuncyzJ3g6MZUxjU8hZUC+cg5Oj4rIRb3RoQHanSsBTdehS287jqxSE820vYaxKwe0uGR9bX8enfFbjpmI6m/E/WrX0hKGMc+R8yv0kY420j/jfWbTEh2102QOzMEfcATg00zfA/b/cC5bKYyUcGlfUXPkJgRcD4qY6gJJ4Xbdp3t1bkWuGlDUMYGI1z8tyaIdSMRUc1Q3dbWvJ28Jgv4dP3r8CTqwfx3XPn4zP3r8CkisZd798Pc3taYizTJ3+D//2e+Vh40ORgj2B5FfErB/Mg6v9j4P/kN6//hj1vLYHqJmQUt2QZcqqhVqTy7d4/9Ht8xjKYMHsS4dMn7YFq66QgkA+c1oLH14/gx6+7DUmHOybj1NO6cNLenchZaBcGVKs743+gNYcfM63CXPP8+IlIbBO5d4oS4rqhtQ42FUsEGANFCr1Lt+PFpYNQznONuJ67fhAQAonlb3rla2HdV1KOEIBQWULKDsL0Aw6HtVMSwyjPR0JzIuteCycMMYYNOJEAgf+N9VvdMI1OkK2UzjDlmOOQd3Vh2be/gf4Xn8fen/gM+p55Gn3PPI2JPIgxN7c73Xapkf+b6f8TPeLaAUQMJqetZASmWF1ivL4onaEyeT7W9RyEOysdyRryjU9149DZPRNroPbbLChZ9pMS20F4J2IQnlIKAwPA5MnA4S7+B794uhXXfE/hleeBL3wUOOYY4KtfBR58EPjIR4CWFoMPfGAI7/l8B/TpCldd6vb9nejh3u0C/hh7y3GUGWfw8tTBCBWqLNSF/S/Jwlcq9C+V/5yFtGP5T/CB9URQKqWpVP+PmLdR/wfYEq6Idca0MsT/K/o/sgyGmJ/0Luv/RvBDNPbvqv7v26t9Mgoa5X9hKdjYlFLQ7ESxbt3S3vFkrYHOcmiVubLN8PcZC0M2YBXW2zgwLdqhY/aazj3+N3G8g47sx8jFPFrvyC2VgPX0ELcaK8l/5SofyT3glYp4LZH/1tnYrU2TkwL/i/URQLivOf4XJZb9Mj4e/udKd1mWez2wuf0PgoYk3f/0njtx1Sc/mjh/CcDZ514AIp8JrBTOPvcCJxPFc/O8AhP2GY18EuYD4+N/Pprxv9bRHyHfGfFXHGe53k/M/reL/J9FW7g85H1HH3cijnnLSfjMxz6MI448Bhf+5V8J/jehmonkt0BzoZ0p/YRrxLXdPVNw2JuOxOuvvIyTTn07Kr7+vykMqOoTBEul699o+9+O5P8fz/6PkAAp56C5/t9o/yv3NVyDdC54DWNbSRn/y3U5sfWX5i+5XgGPLxvEWMeND60J+/1efspsfPns+Vi2eQTX3L+86fVPrHDZxFlesv9D9jsDWRNtPmSC3dsllNl0jVLufnZkh/xi6dEe6zMfcr9SnmD21kvBxX+XbQKm91TR05Wjc1KOttYMecYRkDydCIpKmCgPnqoV5yR22QOeIODsHkVBqBUa1cyE0tHWAn39sQ42T3Csgc3Re9TQ1jLjSOLnSDc28rHRMHwWRi5rStkbhhqeJxe1MvEmYKkMLlU0Ssjs5fJRBhjBIEhxcWKhWmZ4mbpf9/tVEngcTXAMAQjRTWTTqAMLAEKJLc9HFCSAUiT66wymcsF35edcZi8Rub2oyAAU94ng0mYWwlksFzgPdLkUSZ7nDngIoC7HDhQDH0KfrNtblYGp7Fe9XkQ6VuQNZ36PXxtLlVhrY4aHdXuNxQUlFVDleQxtE9dlWvtotjJAiO0E4oLh9j1sLNvBJW14f1alIoCC2nX+byaAJW3LSC4+X94Xj38L9CDGkpWZMp9EemNjv2l4f2yrpL3x+D9VVKQgYwc2vzvh/0RYILwrKTPB7SZC5uMkx+R/y+XBUrqVRxlgyH7JZzLY5CAIpdw+tJkn9HpRhOipwP9C4EoHdZlOywCsOf+nEWPNAF8iAMVv5feU7y0DHHl9nucJ2BkPQEiaku+R/eK9e3hMJV3LdiT8L8Bbs3lumEfRNj7kOMnfJXjm89zO5vw/tvy/889Mk2tjpqRTUuIcybl88pz2hnEuKzHOsEfJ780V70jHEsCWaVq20zOJB0ACYTD/81dEQ6dSKpQtTldbMT98fekzxHNIqYZ7FixYgO7uLtx55x1YtGhR4/N9O6EUlrz8Mp579jlcdPFF6XvFTc253x0rVqx0ZaAfWYzLLlsUlvGvfvWruGzRIixatCi8ktutAI8r3LmTTjoRK1esDE5iCu3z71fBFtxkDPwD4zQkzmkqfZf38rV8AYkflfgerkFUhsbkfxL8X9GhXJnKBPYURicOdorGAmmIjFm+7rc065e8AObv8n7Ia8RnsvGBCf8n2cWN/G84O1/8LtvP97nIduuyfknBQsFa9298Smo8rIhm5yngPSktCNo4vGX8xCf8rDiTYzz539zwxjimKf+Xyzg3c/iWy0E3OInL51Jnb/js38dl6MqGj8a1qXHta47/LbTOk7UQAEZHrK/woWITtWcOS8DoMGjFy1CqCui8CX25COG9pwEvbB4EtCv1TKoAbA1QNUAZXw7aldg7sXUhiqIIiv4bJf+hvJJOgHOYAhvactx3WBcuNzVURDVe4svEDDL98bnWqsPg1hgYA+SZuzIXsUAq85UirKv6k8h5ImQqOkD5SByiNpX/9XqU/9rL/8K4DGpLQLWlitUf+jqm/+CTqBaj2N7Xh0qlgoxL34mFzHoaGh4eTuhqYGAARd1F4U+Z3g4AeGaLxfx2hW+/uR3tGeFaRfjZ8tFkDoAYzBh0uybyHyoGIyulXCCqUmEMCCn+NwL/E6Tj1r37gnPelayHbu5SB3fyu/9sQ9AMn1cl/nfVvgJNBR4L1CfozQUARP3fYZcU/4+l/8cntlc0tAK2C+cvAAzU4l7IlZIBsaMlw3f+Yj4W/eh1LPzeyzhqXid+cP4+mNfTgrEOaxHtI+y4ZWGJFJdJWSD5gGnODUnUBcNYKR1+m9KWY2Yr4dVh6bxHCNpjmakVcMIeOXRWBTvZAYXRwmJdXw3rt9Vw6Mw2TOrM/XxwwjK5ShM6S8qQMhaTpf6V5y2iuK1SWHfIBzdZp/9zxiC3U/k1JAPhrHkt+OVzm0GUcQfiCBHF0LIUPGDSiDPgqbDuu3ujMxiQjuDMAO88eCqyLEchs5GV4zVTOONc0P+ZZ3wJVaJYftaKEvPEdKkAmBR/TPRo33c/THv7GbBDgxhY8hIqk3ug8gxH//g/UR/ohx0ehq3XkbW1YdvTT+D1r92A/iUvNTzHOaxieXx2TDj+F/usQuJ/X1Je6YbnjXUktBf+NmInKq0xfO0Onj7G2YkPaMb6DgDA4xdJe01kHx+dXRp33gn867+67N6vXafwjW8M4U1zCP/rf1XxwQ9WcPGVg3j7kS341R9yXP1XGb71xS6sMAAAIABJREFUrU6ccw7w/g8Ci18ERgzwhUUGS5YMYNmyLtRqCkNDaRuPPoaloO9dJG0A0skY2DexIxjrHMf1woQ5rxemQf5n48p/z5cExO3n2FYjg7J9goYlcDVlaYMZT/8P+6b67xCB/oS4fV+C/8NYMP73+r+xUFlJ/7cElYngL39vov9r3y4uVV8v6f9+KyKoqP9z5q71Y7gr+j8YPzJdhnFCGPdoq4rYk9d/lv/srNRA3K6Ex1nI/4BDPV0VhQ22eWsNrKHE/kfKpRyxEqfI3++fy30L+r8SlRwZ/+vm+J/8dhc6U87ZPIb+7+SXlP8iiMHL1Sj343rLOlOQ/57HQ7avwClM0wDb/1IbicQmzIgTw/8TsP83kf/y+MnddwTn79nnXdCAa84+9wIQgKt8JvBZf3F+8tyicPY/AnYZ//M4lPG/G7M04CG1/2GH/L9T9j9Vsv/B4VSlFTSNYf+T/C8wXbN3csZqUcRKN83sf8S0RtRg/5NzLx4S5z/IOWoY4z+F/U+OzZ/G/p/vQP9PHdgNYweEzFkiN9e8LVx4j/jMfxvxf/Sxyd+hxrL/T+y48aE1OPWAHhy+x/hloXfM/41BS3wkSa6lfvH5HEijNJhw5cDIhrjJiRlxSsW0+/IG4cEwjhy79VTQ1Z6jrSXzg8nPjX8VIBbnCAiUfw8LHaXYGazQWgHqhd//yDt7jHGloaWxgTsdB7RJRgLFUm3NFrLyPVkWgTE7zayNkeG8SMqxCnsZiYWkPM5QqoGR+Bllouf3uYuQXBv/WmgVGTQrlTcu73dQBrJyoWdhAC9gGWxay9mYSIQFsnSB54Y653mBdM9Xp0TX6y4Dkhh8KaEMMQgxBnmWOQFtrN/PxAUKuIwzp/SDo4sR9yxWwhHDY8plTmS0m7GxdK9bNHkB4CgSN7aRHrLQP0A1RCM5IOkM61kWswXSEgrNy23wZ3Z8sAApR4txG0O/igLQird7cfNUyohr5P+MiTGAvv8J//P3ctSMfL+kNb4m7IWElP7Ljja+r/z8+JvnlSaKmmyDUyx002sYtLjZ9Yunj3hKx5B5yTTlfzcOWQDZQdEX/ZG0OT7/cyZ6mnXQyP8x4jcob+G8A+Z5rmFMXA/gexv4mODK4pkiEfbcPrl2SP6XQEn2U9KubDfPb3kMykKO6a0MLIIzkTizJ46fLK1T5n/5Lgk4+R1l0CQj3fiQJUu4jQ38798hAWy5hMqu8H/ZuVoeYzlP5fI0E5H/1zxTx5Zh43ZQND7oxpddtjYaC10ZN1eq+YApGa46ugMXP9Dvt0AiZztTkb4gjYyAX94JB+2W4wsndjfQ8s7yvzEmGPPZNCJNJOVxZvlbXiGarRmMTbgvgaf4fhUdyNw1vm7RRz6KG66/HnfccTsuuODC8oNBAHp7e3HllZ8FACw886z0GcIZEjCUeMTJ3mk7d95cPPzwYlzzuatx2w9vS14zf889w+dly5eHtn2udO0jixdj7ty5WLVqFW64/nrM32uv5Dk3fuvGdGxlQ5QY7+S8nzdxKijhHlcEe6hKb+XkR+WAoTPOKrdVCMtrSRNunJj/uZy+yDD3TlEgZkCwISAp2+xxBJcjZ5IIGIAgHK4UaDqsE03WZfk5KIncZr6G+03s+HCOpVzH/REnyv/GWnR0t8FY7fYFtjo4g3f2CPuRigm0flsQd7hxruax7Qmf+WEaW/5naOT/RkU7mevgAN5BVm/Tc+XMX69AcZYv6wCl7F9QukcWr+2N8t9j8QT/e5yKdN1q3MvHAmRAqLgMTs0DDm/BI9DG1dCjNSBvwZOvb8WlIsPB8YHGqwMb8dDWl6FoBMqOwjl9/T+qg0wNBnVoZXBAy5E4vnVhc/yPP6b8V5jW0oMNw5tTfYgI/71/B04YXYdjuixm92is6ZWVmxLSC0clUzh4do4q9QL19ch14XmRYI2Gzqwbw9a5sS1N5L9pIv/h+VELZxZ8+EqW5QmtuvKWGoCrSlSpVLHnCWegfsxp2Lx1Cwa2lqz3TY6tW7ZgtFZg95kzsWbNGvzi//4KXCHgjv0udBn3ljCjkmNSBkBpWEMwBUGFzG0VZNWO5X/Uad08uP6l+D/l49xn7GSZjgEzfrybfua1tNnnMa/9n+B/BRAbS3zJXSVRABuW4nw3k/dbhwsYIsyd3JLI9d27Ksi0wnDdYqDWaASa0VnBzefujd8u6Mfhs9qx55Tmzt+AGZRK6BGImUUya5vnjvlRIa6j5b/yeuf0oIDZOtuqOGVeBeu3j6B32C1/oWIL0zsIx+6R4Yi5nWGrGv9wvLhhFD97dBXU6Cj+7pIDcdpBUzBUEP7xiT7UWyyqmQ/MluUvx8T/ma8oxvjcB2drxPlSbg/agP/JhOAtZ+y1OHxmC2Z3VbG6rx513YA3WG7F8+7p3tEr5EHIEg4y3v3G1x04fzfsO7sbQLplCeADDkS5WsaFbs9ADmAX+F+5cZf7VMd9Zlk+xmEY61BZhs6DD8U+n/gsJs3bE6ObN2H6O8/C8LLXsfTb/4RK92TsfvZ7MPDqH7D5kYcw9fiTMeuc92Jo2VL0f+mLDc9jutxV/X+ih7Ulvhf878aCgm6XXtfIq2/EUVi/7vjXaZ1Da7FesK4n1x0n9HHYYW3Ye58M9/4YeOQRg0susbjkkkno6SHccsso7r03x003teOLPwIOPRT48k0AtgFLlgzj21e1YeqhwJzdgWuvXY41a9bghRemYGRE42c/m4PFi7vg7OcbcNePegD4vbbFsLg2IiapBJ2h0RFV1jnHk/9cvcI5SiLOjvJfB7uLUpGuA/+zYcrPpc40iqLm+dqGNjreidpWWf9H5tsILp1cwv+2if4f9gHW4XOi/5sd6P+iEobk48D/hdi7lDP4EfV/sjblfzD/6+S7tOuqLOr/XKZYj4n/1YT0fw74YnurzlzwRpD/5Gzuoe15FtrF8r+wBhkyXynE44Am9r+QISuCbS3FypicxMP0VpZlKtOgeh2gzMdDpfKfdRKVOcezJW+Xdg/x+iVBvD7QL9NupqINLOBGEYDL92Va2v+iHubszDLwgMLYBfxvUp2Hj2C3aLD/pbaqsvyXrfvxv9+WOn8FTXEZe6Vc5q9SCld94iNQAM58z/k7zf9j4X9A4T/vvQe/f+JxMIbko3/7NgAKn/mbDyMVZu5dS158Dn925FF/BPsf64RxXXKVJT2OMumY8rvYLspVfgL/K4Evgy9A2v9zQGDVBvufmOMG+5/oX9+2Xjz39JM4930fABFhdNQFc3Jb3JaWvJf5n8b+l+L/P5X9v5n+r73+nzW0qwH/Z+UAyfT58piY/y89srzR/n/UvHbc+9zEttfY0bFgXrvg/9h/9i3we1nvBKJNQd7TDP9zH3Og+USXOx1BV5paz+eCElJ6FgB0tOWY3FFBa0vmwDwQjHp8uVLRoBo+i7/s8GUnsIuwdr9VKwpZxoYTtzew64NJ2uz+OeeMbL9TescGkw3KJByIJ2H4USwhxVEmXgC+LEXjuMbJtcHhXTagyDkJTOKdzcoPbFScZPvTUr8AOMg+MmoYXw1DJix2sb8x8ocFqM7dIsaRQqGcbYiEck4qnsfYF3aeOGOCA1cZtHbRhkpnUCoCagbXDKigVNyjwUbjhjPweAL3DmGl3JgZQ8i0TRbxwBS+TCgRobCxlFkEfrwo8ni4hZ8di8wPMaqHDSn8eyz/ofz4hb6wMioWYKKUD7m0DM8tZy6WgTvf6wwajv65X1EEkwP9UnAyQCotkH8s/i8LJX62XLAD6Jb8JOncgztjDPI8T9rEfMNRlZJX3TXGG84zb+wzSdk3Jzyi3g+UWDnwN8+/VyBK/E/hTjfarLwGoQTmTy4FzRGHNvYxABG+lvvYjP8pgM3x+V+Mq9YhK9HxrI/AtwjrQ9jTBN5x7AGHsVxewjkqOAo3zClFwyn3V3QmWcs4Wy3TMSJNRqdJuuF1RRqMtHB+SJqT+2vLvrt2ZmFfZUmLMhqPJEBSMWpU+TWOeSXQFxr5X441vycCT3ctP1fSmQTRCRAS/B+CUnw/dOb2Tg9j7NvIpdEk/yd03YT/WUmJ5Y8iHT2/tcDaQXIGZ6K03DNR2FPO+ghdss4hRwCeWFegMJwdScL+JiOU2Q7nzm0btoGmAm/4MeaMKTY2S/7nubeCzqLTz4MOKvE30ygaz1Pp9/AVsQ9j3QsiX67V909cd95734sHHvg5rvq7q7BmzRpccsmH0TMl7qe6atVKfOxv/gbPPfscDjv8MCxYsCB5B/8tww5u18OPLAbgHMFQwN///XWYPXsOZs2ehYViv977778PTzz+u+QZf3/tdfj7a68r9wZz9tgDS5e7cjXfvflmzJ49C+9aeGbTTLxmR3KeMZGKCrmCN3iUxtrbIPw9wXIV6IUP6/mqKhSqlP91I/+rNBq3YAWeUuev5exeG7PTeA0GRTrlc/x7NBCJbGJxbQNGVCVFRSGUllLeUaGzCjS40kmWZOxxn6VcLmParqmtLsPQaBhyhjWLxqCHHR3WWPRvHwXAUaxUcgC7c62VuI40lf88llo19CXOVdw/Pcsr4bcy/8fs3jEcvkHIExodvvIcOxqNX6ecA5axX4MTOGzxoeI/IgSyBct/jbjXHZL1z/XD/cZjwNlwSmlUSKHGxjgu+wz3WdsCevtWKJ1DZRX8Yc029A7WMLmj6rAzWYzYAreuexz9w1uhKwUUaoAaBWwNpOowKKB1AYJFT8s0vLX9bEzKOjzbqbB3XZiT/7H8d8GGpigwc9IMbOjfDGRR7lEGbM8z3Nv3HI7L6jh6fgVPLq+jbpCMa/nYY4rGYXNyqNp61AeWIoeFMYDWTl5p7RwptbZDUr2GRDYb90WUiISfPzdvUTcaS/6He+B1lixDtaUFOsvQ1T0ZTy1+DFleAZebD84NyzLU0dfuu++Ogw46CESE1atXh36awoKMc5z8cm0Nf+8X4p8uG8ERU/Kmxp44Jc2j+/+n+F+ucRTug8DCaPJ76bPHCfJeOcZj4X9p3A8Y1mcLcsWA1EAY++GMx3G9aXY8t34IdUM4aEYbZnZVsa7PGXpO3W8yWnONzQN1bOhvvt/xjI4KzjpkStPf5FE2eo6t/3vjZRbXfzmv5bnmzPXwnFodZKsAubV1vxnt+CAZ3PTkKAbqHMjn58ECh8zQOOPADrS2tgBgPdNd09mi0NIC9NSHsHunm5veEYPhwgW3EAFUGI8RU2wrMf9Y+J+IoEgEVEPo/0olSaa8h99u7TlO3XsSbn+yD4VC03LPAoj6uMNUJiQloPkvudUdRKhWclz6jkPRUq0AoPDuZOsvcCB2NDYzHQe2ozj3vDbGMVIC/8NlaMZbGo6svR3zP3oF5lz4QbTtMReDr736/1H33nF2FXX/+HvmnHu3b3Y3vRJSTEIgIaETIIDSCYhKlSIqBHykSRUCj1Kk26WIDQQBaQoIXxCD4gNIDSG0hBYS0vsmW+85M98/Zj4znzn33M0G8vxev+/hRfbec0+Z8ukVb53/XWxa8C5K69Yh7eqCjCKsfPpJbPtf52LMeReh2H8A0vY2tC/8uMJTDX0im82W6v+9PajkMyw98LBOw7B6h90H0g0twfhfP7IyllJG3qR9soN0nzW0s7Px45NPFE44QaGtDWhrE1i+XOPww4GddgJeew2YPRs44wfAF0YB/fsnmH0b8OL/AKNGAbvv3gatNSZOXAMAePvt/vj3v+nJbQCac+m9c3rJUM4zzq2MHYPtba79zz4/srRHSgktiSf6ZAp7p7NlcFqWxX9hZfPuNHHlKeEqLmpI+HYt5j4e3CRBq5worwMaE6KtuGXtlFknLmCSSSgbl7cyEFbmkaLcKZLH/+k5RGs5/ieuUiTHfwktDIwATP9X4RrFOfo/t/+lSgNCOnrC+V6W/2sbrGb0riz/J9nMfHYtByy911pDizCxysRSKUTSJAX1ZP/TbM1TTZVVvP4jhM+45utM95k1ThAXCg7/s/yfHGOuMqalEcLZ/6laotUzyVYbeYd+gD0CkDaQVWXwQWldNl67YG7sQChTEDxqYW3wutz+r+11lH3Ms/yy9v8s///Ln/+Ey86zzt+jTwjeCeErudipmUxgpXDpeWdCa42jjrV9gnuJ/1z+d3uoFL5y3In4+MP3g3nTfSuWLcX8d97GlF12dxUxnL6jFHbceTfsssdeZTQja//LOjcBBDKgmzurBCClrxZD16RBNQ7lqx3KjPzP4ZvtqddNk1z5n8Y6eOhw/OWBe/HW3DkAgPqGRhx+1NEebOwj//jb2zBg0GDs88UDAQBdnR0oFIuoqqqGUgql7m7U1zc4/M/K8ZvT/zlMbG35vyf8p7WgZ2+J/T+U/4281aP8T+Mj+T+Srs8zDxDg8j/HxexalfFDGwDA27QAwLRR9XjkzXVlzwCAZ86dhB8+/gn+/cEGnL3/UHxpfDO+/5ePcq8FgD22behB/iccjF3wiRlrWImAxp+31wAQK6Vc7xI+ee4pzioUfFC0MP6acu95c2OMqmJknbdwxj4zFpbty4QFIcKSz5Kdk5Y40mcpjeNSpQLdJY2qgkJdE3n0zQIZx1nBlZrgwMnnRX9/ctP1+Noxx2HbUWO8siWpkXsCqrW9bt1q3HzdtQilcmukcUDm1+LbZ34HI7cd5d7Do7+c84IhG13HkYgOrmwYAo/MJovwWstI0pQa2GevN1GrECJklGxt+Lh5FloUxYiE6cELThBgM8SEeXe2VECp1I0oKtg1NiVSvHHdyqyWiJkIGAPgvi8ulYGxEUoEhxo2+svCTBQ5Z67deDMnR9BM1hEJtbQiJiLElD2K4wilUuIi4E2ZZ1lGeKJIemXGwhgndq7HrTBKhIhj0/fV9WzRAWwGBmwSILKwwBgPLTxFzFqINGUZrQPa4JQZe7FQMGVptDU2ojL+c4WBM37esy87Nq1N6UnqKWPWw0eTccHC9b5FiFI8Is7st993st1KW2qIGDo5yLQdL8d/igp0jAbWgAlvcKL3uf2QPnLUXWMN9m7eIszyd4wFnqlyISKKIiNgAkjSJGRE2iiTpHhrrQMzvZTSGL1FmMESMOEc+OA97fLwP+xRYxmOUg4plS3BliRW4UlMNj4YbMaMrhmhVof4nyoIDXR3l4zCRUElzMBKGxNbASuWPuJP2ZLVmu2ZC4ZhMCyEgITpXVMqJa6stRACsGONhFWGYB2N1lkL+11b4TOOY1MamwlV+fgflmTJ4r+LRBQ+YjRwQm8N/Ldrko1s5MIbjb03/F9rbNb5S8YZrYwxp7WLZU1YY6K3uVV2/vJzFClMEbhS+P4x9Juw/7kAD7aWhbhgcckLbRwvOJ746WsSTsquI75BZh7NrtP2d7DfBDvn5imA5uZm/P73d+K8c8/BLb+6Bbf86hbss88+AID1G9bjzblvAgAmTZ6EN+e+iSsun1XmlBWwQRps7FqEYyY6CiEw84wzcMXlswANzDjiCNx+22148YUX8Ie77grGt+++Jnu4N8fZZ50NAHju389h+PARnm9n9GFa2qxgz8uCaRpw5hDCry2XDbLXckEZCMsaRY7/h5GjprxX5PohRraVh+9Vrdx19A6Po9ZJzOYDrUNnsA5/D+8v55XOGSoY/qepx0cIKGd0hAM8kcF/eqfOwf+Bw2phMn9NAFAKAaV7n6njhqoUnnxiEdat68a0vQcZmSs1dJQkhjTpxpBhDYiiKOD/9D1L+6gkd1YAcBkahuEG/IEOIztzpy5z+Lr+vdqPLrdcNDl2NULnr/3NZQBnz1uZRHj5gSJ1Q7qaBjjgo3dhDQg2wEp7+dHAdYTxg2oxd2U3nAJliYkAoJMEaN8IyBiAwMr13Xhyzqc4Ztq2iK3iK3SC2kKEYiyhdBcgEkh0QaATUCVAJYgKEi3xABzZdAKGV40KxuD2PVf+D8vARVn+rzP838n/hp+O6rMN3lg+z77PGyRVrPGaWolXV76Dg7afgmfeifHO0gQ8zoBjUE1B4ICJRYwaoKAXPYBIr7P809CRQqyRpAJCanQ37OsN2Iw3c3mXxpukKQpxjO5SEvB/IU0gGg88khn+z2UfaWXfBiGw69Tt8eobb0KpOKCX2WPZsmWA1li6dGlwXiWG95qKRxqPftQBpTSm9ivgx9ManRMZyOf/IuD/1snD9qyS/q+0D8ojfkjypy/PauD3/r8+gVIp3yla6SjEMQ46YL/AYUzPhxAhPWX/kxPByP92L2JTaSlVpkczlek1sgB7HhDAutMTGZN5/J31OG+vwdhuYA0u/eIQ/Om11RjUUMAZew5EVSzwxpI2LFjZsUVz5QcZerM8wlUwIeHBjjeQ6d0+hzoNHby9S6oUdBTDB6kIxIUqjBrSjEunt+F/PurAR+tSdCVASw0waVABU0bUoVCstlXWQp41trmImQeOweLWEm56pwt4ZxWKkcAOA6oQWf1I2bIdkuG/BtBt8Z/8U+XtfHzGiWRtRgK81V7u1kJBQ6C+KsKe29ThmfkbsZSc8u6ZTgj1jl93XmV6/5rPeSWgp47ti13GDfa2CBtEIKn9lL1FSuHWTcMa7VOqGJeiEFljNlW8IgdaBfk/IzGYa2WExkk7YtysK1GzzUgUmpshoghLH7ofa1/8H6QdHi7TJEHrvLl487un2fU2jFazzHr/YOHkBJK0tf0e4r/frzwjam8OwnWv/xrYaWsrYcXKDrR3JmGAidae3nymN27ZIQXZ/1JjVGaOBpoArY+wQiv9BYDxE5Zir3024fVXx2HBgi7cfXeCjz8W+OEPa/Dxx8DRRwPHHtuFe+4p4qyjBfbcEzjwwAZ8/55uLP34Xaxdtx4PP9yCH/94OjZuBMaM2YTjj1+MO+5YiIcfHo9jjq9FUxOQx0ycHcPiP7S0uoJwNBDwWWsuIIrRIMcbLK4lFfm/CuQak3BjjNPET9MM/nN9mhxj5Bml3/k7SLYisNPaXqdIIxLg7cviOEJSSpwDSAhf6cc8x74rjlw1IPoOmMCSuBAj6Q7HKyKJJGFZxdrbIfycfM9vaK7/w9r/ohD/tZ2B5UGpVqA2cVILU/FQa1shyeAuJTa5ADVB+EF8wdg4yVnl9f8Ehbho1hSCtMmQ//NWL1oEZfwFu96jQYiNtHemsoNxVFPiTyw9HHm5uTzbjqqNSSNg59IYKSiIyCfikD2XEmfSJKys421xcPQ5sP9BQMEH7xD+U6Zz1t5i6LN2tnmy59NLnI6mPR7RkbUBORqoK9j/bbAB5//XXnExrvmJ6fnLdeTstXz+Xz7m6xBC4Lr/vsRlAWfxf0vl/z323hd77L0vgDCoTUqJN+e8hkcfvBfHnfwtZ//K6u78ffn4X+5AzMrugf7P8J/GQmscyP9xvvyfpiniKLayLPOr2DaPvBJEJfvfD2/4Ge698zd447WXobXGe++8hQ8WvIvzL/2h4R32sRtbN+C751/qYG3N6lVoamp2z1q/fh369usfrNH/tv2PH45GiTz/X0/4H+r/efb/SvjP55H3DlqDrP2P9lOlRv7npab5X/7MAP8Z3nH8p6x6Xh5ca42pI+rKxkXHu8vb8ciZE9G3roA1bSXc/PfFridw3jFpaG2w1uX4H4FXHjDjDfGo0rV0TUzIxSfNNyEwKrGB0EbyzZJWmMway+uqNLqUjSwiA6UzjsI5fpFxAGcdwlQKhL5TRKuAEUg7EqArARIFjOxPm+IBJ+jXy5rDkzNXCI1FnyzE7b/6JQDgjltvcfMmY9Tp3/kvjNx2lBPe+/bth2tv+olZK1tzXKUKN99wLb534SVl6wWWAUxrT0QwKwjlETq35hrekUelh+AjZXIj1izhojKHQggXtWovhnGDwhk+HcA4hmhKqLna9hT1qlJHBI3QBWeshKA1V0FZBACIJJVs9BmsZNYihzU5n2RkmCn1sTM2MD9mL7h5hzgplopK7QnY8iVGGCaFitbGEUlSlm0EoJU7IKUX8NNUQ8q8kgr2WgGb3ekjpYygZ4mvMv3BTA8UWz5GKYsHPoKIeuHyMgtZJOfwQXst47AcjhdytHP+umwnTvQo8izAf91L/Eeus4zK6fmS1YljeBweBLywLKQICDo9l8MQlcMTOY5DwhFtYZvW2/V9pGfAl372CltYLz8ksn7uQgjntFRauQz/VFsjvUKwXnEUmyAJ+KAMKk8UR7FfBxkqOm5erO8IwbC02e4eLj3+0yKT8hfASJZW0COhQf28yWDkHLrC97YD4JVAMoIIETjXiU44epZk8N86jsuYnPCRgSkzKmtYI1GaMsOduYeMewS3ATy4rGa4qHEnwLB1omhR2luXAQxGGzhdFKIM/8toNRDgfxRFAY/luMdhhUfLbTH+C98jg1/PeT1/3ub4f2+cv6lS1jdirmso2K20hhxvd+ul81fk4b83ntG4szJK9iglCYrFglPEyK/E/EtMFnFmwcDB4B2Puuw8P/gzoWEzV/2zHXkB0NLSjDvvuguPPvoonvn703jssccBAH36NOLEk07EjCOOxC4774wrrrjclWS+6qqrvT4pNJOlmFOa4bo/zLVXXXU1Lr98Fs45+2xcfMkl+MOd3vlLQ6XsYQDOYXzV1VcH63D7rbfZbOIZ5e9ytvPQ4c5x1V8rcveDL7AFD88vstfZo6u75OAgi/8eB6yjQ3tZ0gwjw/+1drTZKeQw9KFU6gaVgPbz6dkZDMDRVKfcZw4yiluh1/NT671KGL9246W1sM7Msqy2HPwfNqIedX3rsH5Vh3X+CqQK2LSp96WL2tpK6GhP8Ma8FB98+BY6O0ro6jZrkAqFyFS3RG1VNwYPKJbxf9ePCxn+L8IMI8r0qMz/fRS+AQyTpWuQxMoHqaFNaWr69fLfzV+fNZyb3as1BBQiqRFJ89ldYz97+ZDW3NBEhdTKd17xDeV/5aLOc+V/18dI4agJtXhzeSe0DQTQDgIEkNhSp5aflpTGvf+cjwnD+mDyyL6QAqiRRfzX0P3xZp+OeaCQAAAgAElEQVRReL11PjrSTYDoQiRTRKKEuqiIsbUjMab2CxhaNSLgc1yfoL0AvNGKGwz4vmb5v6fdcGsghMDkftvhiQ+eRrvugkgBLbWjI61dm/CLV/+IWdMaMWvGKDz0Wjf+8XY31rQpJ99XF4BhLREOnFiFL++k0L7iAdSveBAiTQBoRBJIEwFRAKJIIymORHftlBAGoSvzf2GdO5+F/1sdlhQQI0kVMGDgIHxp32aUSokznHP5VWuNDRtb8eTT/8DaNasAAEcdcZipAAKB07dtcu/LGnj4+8v5PwWuJYii2NGxraH/u+oI8AEMW3oQDeU0t0f8d2OkYGsBm5IWONN8yT/KmgjlIScPMhzkx5IN3Tjl/g/x5xPH4rvTBuHknfqjuiBRjATeXNqOix/7BO3dYfT9lhxCmj6q5Fzi+r8rnSnsniCU8wC/Py4gAbps79xadCeWH0XOfSZkhJamBhw+uTYM2pARYGlOlTAZtx0J21wNjG6OMaa54OQ895MFD6Vh6HCg/5uy6eZ7WH6W4xeX/2lfgoBjGBxLqUQvNCKhsdOwahw8vgH3vboG7coO1AoTjnvqzHlNga4qPEfXWL7Rv7GIE/bbDvW1Bed4onnz8qjK9i0mZ0Ce/G8S+CJAaKurm32WkQC0z95yPDMHr2pHjcb4K6/Fmn/ORtWH72PYCSdh+WN/wcI7bgmcv/zQSZIrR4UXhYZeCDi7TGX9P0EcF2xwf1zpyWWHYvKRebVZjxf+swLvvLsOK1e1+2t4oIlyUtD/6pFa2CC7Y3m1EjC6BDcHwPCo788ahO8LgcbqZbj88sE45ZQEY8em+OlPu3HDDdW46y6BHXaowoXXAYcfDixYALzzDvDo3ztw5IGmN/WPfzwSGzeaZ3/wQT2uumoCpk1bg87OBAveXYgPx6/Exwu7cNAhU8C1E01R0UCAf5rtJdcpueF5S/g/hICEzQa1le80BJNnyvV/zlO01q60r0tuoYD7OLb6v2nlRs5KehanCYQzGlb/VKGMH9hkwX5TnvYK4asOCiHcbwH/1zn8n/Mca7tMLY9JlEJsHZWKqmJx/V9pUECz0/9TQ+/TJDXBJVZG8aFLgLdze1ofyv/+OvO+yNEiI8Uy/i8iayMRSLWVXUnXseuAHPwXkXHec/tfbPUVpZQLfIlgdXoIE4Qg8+V/0oFUYivPpAniKPbV03L0/7JSzVlZDJnAKa0B5fk/Zb5q+GQEa4zwcxUmqUAF+O97B5PNleyeHtbgKvYR7NP4K9v/Q/sfn4fnz57/v/TuYmPnzAQRaa1d9m/W/hdJiaOO+TqOOvbrDoc+K/73Rv7ngYZ5+M/nyWXYivy/Ev7Tb1YXo3ENGTocLz3/HLafPLUc/3UG/1mWscdTgofUyv/eblsJ5pRSGPOF8bjsqhvcPN6f/y6+d8Y3IIXEwMFDnA/i0iuvd+u8YtlSSCnR1NyCNE3R3rYJaZqirr6hjF5n9/az2P/mvfEa/vrAvfjH009AANj3gENw7sWXo7FPk3vOf57/F35x44+wbMliDB46HD+84WcYPXYcpJRo3bAejz38Zzzx14ew5NNFGDJsOL55xtn44kGHIYoirFu7Bk8+9ggef/jPWLpkMYYOG4FTzzgL+x94aABf9K7f3fpz1NTW4oRvnIZnnnwcD957F957Zx4aGhpxxNeOxTfPODvX/vfS88/hofvuxg2/+DUA4K0352DW+d/FX//xgluXZ//+JB645068985baGhsxBFfPRbf/s65ZfI/xwMaI4dP/u5BfapwzNS++PPra5A9zrrvA5x13wdl5/OOk3bth5baKOhjnIUp4t2U1MBxutz/FwZ90LUxR24OIPyBBMAcqDhCEOIlSWLTs0PC0BAnWLWhACGks1eA/giAXHBk0OTGWIJx4b5bR6a1Ajrzmwa6Syna2xP0retGdYEEHMPsiPGZBUqCTSMF5LKLLwAA/OjGm8sQ6rl/Pov169dhxDYjgwX9/W9+jQXz55txBn3UNGZdciH7Zp7X0rcvLrjkMqfcAaFRgQg1J3rcYOQ+2z4MWmsX1USKo1cwwggXUkgoisrNz1pRnLKZ2WspfV9OGWWNBYaJm3GZvVFKmaw9eKVHIXUbT9m2juBnlD9DYE2PBSgSCO1eSemcyuTwJmdZJAUMKGoLOBYG7Lj8fMKsbKNQw66xdHDldtM+y8C57/EKa/QFIxS0pkLAlB2xDpEoMn13IxmW7KD3033mcWZ/Ulsah8MIh8ksLmaJlDN4RF54FUIg1al34CvlAwCQxX/v/O09/huFj+N/HMeBoEOwbeakwMtpB0yJGU7p3TyKyC6M+ezwx+8rHyMXaNz6c8FDsYxC+5zUOQ2tc5WEPipTaAVI6nVipW8XYEEBMV4RsEoPM+4AcGUVSSB1OKlRGf8Z4/ZCGzL4r1CG/yqDayQEg5SfyNEIMoTKKEKJIoOFd5ib230PFDBYiSOTeWmE/sQZQkjh4fuT/UxHttdEMAcpnGGVgnEoGo/O6xAYbGZOGjBUCI9/Ds8s/aH/SUFx2eNR7Jw1WpMa6kv9UGS8UdLgM9Et/XI9d+x9aYD/dr+A0EkirUGT7VlWkSHYds/KwBfhv0pTU7rMvpveB5DA7A2vNM4tcf5Sqb8NXTZzx9ZB0xZINYMBbY1seed4lhGtp88idBvrFX3hlTdaJ601Srb8HpcVuGPRfWbXVPysQzbPn5G9xztCEcgq7rv9fcYRR2DGEUfg57/4ZXi/fe6VV14NaDgn8JVXXm1IjbtOs+tFAP8WexwP3HbkNgBMX9/p++wTZADTuvD5XHnV1XjssUcxffo++Oc/nwv68gYCWmaNwJT67Jplj7y1D9bPfs5dW/aQbmso4HvP3+EcO8QP7ETL8F9rpBbeicZqwBjMlcKCBR9g6tSdmfxSnoHCFVB+TbGqyvHI7FEoVlmaaStCuAwGxv/Z3jr8t2stpIDSNsIV3sBM9zr+n6YYOqoBa1Z2QFkHsBbA//xzCbo6BOJI5o7PraUGPl3SCiCCRgGbOiTuuutdiLiIqKa/bfyhodMu9BtiDeQaFfi/58sAypRSYWFMlOE/AwDCf4dY3smbJik6ulKs31hCR1cCE3tlf6f/KaPXZvwGn60DII406mqAxlqBYqysE9jcq6FscKt0f7XWpu8bABGB8f/QSGR+j5zx2NBcU0ZRa59NBgATB1WjuTrGmi7rlJaAdrXkzHs9YgILFm3E1X96HTefvge2GWAMBnVxFXZvGoepjbaPtwAcZmmNgixCaFGGL7TuTpZwxkKvH9KKksxHhkoTMc2iunN4/rDGoWiqa0Hb2mXQsQ3pdFV0NN5e9T5ufvl3uGzPM3HBQdvgixOKmLOohI9WpaguCOy0TQHbD4sxvK/C3E8ew+DlP0eDXgelgCgy745js1RJIlBq2Q867uvGTkcQbOfAy8qDVs7iclglww+tFQCkSkKCAjSsXgCgqlCEFBKFQmKzsrSTjwzPTdHZ1YnGxj7uHcVCEYViETU1NWXyXJn8X4b/PoMtkP+3ov5PVYTIAfyVww9ytJZ4vP+dnUP4OVtKmto0JYl3yBP+Zg0b4b6R/k/0JOw9y/Xu7HNcQA47Xl60CYf99j1cc8hwHDq+CZ2Jwq9fXIVr/77YlYT+PAeNkSpIRZHH/8hWMxIQjEYqF/istNEtNi//S5PtpUP4tYwTMorBQMKtwciGGOP6xNjQleLdDQnWd1ke6tg8k/OyR5rCTMM76XuW/0PDqmCODe7w58Y4KaVxAmvjQBlQV8BR2zfh/RUdeGFRmyuf7OUlJyn6EtGKaD7xhvCv0BrVcYyTDpyMPSYORSS9YJKP/wJawc0lwB+E8r+0+j8Z9JPE2wkcrzRLU3YUW1qQtLZCxBEGf/mrWPnUE3jvh5eha8XyvN3o/UF82Y45CvDf2FI8/qdM/6dymL0PiCCd39MCE0yyYUMX1q3vdHKULwENFqTX87OVKiGKaoJzBRn2X93sUlB/WclgURt9SAibDamNHKIZXQLgndRa409/rsYJx6zHr3/dhKYm4KabNO66S+DVV4F77gGmTwLuujzFXqe0Y/r0erz99mrMmjUKzz/fFxs3FsrG9fzzho/NmNGITa2r8N7bb+O2X92PO/90BRob6yysGQmJ0zmaFdHGXtn/mCwJIOAPdKRaIY6I/0eugo1bixycz9P/fa9xm4ChOP4Djp9y/E89n/XPIxyiRIwo+K2c/9M9RGOo/GjWDsMCjtAD/mtfxSwSstz+l/I1YIEUiadzNC5B8GUIhZmP/S6EDJ5F7USk7Xvv+L9KTfsICKTKBMsIq/NxnusCTbV3qHP8J5tCkpqKaapUbv9L0xRxwVR4pCBQ75TyFQ8qyf/OliIq2P8YDAqTcQMuF2itXfsoeo8LQoI/5+QA80BAaZicaOHsFg7OIEzpbicnmLm6ssnwQVwaHj61le94cJeHOU9PnP1fKVAF0xDuQvtfknqnrYwkIhG5JBezhpXtf/yzsaFLt9dS+sSOLcF/bvN19v/PgP892v+YrBbif1rxebTuZ184C9dcfiHu+cOvnbnDwRKNEaEphK75x0tvWTrvZeS8eXH5X2tfipnT19Fjx+HmW3+P8888FQAwfuIOwdquX7cWmzZtxLARIxEXCih1d2PliuVo6dvP2/K2SP73+n+e/N+6YT2u+8GlOP6Ub+G7F5gM5EvOmYmrZ12I6352O4QQ+PiDBbj03DPx89/cje0nT8V9d/0W3zvjG7jroSfQ0NgHf/vLg5jz6sv4wfU/xeix4zD7qSdwzayLMHDQYEycNAVRFKFt00bc8Ms7MHTYCMx++glcddkF6D9gEHbYcWoZ/v/lwXtx+10PQAiBlSuX44xzLsSkKTvh4w8W4NyZp6Curh7Hn/Ltsj1/+m+P4uAZX8abc17DPb+7He++PQ8bN7aa+Sem9/yK5cvc8z76YAHOm/kN1NU34PiTv+X4YVZPCNbb8k5y0tL5Sw4cgr++uRZdSQh/vT1qixLf22+gSQyLK9n/Y5BPk+zSpOtEkU9y9fqPlftVGIAVU38BTpjpOzfOcIDjQJO9NquACSEgkaCl2IEPV1dDay+MBHIsJ+jsE50W7F9NSgYJxJoE6RKGNHZjYEM3eK8SwKfq07hogaSU+N0dt+P9BQtw3U0/gVIpvn/h+Tj08BnYe/q+0FrjsosuwEGHHoYZRx7lFp7uB4CLLp2F5uZm3HzDdRgzeiyO/MrXcNP11+D8iy7F2rVrcPP1P8LBhx6OvffZFz++6Tq3fhxJs6VXaO2ECLMGAmVVmlXkUWrh80LHpLvPKhlCGEZGR2SZbdDsXNioKCld3x2Xcaw0UuGZmgaYUkCOmHAMXiiyAhQUBCIGO9pF1CokAITrL6FUCijfxJ4b0iIZOvtoniSIU9Qa6XMcCbhjRGtnQ88IGvRsHhVvWAONnaKZuEEE8P0rjcyqWAko6+SGd6ATPhpjnlkjypY18wrLx3LmwgX4AEdTw9DJyGSyiEyZNCkin52jlI2I27r474QfdvDncQNUVrultTZBDkaBkpFEmiS2b4cVViKaKxOGAvznwoFxspuobBthCgSle6gPBB+3Ke8TO4evsoZmnpVJyqAZF0BljAKDmb1fCr/vhK/5+E+KdL6xykep+b4tqSvzrMGbwpPiROuft19CW3yRXJgR4OVOzPOUe7Y5py3+S6RpyT4zLGvO74VdJ57NCXhGR9GckQsgSC2t8ZGABraoSoJyyo5TXEigdjhjaAUxb4BKh5sIe+6N4ko9NBxd1LYqgFs5i1cxE7AAOME8kr6iACkkrrcQKT7290Lke3qQ8JlkYJru1alh8LGNjOYCPH02sOCvT7Upz62U71OUvU/buRjlzI97S5y/SgENseEpgni+7qXzl/g6x38W3Um4THtOCjLA+hZp4rHmGSRYGqBkQr1wA/EKIFcG+cHOC68DwIJaqEzQCTqy2oTIXm9ctNl7hP175dVXA8I6gTVw1TXXOKOlpucKa4QFcNutt+L6667DiSediJdfeRnHHm16zVAPXwD4eOFCvPzKKxg10gS13f/AA9h1l10DmQAAjphxJGbMOAICAtOn7+3KQ9//wANsqFY2MxawMnrvJprjuA20LtA+6Irf6XpOv0oWdymrMqA7OYqSv9eU+yTHgN8OC8dElxh9eu+9d3Hrrbdg4MCBDlY1wbZSgXOD9pj48wEHH4IJO0yx+O7XjXgLGfyJdgsQ7NPzvAODcDCKTRYXGbeU8iXjyMBFtI/Kou267xDMeXEVlK2gohBh7tx1mPP6auMUZgaw3EPEgKy38y9Ay75mTVNjWFJCQKg2HHnUOEse/UZrwLVTSJWvLpMHLkQXk4r4z+VKwJdxNuvR3pnglU/r8MuNJ+HF0i5ItQTI+KK0deprQCv3WSsFsM9aKRTRjQPq/4VLRt6Lcf03oRiZ95j3K8cvHJxRaqoDWea0Tzcj/yvG/638q5TCqOYCRrfEWLu0A1pQzzUNrQWEjJ2hjA4lgXmfrMKxV/8fnDljB3xlr9FoqClAAKiOqsr4P+HUho2diCOB2pqi7xtq+6TxikFkrAds4KQ9F0mTtQHAZY8QsTRVfPx7Kcivf3U/7NAyHktaV0Ar28tZAEgFtNRItcLLS+bizCcuxzHbHYoDR+2N7Ue0oCjqoZCiK92E5W0r8fs3XkBpye9wWtMngEyhlQCkdnK9BqDjJpQap0GjAOHw3+MZraAzPlqApL3RaSaIVGtAGb7qZVU4fRNRDKVKkEzzlUJCxAIiElAqdg4C/0hjWGgvtAfGsziOUVNbj9rGpt7L/8xwTtfT747/byX93zmASR9Ahc9WN9P8+h6urcz/Q/znjvnK8n/o3HCGUrYGzviYwQ8N4K3l7Tjyd/MtMHnHfd7x/Mcb0VTbcxZkZylFMZIoSpTxqKz+Dy7/awAyzsj/IT0BfGAi8UI/bHO+Ze1rmPbiVxGl7RXHKAp1aP/SXdj7N/3whb5VGD2iH275zzokqsLEATRUR7jmiCGoKwgoSCiVOHzK2iS8/C+Y/G94KYdvoJL8Tw5J6QMHAYzpW8BxU1qwsq0bC1Z2wb4UbsO09lxJA8DmSkBrHDFtLI7YaxxqqqqcHKi1z2YiXpVy/Z9wUJMtKrV6qIdbhbDfJ9kgDNzaIGRKosgcHYsXobRhHVqm7YNPfns7PvntbeheU56FssUH6WQZ/I+EDW5VJthfMTsIHaH9ZPNHTRFo69CeLrCKKiZbndME/r4UcaQDG2I4BQWVlhDF3GmksN2YCPV1xV6PTylvnJZ2TwHhgnNJ7iWdkai9faG5RgoM3yZGv36dWL1ao71dYN48genTgRHDE2y/fYQ57yq8+yGg/x1h++2BQqETbW2NWL++3Pmbd0iZoFAogQBFkyAKZjdwfQtDWhPKxqEzg9Ndei6nrxqkb8uw1C7T7/i9gOf/tOcAHB1GxtnFHRqwPFRZuKA2LoH9z73HB/1nWxeYtWClPe0aaho70Ut7nda63IFr10Fm7H+E/4YmecM7raOA9EHiioLUuPyP4HnG4eppu7YGfhEXnCybz/99JiWVHTb6v/SliuPIyO7aV+vj/F9k8J+PO2bXOtqqTWKOsLarrDxMNpdy+x/8esPK/1LYwB6CbxmUjdYAIltVxrWiIBy1vxu7m4dJE9yYlvF/qtLkyolrL3txWScS0lQEYPDp7FnMtuRUVkJ/Wu/ItvPJkf+VpSFCmvaDlez/Zt68Sg17nkqtQ9xLlRwv8ux/kSivgrIl+M/XPVtql1/Hcaec/yPg/3x9Q/xHuHfMyZnFf5e4Y9+z27R9cPcjT2HhRx8E9PCXN12L8RN3wBcPPozReIXZTz2B+e/Mw3fOu8TbIhhvM2NXtpqJl1UTjv/s/Q7/hcDYcRPwk9vvxHkzT8EXJkwM8L+xTxNq6+ogZYRSdzcWL/oExWIRTc0tDh57J/+XZ1Lnyf+NfZrwx4ef9Hqo1jjz3Itx7uknuX3760P3YcZXj8X2k6cCAI496Zt4/JEH8O9nn8HhRx2N407+Fo458VQHN188+DA89be/YN4br2PipClo7NOEb515jvt9vwMOwQP3/AFvz3sDk6bsBH7MfvoJ7LLbnhgybDjSNMVxJ33Trd/I0WNw5NeOw+uvvITjTv5WMNdlSz/FK/95HldcezMeffA+7L3/AfjqCSfj4rNnur2WUuK4k77p1mXb0WNx5NHHYc4rL+HYE08N6F8e/tO6AfA9o+2zqmKB3359W5x4Z+X+vj0dfzhxFIqxb1VWjv+EV9LCmw+K8fZ/nuQaZgwTTAohEeel/BPTyVsEfg1XtvzgwhrodK5vbQmyX4L3lhSwdpNAF2s3ktGxvGxunuqMbCSja6twkcpcXdToVw/sMBJorksBhKnbFCXLGQ33hH/ztJkOiYUQuPbGm/GvZ2fj0gvPBwBcff2NjMB5T7ofvzl37vcuwl1/+C3+/dyzEELgk4Uf49e3/gpfGD8B0/fdPyBgfM04YPF1DucQElveY4Ku48/lz8juEZV0NSUFpRPCjOPRGJ0C4sGddREBfuhgp/EFY9BmbbQQJlIWnLnQXxnca+Q+X4bZOHSUY7CRdTQJAReVZMZpmC9v9B1Zps8bu8vIlG4WEq6HKM3TMxFv3HH7I4V1qhHyeISi8XNDjbCWe+cwAJzjlx7ujL/s3Wa/4RREMtgaRqZtH0MZIDIx5axwQISfC0pgCqrUgglMZr9IMEtTeq8K8FNbJXRL8Z/u1dpHYno4YAYaYYUX4ZUCl/FP66nMGLQyzyKjWxz7yHVSRmCFfkUCox0HOUiV0k6wV6y0DUV7krHCR/jYMs8kGGqPo0lSciXNXMYnE6gCZUmb0Acq6VypjIhfQ08nueDDry/Hf5pBKNAZPBZBz2E6z+GKnAfGuGvLrgvfI0cG+EM4TDyDCX7a0xMnHFNPYyu4c7hQypco4rSOHOR0JKXEKf1CeDxymctGW/KRpyR8ZfCC4yDPwNUG2Z3D3kXqS+mFfcI1zRQgUqQZLoKUjjQ1HWWEMM93+2GFOPMCVu5NOwe41hqJpcc070gIJDRXKd39QpssRg6LtP/UJ12yz4ANN7HPTognKRMckaZb5vxVSmF9l7I9cm2GneZwbZCn7Bzj9RwPuELM6QrRPerRxOGD419beycaG3x/jkDkIEGJfQ9+t3tK55nP2N3njJrCGjgrOXoBd8JlxWp470RmcJpdTz2A7/7j3Zhx5JHYZeddcgZhvs6ceQZmzjzDvY87fularYFddtnF/6a9sui1de3HC23KQ2cvQfa+rEDHr838HqwBH4Nw73bOXxE8KDAqdHSVmKHGR/qr1BgfvOAeMb4YgdMv+i6tQY+qO7hrtDdILl+2DEuXLvWwS7hBwrbyzmfCXa0VJk3ZGYhiCBGWUSRZhHgWx3+Hv1r784xOZ3uQ0m+Gzsmwb6N99rLFbVBaugzgVAMadVCRMOc1Va8o30pn03QbYXiZVhJIFQAJrTqw/Q4NaGoqGjoEzgtsO5Ac/m/kU0Pr7aPtsCninNAxg/+27BwvAZ2mKTZs6sbNm87DK92TrDPXBBFqyhxS5c5erbS9xp/rVBKPrpmOuqgDN/f5PeIqgFznFMxEPY2J1ufxfwOfLCDQyuO0xwTDXob2mQEt1RIHjq3DW8s70K60c1UKoaFFBF3dAHR3ZQzhEus6Srj54bl49o1Pscu4/vjSlOHo26cesVSI4wilkkJJKazd0I4nX/kIby5Yjr13GI6vHzQJhdgEfkLaiihR5FtYcPzRJCfZeQg3fGhhjEsGZoTPv2byWZUsYt8Re+GVpXOxqnM1EQJAWhhRJrDg0w3L8bOX78T97zyBEQ1D0FhdB1XSWN2xDh+0foK6dD1uHroIBZVASLM2nN6kqUDSvAe6qidB2ColhP9CehnBlKkz8llqaQmft+Hftpw1AAXls5yFhVfSFQFAFo0skSbO+GhgQ0KoFJGN0ibnFinwQxqace+4Ia76xjeH1DuY2jz+e+NtFv8By//JscpoD12T1f85jyO5xey9f7ZrHeNoHrxDx/F87eBFMxkg+MxorSb+CDhcoLmSbppY/OfBJBXlfyBwCLiKEAxfuS73eY6jfv/eZq8pxhL7jW7EDoNrAVTGf1iaQbIo2UFoTbPyv8ruG7z8n6ZWblPAxtpReHXKryAoeI47rjQJMRKD6rbD5QdItNQVsSStwsy9I5twlcPvAURSoCqy80kVdHfiaSFC/Pe8OXXytkoTFzyZJ/+XmP5vnBFGd+fO/ZqCxj6j6tCeDMSv/2cFPlrVBmX5eyD10fqQQx9+bYVd+0IRmLHHeJx0yCT07VNrruHyv6Lnhc41kuFc6xq3XkY342U+CQZ5qWyqoKG1lbeFXwM6OpctxbyzZjoGqbcC/CphArlofgH+O3sRQHnyWf2ft6rozXH5maOxYVPJw7T5A8Dg6+Oz38K89xlvACBljNq6BlTX1PmSrZmjra0VEBLUfxQA+jUCh+9dhYbaql6Pz+vK5Py1B8GxSs0YMnPmMC81MHlSLe59UOMrRyzExtZq3HzzYDzzDHDwQRpfOkDj6G8ovPZcAfPm1WLx4k8wfvxqAAN6HNuoUUBdHfDhhx+ib78a/OiGmaitq8nVVwxto0DJMAMw1P+ZTk16KjN859n/DL4SP7C7KPzzAnsQQuevs2sw2x2ndUaX7Qn/mf6fGplKJabkbF4GXp7+n6WjlebN9VCaf2j/E+FfSOMYV6ktUCMcieX9zHuS/6XWNitYOtuhlLY0dEX5P+T/RFvc58Rk70L5d2ft/05WhdepKUuVzrm10toEsVo6FzhDtXZOem6/pjX3jm2bZQsY2dpWdNCCqiSE+j+tVxyR/s+ea69za0S/ko2RBQ0QrxWCqieG43PyArzdlK8Jyf9CCEhk5X8/X2Ft7kZO/Iz2f0tf+fW9tf/T+3gQXb79b8vxv9IYOP5n143fy3s2D4sAACAASURBVJ2XvIqkgztu/2P4z8fK+T9lH2fxv6GxDyZP3SWgRY19mjBw8BBMmrJzQA/emjsHSz9djImTdrTXC4d/PMGN+4TK8F/40tl8fQBg29Fj8ejs/+Ty/8jC9KeLFkJKgcFDhpXJ/3n2f1qPLJ0rw//N+P/M2vh9fOXF5/HNM88OZORxEybijVdfwoyvHBPwfz6WLIxw+3Xrhg0YNGhI4KgWQuD/PPYIvnLcicFz+Bw3tm7A0OEj3BoY+7/Ec7P/jiO/dhy01pjx1WMBAHNff5Wbq8oc8lprbGxtxZBhwwMYp3Fn1zf7uxACSSlBFBv8nzK8Hn/6xmicevdHvc4Eri1K3HXyaIwfUO3hUlXC/xCOthz/Y6Rpgpgeno3s4Iwy74H8+nBjvHPVOEU8UWyp09htTCc0JLSirCIVvNcDbxjNkUUaw+wMk4+gEEW2TAgjSLRYec/gm0+buXbtGtx07Y/sBcA1N9wEKSP87o7bMHWnnTF5ylT7bPLGS3zjW6fhk4Uf46ZrfwQhBE4/87sYsc1IvPTii9h29Ghcc/1NWPTJQlx60fk45vgTcOEll9lnwAuxEIAtT0ROTI4sNN4AALXPnHNAYZkYEcFSkrgMUw0FKWxUAWXLWkXeVI5j0UeZtSICQFG1XFAqlUoBjLjoVSYYCSs0C9a/lCvaAlmDmZWNtLC+fOqzGkZkeQelLTsbxw7mvGHE9MI189DWaUh9U91WGyOBvYqCBWgPfFQO3H1ZeCSnsScQoXEyiiIkpRKimEds2+uZQ4mUKrMXygo8ituwjEJms/pgy30Zw6lyGRsStHZ+TORIpfEYHDaMMUnToJfEZ8d/EcAAx39aHw5DnNFyuDGBB/nv1mCELIPHTqDvDf6DRZtm3uPmY51gPIAxuAbe8RfFBcD29AN8tB+kgAZzBCI8uILo6GFF/Eewxtn1pHuklA4P+J7Ss6CNs18KaUrdMEEhj95y2ryl+O/mbWGcz4dfn4UBvj78eQQDkhkoScjj+M+jKvk8CF+y86O/yjpOyIlj8N8EZJj7iBn7NZKWprpgGlcWBEiTFFFM+B+5EiQG/032ghAmU1+BBF2OTykfqDG6pMo+Q4IymDjfpX3ye+fXMk2UGwfxGsqoN9fbzHjls0jSlEXlayOYkNFL63Lnr1YaDUUTBS3yHL155whWtOH/YEuchUeid7zyA1cqCf8jaZTlru6S2QeWBWztd3CP5r5J/ruxZHibKL9E+3NEU7LPyy1/nD2n2d/sONhx5VVX297Au+SOlz47xdsRLfas7N/cMfUgtDJYUlRW0d1b6b5QPisbdKUxlY2N3W9xMUlSdHR2obq6+nPgv61Ion2gQ9CzF0xJAqA5HddwWdMu+6NsLQ28c77KZVCihVmlLats0MGfwe8vx/9QKSR55L03NzDnr3H6GtephGKRCRTIEywXwbwAcTUzZ6WgUgmNEgb0K+HgQ7Z1skaeElOZ//PMgFCe53uvrLxDMpQxyngDvlIKpVKK97tHmGoJ5PC170XqnbzOCawVdFr5mvc3DUaSpNBFTZMGoJz8SXOiOWb3Lgt3dM7RLaXKeDldU4wkjtm+AW8s7cTj81sBGXvaJCOkdU2IupZB5BjCu0oJXnxvGV6bvwy/f+ptNNcVMXJgIxrqClizoQ2rVndgTesGtHWniAAcsutomFcT7PqsdM//BUqlxO2ZGb+XbYN9E9LxRZoPh9koirBT/0k4dsKRuPX1u5CAl9NV9vnG0Z6oFJ+2LsOnrcs8SFpafUjTOkys3QQT0aDByT0AoNiCrv6nQhT7Butj8N84fpVCAK9BVl7A/2l9QvmLeLHBSy9vmwDBiMn/PmtRCMPzaP0C/KfgK+Z0qIz/ku0T08Ey+J81AG4t/d85fuHppf9M8mAlR691DDOHsf9czv+zRhwu/38W/Z/f567PwdctOZ49cwJaak2WoVLKldfPkrOqGKgpxIEzoCf9n1dm4fMkWrg5+d+qLNAa6C40Y8nAw+ygLHwDZax8WTvQMkiiM9Wo6tbYaXhNcF1wuXuW33uVqSxWLv/TZ/80E4SRQ0/Ay2CqHuX/PrUFHDqhD6AVfv5cN5asM33Bw0myBSH7Dsn49vyMPSbgG4fuiBED+0CKcA/L8d8bzkP8j21wh2QwSKVZExv07m0x0sq51lcMWVsDDBwELHzfZUi6Jd9KQQt0iJo66H4DEMVxGf5Q0AnF1zjYhHC9W6Xdi94ek8bVV/xNKYWG2pFY9keOw0AUVaGmtglV1Y2mj3LOEWMFaqsKSEWESGpsO7gbh+8t8IWRja5yRW8O92bteZilUID2AYRgMF5Guywg77pbHd58txovPN+Grx+zHnPnNuHttwu45Vbg5JMlzvzvbuy002o8/PBjeO+9ArbZpg6TJy/F3LmTc8f285+/gCVL5mPOnC7899Uno7q6xtoIacwhD/AKgc/6/Sz6f3ep5OyCgHUuG0XZoo4P4DG8jGBUOHnA0wI/Jg0jX2qryzj9X+XhfwX9nyojSumxvEf5v7f8v1we9fjvE4R8y4UEMoqdg1AF/H/L5H96K8m+m5f/N8//leX/lex/WbsXYBNUpPRqm+NNtlKjNDbIUmrmLGEIpsGPnuV/DThbJoEpOaEVe5+TT7Rm2eDeKa2Rz/8F3V+J/3N6JiUEc2YJ7bhjACPKwomxhVj6UEH+FxpQIjxHY/MtubTL6Hb3Mf7/ee1/ob5l0DW7VhzCK+F/b+x/fPxKKfTrPxD7H3hori7M7w3WLAfvNov/pP9HPev/8954DUppbGxdj+VLl2Dua68E71u1Yjk2tm7AW3PnmABueBigI9tmNJ//Jznyf+/wv6Vvf9P2RYZZvVsD/3uS/2c//Tfssvs0N9alSxaj/4BBwfVjxm+HN155yT2fj2PxooV49T/P4+Rvn+neRWPbsH4dHn/kATT26YOddtsjGPv789/Fkk8XYbc99ynbdwB49u9P4pX/vIArb/xZmfx/7x9+g1vvuj/on0t0JSvf+3k+iVf+8zx+eP1PAxwgPwxfw+AZZCsSGnEh1P93HF6PF86fiBv/vgz35fQE5sdJu/bD9/YbiFiGAeMU1BbiSHkp53L8N/JmZfw3exRnFTytdYBY/AW0uQQ8fFF4ySEOoBwpoyjypYclGTyAKPII4wGLkJRniulgc0y0Ebds+vIBHIF4NAPfRJrHZRddAA2gb9++uOaGm9xiaa3xuztuxwfvL8D7C+bj/j/dY5iKEPY6M8dtR43Bj2682WyMFWguuPhSN6aRo0bhmuvNc7kAQ+NzpdUYgtBcAsbI9kNb5YTPh0ri0pwNcKc2iiRy7xbEWOEFCTM2n+3LgZyEeM3Wz4/BnHO9wDJKEMGAIuMcE+ZI6KC5cCuwyYqwREvTP4BTUJWG8Wd7JcoYbj1hIkcaCZ/QLGubla9TDDnMc71BhmCS5mkit7TrzRAQH2UCErL764ivNKWLo9hGyFmhCFbIoucQ0keSMn8leClhJyAD0KnyRlh4hyQJ1I4JJdSTx88p2/+md/hPzCNkLL3Ff0G6AYNzzjAJbqWUoAg5jo8kZPryw6ECR7AWM/wvVcJ/trdZ2uKuU748bt76cNyE9v2AzDMJqoUzPLvS0ARrNhiBnHHGoWIgszL+C/A+2jR+LlDx6DnqCcbxle8T7H5wocXTFyBJSqBBV8J/Po7K+O+Fb4KZLM3j4+IGxuyRZch5gkx2zvw9WVqaFZYCmEx86wCioSajWPmIVmV73EjpbEu8hzUpPUmSuhLM5oV+TtI6MSJruHW9Wxh/o6AIBW0UCadQc8UnI4TCRqdKU7YoYuPwD4Zz6lJJJ+X66QBtibZZSP467/Qtd/4qrbGhnXqfg621mbTOntPe6Eg4Dgb32SwdbmjmBwV0OL5C/D+O0dbZhcb6Wj/lwIhHBkFuHCGex22F2hlx3OX+CSEb40c5iHMbjP/MrxM5n7XJ2nUMgO7J3G/mnvOO7HPzxpMZCI/oDy7PrEfl+ZHTJPu7rjwW9PRbeLS2daBQMK05fKUXquRB+C/Bg8fK8F9E7rPBc+VkTHcdO2e+a4dvjl/ysoWWhjqHsr02KOnJjqzThcuwdGSVkOxzPI4Qr/eBWE6+kBLLlrVDKWFLQEukoMxfeg/bB1DgUfkWka9YWPxJkwSNNR044NAxaG4pGloKBIFgWVrsaRUppV6pzef/willZQfr/2uCsVKoRDkHMBbMA5YsRO/NvkB3v2Hobh5ksiQSk0WslEYkTAod0Vta/zwDBu1TlgeRAu+DDsnZmeX/5vqWGomrDuiPdR0KLy5qh5LSyJEQSBsHQLWuQpQqIDcbSqCkFEodCTa1d2Pxyo0AtM16M2sXR8Bhe47DIXuMRWwN6kkppdv93DQttc1izTh7Av4vqaSjXw+gnP9HMsKXRx+MNe1r8cA7j6FbdMPRZaG9H1gAIgGU1I42Cw2MLnThzP5LUUCKlGQkBRfQoOI+6Bh8Obprd7ZxAn5PfGsKaxAH5/8Z+R+2N2uG/5NsTfRYK8OvBUzZaykiE3zl+roSYzGTksJWJ5ACmxJg1rx2zFmTgPrBUh8/M05zv89EIzzNd0IZ/I8Ynplx+Hs9T+69/s/30mfUEgzkO3K9jOI+B7/z7/7aLP7zsfHjs+j/Hm7L5f/PezTXFNGvvuiM05GgiIRQfzAG9dCn16P+zzKI6DsZq3oj/4skxSetCaql8K0k6MWaCzFMt+TXaX8+OGdlMmpLDphYjHUdKWIZ0sfeyf95glPIs5Um5xv1nqUS0b6HaGN1jMMnNiESArc/vwwfre60FShooDaQTauy/r8NxQiH7TUeJx44CcMH9EEkYDMUfflJg/+pezcQ7q+AoW+pdYh4vu3nx/sv0nczT6/hV7f0g5y2L0rz3kC0aUPu2myNQwPo2GYMaifsgELRZMnm2f9orCkLFjUOGxPYL+MI6L0PuOIhpcSE0QMwbSeBD5YULfiZaiJRXIVioYatvT/qqzsxY9caNM7oj66ubkQRUFtTg34tLairrSm7vqeD8C/O1f+BUBD33/3vIf9vaYlw+IxGtHYKjBo2B6tXK2zcOAq/+lUzHnmkC4cfvgzDh3eho2Mjdt99DvbbrxZpClxwwWSsW+fHdfLJgFJrkCQdmHXlSaiqrrEyqrcBmXfDO1npjyG2Vrfz+qKjFTCZTfZLhv8TbyYFg+bHk1SEKRGe+n7q9AzFbJ5ZLFcpc35V2IusLQda26pmvkR87/R/xfiqt2dwm1T2GTzLLR//4fFDeHtEmiamP/IWyv80cin4Ovck/+fx/zAzkniio7L2Xtkr/p+wPdDe/mcHqqx8Qs7fUmqSkUSm/Rata6rK7X8mMUi7/c3l/xnAyfJ/CBEEftN4ldaWHnv+z5OfPJyHGY1aaVMuW3lbJE/E4vc6azaX//Ps/9zvwdaF2k1Wtv+H8kyZ/c8moGzO/kfPLrf/wcEO3ys+fjrXW/sfAAweOgyX/+jm/1/Y/z58fz7OPu1Et1fvvfMWHnvoPpAtXThrLHDu6SfhHy+/jfqGBjQ09HE2Bapckh0z5w80HsK7LcX/+oaGsvnTOmXPbyn+Z+8luXP2U09g9lNP4OZbf+/W0IyrXNfldhIa18bWDbhm1oU48mvHY8L2k90z3pr7Os7+9okAgMFDh+Oci2ahobFPgAd/+8sDON6Wdub7u98u20EAqG9oxHEnfxOjx44L5vDPZ57CLrtPw7Dh23j5nwKBEDrFoyjC9J0mAAAaGhpx3Mnfwuix48p5C8d/XcH+j3L8B4CqWOCKw4Zh5t4DMPfTNry0sA2z328FAHzpC43YdWQ9pg6vR1O1r1xDR2X5XwdwTe8lODTtzPx+G/9fOc0AgDiLxDyK1hEypqTwDeEHJxxZpkHGn7yIYm7goXsIgCopY1lHGX8eN7RwosaRk0dkSCldpi8hc5omLht45n99F6d++zS3wAs//hBz58wBeeG11rjzd3fggwXzzbi1DsQ/wYypLX374fyLvl82d6hsOdWwZnt2/G5NGN10CM/WTMOXVeVrByDIxNNKmzJtEfWB9UatPCKtUt+cOopM74gEyvXAorV32WWpNyDR+KMo8gTIEayMcdSWiaUoQONEoaxhBHAGa/BVKoyKgDBONy2sAqZSQ9QFoK1jwK2puQlaK6Ta7BxFukFr+Kg+Ul694AvAOn+1yTKOQoYUrKVSjrmAmK9dB3IsSSF95q/wcKQ1EMXSCQZkAdPa7Empu9viq3GgciZMtnoeLeX62Agq6+JLCzh9zpWFTpyi/fnwn4iWiVDNx//UrU05/pOQF57n+O8MUT3gfynxJZB5iRDeb8yMJewzQXjjzkeRi8zKMkFH1B2jABMehS3xAFsWEtDClMCUgCujw/uGaE3vyDcyZ2lmlqlw+uruY71MQvpf3muN7qVreb+ObKYXF8qy+8TxnwssWeEoK8Dx+YT47/lU9rwfDz07ZO7hs3xWAcEKVUzgMJQwQZPUfi4Y0Nx5eUYecct7EfHyapzp82Ca7NoJ7Y0v/DxFZNIvKcd/O3MqiQ2mmBB8CuVLC3H+39qpKjt/yTGstc8MToH6Kun62JgxmtXyMEw2ttD5SzhCsFiR/8ve83+tNbpLiXV8S0dbiH7SIAW8scY9l/5xzlH+A7KoGCqlIvM9q+vQc/l12b+CXZf3jLxrROY8Muezzw4+a/fd8EVv9Amd1V4O4U6wis/jPwnBxqLtu+x5rTP38/fy3zVKpRRKAXEcGYMBQAkaTi4wTllVhv9KGWOeM4SBRaZrls1mADbzHYET0peA9kYlc62HRaLb9nFl9EprUvq5kaNc6aaSkHnnfUR2KEtyZW/lig5sWNONVAukVAbaZf6WK3f0LOMcQ3hYWDB/ErT0STD9gG2www4NoAyIpNTtAuZ8dioP7LR0F9qVBMzyMudgtHskFCmiGYOEcwBTgBg5ga0DuP8QoK4PXN9fuxmuB6vS4TmtkRaroBPDi40jObG0yjzf95z2oElrb2iVl7Hod7/HHlY3L/+bfe1fK3DjwX1x1t8SvLasGyZzRUAX65A0DYFcvcjj7BYccQSccsiOOO3wqaitLkAj30njjIBK+b6pjKc45ViaTIZEhfxfKFOBwmWcpF5+KRaqcOz4o7CifRWe+eTfPptCWSCLtMm2N+Ktq8zSRyY4f8giDIi6IGAyfz35EUBVAzqHXIGupiMBFuxRzv+lKWlqaVLCyrMqZiim89BwmUoyZvzfyv/uOh7kBw2FHP4P7Z7xiwUdeH11gtH1EoOqBP61rNvxWC4jcNgP8d/vVRb/KYhTCF9dxAxFgPqE0znzVzCdxzoZyQhkaQMFuh0zMMa9y7o97UOGBqLCZ3dt+X2nDKv2dNXuEQUrB6xVa6fXuufa61LVs/wvM/I/yXQnTG7BqJYqzF/VgfdWdmLx2g7bH713h9G3vANBUaAeK+0mQPK/WZO0Iv4zHUNap4ATXwRS157GyDWanpsj/+8+sBovLuvA80s6gERBSwGhtCuP7OUx+mA+SzsmxZxKTke1gRKa5DLi1UIgjoCDRlQ5HhlFkQuW1lYW3qz8r7RzvAJwegvxec9P/Xkt4PTouuoYh0xsxNj+Vbjib4vw1tI2UybdTQS23DPZHzSaa6pw0uE74st7j0dzQ5XLGE3ILmCnb+R/atWinB5BhjiIkJY6vpaR/2UUObmKX0dHsaYWDQcdgWVtbYj/+BsUN63vNSxuydE5eBiSY05C06gxqK+v/1z2v6111NbU4OA9avHUyxGWrG2A0KRbCLsX4buqil3YY/wqTBjdgqpiwdGAiBxMWzi2rP6fKmWDADytNJ+Jj4eOB3ONZtd5WesXt26D7m4Nratx1neew7p1g/DMM0Bt7URMmTIfkydvRGdnO6qr38OFFxZw991V6OysxcCBEnvttRaLFy/G3LkKRx5d7lzj3yMpg4ACCHh+ZG164HPk/N+KW5z/xzn6P/WDdjpwhv+D8J+crkpDIsR/WiriE07/p6pqYCXuLR8QUkBq70ST9ryybcyythBlS0MLsBZJktndgKBNVqj/s+xK+5/M0f9VSi3bsvhv2mnl4X9v9P+887IH/V8y/T+0/4UVWShRQSDU/8n+59tkUGVJz78kBJTQoChSYfvcJtb56+x/guQy7eSfMvsfK4Hfo/7P1EGTve1xytghyu1/Scb+T2vqWoSBJQoBLvDX8BPDCz1/NvIF4RRvS6Ss7MHXmMs9WVsVwXMo/5eP393L1uTz2P+0ZeJZ+x+y+A8/r/+n7H9Kl91L948dNwH/fPW9YH7ZzyHOSlzxox/DV0TyfJAc9tm5l9n/M/zf6/8hbufx/60j/1fGf9r/397yU/z1wfvw49v+gDFfGO/G7+hUhv8LEWahfvj+fPzwkvOwyx7TcNYFl7m1F0Jg+8lTMfuVd6C1xksvPIerZ12I8y75b+x/kMkKb92wHrOfegKnzjyrLLFs9stvI4oivD//Hdx09RVYuWI5zr34crcGTz76ML5qy0Yb+svblprDV2RM8Owrb0NrjY8/eB83Xn05Vq1cjrMvvCyY22bt/1J6fUhpBxLc/t+/PsaXxvXBl8b1wWUHDQn2j8sBfM/c80UF/1+w/r5iY7bXL68gSXSbzsUcILJRozQI+k5AxIGGExR+LQ2ULxz9DQw77B38dwJaqvPOCRxdm6RJ2bOyhJU7nug3miuV9jDM3SzI6tUrXRno4088GduM3NbNZd3atXjw/vtw/sXfDxb+1G+fZr5oRnyozr89+KZlHeE8UsMQdg9kPc5PaFuGQ7iSoCRM8DWTQgbvJsVIaPvdGuNczwirbGnty1p4pBeQkY92o7KlHjnIkWiZbySBSCKSBNBmbLw8BUW1RW5+MAZWpWBbaZlsYCsVmtfY2BzHjI0xUQgyKjLGY4WjVPEoKwEZx0YAoQg/6UOwyekTIpKPeBPWaKysA8+srTbOBTtWDtO8p4+JPvMRagQfkRR2D2CNEDoIciBBWDE8NYKiibblMO2Jgi9HogGAGR7M/R7fyVmVpql15htlWynzncqJ0xjz8T91mQVl+C+orJXFB2sUpUjqSPqyV0Av8D9JoEkwEF755xF5vcV/19ODCRek5Jhl04issIos8dblETlZZqHZb8oKjSS5luG/9kqP0L43MZk0s9dIAYf/msGvgRXlPgNGsJZR+G5IDg+hIFCO/6EA3ivmKERwrcH/kmNG2TUL4TND/+xecKbJhUe+hj66Mxwzhw0SbPi83J7lCNJZGsxpOed9fF+z+J9dL5oHfwePOuYHh3+OD3RPJfwvg0c29t7w//pYYEOn6tH5q1LlykIrrdHakThlXltDotZe0NFGEypz/hp8Qq/wf0v4v5QSrW0daKqvhZQeL2HfD8CV8iUlTzM1i0eDbvYQmc+ancs+gn7L/l52vX2QyJyjBRbZe4U/n30XfWW3iewYAyOVN3KFTmAyAojg3drdH46d3qG1D5SjD4KsPvRcnVk6MrLZj0mqsG5jO+I4DoIaaP+T1Ed3S+YE4LCBCvjfXSo5XKU+2P67Zs4KYxAInMPw+AF2HwCUurvL6BAf4/8X+L/003Z0dWkoYZy/qRbQPpU3GFM4Bo2KJaFVBwYMjDDznAloaq4GKcxawxq1VBl9JxnC9BEP9YPK8r/sEf9BJaC1AnQCrVNolYJ6++rqOqCq1uyNorLQ9jPtrSlvYn+z16QKUCb7V+uU7TM5gTfD/7dE/mf3kXxnhXr3nGF9Crh4n3644h9rMX9Vl+05LpA0DYbsbEVh03rkZwHnHwUpcei0MTh9xlQ01FZ9fv6vU8t3owz/N/pIUvLyPwQZcI3816e6EadPPgUCEZ79eDa6oaGkgkyF661OuoYWGjIVOKT/WkytaoUQVGlEI6Xro2a0D/o+Opu+DBH5/krS8jjXEzfqLf+nwEUV7KXhm5RVC/jenspmyAKhgSg0RvkIboEnPu3C6HqJn+9Sh/qCwJVzgL8t7IQQ/rl0rcf/ZAv5f9Jr/h847HrQ/7cvdOOaEd4oCwi3V0RcsnRvc+e0ToJ5flb+37P+r9w86N1RFGHayHrsPqIeXUkKLSQ2dCZ4dfEmvLRoE+Z82o63l7VVwCh/9Bb/eUAA3be5+XHamHcv6fdkoCIe+IOd69GV1mfosQ0CFJQpaIJstCbYll5O0xSM7Q2jJADwVk8EH1EkUCXIWRDq/04/IiM4k095QLuQNnB7C+R/4ttSGsdRXbGA7YfE+MXRo/Dzfy7D02+uwsZEubFTAFEsBbYd3IRvHT4V++88CrVVBcezlBVM8vE/AuDtZD3J/3k9HGnOPmg+5P9xoYCWwUNQOvJYLBs6EqVH7kX86ceIrFxeFvDngLDCefa7kAJpsYj2STsj+eIhGLrdDmjp18/QNA2n/wf2v4gcNjn2P1ZlbWscQggMH9yE/XZcgZffVfhwReW+uC0Nrdhj3FqMH92EutoaCCFQ2ArvJ/sN7TmXj813BOftN5DUKkD6K0AbojVw6OF93NXT99sZSnmHXaG4F/760L/x9rxPMGLExygUFuPaa6cgioqIImDJkvexYcMGnHzqIairq3b3OXmBDYwbws27Pa39LPq/TnvQ/9GD/l/qjf5vAgaJvgir53ADd4D/girMkfyfuGuol3jExhkz/V9j6+j/vKpWwt7nWrZp7apwlfN/xtOd/C8RQJIQQVU6M3fK+sqT/1MAcjP6v7HZUYIHVcyioBz6PYpiUHAmAbt3shncT5UJ7hPK47+U0gXvZLNsuYxB19EekvwP4e2ENCYpjQwJWc4fraAFoJz/QwjE1taZZ/9TSlmd1jsjiYeYsRq5n+M/4TTXlzl93xL+T/ZMwIjvQsuy+VXi/8F5hOf5u7nzzvxux8+uTY1R53/R/hfy/3z8L7f/cZwvw/9K9j9WpafM/mcDM/m8KuM/h10KCknZ2qb/z9v/Nm1sxUVnnQ4hBH5990MYOHiI72BBwAAAIABJREFU+53m1ta2ya2NlBIfzn8XQ4YNd3j8r388hasuuwDf+/4PMOMrxwTzy8qbe+y1L44/5dt44tGHsd+Bh0BrjVdfegH7H3gomlv6VrT/jR03AWeccyHOm3kKzrloFoQQWL50CZYsXoTdpu3j9zhm+G/XkNrfxQWP/9uOGYszz70I555+Ms6+8DIn/3N9gO9fOf8nnN36+n/P+E/VatOcez0/oQD1bJWKOAvkHKHo4JPJTp42nQaYjQzJWzj6zBcuizBgEWFZRptFKI4M2UXk8+CKHt1DSvtfH34Q/3nhefTt1w9XX38jAODRRx7G2rVrsO/+X8Latavw4+uvw1XX3WCfbeZ22cUXWsEkYyQFt7XacdtoqfMvvhQtLX0DJALgotsqARoHRlKA8xoMZgEtywj4HpNziJzBeWUBaIzUM5bu4+VQtbYR/8r0S5W2P6XWFIHnlUsSHDiDUEoBUgZOXa0VoL1iqZ3hx1uaPWEnQcistIBVXpV3tgkBZ8QXQABDVJqc8oMCwqiUFdoiFz0u7H5GNuuXHMGpogjgfIZF+xPgmR0XgWokbeRyZv/IcG7WzcIBN6wojRSEJwb6eISWww8ZEn1aM47/aQb/nbJq+xKbeRiHIu89TGsUx5FzCJk+xtagYPfVV67z+E/GCR4Jl4//3KBGyr0RsF2uED0jTR1SZvHfGIWN0K4RGn8AOOYjpTFQJqkp88F7pfD9VARr8FFDbs3hoxqF9ZCU4T/hpN09p7yhAv6zAAfzFyxaljMa4Ur0QVghtoJwGOK/V7Y8/oeKEODxPysQ8nUJ1kKYnt7U79zAkQqiqDh9gcV5U6kgpHdZYbTSb9mDBCbOQ7I46vHfl3rnpVNISKC144JvJYGVwwvfU76enCZm6XdWgOTj5nyRjlz8F1n83zz/3yLnr/2toSicQoUtdP5yeNxa/J/uXb+xDc19bL8xz6TLDGRONhH+u3N2Ztmuhv8t+ywi0ZVsYWQ0IgezIwBsbAIBnoNgSOc81M1HkyXIf2bP4z+L7Pizj6Tr+X3uN+HHascdyEHaOGT8+70rXWTH5+aXs17a/WNKjG/qQGwreGxt/F+2dJmr1OGWWGsHA+ar/83Dtco55/8uX77MrqHKwX9jfDZjIZi2fDYX/xWky7DXFi9UBv99eTqSvz54Z5Mp+ayELf0sIJBAihKam2N0dSu0bdLQogggG21Mc7GynO5Cba3CAYcOw/T9Bpq9SUP5nzZTW8OJy7K1Z2nfswp6iP8aPsu2Mv6nsh/QvRxSWmetSk32buKdwFA2O1jp8Jz7XwO2vG/5OQVL5KCFkWN01WhHo2Ql/p/Db8v4f4a39iT/R5HEbkOL+O1RA3D3G614fH47lm5MkCJC96BxUGs/RaF1JaLN9GAsxgLjh/bHV6ePw8G7jkJ9TTH4vVz+/6z8n89duIonWV5Hx6D6Abhwt+9gysCJeOz9p/HBug/RqbuBFBAKEFpAx0bgGVjdiYP6rEatNGUJoQElBFTcD90Ne6JrwGko1e4EiCiQp9I0hSrDf69Yk+HTVMWhNUg2w//TYN/5GoK9O5//e9k0TTQGFoD6gn2O0khTH2Ti5H+ak+WhQSlWwGXeuF6LyOH/NnjHyGSGB/jWEv581vmWp/+/ds/VmD7zOjdv/re357K/vfyHy7HnOXd8bv5fWf8PHVtZ+b8YS0TCzLs2inDkds348sQWKKXQUUrx1vIuvLuiDW9+ugkfr+pEaylFa0eKDe2lQEeohP8UnEvZrQ7/KeDY6sO0J1qbTLiklJTLGSjX/yGEzwSDgaX6WKJWkmPF42kUmWx1Dpfmd2545AYpQIgYULzCDkDZbV52AyA93OTp/3xdJATTOT18axg4JBFsc/I/z/x25wUwvLkaVxwyFIdu14iLH/oIq9upL7BCERLTJ2+D7x69K0YOaXEBy3nyf8xhZ2vK//BO/Szs1NbVY9jIbVFTV491O+yITe1tSDQFI8HLcLRHbl0Ee5cKsinJoC2lRHNtDZqamtGvf3/U1tUb+k58X2XwP928/W9rHsVCAaNGDEBTwzp8smwh3l3SgI1tBRg7EVBVLGFE/zaMH6Ex4P+29/7RuiVleeBTtfd3zr19u+/t7tu3m8ZukZVEVLANgg2KiGJgIMFEzGhmVhJXEocsI4EQmEB01mSIa2LUyWQxY2YyywTJErMkTgwRJkAcQ8SMgyAg2iA6k8EV6OZH94Xuvj/POd+3q+aPqqfqqdq1vx/nfOfe28hm0fc737d37aq33ud93nqr6q077sBNJ08Wsj/KNcTxP88+pS0OV8nXnBBibAdcCGOyb0x/WuXpvcftt+8i8RAMPDr8xb/8YgAe5x95BP/hV/8dPv7xD6LrOpw+fSsef/xRvPJvvr5cLAmJH1Df4uewSUQCy/F/9Ntic8I/sb+tycfUJf6Px51w12o3yf8lJwb854yLoazMW0mO4u/z+1qfavybid9yL+UYyWLN8b+2adX4f6jw71EuWE9le5/P9wbS5LAB438m2c3a/+cGEucdetslvzgceeLS3wZI6aZ9sq/C/z3H//Q/ZfdxsWssjDVSTMqYuJC34n9r0Jlu5P+z3gPL9j6N/RM/esS03yaNc5lhBj5vTuIzOeU0s0IMhX4N9ANlkt15D+sGOCDtqnN8B2r+95hL/A+I8T9JTZ4m8NkvQ+n/u6QHwt+NuLD6/4NzaXTsfR6P1/6/tRbzCd+e2Fkr/h/rZ7Fu/H9L8b8V/K/la11W4X/qt5aMhmGAcZvgn0c45A1O/KyLMbfC/1WfXav43y/883+G02fO4Cf+558u5Mi6ffuLXorf+L/eh+c+7wWpnE98/AH8lb/2ahhj8PDnPos3/fiP4qf+6c/h6fc9szme1X7U/mRfvfl//Z/whv/ux1bE/7I9YD//i597C172Pd9byLLWieT/d2P/n1ft/3MTHvk/4z/79gn/3ZLx/9D2/w8z/ucZv60r+/958teJfdTYU88HNDc5K6LkRrLLhecGMgjH77SDdZWHKsDUihFthJJuy1DYLu4CrIxCbaBUsFqnvCXf4WV/5rvxXd/98uLdf+Z7/ix+/T/8Gn74b/1NnD0bJob7fpbIset6/NhP/oMsdG/wljf/NP70d38Pbr/9LGxn8b73vhe/+cH343Wv/5HSQawUepmj3GoLZcOAIWCKwSOfGxn/OJFibU5boTt/ScxMlzw2XmEFhXd5IEog6eWBtIrNRoeZE8R0RsLkQHAMrLwDsV4clBhrIrh4tkcfz6DgmwA62F1Mk4tIgsGlijtRTHAUOtvBI0xahonaYAiV4LjLdqBTSaeK2/tjyWEVcLkiKaQYDXWaOudAU8Cqk27j6jSTUkBHgjY2BVBjvCas2uPKjzhYRJoU54Awp4s2CGVw8lTJJ+A/BLsS/u0Y/0yf59wADNP4dxwcyOQm+8Wti38X9Is7t7MuZ4OZ8G/C6jn4PBG7Cv/c8eyEYJz3xe5cpjhkKpfZbBbqCiFXGnLNfBCfZTme4KnwH1S4gX/+LU5bqDsdkqAT8MgO7NBaBTS9CjD9PZTOYZZZXoyRA6MmkbI6fTX+ARQ767QfkjyHAZAVlUkEla6EFH4+2RFyQn1RRzPP8HtNpTekgQ5lEPR/gXAOI8/zkF02QNI5xTn/rW25OhRT+K+dRH7HttVOgDoC/KyrW2v9VjwVA1I/3u2yDv+fmgEX9taf/A11D3W5cBD0NdcHiWemJn9P767B/3Zz/uf3Fy5dxS2nTiKlkdcIQVb3xJn8jnY4/AiJKEjgLVPS+Crn0YrPafdx6xnBRhRgLp465H11b/wPv9f3GQ0UpdBgbn/VtqI6piwnTX5Xi9HEhJUN0XpSCfRRU9yd5r71vY9euAyPwN+q53UKJX6vtqoePFH/lf9f8YOvxM//858Ndob9o52m+py+4D2m+Jt6ce7OO/Ff/dUfSs/yPCwtL0z+kNPzpKmJ/gwncODj5M7QwL8R/JuwsIwDGe89bjkzw+AtYIHbb+1wz707ePo33IbnfPOdIT2atfjdjz+K977nIXz2s1exv2cwDFmprAVO7Brcfe9J3PfMJ+PbX3g3gBz0cN7D+pL/EQP65NjOWvBUOC58yjjOOOWk27r4f/RJ/y3s4nMwcBgGjxPnBvzYU5+K/SFzMQMsiS/h4YewgC/1YbRR1oTUqvDBrp078ZXA7ffgSudhESYx3YmnBr+4KweGXdz5nLkz63Buh46XSqOQId/mZWs7fOWZDq/71rN42decxq9+8hLe9sBFPHhxwOLsvXCnbkN/6Ty6y4+hu3oRqYEIPvx9996Kl7/gabj/aU/C3befir7zeJxRBy+W838yZhX/mxx08z4NSuuBLt8BALvdLv6zp34nnnnnffjowx/D+x/6EN7/4G/i6uJqGEPMDdB7PPumC/iGkxcxMw6DM/An/xj2b/2TODj9JzDf/Vq47nT0l9DGv0XEv5P2DOFM3sElfST+Cuwfhf+X4P8ld/f4N586wN/90CXAe7zjD/bwjXfMYGBTN3a2vyb8P3hm6Fk9/v/kr/0Cfv/f/wK2cRkDzCxwsjcwr/mnW+F//l33jT7DMQGAkUzo//O3m4zB/V/Z4zlPuRm4/y7sLRy+eHmOL15e4AuXB5w50WdfArm/B7/C/wfSRCdMXgyZ+pYZE0xuT93upv8vGCDfj4LDDui4i9f7kNEKCPpvwpmePtrDboT/XPfB5Z31WnfV2WRH6Hsg+1HGmDDOtsEGs51d3O3mK1/Nu8z/sKv5/5YTM3zH087il19zGv/g//wUfvnjX8Ad527Bf/7Cp+P7vvPpOHVip/CxvPy7Cv905Wr800XyPmetSjKLdZxHXnLwMG7s/89mM/R9jyefOIHb7zwHNw9jFyT95iJfTh4x0GhippIw4UJXkveEo6WA2c4MfddjZ3e36Keu62C6Cv9YL/63zWt3Zwd3nTuH226d46u/6ir29i6l82Zn/QwnT5zGTSdPjgK7R72c9+hnszShblM8NChi0oHomxsrY1qwe7Ke5K73qOFf/pmV/Nydd+Ll3/tf4Gf+t/8FV69ewaOPfiGV7SMgimfFHhSxBGPEFxmqMqb43y/h//F4fIg7cPP431T49+CCyWQLWWeUMWMNvC8b/2sKZeN8wKHU1Q8Oplvt/6vNB1Dgj+/iv8v43y2GwtfVunqjOpPxz4lpzTaX4qPxs0c+si/Jp8B/XnzpfN6g4eBTRpnQZ3HDh5xNboT/uTHIoYr/ewczBDs7i5Ng9BPCeL7Ef4qtmTL+ZwBYGAxhy3BYiCB9T3vYWRvHMlnWxnITVJatB1J8mX58svvxu8T/i2n+5+Ruwf/DmP8VI13fFfGMxEX0/61J8d6h0pnE2RDsc5ze8GWaabOV/z2Sf7k8/udDbE1tA47i/+drafyv4v+W/38Y/B9q/B93AR8e/+XilSdy/O8d//JteMVffy1+57c+nMazznmcPXcO99z7FHzPn/vz+JHXvhIvfPGfwtf/8W/E2976MzDG4EUv/S445/Ch3/h1PPmee+G9xwMf/YhwHPCMb/hGfOy3P4KHP/853P/N34pbTp/BAx/9MH7+Z9+M//L7fwAA8MBHP4zTZ87gvmc+q5DHpYsX8K5f+kV82wtfjCffcy8++9CD+Mdv+h/w7Od8C7z3KW30z7393U3/Xy9rQ5rpd/6r/x3f8aKX4O6vuAcPPfgp/OM3/SSe/dznFf3VdV1a2NHy/xNGbMS/6EbGP0Z9V3NGy//X50pcDvBe8ZDnZMb+//QuYGM8zO998lNeAcO0C8sCLsl4SwNaxkMFDiBtUZ/P5wVQqYAq+NbZtQpkY0yaGGK5y4BDoWvd6zZQaADwvn//Xvzbd/0bGGPw2jf8bZw9e0dRt5bA/5vX/y384CtfhXu/8inJsADA+UcewT/8yb+PF7/0T+HbXvAdo/fzXq7G5PlROghvGVxVbAMbAlUoJ1zDII4gX6SU0caEVVwas/XR4eDIgLsZU//E7ebBwY1OQjyzKu7dTSvaQsAg72xOh3UZW6Q4SoNzKjqCC8uVyc6HQEyoV2hp0EmSJVfh+KhjrghkSetGhtgYk9P6mrxSNjlcNLqxdK7Y445WG3/MulqurOJktOpW6nsXJrT1XGCmpHQxJQ2dHgNOqHpYE9O5AOlsiiGmaPZ0GKjvPu++ZSoan4Kr3NUYgpTBUIQVzfPFIu+IHuF/viX891iO/3EZXBWX8B93pIfUd7Og32jgv3J8Wvivzz1FVY/kkEt7vBsHXNRJNdHZq52JOg1Ocs5dxi8npfOK3Bb+s6MRnm87XHwPZVy0UxFCudnsCPNerhQtnbIB9ZmVrAN1K/VdQUqCf2n3mLyi41cRqZ4l6X2ZdjGfU+2LUXR27Eu7oFkXtB4t+SQbbdsOV+6HuNtCOEvbx3taaReBasFFarPYJnH4lSdqR1r7pe4DPlvjYYr//8nvXMVP/dYV7M3d2pO/33LvLn7xz92Jr/pHnxNnNPwnBD7zYAm+3E35A994C/77F96a+6nF/8Ph+Z+pnM7cfAp9b7OuyCRj+rsKNBb3LPseE/fVFwNDFICJN3sk21X87X0xsVjUU+rBiS6+Pwy4TXFPcfmyqgoBoV8pr7yH97Ew3Ykyqpy2NX2ub9OXhB/mC4fHLl6GMTmt2boDrib+1b6vwr/gQQfwei6hld9S+jfyBv2GeA9TkfF57ibiLgJNJ6flK/7JE33XyfEJQfrbxD9ltVX/HzX/c8KUPlV5dk3Add41klPWCf/HlIEZ/5ruLL9DUwuGNuSdUPlvU+hHPaBca8IFY/5v+v/Iv1O+g1/f/wcMDhYDHt93+LX/tId/9luP4Xc/f4C5dzDeoVss0B1cxknMcc8pgx952R/D13/FGdxyagedNcU7VGfYLtrWFofpM0PB/7ZoD8uyRtIuR9+XvzX531osnMPVxR4evvQwPvr5B/C+T/06Hjj/CVy9vIe3PO0/4v6zTwJufjr2Tz0f8zMvguvOwJtdaMB9Gv959b6+u75K/Gf9Pw7+v3jg8IYPXMCHHl7AO49n3jHD373/Fjz55j6Nq2gnVvP/uA82wr/NslqF/8/82lvxibe8diS7w1wGQGeBr/lLb8LdL/j+fJZbF/k/nqnMdG5p4cwa/F/7/96HnaX6t/btYfGfjllagn/uCqrxX/j/bjn+yUnAeMJ1Hf/fRF+sHjPy3gUzLEm9yVkF/n25S0nbozIaFmFhZY2dhE9b4r/0/12S7RT/tyZclvH/4Dw++9g+Zljg3G2nUtsLGUnfrvL/Ldr4d1gP/2wXJ5ITnxoz2mUyLIY2/jHN/+nYpXQsU+jzvu+wiJNWvC9NLHUW8/miOqqpjDMApT8EAPccXBjJcltX3Z9s33FcD+2eBlDif35wgLNnbgrvhYnubHCQTXJ1Y3wpDXCQfF0T/VxjUPiJ3lNnaY/Cg+zPq1ev4GMPfBK/9C9/Ea99w1/H7RKfZPsznmJUzTucf/wKdnZ3cfNun3j//OOXsbO7uxX+Vxu3FP/DdNpVvW8Z/vmeKf9f19Ou6/+TA1bxv9YhLZap7qEdWpf/+9aGC7bLb3/8D9fg/z7E/8j/fijt3FzOROb4jmNR5ce0cYb9j7BBoYv+fxqvxFUqQQ7LxxDOjcf/xlrw6IvimD035n/OF7Du9VFiAHKb4o7nUfzPK/5loj7KlROuKPz/3MfE9cj/p/5RXs5DUwrX/n+d2aL2H+BzbCvz/wJ12nUNSpD/v1Twnxu2zfF/3JzldOdsHqtuy/+v23Wt4n/fef8z0gImaocB8IpXvQ5//i+9AovFAr/6K+/Bm378R3Hp4gU8+7nPw1991evwR7/6a+C9x9t+9s34J//oHxbeF8v6lQ98DL/7sd/GL/78W/G+X3kPPIAn33Mvvuvl34fv+wt/GdZavOnHfxRf/8xn4U+85GUF/j//2c/gbW99M977b9+FSxcv4ObTZ/DCF70EP/BDfwOnbr4F7/t3v4zf/vAH8Zq//Xea/v8DH/0IXv2Kv5jO/P3cZx7Cv3jrz+C9v/zuUN4tp/HCF78Uf+WvvRqnz9xa2qFhDf/flDqr707+/7Bk/L/M/zc1/sudyNqnWj/q5TL/33zi//tPnoM+IM9atxyBGqj6m1ZEhaW5zLXBWn7LcTGyi6EecKrQawHU5Kx1aSmGtRaPPPIw/sef+PvFytMXv/RP4vkv+Pb0N89IaNXjHW//V/jA+/9vTEWLbz97Fq97/Q/jLW/+aTzr2ffjvm/44ymFUz/rJWgeyc1mubTAW8sxC8EWbVSZcjcuIkmpoZhSWv0doGMalR02KSZ8nAzjbqoqih6+j/VJzqgvjL8t2hLuqY0T00qnHSFAXNHVSZ+HlZXB56YH7mJAmxNYsW0+rBg0XIHJB1GuXAttLPU1yzdPADPdYgnwXBdOVgBl2gyS65BWunGRQZ6oYBksE6DRGEb44ABEBwzh/V1cOR13gNuc0mZz/HNXwHL8Lwr8l78vx3+bpMa6kt/LwergXLF4YRX+VSb8ju9mGSTrph2SOmi7Wu9nWxhM0zM21Lmdwj93cbXwn5wwX9o/oLTD+i8/N/Ff3Vu3K+ta6ZTVV2sNuPe+SkFWyon9MCLLuFov6SRKJ07L15ShLZlpn9f9Vr+79Tm1Txy4Gv9a9jr4Vx1M/QCkPq31rw5qqvxUrvr+7eBf+b/Upe3w/zT+R7yHUofX439yj8epE7s4sTsrJ0d9PRdp0sR1aq3SvP5dT2Rq3EfuKfTI66RrrkDxTP2OqQqMKjkOlNVQ9b78rnAr1oinVcUvfVd+n9qTcRmZO8O/ewdzXLyyn+xxKMcvwb8E97eBf3vM+I8TGiwTKNOSrYV/P81Jx4d/FO9bF/9I8szPahnHi/9l/N9dI/6fo+9nk/zv/Gb+f4ufSv43o+9r2RX8L7/XbVFsGeRFWcUu+ep5vRS3LTmxb9ROsH7Kk1vBv/Gjfpvkf1fZbVwb/l+N/7FPpnI9Cv5Ndz3G/9cT/9v3/zlZuY7/D8oFDf8f6+Pfo8Z/w/83eezEMjlpreXW7a11jTuaEyoK/2F9/Kc048iB8Cn8G4zxrzts18U/+2Yt/Psx/5tuGv9a9ir8L9wS/FdyYL8V/F/5eh7lorOQMS/qejfGv/HHw//3zC+O+v+JeD20e7rse2Owv7eHc7eeCn9ODAC8DADCs77qO6SFmuxbVN+xDH2HqXzm/HceALCqPNObk706AfyFC1fQz2aH5n/e38K53qtXjX+YEpcA0gLKI/O/u/bj/zoDARdubur/DxX/Y5L/Dz/+723J/5y0Vvwbn+tCfQztsqW6W5M4yhuk81Vb/G9h4rucYGPM/4Y8wCMEZLKZ/+X9MKY4TkzvdfFYF9Vz0+L/mCmy5v/FMFQp8POijeJdRmIFJseb01m0S/jf0P9Pu+Pb/j9W8T8iR2AZ/+cyx5PW1xb/NS6Bifjfdcf/eFc0J9rycTHXw/+/nvG/sq9r/q/rUfvJvPdzn3kIP/j934ufe/t7cObW21b4/+WO87/w8pfg9X/n7+G+Zz5r2v9XPZCzelf6/1jD/zdrjP9lwc1G8f+uxj99dVvIoV78zu9CPyzS88W/v/8Hn/baCVQgBQaFUhgqMRZUDs0pXguh7hRVFhU2L05W1caD99cz4/pOLUuNZ228kuGrrmmDVa70GBksU66GoaLphAU71A1LDBYOZ7CcL8FZAJWTIfDpXKjDBCw6a8H864NbhN25QJq4DPIsgWDiVlk1WGD7EHdEhlvSTmKYfJ4s2911NFh9Mlh9z122nCCp68L+jGlzrRUnGolwEdu+GJjyNTpbcdIZQuysL+vPe2j8a4Nlq1RAQVfyoNs5pidBURfv804vndCEc+ks1CA/TqKHABxxmN5V9GNfrOLnbunQ95lApvE/PuMAOAz+q5VvI/zbJfgf8tlLMsCexH/8XOPfIju1kPfoOw0EE8UZV2L8Cwy2HRY9N5g782v8p91bPq/Eq3FZlGPsqH+MMfHM7c0GLE38d6XeHNphKfpufYelsyEdUsJ//Ju71AGgEwI9vMOSifSGC1hy4LOkrLo+y/HfVfjvijaxvM343xwD/y/D/3hn3Ob8n7G5WCzQdxa3nDqJnb4HyldGoaCO66TP6as6/pOCkWJeGr8X38fP6c/qPc1yWi9vfMxCZJ3CDUJtxaXf5W4gFijPMtBUl9EqT/+tnyl/C+/aP5jj8t5B8m/6vr8hBizXBP8V1qbw72VyjzuLedFu8re54J87uDSQoTyju3p4X+IHwabuaOZvuqNFd0yn56wt5KbX8eP/MP7/NgMWJSfXfOidT7vg1vX/W5wfPpdt2vaEpUGuVx2wrHGwPv/nAAXfe3wBi1yHafxjpF/XAv+cvBn/XuqO1mfb/M80w5n/w8551SkGwLgLf8z/Q1g0DOTgrMrNVfjvcir8Qm4xC4umW6OPlPpHytLgCb/X9+tZx/qO+uJxNGnBojWpvITBbhr/nanxPz3+Vxu7Hfwv9//rHZy8v1sD/xyXdhX+sSH+OXFr5Rlrgw7U+C/8/xr/mMC/G+M/jeGPyP9o4R+csDki/4NxkmlbojxLmdT4X9T476bxz52BrIPqV8snoayn/P+vOMYdwNfy+uyJW4N+S7D3YH8f587ECWCTfXDGbWBQTBqxP733ecEpv0e+h067SWWpz470nni36Br9afldfO1HHruMEydP4mRvMIvZ+x557BJ2T5w4NP8D609YpJ2LS/ifsY+c6n0N/he5jvCPjNvj9v8d7U/N/24z/HMhDCqstfC/Mf/PS/wzu4TGyQr8m7zxoMC/NWn8OcTziFv+f6uN7JfA58OoTbRZwfbF1/jAu8Og/r8b9RPPpmY51A/4EiswJmRRLIWpg910cdI2b1hAwZdAuTlD43fcsAQv5TT4n+8NbSiPZaj7ReOM2k6VAX2U5fw/FHXme44L/9dlwnIV/sWXW43/cmFg+JeU/3IUAAAgAElEQVTj2Hb8/0j8fxz433r87zjm/1aN/6c392hZWxn/+zXH/0v8f+Jfy6nxX/jD2ibU+C/1PbSzzGy23P/PCxa6H3rV33hj3XDOQmtDitQaDUDzfmNMoQiqQAR1DdiWcvCZ0HCXbHL+N0+Y6fMt5awFXBshbYfWj++plbl+D3drhp98+L/J9fb6N6Y7PRmwbixnyq5eqa/PK9BDYCbUhrIHMPl+E8m16HdZRZSVkLJ3sKbL93a22HSUHFdxFHK5oSMNhLhiW0LqZSTHQnXQDVxl42BTiqgasD6ReJBX3JngdWu8yEkMkIl/e8SAZ9Q3E/6T7vHIg63w7uBkI67KBDRoBHhvEPYqloEm7Rdta9CBnD43nGeb+51nzwQyzLtW1FCElR91kBG5zIQFDhSyTq3Gf56M3gz/9pD499XvJvXpJP5J9NX3oc0xJYP3aQHAFP5h8ru0fiX+4yTzhM1hWUw1Xv9e39uysxn/Qf7r4F/lOCK16v36npa9o13zshM1lBvsWn6fL8SQ8AM0y1WCVrsWnPYS/3T+BtG5zA3R7soOOJ45aIIRTotgGFzkO3UAovVKNij+L+mEH7cpPY/a1plE/PAoHM3UL5Wt8z4s0oHPfacDiq7Af7YTrX6tnYxaH1orPdfjf9pfvwH+D8v/4/YUvLA2/+eBAethrUXXdTiYz3Flbw/z+QKAQd/ZxH9ZQEh/02qGYFD+XLwT4q9Uz9S/p8/ypfJpDjrFn438ljuw4Ff5GshqNsKnfub/l10B88RrWU7r+fqe8nNVz8ihzgNX9+e4cOkKLly+gq7rk265Av++2dfAODNAi/+pP038p3qZhEEAyS4BeYeN8oWX7xPOoj1jGVwUZOL9dVkhRTLyUQyx4xX/iyGkv6ePx8tVeNHADtu2Dv4h8l3EYH8hb1Pyv9ZvEv+dTecEBz0i/rUO+ZlQ7wn/f4R/HTgBWePVhoTUamFRXp7IcoNLu6K8j5NIZon/70r+19/SO7lrK5YVjl7LYCwCw/EzA4h1H2b+X9f/z+nDtsP/5TOZ/8OCM1PhpS5T+0zvKfnfRhtd3lfz/3bwn1dET+HfZ8ObsACU+K/5n/hPbY1/059R/NsK/1qWjfi3Bf7D7tCM/3j0CxCwGctJwUGWKd8nOUzgn2XFbkhjuBDEJGbYdlT+PyL+GbwJOg8gHh8U+T8eFUGfaiP+rybCCvz7Ncf/gwvBWsFw4f+7PIlscAT8q/9vKH+TdKjmB8XVNsb/Kscp/FMPqCuK/6kxDUyJfx/HUbyMyVGGlfjvLLg7URc6MN1mC/9DjX/bqCMq/Mv4Xye2jcnpkIt6CZ42wX/9vfaP/rtq/K9+vZal/L+J/2/4PThZP8H/HmlMXMv+sPG/0+4AXwrXhX636E+2/9TJHQCIMS+5fLZXOgBI38k4Muk6fEoBbdKjgYeYIjc8kwcAirUQHxhzMO+/sjdH1/eYdQY2+ttX9g6STh2G//m5fF/+XOiiz7E+oD3+D67bhvwfh/+sI0zEP3eD+pr/N/f/E8fLfSP8c/wfJ5U2wr8N/c9NHKxHgX+EjTEGgn/GNth+l2WSZIMcewix4dX+/0r8I9jOZE8E/24YCpvJMplyPkxQIqY6HvN/8n0QYpSJ9+OngJFyAo1+Vs3/nvoUZRF0ohH/T/FJVx4Jp3ggf2s8NsaK1NdCqov0vRNQS135mYufgg9SyqTmf9TyUv73gVdZmSn+10yBLf7X8us6Hxb/y/3/Mv6nz6zEf1VHlt30/7sK/8O6+G/tis4TbuX3Nxb/13JJftZR8L8m/2uZ1zf+J/5/C/+N+P8UHvTZMJ5a4f+jHO/XdapxVbTZruv/d2lcyznJur/L+jl0r3rNa9+oDdXPLSXVTuFVA3dKePpdrfjaqUBexVCXpStCVAlaBoP1VaHpyleufuB9qph6v3ZY3Q59byizh06Q1XWpBzX8revlzGMzNkBAeZZQrcChgib5hbXcnKQXagG1i4G5uj8nHSGTHYpASGLkkIkyr4qyqW4GedcvdSzJH5kji3OIbFxV5vIKE2s7WBO2t4cdirqqIkzKlnKKAceBh2BnecWZZAAmr0K2FlZWluvZfTp4pzMSjDEDAj4FQmKHJBBT9jR+KchTgTuRsuUkZN5dDdDRD86XMZgkxuD72FQvNbwkkNX4D+8MZ9L4Jhaod9P4V2ylp7eDf1T4jw23JkzwcdBx/PjvmiTFd9TfJ/x34zPP9V1BRUv8uxBRDg4qqiEhnT9jU0qbZfhvOmI+26xWm8ek2F5N5RGDNByH0lYYpOwItfxZvpKrsSVG0kKIxSLtBDY266qP+uo9ijL5zpqMizpXeFVnoz5vg7/XzljX55V4dXnr4F9lbhAHlED6FxVmp/Gf36313Qz/pV6WmKZ8x8GwG4v/uVMpp+znc33fo+t6zOcLXL66h8cuXMLBYp6CA7qyGVGNi1ldk8eYOm8QgkBsJz/kxxInmozZ5EzK/UHmiBwm9xsU943cvPgSPst3ss98wjaKz8bkz7mfyvuK16z43owqli/vPeaLAYvFgKv7B3j80iWcf/QC9g5CsGpnZ7eJEX7HgVA9GGw50977pl6vg38uFtN3eeSJ277rQnCC+JeduLy/E/ync97ZDmlbUi3loljHImOKyQGR64P/Q/r/OvEvO/Iy/vORK3Wdtuv/hzTwtlP+sWnQpTsEOZHbahvvLfjf1nUJvWoM0pEplAPrRDh3MfilDvFK/1+u7COu5/9PBWKWBUJL/i/7mZ9s1R9l/Wr/nyuX8z11nbeLfw2a5Lop3oP/nyfoNuL/bov8b3IAysVxgPLRNvCvZVkT0sXSfyTZbY7/4InRoF1f/t+C/5+43aSAPf9u+v8SvLaNuADvXeX/GxwG/yVurJWFqib4zy38W9GFroF/RP7hOEv7vr6KtjbqN8TzZvl+XbzA8b/yYBP/9Rm4Pr8jySmOPzx80Otr4f9vHf9ju6t1WIZ/GJMXiSzBP30Jazbj/8RRsQ9Vz04P+yO9eCJej9sw0cuJXWMNFosFTp3YCeOzqGf0b4Ielz4DgDxJGL4EwAUHeQCgx6bxX7V1No1zOfiIzzUGAAGy4dkrewfo+x47vU1ZXa7szzHb2Tki/0/jv1jMJtgEGvE/75N8mDIzvTtmf+BnPQu+i7uZ065Uv33//1D4X1T47wT/roH/NMWJEV+Sf/gv5ZDkfAz+f2dtkemnhX8IX3jvAe8Lm530JAyWEnY0rqT1ouyY/S2Ma0NZi2EI/GO5+cBnHWMZEM6NfJk4Ovro3rmwyE75H3mDwyT/5yaP/I4kz6o9CUsmc9lK/u8OEf+Xi1kEav7X/qWMa/7fNv7X9/8n4n8o2zHi/039/0PzvwV3Tua5hvC99w5d3xcyu5H4/7D4v/Hm/xab+/+D+P8xe1CyA+v4/xVntdqmtqVuj+K//n4S/yvj/x3UVtVXKTc7Mf7vYX7vk5/y/LKdqswtFbR+VkBqJRSEvE+3irNxBEb9Ti1PD3tHvId5tFVAajzqFQL1O+qrBlVow3iLdd05JYBiSqRhUXaSL41li0TU+FMpVSH4vXZ8UFST0nWFFU0mEzFKA6rlOudgPGD7nBKOK8tc3LXs46Rfz1SwnYEbuFvNhp0LlJcxeQeFRMmZnikEv2y6P+meCYNSuLyjQOXLwaBzLvW5gcfgNFUA+4CGmYPPFHKPBE35eejEuZU+NyaktzM2k65iBOw3IO3YrfWKk1YAYHze2asOpRofIBsD/t330Vn0WRfDvwHYrGs6a8J71KkAeI86ArUTezj8l7hejv+86+4o+KfTwj6YxD/PLpMzQbzzabGFplDWq43/cYq1Wj9rAgUwaievpfi3y/AvzlGNf94hE6Wt9rTwD6jeMbVKmZqDdoGy5co5lQ3L1/fr8+rA6n11IKquu+LEOZfOTqeMYUr7qLJtEWQte/0u43/sXNUY4VVzTd2n9X2b4D/sBvSFLvJfras6iNrHoR3jgcB28H8d+T99N2vg3yU7ySwQ4X6Xskgs4/8wUFjgYD5PdZ7P55P49y7rYNGuYQFU6TJVNiM5Dg6mk90n7MOK/+F9GmiG9yv+yxXEkD72kZ+13LQyPA6MfeQp730xM6LfJ91jGezfxP9t/Ke60YF3+eyh0P8Wfdc3zyQr8B9tPoBCH8p+rHasjn7fDP8h/dhR8G8Oj39/VPyP+cX7so3XBP+IdnQxpGApEDna2EPi/3D+/zAM2NvbK+wzEPytnZ1dzGY7KaVpfR5dnXazTnHNz2Hn9Lr8z4FaJ/exLV31vINOYNIPDPLu4MQnLjO2MCPOMv7POJ/k/0rOiv/j4//gkxwcHGAYhqQXLu42NV3otz4GYo6X/8tnj5X/+2j34mIEPScw1RVlqrP18H9t+T/g7ar0WQzkdR36fobZbDbGvz0+/C/j/7rvkl42FrkBwMHBAQ4O9jPvic7t7p7AbDYr3jElx9X+f/5e9br0/6udLzWPiW4keaHUu6nUgFP4h+jzKvwPS/BPOwue0YZsX9MxBGvzf8ioUP+WIwUG8/kc+/t72X+KNsx2HXZ3T6Dv+wn8V/wfd1wdBf/klH4J/3vknXFT/M8Jt/l8HvBW1aWfzTDb3UXXdUm+x4n/e5/gZwDH5Xb4zInTpf/vgfnBAe649SYU4SVZiVlskijK9Ple6lGLr7ykra1KyJrcnsAo6hOfYLrnm3fC5gkY4OFHL2En6sNh8a/6XONfJ31tPC/bVPh3i4r/ZWITQMrQQh7sZ/HoJ5T4N7m6h+Z/+nxqN2l/FsMwOh4FKFPgWy2XsRj+ydSlMUVvapcT/o8TFBv7/1iD/4fV/G9Q2uoa/x55YR8/M7WxNaZY9Mp66vPB/y/j4pRbyvCQdNikXa3K/3lRdMn/xpZxKSByo+AxTba0+N/ncXXhC474vzw6zjnJ7qnt0vg/cSCyqe1oSpEeJ3Cn+N/5af4vMt9hOv7nfNDpNMY5Jvzr81uL/63J/+yz1rWx/98FveVYTDe8pPh/tfN1K/7/sY3/n2jxP4e+n6XsQnzHSv9/Mv6/pv/v14z/V0fbAFX8X161kf+PGv/jtM61jrXxz4y4ohu//wef9gpagrxVyZaweK92onN5lW2rkapcWkHtgLpB+v7UQDHwdZ1bn7WcqQGVgqzl+NcgbF2cfKsFngyHGxvWApR2rJjsl7SjVGSZBno2Og7J8QtXOOMn1MnKOaZFG1wedJEEkyMbfc0wScu0ZSEFdDKM1SA9KWBsT/jb5u9MnpIlyNPgz5dBZd0d4cF0y4F7Q8pomRSzcTVOlYbAmDwVzVQ6NqZJZkqSrrOp3STuUEMGnyqyiPVJa/ZsrkfSVa0bV55bCdaIDNTAtAatdIhy35EU8ipP/lYEBEw4N0ONWI3T1fgf5+kH2vjnLml1pDVgypXdJf5ze9fGvxjfFv7TjnY08N9N4D8F2boj4D/3oRKNYnwp/hvEtDb+RW5122hb6jYYuQfV55qI8/lu5WrEKfzXcmjptzof6rQk/McBUS07JVqVI/uXZ8jx7ND6HtUfdWAAjIKMVjDbki3r06qjlqEOn16r8M8yeNWDG9WZNv6HI+J/Hf73o3L1ef28Ff5fgf/1+L/UeU6kMENE1u9Fmljh71PX5vjPk9WT+I+OK1eUA8hpxmzmhCb+5Tyg4hzDaqHZevg3oz5cD/++eHYj/IsurY1/GWTUbdsu/nPw5brhH4oxcx3xv6n/XwVHzfSgeSn+qzNBW/Ki7vvo69nO4jMPPYgP/+YHcfHiBXAHjfceZ269Fd90/3PxpLuffGz8r0fCeV+euaz+UihwXf6fwL/o1ZQN0wll/Vzin8EsHUuECWumngr4n6VFmZvx//g8rxb+H3rw0/jIb34Aly5dgsLk9Jlb8U3P+WbcedeTDof/TgbuC100dKPwf/48jf/j5P+xbhF3QA606Cp7IPf5Zx56EB/50Adw8cKFQsdvve02POubnou7nnR3et+14//8u743BbNcyBSyWAwFd3bV+OEzDz2ID3/wN3Dp4kUYk+PIt5y+Fc++/7lJJ/muVt20HiP+PwL+6/TSLRtW6Nwh+H+xgf+v5fMdiwn+56TAxvzPPot6VozDBQefeehBfOgD78fFCxdiRoZw3XL6DJ51f9DJbeAf9EnWwH8d3Adk/M+/G/ingWC/PPTQg9FOXkwLE7yPeLv/uTh3511N/Pdr8D8/rcP/d80vw8Cjb9iPw16Pf+j9+ORP/QT2Hvp08f1NT/0j+KpXvQFn7nvW1t41Nx2cAc7Pbk7jLWJnfnCAW28+gX7CH2B8iP6hCfM6uDp3+PCDV/Gq/+Nz+OQX50eq39feuYOf+tN34767T2DHaiQl1iHaooP5Apf2FpjNety8GxY2zBcDLl49QBcXOoT7j+b/d2uM/7nwgGPXIdpXPbN0U/8/ZQyIdVvETSWb+P90KFr+P/x6+He+zf+cbOusLfy7pfE/6cz6bHsAzTPp1+L/iqc39f/5iUdQhPqFSdVV/r/zDp3JfujI1pk8CQ+gOH+Y7dNNP3yfD8LP9fH6WSba4s5y7c2kp8OQF9mYcuKfE6uoJmR8/aHQe4n/xx3AS/k/pon2cNAKKv/n10zwP4PKvmxbzf/Kd8o5R8X/1uN/Rx3/u/Xxn/z/5vh/emwV6hNi8sfn/68z/r+e8b9rOf83xn8to+JzY/xfy7bl/zsXUsOvHP9LE1p6T/zzXRv5/6Pxvx+9J9Qp29RW21r+f/fKV7/mjVoBa/N2fAqVjdDtzRQQC6ZiqxBaAqlBy7JqxdR7W6CtQaSAb3Wi3qftbAmdQqIMcnkdqqrHuoV82zmAkVer61Zt54bCqGvns816/m9L2YwxzT7i51qG8aG0A1jlp5cafDaRjquuKErnaNoQ1CUZ1/qQZBwNcN0G7jRCbGvhqPkwAcxBTzKacMkHy7rpAZ9XFHJy13uZ4GLZXFhFQ+XjpLLz6KyBNyb2TyBhDXBRlKqHHnFbvzHh/ki6JgZhDUJ/8jwveA8TnRIO4NIqQ2vTKmQ1bGyr9z6tMrY2p0JTHdUzLsPKZSty8ElXa8O0Of6ZyiKnYVH806FNetTEf9ayo+DfB5E38c/0NepMchd5Tm2HqMdRbz3y7tYY/AlOlU+TwnrVslN51vWeCs4W+G/cP43/oBvESeifuDrTuaSz+i/7xUZ8aR/lf/X/wbEZXN6pR32tg+Mm4iCRPe1vxDP7SvGv/V4TFeWjThMHTqqb4bm4eCPKxXukd9ZEqc5k3YfqqKjDxqulh9o3avv4b81V+r6R844l+GeZXbC5Y/zn57hzIT9noi0g/n2yD/w+1KOLnFXa2Gn8h3KvK/9HG8ddhW7IQRpj8qIODdyU/C+rASfxj5S+K70UPu4WCfY1498le6LnJjo6b9XAjgs3yK8+Lsai3TI2R3VS6jPaF/YRP4sMJwxACLoU/J9tMo8UqPGfJ3Bt6v9gN7u4uKgr9EF1RHWX+uAOiX/2+Rj/OS1UtsE5vZH3iiuf8AAYuTdPovLIBLaRsiA2EPk/pQEVPad+qZ6x3NAm9U10NW9+N2DS3wH/fMZEm5vlpzvaKZMx/rPdyRg7DvzXerQM/5RVxAhs5Jrgc0avNfSBsXGNYvSBok5GyIaUtfFsz4FyizrJv/kd73/XO38J588/gv29fcwPDrC/v4/9g31cungBD3/+83ja1z0jLtqLOx0s07uZxGUu6g5/9x6Z7yIHuZhFZnADfHyW8PIIu83COboRV97nhVpmzDGb+v+Fb28A+OzHp3LZV9aAmYTYQ2pP0sRw4sYuTd6Sg7330cfoioWnqb9N9HWT/x99Me/yvzZk34EPNrazOSPBu9/5r/HoF7+Ag4MD7O/t4WB/H/P5HBcvXMD5Rx7G1z7960ccux7/M4iq+J/i/4zbJMHK9oV/M554bY5/2lDaIPr/IdPFevzfwv8W/P9oR/POomn8v/ud/xpfPP8I5nG37MH+AQ4ODnDxwgU88vDn8XXPuG/M/xxnxiOKbLHYSfz/zqbd9tlvCqncC/+/i2OieN43TLRvHDfGspwL5wD2feC3VB6REl/Mse273vF2fPEL53Gwv5/sycH+ftG2Vf4//VdNN17q2HL8T/E/U/smmaL0/00oOJVf1A81/kv/n+fpcqyVxu/UpUoH40sK/oeJKUS9T/+azkb7GHYqjXbJrcX/NiT3MpGjI2enfvAe73rn2/HIww9jsQg6ub+/j4ODfVy8eAFfOP8IvubrnjHCPyeUOe6sA/LaZ9pXvG9km0Se2l/ehfhE13WJU5LsZfzPHcPsQ+dCOsp3v+PtOP/II1gcHGA/6uPB4gAXLjyORz7/OXztM+4L9nUC/4xbsGzqF+9Tv22Z/78DB+M9+jr4dYTrEz/8qtHkLwDMH3sUV/7j/4O7vuvPbu1dC2uxbzoc9DsBAzQ6nguFgB2dQJXFgNwxmGxtLPP85QH/9Xs+j9/53NHTY5+/POCzFwZ85x89hVt2usjBkMF9+Ofy/hzOA7NZSAENAJf3DuBgU0B8U/wvG/+n76L/RplZYzB4FzdzZPyv8v91YrXru2C7YznpnMQquwnbtIr/jbyPz9T8n/DOeiLHGOJDhe0ziDzT2dBWytR7iUNlO1LvPM5xrG6E0WEYkj3sujyJy+f6mfB/txn/dzZMdneCf/I/8Z9SQ8c2O+eKMWVz/B83quStOEjvTP1jQmzIpvFojh+r3FO8jjpqZcG/8CaPDUzvEn9L+5wxKf6m8f9Bx/8cw0H9/3H8L43PLTeDhThEbQFH8T8j/v+wGf+v5/+XcSuTCx71m75TfTKVUY3/mgNrPGt5xz/+Zxu3Ff/zKTMSJ3t1XLN6/I/R+2p56neT8T/i328S/9um/38jzP+Vk6SUSY1/4i4qwqidlEvdd+35v3Ymvxb+kw8l9dbjpOrnN4v/d9JHfSon4386A0CN/16FzMosYnqGGlxTW+1r8ABlvmqthDauNWvPe+vOrTtJG+S9x2KxKDrCmHA+R9d1RcdpOTogU2Frx/EzB9y5TpwczCtDNN2DiwH6kIpYjJsbAzLJ2JZkpwZ02oBYeD9kgvE+BW/YnkUMPHcxfbPujk3b/j3SjiA6qt4Hp29wgzBFSDenqxlqA9cyLAwWddZgMQQDtVgssm6oDtgwsWji2aXBgDt4HxyH/D4Da9nfNt7DAC+DvJxgtnkVrOHkr8kTRCH8CAcH55TgOvBXrsSgLnWSas85B6fncVAnFg7eR72wNjq7JfkAiJMDuX9p9INeDRGX4Szb8F4vq9DHZzgQD8YwPWA+d2AKQ2P8U4eDf5B3RefLw6TJel3VOAj+GWDwUPznA+xdtbJqE/xz4MD20hk0xmDewH8avHtfBIZSkMfaFHAq8O8U/zTape7rCrnadk45NzX51eSxHP+hb1yckBhc3qXtkQN1XJ3XxUCzbeGfcgZSO3Nf6YA22spGG+r+857p4TMfcDVl3/eYR/yD9+cC0mCTTrmT3/V9lBFX+nvvoCtLW33Aemt99X7lrtpRK52QTLTKJaqndNTUodHf9T7t3xb+Uz+abrSoZhr/ZUA061K+N9Qnp01eLOap31fhP7w7TookfJhry//GY7GYI01ideT/ObquLyZuJ/lf0mt6P4X/sk7O5bRk7KcC/y4HJrz3sgs31yVNflnA2IA92xl4B3ScYHNh4oMczJQwxiNwlvewMPCSNszE22v8B0xm/C+GoUgpCuSdXi38AzrZp5PdY/3nqmsgY4oTRjX/t/pVdbelD/xcc1jWuXqAqalAs66aGNFv49+k3/gcRZHuMeUkwzT+adpMIeNw3yI9n/Ef6hV2n9t0T/itGpjKgMgYTOC/5v9SNtvDP5JvHN6dZVziPw9eIEGh4B9Vi7a8q74PflSoOyL+g651EXMB/136m/3HcgJG2Q/IATlPHwKAd8lnBRcMQndzmPT9MCziJAjEdzL5qBOYOJlpw0Sw97DRlnOy28dgafgt4997D9isH8pLKlPt2xb/e+/R9XaS/+OUS5jcWsL/wefzST7sF4PcJz4uzPSiD6xP1/dYMJtB4v+oW1zMZboR/wf/zuRJl0oOwHhV/Pr8H8ZS6/F/wFzJ/+pH5DEhfc5sA9bFv4m/uaofy4Wdy/3/Zfhf5f+XPqzbyvgfER++sF96FXzgI/6dT4uJw01IMvXeYzFfJE7kmeqL+SLiX/hfynGis178/7AgOO8W4CRnsQNL9CPrXbaV8GI7w8CxmAzlWEh9G/6uu9gSJ3l69NP494J/3jv2/33T/+e92o9qV9r4lzZIv9T6pPrA+syE/5Pvjmw/bCgojw0r2fsoD/Ztm/9NKVv2vdEYh/o2Ade6ILiFfz0fmfzvXA7uL/P/QSzF+rMdbhiK/k1YBVLaWfajrQLCHPNC8D8k2eZxedA7z9uKRQGFrxvxz0U6vOew8b/H7S7uGi5hbixmW9wFfC2uA9Oh9w6PdCdhXOyrGEj2g8NsZwePX7iIWddhp48BWGQ7lfmw4puGHI90UafpyCCOAaKu7e0f4MqVPdx86hRO9B3gPfYOFrh44TJO3XI6TNLGOCDrnvDvJ/AfZsDQGdtub4yjDMj6YGK2wFkn+IeBkwlSGlE9jo04AaK+xb7gGGkV/lfxP+sdsgFGux59tVRWeDDh31b4B5DjieSERTX+h0mLjRT/wwT+k21o+HFLx/9z4f9hOf9z0Q25Zy749w38sx88gkuaFvcv438YwHh4h7z7uDH+N0CMz8bvHNLiHyS7GffVU6beY5gv0qKhOv7fxbir+rSj8X+0dZPxf1fyP/3/JHePvCu58J2QfHj6ucvifzmmmNMk130G70d+b+H/F6H0hv/PnYQmc4vHevyvfVu3QXVqFf9fm/E/cbat+J+Nu4njeKnrok9sY8xxvOP1WOJ/6+D/GPz/J9z833yBru/Wi/+tNf+3xP831zL+nzMGht8jd1UxylDPnJ2LZ1d3XZ9iOaliV8MAABrpSURBVN0rX/2aN7KgYjBiS6Ep0FoKrMKqG6Udph1UBx/0fbVhqcvh37paQAfjtTCnAvS1QmtQv+7ILBsKnwNwBg90cqAr6p9TPEZ5csWdTBomxwtjxVEjVRus/N7sZMDkwRFXUwV5hclAAjCVH+vCCbvwXDZ+wdFhX4XywwRqXrmgupLqFb9jO90wBCJEHqB671OqDa74NvBxJ0gsO8YH2c6gL9Q/j/KcxxAEpEMLY9L7gxfAMzuSKxHbyX6mD5onpvgu1TvHVHnxvGELDuA7GAZlECZqeb5i6D+kAYD2b23oarzRuQBi3yZiY7lclWSTnFRWhTNd4Xga/8RRV9UnizP9K/hHA//qOBvDleOdfLc5/tPZexX+i2BLhX8swb8O6g1CYJ8BUE7olE5BLqfEv63wL4srhARqLLf6Zxr/eQeXpmzUOqSADMrgqCcBC/7T7kMEXdIy01kwQNP5nMK/tkf7i2qj/VM7LLoqSvte9YXt1zMYvc/2Nz41clK0TL1qmZfEW+Jf/64JXN9Rc6K2Y1P8B10Xx9eOdUSxpH/nvi8nJlmfSf6PA/mV/O+If60ToBhh4NwYhPNU0u5Z3hscHM8gnHNAXOgQf436Gmw7Vz4TqwYx3b3JOwcT/gNVBN5S/FcDpsT/kIlc4r/ixRRsYR9FLrFG8O8ZfMv6yl2luuM27Wgi4UTcGmvSpIex/B7pd94Dk5+DiRPh8ixMXGxj4gKdrk8BC9bFTeDf6cAncmfmyrzjjVxBP4ffaXaKWjePhv886FNMJR6S96i+HhX/gws7xNgXy/GfdwGyv9VWTeO/HNxmjGd8qt+ZZdONZFzgP9aD/MF2ax3X5X/913u1dUj1j28o9McYg8WwiH6Yjz5lkE1YyIO0G466Hvw1qTto923k/9Af/E534upuQcT63372LC5dCucTznZ3sbO7i90TJ3H2jjvwzc97Pm6+5TSci5MvLM9Y0X/u/jBZltI/tiM+AxZhkPDKv4360qv4n7oCU9ixglfi/wBT2GzaKU5UuoG7apHuN8Zi8CX+Ka+UMQLkf5PkCGPSd2lHtOfEw/bxf9vtZ0OqXRjMdnbCub+zGe64804853nPx02nbg5lWdmdV+G/PlPd5xcUvnby/1Hifzn/5930iIsFmB1qE/5HsulI2YooujrwtRH/b+T/Z3tKbpnkf798/H/2jnMh1a4x2D1xAv1shhMnTuDsuXP4lm99AW6+5ZZUFrFb4h+lrcXY/8/4l8wzPp+fmvEvfrv0v/I/y0w7cjy5OAaaR217HDAm2JHdXeyeOIGzd5zDc573fNxy+sxITqoHrK+nTKu+1fMoWeekn6JX7KORjlDP4/iex/Sg0skiYBftFUzGIhefJdmp/2+W+//sr8SZKPHfiZ56yM5TxbG0DZSZ96lc1VdrbVgMb8i7Y/zfdvaOcAQAgJ3IATs7u7jjzjvx3Od9G246dXOWXewXAEkvIH3BPkzyafj/uhtbZWOiDdV03bW/bab6VvEssmHbjDHY3d1NtvLsHefw3G99fsCbD9pvDKDZ6rhYHeBCvi6pljE57qL/BrnTjjikDGEIaZRvcnPMbQfAIvfo4a6b7n0KLn7iASxi3/E6ee9T8VWvfj1O3PXkI5U/NxYLa9F7h/P9STix3yE7iWC3s/jiY4+nscis71DjrraFO53FH7l9B7/x6at49Oo4beMm11ffsYMff8ldeMptO+ht9v+NNdg7mOPSlSs4/9hF3HTqFHZnISD8+MVLePTiZdx0882FL8LxQTluMClDSeL/SEbcWc/vwgKTEPfiJF6KnyCO1yByiZkd/ODSrlJf8b9mD0u2Y03881rX/5/i//RsA//hsYzFTnBPPGpmx/QeLbPB/wnvSzg+8Zzomy540nuHCf6nXNeJ/4sBKOS5lP89AFOOjYP/PxSyQrSNPjiPMSuiF7+XsXHZ0FHH/zGO/zvvi913td8TGpBlNVRlpvF/kk3pwwEo4jAsp47/sW1T/O/juCeUU/LryM8snqn8/4h/1RFe6lunxesT/F/7BQX3ApVM1ov/PbHH/7rLdkjx/BSTStmOjjn+h+vj/9f1UXmu4//X9Tv2+T/ZoLUS/yKr0fzfCP929Ow6+K/bpmXUMi361tb4R9K5Ef4LPcg7gmngFFtd18P83ic/5bXh2qnaaAWCtbaYca/vrRtRg77uuDQA6HJ6Wm2MGojiOXmv1r9+rmXM9Bl+t6w9egYsd2So8LV9tQKXILXFSqIi1QPPGBJR1fVq9UtqB2zxXHnY9VjxVTYGSA6JARL5jo0gg3WAdwAnPxXQrBsHdVwdwR3IvLerQMAV9UFXo2MJkwcTDKZVxjQ0Lg/yDP0T72MKvyEOvjIQAB8nZemc+jTpEFaZ8eyBAWG3bQiQDkPeAeQ9DyAPk4Th7IMwwQ7klcRhIgLZQXUuvgfpvB3VQ+1na8vUBrUx566+YXDFuVS1XjoGSid+Px78185D6YgcGf8NDCR92hL+ddKaMqDjysGHtQ38yy5ixV8tS22vtkHlVODfL8E/62CQ5KnOcIl/O5KN9n1whIdRfZW8VE+m8E/HN+A/D6KV/Ou+yfpjqs+5vak9VT2071Q2hb2Iz9TyqWXE39kOxSLL4Hknzrn0ue67mv/0PXWalUn825hmsbMjnaGDU57p2ML/uA6Hxf98sUj2u763Ln8d/mdAsoV/58eyXIX/bfO/ntvUOq9mzP/jlYsj/JtD4L/RLy0dW41/M5KN9j0znKyPf1v4RbVM18M/V9JO4b8cYCabwN0HtsI/U4cOE/jn+VdxZ/YI//H3ZMe6dfCfZbVV/E/wfz2Art8xNfF2bfh/jH+Wctz8vw7+nXO4enUPqORnO4vd3ROjlFfZ/2/hP4liif9vR7I8LvwPLqQGHZwrzsFMu8FMSMO4jP/Vdujvo2AKAvaGRZv/KbOMf3tI/gccQl/t7V0dBSG7vsfOzi5ms9kTjv/TpKVzyUsO+O/Sau3D4X9d/s/nR43xX+7wOCz+F4sF9vf34KO80vutxayfYWd3dy38687fa8X/q/A/DENqm+qesaUtOSr+GfPAEflfJ3WPwv8MOCunt/C/GIZwXmT8bbEm/g1W8X/e4arl1PiHb+P/IKYjZ0rlJNOuw8mTN2WdOwb8u1gHg9X8D5GnZhyhX9rC/zAMODjYL/DGuMdstoPZbLYm/mv+7yTjBkb3Fv1n8nl91nucHvYxcwN2/NEmPY/72rcdDkyHS/0JOBgYyfTjFmP8e+9x5cplLOZzzOfzEHtq+P9IUaxwGeRd7jwuQafGJ/kfPk6keljYYpcun+tsF/p6Z4abbroJV65cwdUrV7Czs4OdEyewu7MDnUwDDsf/6+B/5P87yTy4gv/hl+Pfe5/tItr4994XC3a2yf/DGviv313z//H5/9sZ/ycbi3L8rwscpvk/ZHFMQWbI4h7haaaYTjwOk8ZmzrmYdrw8hzbZUWtTFj/9fXCDpKrOOuZ8xf9xHIiqPVD+d2X8n/G/NOnKfvc5Lpj6mll0lvB/SO3P/s8TNi3860KhgmNEvqvG/4VsRC9UH44N/4f0/6fwX5dT4H9q/L8p/rucHYNl9LNZjBEM8XPmtRtj/H888b/rP/9XynHS/4+4rnUsxYbW8f/9GuN/W8p2HP/PdmJj/7+r8V+3Pfvq+lw4Gmxo9mPql4//v3/gb7hDu1c5/CR0CdC0D+1WVyq/s2UotK21EoW/afRcEq6mqas7VQ0QnWBru+Icm9SBMcXFMAzoZ/1I3q0Bawto3mWj4308Oyc+w23fnISt5QDn03k58D6mFCrlxtQRNq4UtKYDz+WtDWqqG0JAjRPAhTEQsgGQ0ntYmJAGxHGHaJjgnPUduB5f9RRAYTyoS2FwxIFSF51mhIllIffY5OJ5EjjiBLT3cfoy3stVYHQs8z4BNs3lVBvxF57zy5XBnc27vtQ8Thm2whHguZVpUqzUaWI06IaVsgYwDSfftS38cxCyCf71fJON8W/z4GVx7PjPZTvnUjCDl6a/pj7ozknVK7UpWlemRtkc/5IqTvEf+9q5IaV90zQgtRyUoGr5Ed8LOr9Ve6bwT73lu6d+ZztV1rUDSdloP3LCRR0jvm8SO9XV0nvKgO+qZVEEwSpSV3lpapdat1uEX5c51QbvPbieo+zLvPp+GBYI52qWZaWgEoLezp6A/O98uWrw+Pm/xH9X4X85/1Mvu5E8Rvg/Cv+P8K/8vxr/ZZ26kX9DHyIff9FFbvTpd3VEM7675HtM/R7amVO3s90l/mfQ1Km186x+1rAY8oI6YORE61XovUwI69lZumiPPhuAYiCuV4n/MTezzkfCf6UD9Ts0JVGJ/+Ph/8Pin8GYo/D/dvE/Xul8OPzHAXtc5FmfYxnuQ4n/Q/H/evhfDMFvcb7Ev04McyXzFP8rr94Y/O/SotCj8n9K1X2D8L8GKes2pH5HrdMV/xf4z3abacEC/mejQEEb/xk3x83/WAP/3bHhH2GMuAL/2Jj/a/+/wf+Cf10sg0Pgn1m1uLhuMQzFMSDHwf/+iPjXiZwp/KvOl/yf5bzYAP96/uhx49+J3LsJ/KtPwf7j/fU9Wgftv4DRbeOf7SgX+43xz4Xw6+Cfx1nkhS5j/ufOZOrJINiifiyqZ9bB/3gRZ13XZfjnVK3xx4P/1Nfr8n9cHKVZjw7v/4/5nzZkkv/7Nfh/WM3/egau4r+b4H+WUfN/twb+aW82wT/8avxzcccy/p/Cv5Z5PP6/Xen/c0GaNS385wU8y/k/7s6MNlsnSn2UIzN0pBT3Nf4b5/+W+I/xv8WY/3O6aL6wlBXfFb5DXIwxxn8cEcTnXeDV2v9P2TuzP61pnF08xkPPsa6xxqPRfDxKIulSA/8wDfx7n97jkT9n/Jfxf87JUw6tOqm+3aj+P8uo8Z+w47cV/8vvzhldHehz6zXF/6p/12/8vxr/N3r8T7FF/ViL/2P2Q5XVSv73a4z/dVHXFP+bQ/K/r/GPUd9TBzeN/3Wves1r36iVqSuvwlHBUEFUKWsgswz+X8GbGlfdqw2fqhcVzKM0IjSUPACbz2tZ+q/Wfeq9+bOrZFGmlW2BJP/rR+3T8msZ12eiqrJRlvU7Q39EMMk5hiy3Bh//Loy5fB9WI4XgZQ10GsJs+Eo9KNoEpNnNGo+2kjlvZSq/EuQmOAwmBM3UQPOMByWXMCEc5DIjcZhYiegR5D4owa2yKgwEUBgPBR7TZ2fMWPg4URx0kudThn97azEshjT7rH2kWKkNU9IdhEfr8/cUK1xd1DLolGuLODbBf0gL1CbyY8e/GNPjx39FFFp3lFikE6jBDDqybfyX5Fg7Bevhf0A9oVyn7Qz1LvWqxH90Ck15dqDiP539XeBn7GDV9pDf1TJuXaonKrOWfgJ5oUaNf8qyCKrVOFISX4F/rXMhU3GaisGK9AXrk2yWnMOmerUu/gEOqEKGBcUR+arresD4uHJ2M/xzVe2Nyv88n0zPN7uW+Ne6q9yn3hXaF1YuoloJuKxcYBP+L3VO+3gd/q+/z/in05h3kYR788CHWJySB7+rZSy/ju7LbRgHW2jfAv5zYDDhvw/ny7rBhUl1SePNfHLpb/onXGmOvKLTO59Xb2PM/zxbcMz/Lfyb7eK/oTPr8b+Lujjmo035fxv4N9gc/8fP/yj64HD4j/f6Df3/Y8M/AIazou5aa9NEkQcQDxYpzpwb+/9l39SybMmD35Uy3gb/x+APymMgDsP/3El3I/G/7nat5Rbuj7owxf8IdloDBzquWh//wb7TZhw3/8cRXwpOTuF/m/yfQ3zT/G+NKSYoeK3H/5vhn6UdFv9pgjwKU+GWdY2Tgteb/5HavC7+i/ShIgMgZNaiTViFf9bCXwP8d9FWLcN/V+HfSr3ThJXUgW2vZZT5/zjx36V+Vz9M+68+Dq2Nf6aZbvG/S/+GdvXC/2GiqcT/bNRfdd9pfev7VB76ucYp06mr3KfedWPw//r+f3HmtOWGkgb/x5jBiP/FZ9bJt1rG6bP8exj+pwyYYr1fwv/Jzlf2YBP8I+JyCv88V9fYaf5fDIeP/+lvbGcto6PG/44+/g/y6EwXxk2xDZwQDnri0nepr3NINmaA1Hq5pv/P3bPK/wZRvA258ZksU8a18r1J5sZIhqgc29uI/3nG9hL8s7K0n7xa+K9jjiP8Y338Dw38T8X/Rvj3pe2fkge/06vF/3rfYfDPewv/v9tm/E/kFI8D8XHuhX7UMv6/Mcb/24v/X6/436HH/+YQ/I8txf8a8RZ9djP+L/VSF/BZ2VS3Cv9pAlgBpQKtH9RO0ErVSlxXvL5Py2gpPDtTn2PjU/oAY4oyjClXH+jKCTUO2il6ELUalJbBqDtbHVwgOwEtBUi7XOJOAMRJzH7WF23WZ+qrpaQqsxxwQs7vn+4zhRxVHqFRSI6cMSaSQpaNAjDJKk2kluXxvVwlzdVR9aHfdKBU3tYa2DhaNTJg8T4PYEfn3slnto1tMoYDKGSnoji72Yx0r+u6spx4kVjVKDEltL6bZWiZxpjkoNBR9bFRtcFWh1zbqYAP98cdTsakCeb6oPeMrYzLwmGW9zzh8C/voN7aa4z/ThwyTc1VTwCnHWMqc5cHq1vFPzCSaS3HEf6lj1iXWgcV/3W6nCn8qy7W+K8dHn6uSWvshJVOk36ucdvCTk2ErfpM4t/X+B9G757EvxP8V5g5DP7z+xCDvb5c4QndybEZ/jv7xMC/PSL/912XBlOH5/88KJjm/7bM02C1frZhAlbjf4z11nfL8c9MGsNIB0f8Lxzaxr/qInW0hX85Xy2dNaf4H5+3Gf4e2wJNZQggpxHj8x4xGIH0OZ0zZcPkl+0i/ocK/3EHJ59h2tvQX9cT//l90/zf0sVylfP15n8Nah+W/7fr/y/fRbQR/sn/U/4/tsH/6+G/s13yQVObpI+MMUVQaBr/uR5fSvxPn+7G5/+c+qtfyf/1WNSP3lNP5pT4Z7DCpbreCPzPMeY28G9G+L+O/N+4jo7/TvSmnMzNfbRN/j88/rEl/MOsxj8a9bme+NcFOUzdz11lxpjCX13O/8eF/zIDnvpvJf41S54v7gvtDb9nXdUJ5kHwn3cJc6dwxn+f6h7kkHcfZ/x3E/jHCv7/UsP/+uP/jflfUuhqvM/76fif4gZr8D+uEf+vi3973fn/qP7/4eN/dm3+z5skuAMO0eayrqaqI33hNv93Tf/f2JBph74tEBcEYl3+d2lzw3L8e9Tpl4P+IuHGpHfk/mrG/44b/+7w+F8V//tS9v+X4z/v+DU2p4T+w4b/6+//l+9o+v/xOFVrbcFPbfwfkf9N5kEAo3dtl//L/gw+k94z7ffV/n/3yle/5o0qwLrRNai1MXXlaqFRiVQhtaG18zT1Hn1Ghaidxu/4PpatHVW3i98psFhOy1iUQh/LSSeC9e98X9xNEgmOZ8zFn5rv07qy07S+ms5Hjb6W1WonrwRcIAVKUSm9yrAwBjFVhXM5f7sacpbV9Tyb0pTvlPvS9nTn4tkmtcx1xV1ZhjFhJWJtROB9yv9ujI1pq8OkbdfQB+dcmhDgpWkr6neWxjjUUTEQ/nVlPb0YtC4M8upUZrUhzu+wZZ86lxx1PaCev9NYFv0h/a6frzf+rezyqt9zo+PfaHmoBja1rOPKWDfwjO6cIrT1Pq1rG//jlXp1Wevgv2hTxXkt/BNv7Jsp/CvJ1u9s4V/b2JI5fxvh348dy/E9OWjTkhXbod+vi//6c/2v1qHWXZXrRvhPzqQ64NkB0LRq1tw4+B+cS3bvMPw/CP7NEfFfp0M9Cv936+C/wkw9yEjvM+V31w7/rihD2zri/xH+y4Gc7thQo1Liv4v4L1NEb47/HPRM3zlk/q8mbTmZm95hs01O7zYV/l0D//RF7PXE/3hA/0Tjf2NyYLt+z43O/1oePzfxT11p+f9V+fV3x4F/TjCk+4zJKeoq+7Me/q8n//tm+r7D8D+eMPwvKb9W8X8jpa9+3gz/ZX+qjhwF/+P3ZD5dhn+D7eDfYzX+rTkC/rEB/1ffHQX/Rrg4fDeuT27T0fgfh8T/Ygv4Vx3bBP8cv91o/j99ZAApIw/1dD3+v1b4H7eZ93EiV30znZgNbfUT7yGeGIwPZbT5fyjex7IZrK/bf134H9cH/5uO/zfGf/Sbm/zvrh3/Hxb/fOY48O8adah199Dxv5X4vxH8/4h/+GKSVOvoW+8x8T2+5P/A0cNIhkNcWLkJ/5sCF4G7Wvgfx6Ib+OcGK96T8B/1Mt5KfTgq/jGFf5flZ7DK/y939R8a/zeI/z+Jf2wL/2Us35gwx5D0B2P8H4X/+RvLfWLi/zjm/8b4X+n/d+P+Xpv/BQ5H4n9/HPyv839jH0e/z88VMs4dPwzDqHNq8BljsFgsis6m0JUU2cjW89ba1HhdFaFA1o6pZ8brf/ks/82kkFcR1saP7a1/105jvfSZREQCGpah55CEe+oVJDkVTj/r0+4RXe2gcqXxnDLIoX753LxhITtfJCCpgKjbpH3M99RKqYax1c9MZ9AiCa2Dlq36pg49gBTI0XfxPq23GiKuHKVuFQZnyCvCvfdFShgtXw0C71dy62f9SC7e+2IyuU71UOiTK3Um601esVobSO0X7Xt+P5v1hdHSA+Pn83lhZFrlfRn/h8d/Z21xft5iGMpdNRVure0SEfWz2ZbwX+JJ79F2PJHwX8tiPfyXutVyOI6M/76Nf7su/v328c/zO8IKeJ77FwZe84MDMF3aVHmHwf/8iPjvrA1nUR4S/xqEreV2PflfzyGv5QzkCW/2m9rqGx//fdEnbfy30/hpUHmM/0Ec+ixblQUDgGP854Flxn+X6pr6TPnf+SIldEjjZPIZrT7vWHBDxH8fUpiN+D9m9NDBxfXD/5f5/3rjf1iBf+4sD/y/Lf9/c/wP0ib6MED2u7/M/zcy/5dyCud3TvD/vOb/blRePiYkPMvxZJ5A+TL+9Zkj4f+68X/ePXn8/L8+/heC/+7L+E/6W5/567zifxP+Py78z5F3QtX416Dt0HjeCv6D77ca/znG1fo34z8Hu4NcF+JTlgHy0N4/LPg/uv/fL+P/vsOw+DL/A384/P/1x/8t/G+f/wfn0hE8iuHFRvxfPjuF/2Ej/I93kN5o+O/WxP+X/X+DfjYr5TLkxUbs6z8M+L/+/n85aTzp/y9W4L/x+w3H//0G839xIlhlFO6b9v//fwVkm9LKaAUh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01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 Lab#4-1  Linear Feedback Shift Register(LFSR) 1/3 </vt:lpstr>
      <vt:lpstr>Lab#4-1  Linear Feedback Shift Register(LFSR) 2/3</vt:lpstr>
      <vt:lpstr>Lab#4-1  Linear Feedback Shift Register(LFSR) 3/3</vt:lpstr>
      <vt:lpstr>Lab#4-2  serial in parallel out shift register, SIPO 1/3 enable input !!!</vt:lpstr>
      <vt:lpstr>Lab#4-2  serial in parallel out shift register, SIPO 2/3 enable input !!!</vt:lpstr>
      <vt:lpstr>Lab#4-2  serial in parallel out shift register, SIPO 3/3 enable input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林明義</dc:creator>
  <cp:lastModifiedBy>林明義</cp:lastModifiedBy>
  <cp:revision>5</cp:revision>
  <dcterms:created xsi:type="dcterms:W3CDTF">2023-03-13T05:30:48Z</dcterms:created>
  <dcterms:modified xsi:type="dcterms:W3CDTF">2023-03-13T06:10:44Z</dcterms:modified>
</cp:coreProperties>
</file>