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946" y="-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857-928B-4334-9BDF-6572A347159A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E88-1922-4758-B597-A0EC1D28F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16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857-928B-4334-9BDF-6572A347159A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E88-1922-4758-B597-A0EC1D28F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5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857-928B-4334-9BDF-6572A347159A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E88-1922-4758-B597-A0EC1D28F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24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857-928B-4334-9BDF-6572A347159A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E88-1922-4758-B597-A0EC1D28F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87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857-928B-4334-9BDF-6572A347159A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E88-1922-4758-B597-A0EC1D28F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11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857-928B-4334-9BDF-6572A347159A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E88-1922-4758-B597-A0EC1D28F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71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857-928B-4334-9BDF-6572A347159A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E88-1922-4758-B597-A0EC1D28F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81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857-928B-4334-9BDF-6572A347159A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E88-1922-4758-B597-A0EC1D28F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49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857-928B-4334-9BDF-6572A347159A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E88-1922-4758-B597-A0EC1D28F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98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857-928B-4334-9BDF-6572A347159A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E88-1922-4758-B597-A0EC1D28F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7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857-928B-4334-9BDF-6572A347159A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E88-1922-4758-B597-A0EC1D28F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9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857-928B-4334-9BDF-6572A347159A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DE88-1922-4758-B597-A0EC1D28F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71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/>
              <a:t>Step1.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Verliog</a:t>
            </a:r>
            <a:r>
              <a:rPr lang="en-US" altLang="zh-TW" dirty="0" smtClean="0"/>
              <a:t> HDL</a:t>
            </a:r>
            <a:r>
              <a:rPr lang="zh-TW" altLang="en-US" dirty="0" smtClean="0"/>
              <a:t>編輯全加器</a:t>
            </a:r>
          </a:p>
        </p:txBody>
      </p:sp>
      <p:pic>
        <p:nvPicPr>
          <p:cNvPr id="136195" name="Picture 5" descr="圖3-1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1760539"/>
            <a:ext cx="65405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1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4" descr="圖3-1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9" y="1300164"/>
            <a:ext cx="5405437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02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四位元加法器</a:t>
            </a:r>
          </a:p>
        </p:txBody>
      </p:sp>
      <p:sp>
        <p:nvSpPr>
          <p:cNvPr id="155651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TW" altLang="en-US" smtClean="0"/>
              <a:t>二進位的加減法，其位數是由左至右排列，最低有效位元在最右邊，最高有效元在最左邊，例如四位元的加法排法如下：</a:t>
            </a:r>
          </a:p>
          <a:p>
            <a:pPr eaLnBrk="1" hangingPunct="1"/>
            <a:endParaRPr lang="en-US" altLang="zh-TW" smtClean="0"/>
          </a:p>
        </p:txBody>
      </p:sp>
      <p:pic>
        <p:nvPicPr>
          <p:cNvPr id="155652" name="Picture 5" descr="0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4" y="3543301"/>
            <a:ext cx="4397375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27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四位元加法器</a:t>
            </a:r>
          </a:p>
        </p:txBody>
      </p:sp>
      <p:sp>
        <p:nvSpPr>
          <p:cNvPr id="155651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TW" altLang="en-US" smtClean="0"/>
              <a:t>二進位的加減法，其位數是由左至右排列，最低有效位元在最右邊，最高有效元在最左邊，例如四位元的加法排法如下：</a:t>
            </a:r>
          </a:p>
          <a:p>
            <a:pPr eaLnBrk="1" hangingPunct="1"/>
            <a:endParaRPr lang="en-US" altLang="zh-TW" smtClean="0"/>
          </a:p>
        </p:txBody>
      </p:sp>
      <p:pic>
        <p:nvPicPr>
          <p:cNvPr id="155652" name="Picture 5" descr="0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4" y="3543301"/>
            <a:ext cx="4397375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0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Step2.</a:t>
            </a:r>
            <a:br>
              <a:rPr lang="en-US" altLang="zh-TW" dirty="0" smtClean="0"/>
            </a:br>
            <a:r>
              <a:rPr lang="en-US" altLang="zh-TW" dirty="0" smtClean="0"/>
              <a:t>Verilog HDL</a:t>
            </a:r>
            <a:r>
              <a:rPr lang="zh-TW" altLang="en-US" dirty="0" smtClean="0"/>
              <a:t>編輯四位元加法器</a:t>
            </a:r>
          </a:p>
        </p:txBody>
      </p:sp>
      <p:pic>
        <p:nvPicPr>
          <p:cNvPr id="172035" name="Picture 4" descr="圖3-1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50" y="1919659"/>
            <a:ext cx="7138987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1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5" descr="圖3-1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9" y="1150938"/>
            <a:ext cx="5913437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62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4" descr="圖3-1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1" y="1401763"/>
            <a:ext cx="5764213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4" descr="圖3-15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4068764"/>
            <a:ext cx="5268912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07" name="Picture 5" descr="圖3-15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9" y="452438"/>
            <a:ext cx="5437187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55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波形驗證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943" y="2135844"/>
            <a:ext cx="7453006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0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寬螢幕</PresentationFormat>
  <Paragraphs>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 Step1. Verliog HDL編輯全加器</vt:lpstr>
      <vt:lpstr>PowerPoint 簡報</vt:lpstr>
      <vt:lpstr>四位元加法器</vt:lpstr>
      <vt:lpstr>四位元加法器</vt:lpstr>
      <vt:lpstr>Step2. Verilog HDL編輯四位元加法器</vt:lpstr>
      <vt:lpstr>PowerPoint 簡報</vt:lpstr>
      <vt:lpstr>PowerPoint 簡報</vt:lpstr>
      <vt:lpstr>PowerPoint 簡報</vt:lpstr>
      <vt:lpstr>波形驗證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林明義</dc:creator>
  <cp:lastModifiedBy>林明義</cp:lastModifiedBy>
  <cp:revision>8</cp:revision>
  <dcterms:created xsi:type="dcterms:W3CDTF">2023-03-03T03:15:31Z</dcterms:created>
  <dcterms:modified xsi:type="dcterms:W3CDTF">2023-03-03T05:07:05Z</dcterms:modified>
</cp:coreProperties>
</file>