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91" r:id="rId3"/>
    <p:sldId id="294" r:id="rId4"/>
    <p:sldId id="310" r:id="rId5"/>
    <p:sldId id="304" r:id="rId6"/>
    <p:sldId id="305" r:id="rId7"/>
    <p:sldId id="306" r:id="rId8"/>
    <p:sldId id="307" r:id="rId9"/>
    <p:sldId id="308" r:id="rId10"/>
    <p:sldId id="309" r:id="rId11"/>
    <p:sldId id="356" r:id="rId12"/>
    <p:sldId id="359" r:id="rId13"/>
    <p:sldId id="352" r:id="rId14"/>
    <p:sldId id="354" r:id="rId15"/>
    <p:sldId id="35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755" autoAdjust="0"/>
  </p:normalViewPr>
  <p:slideViewPr>
    <p:cSldViewPr snapToGrid="0">
      <p:cViewPr>
        <p:scale>
          <a:sx n="75" d="100"/>
          <a:sy n="75" d="100"/>
        </p:scale>
        <p:origin x="4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71FD-DB7E-4006-8939-972B034AB8BC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6E61-2F6D-4AB7-BBB6-04C75FAF9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76E61-2F6D-4AB7-BBB6-04C75FAF9AC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46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1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1875" y="89088"/>
            <a:ext cx="1794225" cy="16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F9AF-67DD-4CD9-BED1-30A51B7F8E36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2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Simulation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Verification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Behavior Simulation  </a:t>
            </a:r>
            <a:r>
              <a:rPr lang="en-US" altLang="zh-TW" dirty="0" smtClean="0"/>
              <a:t>3/27-2B</a:t>
            </a:r>
            <a:endParaRPr lang="en-US" altLang="zh-TW" dirty="0" smtClean="0"/>
          </a:p>
          <a:p>
            <a:r>
              <a:rPr lang="en-US" altLang="zh-TW" dirty="0" smtClean="0"/>
              <a:t>High-level synthesis</a:t>
            </a:r>
          </a:p>
          <a:p>
            <a:r>
              <a:rPr lang="en-US" altLang="zh-TW" dirty="0" smtClean="0"/>
              <a:t>Hardware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5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4" descr="圖3-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5"/>
          <a:stretch/>
        </p:blipFill>
        <p:spPr bwMode="auto">
          <a:xfrm>
            <a:off x="2414589" y="2455864"/>
            <a:ext cx="7362825" cy="246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845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Lab#6-2</a:t>
            </a:r>
            <a:br>
              <a:rPr lang="en-US" altLang="zh-TW" dirty="0"/>
            </a:br>
            <a:r>
              <a:rPr lang="en-US" altLang="zh-TW" dirty="0" smtClean="0"/>
              <a:t>ALU</a:t>
            </a:r>
            <a:r>
              <a:rPr lang="zh-TW" altLang="en-US" dirty="0" smtClean="0"/>
              <a:t>算數</a:t>
            </a:r>
            <a:r>
              <a:rPr lang="zh-TW" altLang="en-US" dirty="0"/>
              <a:t>邏輯運算</a:t>
            </a:r>
            <a:r>
              <a:rPr lang="zh-TW" altLang="en-US" dirty="0" smtClean="0"/>
              <a:t>單元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09" y="1825625"/>
            <a:ext cx="4379477" cy="30400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71" y="1690687"/>
            <a:ext cx="4347189" cy="51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Lab#6-2 Test </a:t>
            </a:r>
            <a:r>
              <a:rPr lang="en-US" altLang="zh-TW" dirty="0" smtClean="0"/>
              <a:t>Bench</a:t>
            </a:r>
            <a:br>
              <a:rPr lang="en-US" altLang="zh-TW" dirty="0" smtClean="0"/>
            </a:br>
            <a:r>
              <a:rPr lang="zh-TW" altLang="en-US" dirty="0" smtClean="0"/>
              <a:t>算數邏輯運算單元模擬驗證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initial </a:t>
            </a:r>
          </a:p>
          <a:p>
            <a:pPr marL="0" indent="0">
              <a:buNone/>
            </a:pPr>
            <a:r>
              <a:rPr lang="en-US" altLang="zh-TW" sz="3600" dirty="0"/>
              <a:t>  begin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    A   &lt;= </a:t>
            </a:r>
            <a:r>
              <a:rPr lang="en-US" altLang="zh-TW" sz="3600" dirty="0"/>
              <a:t>… </a:t>
            </a:r>
            <a:r>
              <a:rPr lang="en-US" altLang="zh-TW" sz="3600" dirty="0" smtClean="0"/>
              <a:t>;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 smtClean="0"/>
              <a:t>       </a:t>
            </a:r>
            <a:r>
              <a:rPr lang="en-US" altLang="zh-TW" sz="3600" dirty="0"/>
              <a:t>… </a:t>
            </a:r>
            <a:r>
              <a:rPr lang="en-US" altLang="zh-TW" sz="3600" dirty="0" smtClean="0"/>
              <a:t>;</a:t>
            </a:r>
          </a:p>
          <a:p>
            <a:pPr marL="0" indent="0">
              <a:buNone/>
            </a:pPr>
            <a:r>
              <a:rPr lang="en-US" altLang="zh-TW" sz="3600" dirty="0" smtClean="0"/>
              <a:t>  end</a:t>
            </a:r>
          </a:p>
          <a:p>
            <a:pPr marL="0" indent="0">
              <a:buNone/>
            </a:pPr>
            <a:r>
              <a:rPr lang="en-US" altLang="zh-TW" sz="3600" dirty="0" smtClean="0"/>
              <a:t>    </a:t>
            </a:r>
            <a:r>
              <a:rPr lang="en-US" altLang="zh-TW" sz="3600" dirty="0"/>
              <a:t>always #50 </a:t>
            </a:r>
            <a:r>
              <a:rPr lang="en-US" altLang="zh-TW" sz="3600" dirty="0" smtClean="0"/>
              <a:t>… ;</a:t>
            </a:r>
          </a:p>
          <a:p>
            <a:pPr marL="0" indent="0">
              <a:buNone/>
            </a:pPr>
            <a:r>
              <a:rPr lang="zh-TW" altLang="en-US" sz="3600" smtClean="0"/>
              <a:t>       </a:t>
            </a:r>
            <a:r>
              <a:rPr lang="en-US" altLang="zh-TW" sz="3600" dirty="0" smtClean="0"/>
              <a:t>… </a:t>
            </a:r>
            <a:r>
              <a:rPr lang="en-US" altLang="zh-TW" sz="3600" dirty="0"/>
              <a:t>;</a:t>
            </a:r>
          </a:p>
          <a:p>
            <a:pPr marL="0" indent="0">
              <a:buNone/>
            </a:pPr>
            <a:r>
              <a:rPr lang="en-US" altLang="zh-TW" sz="3600" dirty="0" err="1" smtClean="0"/>
              <a:t>endmodule</a:t>
            </a:r>
            <a:endParaRPr lang="zh-TW" altLang="en-US" sz="3600" dirty="0"/>
          </a:p>
        </p:txBody>
      </p:sp>
      <p:pic>
        <p:nvPicPr>
          <p:cNvPr id="4" name="Picture 4" descr="表3-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b="55244"/>
          <a:stretch/>
        </p:blipFill>
        <p:spPr bwMode="auto">
          <a:xfrm>
            <a:off x="559904" y="1057020"/>
            <a:ext cx="8883984" cy="193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4" descr="圖3-19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0"/>
          <a:stretch/>
        </p:blipFill>
        <p:spPr bwMode="auto">
          <a:xfrm>
            <a:off x="3098800" y="782639"/>
            <a:ext cx="5257800" cy="467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8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5" descr="圖3-19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"/>
          <a:stretch/>
        </p:blipFill>
        <p:spPr bwMode="auto">
          <a:xfrm>
            <a:off x="2974976" y="512764"/>
            <a:ext cx="4995863" cy="544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0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8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7"/>
          <a:stretch/>
        </p:blipFill>
        <p:spPr>
          <a:xfrm>
            <a:off x="1703388" y="1546226"/>
            <a:ext cx="7859712" cy="2737907"/>
          </a:xfrm>
        </p:spPr>
      </p:pic>
    </p:spTree>
    <p:extLst>
      <p:ext uri="{BB962C8B-B14F-4D97-AF65-F5344CB8AC3E}">
        <p14:creationId xmlns:p14="http://schemas.microsoft.com/office/powerpoint/2010/main" val="3994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Lab#6-0 </a:t>
            </a:r>
            <a:br>
              <a:rPr lang="en-US" altLang="zh-TW" dirty="0" smtClean="0"/>
            </a:br>
            <a:r>
              <a:rPr lang="en-US" altLang="zh-TW" dirty="0" smtClean="0"/>
              <a:t>Verilog HDL</a:t>
            </a:r>
            <a:r>
              <a:rPr lang="zh-TW" altLang="en-US" dirty="0" smtClean="0"/>
              <a:t>編輯一對四解多工器</a:t>
            </a:r>
          </a:p>
        </p:txBody>
      </p:sp>
      <p:sp>
        <p:nvSpPr>
          <p:cNvPr id="860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TW" altLang="en-US" dirty="0" smtClean="0"/>
              <a:t>編輯流程如下：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dirty="0" smtClean="0"/>
              <a:t>   開啟新增專案精靈 → 新增檔案 → 另存新檔 → 編輯檔案內容 → 存檔並組譯 → 模擬驗證</a:t>
            </a:r>
          </a:p>
          <a:p>
            <a:pPr eaLnBrk="1" hangingPunct="1"/>
            <a:endParaRPr lang="en-US" altLang="zh-TW" dirty="0" smtClean="0"/>
          </a:p>
        </p:txBody>
      </p:sp>
      <p:pic>
        <p:nvPicPr>
          <p:cNvPr id="4" name="Picture 4" descr="圖3-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" y="3224213"/>
            <a:ext cx="631190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圖3-7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602" y="3099593"/>
            <a:ext cx="4021773" cy="333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 descr="圖3-79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2"/>
          <a:stretch/>
        </p:blipFill>
        <p:spPr bwMode="auto">
          <a:xfrm>
            <a:off x="4362015" y="-323402"/>
            <a:ext cx="3983037" cy="360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圖3-8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/>
        </p:blipFill>
        <p:spPr bwMode="auto">
          <a:xfrm>
            <a:off x="1549834" y="3285068"/>
            <a:ext cx="4676699" cy="362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圖3-8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4"/>
          <a:stretch/>
        </p:blipFill>
        <p:spPr bwMode="auto">
          <a:xfrm>
            <a:off x="7217132" y="2974032"/>
            <a:ext cx="4595731" cy="388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Lab#6-0 Test </a:t>
            </a:r>
            <a:r>
              <a:rPr lang="en-US" altLang="zh-TW" dirty="0" smtClean="0"/>
              <a:t>Bench(</a:t>
            </a:r>
            <a:r>
              <a:rPr lang="zh-TW" altLang="en-US" dirty="0" smtClean="0"/>
              <a:t>測試平台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4</a:t>
            </a:r>
            <a:r>
              <a:rPr lang="zh-TW" altLang="en-US" dirty="0" smtClean="0"/>
              <a:t>解多工器模擬驗證</a:t>
            </a:r>
          </a:p>
        </p:txBody>
      </p:sp>
      <p:pic>
        <p:nvPicPr>
          <p:cNvPr id="4" name="Picture 4" descr="圖3-8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9"/>
          <a:stretch/>
        </p:blipFill>
        <p:spPr bwMode="auto">
          <a:xfrm>
            <a:off x="3038476" y="1733552"/>
            <a:ext cx="5351463" cy="265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0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4" descr="圖3-8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6"/>
          <a:stretch/>
        </p:blipFill>
        <p:spPr bwMode="auto">
          <a:xfrm>
            <a:off x="3243264" y="606426"/>
            <a:ext cx="5697537" cy="18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5" descr="圖3-9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5"/>
          <a:stretch/>
        </p:blipFill>
        <p:spPr bwMode="auto">
          <a:xfrm>
            <a:off x="3054351" y="2925764"/>
            <a:ext cx="6075363" cy="298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 descr="表3-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/>
          <a:stretch/>
        </p:blipFill>
        <p:spPr bwMode="auto">
          <a:xfrm>
            <a:off x="2317750" y="1473200"/>
            <a:ext cx="7245350" cy="373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6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 descr="圖3-9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8"/>
          <a:stretch/>
        </p:blipFill>
        <p:spPr bwMode="auto">
          <a:xfrm>
            <a:off x="3614739" y="777876"/>
            <a:ext cx="5310187" cy="47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1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5" descr="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2516189"/>
            <a:ext cx="649605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/>
              <a:t>檢驗模擬結果：觀察輸出結果，檢查結果如下：</a:t>
            </a:r>
          </a:p>
        </p:txBody>
      </p:sp>
    </p:spTree>
    <p:extLst>
      <p:ext uri="{BB962C8B-B14F-4D97-AF65-F5344CB8AC3E}">
        <p14:creationId xmlns:p14="http://schemas.microsoft.com/office/powerpoint/2010/main" val="113251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4" descr="圖3-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1"/>
          <a:stretch/>
        </p:blipFill>
        <p:spPr bwMode="auto">
          <a:xfrm>
            <a:off x="3930651" y="777875"/>
            <a:ext cx="4475163" cy="4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86</Words>
  <Application>Microsoft Office PowerPoint</Application>
  <PresentationFormat>寬螢幕</PresentationFormat>
  <Paragraphs>24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Wingdings</vt:lpstr>
      <vt:lpstr>Office 佈景主題</vt:lpstr>
      <vt:lpstr>Simulation &amp; Verification</vt:lpstr>
      <vt:lpstr>Lab#6-0  Verilog HDL編輯一對四解多工器</vt:lpstr>
      <vt:lpstr>PowerPoint 簡報</vt:lpstr>
      <vt:lpstr>Lab#6-0 Test Bench(測試平台) 1對4解多工器模擬驗證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Lab#6-2 ALU算數邏輯運算單元</vt:lpstr>
      <vt:lpstr>Lab#6-2 Test Bench 算數邏輯運算單元模擬驗證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林明義</dc:creator>
  <cp:lastModifiedBy>Ming-Yi</cp:lastModifiedBy>
  <cp:revision>68</cp:revision>
  <dcterms:created xsi:type="dcterms:W3CDTF">2023-03-13T05:30:48Z</dcterms:created>
  <dcterms:modified xsi:type="dcterms:W3CDTF">2023-03-27T06:52:00Z</dcterms:modified>
</cp:coreProperties>
</file>