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Default Extension="xlsx" ContentType="application/vnd.openxmlformats-officedocument.spreadsheetml.sheet"/>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rawings/drawing1.xml" ContentType="application/vnd.openxmlformats-officedocument.drawingml.chartshapes+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69" r:id="rId4"/>
    <p:sldId id="257" r:id="rId5"/>
    <p:sldId id="267" r:id="rId6"/>
    <p:sldId id="280" r:id="rId7"/>
    <p:sldId id="263" r:id="rId8"/>
    <p:sldId id="264" r:id="rId9"/>
    <p:sldId id="277" r:id="rId10"/>
    <p:sldId id="268" r:id="rId11"/>
    <p:sldId id="266" r:id="rId12"/>
    <p:sldId id="278" r:id="rId13"/>
    <p:sldId id="279" r:id="rId14"/>
    <p:sldId id="281" r:id="rId15"/>
    <p:sldId id="282" r:id="rId16"/>
    <p:sldId id="273" r:id="rId17"/>
    <p:sldId id="274" r:id="rId18"/>
    <p:sldId id="276" r:id="rId19"/>
    <p:sldId id="272"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7F32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56" autoAdjust="0"/>
  </p:normalViewPr>
  <p:slideViewPr>
    <p:cSldViewPr>
      <p:cViewPr varScale="1">
        <p:scale>
          <a:sx n="70" d="100"/>
          <a:sy n="70"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Office_Excel____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lang val="zh-TW"/>
  <c:style val="3"/>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plotArea>
      <c:layout/>
      <c:pieChart>
        <c:varyColors val="1"/>
        <c:ser>
          <c:idx val="0"/>
          <c:order val="0"/>
          <c:tx>
            <c:strRef>
              <c:f>Sheet1!$B$1</c:f>
              <c:strCache>
                <c:ptCount val="1"/>
                <c:pt idx="0">
                  <c:v>資料集數</c:v>
                </c:pt>
              </c:strCache>
            </c:strRef>
          </c:tx>
          <c:dPt>
            <c:idx val="0"/>
            <c:spPr>
              <a:solidFill>
                <a:schemeClr val="accent1">
                  <a:shade val="76000"/>
                </a:schemeClr>
              </a:solidFill>
              <a:ln w="19050">
                <a:solidFill>
                  <a:schemeClr val="lt1"/>
                </a:solidFill>
              </a:ln>
              <a:effectLst/>
            </c:spPr>
          </c:dPt>
          <c:dPt>
            <c:idx val="1"/>
            <c:spPr>
              <a:solidFill>
                <a:schemeClr val="accent1">
                  <a:tint val="77000"/>
                </a:schemeClr>
              </a:solidFill>
              <a:ln w="19050">
                <a:solidFill>
                  <a:schemeClr val="lt1"/>
                </a:solidFill>
              </a:ln>
              <a:effectLst/>
            </c:spPr>
          </c:dPt>
          <c:cat>
            <c:strRef>
              <c:f>Sheet1!$A$2:$A$3</c:f>
              <c:strCache>
                <c:ptCount val="2"/>
                <c:pt idx="0">
                  <c:v>原有資料集數量</c:v>
                </c:pt>
                <c:pt idx="1">
                  <c:v>新增資料集數量</c:v>
                </c:pt>
              </c:strCache>
            </c:strRef>
          </c:cat>
          <c:val>
            <c:numRef>
              <c:f>Sheet1!$B$2:$B$3</c:f>
              <c:numCache>
                <c:formatCode>General</c:formatCode>
                <c:ptCount val="2"/>
                <c:pt idx="0">
                  <c:v>34</c:v>
                </c:pt>
                <c:pt idx="1">
                  <c:v>72</c:v>
                </c:pt>
              </c:numCache>
            </c:numRef>
          </c:val>
          <c:extLst xmlns:c16r2="http://schemas.microsoft.com/office/drawing/2015/06/chart">
            <c:ext xmlns:c16="http://schemas.microsoft.com/office/drawing/2014/chart" uri="{C3380CC4-5D6E-409C-BE32-E72D297353CC}">
              <c16:uniqueId val="{00000000-3F1C-474E-AA96-A17E2DA7C8DE}"/>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zero"/>
  </c:chart>
  <c:spPr>
    <a:noFill/>
    <a:ln>
      <a:noFill/>
    </a:ln>
    <a:effectLst/>
  </c:spPr>
  <c:txPr>
    <a:bodyPr/>
    <a:lstStyle/>
    <a:p>
      <a:pPr>
        <a:defRPr/>
      </a:pPr>
      <a:endParaRPr lang="zh-TW"/>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zh-TW"/>
  <c:style val="11"/>
  <c:chart>
    <c:title>
      <c:layout/>
    </c:title>
    <c:plotArea>
      <c:layout/>
      <c:pieChart>
        <c:varyColors val="1"/>
        <c:ser>
          <c:idx val="0"/>
          <c:order val="0"/>
          <c:tx>
            <c:strRef>
              <c:f>Sheet1!$B$1</c:f>
              <c:strCache>
                <c:ptCount val="1"/>
                <c:pt idx="0">
                  <c:v>資料集數</c:v>
                </c:pt>
              </c:strCache>
            </c:strRef>
          </c:tx>
          <c:cat>
            <c:strRef>
              <c:f>Sheet1!$A$2:$A$3</c:f>
              <c:strCache>
                <c:ptCount val="2"/>
                <c:pt idx="0">
                  <c:v>原有資料集數量</c:v>
                </c:pt>
                <c:pt idx="1">
                  <c:v>新增資料集數量</c:v>
                </c:pt>
              </c:strCache>
            </c:strRef>
          </c:cat>
          <c:val>
            <c:numRef>
              <c:f>Sheet1!$B$2:$B$3</c:f>
              <c:numCache>
                <c:formatCode>General</c:formatCode>
                <c:ptCount val="2"/>
                <c:pt idx="0">
                  <c:v>34</c:v>
                </c:pt>
                <c:pt idx="1">
                  <c:v>72</c:v>
                </c:pt>
              </c:numCache>
            </c:numRef>
          </c:val>
          <c:extLst xmlns:c16r2="http://schemas.microsoft.com/office/drawing/2015/06/chart">
            <c:ext xmlns:c16="http://schemas.microsoft.com/office/drawing/2014/chart" uri="{C3380CC4-5D6E-409C-BE32-E72D297353CC}">
              <c16:uniqueId val="{00000000-6671-4322-BA1A-43DDCADD6510}"/>
            </c:ext>
          </c:extLst>
        </c:ser>
        <c:dLbls/>
        <c:firstSliceAng val="0"/>
      </c:pieChart>
    </c:plotArea>
    <c:legend>
      <c:legendPos val="r"/>
      <c:layout/>
    </c:legend>
    <c:plotVisOnly val="1"/>
    <c:dispBlanksAs val="zero"/>
  </c:chart>
  <c:txPr>
    <a:bodyPr/>
    <a:lstStyle/>
    <a:p>
      <a:pPr>
        <a:defRPr sz="1800"/>
      </a:pPr>
      <a:endParaRPr lang="zh-TW"/>
    </a:p>
  </c:txPr>
  <c:externalData r:id="rId1"/>
  <c:userShapes r:id="rId2"/>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300F7-CA4D-4CD2-AFD4-BE9CD4AF8F3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TW" altLang="en-US"/>
        </a:p>
      </dgm:t>
    </dgm:pt>
    <dgm:pt modelId="{B3C337DD-8197-4EC2-8802-1024418CE782}">
      <dgm:prSet phldrT="[文字]"/>
      <dgm:spPr/>
      <dgm:t>
        <a:bodyPr/>
        <a:lstStyle/>
        <a:p>
          <a:r>
            <a:rPr lang="zh-TW" altLang="en-US" dirty="0" smtClean="0"/>
            <a:t> </a:t>
          </a:r>
          <a:endParaRPr lang="en-US" altLang="zh-TW" dirty="0" smtClean="0"/>
        </a:p>
        <a:p>
          <a:endParaRPr lang="zh-TW" altLang="en-US" dirty="0"/>
        </a:p>
      </dgm:t>
    </dgm:pt>
    <dgm:pt modelId="{3531EA5A-B4C7-4A02-8EE1-0355C00B0D37}" type="parTrans" cxnId="{787EFFF4-CB2E-43CB-A1E4-7D564FA1ED05}">
      <dgm:prSet/>
      <dgm:spPr/>
      <dgm:t>
        <a:bodyPr/>
        <a:lstStyle/>
        <a:p>
          <a:endParaRPr lang="zh-TW" altLang="en-US"/>
        </a:p>
      </dgm:t>
    </dgm:pt>
    <dgm:pt modelId="{DC14F0C4-C435-494C-8254-1C6E77C9987C}" type="sibTrans" cxnId="{787EFFF4-CB2E-43CB-A1E4-7D564FA1ED05}">
      <dgm:prSet/>
      <dgm:spPr/>
      <dgm:t>
        <a:bodyPr/>
        <a:lstStyle/>
        <a:p>
          <a:endParaRPr lang="zh-TW" altLang="en-US"/>
        </a:p>
      </dgm:t>
    </dgm:pt>
    <dgm:pt modelId="{DBF67511-A6EA-4D7A-A11C-F690CA12A84B}">
      <dgm:prSet phldrT="[文字]"/>
      <dgm:spPr/>
      <dgm:t>
        <a:bodyPr/>
        <a:lstStyle/>
        <a:p>
          <a:r>
            <a:rPr lang="zh-TW" altLang="en-US" dirty="0" smtClean="0"/>
            <a:t> </a:t>
          </a:r>
          <a:endParaRPr lang="zh-TW" altLang="en-US" dirty="0"/>
        </a:p>
      </dgm:t>
    </dgm:pt>
    <dgm:pt modelId="{3D7DBBC2-4DE4-429F-93B5-B9CAF35F5F95}" type="parTrans" cxnId="{723150F0-0A46-4D50-BCEC-01ED12BD8B55}">
      <dgm:prSet/>
      <dgm:spPr/>
      <dgm:t>
        <a:bodyPr/>
        <a:lstStyle/>
        <a:p>
          <a:endParaRPr lang="zh-TW" altLang="en-US"/>
        </a:p>
      </dgm:t>
    </dgm:pt>
    <dgm:pt modelId="{F449325A-0537-4198-BBEB-956B2458C123}" type="sibTrans" cxnId="{723150F0-0A46-4D50-BCEC-01ED12BD8B55}">
      <dgm:prSet/>
      <dgm:spPr>
        <a:noFill/>
        <a:ln>
          <a:noFill/>
        </a:ln>
      </dgm:spPr>
      <dgm:t>
        <a:bodyPr/>
        <a:lstStyle/>
        <a:p>
          <a:endParaRPr lang="zh-TW" altLang="en-US"/>
        </a:p>
      </dgm:t>
    </dgm:pt>
    <dgm:pt modelId="{7FEBFD5C-45CA-4240-AF02-04E2ADFB958D}">
      <dgm:prSet phldrT="[文字]"/>
      <dgm:spPr/>
      <dgm:t>
        <a:bodyPr/>
        <a:lstStyle/>
        <a:p>
          <a:r>
            <a:rPr lang="zh-TW" altLang="en-US" dirty="0" smtClean="0"/>
            <a:t> </a:t>
          </a:r>
          <a:endParaRPr lang="zh-TW" altLang="en-US" dirty="0"/>
        </a:p>
      </dgm:t>
    </dgm:pt>
    <dgm:pt modelId="{082ED77A-A746-4D5D-A706-A8BF714814A3}" type="parTrans" cxnId="{9C889C9F-3243-4DDE-B337-2873432E4FA3}">
      <dgm:prSet/>
      <dgm:spPr/>
      <dgm:t>
        <a:bodyPr/>
        <a:lstStyle/>
        <a:p>
          <a:endParaRPr lang="zh-TW" altLang="en-US"/>
        </a:p>
      </dgm:t>
    </dgm:pt>
    <dgm:pt modelId="{7F57BFEE-F111-4C2F-85F0-B366EDA6F650}" type="sibTrans" cxnId="{9C889C9F-3243-4DDE-B337-2873432E4FA3}">
      <dgm:prSet/>
      <dgm:spPr>
        <a:noFill/>
        <a:ln>
          <a:noFill/>
        </a:ln>
      </dgm:spPr>
      <dgm:t>
        <a:bodyPr/>
        <a:lstStyle/>
        <a:p>
          <a:endParaRPr lang="zh-TW" altLang="en-US"/>
        </a:p>
      </dgm:t>
    </dgm:pt>
    <dgm:pt modelId="{6DA3855C-DBB0-4772-836A-62208E2AA58B}">
      <dgm:prSet phldrT="[文字]"/>
      <dgm:spPr/>
      <dgm:t>
        <a:bodyPr/>
        <a:lstStyle/>
        <a:p>
          <a:r>
            <a:rPr lang="zh-TW" altLang="en-US" dirty="0" smtClean="0"/>
            <a:t> </a:t>
          </a:r>
          <a:endParaRPr lang="zh-TW" altLang="en-US" dirty="0"/>
        </a:p>
      </dgm:t>
    </dgm:pt>
    <dgm:pt modelId="{065ED34A-D958-41D1-B19C-B7A77F77B27E}" type="parTrans" cxnId="{C323903D-DB4E-40E9-A4C4-0F3075724820}">
      <dgm:prSet/>
      <dgm:spPr/>
      <dgm:t>
        <a:bodyPr/>
        <a:lstStyle/>
        <a:p>
          <a:endParaRPr lang="zh-TW" altLang="en-US"/>
        </a:p>
      </dgm:t>
    </dgm:pt>
    <dgm:pt modelId="{312F4055-069D-4331-B93D-D913AF6C17EE}" type="sibTrans" cxnId="{C323903D-DB4E-40E9-A4C4-0F3075724820}">
      <dgm:prSet/>
      <dgm:spPr>
        <a:noFill/>
        <a:ln>
          <a:noFill/>
        </a:ln>
      </dgm:spPr>
      <dgm:t>
        <a:bodyPr/>
        <a:lstStyle/>
        <a:p>
          <a:endParaRPr lang="zh-TW" altLang="en-US"/>
        </a:p>
      </dgm:t>
    </dgm:pt>
    <dgm:pt modelId="{95502D23-BA4A-4DA4-A9C6-6B216083CF7C}">
      <dgm:prSet phldrT="[文字]"/>
      <dgm:spPr/>
      <dgm:t>
        <a:bodyPr/>
        <a:lstStyle/>
        <a:p>
          <a:r>
            <a:rPr lang="zh-TW" altLang="en-US" dirty="0" smtClean="0"/>
            <a:t> </a:t>
          </a:r>
          <a:endParaRPr lang="zh-TW" altLang="en-US" dirty="0"/>
        </a:p>
      </dgm:t>
    </dgm:pt>
    <dgm:pt modelId="{62340517-DBED-4811-8737-4E6B955FEE1D}" type="parTrans" cxnId="{C3F6C19B-D682-46A5-81AE-BBA331AEA2BB}">
      <dgm:prSet/>
      <dgm:spPr/>
      <dgm:t>
        <a:bodyPr/>
        <a:lstStyle/>
        <a:p>
          <a:endParaRPr lang="zh-TW" altLang="en-US"/>
        </a:p>
      </dgm:t>
    </dgm:pt>
    <dgm:pt modelId="{FFA0068D-AA34-4FFA-85F1-EA026F3567A4}" type="sibTrans" cxnId="{C3F6C19B-D682-46A5-81AE-BBA331AEA2BB}">
      <dgm:prSet/>
      <dgm:spPr/>
      <dgm:t>
        <a:bodyPr/>
        <a:lstStyle/>
        <a:p>
          <a:endParaRPr lang="zh-TW" altLang="en-US"/>
        </a:p>
      </dgm:t>
    </dgm:pt>
    <dgm:pt modelId="{7D3E0985-1611-4232-8DBF-E737C2D28AAA}" type="pres">
      <dgm:prSet presAssocID="{6C7300F7-CA4D-4CD2-AFD4-BE9CD4AF8F38}" presName="Name0" presStyleCnt="0">
        <dgm:presLayoutVars>
          <dgm:chMax val="7"/>
          <dgm:chPref val="5"/>
        </dgm:presLayoutVars>
      </dgm:prSet>
      <dgm:spPr/>
      <dgm:t>
        <a:bodyPr/>
        <a:lstStyle/>
        <a:p>
          <a:endParaRPr lang="zh-TW" altLang="en-US"/>
        </a:p>
      </dgm:t>
    </dgm:pt>
    <dgm:pt modelId="{F0AE0F85-4297-4F42-96B5-DEB58992111D}" type="pres">
      <dgm:prSet presAssocID="{6C7300F7-CA4D-4CD2-AFD4-BE9CD4AF8F38}" presName="arrowNode" presStyleLbl="node1" presStyleIdx="0" presStyleCnt="1" custAng="20850838" custLinFactNeighborX="7070" custLinFactNeighborY="16612"/>
      <dgm:spPr/>
      <dgm:t>
        <a:bodyPr/>
        <a:lstStyle/>
        <a:p>
          <a:endParaRPr lang="zh-TW" altLang="en-US"/>
        </a:p>
      </dgm:t>
    </dgm:pt>
    <dgm:pt modelId="{8C3E07ED-5CD1-4DE1-B545-B1E4E29396A0}" type="pres">
      <dgm:prSet presAssocID="{B3C337DD-8197-4EC2-8802-1024418CE782}" presName="txNode1" presStyleLbl="revTx" presStyleIdx="0" presStyleCnt="5">
        <dgm:presLayoutVars>
          <dgm:bulletEnabled val="1"/>
        </dgm:presLayoutVars>
      </dgm:prSet>
      <dgm:spPr/>
      <dgm:t>
        <a:bodyPr/>
        <a:lstStyle/>
        <a:p>
          <a:endParaRPr lang="zh-TW" altLang="en-US"/>
        </a:p>
      </dgm:t>
    </dgm:pt>
    <dgm:pt modelId="{38FDCCE8-5A3E-448A-B76F-9507AFA05CBB}" type="pres">
      <dgm:prSet presAssocID="{DBF67511-A6EA-4D7A-A11C-F690CA12A84B}" presName="txNode2" presStyleLbl="revTx" presStyleIdx="1" presStyleCnt="5">
        <dgm:presLayoutVars>
          <dgm:bulletEnabled val="1"/>
        </dgm:presLayoutVars>
      </dgm:prSet>
      <dgm:spPr/>
      <dgm:t>
        <a:bodyPr/>
        <a:lstStyle/>
        <a:p>
          <a:endParaRPr lang="zh-TW" altLang="en-US"/>
        </a:p>
      </dgm:t>
    </dgm:pt>
    <dgm:pt modelId="{F0230FA2-BF89-423E-9AF2-26DF1E6E9AC5}" type="pres">
      <dgm:prSet presAssocID="{F449325A-0537-4198-BBEB-956B2458C123}" presName="dotNode2" presStyleCnt="0"/>
      <dgm:spPr/>
    </dgm:pt>
    <dgm:pt modelId="{5001CAFF-52F4-4073-8F43-BC304AC7647E}" type="pres">
      <dgm:prSet presAssocID="{F449325A-0537-4198-BBEB-956B2458C123}" presName="dotRepeatNode" presStyleLbl="fgShp" presStyleIdx="0" presStyleCnt="3"/>
      <dgm:spPr/>
      <dgm:t>
        <a:bodyPr/>
        <a:lstStyle/>
        <a:p>
          <a:endParaRPr lang="zh-TW" altLang="en-US"/>
        </a:p>
      </dgm:t>
    </dgm:pt>
    <dgm:pt modelId="{49ED66A7-E24F-4D0F-9ECF-87D49FEA32FA}" type="pres">
      <dgm:prSet presAssocID="{7FEBFD5C-45CA-4240-AF02-04E2ADFB958D}" presName="txNode3" presStyleLbl="revTx" presStyleIdx="2" presStyleCnt="5">
        <dgm:presLayoutVars>
          <dgm:bulletEnabled val="1"/>
        </dgm:presLayoutVars>
      </dgm:prSet>
      <dgm:spPr/>
      <dgm:t>
        <a:bodyPr/>
        <a:lstStyle/>
        <a:p>
          <a:endParaRPr lang="zh-TW" altLang="en-US"/>
        </a:p>
      </dgm:t>
    </dgm:pt>
    <dgm:pt modelId="{574E8F78-91A7-45D4-AC31-EAAABD3B97F5}" type="pres">
      <dgm:prSet presAssocID="{7F57BFEE-F111-4C2F-85F0-B366EDA6F650}" presName="dotNode3" presStyleCnt="0"/>
      <dgm:spPr/>
    </dgm:pt>
    <dgm:pt modelId="{70462487-A728-4E1D-BDCD-719187072A38}" type="pres">
      <dgm:prSet presAssocID="{7F57BFEE-F111-4C2F-85F0-B366EDA6F650}" presName="dotRepeatNode" presStyleLbl="fgShp" presStyleIdx="1" presStyleCnt="3"/>
      <dgm:spPr/>
      <dgm:t>
        <a:bodyPr/>
        <a:lstStyle/>
        <a:p>
          <a:endParaRPr lang="zh-TW" altLang="en-US"/>
        </a:p>
      </dgm:t>
    </dgm:pt>
    <dgm:pt modelId="{40A7A4C7-DB1B-4C27-B09F-FEE0F796F45C}" type="pres">
      <dgm:prSet presAssocID="{6DA3855C-DBB0-4772-836A-62208E2AA58B}" presName="txNode4" presStyleLbl="revTx" presStyleIdx="3" presStyleCnt="5">
        <dgm:presLayoutVars>
          <dgm:bulletEnabled val="1"/>
        </dgm:presLayoutVars>
      </dgm:prSet>
      <dgm:spPr/>
      <dgm:t>
        <a:bodyPr/>
        <a:lstStyle/>
        <a:p>
          <a:endParaRPr lang="zh-TW" altLang="en-US"/>
        </a:p>
      </dgm:t>
    </dgm:pt>
    <dgm:pt modelId="{ABED8755-3F6D-4E1E-80DB-F423757CFAB2}" type="pres">
      <dgm:prSet presAssocID="{312F4055-069D-4331-B93D-D913AF6C17EE}" presName="dotNode4" presStyleCnt="0"/>
      <dgm:spPr/>
    </dgm:pt>
    <dgm:pt modelId="{E3BE3C9C-F82F-403A-9F1F-98A0A6E62B01}" type="pres">
      <dgm:prSet presAssocID="{312F4055-069D-4331-B93D-D913AF6C17EE}" presName="dotRepeatNode" presStyleLbl="fgShp" presStyleIdx="2" presStyleCnt="3"/>
      <dgm:spPr/>
      <dgm:t>
        <a:bodyPr/>
        <a:lstStyle/>
        <a:p>
          <a:endParaRPr lang="zh-TW" altLang="en-US"/>
        </a:p>
      </dgm:t>
    </dgm:pt>
    <dgm:pt modelId="{01B54B28-BAA6-406A-9B2F-8278C942EDED}" type="pres">
      <dgm:prSet presAssocID="{95502D23-BA4A-4DA4-A9C6-6B216083CF7C}" presName="txNode5" presStyleLbl="revTx" presStyleIdx="4" presStyleCnt="5">
        <dgm:presLayoutVars>
          <dgm:bulletEnabled val="1"/>
        </dgm:presLayoutVars>
      </dgm:prSet>
      <dgm:spPr/>
      <dgm:t>
        <a:bodyPr/>
        <a:lstStyle/>
        <a:p>
          <a:endParaRPr lang="zh-TW" altLang="en-US"/>
        </a:p>
      </dgm:t>
    </dgm:pt>
  </dgm:ptLst>
  <dgm:cxnLst>
    <dgm:cxn modelId="{787EFFF4-CB2E-43CB-A1E4-7D564FA1ED05}" srcId="{6C7300F7-CA4D-4CD2-AFD4-BE9CD4AF8F38}" destId="{B3C337DD-8197-4EC2-8802-1024418CE782}" srcOrd="0" destOrd="0" parTransId="{3531EA5A-B4C7-4A02-8EE1-0355C00B0D37}" sibTransId="{DC14F0C4-C435-494C-8254-1C6E77C9987C}"/>
    <dgm:cxn modelId="{8D6D45B5-9A2F-4104-9D5B-37ED3529E86C}" type="presOf" srcId="{7FEBFD5C-45CA-4240-AF02-04E2ADFB958D}" destId="{49ED66A7-E24F-4D0F-9ECF-87D49FEA32FA}" srcOrd="0" destOrd="0" presId="urn:microsoft.com/office/officeart/2009/3/layout/DescendingProcess"/>
    <dgm:cxn modelId="{C323903D-DB4E-40E9-A4C4-0F3075724820}" srcId="{6C7300F7-CA4D-4CD2-AFD4-BE9CD4AF8F38}" destId="{6DA3855C-DBB0-4772-836A-62208E2AA58B}" srcOrd="3" destOrd="0" parTransId="{065ED34A-D958-41D1-B19C-B7A77F77B27E}" sibTransId="{312F4055-069D-4331-B93D-D913AF6C17EE}"/>
    <dgm:cxn modelId="{C3F6C19B-D682-46A5-81AE-BBA331AEA2BB}" srcId="{6C7300F7-CA4D-4CD2-AFD4-BE9CD4AF8F38}" destId="{95502D23-BA4A-4DA4-A9C6-6B216083CF7C}" srcOrd="4" destOrd="0" parTransId="{62340517-DBED-4811-8737-4E6B955FEE1D}" sibTransId="{FFA0068D-AA34-4FFA-85F1-EA026F3567A4}"/>
    <dgm:cxn modelId="{8E4444FC-16FD-448E-9858-E94670E2F91D}" type="presOf" srcId="{DBF67511-A6EA-4D7A-A11C-F690CA12A84B}" destId="{38FDCCE8-5A3E-448A-B76F-9507AFA05CBB}" srcOrd="0" destOrd="0" presId="urn:microsoft.com/office/officeart/2009/3/layout/DescendingProcess"/>
    <dgm:cxn modelId="{179643B1-5690-4E5B-8A6D-5DC9B46D88AC}" type="presOf" srcId="{B3C337DD-8197-4EC2-8802-1024418CE782}" destId="{8C3E07ED-5CD1-4DE1-B545-B1E4E29396A0}" srcOrd="0" destOrd="0" presId="urn:microsoft.com/office/officeart/2009/3/layout/DescendingProcess"/>
    <dgm:cxn modelId="{F2CE3CF9-8B6E-4610-AD54-5DBFF7A9D04D}" type="presOf" srcId="{F449325A-0537-4198-BBEB-956B2458C123}" destId="{5001CAFF-52F4-4073-8F43-BC304AC7647E}" srcOrd="0" destOrd="0" presId="urn:microsoft.com/office/officeart/2009/3/layout/DescendingProcess"/>
    <dgm:cxn modelId="{9C889C9F-3243-4DDE-B337-2873432E4FA3}" srcId="{6C7300F7-CA4D-4CD2-AFD4-BE9CD4AF8F38}" destId="{7FEBFD5C-45CA-4240-AF02-04E2ADFB958D}" srcOrd="2" destOrd="0" parTransId="{082ED77A-A746-4D5D-A706-A8BF714814A3}" sibTransId="{7F57BFEE-F111-4C2F-85F0-B366EDA6F650}"/>
    <dgm:cxn modelId="{68863E01-A2F0-432E-809E-AD261D8C7ABE}" type="presOf" srcId="{7F57BFEE-F111-4C2F-85F0-B366EDA6F650}" destId="{70462487-A728-4E1D-BDCD-719187072A38}" srcOrd="0" destOrd="0" presId="urn:microsoft.com/office/officeart/2009/3/layout/DescendingProcess"/>
    <dgm:cxn modelId="{723150F0-0A46-4D50-BCEC-01ED12BD8B55}" srcId="{6C7300F7-CA4D-4CD2-AFD4-BE9CD4AF8F38}" destId="{DBF67511-A6EA-4D7A-A11C-F690CA12A84B}" srcOrd="1" destOrd="0" parTransId="{3D7DBBC2-4DE4-429F-93B5-B9CAF35F5F95}" sibTransId="{F449325A-0537-4198-BBEB-956B2458C123}"/>
    <dgm:cxn modelId="{AB3CAF86-7A1A-4301-9B6A-8DB039ED0868}" type="presOf" srcId="{312F4055-069D-4331-B93D-D913AF6C17EE}" destId="{E3BE3C9C-F82F-403A-9F1F-98A0A6E62B01}" srcOrd="0" destOrd="0" presId="urn:microsoft.com/office/officeart/2009/3/layout/DescendingProcess"/>
    <dgm:cxn modelId="{C3EE4348-B0DD-4E06-86A6-AF878C60F2CC}" type="presOf" srcId="{6DA3855C-DBB0-4772-836A-62208E2AA58B}" destId="{40A7A4C7-DB1B-4C27-B09F-FEE0F796F45C}" srcOrd="0" destOrd="0" presId="urn:microsoft.com/office/officeart/2009/3/layout/DescendingProcess"/>
    <dgm:cxn modelId="{88CF7FE0-C055-4BFB-B868-9A2E58A88111}" type="presOf" srcId="{6C7300F7-CA4D-4CD2-AFD4-BE9CD4AF8F38}" destId="{7D3E0985-1611-4232-8DBF-E737C2D28AAA}" srcOrd="0" destOrd="0" presId="urn:microsoft.com/office/officeart/2009/3/layout/DescendingProcess"/>
    <dgm:cxn modelId="{B7151A0C-21E0-4AFB-8849-7CC093A5B3FF}" type="presOf" srcId="{95502D23-BA4A-4DA4-A9C6-6B216083CF7C}" destId="{01B54B28-BAA6-406A-9B2F-8278C942EDED}" srcOrd="0" destOrd="0" presId="urn:microsoft.com/office/officeart/2009/3/layout/DescendingProcess"/>
    <dgm:cxn modelId="{2CE2E820-EFDD-4740-B16E-3D0ADF9D7C1F}" type="presParOf" srcId="{7D3E0985-1611-4232-8DBF-E737C2D28AAA}" destId="{F0AE0F85-4297-4F42-96B5-DEB58992111D}" srcOrd="0" destOrd="0" presId="urn:microsoft.com/office/officeart/2009/3/layout/DescendingProcess"/>
    <dgm:cxn modelId="{BDB1B3B8-ED6B-435A-99F2-BC2563F05542}" type="presParOf" srcId="{7D3E0985-1611-4232-8DBF-E737C2D28AAA}" destId="{8C3E07ED-5CD1-4DE1-B545-B1E4E29396A0}" srcOrd="1" destOrd="0" presId="urn:microsoft.com/office/officeart/2009/3/layout/DescendingProcess"/>
    <dgm:cxn modelId="{B9203A2F-9B42-4A9E-8E86-610527A87CAC}" type="presParOf" srcId="{7D3E0985-1611-4232-8DBF-E737C2D28AAA}" destId="{38FDCCE8-5A3E-448A-B76F-9507AFA05CBB}" srcOrd="2" destOrd="0" presId="urn:microsoft.com/office/officeart/2009/3/layout/DescendingProcess"/>
    <dgm:cxn modelId="{D1771EEC-D204-4C31-A055-60DFF823D26C}" type="presParOf" srcId="{7D3E0985-1611-4232-8DBF-E737C2D28AAA}" destId="{F0230FA2-BF89-423E-9AF2-26DF1E6E9AC5}" srcOrd="3" destOrd="0" presId="urn:microsoft.com/office/officeart/2009/3/layout/DescendingProcess"/>
    <dgm:cxn modelId="{19BD64E2-A177-4593-A1D3-AAF2B0AD001B}" type="presParOf" srcId="{F0230FA2-BF89-423E-9AF2-26DF1E6E9AC5}" destId="{5001CAFF-52F4-4073-8F43-BC304AC7647E}" srcOrd="0" destOrd="0" presId="urn:microsoft.com/office/officeart/2009/3/layout/DescendingProcess"/>
    <dgm:cxn modelId="{2F92957E-B243-4378-B04C-CA34D82A3A82}" type="presParOf" srcId="{7D3E0985-1611-4232-8DBF-E737C2D28AAA}" destId="{49ED66A7-E24F-4D0F-9ECF-87D49FEA32FA}" srcOrd="4" destOrd="0" presId="urn:microsoft.com/office/officeart/2009/3/layout/DescendingProcess"/>
    <dgm:cxn modelId="{650BEE6C-00D6-4805-8F19-3914040ACA87}" type="presParOf" srcId="{7D3E0985-1611-4232-8DBF-E737C2D28AAA}" destId="{574E8F78-91A7-45D4-AC31-EAAABD3B97F5}" srcOrd="5" destOrd="0" presId="urn:microsoft.com/office/officeart/2009/3/layout/DescendingProcess"/>
    <dgm:cxn modelId="{FB949C44-B0F7-4A41-A38C-FC543B42930F}" type="presParOf" srcId="{574E8F78-91A7-45D4-AC31-EAAABD3B97F5}" destId="{70462487-A728-4E1D-BDCD-719187072A38}" srcOrd="0" destOrd="0" presId="urn:microsoft.com/office/officeart/2009/3/layout/DescendingProcess"/>
    <dgm:cxn modelId="{B4D2FC32-D41C-4CF0-9A8C-FAEDD6F929EE}" type="presParOf" srcId="{7D3E0985-1611-4232-8DBF-E737C2D28AAA}" destId="{40A7A4C7-DB1B-4C27-B09F-FEE0F796F45C}" srcOrd="6" destOrd="0" presId="urn:microsoft.com/office/officeart/2009/3/layout/DescendingProcess"/>
    <dgm:cxn modelId="{E3C73821-1664-478A-9CA4-64CB817AC5D6}" type="presParOf" srcId="{7D3E0985-1611-4232-8DBF-E737C2D28AAA}" destId="{ABED8755-3F6D-4E1E-80DB-F423757CFAB2}" srcOrd="7" destOrd="0" presId="urn:microsoft.com/office/officeart/2009/3/layout/DescendingProcess"/>
    <dgm:cxn modelId="{49B72185-3DD7-4FBA-812F-F1BD8BC60E69}" type="presParOf" srcId="{ABED8755-3F6D-4E1E-80DB-F423757CFAB2}" destId="{E3BE3C9C-F82F-403A-9F1F-98A0A6E62B01}" srcOrd="0" destOrd="0" presId="urn:microsoft.com/office/officeart/2009/3/layout/DescendingProcess"/>
    <dgm:cxn modelId="{A368A7BA-4A5A-47F4-8C33-4C9FA733ADEE}" type="presParOf" srcId="{7D3E0985-1611-4232-8DBF-E737C2D28AAA}" destId="{01B54B28-BAA6-406A-9B2F-8278C942EDED}" srcOrd="8" destOrd="0" presId="urn:microsoft.com/office/officeart/2009/3/layout/DescendingProcess"/>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D2FF7-CFDD-493C-B06E-F23C835D67A4}"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TW" altLang="en-US"/>
        </a:p>
      </dgm:t>
    </dgm:pt>
    <dgm:pt modelId="{0090E39C-842F-4E01-9FA1-AD132B17888E}">
      <dgm:prSet phldrT="[文字]" custT="1"/>
      <dgm:spPr/>
      <dgm:t>
        <a:bodyPr/>
        <a:lstStyle/>
        <a:p>
          <a:endParaRPr lang="zh-TW" altLang="en-US" sz="1800" dirty="0"/>
        </a:p>
      </dgm:t>
    </dgm:pt>
    <dgm:pt modelId="{E380CBBD-8BCB-4381-929B-D9B5458618F6}" type="sibTrans" cxnId="{073503D0-4A7F-4865-8F59-5757D41A9F26}">
      <dgm:prSet/>
      <dgm:spPr/>
      <dgm:t>
        <a:bodyPr/>
        <a:lstStyle/>
        <a:p>
          <a:endParaRPr lang="zh-TW" altLang="en-US"/>
        </a:p>
      </dgm:t>
    </dgm:pt>
    <dgm:pt modelId="{3D76099C-1FB3-44F9-9203-ACC6AED05B52}" type="parTrans" cxnId="{073503D0-4A7F-4865-8F59-5757D41A9F26}">
      <dgm:prSet/>
      <dgm:spPr/>
      <dgm:t>
        <a:bodyPr/>
        <a:lstStyle/>
        <a:p>
          <a:endParaRPr lang="zh-TW" altLang="en-US"/>
        </a:p>
      </dgm:t>
    </dgm:pt>
    <dgm:pt modelId="{0AECA9B6-0648-4191-9C2D-95493EC50765}" type="pres">
      <dgm:prSet presAssocID="{CB7D2FF7-CFDD-493C-B06E-F23C835D67A4}" presName="Name0" presStyleCnt="0">
        <dgm:presLayoutVars>
          <dgm:chMax val="7"/>
          <dgm:chPref val="5"/>
        </dgm:presLayoutVars>
      </dgm:prSet>
      <dgm:spPr/>
      <dgm:t>
        <a:bodyPr/>
        <a:lstStyle/>
        <a:p>
          <a:endParaRPr lang="zh-TW" altLang="en-US"/>
        </a:p>
      </dgm:t>
    </dgm:pt>
    <dgm:pt modelId="{C9B18C3B-7E45-4EF5-80DB-BA5C247BEAA2}" type="pres">
      <dgm:prSet presAssocID="{CB7D2FF7-CFDD-493C-B06E-F23C835D67A4}" presName="arrowNode" presStyleLbl="node1" presStyleIdx="0" presStyleCnt="1" custAng="7234595" custLinFactNeighborX="-31828" custLinFactNeighborY="6074"/>
      <dgm:spPr/>
    </dgm:pt>
    <dgm:pt modelId="{C7101882-0F65-4F52-B894-84B8D5782FD2}" type="pres">
      <dgm:prSet presAssocID="{0090E39C-842F-4E01-9FA1-AD132B17888E}" presName="txNode1" presStyleLbl="revTx" presStyleIdx="0" presStyleCnt="1" custScaleX="338116" custLinFactY="245153" custLinFactNeighborX="1282" custLinFactNeighborY="300000">
        <dgm:presLayoutVars>
          <dgm:bulletEnabled val="1"/>
        </dgm:presLayoutVars>
      </dgm:prSet>
      <dgm:spPr/>
      <dgm:t>
        <a:bodyPr/>
        <a:lstStyle/>
        <a:p>
          <a:endParaRPr lang="zh-TW" altLang="en-US"/>
        </a:p>
      </dgm:t>
    </dgm:pt>
  </dgm:ptLst>
  <dgm:cxnLst>
    <dgm:cxn modelId="{DFDD6B33-7189-432E-BDF2-1A670722BFF0}" type="presOf" srcId="{0090E39C-842F-4E01-9FA1-AD132B17888E}" destId="{C7101882-0F65-4F52-B894-84B8D5782FD2}" srcOrd="0" destOrd="0" presId="urn:microsoft.com/office/officeart/2009/3/layout/DescendingProcess"/>
    <dgm:cxn modelId="{073503D0-4A7F-4865-8F59-5757D41A9F26}" srcId="{CB7D2FF7-CFDD-493C-B06E-F23C835D67A4}" destId="{0090E39C-842F-4E01-9FA1-AD132B17888E}" srcOrd="0" destOrd="0" parTransId="{3D76099C-1FB3-44F9-9203-ACC6AED05B52}" sibTransId="{E380CBBD-8BCB-4381-929B-D9B5458618F6}"/>
    <dgm:cxn modelId="{4FE48F35-8F0E-4CA4-B765-E471F98FD9F4}" type="presOf" srcId="{CB7D2FF7-CFDD-493C-B06E-F23C835D67A4}" destId="{0AECA9B6-0648-4191-9C2D-95493EC50765}" srcOrd="0" destOrd="0" presId="urn:microsoft.com/office/officeart/2009/3/layout/DescendingProcess"/>
    <dgm:cxn modelId="{C2E60B5E-874A-4EF2-8D58-EE5B58DE6822}" type="presParOf" srcId="{0AECA9B6-0648-4191-9C2D-95493EC50765}" destId="{C9B18C3B-7E45-4EF5-80DB-BA5C247BEAA2}" srcOrd="0" destOrd="0" presId="urn:microsoft.com/office/officeart/2009/3/layout/DescendingProcess"/>
    <dgm:cxn modelId="{736C2191-C9DD-45D2-A428-9DF5AD0B4928}" type="presParOf" srcId="{0AECA9B6-0648-4191-9C2D-95493EC50765}" destId="{C7101882-0F65-4F52-B894-84B8D5782FD2}" srcOrd="1" destOrd="0" presId="urn:microsoft.com/office/officeart/2009/3/layout/DescendingProcess"/>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7300F7-CA4D-4CD2-AFD4-BE9CD4AF8F3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TW" altLang="en-US"/>
        </a:p>
      </dgm:t>
    </dgm:pt>
    <dgm:pt modelId="{B3C337DD-8197-4EC2-8802-1024418CE782}">
      <dgm:prSet phldrT="[文字]"/>
      <dgm:spPr/>
      <dgm:t>
        <a:bodyPr/>
        <a:lstStyle/>
        <a:p>
          <a:r>
            <a:rPr lang="zh-TW" altLang="en-US" dirty="0" smtClean="0"/>
            <a:t> </a:t>
          </a:r>
          <a:endParaRPr lang="en-US" altLang="zh-TW" dirty="0" smtClean="0"/>
        </a:p>
        <a:p>
          <a:endParaRPr lang="zh-TW" altLang="en-US" dirty="0"/>
        </a:p>
      </dgm:t>
    </dgm:pt>
    <dgm:pt modelId="{3531EA5A-B4C7-4A02-8EE1-0355C00B0D37}" type="parTrans" cxnId="{787EFFF4-CB2E-43CB-A1E4-7D564FA1ED05}">
      <dgm:prSet/>
      <dgm:spPr/>
      <dgm:t>
        <a:bodyPr/>
        <a:lstStyle/>
        <a:p>
          <a:endParaRPr lang="zh-TW" altLang="en-US"/>
        </a:p>
      </dgm:t>
    </dgm:pt>
    <dgm:pt modelId="{DC14F0C4-C435-494C-8254-1C6E77C9987C}" type="sibTrans" cxnId="{787EFFF4-CB2E-43CB-A1E4-7D564FA1ED05}">
      <dgm:prSet/>
      <dgm:spPr/>
      <dgm:t>
        <a:bodyPr/>
        <a:lstStyle/>
        <a:p>
          <a:endParaRPr lang="zh-TW" altLang="en-US"/>
        </a:p>
      </dgm:t>
    </dgm:pt>
    <dgm:pt modelId="{DBF67511-A6EA-4D7A-A11C-F690CA12A84B}">
      <dgm:prSet phldrT="[文字]"/>
      <dgm:spPr/>
      <dgm:t>
        <a:bodyPr/>
        <a:lstStyle/>
        <a:p>
          <a:r>
            <a:rPr lang="zh-TW" altLang="en-US" dirty="0" smtClean="0"/>
            <a:t> </a:t>
          </a:r>
          <a:endParaRPr lang="zh-TW" altLang="en-US" dirty="0"/>
        </a:p>
      </dgm:t>
    </dgm:pt>
    <dgm:pt modelId="{3D7DBBC2-4DE4-429F-93B5-B9CAF35F5F95}" type="parTrans" cxnId="{723150F0-0A46-4D50-BCEC-01ED12BD8B55}">
      <dgm:prSet/>
      <dgm:spPr/>
      <dgm:t>
        <a:bodyPr/>
        <a:lstStyle/>
        <a:p>
          <a:endParaRPr lang="zh-TW" altLang="en-US"/>
        </a:p>
      </dgm:t>
    </dgm:pt>
    <dgm:pt modelId="{F449325A-0537-4198-BBEB-956B2458C123}" type="sibTrans" cxnId="{723150F0-0A46-4D50-BCEC-01ED12BD8B55}">
      <dgm:prSet/>
      <dgm:spPr>
        <a:noFill/>
        <a:ln>
          <a:noFill/>
        </a:ln>
      </dgm:spPr>
      <dgm:t>
        <a:bodyPr/>
        <a:lstStyle/>
        <a:p>
          <a:endParaRPr lang="zh-TW" altLang="en-US"/>
        </a:p>
      </dgm:t>
    </dgm:pt>
    <dgm:pt modelId="{7FEBFD5C-45CA-4240-AF02-04E2ADFB958D}">
      <dgm:prSet phldrT="[文字]"/>
      <dgm:spPr/>
      <dgm:t>
        <a:bodyPr/>
        <a:lstStyle/>
        <a:p>
          <a:r>
            <a:rPr lang="zh-TW" altLang="en-US" dirty="0" smtClean="0"/>
            <a:t> </a:t>
          </a:r>
          <a:endParaRPr lang="zh-TW" altLang="en-US" dirty="0"/>
        </a:p>
      </dgm:t>
    </dgm:pt>
    <dgm:pt modelId="{082ED77A-A746-4D5D-A706-A8BF714814A3}" type="parTrans" cxnId="{9C889C9F-3243-4DDE-B337-2873432E4FA3}">
      <dgm:prSet/>
      <dgm:spPr/>
      <dgm:t>
        <a:bodyPr/>
        <a:lstStyle/>
        <a:p>
          <a:endParaRPr lang="zh-TW" altLang="en-US"/>
        </a:p>
      </dgm:t>
    </dgm:pt>
    <dgm:pt modelId="{7F57BFEE-F111-4C2F-85F0-B366EDA6F650}" type="sibTrans" cxnId="{9C889C9F-3243-4DDE-B337-2873432E4FA3}">
      <dgm:prSet/>
      <dgm:spPr>
        <a:noFill/>
        <a:ln>
          <a:noFill/>
        </a:ln>
      </dgm:spPr>
      <dgm:t>
        <a:bodyPr/>
        <a:lstStyle/>
        <a:p>
          <a:endParaRPr lang="zh-TW" altLang="en-US"/>
        </a:p>
      </dgm:t>
    </dgm:pt>
    <dgm:pt modelId="{6DA3855C-DBB0-4772-836A-62208E2AA58B}">
      <dgm:prSet phldrT="[文字]"/>
      <dgm:spPr/>
      <dgm:t>
        <a:bodyPr/>
        <a:lstStyle/>
        <a:p>
          <a:r>
            <a:rPr lang="zh-TW" altLang="en-US" dirty="0" smtClean="0"/>
            <a:t> </a:t>
          </a:r>
          <a:endParaRPr lang="zh-TW" altLang="en-US" dirty="0"/>
        </a:p>
      </dgm:t>
    </dgm:pt>
    <dgm:pt modelId="{065ED34A-D958-41D1-B19C-B7A77F77B27E}" type="parTrans" cxnId="{C323903D-DB4E-40E9-A4C4-0F3075724820}">
      <dgm:prSet/>
      <dgm:spPr/>
      <dgm:t>
        <a:bodyPr/>
        <a:lstStyle/>
        <a:p>
          <a:endParaRPr lang="zh-TW" altLang="en-US"/>
        </a:p>
      </dgm:t>
    </dgm:pt>
    <dgm:pt modelId="{312F4055-069D-4331-B93D-D913AF6C17EE}" type="sibTrans" cxnId="{C323903D-DB4E-40E9-A4C4-0F3075724820}">
      <dgm:prSet/>
      <dgm:spPr>
        <a:noFill/>
        <a:ln>
          <a:noFill/>
        </a:ln>
      </dgm:spPr>
      <dgm:t>
        <a:bodyPr/>
        <a:lstStyle/>
        <a:p>
          <a:endParaRPr lang="zh-TW" altLang="en-US"/>
        </a:p>
      </dgm:t>
    </dgm:pt>
    <dgm:pt modelId="{95502D23-BA4A-4DA4-A9C6-6B216083CF7C}">
      <dgm:prSet phldrT="[文字]"/>
      <dgm:spPr/>
      <dgm:t>
        <a:bodyPr/>
        <a:lstStyle/>
        <a:p>
          <a:r>
            <a:rPr lang="zh-TW" altLang="en-US" dirty="0" smtClean="0"/>
            <a:t> </a:t>
          </a:r>
          <a:endParaRPr lang="zh-TW" altLang="en-US" dirty="0"/>
        </a:p>
      </dgm:t>
    </dgm:pt>
    <dgm:pt modelId="{62340517-DBED-4811-8737-4E6B955FEE1D}" type="parTrans" cxnId="{C3F6C19B-D682-46A5-81AE-BBA331AEA2BB}">
      <dgm:prSet/>
      <dgm:spPr/>
      <dgm:t>
        <a:bodyPr/>
        <a:lstStyle/>
        <a:p>
          <a:endParaRPr lang="zh-TW" altLang="en-US"/>
        </a:p>
      </dgm:t>
    </dgm:pt>
    <dgm:pt modelId="{FFA0068D-AA34-4FFA-85F1-EA026F3567A4}" type="sibTrans" cxnId="{C3F6C19B-D682-46A5-81AE-BBA331AEA2BB}">
      <dgm:prSet/>
      <dgm:spPr/>
      <dgm:t>
        <a:bodyPr/>
        <a:lstStyle/>
        <a:p>
          <a:endParaRPr lang="zh-TW" altLang="en-US"/>
        </a:p>
      </dgm:t>
    </dgm:pt>
    <dgm:pt modelId="{7D3E0985-1611-4232-8DBF-E737C2D28AAA}" type="pres">
      <dgm:prSet presAssocID="{6C7300F7-CA4D-4CD2-AFD4-BE9CD4AF8F38}" presName="Name0" presStyleCnt="0">
        <dgm:presLayoutVars>
          <dgm:chMax val="7"/>
          <dgm:chPref val="5"/>
        </dgm:presLayoutVars>
      </dgm:prSet>
      <dgm:spPr/>
      <dgm:t>
        <a:bodyPr/>
        <a:lstStyle/>
        <a:p>
          <a:endParaRPr lang="zh-TW" altLang="en-US"/>
        </a:p>
      </dgm:t>
    </dgm:pt>
    <dgm:pt modelId="{F0AE0F85-4297-4F42-96B5-DEB58992111D}" type="pres">
      <dgm:prSet presAssocID="{6C7300F7-CA4D-4CD2-AFD4-BE9CD4AF8F38}" presName="arrowNode" presStyleLbl="node1" presStyleIdx="0" presStyleCnt="1" custAng="20850838" custScaleX="120732" custLinFactNeighborX="7070" custLinFactNeighborY="16612"/>
      <dgm:spPr/>
      <dgm:t>
        <a:bodyPr/>
        <a:lstStyle/>
        <a:p>
          <a:endParaRPr lang="zh-TW" altLang="en-US"/>
        </a:p>
      </dgm:t>
    </dgm:pt>
    <dgm:pt modelId="{8C3E07ED-5CD1-4DE1-B545-B1E4E29396A0}" type="pres">
      <dgm:prSet presAssocID="{B3C337DD-8197-4EC2-8802-1024418CE782}" presName="txNode1" presStyleLbl="revTx" presStyleIdx="0" presStyleCnt="5">
        <dgm:presLayoutVars>
          <dgm:bulletEnabled val="1"/>
        </dgm:presLayoutVars>
      </dgm:prSet>
      <dgm:spPr/>
      <dgm:t>
        <a:bodyPr/>
        <a:lstStyle/>
        <a:p>
          <a:endParaRPr lang="zh-TW" altLang="en-US"/>
        </a:p>
      </dgm:t>
    </dgm:pt>
    <dgm:pt modelId="{38FDCCE8-5A3E-448A-B76F-9507AFA05CBB}" type="pres">
      <dgm:prSet presAssocID="{DBF67511-A6EA-4D7A-A11C-F690CA12A84B}" presName="txNode2" presStyleLbl="revTx" presStyleIdx="1" presStyleCnt="5">
        <dgm:presLayoutVars>
          <dgm:bulletEnabled val="1"/>
        </dgm:presLayoutVars>
      </dgm:prSet>
      <dgm:spPr/>
      <dgm:t>
        <a:bodyPr/>
        <a:lstStyle/>
        <a:p>
          <a:endParaRPr lang="zh-TW" altLang="en-US"/>
        </a:p>
      </dgm:t>
    </dgm:pt>
    <dgm:pt modelId="{F0230FA2-BF89-423E-9AF2-26DF1E6E9AC5}" type="pres">
      <dgm:prSet presAssocID="{F449325A-0537-4198-BBEB-956B2458C123}" presName="dotNode2" presStyleCnt="0"/>
      <dgm:spPr/>
    </dgm:pt>
    <dgm:pt modelId="{5001CAFF-52F4-4073-8F43-BC304AC7647E}" type="pres">
      <dgm:prSet presAssocID="{F449325A-0537-4198-BBEB-956B2458C123}" presName="dotRepeatNode" presStyleLbl="fgShp" presStyleIdx="0" presStyleCnt="3"/>
      <dgm:spPr/>
      <dgm:t>
        <a:bodyPr/>
        <a:lstStyle/>
        <a:p>
          <a:endParaRPr lang="zh-TW" altLang="en-US"/>
        </a:p>
      </dgm:t>
    </dgm:pt>
    <dgm:pt modelId="{49ED66A7-E24F-4D0F-9ECF-87D49FEA32FA}" type="pres">
      <dgm:prSet presAssocID="{7FEBFD5C-45CA-4240-AF02-04E2ADFB958D}" presName="txNode3" presStyleLbl="revTx" presStyleIdx="2" presStyleCnt="5">
        <dgm:presLayoutVars>
          <dgm:bulletEnabled val="1"/>
        </dgm:presLayoutVars>
      </dgm:prSet>
      <dgm:spPr/>
      <dgm:t>
        <a:bodyPr/>
        <a:lstStyle/>
        <a:p>
          <a:endParaRPr lang="zh-TW" altLang="en-US"/>
        </a:p>
      </dgm:t>
    </dgm:pt>
    <dgm:pt modelId="{574E8F78-91A7-45D4-AC31-EAAABD3B97F5}" type="pres">
      <dgm:prSet presAssocID="{7F57BFEE-F111-4C2F-85F0-B366EDA6F650}" presName="dotNode3" presStyleCnt="0"/>
      <dgm:spPr/>
    </dgm:pt>
    <dgm:pt modelId="{70462487-A728-4E1D-BDCD-719187072A38}" type="pres">
      <dgm:prSet presAssocID="{7F57BFEE-F111-4C2F-85F0-B366EDA6F650}" presName="dotRepeatNode" presStyleLbl="fgShp" presStyleIdx="1" presStyleCnt="3"/>
      <dgm:spPr/>
      <dgm:t>
        <a:bodyPr/>
        <a:lstStyle/>
        <a:p>
          <a:endParaRPr lang="zh-TW" altLang="en-US"/>
        </a:p>
      </dgm:t>
    </dgm:pt>
    <dgm:pt modelId="{40A7A4C7-DB1B-4C27-B09F-FEE0F796F45C}" type="pres">
      <dgm:prSet presAssocID="{6DA3855C-DBB0-4772-836A-62208E2AA58B}" presName="txNode4" presStyleLbl="revTx" presStyleIdx="3" presStyleCnt="5">
        <dgm:presLayoutVars>
          <dgm:bulletEnabled val="1"/>
        </dgm:presLayoutVars>
      </dgm:prSet>
      <dgm:spPr/>
      <dgm:t>
        <a:bodyPr/>
        <a:lstStyle/>
        <a:p>
          <a:endParaRPr lang="zh-TW" altLang="en-US"/>
        </a:p>
      </dgm:t>
    </dgm:pt>
    <dgm:pt modelId="{ABED8755-3F6D-4E1E-80DB-F423757CFAB2}" type="pres">
      <dgm:prSet presAssocID="{312F4055-069D-4331-B93D-D913AF6C17EE}" presName="dotNode4" presStyleCnt="0"/>
      <dgm:spPr/>
    </dgm:pt>
    <dgm:pt modelId="{E3BE3C9C-F82F-403A-9F1F-98A0A6E62B01}" type="pres">
      <dgm:prSet presAssocID="{312F4055-069D-4331-B93D-D913AF6C17EE}" presName="dotRepeatNode" presStyleLbl="fgShp" presStyleIdx="2" presStyleCnt="3"/>
      <dgm:spPr/>
      <dgm:t>
        <a:bodyPr/>
        <a:lstStyle/>
        <a:p>
          <a:endParaRPr lang="zh-TW" altLang="en-US"/>
        </a:p>
      </dgm:t>
    </dgm:pt>
    <dgm:pt modelId="{01B54B28-BAA6-406A-9B2F-8278C942EDED}" type="pres">
      <dgm:prSet presAssocID="{95502D23-BA4A-4DA4-A9C6-6B216083CF7C}" presName="txNode5" presStyleLbl="revTx" presStyleIdx="4" presStyleCnt="5">
        <dgm:presLayoutVars>
          <dgm:bulletEnabled val="1"/>
        </dgm:presLayoutVars>
      </dgm:prSet>
      <dgm:spPr/>
      <dgm:t>
        <a:bodyPr/>
        <a:lstStyle/>
        <a:p>
          <a:endParaRPr lang="zh-TW" altLang="en-US"/>
        </a:p>
      </dgm:t>
    </dgm:pt>
  </dgm:ptLst>
  <dgm:cxnLst>
    <dgm:cxn modelId="{787EFFF4-CB2E-43CB-A1E4-7D564FA1ED05}" srcId="{6C7300F7-CA4D-4CD2-AFD4-BE9CD4AF8F38}" destId="{B3C337DD-8197-4EC2-8802-1024418CE782}" srcOrd="0" destOrd="0" parTransId="{3531EA5A-B4C7-4A02-8EE1-0355C00B0D37}" sibTransId="{DC14F0C4-C435-494C-8254-1C6E77C9987C}"/>
    <dgm:cxn modelId="{8D6D45B5-9A2F-4104-9D5B-37ED3529E86C}" type="presOf" srcId="{7FEBFD5C-45CA-4240-AF02-04E2ADFB958D}" destId="{49ED66A7-E24F-4D0F-9ECF-87D49FEA32FA}" srcOrd="0" destOrd="0" presId="urn:microsoft.com/office/officeart/2009/3/layout/DescendingProcess"/>
    <dgm:cxn modelId="{C323903D-DB4E-40E9-A4C4-0F3075724820}" srcId="{6C7300F7-CA4D-4CD2-AFD4-BE9CD4AF8F38}" destId="{6DA3855C-DBB0-4772-836A-62208E2AA58B}" srcOrd="3" destOrd="0" parTransId="{065ED34A-D958-41D1-B19C-B7A77F77B27E}" sibTransId="{312F4055-069D-4331-B93D-D913AF6C17EE}"/>
    <dgm:cxn modelId="{C3F6C19B-D682-46A5-81AE-BBA331AEA2BB}" srcId="{6C7300F7-CA4D-4CD2-AFD4-BE9CD4AF8F38}" destId="{95502D23-BA4A-4DA4-A9C6-6B216083CF7C}" srcOrd="4" destOrd="0" parTransId="{62340517-DBED-4811-8737-4E6B955FEE1D}" sibTransId="{FFA0068D-AA34-4FFA-85F1-EA026F3567A4}"/>
    <dgm:cxn modelId="{8E4444FC-16FD-448E-9858-E94670E2F91D}" type="presOf" srcId="{DBF67511-A6EA-4D7A-A11C-F690CA12A84B}" destId="{38FDCCE8-5A3E-448A-B76F-9507AFA05CBB}" srcOrd="0" destOrd="0" presId="urn:microsoft.com/office/officeart/2009/3/layout/DescendingProcess"/>
    <dgm:cxn modelId="{179643B1-5690-4E5B-8A6D-5DC9B46D88AC}" type="presOf" srcId="{B3C337DD-8197-4EC2-8802-1024418CE782}" destId="{8C3E07ED-5CD1-4DE1-B545-B1E4E29396A0}" srcOrd="0" destOrd="0" presId="urn:microsoft.com/office/officeart/2009/3/layout/DescendingProcess"/>
    <dgm:cxn modelId="{F2CE3CF9-8B6E-4610-AD54-5DBFF7A9D04D}" type="presOf" srcId="{F449325A-0537-4198-BBEB-956B2458C123}" destId="{5001CAFF-52F4-4073-8F43-BC304AC7647E}" srcOrd="0" destOrd="0" presId="urn:microsoft.com/office/officeart/2009/3/layout/DescendingProcess"/>
    <dgm:cxn modelId="{9C889C9F-3243-4DDE-B337-2873432E4FA3}" srcId="{6C7300F7-CA4D-4CD2-AFD4-BE9CD4AF8F38}" destId="{7FEBFD5C-45CA-4240-AF02-04E2ADFB958D}" srcOrd="2" destOrd="0" parTransId="{082ED77A-A746-4D5D-A706-A8BF714814A3}" sibTransId="{7F57BFEE-F111-4C2F-85F0-B366EDA6F650}"/>
    <dgm:cxn modelId="{68863E01-A2F0-432E-809E-AD261D8C7ABE}" type="presOf" srcId="{7F57BFEE-F111-4C2F-85F0-B366EDA6F650}" destId="{70462487-A728-4E1D-BDCD-719187072A38}" srcOrd="0" destOrd="0" presId="urn:microsoft.com/office/officeart/2009/3/layout/DescendingProcess"/>
    <dgm:cxn modelId="{723150F0-0A46-4D50-BCEC-01ED12BD8B55}" srcId="{6C7300F7-CA4D-4CD2-AFD4-BE9CD4AF8F38}" destId="{DBF67511-A6EA-4D7A-A11C-F690CA12A84B}" srcOrd="1" destOrd="0" parTransId="{3D7DBBC2-4DE4-429F-93B5-B9CAF35F5F95}" sibTransId="{F449325A-0537-4198-BBEB-956B2458C123}"/>
    <dgm:cxn modelId="{AB3CAF86-7A1A-4301-9B6A-8DB039ED0868}" type="presOf" srcId="{312F4055-069D-4331-B93D-D913AF6C17EE}" destId="{E3BE3C9C-F82F-403A-9F1F-98A0A6E62B01}" srcOrd="0" destOrd="0" presId="urn:microsoft.com/office/officeart/2009/3/layout/DescendingProcess"/>
    <dgm:cxn modelId="{C3EE4348-B0DD-4E06-86A6-AF878C60F2CC}" type="presOf" srcId="{6DA3855C-DBB0-4772-836A-62208E2AA58B}" destId="{40A7A4C7-DB1B-4C27-B09F-FEE0F796F45C}" srcOrd="0" destOrd="0" presId="urn:microsoft.com/office/officeart/2009/3/layout/DescendingProcess"/>
    <dgm:cxn modelId="{88CF7FE0-C055-4BFB-B868-9A2E58A88111}" type="presOf" srcId="{6C7300F7-CA4D-4CD2-AFD4-BE9CD4AF8F38}" destId="{7D3E0985-1611-4232-8DBF-E737C2D28AAA}" srcOrd="0" destOrd="0" presId="urn:microsoft.com/office/officeart/2009/3/layout/DescendingProcess"/>
    <dgm:cxn modelId="{B7151A0C-21E0-4AFB-8849-7CC093A5B3FF}" type="presOf" srcId="{95502D23-BA4A-4DA4-A9C6-6B216083CF7C}" destId="{01B54B28-BAA6-406A-9B2F-8278C942EDED}" srcOrd="0" destOrd="0" presId="urn:microsoft.com/office/officeart/2009/3/layout/DescendingProcess"/>
    <dgm:cxn modelId="{2CE2E820-EFDD-4740-B16E-3D0ADF9D7C1F}" type="presParOf" srcId="{7D3E0985-1611-4232-8DBF-E737C2D28AAA}" destId="{F0AE0F85-4297-4F42-96B5-DEB58992111D}" srcOrd="0" destOrd="0" presId="urn:microsoft.com/office/officeart/2009/3/layout/DescendingProcess"/>
    <dgm:cxn modelId="{BDB1B3B8-ED6B-435A-99F2-BC2563F05542}" type="presParOf" srcId="{7D3E0985-1611-4232-8DBF-E737C2D28AAA}" destId="{8C3E07ED-5CD1-4DE1-B545-B1E4E29396A0}" srcOrd="1" destOrd="0" presId="urn:microsoft.com/office/officeart/2009/3/layout/DescendingProcess"/>
    <dgm:cxn modelId="{B9203A2F-9B42-4A9E-8E86-610527A87CAC}" type="presParOf" srcId="{7D3E0985-1611-4232-8DBF-E737C2D28AAA}" destId="{38FDCCE8-5A3E-448A-B76F-9507AFA05CBB}" srcOrd="2" destOrd="0" presId="urn:microsoft.com/office/officeart/2009/3/layout/DescendingProcess"/>
    <dgm:cxn modelId="{D1771EEC-D204-4C31-A055-60DFF823D26C}" type="presParOf" srcId="{7D3E0985-1611-4232-8DBF-E737C2D28AAA}" destId="{F0230FA2-BF89-423E-9AF2-26DF1E6E9AC5}" srcOrd="3" destOrd="0" presId="urn:microsoft.com/office/officeart/2009/3/layout/DescendingProcess"/>
    <dgm:cxn modelId="{19BD64E2-A177-4593-A1D3-AAF2B0AD001B}" type="presParOf" srcId="{F0230FA2-BF89-423E-9AF2-26DF1E6E9AC5}" destId="{5001CAFF-52F4-4073-8F43-BC304AC7647E}" srcOrd="0" destOrd="0" presId="urn:microsoft.com/office/officeart/2009/3/layout/DescendingProcess"/>
    <dgm:cxn modelId="{2F92957E-B243-4378-B04C-CA34D82A3A82}" type="presParOf" srcId="{7D3E0985-1611-4232-8DBF-E737C2D28AAA}" destId="{49ED66A7-E24F-4D0F-9ECF-87D49FEA32FA}" srcOrd="4" destOrd="0" presId="urn:microsoft.com/office/officeart/2009/3/layout/DescendingProcess"/>
    <dgm:cxn modelId="{650BEE6C-00D6-4805-8F19-3914040ACA87}" type="presParOf" srcId="{7D3E0985-1611-4232-8DBF-E737C2D28AAA}" destId="{574E8F78-91A7-45D4-AC31-EAAABD3B97F5}" srcOrd="5" destOrd="0" presId="urn:microsoft.com/office/officeart/2009/3/layout/DescendingProcess"/>
    <dgm:cxn modelId="{FB949C44-B0F7-4A41-A38C-FC543B42930F}" type="presParOf" srcId="{574E8F78-91A7-45D4-AC31-EAAABD3B97F5}" destId="{70462487-A728-4E1D-BDCD-719187072A38}" srcOrd="0" destOrd="0" presId="urn:microsoft.com/office/officeart/2009/3/layout/DescendingProcess"/>
    <dgm:cxn modelId="{B4D2FC32-D41C-4CF0-9A8C-FAEDD6F929EE}" type="presParOf" srcId="{7D3E0985-1611-4232-8DBF-E737C2D28AAA}" destId="{40A7A4C7-DB1B-4C27-B09F-FEE0F796F45C}" srcOrd="6" destOrd="0" presId="urn:microsoft.com/office/officeart/2009/3/layout/DescendingProcess"/>
    <dgm:cxn modelId="{E3C73821-1664-478A-9CA4-64CB817AC5D6}" type="presParOf" srcId="{7D3E0985-1611-4232-8DBF-E737C2D28AAA}" destId="{ABED8755-3F6D-4E1E-80DB-F423757CFAB2}" srcOrd="7" destOrd="0" presId="urn:microsoft.com/office/officeart/2009/3/layout/DescendingProcess"/>
    <dgm:cxn modelId="{49B72185-3DD7-4FBA-812F-F1BD8BC60E69}" type="presParOf" srcId="{ABED8755-3F6D-4E1E-80DB-F423757CFAB2}" destId="{E3BE3C9C-F82F-403A-9F1F-98A0A6E62B01}" srcOrd="0" destOrd="0" presId="urn:microsoft.com/office/officeart/2009/3/layout/DescendingProcess"/>
    <dgm:cxn modelId="{A368A7BA-4A5A-47F4-8C33-4C9FA733ADEE}" type="presParOf" srcId="{7D3E0985-1611-4232-8DBF-E737C2D28AAA}" destId="{01B54B28-BAA6-406A-9B2F-8278C942EDED}" srcOrd="8" destOrd="0" presId="urn:microsoft.com/office/officeart/2009/3/layout/Descending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7D2FF7-CFDD-493C-B06E-F23C835D67A4}"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TW" altLang="en-US"/>
        </a:p>
      </dgm:t>
    </dgm:pt>
    <dgm:pt modelId="{0090E39C-842F-4E01-9FA1-AD132B17888E}">
      <dgm:prSet phldrT="[文字]" custT="1"/>
      <dgm:spPr/>
      <dgm:t>
        <a:bodyPr/>
        <a:lstStyle/>
        <a:p>
          <a:endParaRPr lang="zh-TW" altLang="en-US" sz="1800" dirty="0"/>
        </a:p>
      </dgm:t>
    </dgm:pt>
    <dgm:pt modelId="{E380CBBD-8BCB-4381-929B-D9B5458618F6}" type="sibTrans" cxnId="{073503D0-4A7F-4865-8F59-5757D41A9F26}">
      <dgm:prSet/>
      <dgm:spPr/>
      <dgm:t>
        <a:bodyPr/>
        <a:lstStyle/>
        <a:p>
          <a:endParaRPr lang="zh-TW" altLang="en-US"/>
        </a:p>
      </dgm:t>
    </dgm:pt>
    <dgm:pt modelId="{3D76099C-1FB3-44F9-9203-ACC6AED05B52}" type="parTrans" cxnId="{073503D0-4A7F-4865-8F59-5757D41A9F26}">
      <dgm:prSet/>
      <dgm:spPr/>
      <dgm:t>
        <a:bodyPr/>
        <a:lstStyle/>
        <a:p>
          <a:endParaRPr lang="zh-TW" altLang="en-US"/>
        </a:p>
      </dgm:t>
    </dgm:pt>
    <dgm:pt modelId="{0AECA9B6-0648-4191-9C2D-95493EC50765}" type="pres">
      <dgm:prSet presAssocID="{CB7D2FF7-CFDD-493C-B06E-F23C835D67A4}" presName="Name0" presStyleCnt="0">
        <dgm:presLayoutVars>
          <dgm:chMax val="7"/>
          <dgm:chPref val="5"/>
        </dgm:presLayoutVars>
      </dgm:prSet>
      <dgm:spPr/>
      <dgm:t>
        <a:bodyPr/>
        <a:lstStyle/>
        <a:p>
          <a:endParaRPr lang="zh-TW" altLang="en-US"/>
        </a:p>
      </dgm:t>
    </dgm:pt>
    <dgm:pt modelId="{C9B18C3B-7E45-4EF5-80DB-BA5C247BEAA2}" type="pres">
      <dgm:prSet presAssocID="{CB7D2FF7-CFDD-493C-B06E-F23C835D67A4}" presName="arrowNode" presStyleLbl="node1" presStyleIdx="0" presStyleCnt="1" custAng="6403626" custLinFactNeighborX="-59534" custLinFactNeighborY="2829"/>
      <dgm:spPr/>
    </dgm:pt>
    <dgm:pt modelId="{C7101882-0F65-4F52-B894-84B8D5782FD2}" type="pres">
      <dgm:prSet presAssocID="{0090E39C-842F-4E01-9FA1-AD132B17888E}" presName="txNode1" presStyleLbl="revTx" presStyleIdx="0" presStyleCnt="1" custScaleX="338116" custLinFactY="245153" custLinFactNeighborX="1282" custLinFactNeighborY="300000">
        <dgm:presLayoutVars>
          <dgm:bulletEnabled val="1"/>
        </dgm:presLayoutVars>
      </dgm:prSet>
      <dgm:spPr/>
      <dgm:t>
        <a:bodyPr/>
        <a:lstStyle/>
        <a:p>
          <a:endParaRPr lang="zh-TW" altLang="en-US"/>
        </a:p>
      </dgm:t>
    </dgm:pt>
  </dgm:ptLst>
  <dgm:cxnLst>
    <dgm:cxn modelId="{DFDD6B33-7189-432E-BDF2-1A670722BFF0}" type="presOf" srcId="{0090E39C-842F-4E01-9FA1-AD132B17888E}" destId="{C7101882-0F65-4F52-B894-84B8D5782FD2}" srcOrd="0" destOrd="0" presId="urn:microsoft.com/office/officeart/2009/3/layout/DescendingProcess"/>
    <dgm:cxn modelId="{073503D0-4A7F-4865-8F59-5757D41A9F26}" srcId="{CB7D2FF7-CFDD-493C-B06E-F23C835D67A4}" destId="{0090E39C-842F-4E01-9FA1-AD132B17888E}" srcOrd="0" destOrd="0" parTransId="{3D76099C-1FB3-44F9-9203-ACC6AED05B52}" sibTransId="{E380CBBD-8BCB-4381-929B-D9B5458618F6}"/>
    <dgm:cxn modelId="{4FE48F35-8F0E-4CA4-B765-E471F98FD9F4}" type="presOf" srcId="{CB7D2FF7-CFDD-493C-B06E-F23C835D67A4}" destId="{0AECA9B6-0648-4191-9C2D-95493EC50765}" srcOrd="0" destOrd="0" presId="urn:microsoft.com/office/officeart/2009/3/layout/DescendingProcess"/>
    <dgm:cxn modelId="{C2E60B5E-874A-4EF2-8D58-EE5B58DE6822}" type="presParOf" srcId="{0AECA9B6-0648-4191-9C2D-95493EC50765}" destId="{C9B18C3B-7E45-4EF5-80DB-BA5C247BEAA2}" srcOrd="0" destOrd="0" presId="urn:microsoft.com/office/officeart/2009/3/layout/DescendingProcess"/>
    <dgm:cxn modelId="{736C2191-C9DD-45D2-A428-9DF5AD0B4928}" type="presParOf" srcId="{0AECA9B6-0648-4191-9C2D-95493EC50765}" destId="{C7101882-0F65-4F52-B894-84B8D5782FD2}" srcOrd="1" destOrd="0" presId="urn:microsoft.com/office/officeart/2009/3/layout/DescendingProcess"/>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16C5B6-648D-4DA2-B758-C09C46EB42CF}" type="doc">
      <dgm:prSet loTypeId="urn:microsoft.com/office/officeart/2005/8/layout/process4" loCatId="list" qsTypeId="urn:microsoft.com/office/officeart/2005/8/quickstyle/simple1" qsCatId="simple" csTypeId="urn:microsoft.com/office/officeart/2005/8/colors/accent1_3" csCatId="accent1" phldr="1"/>
      <dgm:spPr/>
      <dgm:t>
        <a:bodyPr/>
        <a:lstStyle/>
        <a:p>
          <a:endParaRPr lang="zh-TW" altLang="en-US"/>
        </a:p>
      </dgm:t>
    </dgm:pt>
    <dgm:pt modelId="{9BCD3753-5654-4E8B-AF53-B09E8C321376}">
      <dgm:prSet phldrT="[文字]" custT="1"/>
      <dgm:spPr/>
      <dgm:t>
        <a:bodyPr/>
        <a:lstStyle/>
        <a:p>
          <a:r>
            <a:rPr lang="zh-TW" altLang="en-US" sz="2000" dirty="0" smtClean="0">
              <a:solidFill>
                <a:schemeClr val="bg1"/>
              </a:solidFill>
            </a:rPr>
            <a:t>搜尋</a:t>
          </a:r>
          <a:endParaRPr lang="zh-TW" altLang="en-US" sz="2000" dirty="0">
            <a:solidFill>
              <a:schemeClr val="bg1"/>
            </a:solidFill>
          </a:endParaRPr>
        </a:p>
      </dgm:t>
    </dgm:pt>
    <dgm:pt modelId="{1261D7C5-075C-447F-A101-4B444A4E5679}" type="parTrans" cxnId="{B458C8BC-20E8-41B1-A855-94B34AB6C422}">
      <dgm:prSet/>
      <dgm:spPr/>
      <dgm:t>
        <a:bodyPr/>
        <a:lstStyle/>
        <a:p>
          <a:endParaRPr lang="zh-TW" altLang="en-US"/>
        </a:p>
      </dgm:t>
    </dgm:pt>
    <dgm:pt modelId="{BB81C0E9-9CCA-451D-980F-6FAA56E2F18D}" type="sibTrans" cxnId="{B458C8BC-20E8-41B1-A855-94B34AB6C422}">
      <dgm:prSet/>
      <dgm:spPr/>
      <dgm:t>
        <a:bodyPr/>
        <a:lstStyle/>
        <a:p>
          <a:endParaRPr lang="zh-TW" altLang="en-US"/>
        </a:p>
      </dgm:t>
    </dgm:pt>
    <dgm:pt modelId="{681F299A-E3D9-49A6-868B-60CE8A3F2E73}">
      <dgm:prSet phldrT="[文字]"/>
      <dgm:spPr/>
      <dgm:t>
        <a:bodyPr/>
        <a:lstStyle/>
        <a:p>
          <a:r>
            <a:rPr lang="zh-TW" altLang="en-US" dirty="0" smtClean="0"/>
            <a:t>在嘉義市戶政事務所找尋需求的人口數資料</a:t>
          </a:r>
          <a:endParaRPr lang="zh-TW" altLang="en-US" dirty="0"/>
        </a:p>
      </dgm:t>
    </dgm:pt>
    <dgm:pt modelId="{7858D7F7-B144-4255-8DEE-02D127AA7E0B}" type="parTrans" cxnId="{55736494-CE06-4629-BBA3-BC1C602720B1}">
      <dgm:prSet/>
      <dgm:spPr/>
      <dgm:t>
        <a:bodyPr/>
        <a:lstStyle/>
        <a:p>
          <a:endParaRPr lang="zh-TW" altLang="en-US"/>
        </a:p>
      </dgm:t>
    </dgm:pt>
    <dgm:pt modelId="{8E4CF5B3-CB27-482D-BEEE-A90FC8DDD1DD}" type="sibTrans" cxnId="{55736494-CE06-4629-BBA3-BC1C602720B1}">
      <dgm:prSet/>
      <dgm:spPr/>
      <dgm:t>
        <a:bodyPr/>
        <a:lstStyle/>
        <a:p>
          <a:endParaRPr lang="zh-TW" altLang="en-US"/>
        </a:p>
      </dgm:t>
    </dgm:pt>
    <dgm:pt modelId="{3CF5B078-00E7-477D-A9B3-1804A021D8B1}">
      <dgm:prSet phldrT="[文字]" custT="1"/>
      <dgm:spPr/>
      <dgm:t>
        <a:bodyPr/>
        <a:lstStyle/>
        <a:p>
          <a:r>
            <a:rPr lang="zh-TW" altLang="en-US" sz="2000" dirty="0" smtClean="0">
              <a:solidFill>
                <a:schemeClr val="bg1"/>
              </a:solidFill>
            </a:rPr>
            <a:t>整理</a:t>
          </a:r>
          <a:endParaRPr lang="zh-TW" altLang="en-US" sz="2000" dirty="0">
            <a:solidFill>
              <a:schemeClr val="bg1"/>
            </a:solidFill>
          </a:endParaRPr>
        </a:p>
      </dgm:t>
    </dgm:pt>
    <dgm:pt modelId="{C6BC9894-A203-417A-AC21-DB31D69CDCAD}" type="parTrans" cxnId="{B4974EEB-9A2C-4505-A665-9110919E245D}">
      <dgm:prSet/>
      <dgm:spPr/>
      <dgm:t>
        <a:bodyPr/>
        <a:lstStyle/>
        <a:p>
          <a:endParaRPr lang="zh-TW" altLang="en-US"/>
        </a:p>
      </dgm:t>
    </dgm:pt>
    <dgm:pt modelId="{C6E9A95B-464F-4425-9FBF-0D3389818C76}" type="sibTrans" cxnId="{B4974EEB-9A2C-4505-A665-9110919E245D}">
      <dgm:prSet/>
      <dgm:spPr/>
      <dgm:t>
        <a:bodyPr/>
        <a:lstStyle/>
        <a:p>
          <a:endParaRPr lang="zh-TW" altLang="en-US"/>
        </a:p>
      </dgm:t>
    </dgm:pt>
    <dgm:pt modelId="{CFA018A5-B464-4AB0-AD09-565306DA9EC9}">
      <dgm:prSet phldrT="[文字]"/>
      <dgm:spPr/>
      <dgm:t>
        <a:bodyPr/>
        <a:lstStyle/>
        <a:p>
          <a:r>
            <a:rPr lang="zh-TW" altLang="en-US" dirty="0" smtClean="0"/>
            <a:t>將找到的資料從網站上取下，並整理成</a:t>
          </a:r>
          <a:r>
            <a:rPr lang="en-US" altLang="zh-TW" dirty="0" smtClean="0"/>
            <a:t>.</a:t>
          </a:r>
          <a:r>
            <a:rPr lang="en-US" altLang="zh-TW" dirty="0" err="1" smtClean="0"/>
            <a:t>xlsx</a:t>
          </a:r>
          <a:r>
            <a:rPr lang="zh-TW" altLang="en-US" dirty="0" smtClean="0"/>
            <a:t>檔案</a:t>
          </a:r>
          <a:endParaRPr lang="zh-TW" altLang="en-US" dirty="0"/>
        </a:p>
      </dgm:t>
    </dgm:pt>
    <dgm:pt modelId="{C7A3C87A-AF71-4FD9-BACF-8E4AF63DD5B1}" type="parTrans" cxnId="{622F23F0-39DD-417B-8BE9-B0FDCE6A4359}">
      <dgm:prSet/>
      <dgm:spPr/>
      <dgm:t>
        <a:bodyPr/>
        <a:lstStyle/>
        <a:p>
          <a:endParaRPr lang="zh-TW" altLang="en-US"/>
        </a:p>
      </dgm:t>
    </dgm:pt>
    <dgm:pt modelId="{5DFD6152-3037-444B-BF71-2F45F4F4C323}" type="sibTrans" cxnId="{622F23F0-39DD-417B-8BE9-B0FDCE6A4359}">
      <dgm:prSet/>
      <dgm:spPr/>
      <dgm:t>
        <a:bodyPr/>
        <a:lstStyle/>
        <a:p>
          <a:endParaRPr lang="zh-TW" altLang="en-US"/>
        </a:p>
      </dgm:t>
    </dgm:pt>
    <dgm:pt modelId="{81DE64D3-BB3F-4556-B555-D99CDAAAF628}">
      <dgm:prSet phldrT="[文字]" custT="1"/>
      <dgm:spPr/>
      <dgm:t>
        <a:bodyPr/>
        <a:lstStyle/>
        <a:p>
          <a:r>
            <a:rPr lang="zh-TW" altLang="en-US" sz="2000" dirty="0" smtClean="0">
              <a:solidFill>
                <a:schemeClr val="bg1"/>
              </a:solidFill>
            </a:rPr>
            <a:t>成果</a:t>
          </a:r>
          <a:endParaRPr lang="zh-TW" altLang="en-US" sz="2000" dirty="0">
            <a:solidFill>
              <a:schemeClr val="bg1"/>
            </a:solidFill>
          </a:endParaRPr>
        </a:p>
      </dgm:t>
    </dgm:pt>
    <dgm:pt modelId="{0D8C2431-B6C3-4DF9-8F1F-FA5B068AF03A}" type="parTrans" cxnId="{31868A0C-E280-441A-8B5C-32B5AE4220C4}">
      <dgm:prSet/>
      <dgm:spPr/>
      <dgm:t>
        <a:bodyPr/>
        <a:lstStyle/>
        <a:p>
          <a:endParaRPr lang="zh-TW" altLang="en-US"/>
        </a:p>
      </dgm:t>
    </dgm:pt>
    <dgm:pt modelId="{0089BDBE-F757-4C75-883E-303D47D70DEF}" type="sibTrans" cxnId="{31868A0C-E280-441A-8B5C-32B5AE4220C4}">
      <dgm:prSet/>
      <dgm:spPr/>
      <dgm:t>
        <a:bodyPr/>
        <a:lstStyle/>
        <a:p>
          <a:endParaRPr lang="zh-TW" altLang="en-US"/>
        </a:p>
      </dgm:t>
    </dgm:pt>
    <dgm:pt modelId="{68CA0CD1-30A6-4CEE-81BB-1C02A4F65DE0}">
      <dgm:prSet phldrT="[文字]"/>
      <dgm:spPr/>
      <dgm:t>
        <a:bodyPr/>
        <a:lstStyle/>
        <a:p>
          <a:r>
            <a:rPr lang="zh-TW" altLang="en-US" dirty="0" smtClean="0"/>
            <a:t>取得</a:t>
          </a:r>
          <a:r>
            <a:rPr lang="en-US" altLang="zh-TW" dirty="0" smtClean="0"/>
            <a:t>102-104</a:t>
          </a:r>
          <a:r>
            <a:rPr lang="zh-TW" altLang="en-US" dirty="0" smtClean="0"/>
            <a:t>年份嘉義市東西區人口數資料集</a:t>
          </a:r>
          <a:endParaRPr lang="zh-TW" altLang="en-US" dirty="0"/>
        </a:p>
      </dgm:t>
    </dgm:pt>
    <dgm:pt modelId="{8456D396-2796-4EEF-B5A8-745D19BDB617}" type="parTrans" cxnId="{A17E558E-47D4-427E-9C58-8FCD77210360}">
      <dgm:prSet/>
      <dgm:spPr/>
      <dgm:t>
        <a:bodyPr/>
        <a:lstStyle/>
        <a:p>
          <a:endParaRPr lang="zh-TW" altLang="en-US"/>
        </a:p>
      </dgm:t>
    </dgm:pt>
    <dgm:pt modelId="{4BAF5B44-E936-493A-BF8F-C3BBBCC29D29}" type="sibTrans" cxnId="{A17E558E-47D4-427E-9C58-8FCD77210360}">
      <dgm:prSet/>
      <dgm:spPr/>
      <dgm:t>
        <a:bodyPr/>
        <a:lstStyle/>
        <a:p>
          <a:endParaRPr lang="zh-TW" altLang="en-US"/>
        </a:p>
      </dgm:t>
    </dgm:pt>
    <dgm:pt modelId="{C6E33583-FBA8-4F81-A9F0-35876663C49B}" type="pres">
      <dgm:prSet presAssocID="{4516C5B6-648D-4DA2-B758-C09C46EB42CF}" presName="Name0" presStyleCnt="0">
        <dgm:presLayoutVars>
          <dgm:dir/>
          <dgm:animLvl val="lvl"/>
          <dgm:resizeHandles val="exact"/>
        </dgm:presLayoutVars>
      </dgm:prSet>
      <dgm:spPr/>
      <dgm:t>
        <a:bodyPr/>
        <a:lstStyle/>
        <a:p>
          <a:endParaRPr lang="zh-TW" altLang="en-US"/>
        </a:p>
      </dgm:t>
    </dgm:pt>
    <dgm:pt modelId="{5E03A0CF-4C10-410C-8C3D-3783E0086177}" type="pres">
      <dgm:prSet presAssocID="{81DE64D3-BB3F-4556-B555-D99CDAAAF628}" presName="boxAndChildren" presStyleCnt="0"/>
      <dgm:spPr/>
    </dgm:pt>
    <dgm:pt modelId="{05B083C1-37F5-4E33-BB1C-303A943BF98E}" type="pres">
      <dgm:prSet presAssocID="{81DE64D3-BB3F-4556-B555-D99CDAAAF628}" presName="parentTextBox" presStyleLbl="node1" presStyleIdx="0" presStyleCnt="3"/>
      <dgm:spPr/>
      <dgm:t>
        <a:bodyPr/>
        <a:lstStyle/>
        <a:p>
          <a:endParaRPr lang="zh-TW" altLang="en-US"/>
        </a:p>
      </dgm:t>
    </dgm:pt>
    <dgm:pt modelId="{54CFC018-61D4-4E6F-83CB-3994648014E9}" type="pres">
      <dgm:prSet presAssocID="{81DE64D3-BB3F-4556-B555-D99CDAAAF628}" presName="entireBox" presStyleLbl="node1" presStyleIdx="0" presStyleCnt="3"/>
      <dgm:spPr/>
      <dgm:t>
        <a:bodyPr/>
        <a:lstStyle/>
        <a:p>
          <a:endParaRPr lang="zh-TW" altLang="en-US"/>
        </a:p>
      </dgm:t>
    </dgm:pt>
    <dgm:pt modelId="{B9DB11A9-BF57-4354-97AE-5E7759536512}" type="pres">
      <dgm:prSet presAssocID="{81DE64D3-BB3F-4556-B555-D99CDAAAF628}" presName="descendantBox" presStyleCnt="0"/>
      <dgm:spPr/>
    </dgm:pt>
    <dgm:pt modelId="{AD5F1852-9F8D-46ED-AA2C-B85202021FAF}" type="pres">
      <dgm:prSet presAssocID="{68CA0CD1-30A6-4CEE-81BB-1C02A4F65DE0}" presName="childTextBox" presStyleLbl="fgAccFollowNode1" presStyleIdx="0" presStyleCnt="3">
        <dgm:presLayoutVars>
          <dgm:bulletEnabled val="1"/>
        </dgm:presLayoutVars>
      </dgm:prSet>
      <dgm:spPr/>
      <dgm:t>
        <a:bodyPr/>
        <a:lstStyle/>
        <a:p>
          <a:endParaRPr lang="zh-TW" altLang="en-US"/>
        </a:p>
      </dgm:t>
    </dgm:pt>
    <dgm:pt modelId="{B0D7C6D5-DF87-4C89-8414-17C726E588A3}" type="pres">
      <dgm:prSet presAssocID="{C6E9A95B-464F-4425-9FBF-0D3389818C76}" presName="sp" presStyleCnt="0"/>
      <dgm:spPr/>
    </dgm:pt>
    <dgm:pt modelId="{59272885-F35B-41FD-9C92-FD61F449C72E}" type="pres">
      <dgm:prSet presAssocID="{3CF5B078-00E7-477D-A9B3-1804A021D8B1}" presName="arrowAndChildren" presStyleCnt="0"/>
      <dgm:spPr/>
    </dgm:pt>
    <dgm:pt modelId="{20363D4D-FC13-4923-82EF-F38CC44F6D36}" type="pres">
      <dgm:prSet presAssocID="{3CF5B078-00E7-477D-A9B3-1804A021D8B1}" presName="parentTextArrow" presStyleLbl="node1" presStyleIdx="0" presStyleCnt="3"/>
      <dgm:spPr/>
      <dgm:t>
        <a:bodyPr/>
        <a:lstStyle/>
        <a:p>
          <a:endParaRPr lang="zh-TW" altLang="en-US"/>
        </a:p>
      </dgm:t>
    </dgm:pt>
    <dgm:pt modelId="{0B05D365-EBA7-4DD0-A38C-1C2507E3BDDE}" type="pres">
      <dgm:prSet presAssocID="{3CF5B078-00E7-477D-A9B3-1804A021D8B1}" presName="arrow" presStyleLbl="node1" presStyleIdx="1" presStyleCnt="3"/>
      <dgm:spPr/>
      <dgm:t>
        <a:bodyPr/>
        <a:lstStyle/>
        <a:p>
          <a:endParaRPr lang="zh-TW" altLang="en-US"/>
        </a:p>
      </dgm:t>
    </dgm:pt>
    <dgm:pt modelId="{F115B223-AEC7-4A80-B183-8910A722ABFA}" type="pres">
      <dgm:prSet presAssocID="{3CF5B078-00E7-477D-A9B3-1804A021D8B1}" presName="descendantArrow" presStyleCnt="0"/>
      <dgm:spPr/>
    </dgm:pt>
    <dgm:pt modelId="{F6588932-BEBA-4FE6-9524-643F58E6793D}" type="pres">
      <dgm:prSet presAssocID="{CFA018A5-B464-4AB0-AD09-565306DA9EC9}" presName="childTextArrow" presStyleLbl="fgAccFollowNode1" presStyleIdx="1" presStyleCnt="3">
        <dgm:presLayoutVars>
          <dgm:bulletEnabled val="1"/>
        </dgm:presLayoutVars>
      </dgm:prSet>
      <dgm:spPr/>
      <dgm:t>
        <a:bodyPr/>
        <a:lstStyle/>
        <a:p>
          <a:endParaRPr lang="zh-TW" altLang="en-US"/>
        </a:p>
      </dgm:t>
    </dgm:pt>
    <dgm:pt modelId="{4B54F1E4-7E16-4D6F-80E9-E3810A650818}" type="pres">
      <dgm:prSet presAssocID="{BB81C0E9-9CCA-451D-980F-6FAA56E2F18D}" presName="sp" presStyleCnt="0"/>
      <dgm:spPr/>
    </dgm:pt>
    <dgm:pt modelId="{28129086-6B11-43A3-9532-5C9F519C19C9}" type="pres">
      <dgm:prSet presAssocID="{9BCD3753-5654-4E8B-AF53-B09E8C321376}" presName="arrowAndChildren" presStyleCnt="0"/>
      <dgm:spPr/>
    </dgm:pt>
    <dgm:pt modelId="{743EC01F-B68F-4FCC-9E2F-A0744E854864}" type="pres">
      <dgm:prSet presAssocID="{9BCD3753-5654-4E8B-AF53-B09E8C321376}" presName="parentTextArrow" presStyleLbl="node1" presStyleIdx="1" presStyleCnt="3"/>
      <dgm:spPr/>
      <dgm:t>
        <a:bodyPr/>
        <a:lstStyle/>
        <a:p>
          <a:endParaRPr lang="zh-TW" altLang="en-US"/>
        </a:p>
      </dgm:t>
    </dgm:pt>
    <dgm:pt modelId="{24DA1646-10DA-4832-90A0-51AF35262F38}" type="pres">
      <dgm:prSet presAssocID="{9BCD3753-5654-4E8B-AF53-B09E8C321376}" presName="arrow" presStyleLbl="node1" presStyleIdx="2" presStyleCnt="3"/>
      <dgm:spPr/>
      <dgm:t>
        <a:bodyPr/>
        <a:lstStyle/>
        <a:p>
          <a:endParaRPr lang="zh-TW" altLang="en-US"/>
        </a:p>
      </dgm:t>
    </dgm:pt>
    <dgm:pt modelId="{78B153B7-6857-4492-BF33-7E0E91BBD13C}" type="pres">
      <dgm:prSet presAssocID="{9BCD3753-5654-4E8B-AF53-B09E8C321376}" presName="descendantArrow" presStyleCnt="0"/>
      <dgm:spPr/>
    </dgm:pt>
    <dgm:pt modelId="{DD80DCFE-3649-4EF6-8A80-1BF03B2A8BB0}" type="pres">
      <dgm:prSet presAssocID="{681F299A-E3D9-49A6-868B-60CE8A3F2E73}" presName="childTextArrow" presStyleLbl="fgAccFollowNode1" presStyleIdx="2" presStyleCnt="3">
        <dgm:presLayoutVars>
          <dgm:bulletEnabled val="1"/>
        </dgm:presLayoutVars>
      </dgm:prSet>
      <dgm:spPr/>
      <dgm:t>
        <a:bodyPr/>
        <a:lstStyle/>
        <a:p>
          <a:endParaRPr lang="zh-TW" altLang="en-US"/>
        </a:p>
      </dgm:t>
    </dgm:pt>
  </dgm:ptLst>
  <dgm:cxnLst>
    <dgm:cxn modelId="{8F47658B-40DC-4D89-B34C-1D25ECADFC4C}" type="presOf" srcId="{81DE64D3-BB3F-4556-B555-D99CDAAAF628}" destId="{54CFC018-61D4-4E6F-83CB-3994648014E9}" srcOrd="1" destOrd="0" presId="urn:microsoft.com/office/officeart/2005/8/layout/process4"/>
    <dgm:cxn modelId="{D8817E10-D723-4F7C-B3EB-213D89441EF8}" type="presOf" srcId="{CFA018A5-B464-4AB0-AD09-565306DA9EC9}" destId="{F6588932-BEBA-4FE6-9524-643F58E6793D}" srcOrd="0" destOrd="0" presId="urn:microsoft.com/office/officeart/2005/8/layout/process4"/>
    <dgm:cxn modelId="{1EEB112B-9A7C-4C7B-B5EC-1458F8A05A78}" type="presOf" srcId="{9BCD3753-5654-4E8B-AF53-B09E8C321376}" destId="{743EC01F-B68F-4FCC-9E2F-A0744E854864}" srcOrd="0" destOrd="0" presId="urn:microsoft.com/office/officeart/2005/8/layout/process4"/>
    <dgm:cxn modelId="{949BDEFC-0537-47F9-8834-277B6514E5AE}" type="presOf" srcId="{3CF5B078-00E7-477D-A9B3-1804A021D8B1}" destId="{20363D4D-FC13-4923-82EF-F38CC44F6D36}" srcOrd="0" destOrd="0" presId="urn:microsoft.com/office/officeart/2005/8/layout/process4"/>
    <dgm:cxn modelId="{A5E8DFBC-D1A6-49BA-925F-32D1F4FDECB4}" type="presOf" srcId="{9BCD3753-5654-4E8B-AF53-B09E8C321376}" destId="{24DA1646-10DA-4832-90A0-51AF35262F38}" srcOrd="1" destOrd="0" presId="urn:microsoft.com/office/officeart/2005/8/layout/process4"/>
    <dgm:cxn modelId="{B458C8BC-20E8-41B1-A855-94B34AB6C422}" srcId="{4516C5B6-648D-4DA2-B758-C09C46EB42CF}" destId="{9BCD3753-5654-4E8B-AF53-B09E8C321376}" srcOrd="0" destOrd="0" parTransId="{1261D7C5-075C-447F-A101-4B444A4E5679}" sibTransId="{BB81C0E9-9CCA-451D-980F-6FAA56E2F18D}"/>
    <dgm:cxn modelId="{622F23F0-39DD-417B-8BE9-B0FDCE6A4359}" srcId="{3CF5B078-00E7-477D-A9B3-1804A021D8B1}" destId="{CFA018A5-B464-4AB0-AD09-565306DA9EC9}" srcOrd="0" destOrd="0" parTransId="{C7A3C87A-AF71-4FD9-BACF-8E4AF63DD5B1}" sibTransId="{5DFD6152-3037-444B-BF71-2F45F4F4C323}"/>
    <dgm:cxn modelId="{B4974EEB-9A2C-4505-A665-9110919E245D}" srcId="{4516C5B6-648D-4DA2-B758-C09C46EB42CF}" destId="{3CF5B078-00E7-477D-A9B3-1804A021D8B1}" srcOrd="1" destOrd="0" parTransId="{C6BC9894-A203-417A-AC21-DB31D69CDCAD}" sibTransId="{C6E9A95B-464F-4425-9FBF-0D3389818C76}"/>
    <dgm:cxn modelId="{A17E558E-47D4-427E-9C58-8FCD77210360}" srcId="{81DE64D3-BB3F-4556-B555-D99CDAAAF628}" destId="{68CA0CD1-30A6-4CEE-81BB-1C02A4F65DE0}" srcOrd="0" destOrd="0" parTransId="{8456D396-2796-4EEF-B5A8-745D19BDB617}" sibTransId="{4BAF5B44-E936-493A-BF8F-C3BBBCC29D29}"/>
    <dgm:cxn modelId="{0760125D-F13A-4ABD-AD1D-E3BF3FEAFC00}" type="presOf" srcId="{81DE64D3-BB3F-4556-B555-D99CDAAAF628}" destId="{05B083C1-37F5-4E33-BB1C-303A943BF98E}" srcOrd="0" destOrd="0" presId="urn:microsoft.com/office/officeart/2005/8/layout/process4"/>
    <dgm:cxn modelId="{55736494-CE06-4629-BBA3-BC1C602720B1}" srcId="{9BCD3753-5654-4E8B-AF53-B09E8C321376}" destId="{681F299A-E3D9-49A6-868B-60CE8A3F2E73}" srcOrd="0" destOrd="0" parTransId="{7858D7F7-B144-4255-8DEE-02D127AA7E0B}" sibTransId="{8E4CF5B3-CB27-482D-BEEE-A90FC8DDD1DD}"/>
    <dgm:cxn modelId="{A783BA97-D1F0-48E7-979C-11D7F086148C}" type="presOf" srcId="{68CA0CD1-30A6-4CEE-81BB-1C02A4F65DE0}" destId="{AD5F1852-9F8D-46ED-AA2C-B85202021FAF}" srcOrd="0" destOrd="0" presId="urn:microsoft.com/office/officeart/2005/8/layout/process4"/>
    <dgm:cxn modelId="{31868A0C-E280-441A-8B5C-32B5AE4220C4}" srcId="{4516C5B6-648D-4DA2-B758-C09C46EB42CF}" destId="{81DE64D3-BB3F-4556-B555-D99CDAAAF628}" srcOrd="2" destOrd="0" parTransId="{0D8C2431-B6C3-4DF9-8F1F-FA5B068AF03A}" sibTransId="{0089BDBE-F757-4C75-883E-303D47D70DEF}"/>
    <dgm:cxn modelId="{9272DC32-6CFE-42AE-8D04-5F49E577A69C}" type="presOf" srcId="{681F299A-E3D9-49A6-868B-60CE8A3F2E73}" destId="{DD80DCFE-3649-4EF6-8A80-1BF03B2A8BB0}" srcOrd="0" destOrd="0" presId="urn:microsoft.com/office/officeart/2005/8/layout/process4"/>
    <dgm:cxn modelId="{E5F40E02-A1C6-4A07-937A-07A262DC6F10}" type="presOf" srcId="{3CF5B078-00E7-477D-A9B3-1804A021D8B1}" destId="{0B05D365-EBA7-4DD0-A38C-1C2507E3BDDE}" srcOrd="1" destOrd="0" presId="urn:microsoft.com/office/officeart/2005/8/layout/process4"/>
    <dgm:cxn modelId="{F90D9C53-60C0-443B-BF88-B3CEEF87AF97}" type="presOf" srcId="{4516C5B6-648D-4DA2-B758-C09C46EB42CF}" destId="{C6E33583-FBA8-4F81-A9F0-35876663C49B}" srcOrd="0" destOrd="0" presId="urn:microsoft.com/office/officeart/2005/8/layout/process4"/>
    <dgm:cxn modelId="{A7B649E5-9A70-4145-8172-EF33F02DEF6D}" type="presParOf" srcId="{C6E33583-FBA8-4F81-A9F0-35876663C49B}" destId="{5E03A0CF-4C10-410C-8C3D-3783E0086177}" srcOrd="0" destOrd="0" presId="urn:microsoft.com/office/officeart/2005/8/layout/process4"/>
    <dgm:cxn modelId="{388A961B-D309-4F98-B71C-359DB5E38A6B}" type="presParOf" srcId="{5E03A0CF-4C10-410C-8C3D-3783E0086177}" destId="{05B083C1-37F5-4E33-BB1C-303A943BF98E}" srcOrd="0" destOrd="0" presId="urn:microsoft.com/office/officeart/2005/8/layout/process4"/>
    <dgm:cxn modelId="{8265751F-3B63-46BE-91D3-EF46E6CB688E}" type="presParOf" srcId="{5E03A0CF-4C10-410C-8C3D-3783E0086177}" destId="{54CFC018-61D4-4E6F-83CB-3994648014E9}" srcOrd="1" destOrd="0" presId="urn:microsoft.com/office/officeart/2005/8/layout/process4"/>
    <dgm:cxn modelId="{AD9BF187-A360-432A-A29F-4248AC3B110E}" type="presParOf" srcId="{5E03A0CF-4C10-410C-8C3D-3783E0086177}" destId="{B9DB11A9-BF57-4354-97AE-5E7759536512}" srcOrd="2" destOrd="0" presId="urn:microsoft.com/office/officeart/2005/8/layout/process4"/>
    <dgm:cxn modelId="{B4367494-C877-4A21-BD05-A9CBA9929377}" type="presParOf" srcId="{B9DB11A9-BF57-4354-97AE-5E7759536512}" destId="{AD5F1852-9F8D-46ED-AA2C-B85202021FAF}" srcOrd="0" destOrd="0" presId="urn:microsoft.com/office/officeart/2005/8/layout/process4"/>
    <dgm:cxn modelId="{A4ABB5ED-7EB7-4429-9EDF-2D64B223F966}" type="presParOf" srcId="{C6E33583-FBA8-4F81-A9F0-35876663C49B}" destId="{B0D7C6D5-DF87-4C89-8414-17C726E588A3}" srcOrd="1" destOrd="0" presId="urn:microsoft.com/office/officeart/2005/8/layout/process4"/>
    <dgm:cxn modelId="{46F9F7D3-F1A6-4927-980F-0806D26AF970}" type="presParOf" srcId="{C6E33583-FBA8-4F81-A9F0-35876663C49B}" destId="{59272885-F35B-41FD-9C92-FD61F449C72E}" srcOrd="2" destOrd="0" presId="urn:microsoft.com/office/officeart/2005/8/layout/process4"/>
    <dgm:cxn modelId="{8DEFB33A-C41A-4270-AD2B-CFD0461BA976}" type="presParOf" srcId="{59272885-F35B-41FD-9C92-FD61F449C72E}" destId="{20363D4D-FC13-4923-82EF-F38CC44F6D36}" srcOrd="0" destOrd="0" presId="urn:microsoft.com/office/officeart/2005/8/layout/process4"/>
    <dgm:cxn modelId="{785B167F-7C06-4468-B301-9147FE7A9D1C}" type="presParOf" srcId="{59272885-F35B-41FD-9C92-FD61F449C72E}" destId="{0B05D365-EBA7-4DD0-A38C-1C2507E3BDDE}" srcOrd="1" destOrd="0" presId="urn:microsoft.com/office/officeart/2005/8/layout/process4"/>
    <dgm:cxn modelId="{06B19252-9392-4FF0-ACF2-A4965F4D36AF}" type="presParOf" srcId="{59272885-F35B-41FD-9C92-FD61F449C72E}" destId="{F115B223-AEC7-4A80-B183-8910A722ABFA}" srcOrd="2" destOrd="0" presId="urn:microsoft.com/office/officeart/2005/8/layout/process4"/>
    <dgm:cxn modelId="{2F6D520D-FF0A-4A9C-AAFE-5F66979B9FA2}" type="presParOf" srcId="{F115B223-AEC7-4A80-B183-8910A722ABFA}" destId="{F6588932-BEBA-4FE6-9524-643F58E6793D}" srcOrd="0" destOrd="0" presId="urn:microsoft.com/office/officeart/2005/8/layout/process4"/>
    <dgm:cxn modelId="{50AFE088-2795-4BE4-B66F-4A0AAF28E327}" type="presParOf" srcId="{C6E33583-FBA8-4F81-A9F0-35876663C49B}" destId="{4B54F1E4-7E16-4D6F-80E9-E3810A650818}" srcOrd="3" destOrd="0" presId="urn:microsoft.com/office/officeart/2005/8/layout/process4"/>
    <dgm:cxn modelId="{86270A55-0B29-4E5C-B885-85BC4BE95141}" type="presParOf" srcId="{C6E33583-FBA8-4F81-A9F0-35876663C49B}" destId="{28129086-6B11-43A3-9532-5C9F519C19C9}" srcOrd="4" destOrd="0" presId="urn:microsoft.com/office/officeart/2005/8/layout/process4"/>
    <dgm:cxn modelId="{35123CDC-F34E-4A1D-9F79-466661568701}" type="presParOf" srcId="{28129086-6B11-43A3-9532-5C9F519C19C9}" destId="{743EC01F-B68F-4FCC-9E2F-A0744E854864}" srcOrd="0" destOrd="0" presId="urn:microsoft.com/office/officeart/2005/8/layout/process4"/>
    <dgm:cxn modelId="{9252CBB2-E0BB-46FB-A59E-466891DC0BEF}" type="presParOf" srcId="{28129086-6B11-43A3-9532-5C9F519C19C9}" destId="{24DA1646-10DA-4832-90A0-51AF35262F38}" srcOrd="1" destOrd="0" presId="urn:microsoft.com/office/officeart/2005/8/layout/process4"/>
    <dgm:cxn modelId="{0F143EF4-398F-4209-8C01-644E2C5DC257}" type="presParOf" srcId="{28129086-6B11-43A3-9532-5C9F519C19C9}" destId="{78B153B7-6857-4492-BF33-7E0E91BBD13C}" srcOrd="2" destOrd="0" presId="urn:microsoft.com/office/officeart/2005/8/layout/process4"/>
    <dgm:cxn modelId="{29E8323D-4007-4BEF-A3B6-5301D8F51688}" type="presParOf" srcId="{78B153B7-6857-4492-BF33-7E0E91BBD13C}" destId="{DD80DCFE-3649-4EF6-8A80-1BF03B2A8BB0}" srcOrd="0" destOrd="0" presId="urn:microsoft.com/office/officeart/2005/8/layout/process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AE0F85-4297-4F42-96B5-DEB58992111D}">
      <dsp:nvSpPr>
        <dsp:cNvPr id="0" name=""/>
        <dsp:cNvSpPr/>
      </dsp:nvSpPr>
      <dsp:spPr>
        <a:xfrm rot="3647212">
          <a:off x="968965" y="475253"/>
          <a:ext cx="1367553" cy="953698"/>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1CAFF-52F4-4073-8F43-BC304AC7647E}">
      <dsp:nvSpPr>
        <dsp:cNvPr id="0" name=""/>
        <dsp:cNvSpPr/>
      </dsp:nvSpPr>
      <dsp:spPr>
        <a:xfrm>
          <a:off x="1388854" y="439766"/>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70462487-A728-4E1D-BDCD-719187072A38}">
      <dsp:nvSpPr>
        <dsp:cNvPr id="0" name=""/>
        <dsp:cNvSpPr/>
      </dsp:nvSpPr>
      <dsp:spPr>
        <a:xfrm>
          <a:off x="1625324" y="630501"/>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E3BE3C9C-F82F-403A-9F1F-98A0A6E62B01}">
      <dsp:nvSpPr>
        <dsp:cNvPr id="0" name=""/>
        <dsp:cNvSpPr/>
      </dsp:nvSpPr>
      <dsp:spPr>
        <a:xfrm>
          <a:off x="1802545" y="853553"/>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8C3E07ED-5CD1-4DE1-B545-B1E4E29396A0}">
      <dsp:nvSpPr>
        <dsp:cNvPr id="0" name=""/>
        <dsp:cNvSpPr/>
      </dsp:nvSpPr>
      <dsp:spPr>
        <a:xfrm>
          <a:off x="784887" y="0"/>
          <a:ext cx="644759"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b" anchorCtr="0">
          <a:noAutofit/>
        </a:bodyPr>
        <a:lstStyle/>
        <a:p>
          <a:pPr lvl="0" algn="ctr" defTabSz="311150">
            <a:lnSpc>
              <a:spcPct val="90000"/>
            </a:lnSpc>
            <a:spcBef>
              <a:spcPct val="0"/>
            </a:spcBef>
            <a:spcAft>
              <a:spcPct val="35000"/>
            </a:spcAft>
          </a:pPr>
          <a:r>
            <a:rPr lang="zh-TW" altLang="en-US" sz="700" kern="1200" dirty="0" smtClean="0"/>
            <a:t> </a:t>
          </a:r>
          <a:endParaRPr lang="en-US" altLang="zh-TW" sz="700" kern="1200" dirty="0" smtClean="0"/>
        </a:p>
        <a:p>
          <a:pPr lvl="0" algn="ctr" defTabSz="311150">
            <a:lnSpc>
              <a:spcPct val="90000"/>
            </a:lnSpc>
            <a:spcBef>
              <a:spcPct val="0"/>
            </a:spcBef>
            <a:spcAft>
              <a:spcPct val="35000"/>
            </a:spcAft>
          </a:pPr>
          <a:endParaRPr lang="zh-TW" altLang="en-US" sz="700" kern="1200" dirty="0"/>
        </a:p>
      </dsp:txBody>
      <dsp:txXfrm>
        <a:off x="784887" y="0"/>
        <a:ext cx="644759" cy="253468"/>
      </dsp:txXfrm>
    </dsp:sp>
    <dsp:sp modelId="{38FDCCE8-5A3E-448A-B76F-9507AFA05CBB}">
      <dsp:nvSpPr>
        <dsp:cNvPr id="0" name=""/>
        <dsp:cNvSpPr/>
      </dsp:nvSpPr>
      <dsp:spPr>
        <a:xfrm>
          <a:off x="1586480" y="330300"/>
          <a:ext cx="940999"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l" defTabSz="311150">
            <a:lnSpc>
              <a:spcPct val="90000"/>
            </a:lnSpc>
            <a:spcBef>
              <a:spcPct val="0"/>
            </a:spcBef>
            <a:spcAft>
              <a:spcPct val="35000"/>
            </a:spcAft>
          </a:pPr>
          <a:r>
            <a:rPr lang="zh-TW" altLang="en-US" sz="700" kern="1200" dirty="0" smtClean="0"/>
            <a:t> </a:t>
          </a:r>
          <a:endParaRPr lang="zh-TW" altLang="en-US" sz="700" kern="1200" dirty="0"/>
        </a:p>
      </dsp:txBody>
      <dsp:txXfrm>
        <a:off x="1586480" y="330300"/>
        <a:ext cx="940999" cy="253468"/>
      </dsp:txXfrm>
    </dsp:sp>
    <dsp:sp modelId="{49ED66A7-E24F-4D0F-9ECF-87D49FEA32FA}">
      <dsp:nvSpPr>
        <dsp:cNvPr id="0" name=""/>
        <dsp:cNvSpPr/>
      </dsp:nvSpPr>
      <dsp:spPr>
        <a:xfrm>
          <a:off x="784887" y="521035"/>
          <a:ext cx="749314"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r" defTabSz="311150">
            <a:lnSpc>
              <a:spcPct val="90000"/>
            </a:lnSpc>
            <a:spcBef>
              <a:spcPct val="0"/>
            </a:spcBef>
            <a:spcAft>
              <a:spcPct val="35000"/>
            </a:spcAft>
          </a:pPr>
          <a:r>
            <a:rPr lang="zh-TW" altLang="en-US" sz="700" kern="1200" dirty="0" smtClean="0"/>
            <a:t> </a:t>
          </a:r>
          <a:endParaRPr lang="zh-TW" altLang="en-US" sz="700" kern="1200" dirty="0"/>
        </a:p>
      </dsp:txBody>
      <dsp:txXfrm>
        <a:off x="784887" y="521035"/>
        <a:ext cx="749314" cy="253468"/>
      </dsp:txXfrm>
    </dsp:sp>
    <dsp:sp modelId="{40A7A4C7-DB1B-4C27-B09F-FEE0F796F45C}">
      <dsp:nvSpPr>
        <dsp:cNvPr id="0" name=""/>
        <dsp:cNvSpPr/>
      </dsp:nvSpPr>
      <dsp:spPr>
        <a:xfrm>
          <a:off x="1952424" y="744086"/>
          <a:ext cx="575055"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l" defTabSz="311150">
            <a:lnSpc>
              <a:spcPct val="90000"/>
            </a:lnSpc>
            <a:spcBef>
              <a:spcPct val="0"/>
            </a:spcBef>
            <a:spcAft>
              <a:spcPct val="35000"/>
            </a:spcAft>
          </a:pPr>
          <a:r>
            <a:rPr lang="zh-TW" altLang="en-US" sz="700" kern="1200" dirty="0" smtClean="0"/>
            <a:t> </a:t>
          </a:r>
          <a:endParaRPr lang="zh-TW" altLang="en-US" sz="700" kern="1200" dirty="0"/>
        </a:p>
      </dsp:txBody>
      <dsp:txXfrm>
        <a:off x="1952424" y="744086"/>
        <a:ext cx="575055" cy="253468"/>
      </dsp:txXfrm>
    </dsp:sp>
    <dsp:sp modelId="{01B54B28-BAA6-406A-9B2F-8278C942EDED}">
      <dsp:nvSpPr>
        <dsp:cNvPr id="0" name=""/>
        <dsp:cNvSpPr/>
      </dsp:nvSpPr>
      <dsp:spPr>
        <a:xfrm>
          <a:off x="1656184" y="1330707"/>
          <a:ext cx="871296"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t" anchorCtr="0">
          <a:noAutofit/>
        </a:bodyPr>
        <a:lstStyle/>
        <a:p>
          <a:pPr lvl="0" algn="ctr" defTabSz="311150">
            <a:lnSpc>
              <a:spcPct val="90000"/>
            </a:lnSpc>
            <a:spcBef>
              <a:spcPct val="0"/>
            </a:spcBef>
            <a:spcAft>
              <a:spcPct val="35000"/>
            </a:spcAft>
          </a:pPr>
          <a:r>
            <a:rPr lang="zh-TW" altLang="en-US" sz="700" kern="1200" dirty="0" smtClean="0"/>
            <a:t> </a:t>
          </a:r>
          <a:endParaRPr lang="zh-TW" altLang="en-US" sz="700" kern="1200" dirty="0"/>
        </a:p>
      </dsp:txBody>
      <dsp:txXfrm>
        <a:off x="1656184" y="1330707"/>
        <a:ext cx="871296" cy="2534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18C3B-7E45-4EF5-80DB-BA5C247BEAA2}">
      <dsp:nvSpPr>
        <dsp:cNvPr id="0" name=""/>
        <dsp:cNvSpPr/>
      </dsp:nvSpPr>
      <dsp:spPr>
        <a:xfrm rot="11630969">
          <a:off x="478959" y="452964"/>
          <a:ext cx="1505496" cy="1049896"/>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01882-0F65-4F52-B894-84B8D5782FD2}">
      <dsp:nvSpPr>
        <dsp:cNvPr id="0" name=""/>
        <dsp:cNvSpPr/>
      </dsp:nvSpPr>
      <dsp:spPr>
        <a:xfrm>
          <a:off x="-2" y="1464933"/>
          <a:ext cx="2399930" cy="27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endParaRPr lang="zh-TW" altLang="en-US" sz="1800" kern="1200" dirty="0"/>
        </a:p>
      </dsp:txBody>
      <dsp:txXfrm>
        <a:off x="-2" y="1464933"/>
        <a:ext cx="2399930" cy="27903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AE0F85-4297-4F42-96B5-DEB58992111D}">
      <dsp:nvSpPr>
        <dsp:cNvPr id="0" name=""/>
        <dsp:cNvSpPr/>
      </dsp:nvSpPr>
      <dsp:spPr>
        <a:xfrm rot="3647212">
          <a:off x="1022448" y="349035"/>
          <a:ext cx="1274083" cy="1264716"/>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1CAFF-52F4-4073-8F43-BC304AC7647E}">
      <dsp:nvSpPr>
        <dsp:cNvPr id="0" name=""/>
        <dsp:cNvSpPr/>
      </dsp:nvSpPr>
      <dsp:spPr>
        <a:xfrm>
          <a:off x="1395602" y="439766"/>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70462487-A728-4E1D-BDCD-719187072A38}">
      <dsp:nvSpPr>
        <dsp:cNvPr id="0" name=""/>
        <dsp:cNvSpPr/>
      </dsp:nvSpPr>
      <dsp:spPr>
        <a:xfrm>
          <a:off x="1632072" y="630501"/>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E3BE3C9C-F82F-403A-9F1F-98A0A6E62B01}">
      <dsp:nvSpPr>
        <dsp:cNvPr id="0" name=""/>
        <dsp:cNvSpPr/>
      </dsp:nvSpPr>
      <dsp:spPr>
        <a:xfrm>
          <a:off x="1809294" y="853553"/>
          <a:ext cx="34535" cy="34535"/>
        </a:xfrm>
        <a:prstGeom prst="ellipse">
          <a:avLst/>
        </a:prstGeom>
        <a:noFill/>
        <a:ln w="15875" cap="rnd" cmpd="sng" algn="ctr">
          <a:noFill/>
          <a:prstDash val="solid"/>
        </a:ln>
        <a:effectLst/>
      </dsp:spPr>
      <dsp:style>
        <a:lnRef idx="2">
          <a:scrgbClr r="0" g="0" b="0"/>
        </a:lnRef>
        <a:fillRef idx="1">
          <a:scrgbClr r="0" g="0" b="0"/>
        </a:fillRef>
        <a:effectRef idx="0">
          <a:scrgbClr r="0" g="0" b="0"/>
        </a:effectRef>
        <a:fontRef idx="minor"/>
      </dsp:style>
    </dsp:sp>
    <dsp:sp modelId="{8C3E07ED-5CD1-4DE1-B545-B1E4E29396A0}">
      <dsp:nvSpPr>
        <dsp:cNvPr id="0" name=""/>
        <dsp:cNvSpPr/>
      </dsp:nvSpPr>
      <dsp:spPr>
        <a:xfrm>
          <a:off x="791635" y="0"/>
          <a:ext cx="644759"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b" anchorCtr="0">
          <a:noAutofit/>
        </a:bodyPr>
        <a:lstStyle/>
        <a:p>
          <a:pPr lvl="0" algn="ctr" defTabSz="311150">
            <a:lnSpc>
              <a:spcPct val="90000"/>
            </a:lnSpc>
            <a:spcBef>
              <a:spcPct val="0"/>
            </a:spcBef>
            <a:spcAft>
              <a:spcPct val="35000"/>
            </a:spcAft>
          </a:pPr>
          <a:r>
            <a:rPr lang="zh-TW" altLang="en-US" sz="700" kern="1200" dirty="0" smtClean="0"/>
            <a:t> </a:t>
          </a:r>
          <a:endParaRPr lang="en-US" altLang="zh-TW" sz="700" kern="1200" dirty="0" smtClean="0"/>
        </a:p>
        <a:p>
          <a:pPr lvl="0" algn="ctr" defTabSz="311150">
            <a:lnSpc>
              <a:spcPct val="90000"/>
            </a:lnSpc>
            <a:spcBef>
              <a:spcPct val="0"/>
            </a:spcBef>
            <a:spcAft>
              <a:spcPct val="35000"/>
            </a:spcAft>
          </a:pPr>
          <a:endParaRPr lang="zh-TW" altLang="en-US" sz="700" kern="1200" dirty="0"/>
        </a:p>
      </dsp:txBody>
      <dsp:txXfrm>
        <a:off x="791635" y="0"/>
        <a:ext cx="644759" cy="253468"/>
      </dsp:txXfrm>
    </dsp:sp>
    <dsp:sp modelId="{38FDCCE8-5A3E-448A-B76F-9507AFA05CBB}">
      <dsp:nvSpPr>
        <dsp:cNvPr id="0" name=""/>
        <dsp:cNvSpPr/>
      </dsp:nvSpPr>
      <dsp:spPr>
        <a:xfrm>
          <a:off x="1593228" y="330300"/>
          <a:ext cx="940999"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l" defTabSz="311150">
            <a:lnSpc>
              <a:spcPct val="90000"/>
            </a:lnSpc>
            <a:spcBef>
              <a:spcPct val="0"/>
            </a:spcBef>
            <a:spcAft>
              <a:spcPct val="35000"/>
            </a:spcAft>
          </a:pPr>
          <a:r>
            <a:rPr lang="zh-TW" altLang="en-US" sz="700" kern="1200" dirty="0" smtClean="0"/>
            <a:t> </a:t>
          </a:r>
          <a:endParaRPr lang="zh-TW" altLang="en-US" sz="700" kern="1200" dirty="0"/>
        </a:p>
      </dsp:txBody>
      <dsp:txXfrm>
        <a:off x="1593228" y="330300"/>
        <a:ext cx="940999" cy="253468"/>
      </dsp:txXfrm>
    </dsp:sp>
    <dsp:sp modelId="{49ED66A7-E24F-4D0F-9ECF-87D49FEA32FA}">
      <dsp:nvSpPr>
        <dsp:cNvPr id="0" name=""/>
        <dsp:cNvSpPr/>
      </dsp:nvSpPr>
      <dsp:spPr>
        <a:xfrm>
          <a:off x="791635" y="521035"/>
          <a:ext cx="749314"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r" defTabSz="311150">
            <a:lnSpc>
              <a:spcPct val="90000"/>
            </a:lnSpc>
            <a:spcBef>
              <a:spcPct val="0"/>
            </a:spcBef>
            <a:spcAft>
              <a:spcPct val="35000"/>
            </a:spcAft>
          </a:pPr>
          <a:r>
            <a:rPr lang="zh-TW" altLang="en-US" sz="700" kern="1200" dirty="0" smtClean="0"/>
            <a:t> </a:t>
          </a:r>
          <a:endParaRPr lang="zh-TW" altLang="en-US" sz="700" kern="1200" dirty="0"/>
        </a:p>
      </dsp:txBody>
      <dsp:txXfrm>
        <a:off x="791635" y="521035"/>
        <a:ext cx="749314" cy="253468"/>
      </dsp:txXfrm>
    </dsp:sp>
    <dsp:sp modelId="{40A7A4C7-DB1B-4C27-B09F-FEE0F796F45C}">
      <dsp:nvSpPr>
        <dsp:cNvPr id="0" name=""/>
        <dsp:cNvSpPr/>
      </dsp:nvSpPr>
      <dsp:spPr>
        <a:xfrm>
          <a:off x="1959172" y="744086"/>
          <a:ext cx="575055"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l" defTabSz="311150">
            <a:lnSpc>
              <a:spcPct val="90000"/>
            </a:lnSpc>
            <a:spcBef>
              <a:spcPct val="0"/>
            </a:spcBef>
            <a:spcAft>
              <a:spcPct val="35000"/>
            </a:spcAft>
          </a:pPr>
          <a:r>
            <a:rPr lang="zh-TW" altLang="en-US" sz="700" kern="1200" dirty="0" smtClean="0"/>
            <a:t> </a:t>
          </a:r>
          <a:endParaRPr lang="zh-TW" altLang="en-US" sz="700" kern="1200" dirty="0"/>
        </a:p>
      </dsp:txBody>
      <dsp:txXfrm>
        <a:off x="1959172" y="744086"/>
        <a:ext cx="575055" cy="253468"/>
      </dsp:txXfrm>
    </dsp:sp>
    <dsp:sp modelId="{01B54B28-BAA6-406A-9B2F-8278C942EDED}">
      <dsp:nvSpPr>
        <dsp:cNvPr id="0" name=""/>
        <dsp:cNvSpPr/>
      </dsp:nvSpPr>
      <dsp:spPr>
        <a:xfrm>
          <a:off x="1662932" y="1330707"/>
          <a:ext cx="871296" cy="253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t" anchorCtr="0">
          <a:noAutofit/>
        </a:bodyPr>
        <a:lstStyle/>
        <a:p>
          <a:pPr lvl="0" algn="ctr" defTabSz="311150">
            <a:lnSpc>
              <a:spcPct val="90000"/>
            </a:lnSpc>
            <a:spcBef>
              <a:spcPct val="0"/>
            </a:spcBef>
            <a:spcAft>
              <a:spcPct val="35000"/>
            </a:spcAft>
          </a:pPr>
          <a:r>
            <a:rPr lang="zh-TW" altLang="en-US" sz="700" kern="1200" dirty="0" smtClean="0"/>
            <a:t> </a:t>
          </a:r>
          <a:endParaRPr lang="zh-TW" altLang="en-US" sz="700" kern="1200" dirty="0"/>
        </a:p>
      </dsp:txBody>
      <dsp:txXfrm>
        <a:off x="1662932" y="1330707"/>
        <a:ext cx="871296" cy="25346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18C3B-7E45-4EF5-80DB-BA5C247BEAA2}">
      <dsp:nvSpPr>
        <dsp:cNvPr id="0" name=""/>
        <dsp:cNvSpPr/>
      </dsp:nvSpPr>
      <dsp:spPr>
        <a:xfrm rot="10800000">
          <a:off x="300846" y="412066"/>
          <a:ext cx="1565104" cy="1091465"/>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01882-0F65-4F52-B894-84B8D5782FD2}">
      <dsp:nvSpPr>
        <dsp:cNvPr id="0" name=""/>
        <dsp:cNvSpPr/>
      </dsp:nvSpPr>
      <dsp:spPr>
        <a:xfrm>
          <a:off x="204517" y="1522935"/>
          <a:ext cx="2494952" cy="290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endParaRPr lang="zh-TW" altLang="en-US" sz="1800" kern="1200" dirty="0"/>
        </a:p>
      </dsp:txBody>
      <dsp:txXfrm>
        <a:off x="204517" y="1522935"/>
        <a:ext cx="2494952" cy="29008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4CFC018-61D4-4E6F-83CB-3994648014E9}">
      <dsp:nvSpPr>
        <dsp:cNvPr id="0" name=""/>
        <dsp:cNvSpPr/>
      </dsp:nvSpPr>
      <dsp:spPr>
        <a:xfrm>
          <a:off x="0" y="2818620"/>
          <a:ext cx="5663952" cy="925134"/>
        </a:xfrm>
        <a:prstGeom prst="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TW" altLang="en-US" sz="2000" kern="1200" dirty="0" smtClean="0">
              <a:solidFill>
                <a:schemeClr val="bg1"/>
              </a:solidFill>
            </a:rPr>
            <a:t>成果</a:t>
          </a:r>
          <a:endParaRPr lang="zh-TW" altLang="en-US" sz="2000" kern="1200" dirty="0">
            <a:solidFill>
              <a:schemeClr val="bg1"/>
            </a:solidFill>
          </a:endParaRPr>
        </a:p>
      </dsp:txBody>
      <dsp:txXfrm>
        <a:off x="0" y="2818620"/>
        <a:ext cx="5663952" cy="499572"/>
      </dsp:txXfrm>
    </dsp:sp>
    <dsp:sp modelId="{AD5F1852-9F8D-46ED-AA2C-B85202021FAF}">
      <dsp:nvSpPr>
        <dsp:cNvPr id="0" name=""/>
        <dsp:cNvSpPr/>
      </dsp:nvSpPr>
      <dsp:spPr>
        <a:xfrm>
          <a:off x="0" y="3299689"/>
          <a:ext cx="5663952" cy="425561"/>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TW" altLang="en-US" sz="1800" kern="1200" dirty="0" smtClean="0"/>
            <a:t>取得</a:t>
          </a:r>
          <a:r>
            <a:rPr lang="en-US" altLang="zh-TW" sz="1800" kern="1200" dirty="0" smtClean="0"/>
            <a:t>102-104</a:t>
          </a:r>
          <a:r>
            <a:rPr lang="zh-TW" altLang="en-US" sz="1800" kern="1200" dirty="0" smtClean="0"/>
            <a:t>年份嘉義市東西區人口數資料集</a:t>
          </a:r>
          <a:endParaRPr lang="zh-TW" altLang="en-US" sz="1800" kern="1200" dirty="0"/>
        </a:p>
      </dsp:txBody>
      <dsp:txXfrm>
        <a:off x="0" y="3299689"/>
        <a:ext cx="5663952" cy="425561"/>
      </dsp:txXfrm>
    </dsp:sp>
    <dsp:sp modelId="{0B05D365-EBA7-4DD0-A38C-1C2507E3BDDE}">
      <dsp:nvSpPr>
        <dsp:cNvPr id="0" name=""/>
        <dsp:cNvSpPr/>
      </dsp:nvSpPr>
      <dsp:spPr>
        <a:xfrm rot="10800000">
          <a:off x="0" y="1409640"/>
          <a:ext cx="5663952" cy="1422856"/>
        </a:xfrm>
        <a:prstGeom prst="upArrowCallout">
          <a:avLst/>
        </a:prstGeom>
        <a:solidFill>
          <a:schemeClr val="accent1">
            <a:shade val="80000"/>
            <a:hueOff val="-250912"/>
            <a:satOff val="-17530"/>
            <a:lumOff val="1649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TW" altLang="en-US" sz="2000" kern="1200" dirty="0" smtClean="0">
              <a:solidFill>
                <a:schemeClr val="bg1"/>
              </a:solidFill>
            </a:rPr>
            <a:t>整理</a:t>
          </a:r>
          <a:endParaRPr lang="zh-TW" altLang="en-US" sz="2000" kern="1200" dirty="0">
            <a:solidFill>
              <a:schemeClr val="bg1"/>
            </a:solidFill>
          </a:endParaRPr>
        </a:p>
      </dsp:txBody>
      <dsp:txXfrm>
        <a:off x="0" y="1409640"/>
        <a:ext cx="5663952" cy="499422"/>
      </dsp:txXfrm>
    </dsp:sp>
    <dsp:sp modelId="{F6588932-BEBA-4FE6-9524-643F58E6793D}">
      <dsp:nvSpPr>
        <dsp:cNvPr id="0" name=""/>
        <dsp:cNvSpPr/>
      </dsp:nvSpPr>
      <dsp:spPr>
        <a:xfrm>
          <a:off x="0" y="1909063"/>
          <a:ext cx="5663952" cy="42543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TW" altLang="en-US" sz="1800" kern="1200" dirty="0" smtClean="0"/>
            <a:t>將找到的資料從網站上取下，並整理成</a:t>
          </a:r>
          <a:r>
            <a:rPr lang="en-US" altLang="zh-TW" sz="1800" kern="1200" dirty="0" smtClean="0"/>
            <a:t>.</a:t>
          </a:r>
          <a:r>
            <a:rPr lang="en-US" altLang="zh-TW" sz="1800" kern="1200" dirty="0" err="1" smtClean="0"/>
            <a:t>xlsx</a:t>
          </a:r>
          <a:r>
            <a:rPr lang="zh-TW" altLang="en-US" sz="1800" kern="1200" dirty="0" smtClean="0"/>
            <a:t>檔案</a:t>
          </a:r>
          <a:endParaRPr lang="zh-TW" altLang="en-US" sz="1800" kern="1200" dirty="0"/>
        </a:p>
      </dsp:txBody>
      <dsp:txXfrm>
        <a:off x="0" y="1909063"/>
        <a:ext cx="5663952" cy="425433"/>
      </dsp:txXfrm>
    </dsp:sp>
    <dsp:sp modelId="{24DA1646-10DA-4832-90A0-51AF35262F38}">
      <dsp:nvSpPr>
        <dsp:cNvPr id="0" name=""/>
        <dsp:cNvSpPr/>
      </dsp:nvSpPr>
      <dsp:spPr>
        <a:xfrm rot="10800000">
          <a:off x="0" y="661"/>
          <a:ext cx="5663952" cy="1422856"/>
        </a:xfrm>
        <a:prstGeom prst="upArrowCallout">
          <a:avLst/>
        </a:prstGeom>
        <a:solidFill>
          <a:schemeClr val="accent1">
            <a:shade val="80000"/>
            <a:hueOff val="-501824"/>
            <a:satOff val="-35060"/>
            <a:lumOff val="329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TW" altLang="en-US" sz="2000" kern="1200" dirty="0" smtClean="0">
              <a:solidFill>
                <a:schemeClr val="bg1"/>
              </a:solidFill>
            </a:rPr>
            <a:t>搜尋</a:t>
          </a:r>
          <a:endParaRPr lang="zh-TW" altLang="en-US" sz="2000" kern="1200" dirty="0">
            <a:solidFill>
              <a:schemeClr val="bg1"/>
            </a:solidFill>
          </a:endParaRPr>
        </a:p>
      </dsp:txBody>
      <dsp:txXfrm>
        <a:off x="0" y="661"/>
        <a:ext cx="5663952" cy="499422"/>
      </dsp:txXfrm>
    </dsp:sp>
    <dsp:sp modelId="{DD80DCFE-3649-4EF6-8A80-1BF03B2A8BB0}">
      <dsp:nvSpPr>
        <dsp:cNvPr id="0" name=""/>
        <dsp:cNvSpPr/>
      </dsp:nvSpPr>
      <dsp:spPr>
        <a:xfrm>
          <a:off x="0" y="500084"/>
          <a:ext cx="5663952" cy="42543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TW" altLang="en-US" sz="1800" kern="1200" dirty="0" smtClean="0"/>
            <a:t>在嘉義市戶政事務所找尋需求的人口數資料</a:t>
          </a:r>
          <a:endParaRPr lang="zh-TW" altLang="en-US" sz="1800" kern="1200" dirty="0"/>
        </a:p>
      </dsp:txBody>
      <dsp:txXfrm>
        <a:off x="0" y="500084"/>
        <a:ext cx="5663952" cy="425433"/>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0.33281</cdr:x>
      <cdr:y>0.44178</cdr:y>
    </cdr:from>
    <cdr:to>
      <cdr:x>0.53362</cdr:x>
      <cdr:y>0.72528</cdr:y>
    </cdr:to>
    <cdr:sp macro="" textlink="">
      <cdr:nvSpPr>
        <cdr:cNvPr id="2" name="文字方塊 1"/>
        <cdr:cNvSpPr txBox="1"/>
      </cdr:nvSpPr>
      <cdr:spPr>
        <a:xfrm xmlns:a="http://schemas.openxmlformats.org/drawingml/2006/main">
          <a:off x="1282120" y="1206517"/>
          <a:ext cx="773605" cy="7742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TW" sz="1200" dirty="0" smtClean="0">
              <a:latin typeface="+mn-ea"/>
            </a:rPr>
            <a:t>102</a:t>
          </a:r>
          <a:r>
            <a:rPr lang="zh-TW" altLang="en-US" sz="1200" dirty="0" smtClean="0">
              <a:latin typeface="+mn-ea"/>
            </a:rPr>
            <a:t>年</a:t>
          </a:r>
          <a:r>
            <a:rPr lang="en-US" altLang="zh-TW" sz="1200" dirty="0" smtClean="0">
              <a:latin typeface="+mn-ea"/>
            </a:rPr>
            <a:t>103</a:t>
          </a:r>
          <a:r>
            <a:rPr lang="zh-TW" altLang="en-US" sz="1200" dirty="0" smtClean="0">
              <a:latin typeface="+mn-ea"/>
            </a:rPr>
            <a:t>年</a:t>
          </a:r>
          <a:r>
            <a:rPr lang="en-US" altLang="zh-TW" sz="1200" dirty="0" smtClean="0">
              <a:latin typeface="+mn-ea"/>
            </a:rPr>
            <a:t>104</a:t>
          </a:r>
          <a:r>
            <a:rPr lang="zh-TW" altLang="en-US" sz="1200" dirty="0" smtClean="0">
              <a:latin typeface="+mn-ea"/>
            </a:rPr>
            <a:t>年</a:t>
          </a:r>
          <a:endParaRPr lang="zh-TW" altLang="en-US" sz="1200" dirty="0">
            <a:latin typeface="+mn-ea"/>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0.14175</cdr:x>
      <cdr:y>0.44296</cdr:y>
    </cdr:from>
    <cdr:to>
      <cdr:x>0.34256</cdr:x>
      <cdr:y>0.72646</cdr:y>
    </cdr:to>
    <cdr:sp macro="" textlink="">
      <cdr:nvSpPr>
        <cdr:cNvPr id="2" name="文字方塊 1"/>
        <cdr:cNvSpPr txBox="1"/>
      </cdr:nvSpPr>
      <cdr:spPr>
        <a:xfrm xmlns:a="http://schemas.openxmlformats.org/drawingml/2006/main">
          <a:off x="864096" y="1800200"/>
          <a:ext cx="1224136" cy="11521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TW" sz="1800" dirty="0" smtClean="0"/>
            <a:t>102</a:t>
          </a:r>
          <a:r>
            <a:rPr lang="zh-TW" altLang="en-US" sz="1800" dirty="0" smtClean="0"/>
            <a:t>年、</a:t>
          </a:r>
          <a:r>
            <a:rPr lang="en-US" altLang="zh-TW" sz="1800" dirty="0" smtClean="0"/>
            <a:t>103</a:t>
          </a:r>
          <a:r>
            <a:rPr lang="zh-TW" altLang="en-US" sz="1800" dirty="0" smtClean="0"/>
            <a:t>年、</a:t>
          </a:r>
          <a:r>
            <a:rPr lang="en-US" altLang="zh-TW" sz="1800" dirty="0" smtClean="0"/>
            <a:t>104</a:t>
          </a:r>
          <a:r>
            <a:rPr lang="zh-TW" altLang="en-US" sz="1800" dirty="0" smtClean="0"/>
            <a:t>年</a:t>
          </a:r>
          <a:endParaRPr lang="zh-TW"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EFF47-4151-41FF-B63E-23C1B196B7EB}" type="datetimeFigureOut">
              <a:rPr lang="zh-TW" altLang="en-US" smtClean="0"/>
              <a:pPr/>
              <a:t>2017/6/10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600C8-41AE-4D58-9500-A02786EDBF5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Zone(</a:t>
            </a:r>
            <a:r>
              <a:rPr lang="zh-TW" altLang="en-US" dirty="0" smtClean="0"/>
              <a:t>景區編號</a:t>
            </a:r>
            <a:r>
              <a:rPr lang="en-US" altLang="zh-TW" dirty="0" smtClean="0"/>
              <a:t>),Description(</a:t>
            </a:r>
            <a:r>
              <a:rPr lang="zh-TW" altLang="en-US" dirty="0" smtClean="0"/>
              <a:t>簡介</a:t>
            </a:r>
            <a:r>
              <a:rPr lang="en-US" altLang="zh-TW" dirty="0" smtClean="0"/>
              <a:t>),</a:t>
            </a:r>
            <a:r>
              <a:rPr lang="en-US" altLang="zh-TW" dirty="0" err="1" smtClean="0"/>
              <a:t>Zipcode</a:t>
            </a:r>
            <a:r>
              <a:rPr lang="en-US" altLang="zh-TW" dirty="0" smtClean="0"/>
              <a:t>(</a:t>
            </a:r>
            <a:r>
              <a:rPr lang="zh-TW" altLang="en-US" dirty="0" smtClean="0"/>
              <a:t>郵遞區號</a:t>
            </a:r>
            <a:r>
              <a:rPr lang="en-US" altLang="zh-TW" dirty="0" smtClean="0"/>
              <a:t>),</a:t>
            </a:r>
            <a:r>
              <a:rPr lang="en-US" altLang="zh-TW" dirty="0" err="1" smtClean="0"/>
              <a:t>Travellinginfo</a:t>
            </a:r>
            <a:r>
              <a:rPr lang="en-US" altLang="zh-TW" dirty="0" smtClean="0"/>
              <a:t>(</a:t>
            </a:r>
            <a:r>
              <a:rPr lang="zh-TW" altLang="en-US" dirty="0" smtClean="0"/>
              <a:t>交通方式</a:t>
            </a:r>
            <a:r>
              <a:rPr lang="en-US" altLang="zh-TW" dirty="0" smtClean="0"/>
              <a:t>), Picture1(</a:t>
            </a:r>
            <a:r>
              <a:rPr lang="zh-TW" altLang="en-US" dirty="0" smtClean="0"/>
              <a:t>照片網址</a:t>
            </a:r>
            <a:r>
              <a:rPr lang="en-US" altLang="zh-TW" dirty="0" smtClean="0"/>
              <a:t>1),Picdescribe1(</a:t>
            </a:r>
            <a:r>
              <a:rPr lang="zh-TW" altLang="en-US" dirty="0" smtClean="0"/>
              <a:t>照片說明</a:t>
            </a:r>
            <a:r>
              <a:rPr lang="en-US" altLang="zh-TW" dirty="0" smtClean="0"/>
              <a:t>1),Picture2(</a:t>
            </a:r>
            <a:r>
              <a:rPr lang="zh-TW" altLang="en-US" dirty="0" smtClean="0"/>
              <a:t>照片網址</a:t>
            </a:r>
            <a:r>
              <a:rPr lang="en-US" altLang="zh-TW" dirty="0" smtClean="0"/>
              <a:t>2),Picdescribe2(</a:t>
            </a:r>
            <a:r>
              <a:rPr lang="zh-TW" altLang="en-US" dirty="0" smtClean="0"/>
              <a:t>照片網說明</a:t>
            </a:r>
            <a:r>
              <a:rPr lang="en-US" altLang="zh-TW" dirty="0" smtClean="0"/>
              <a:t>2),Picture3(</a:t>
            </a:r>
            <a:r>
              <a:rPr lang="zh-TW" altLang="en-US" dirty="0" smtClean="0"/>
              <a:t>照片網址</a:t>
            </a:r>
            <a:r>
              <a:rPr lang="en-US" altLang="zh-TW" dirty="0" smtClean="0"/>
              <a:t>3),Picdescribe3(</a:t>
            </a:r>
            <a:r>
              <a:rPr lang="zh-TW" altLang="en-US" dirty="0" smtClean="0"/>
              <a:t>照片說明</a:t>
            </a:r>
            <a:r>
              <a:rPr lang="en-US" altLang="zh-TW" dirty="0" smtClean="0"/>
              <a:t>3)</a:t>
            </a:r>
            <a:r>
              <a:rPr lang="zh-TW" altLang="en-US" dirty="0" smtClean="0"/>
              <a:t> </a:t>
            </a:r>
            <a:r>
              <a:rPr lang="en-US" altLang="zh-TW" dirty="0" smtClean="0"/>
              <a:t>,Gov(</a:t>
            </a:r>
            <a:r>
              <a:rPr lang="zh-TW" altLang="en-US" dirty="0" smtClean="0"/>
              <a:t>權責機關代碼</a:t>
            </a:r>
            <a:r>
              <a:rPr lang="en-US" altLang="zh-TW" dirty="0" smtClean="0"/>
              <a:t>) ,</a:t>
            </a:r>
            <a:r>
              <a:rPr lang="en-US" altLang="zh-TW" dirty="0" err="1" smtClean="0"/>
              <a:t>Orgclass</a:t>
            </a:r>
            <a:r>
              <a:rPr lang="en-US" altLang="zh-TW" dirty="0" smtClean="0"/>
              <a:t>(</a:t>
            </a:r>
            <a:r>
              <a:rPr lang="zh-TW" altLang="en-US" dirty="0" smtClean="0"/>
              <a:t>分類說明</a:t>
            </a:r>
            <a:r>
              <a:rPr lang="en-US" altLang="zh-TW" dirty="0" smtClean="0"/>
              <a:t>) ,Class1(</a:t>
            </a:r>
            <a:r>
              <a:rPr lang="zh-TW" altLang="en-US" dirty="0" smtClean="0"/>
              <a:t>分類代碼</a:t>
            </a:r>
            <a:r>
              <a:rPr lang="en-US" altLang="zh-TW" dirty="0" smtClean="0"/>
              <a:t>1),Class2(</a:t>
            </a:r>
            <a:r>
              <a:rPr lang="zh-TW" altLang="en-US" dirty="0" smtClean="0"/>
              <a:t>分類代碼</a:t>
            </a:r>
            <a:r>
              <a:rPr lang="en-US" altLang="zh-TW" dirty="0" smtClean="0"/>
              <a:t>2),Class3(</a:t>
            </a:r>
            <a:r>
              <a:rPr lang="zh-TW" altLang="en-US" dirty="0" smtClean="0"/>
              <a:t>分類代碼</a:t>
            </a:r>
            <a:r>
              <a:rPr lang="en-US" altLang="zh-TW" dirty="0" smtClean="0"/>
              <a:t>3) ,Level(</a:t>
            </a:r>
            <a:r>
              <a:rPr lang="zh-TW" altLang="en-US" dirty="0" smtClean="0"/>
              <a:t>古蹟分級</a:t>
            </a:r>
            <a:r>
              <a:rPr lang="en-US" altLang="zh-TW" dirty="0" smtClean="0"/>
              <a:t>) ,Website(</a:t>
            </a:r>
            <a:r>
              <a:rPr lang="zh-TW" altLang="en-US" dirty="0" smtClean="0"/>
              <a:t>網址</a:t>
            </a:r>
            <a:r>
              <a:rPr lang="en-US" altLang="zh-TW" dirty="0" smtClean="0"/>
              <a:t>) ,</a:t>
            </a:r>
            <a:r>
              <a:rPr lang="en-US" altLang="zh-TW" dirty="0" err="1" smtClean="0"/>
              <a:t>Parkinginfo</a:t>
            </a:r>
            <a:r>
              <a:rPr lang="en-US" altLang="zh-TW" dirty="0" smtClean="0"/>
              <a:t>(</a:t>
            </a:r>
            <a:r>
              <a:rPr lang="zh-TW" altLang="en-US" dirty="0" smtClean="0"/>
              <a:t>停車資訊</a:t>
            </a:r>
            <a:r>
              <a:rPr lang="en-US" altLang="zh-TW" dirty="0" smtClean="0"/>
              <a:t>),</a:t>
            </a:r>
            <a:r>
              <a:rPr lang="en-US" altLang="zh-TW" dirty="0" err="1" smtClean="0"/>
              <a:t>Parkinginfo_px</a:t>
            </a:r>
            <a:r>
              <a:rPr lang="en-US" altLang="zh-TW" dirty="0" smtClean="0"/>
              <a:t>(</a:t>
            </a:r>
            <a:r>
              <a:rPr lang="zh-TW" altLang="en-US" dirty="0" smtClean="0"/>
              <a:t>停車場</a:t>
            </a:r>
            <a:r>
              <a:rPr lang="en-US" altLang="zh-TW" dirty="0" smtClean="0"/>
              <a:t>X</a:t>
            </a:r>
            <a:r>
              <a:rPr lang="zh-TW" altLang="en-US" dirty="0" smtClean="0"/>
              <a:t>坐標</a:t>
            </a:r>
            <a:r>
              <a:rPr lang="en-US" altLang="zh-TW" dirty="0" smtClean="0"/>
              <a:t>),</a:t>
            </a:r>
            <a:r>
              <a:rPr lang="en-US" altLang="zh-TW" dirty="0" err="1" smtClean="0"/>
              <a:t>Parkinginfo_py</a:t>
            </a:r>
            <a:r>
              <a:rPr lang="en-US" altLang="zh-TW" dirty="0" smtClean="0"/>
              <a:t>(</a:t>
            </a:r>
            <a:r>
              <a:rPr lang="zh-TW" altLang="en-US" dirty="0" smtClean="0"/>
              <a:t>停車場</a:t>
            </a:r>
            <a:r>
              <a:rPr lang="en-US" altLang="zh-TW" dirty="0" smtClean="0"/>
              <a:t>Y</a:t>
            </a:r>
            <a:r>
              <a:rPr lang="zh-TW" altLang="en-US" dirty="0" smtClean="0"/>
              <a:t>坐標</a:t>
            </a:r>
            <a:r>
              <a:rPr lang="en-US" altLang="zh-TW" dirty="0" smtClean="0"/>
              <a:t>) ,</a:t>
            </a:r>
            <a:r>
              <a:rPr lang="en-US" altLang="zh-TW" dirty="0" err="1" smtClean="0"/>
              <a:t>Ticketinfo</a:t>
            </a:r>
            <a:r>
              <a:rPr lang="en-US" altLang="zh-TW" dirty="0" smtClean="0"/>
              <a:t>(</a:t>
            </a:r>
            <a:r>
              <a:rPr lang="zh-TW" altLang="en-US" dirty="0" smtClean="0"/>
              <a:t>售票資訊</a:t>
            </a:r>
            <a:r>
              <a:rPr lang="en-US" altLang="zh-TW" dirty="0" smtClean="0"/>
              <a:t>) ,Remarks(</a:t>
            </a:r>
            <a:r>
              <a:rPr lang="zh-TW" altLang="en-US" dirty="0" smtClean="0"/>
              <a:t>注意事項</a:t>
            </a:r>
            <a:r>
              <a:rPr lang="en-US" altLang="zh-TW" dirty="0" smtClean="0"/>
              <a:t>),Keyword(</a:t>
            </a:r>
            <a:r>
              <a:rPr lang="zh-TW" altLang="en-US" dirty="0" smtClean="0"/>
              <a:t>關鍵字</a:t>
            </a:r>
            <a:r>
              <a:rPr lang="en-US" altLang="zh-TW" dirty="0" smtClean="0"/>
              <a:t>)</a:t>
            </a:r>
            <a:r>
              <a:rPr lang="zh-TW" altLang="en-US" dirty="0" smtClean="0"/>
              <a:t>  這些資料欄位沒有寫上去</a:t>
            </a:r>
            <a:endParaRPr lang="en-US" altLang="zh-TW" dirty="0" smtClean="0"/>
          </a:p>
          <a:p>
            <a:endParaRPr lang="en-US" altLang="zh-TW" dirty="0" smtClean="0"/>
          </a:p>
          <a:p>
            <a:r>
              <a:rPr lang="en-US" altLang="zh-TW" dirty="0" smtClean="0"/>
              <a:t>Id</a:t>
            </a:r>
            <a:r>
              <a:rPr lang="zh-TW" altLang="en-US" dirty="0" smtClean="0"/>
              <a:t>編號有跳過</a:t>
            </a:r>
            <a:r>
              <a:rPr lang="en-US" altLang="zh-TW" dirty="0" smtClean="0"/>
              <a:t>03</a:t>
            </a:r>
            <a:r>
              <a:rPr lang="zh-TW" altLang="en-US" dirty="0" smtClean="0"/>
              <a:t>跟</a:t>
            </a:r>
            <a:r>
              <a:rPr lang="en-US" altLang="zh-TW" dirty="0" smtClean="0"/>
              <a:t>45</a:t>
            </a:r>
            <a:r>
              <a:rPr lang="zh-TW" altLang="en-US" dirty="0" smtClean="0"/>
              <a:t>號</a:t>
            </a:r>
            <a:endParaRPr lang="en-US" altLang="zh-TW" dirty="0" smtClean="0"/>
          </a:p>
          <a:p>
            <a:r>
              <a:rPr lang="zh-TW" altLang="en-US" dirty="0" smtClean="0"/>
              <a:t>最後一筆資料的</a:t>
            </a:r>
            <a:r>
              <a:rPr lang="en-US" altLang="zh-TW" dirty="0" smtClean="0"/>
              <a:t>Tel</a:t>
            </a:r>
            <a:r>
              <a:rPr lang="zh-TW" altLang="en-US" dirty="0" smtClean="0"/>
              <a:t>多一個空格</a:t>
            </a:r>
            <a:endParaRPr lang="en-US" altLang="zh-TW" dirty="0" smtClean="0"/>
          </a:p>
          <a:p>
            <a:r>
              <a:rPr lang="zh-TW" altLang="en-US" dirty="0" smtClean="0"/>
              <a:t>有些</a:t>
            </a:r>
            <a:r>
              <a:rPr lang="en-US" altLang="zh-TW" dirty="0" smtClean="0"/>
              <a:t>Add(</a:t>
            </a:r>
            <a:r>
              <a:rPr lang="zh-TW" altLang="en-US" dirty="0" smtClean="0"/>
              <a:t>地址</a:t>
            </a:r>
            <a:r>
              <a:rPr lang="en-US" altLang="zh-TW" dirty="0" smtClean="0"/>
              <a:t>)</a:t>
            </a:r>
            <a:r>
              <a:rPr lang="zh-TW" altLang="en-US" dirty="0" smtClean="0"/>
              <a:t>是用描述的，不是正規的地址</a:t>
            </a:r>
            <a:endParaRPr lang="en-US" altLang="zh-TW" dirty="0" smtClean="0"/>
          </a:p>
          <a:p>
            <a:r>
              <a:rPr lang="zh-TW" altLang="en-US" dirty="0" smtClean="0"/>
              <a:t>有些有</a:t>
            </a:r>
            <a:r>
              <a:rPr lang="en-US" altLang="zh-TW" dirty="0" err="1" smtClean="0"/>
              <a:t>Zipcode</a:t>
            </a:r>
            <a:r>
              <a:rPr lang="en-US" altLang="zh-TW" dirty="0" smtClean="0"/>
              <a:t>(</a:t>
            </a:r>
            <a:r>
              <a:rPr lang="zh-TW" altLang="en-US" dirty="0" smtClean="0"/>
              <a:t>郵遞區號</a:t>
            </a:r>
            <a:r>
              <a:rPr lang="en-US" altLang="zh-TW" dirty="0" smtClean="0"/>
              <a:t>)</a:t>
            </a:r>
            <a:r>
              <a:rPr lang="zh-TW" altLang="en-US" dirty="0" smtClean="0"/>
              <a:t>有些沒有</a:t>
            </a:r>
            <a:endParaRPr lang="en-US" altLang="zh-TW" dirty="0" smtClean="0"/>
          </a:p>
          <a:p>
            <a:r>
              <a:rPr lang="zh-TW" altLang="en-US" dirty="0" smtClean="0"/>
              <a:t>大部分都沒有</a:t>
            </a:r>
            <a:r>
              <a:rPr lang="en-US" altLang="zh-TW" dirty="0" err="1" smtClean="0"/>
              <a:t>Travellinginfo</a:t>
            </a:r>
            <a:r>
              <a:rPr lang="en-US" altLang="zh-TW" dirty="0" smtClean="0"/>
              <a:t>(</a:t>
            </a:r>
            <a:r>
              <a:rPr lang="zh-TW" altLang="en-US" dirty="0" smtClean="0"/>
              <a:t>交通方式</a:t>
            </a:r>
            <a:r>
              <a:rPr lang="en-US" altLang="zh-TW" dirty="0" smtClean="0"/>
              <a:t>)</a:t>
            </a:r>
          </a:p>
          <a:p>
            <a:r>
              <a:rPr lang="zh-TW" altLang="en-US" dirty="0" smtClean="0"/>
              <a:t>大部分都沒有</a:t>
            </a:r>
            <a:r>
              <a:rPr lang="en-US" altLang="zh-TW" dirty="0" smtClean="0"/>
              <a:t>Website(</a:t>
            </a:r>
            <a:r>
              <a:rPr lang="zh-TW" altLang="en-US" dirty="0" smtClean="0"/>
              <a:t>網址</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5600C8-41AE-4D58-9500-A02786EDBF5C}" type="slidenum">
              <a:rPr lang="zh-TW" altLang="en-US" smtClean="0"/>
              <a:pPr/>
              <a:t>7</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err="1" smtClean="0"/>
              <a:t>Zipcode</a:t>
            </a:r>
            <a:r>
              <a:rPr lang="en-US" altLang="zh-TW" dirty="0" smtClean="0"/>
              <a:t>(</a:t>
            </a:r>
            <a:r>
              <a:rPr lang="zh-TW" altLang="en-US" dirty="0" smtClean="0"/>
              <a:t>郵遞區號</a:t>
            </a:r>
            <a:r>
              <a:rPr lang="en-US" altLang="zh-TW" dirty="0" smtClean="0"/>
              <a:t>),</a:t>
            </a:r>
            <a:r>
              <a:rPr lang="zh-TW" altLang="en-US" dirty="0" smtClean="0"/>
              <a:t> </a:t>
            </a:r>
            <a:r>
              <a:rPr lang="en-US" altLang="zh-TW" dirty="0" smtClean="0"/>
              <a:t>Website(</a:t>
            </a:r>
            <a:r>
              <a:rPr lang="zh-TW" altLang="en-US" dirty="0" smtClean="0"/>
              <a:t>店家網站連結</a:t>
            </a:r>
            <a:r>
              <a:rPr lang="en-US" altLang="zh-TW" dirty="0" smtClean="0"/>
              <a:t>) ,Picture1(</a:t>
            </a:r>
            <a:r>
              <a:rPr lang="zh-TW" altLang="en-US" dirty="0" smtClean="0"/>
              <a:t>照片</a:t>
            </a:r>
            <a:r>
              <a:rPr lang="en-US" altLang="zh-TW" dirty="0" smtClean="0"/>
              <a:t>1</a:t>
            </a:r>
            <a:r>
              <a:rPr lang="zh-TW" altLang="en-US" dirty="0" smtClean="0"/>
              <a:t>網址</a:t>
            </a:r>
            <a:r>
              <a:rPr lang="en-US" altLang="zh-TW" dirty="0" smtClean="0"/>
              <a:t>),Picdescribe1(</a:t>
            </a:r>
            <a:r>
              <a:rPr lang="zh-TW" altLang="en-US" dirty="0" smtClean="0"/>
              <a:t>照片</a:t>
            </a:r>
            <a:r>
              <a:rPr lang="en-US" altLang="zh-TW" dirty="0" smtClean="0"/>
              <a:t>1</a:t>
            </a:r>
            <a:r>
              <a:rPr lang="zh-TW" altLang="en-US" dirty="0" smtClean="0"/>
              <a:t>說明</a:t>
            </a:r>
            <a:r>
              <a:rPr lang="en-US" altLang="zh-TW" dirty="0" smtClean="0"/>
              <a:t>),Picture2(</a:t>
            </a:r>
            <a:r>
              <a:rPr lang="zh-TW" altLang="en-US" dirty="0" smtClean="0"/>
              <a:t>照片</a:t>
            </a:r>
            <a:r>
              <a:rPr lang="en-US" altLang="zh-TW" dirty="0" smtClean="0"/>
              <a:t>2</a:t>
            </a:r>
            <a:r>
              <a:rPr lang="zh-TW" altLang="en-US" dirty="0" smtClean="0"/>
              <a:t>網址</a:t>
            </a:r>
            <a:r>
              <a:rPr lang="en-US" altLang="zh-TW" dirty="0" smtClean="0"/>
              <a:t>) ,Picdescribe2(</a:t>
            </a:r>
            <a:r>
              <a:rPr lang="zh-TW" altLang="en-US" dirty="0" smtClean="0"/>
              <a:t>照片</a:t>
            </a:r>
            <a:r>
              <a:rPr lang="en-US" altLang="zh-TW" dirty="0" smtClean="0"/>
              <a:t>2</a:t>
            </a:r>
            <a:r>
              <a:rPr lang="zh-TW" altLang="en-US" dirty="0" smtClean="0"/>
              <a:t>說明</a:t>
            </a:r>
            <a:r>
              <a:rPr lang="en-US" altLang="zh-TW" dirty="0" smtClean="0"/>
              <a:t>),Picture3(</a:t>
            </a:r>
            <a:r>
              <a:rPr lang="zh-TW" altLang="en-US" dirty="0" smtClean="0"/>
              <a:t>照片</a:t>
            </a:r>
            <a:r>
              <a:rPr lang="en-US" altLang="zh-TW" dirty="0" smtClean="0"/>
              <a:t>3</a:t>
            </a:r>
            <a:r>
              <a:rPr lang="zh-TW" altLang="en-US" dirty="0" smtClean="0"/>
              <a:t>網址</a:t>
            </a:r>
            <a:r>
              <a:rPr lang="en-US" altLang="zh-TW" dirty="0" smtClean="0"/>
              <a:t>),Picdescribe3(</a:t>
            </a:r>
            <a:r>
              <a:rPr lang="zh-TW" altLang="en-US" dirty="0" smtClean="0"/>
              <a:t>照片</a:t>
            </a:r>
            <a:r>
              <a:rPr lang="en-US" altLang="zh-TW" dirty="0" smtClean="0"/>
              <a:t>3</a:t>
            </a:r>
            <a:r>
              <a:rPr lang="zh-TW" altLang="en-US" dirty="0" smtClean="0"/>
              <a:t>說明</a:t>
            </a:r>
            <a:r>
              <a:rPr lang="en-US" altLang="zh-TW" dirty="0" smtClean="0"/>
              <a:t>) ,Class(</a:t>
            </a:r>
            <a:r>
              <a:rPr lang="zh-TW" altLang="en-US" dirty="0" smtClean="0"/>
              <a:t>店家分類代碼</a:t>
            </a:r>
            <a:r>
              <a:rPr lang="en-US" altLang="zh-TW" dirty="0" smtClean="0"/>
              <a:t>) ,</a:t>
            </a:r>
            <a:r>
              <a:rPr lang="en-US" altLang="zh-TW" dirty="0" err="1" smtClean="0"/>
              <a:t>Parkinginfo</a:t>
            </a:r>
            <a:r>
              <a:rPr lang="en-US" altLang="zh-TW" dirty="0" smtClean="0"/>
              <a:t>(</a:t>
            </a:r>
            <a:r>
              <a:rPr lang="zh-TW" altLang="en-US" dirty="0" smtClean="0"/>
              <a:t>停車資訊</a:t>
            </a:r>
            <a:r>
              <a:rPr lang="en-US" altLang="zh-TW" dirty="0" smtClean="0"/>
              <a:t>)</a:t>
            </a:r>
            <a:r>
              <a:rPr lang="zh-TW" altLang="en-US" dirty="0" smtClean="0"/>
              <a:t> 這些資料欄位沒有寫上去</a:t>
            </a:r>
            <a:endParaRPr lang="en-US" altLang="zh-TW"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有些沒有</a:t>
            </a:r>
            <a:r>
              <a:rPr lang="en-US" altLang="zh-TW" dirty="0" err="1" smtClean="0"/>
              <a:t>Zipcode</a:t>
            </a:r>
            <a:r>
              <a:rPr lang="en-US" altLang="zh-TW" dirty="0" smtClean="0"/>
              <a:t>(</a:t>
            </a:r>
            <a:r>
              <a:rPr lang="zh-TW" altLang="en-US" dirty="0" smtClean="0"/>
              <a:t>郵遞區號</a:t>
            </a:r>
            <a:r>
              <a:rPr lang="en-US" altLang="zh-TW" dirty="0" smtClean="0"/>
              <a:t>)</a:t>
            </a:r>
          </a:p>
          <a:p>
            <a:r>
              <a:rPr lang="zh-TW" altLang="en-US" dirty="0" smtClean="0"/>
              <a:t>有些</a:t>
            </a:r>
            <a:r>
              <a:rPr lang="en-US" altLang="zh-TW" dirty="0" err="1" smtClean="0"/>
              <a:t>Opentime</a:t>
            </a:r>
            <a:r>
              <a:rPr lang="en-US" altLang="zh-TW" dirty="0" smtClean="0"/>
              <a:t>(</a:t>
            </a:r>
            <a:r>
              <a:rPr lang="zh-TW" altLang="en-US" dirty="0" smtClean="0"/>
              <a:t>營業時間</a:t>
            </a:r>
            <a:r>
              <a:rPr lang="en-US" altLang="zh-TW" dirty="0" smtClean="0"/>
              <a:t>)</a:t>
            </a:r>
            <a:r>
              <a:rPr lang="zh-TW" altLang="en-US" dirty="0" smtClean="0"/>
              <a:t>沒有資料</a:t>
            </a:r>
            <a:endParaRPr lang="en-US" altLang="zh-TW" dirty="0" smtClean="0"/>
          </a:p>
          <a:p>
            <a:r>
              <a:rPr lang="zh-TW" altLang="en-US" dirty="0" smtClean="0"/>
              <a:t>大部分</a:t>
            </a:r>
            <a:r>
              <a:rPr lang="en-US" altLang="zh-TW" dirty="0" smtClean="0"/>
              <a:t>Website(</a:t>
            </a:r>
            <a:r>
              <a:rPr lang="zh-TW" altLang="en-US" dirty="0" smtClean="0"/>
              <a:t>店家網站連結</a:t>
            </a:r>
            <a:r>
              <a:rPr lang="en-US" altLang="zh-TW" dirty="0" smtClean="0"/>
              <a:t>)</a:t>
            </a:r>
            <a:r>
              <a:rPr lang="zh-TW" altLang="en-US" dirty="0" smtClean="0"/>
              <a:t>沒有或者錯誤</a:t>
            </a:r>
            <a:endParaRPr lang="en-US" altLang="zh-TW" dirty="0" smtClean="0"/>
          </a:p>
          <a:p>
            <a:r>
              <a:rPr lang="en-US" altLang="zh-TW" dirty="0" smtClean="0"/>
              <a:t>8</a:t>
            </a:r>
            <a:r>
              <a:rPr lang="zh-TW" altLang="en-US" dirty="0" smtClean="0"/>
              <a:t>筆沒有</a:t>
            </a:r>
            <a:r>
              <a:rPr lang="en-US" altLang="zh-TW" dirty="0" err="1" smtClean="0"/>
              <a:t>Px</a:t>
            </a:r>
            <a:r>
              <a:rPr lang="en-US" altLang="zh-TW" dirty="0" smtClean="0"/>
              <a:t>(x</a:t>
            </a:r>
            <a:r>
              <a:rPr lang="zh-TW" altLang="en-US" dirty="0" smtClean="0"/>
              <a:t>坐標</a:t>
            </a:r>
            <a:r>
              <a:rPr lang="en-US" altLang="zh-TW" dirty="0" smtClean="0"/>
              <a:t>),</a:t>
            </a:r>
            <a:r>
              <a:rPr lang="en-US" altLang="zh-TW" dirty="0" err="1" smtClean="0"/>
              <a:t>Py</a:t>
            </a:r>
            <a:r>
              <a:rPr lang="en-US" altLang="zh-TW" dirty="0" smtClean="0"/>
              <a:t>(y</a:t>
            </a:r>
            <a:r>
              <a:rPr lang="zh-TW" altLang="en-US" dirty="0" smtClean="0"/>
              <a:t>坐標</a:t>
            </a:r>
            <a:r>
              <a:rPr lang="en-US" altLang="zh-TW" dirty="0" smtClean="0"/>
              <a:t>)</a:t>
            </a:r>
          </a:p>
          <a:p>
            <a:r>
              <a:rPr lang="zh-TW" altLang="en-US" dirty="0" smtClean="0"/>
              <a:t>大部分沒有</a:t>
            </a:r>
            <a:r>
              <a:rPr lang="en-US" altLang="zh-TW" dirty="0" err="1" smtClean="0"/>
              <a:t>Parkinginfo</a:t>
            </a:r>
            <a:r>
              <a:rPr lang="en-US" altLang="zh-TW" dirty="0" smtClean="0"/>
              <a:t>(</a:t>
            </a:r>
            <a:r>
              <a:rPr lang="zh-TW" altLang="en-US" dirty="0" smtClean="0"/>
              <a:t>停車資訊</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5600C8-41AE-4D58-9500-A02786EDBF5C}" type="slidenum">
              <a:rPr lang="zh-TW" altLang="en-US" smtClean="0"/>
              <a:pPr/>
              <a:t>8</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275600C8-41AE-4D58-9500-A02786EDBF5C}" type="slidenum">
              <a:rPr lang="zh-TW" altLang="en-US" smtClean="0"/>
              <a:pPr/>
              <a:t>9</a:t>
            </a:fld>
            <a:endParaRPr lang="zh-TW" altLang="en-US"/>
          </a:p>
        </p:txBody>
      </p:sp>
    </p:spTree>
    <p:extLst>
      <p:ext uri="{BB962C8B-B14F-4D97-AF65-F5344CB8AC3E}">
        <p14:creationId xmlns:p14="http://schemas.microsoft.com/office/powerpoint/2010/main" xmlns="" val="133733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0"/>
            <a:ext cx="7080026" cy="1828801"/>
          </a:xfrm>
        </p:spPr>
        <p:txBody>
          <a:bodyPr anchor="b">
            <a:normAutofit/>
          </a:bodyPr>
          <a:lstStyle>
            <a:lvl1pPr algn="ct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42928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0413" y="547807"/>
            <a:ext cx="7606349" cy="3816806"/>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877012" y="695009"/>
            <a:ext cx="738401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04138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46205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290483"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
        <p:nvSpPr>
          <p:cNvPr id="11" name="TextBox 10"/>
          <p:cNvSpPr txBox="1"/>
          <p:nvPr/>
        </p:nvSpPr>
        <p:spPr>
          <a:xfrm>
            <a:off x="742950" y="88479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78537" y="29282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266287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783755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39508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3472" y="1818215"/>
            <a:ext cx="2504979" cy="1847851"/>
          </a:xfrm>
          <a:prstGeom prst="rect">
            <a:avLst/>
          </a:prstGeom>
        </p:spPr>
      </p:pic>
      <p:pic>
        <p:nvPicPr>
          <p:cNvPr id="36" name="Picture 35" descr="Slate-V2-HD-3col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302850" y="1818215"/>
            <a:ext cx="2504979" cy="1847851"/>
          </a:xfrm>
          <a:prstGeom prst="rect">
            <a:avLst/>
          </a:prstGeom>
        </p:spPr>
      </p:pic>
      <p:pic>
        <p:nvPicPr>
          <p:cNvPr id="37" name="Picture 36" descr="Slate-V2-HD-3col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52038" y="1818215"/>
            <a:ext cx="2504979" cy="1847851"/>
          </a:xfrm>
          <a:prstGeom prst="rect">
            <a:avLst/>
          </a:prstGeom>
        </p:spPr>
      </p:pic>
      <p:sp>
        <p:nvSpPr>
          <p:cNvPr id="30" name="Title 1"/>
          <p:cNvSpPr>
            <a:spLocks noGrp="1"/>
          </p:cNvSpPr>
          <p:nvPr>
            <p:ph type="title"/>
          </p:nvPr>
        </p:nvSpPr>
        <p:spPr>
          <a:xfrm>
            <a:off x="685346" y="609600"/>
            <a:ext cx="7765322" cy="97045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3331076" y="4480368"/>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40348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994894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47521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312148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71550" y="1761067"/>
            <a:ext cx="7192913" cy="1828813"/>
          </a:xfrm>
        </p:spPr>
        <p:txBody>
          <a:bodyPr anchor="b"/>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971550"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131729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05641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346" y="1734507"/>
            <a:ext cx="3816804" cy="4148769"/>
          </a:xfrm>
          <a:prstGeom prst="rect">
            <a:avLst/>
          </a:prstGeom>
        </p:spPr>
      </p:pic>
      <p:pic>
        <p:nvPicPr>
          <p:cNvPr id="21" name="Picture 20" descr="Slate-V2-HD-comp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33864" y="1734507"/>
            <a:ext cx="3816804" cy="4148769"/>
          </a:xfrm>
          <a:prstGeom prst="rect">
            <a:avLst/>
          </a:prstGeom>
        </p:spPr>
      </p:pic>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71117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109773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89100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287472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70249" y="609600"/>
            <a:ext cx="2688125" cy="5204832"/>
          </a:xfrm>
          <a:prstGeom prst="rect">
            <a:avLst/>
          </a:prstGeom>
        </p:spPr>
      </p:pic>
      <p:sp>
        <p:nvSpPr>
          <p:cNvPr id="2" name="Title 1"/>
          <p:cNvSpPr>
            <a:spLocks noGrp="1"/>
          </p:cNvSpPr>
          <p:nvPr>
            <p:ph type="title"/>
          </p:nvPr>
        </p:nvSpPr>
        <p:spPr>
          <a:xfrm>
            <a:off x="685346" y="609923"/>
            <a:ext cx="4451212" cy="1829338"/>
          </a:xfrm>
        </p:spPr>
        <p:txBody>
          <a:bodyPr anchor="b">
            <a:noAutofit/>
          </a:bodyPr>
          <a:lstStyle>
            <a:lvl1pPr algn="ct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581914" y="763702"/>
            <a:ext cx="2456813"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346" y="2439261"/>
            <a:ext cx="4451212"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D1367E9-F5F2-4DDE-9C10-0028A7F78BED}" type="datetimeFigureOut">
              <a:rPr lang="zh-TW" altLang="en-US" smtClean="0"/>
              <a:pPr/>
              <a:t>2017/6/10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125432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D1367E9-F5F2-4DDE-9C10-0028A7F78BED}" type="datetimeFigureOut">
              <a:rPr lang="zh-TW" altLang="en-US" smtClean="0"/>
              <a:pPr/>
              <a:t>2017/6/10</a:t>
            </a:fld>
            <a:endParaRPr lang="zh-TW"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B0DFE9-FAA6-4392-B18D-BB1990A1FADD}" type="slidenum">
              <a:rPr lang="zh-TW" altLang="en-US" smtClean="0"/>
              <a:pPr/>
              <a:t>‹#›</a:t>
            </a:fld>
            <a:endParaRPr lang="zh-TW" altLang="en-US"/>
          </a:p>
        </p:txBody>
      </p:sp>
    </p:spTree>
    <p:extLst>
      <p:ext uri="{BB962C8B-B14F-4D97-AF65-F5344CB8AC3E}">
        <p14:creationId xmlns:p14="http://schemas.microsoft.com/office/powerpoint/2010/main" xmlns="" val="42384665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9.pn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image" Target="../media/image8.png"/><Relationship Id="rId16" Type="http://schemas.microsoft.com/office/2007/relationships/diagramDrawing" Target="../diagrams/drawing2.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chart" Target="../charts/chart1.xml"/><Relationship Id="rId5" Type="http://schemas.openxmlformats.org/officeDocument/2006/relationships/image" Target="../media/image11.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image" Target="../media/image15.png"/><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www.cywest.gov.tw/population/index.asp?m1=6&amp;m2=40" TargetMode="External"/><Relationship Id="rId7" Type="http://schemas.openxmlformats.org/officeDocument/2006/relationships/diagramColors" Target="../diagrams/colors5.xml"/><Relationship Id="rId2" Type="http://schemas.openxmlformats.org/officeDocument/2006/relationships/hyperlink" Target="http://www.cyeast.gov.tw/population/index.asp?m=99&amp;m1=9&amp;m2=32&amp;gp=31" TargetMode="Externa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ata.chiayi.gov.tw/opendata/dataset/metadata?oid=7bf51dea-0bfb-437a-8e7e-d53ecbcce809" TargetMode="External"/><Relationship Id="rId2" Type="http://schemas.openxmlformats.org/officeDocument/2006/relationships/hyperlink" Target="http://data.chiayi.gov.tw/opendata/dataset/metadata?oid=3a5d8c07-ea54-40e2-8149-9c6ff77a495b" TargetMode="External"/><Relationship Id="rId1" Type="http://schemas.openxmlformats.org/officeDocument/2006/relationships/slideLayout" Target="../slideLayouts/slideLayout2.xml"/><Relationship Id="rId5" Type="http://schemas.openxmlformats.org/officeDocument/2006/relationships/hyperlink" Target="http://data.chiayi.gov.tw/opendata/dataset/metadata?oid=07f1c6a0-ae1b-4745-8e62-014ff44904c6" TargetMode="External"/><Relationship Id="rId4" Type="http://schemas.openxmlformats.org/officeDocument/2006/relationships/hyperlink" Target="http://data.chiayi.gov.tw/opendata/dataset/metadata?oid=7cb1901a-bac3-4f75-b970-5d744536dcb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vertrust.yungching.com.tw/" TargetMode="External"/><Relationship Id="rId2" Type="http://schemas.openxmlformats.org/officeDocument/2006/relationships/hyperlink" Target="http://tradeinfo.sinyi.com.t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ata.chiayi.gov.tw/opendata/dataset/metadata?oid=ec9d2131-05b2-4960-a540-ce3ef8a67ca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ata.chiayi.gov.tw/opendata/dataset/metadata?oid=e8e0cca4-27eb-4bd7-bbc1-0c6ec44181a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aqm.epa.gov.tw/taqm/tw/YearlyDataDownload.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28020" y="2060848"/>
            <a:ext cx="7080026" cy="1249461"/>
          </a:xfrm>
        </p:spPr>
        <p:txBody>
          <a:bodyPr/>
          <a:lstStyle/>
          <a:p>
            <a:r>
              <a:rPr lang="zh-TW" altLang="en-US" dirty="0" smtClean="0"/>
              <a:t>黑蚵松</a:t>
            </a:r>
            <a:endParaRPr lang="zh-TW" altLang="en-US" dirty="0"/>
          </a:p>
        </p:txBody>
      </p:sp>
      <p:sp>
        <p:nvSpPr>
          <p:cNvPr id="3" name="副標題 2"/>
          <p:cNvSpPr>
            <a:spLocks noGrp="1"/>
          </p:cNvSpPr>
          <p:nvPr>
            <p:ph type="subTitle" idx="1"/>
          </p:nvPr>
        </p:nvSpPr>
        <p:spPr>
          <a:xfrm>
            <a:off x="1043608" y="3429000"/>
            <a:ext cx="7080026" cy="3096344"/>
          </a:xfrm>
        </p:spPr>
        <p:txBody>
          <a:bodyPr/>
          <a:lstStyle/>
          <a:p>
            <a:r>
              <a:rPr lang="zh-TW" altLang="en-US" sz="2800" dirty="0" smtClean="0"/>
              <a:t>主題：</a:t>
            </a:r>
            <a:endParaRPr lang="en-US" altLang="zh-TW" sz="2800" dirty="0" smtClean="0"/>
          </a:p>
          <a:p>
            <a:r>
              <a:rPr lang="zh-TW" altLang="en-US" dirty="0" smtClean="0"/>
              <a:t>競賽日期：</a:t>
            </a:r>
            <a:r>
              <a:rPr lang="en-US" altLang="zh-TW" dirty="0" smtClean="0"/>
              <a:t>2017/6/10</a:t>
            </a:r>
          </a:p>
          <a:p>
            <a:endParaRPr lang="en-US" altLang="zh-TW" dirty="0" smtClean="0"/>
          </a:p>
          <a:p>
            <a:endParaRPr lang="en-US" altLang="zh-TW" dirty="0" smtClean="0"/>
          </a:p>
          <a:p>
            <a:r>
              <a:rPr lang="zh-TW" altLang="en-US" dirty="0" smtClean="0"/>
              <a:t>指導教授：葉奕成教授</a:t>
            </a:r>
            <a:endParaRPr lang="en-US" altLang="zh-TW" dirty="0" smtClean="0"/>
          </a:p>
          <a:p>
            <a:r>
              <a:rPr lang="zh-TW" altLang="en-US" dirty="0" smtClean="0"/>
              <a:t>參與成員：楊騏、張舒婷、林毓宸、姚雅馨</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346" y="2386542"/>
            <a:ext cx="7765322" cy="970450"/>
          </a:xfrm>
        </p:spPr>
        <p:txBody>
          <a:bodyPr/>
          <a:lstStyle/>
          <a:p>
            <a:r>
              <a:rPr lang="zh-TW" altLang="en-US" dirty="0" smtClean="0"/>
              <a:t>問題描述與解決方法</a:t>
            </a:r>
            <a:endParaRPr lang="zh-TW" altLang="en-US" dirty="0"/>
          </a:p>
        </p:txBody>
      </p:sp>
      <p:pic>
        <p:nvPicPr>
          <p:cNvPr id="2053" name="Picture 5" descr="C:\Users\lenovo\AppData\Local\Microsoft\Windows\Temporary Internet Files\Content.IE5\MQJHC3Q4\question-mark-1421013_960_720[1].png"/>
          <p:cNvPicPr>
            <a:picLocks noChangeAspect="1" noChangeArrowheads="1"/>
          </p:cNvPicPr>
          <p:nvPr/>
        </p:nvPicPr>
        <p:blipFill>
          <a:blip r:embed="rId2" cstate="print"/>
          <a:srcRect/>
          <a:stretch>
            <a:fillRect/>
          </a:stretch>
        </p:blipFill>
        <p:spPr bwMode="auto">
          <a:xfrm>
            <a:off x="3206279" y="3573016"/>
            <a:ext cx="2733873" cy="283221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5368958"/>
          </a:xfrm>
        </p:spPr>
        <p:txBody>
          <a:bodyPr>
            <a:normAutofit/>
          </a:bodyPr>
          <a:lstStyle/>
          <a:p>
            <a:r>
              <a:rPr lang="zh-TW" altLang="en-US" dirty="0" smtClean="0">
                <a:solidFill>
                  <a:schemeClr val="tx1"/>
                </a:solidFill>
              </a:rPr>
              <a:t>問題描述：</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於嘉義市開放資料網站所提供的人口數資料集只有從</a:t>
            </a:r>
            <a:r>
              <a:rPr lang="en-US" altLang="zh-TW" dirty="0" smtClean="0">
                <a:solidFill>
                  <a:schemeClr val="tx1"/>
                </a:solidFill>
              </a:rPr>
              <a:t>105</a:t>
            </a:r>
            <a:r>
              <a:rPr lang="zh-TW" altLang="en-US" dirty="0" smtClean="0">
                <a:solidFill>
                  <a:schemeClr val="tx1"/>
                </a:solidFill>
              </a:rPr>
              <a:t>年開始至今，我們認為資料集數稍顯不足，如果能收集到</a:t>
            </a:r>
            <a:r>
              <a:rPr lang="en-US" altLang="zh-TW" dirty="0" smtClean="0">
                <a:solidFill>
                  <a:schemeClr val="tx1"/>
                </a:solidFill>
              </a:rPr>
              <a:t>105</a:t>
            </a:r>
            <a:r>
              <a:rPr lang="zh-TW" altLang="en-US" dirty="0" smtClean="0">
                <a:solidFill>
                  <a:schemeClr val="tx1"/>
                </a:solidFill>
              </a:rPr>
              <a:t>年以前的人口資料並做整理，將會有利於往後的嘉義市人口數據分析。</a:t>
            </a:r>
            <a:endParaRPr lang="en-US" altLang="zh-TW" dirty="0" smtClean="0">
              <a:solidFill>
                <a:schemeClr val="tx1"/>
              </a:solidFill>
            </a:endParaRPr>
          </a:p>
          <a:p>
            <a:pPr>
              <a:buNone/>
            </a:pPr>
            <a:endParaRPr lang="en-US" altLang="zh-TW" dirty="0" smtClean="0">
              <a:solidFill>
                <a:schemeClr val="tx1"/>
              </a:solidFill>
            </a:endParaRPr>
          </a:p>
          <a:p>
            <a:r>
              <a:rPr lang="zh-TW" altLang="en-US" dirty="0" smtClean="0">
                <a:solidFill>
                  <a:schemeClr val="tx1"/>
                </a:solidFill>
              </a:rPr>
              <a:t>解決方法：</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根據嘉義市東區戶政事務所與嘉義市西區戶政事務所網站上的各里人口數資料，整理出</a:t>
            </a:r>
            <a:r>
              <a:rPr lang="en-US" altLang="zh-TW" dirty="0" smtClean="0">
                <a:solidFill>
                  <a:schemeClr val="tx1"/>
                </a:solidFill>
              </a:rPr>
              <a:t>102</a:t>
            </a:r>
            <a:r>
              <a:rPr lang="zh-TW" altLang="en-US" dirty="0" smtClean="0">
                <a:solidFill>
                  <a:schemeClr val="tx1"/>
                </a:solidFill>
              </a:rPr>
              <a:t>年至</a:t>
            </a:r>
            <a:r>
              <a:rPr lang="en-US" altLang="zh-TW" dirty="0" smtClean="0">
                <a:solidFill>
                  <a:schemeClr val="tx1"/>
                </a:solidFill>
              </a:rPr>
              <a:t>104</a:t>
            </a:r>
            <a:r>
              <a:rPr lang="zh-TW" altLang="en-US" dirty="0" smtClean="0">
                <a:solidFill>
                  <a:schemeClr val="tx1"/>
                </a:solidFill>
              </a:rPr>
              <a:t>年的資料集。</a:t>
            </a:r>
            <a:endParaRPr lang="en-US" altLang="zh-TW" dirty="0" smtClean="0">
              <a:solidFill>
                <a:schemeClr val="tx1"/>
              </a:solidFill>
            </a:endParaRPr>
          </a:p>
          <a:p>
            <a:pPr>
              <a:buNone/>
            </a:pPr>
            <a:endParaRPr lang="en-US" altLang="zh-TW" sz="1400" dirty="0" smtClean="0">
              <a:solidFill>
                <a:schemeClr val="tx1"/>
              </a:solidFill>
            </a:endParaRPr>
          </a:p>
          <a:p>
            <a:pPr>
              <a:buNone/>
            </a:pPr>
            <a:endParaRPr lang="en-US" altLang="zh-TW" dirty="0" smtClean="0">
              <a:solidFill>
                <a:schemeClr val="tx1"/>
              </a:solidFill>
            </a:endParaRPr>
          </a:p>
        </p:txBody>
      </p:sp>
      <p:sp>
        <p:nvSpPr>
          <p:cNvPr id="4" name="標題 3"/>
          <p:cNvSpPr>
            <a:spLocks noGrp="1"/>
          </p:cNvSpPr>
          <p:nvPr>
            <p:ph type="title"/>
          </p:nvPr>
        </p:nvSpPr>
        <p:spPr/>
        <p:txBody>
          <a:bodyPr>
            <a:normAutofit/>
          </a:bodyPr>
          <a:lstStyle/>
          <a:p>
            <a:pPr algn="l"/>
            <a:r>
              <a:rPr lang="zh-TW" altLang="en-US" sz="2800" dirty="0" smtClean="0">
                <a:solidFill>
                  <a:schemeClr val="tx1"/>
                </a:solidFill>
              </a:rPr>
              <a:t>人口數資料集問題</a:t>
            </a:r>
            <a:endParaRPr lang="zh-TW" altLang="en-US" sz="28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2800" dirty="0" smtClean="0"/>
              <a:t>資料整理過程</a:t>
            </a:r>
            <a:endParaRPr lang="zh-TW" altLang="en-US" sz="2800" dirty="0"/>
          </a:p>
        </p:txBody>
      </p:sp>
      <p:pic>
        <p:nvPicPr>
          <p:cNvPr id="4" name="Picture 3"/>
          <p:cNvPicPr>
            <a:picLocks noGrp="1" noChangeAspect="1" noChangeArrowheads="1"/>
          </p:cNvPicPr>
          <p:nvPr>
            <p:ph idx="1"/>
          </p:nvPr>
        </p:nvPicPr>
        <p:blipFill>
          <a:blip r:embed="rId2" cstate="print"/>
          <a:srcRect/>
          <a:stretch>
            <a:fillRect/>
          </a:stretch>
        </p:blipFill>
        <p:spPr bwMode="auto">
          <a:xfrm>
            <a:off x="251520" y="1628800"/>
            <a:ext cx="3990875" cy="1661437"/>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904517" y="2276872"/>
            <a:ext cx="3955515" cy="1646716"/>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5652120" y="2996952"/>
            <a:ext cx="2293436" cy="2513959"/>
          </a:xfrm>
          <a:prstGeom prst="rect">
            <a:avLst/>
          </a:prstGeom>
          <a:noFill/>
          <a:ln w="9525">
            <a:noFill/>
            <a:miter lim="800000"/>
            <a:headEnd/>
            <a:tailEnd/>
          </a:ln>
        </p:spPr>
      </p:pic>
      <p:pic>
        <p:nvPicPr>
          <p:cNvPr id="11" name="Picture 6"/>
          <p:cNvPicPr>
            <a:picLocks noChangeAspect="1" noChangeArrowheads="1"/>
          </p:cNvPicPr>
          <p:nvPr/>
        </p:nvPicPr>
        <p:blipFill>
          <a:blip r:embed="rId5" cstate="print"/>
          <a:srcRect/>
          <a:stretch>
            <a:fillRect/>
          </a:stretch>
        </p:blipFill>
        <p:spPr bwMode="auto">
          <a:xfrm>
            <a:off x="6228184" y="3999986"/>
            <a:ext cx="2303835" cy="2525358"/>
          </a:xfrm>
          <a:prstGeom prst="rect">
            <a:avLst/>
          </a:prstGeom>
          <a:noFill/>
          <a:ln w="9525">
            <a:noFill/>
            <a:miter lim="800000"/>
            <a:headEnd/>
            <a:tailEnd/>
          </a:ln>
        </p:spPr>
      </p:pic>
      <p:graphicFrame>
        <p:nvGraphicFramePr>
          <p:cNvPr id="42" name="資料庫圖表 41"/>
          <p:cNvGraphicFramePr/>
          <p:nvPr>
            <p:extLst>
              <p:ext uri="{D42A27DB-BD31-4B8C-83A1-F6EECF244321}">
                <p14:modId xmlns:p14="http://schemas.microsoft.com/office/powerpoint/2010/main" xmlns="" val="3436457990"/>
              </p:ext>
            </p:extLst>
          </p:nvPr>
        </p:nvGraphicFramePr>
        <p:xfrm>
          <a:off x="3995936" y="1412777"/>
          <a:ext cx="3312368" cy="15841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3" name="文字方塊 42"/>
          <p:cNvSpPr txBox="1"/>
          <p:nvPr/>
        </p:nvSpPr>
        <p:spPr>
          <a:xfrm>
            <a:off x="4860032" y="1556792"/>
            <a:ext cx="4176464" cy="369332"/>
          </a:xfrm>
          <a:prstGeom prst="rect">
            <a:avLst/>
          </a:prstGeom>
          <a:noFill/>
        </p:spPr>
        <p:txBody>
          <a:bodyPr wrap="square" rtlCol="0">
            <a:spAutoFit/>
          </a:bodyPr>
          <a:lstStyle/>
          <a:p>
            <a:r>
              <a:rPr lang="zh-TW" altLang="en-US" dirty="0" smtClean="0"/>
              <a:t>將網站資料整理成</a:t>
            </a:r>
            <a:r>
              <a:rPr lang="en-US" altLang="zh-TW" dirty="0" smtClean="0"/>
              <a:t>.</a:t>
            </a:r>
            <a:r>
              <a:rPr lang="en-US" altLang="zh-TW" dirty="0" err="1" smtClean="0"/>
              <a:t>xlsx</a:t>
            </a:r>
            <a:r>
              <a:rPr lang="zh-TW" altLang="en-US" dirty="0" smtClean="0"/>
              <a:t>檔案以便分析</a:t>
            </a:r>
            <a:endParaRPr lang="zh-TW" altLang="en-US" dirty="0"/>
          </a:p>
        </p:txBody>
      </p:sp>
      <p:graphicFrame>
        <p:nvGraphicFramePr>
          <p:cNvPr id="44" name="圖表 43"/>
          <p:cNvGraphicFramePr/>
          <p:nvPr>
            <p:extLst>
              <p:ext uri="{D42A27DB-BD31-4B8C-83A1-F6EECF244321}">
                <p14:modId xmlns:p14="http://schemas.microsoft.com/office/powerpoint/2010/main" xmlns="" val="1581089903"/>
              </p:ext>
            </p:extLst>
          </p:nvPr>
        </p:nvGraphicFramePr>
        <p:xfrm>
          <a:off x="107504" y="3997749"/>
          <a:ext cx="3852428" cy="2731051"/>
        </p:xfrm>
        <a:graphic>
          <a:graphicData uri="http://schemas.openxmlformats.org/drawingml/2006/chart">
            <c:chart xmlns:c="http://schemas.openxmlformats.org/drawingml/2006/chart" xmlns:r="http://schemas.openxmlformats.org/officeDocument/2006/relationships" r:id="rId11"/>
          </a:graphicData>
        </a:graphic>
      </p:graphicFrame>
      <p:sp>
        <p:nvSpPr>
          <p:cNvPr id="45" name="文字方塊 44"/>
          <p:cNvSpPr txBox="1"/>
          <p:nvPr/>
        </p:nvSpPr>
        <p:spPr>
          <a:xfrm>
            <a:off x="2097873" y="5055567"/>
            <a:ext cx="673927" cy="461665"/>
          </a:xfrm>
          <a:prstGeom prst="rect">
            <a:avLst/>
          </a:prstGeom>
          <a:noFill/>
        </p:spPr>
        <p:txBody>
          <a:bodyPr wrap="square" rtlCol="0">
            <a:spAutoFit/>
          </a:bodyPr>
          <a:lstStyle/>
          <a:p>
            <a:r>
              <a:rPr lang="en-US" altLang="zh-TW" sz="1200" dirty="0" smtClean="0">
                <a:latin typeface="+mn-ea"/>
              </a:rPr>
              <a:t>105</a:t>
            </a:r>
            <a:r>
              <a:rPr lang="zh-TW" altLang="en-US" sz="1200" dirty="0" smtClean="0">
                <a:latin typeface="+mn-ea"/>
              </a:rPr>
              <a:t>年</a:t>
            </a:r>
            <a:endParaRPr lang="en-US" altLang="zh-TW" sz="1200" dirty="0" smtClean="0">
              <a:latin typeface="+mn-ea"/>
            </a:endParaRPr>
          </a:p>
          <a:p>
            <a:r>
              <a:rPr lang="en-US" altLang="zh-TW" sz="1200" dirty="0" smtClean="0">
                <a:latin typeface="+mn-ea"/>
              </a:rPr>
              <a:t>106</a:t>
            </a:r>
            <a:r>
              <a:rPr lang="zh-TW" altLang="en-US" sz="1200" dirty="0" smtClean="0">
                <a:latin typeface="+mn-ea"/>
              </a:rPr>
              <a:t>年</a:t>
            </a:r>
            <a:endParaRPr lang="zh-TW" altLang="en-US" sz="1200" dirty="0">
              <a:latin typeface="+mn-ea"/>
            </a:endParaRPr>
          </a:p>
        </p:txBody>
      </p:sp>
      <p:graphicFrame>
        <p:nvGraphicFramePr>
          <p:cNvPr id="46" name="資料庫圖表 45"/>
          <p:cNvGraphicFramePr/>
          <p:nvPr>
            <p:extLst>
              <p:ext uri="{D42A27DB-BD31-4B8C-83A1-F6EECF244321}">
                <p14:modId xmlns:p14="http://schemas.microsoft.com/office/powerpoint/2010/main" xmlns="" val="2620974028"/>
              </p:ext>
            </p:extLst>
          </p:nvPr>
        </p:nvGraphicFramePr>
        <p:xfrm>
          <a:off x="3275856" y="4565352"/>
          <a:ext cx="2399928" cy="17439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7" name="矩形 46"/>
          <p:cNvSpPr/>
          <p:nvPr/>
        </p:nvSpPr>
        <p:spPr>
          <a:xfrm>
            <a:off x="3445349" y="5943230"/>
            <a:ext cx="2492990" cy="369332"/>
          </a:xfrm>
          <a:prstGeom prst="rect">
            <a:avLst/>
          </a:prstGeom>
        </p:spPr>
        <p:txBody>
          <a:bodyPr wrap="none">
            <a:spAutoFit/>
          </a:bodyPr>
          <a:lstStyle/>
          <a:p>
            <a:pPr lvl="0"/>
            <a:r>
              <a:rPr lang="zh-TW" altLang="en-US" dirty="0"/>
              <a:t>增加嘉義人口資料集數</a:t>
            </a:r>
          </a:p>
        </p:txBody>
      </p:sp>
    </p:spTree>
    <p:extLst>
      <p:ext uri="{BB962C8B-B14F-4D97-AF65-F5344CB8AC3E}">
        <p14:creationId xmlns:p14="http://schemas.microsoft.com/office/powerpoint/2010/main" xmlns="" val="413909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2" grpId="0">
        <p:bldAsOne/>
      </p:bldGraphic>
      <p:bldP spid="43" grpId="0"/>
      <p:bldGraphic spid="44" grpId="0">
        <p:bldAsOne/>
      </p:bldGraphic>
      <p:bldP spid="45" grpId="0"/>
      <p:bldGraphic spid="46" grpId="0">
        <p:bldAsOne/>
      </p:bldGraphic>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20886"/>
          </a:xfrm>
        </p:spPr>
        <p:txBody>
          <a:bodyPr>
            <a:normAutofit/>
          </a:bodyPr>
          <a:lstStyle/>
          <a:p>
            <a:r>
              <a:rPr lang="zh-TW" altLang="en-US" dirty="0" smtClean="0">
                <a:solidFill>
                  <a:schemeClr val="tx1"/>
                </a:solidFill>
              </a:rPr>
              <a:t>問題描述：</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我們認為目前房仲業所提供的房價資訊其住址不夠完整，且呈現格式不一，難以比較，若能將之以同一型式彙整，將能更一目了然的掌握房價資訊。</a:t>
            </a:r>
            <a:endParaRPr lang="en-US" altLang="zh-TW" dirty="0" smtClean="0">
              <a:solidFill>
                <a:schemeClr val="tx1"/>
              </a:solidFill>
            </a:endParaRPr>
          </a:p>
          <a:p>
            <a:pPr>
              <a:buNone/>
            </a:pPr>
            <a:endParaRPr lang="en-US" altLang="zh-TW" dirty="0" smtClean="0">
              <a:solidFill>
                <a:schemeClr val="tx1"/>
              </a:solidFill>
            </a:endParaRPr>
          </a:p>
          <a:p>
            <a:r>
              <a:rPr lang="zh-TW" altLang="en-US" dirty="0" smtClean="0">
                <a:solidFill>
                  <a:schemeClr val="tx1"/>
                </a:solidFill>
              </a:rPr>
              <a:t>解決方法：</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根據各房仲網提供的房價資訊，整理出</a:t>
            </a:r>
            <a:r>
              <a:rPr lang="en-US" altLang="zh-TW" dirty="0" smtClean="0">
                <a:solidFill>
                  <a:schemeClr val="tx1"/>
                </a:solidFill>
              </a:rPr>
              <a:t>102</a:t>
            </a:r>
            <a:r>
              <a:rPr lang="zh-TW" altLang="en-US" dirty="0" smtClean="0">
                <a:solidFill>
                  <a:schemeClr val="tx1"/>
                </a:solidFill>
              </a:rPr>
              <a:t>年至</a:t>
            </a:r>
            <a:r>
              <a:rPr lang="en-US" altLang="zh-TW" dirty="0" smtClean="0">
                <a:solidFill>
                  <a:schemeClr val="tx1"/>
                </a:solidFill>
              </a:rPr>
              <a:t>106</a:t>
            </a:r>
            <a:r>
              <a:rPr lang="zh-TW" altLang="en-US" dirty="0" smtClean="0">
                <a:solidFill>
                  <a:schemeClr val="tx1"/>
                </a:solidFill>
              </a:rPr>
              <a:t>年</a:t>
            </a:r>
            <a:r>
              <a:rPr lang="en-US" altLang="zh-TW" dirty="0">
                <a:solidFill>
                  <a:schemeClr val="tx1"/>
                </a:solidFill>
              </a:rPr>
              <a:t>6</a:t>
            </a:r>
            <a:r>
              <a:rPr lang="zh-TW" altLang="en-US" dirty="0" smtClean="0">
                <a:solidFill>
                  <a:schemeClr val="tx1"/>
                </a:solidFill>
              </a:rPr>
              <a:t>月的資料集，過濾純土地和停車位資料，並撰寫程式分析其住址，得到經緯度及鄉里等資訊讓原有的住址更加完整。</a:t>
            </a:r>
            <a:endParaRPr lang="en-US" altLang="zh-TW" dirty="0" smtClean="0">
              <a:solidFill>
                <a:schemeClr val="tx1"/>
              </a:solidFill>
            </a:endParaRPr>
          </a:p>
        </p:txBody>
      </p:sp>
      <p:sp>
        <p:nvSpPr>
          <p:cNvPr id="4" name="標題 3"/>
          <p:cNvSpPr>
            <a:spLocks noGrp="1"/>
          </p:cNvSpPr>
          <p:nvPr>
            <p:ph type="title"/>
          </p:nvPr>
        </p:nvSpPr>
        <p:spPr/>
        <p:txBody>
          <a:bodyPr>
            <a:normAutofit/>
          </a:bodyPr>
          <a:lstStyle/>
          <a:p>
            <a:pPr algn="l"/>
            <a:r>
              <a:rPr lang="zh-TW" altLang="en-US" sz="2800" dirty="0" smtClean="0">
                <a:solidFill>
                  <a:schemeClr val="tx1"/>
                </a:solidFill>
              </a:rPr>
              <a:t>房價資料集問題</a:t>
            </a:r>
            <a:endParaRPr lang="zh-TW" altLang="en-US" sz="2800" dirty="0">
              <a:solidFill>
                <a:schemeClr val="tx1"/>
              </a:solidFill>
            </a:endParaRPr>
          </a:p>
        </p:txBody>
      </p:sp>
    </p:spTree>
    <p:extLst>
      <p:ext uri="{BB962C8B-B14F-4D97-AF65-F5344CB8AC3E}">
        <p14:creationId xmlns:p14="http://schemas.microsoft.com/office/powerpoint/2010/main" xmlns="" val="2664578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2800" dirty="0" smtClean="0"/>
              <a:t>資料整理過程</a:t>
            </a:r>
            <a:endParaRPr lang="zh-TW" altLang="en-US" sz="2800" dirty="0"/>
          </a:p>
        </p:txBody>
      </p:sp>
      <p:graphicFrame>
        <p:nvGraphicFramePr>
          <p:cNvPr id="42" name="資料庫圖表 41"/>
          <p:cNvGraphicFramePr/>
          <p:nvPr>
            <p:extLst>
              <p:ext uri="{D42A27DB-BD31-4B8C-83A1-F6EECF244321}">
                <p14:modId xmlns:p14="http://schemas.microsoft.com/office/powerpoint/2010/main" xmlns="" val="340078892"/>
              </p:ext>
            </p:extLst>
          </p:nvPr>
        </p:nvGraphicFramePr>
        <p:xfrm>
          <a:off x="3707904" y="1412777"/>
          <a:ext cx="3312368" cy="1584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文字方塊 42"/>
          <p:cNvSpPr txBox="1"/>
          <p:nvPr/>
        </p:nvSpPr>
        <p:spPr>
          <a:xfrm>
            <a:off x="4788024" y="1691516"/>
            <a:ext cx="4176464" cy="369332"/>
          </a:xfrm>
          <a:prstGeom prst="rect">
            <a:avLst/>
          </a:prstGeom>
          <a:noFill/>
        </p:spPr>
        <p:txBody>
          <a:bodyPr wrap="square" rtlCol="0">
            <a:spAutoFit/>
          </a:bodyPr>
          <a:lstStyle/>
          <a:p>
            <a:r>
              <a:rPr lang="zh-TW" altLang="en-US" dirty="0" smtClean="0"/>
              <a:t>將網站資料整理成</a:t>
            </a:r>
            <a:r>
              <a:rPr lang="en-US" altLang="zh-TW" dirty="0" smtClean="0"/>
              <a:t>.</a:t>
            </a:r>
            <a:r>
              <a:rPr lang="en-US" altLang="zh-TW" dirty="0" err="1" smtClean="0"/>
              <a:t>xlsx</a:t>
            </a:r>
            <a:r>
              <a:rPr lang="zh-TW" altLang="en-US" dirty="0" smtClean="0"/>
              <a:t>檔案以便分析</a:t>
            </a:r>
            <a:endParaRPr lang="zh-TW" altLang="en-US" dirty="0"/>
          </a:p>
        </p:txBody>
      </p:sp>
      <p:graphicFrame>
        <p:nvGraphicFramePr>
          <p:cNvPr id="46" name="資料庫圖表 45"/>
          <p:cNvGraphicFramePr/>
          <p:nvPr>
            <p:extLst>
              <p:ext uri="{D42A27DB-BD31-4B8C-83A1-F6EECF244321}">
                <p14:modId xmlns:p14="http://schemas.microsoft.com/office/powerpoint/2010/main" xmlns="" val="2318545431"/>
              </p:ext>
            </p:extLst>
          </p:nvPr>
        </p:nvGraphicFramePr>
        <p:xfrm>
          <a:off x="5004048" y="4005064"/>
          <a:ext cx="2903984" cy="18130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7" name="矩形 46"/>
          <p:cNvSpPr/>
          <p:nvPr/>
        </p:nvSpPr>
        <p:spPr>
          <a:xfrm>
            <a:off x="6084168" y="5230941"/>
            <a:ext cx="2492990" cy="646331"/>
          </a:xfrm>
          <a:prstGeom prst="rect">
            <a:avLst/>
          </a:prstGeom>
        </p:spPr>
        <p:txBody>
          <a:bodyPr wrap="none">
            <a:spAutoFit/>
          </a:bodyPr>
          <a:lstStyle/>
          <a:p>
            <a:pPr lvl="0"/>
            <a:r>
              <a:rPr lang="zh-TW" altLang="en-US" dirty="0" smtClean="0"/>
              <a:t>撰寫程式分析住址</a:t>
            </a:r>
            <a:endParaRPr lang="en-US" altLang="zh-TW" dirty="0" smtClean="0"/>
          </a:p>
          <a:p>
            <a:pPr lvl="0"/>
            <a:r>
              <a:rPr lang="zh-TW" altLang="en-US" dirty="0" smtClean="0"/>
              <a:t>得到經緯度及鄉里資訊</a:t>
            </a:r>
            <a:endParaRPr lang="zh-TW" altLang="en-US" dirty="0"/>
          </a:p>
        </p:txBody>
      </p:sp>
      <p:pic>
        <p:nvPicPr>
          <p:cNvPr id="7" name="圖片 6"/>
          <p:cNvPicPr>
            <a:picLocks noChangeAspect="1"/>
          </p:cNvPicPr>
          <p:nvPr/>
        </p:nvPicPr>
        <p:blipFill>
          <a:blip r:embed="rId12" cstate="print"/>
          <a:stretch>
            <a:fillRect/>
          </a:stretch>
        </p:blipFill>
        <p:spPr>
          <a:xfrm>
            <a:off x="467544" y="1484784"/>
            <a:ext cx="3709008" cy="1926396"/>
          </a:xfrm>
          <a:prstGeom prst="rect">
            <a:avLst/>
          </a:prstGeom>
        </p:spPr>
      </p:pic>
      <p:pic>
        <p:nvPicPr>
          <p:cNvPr id="6" name="圖片 5"/>
          <p:cNvPicPr>
            <a:picLocks noChangeAspect="1"/>
          </p:cNvPicPr>
          <p:nvPr/>
        </p:nvPicPr>
        <p:blipFill>
          <a:blip r:embed="rId13" cstate="print"/>
          <a:stretch>
            <a:fillRect/>
          </a:stretch>
        </p:blipFill>
        <p:spPr>
          <a:xfrm>
            <a:off x="1261871" y="1962077"/>
            <a:ext cx="3122703" cy="2069750"/>
          </a:xfrm>
          <a:prstGeom prst="rect">
            <a:avLst/>
          </a:prstGeom>
        </p:spPr>
      </p:pic>
      <p:pic>
        <p:nvPicPr>
          <p:cNvPr id="12" name="圖片 11"/>
          <p:cNvPicPr>
            <a:picLocks noChangeAspect="1"/>
          </p:cNvPicPr>
          <p:nvPr/>
        </p:nvPicPr>
        <p:blipFill>
          <a:blip r:embed="rId14" cstate="print"/>
          <a:stretch>
            <a:fillRect/>
          </a:stretch>
        </p:blipFill>
        <p:spPr>
          <a:xfrm>
            <a:off x="4690310" y="2858718"/>
            <a:ext cx="4371892" cy="1434378"/>
          </a:xfrm>
          <a:prstGeom prst="rect">
            <a:avLst/>
          </a:prstGeom>
        </p:spPr>
      </p:pic>
      <p:pic>
        <p:nvPicPr>
          <p:cNvPr id="13" name="圖片 12"/>
          <p:cNvPicPr>
            <a:picLocks noChangeAspect="1"/>
          </p:cNvPicPr>
          <p:nvPr/>
        </p:nvPicPr>
        <p:blipFill>
          <a:blip r:embed="rId15" cstate="print"/>
          <a:stretch>
            <a:fillRect/>
          </a:stretch>
        </p:blipFill>
        <p:spPr>
          <a:xfrm>
            <a:off x="130453" y="4623631"/>
            <a:ext cx="5017611" cy="1757697"/>
          </a:xfrm>
          <a:prstGeom prst="rect">
            <a:avLst/>
          </a:prstGeom>
        </p:spPr>
      </p:pic>
      <p:sp>
        <p:nvSpPr>
          <p:cNvPr id="14" name="矩形 13"/>
          <p:cNvSpPr/>
          <p:nvPr/>
        </p:nvSpPr>
        <p:spPr>
          <a:xfrm>
            <a:off x="3419872" y="4581128"/>
            <a:ext cx="1800200"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3847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2" grpId="0">
        <p:bldAsOne/>
      </p:bldGraphic>
      <p:bldP spid="43" grpId="0"/>
      <p:bldGraphic spid="46" grpId="0">
        <p:bldAsOne/>
      </p:bldGraphic>
      <p:bldP spid="47"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zh-TW" altLang="en-US" sz="2800" dirty="0" smtClean="0"/>
              <a:t>視覺化呈現</a:t>
            </a:r>
            <a:endParaRPr lang="zh-TW" altLang="en-US" sz="2800" dirty="0"/>
          </a:p>
        </p:txBody>
      </p:sp>
      <p:pic>
        <p:nvPicPr>
          <p:cNvPr id="6" name="圖片 5"/>
          <p:cNvPicPr>
            <a:picLocks noChangeAspect="1"/>
          </p:cNvPicPr>
          <p:nvPr/>
        </p:nvPicPr>
        <p:blipFill>
          <a:blip r:embed="rId2" cstate="print"/>
          <a:stretch>
            <a:fillRect/>
          </a:stretch>
        </p:blipFill>
        <p:spPr>
          <a:xfrm>
            <a:off x="539552" y="1628800"/>
            <a:ext cx="8265543" cy="4220226"/>
          </a:xfrm>
          <a:prstGeom prst="rect">
            <a:avLst/>
          </a:prstGeom>
        </p:spPr>
      </p:pic>
      <p:sp>
        <p:nvSpPr>
          <p:cNvPr id="7" name="六邊形 6"/>
          <p:cNvSpPr/>
          <p:nvPr/>
        </p:nvSpPr>
        <p:spPr>
          <a:xfrm>
            <a:off x="6848380" y="6165304"/>
            <a:ext cx="360040" cy="288032"/>
          </a:xfrm>
          <a:prstGeom prst="hexagon">
            <a:avLst/>
          </a:prstGeom>
          <a:solidFill>
            <a:srgbClr val="57F32D"/>
          </a:solidFill>
          <a:ln>
            <a:solidFill>
              <a:srgbClr val="57F3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3347864" y="62373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3563888" y="6234708"/>
            <a:ext cx="144016" cy="14401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3779912" y="6234708"/>
            <a:ext cx="144016" cy="144016"/>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995936" y="6234708"/>
            <a:ext cx="144016" cy="144016"/>
          </a:xfrm>
          <a:prstGeom prst="ellipse">
            <a:avLst/>
          </a:prstGeom>
          <a:solidFill>
            <a:schemeClr val="tx2">
              <a:lumMod val="1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47801" y="6122050"/>
            <a:ext cx="1720343" cy="369332"/>
          </a:xfrm>
          <a:prstGeom prst="rect">
            <a:avLst/>
          </a:prstGeom>
          <a:noFill/>
        </p:spPr>
        <p:txBody>
          <a:bodyPr wrap="none" rtlCol="0">
            <a:spAutoFit/>
          </a:bodyPr>
          <a:lstStyle/>
          <a:p>
            <a:r>
              <a:rPr lang="zh-TW" altLang="en-US" dirty="0" smtClean="0"/>
              <a:t>房價</a:t>
            </a:r>
            <a:r>
              <a:rPr lang="en-US" altLang="zh-TW" dirty="0" smtClean="0"/>
              <a:t>(</a:t>
            </a:r>
            <a:r>
              <a:rPr lang="zh-TW" altLang="en-US" dirty="0"/>
              <a:t>坪數</a:t>
            </a:r>
            <a:r>
              <a:rPr lang="zh-TW" altLang="en-US" dirty="0" smtClean="0"/>
              <a:t>單價</a:t>
            </a:r>
            <a:r>
              <a:rPr lang="en-US" altLang="zh-TW" dirty="0" smtClean="0"/>
              <a:t>)</a:t>
            </a:r>
            <a:endParaRPr lang="zh-TW" altLang="en-US" dirty="0"/>
          </a:p>
        </p:txBody>
      </p:sp>
      <p:sp>
        <p:nvSpPr>
          <p:cNvPr id="13" name="文字方塊 12"/>
          <p:cNvSpPr txBox="1"/>
          <p:nvPr/>
        </p:nvSpPr>
        <p:spPr>
          <a:xfrm>
            <a:off x="7352436" y="6122050"/>
            <a:ext cx="1107996" cy="369332"/>
          </a:xfrm>
          <a:prstGeom prst="rect">
            <a:avLst/>
          </a:prstGeom>
          <a:noFill/>
        </p:spPr>
        <p:txBody>
          <a:bodyPr wrap="none" rtlCol="0">
            <a:spAutoFit/>
          </a:bodyPr>
          <a:lstStyle/>
          <a:p>
            <a:r>
              <a:rPr lang="zh-TW" altLang="en-US" dirty="0" smtClean="0"/>
              <a:t>觀光景點</a:t>
            </a:r>
            <a:endParaRPr lang="zh-TW" altLang="en-US" dirty="0"/>
          </a:p>
        </p:txBody>
      </p:sp>
      <p:pic>
        <p:nvPicPr>
          <p:cNvPr id="14" name="圖片 13"/>
          <p:cNvPicPr>
            <a:picLocks noChangeAspect="1"/>
          </p:cNvPicPr>
          <p:nvPr/>
        </p:nvPicPr>
        <p:blipFill>
          <a:blip r:embed="rId3" cstate="print"/>
          <a:stretch>
            <a:fillRect/>
          </a:stretch>
        </p:blipFill>
        <p:spPr>
          <a:xfrm>
            <a:off x="870513" y="6061069"/>
            <a:ext cx="503084" cy="415201"/>
          </a:xfrm>
          <a:prstGeom prst="rect">
            <a:avLst/>
          </a:prstGeom>
        </p:spPr>
      </p:pic>
      <p:sp>
        <p:nvSpPr>
          <p:cNvPr id="15" name="文字方塊 14"/>
          <p:cNvSpPr txBox="1"/>
          <p:nvPr/>
        </p:nvSpPr>
        <p:spPr>
          <a:xfrm>
            <a:off x="1390581" y="6084004"/>
            <a:ext cx="877163" cy="369332"/>
          </a:xfrm>
          <a:prstGeom prst="rect">
            <a:avLst/>
          </a:prstGeom>
          <a:noFill/>
        </p:spPr>
        <p:txBody>
          <a:bodyPr wrap="none" rtlCol="0">
            <a:spAutoFit/>
          </a:bodyPr>
          <a:lstStyle/>
          <a:p>
            <a:r>
              <a:rPr lang="zh-TW" altLang="en-US" dirty="0" smtClean="0"/>
              <a:t>人口數</a:t>
            </a:r>
            <a:endParaRPr lang="zh-TW" altLang="en-US" dirty="0"/>
          </a:p>
        </p:txBody>
      </p:sp>
    </p:spTree>
    <p:extLst>
      <p:ext uri="{BB962C8B-B14F-4D97-AF65-F5344CB8AC3E}">
        <p14:creationId xmlns:p14="http://schemas.microsoft.com/office/powerpoint/2010/main" xmlns="" val="327287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685346" y="404665"/>
            <a:ext cx="7765322" cy="720079"/>
          </a:xfrm>
        </p:spPr>
        <p:txBody>
          <a:bodyPr/>
          <a:lstStyle/>
          <a:p>
            <a:r>
              <a:rPr lang="zh-TW" altLang="en-US" dirty="0" smtClean="0">
                <a:solidFill>
                  <a:schemeClr val="tx1"/>
                </a:solidFill>
              </a:rPr>
              <a:t>資料整理過程</a:t>
            </a:r>
            <a:endParaRPr lang="en-US" altLang="zh-TW" dirty="0" smtClean="0">
              <a:solidFill>
                <a:schemeClr val="tx1"/>
              </a:solidFill>
            </a:endParaRPr>
          </a:p>
        </p:txBody>
      </p:sp>
      <p:pic>
        <p:nvPicPr>
          <p:cNvPr id="1027" name="Picture 3"/>
          <p:cNvPicPr>
            <a:picLocks noChangeAspect="1" noChangeArrowheads="1"/>
          </p:cNvPicPr>
          <p:nvPr/>
        </p:nvPicPr>
        <p:blipFill>
          <a:blip r:embed="rId2" cstate="print"/>
          <a:srcRect/>
          <a:stretch>
            <a:fillRect/>
          </a:stretch>
        </p:blipFill>
        <p:spPr bwMode="auto">
          <a:xfrm>
            <a:off x="1619672" y="1402886"/>
            <a:ext cx="5904656" cy="245816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619672" y="4149080"/>
            <a:ext cx="5904655" cy="2458161"/>
          </a:xfrm>
          <a:prstGeom prst="rect">
            <a:avLst/>
          </a:prstGeom>
          <a:noFill/>
          <a:ln w="9525">
            <a:noFill/>
            <a:miter lim="800000"/>
            <a:headEnd/>
            <a:tailEnd/>
          </a:ln>
        </p:spPr>
      </p:pic>
      <p:sp>
        <p:nvSpPr>
          <p:cNvPr id="7" name="圓角矩形 6"/>
          <p:cNvSpPr/>
          <p:nvPr/>
        </p:nvSpPr>
        <p:spPr>
          <a:xfrm>
            <a:off x="3275856" y="1412776"/>
            <a:ext cx="2520280"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3275856" y="4149080"/>
            <a:ext cx="2520280"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43608" y="827420"/>
            <a:ext cx="3456384" cy="369332"/>
          </a:xfrm>
          <a:prstGeom prst="rect">
            <a:avLst/>
          </a:prstGeom>
          <a:noFill/>
        </p:spPr>
        <p:txBody>
          <a:bodyPr wrap="square" rtlCol="0">
            <a:spAutoFit/>
          </a:bodyPr>
          <a:lstStyle/>
          <a:p>
            <a:r>
              <a:rPr lang="zh-TW" altLang="en-US" dirty="0" smtClean="0"/>
              <a:t>戶政事務所網站提供的人口資料</a:t>
            </a:r>
            <a:endParaRPr lang="zh-TW"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685346" y="404665"/>
            <a:ext cx="7765322" cy="720079"/>
          </a:xfrm>
        </p:spPr>
        <p:txBody>
          <a:bodyPr/>
          <a:lstStyle/>
          <a:p>
            <a:r>
              <a:rPr lang="zh-TW" altLang="en-US" dirty="0" smtClean="0">
                <a:solidFill>
                  <a:schemeClr val="tx1"/>
                </a:solidFill>
              </a:rPr>
              <a:t>資料整理過程</a:t>
            </a:r>
            <a:endParaRPr lang="en-US" altLang="zh-TW" dirty="0" smtClean="0">
              <a:solidFill>
                <a:schemeClr val="tx1"/>
              </a:solidFill>
            </a:endParaRPr>
          </a:p>
        </p:txBody>
      </p:sp>
      <p:pic>
        <p:nvPicPr>
          <p:cNvPr id="1029" name="Picture 5"/>
          <p:cNvPicPr>
            <a:picLocks noChangeAspect="1" noChangeArrowheads="1"/>
          </p:cNvPicPr>
          <p:nvPr/>
        </p:nvPicPr>
        <p:blipFill>
          <a:blip r:embed="rId2" cstate="print"/>
          <a:srcRect/>
          <a:stretch>
            <a:fillRect/>
          </a:stretch>
        </p:blipFill>
        <p:spPr bwMode="auto">
          <a:xfrm>
            <a:off x="107504" y="1528142"/>
            <a:ext cx="4361776" cy="4781178"/>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654942" y="1506463"/>
            <a:ext cx="4381554" cy="4802857"/>
          </a:xfrm>
          <a:prstGeom prst="rect">
            <a:avLst/>
          </a:prstGeom>
          <a:noFill/>
          <a:ln w="9525">
            <a:noFill/>
            <a:miter lim="800000"/>
            <a:headEnd/>
            <a:tailEnd/>
          </a:ln>
        </p:spPr>
      </p:pic>
      <p:sp>
        <p:nvSpPr>
          <p:cNvPr id="16" name="文字方塊 15"/>
          <p:cNvSpPr txBox="1"/>
          <p:nvPr/>
        </p:nvSpPr>
        <p:spPr>
          <a:xfrm>
            <a:off x="1043608" y="836712"/>
            <a:ext cx="4320480" cy="369332"/>
          </a:xfrm>
          <a:prstGeom prst="rect">
            <a:avLst/>
          </a:prstGeom>
          <a:noFill/>
        </p:spPr>
        <p:txBody>
          <a:bodyPr wrap="square" rtlCol="0">
            <a:spAutoFit/>
          </a:bodyPr>
          <a:lstStyle/>
          <a:p>
            <a:r>
              <a:rPr lang="zh-TW" altLang="en-US" dirty="0" smtClean="0"/>
              <a:t>將網站的資料整理成</a:t>
            </a:r>
            <a:r>
              <a:rPr lang="en-US" altLang="zh-TW" dirty="0" smtClean="0"/>
              <a:t>.</a:t>
            </a:r>
            <a:r>
              <a:rPr lang="en-US" altLang="zh-TW" dirty="0" err="1" smtClean="0"/>
              <a:t>xlsx</a:t>
            </a:r>
            <a:r>
              <a:rPr lang="zh-TW" altLang="en-US" dirty="0" smtClean="0"/>
              <a:t>檔案以便分析</a:t>
            </a:r>
            <a:endParaRPr lang="zh-TW"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lide(fromBottom)">
                                      <p:cBhvr>
                                        <p:cTn id="7" dur="500"/>
                                        <p:tgtEl>
                                          <p:spTgt spid="1029"/>
                                        </p:tgtEl>
                                      </p:cBhvr>
                                    </p:animEffect>
                                  </p:childTnLst>
                                </p:cTn>
                              </p:par>
                              <p:par>
                                <p:cTn id="8" presetID="12" presetClass="entr" presetSubtype="4"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slide(fromBottom)">
                                      <p:cBhvr>
                                        <p:cTn id="10" dur="500"/>
                                        <p:tgtEl>
                                          <p:spTgt spid="103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Bottom)">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685346" y="404665"/>
            <a:ext cx="7765322" cy="1728191"/>
          </a:xfrm>
        </p:spPr>
        <p:txBody>
          <a:bodyPr/>
          <a:lstStyle/>
          <a:p>
            <a:r>
              <a:rPr lang="zh-TW" altLang="en-US" dirty="0" smtClean="0">
                <a:solidFill>
                  <a:schemeClr val="tx1"/>
                </a:solidFill>
              </a:rPr>
              <a:t>資料整理結果</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嘉義市人口數資料集由兩年增加至五年，分別是</a:t>
            </a:r>
            <a:r>
              <a:rPr lang="en-US" altLang="zh-TW" dirty="0" smtClean="0">
                <a:solidFill>
                  <a:schemeClr val="tx1"/>
                </a:solidFill>
              </a:rPr>
              <a:t>102</a:t>
            </a:r>
            <a:r>
              <a:rPr lang="zh-TW" altLang="en-US" dirty="0" smtClean="0">
                <a:solidFill>
                  <a:schemeClr val="tx1"/>
                </a:solidFill>
              </a:rPr>
              <a:t>年、</a:t>
            </a:r>
            <a:r>
              <a:rPr lang="en-US" altLang="zh-TW" dirty="0" smtClean="0">
                <a:solidFill>
                  <a:schemeClr val="tx1"/>
                </a:solidFill>
              </a:rPr>
              <a:t>103</a:t>
            </a:r>
            <a:r>
              <a:rPr lang="zh-TW" altLang="en-US" dirty="0" smtClean="0">
                <a:solidFill>
                  <a:schemeClr val="tx1"/>
                </a:solidFill>
              </a:rPr>
              <a:t>年、</a:t>
            </a:r>
            <a:r>
              <a:rPr lang="en-US" altLang="zh-TW" dirty="0" smtClean="0">
                <a:solidFill>
                  <a:schemeClr val="tx1"/>
                </a:solidFill>
              </a:rPr>
              <a:t>104</a:t>
            </a:r>
            <a:r>
              <a:rPr lang="zh-TW" altLang="en-US" dirty="0" smtClean="0">
                <a:solidFill>
                  <a:schemeClr val="tx1"/>
                </a:solidFill>
              </a:rPr>
              <a:t>年、</a:t>
            </a:r>
            <a:r>
              <a:rPr lang="en-US" altLang="zh-TW" dirty="0" smtClean="0">
                <a:solidFill>
                  <a:schemeClr val="tx1"/>
                </a:solidFill>
              </a:rPr>
              <a:t>105</a:t>
            </a:r>
            <a:r>
              <a:rPr lang="zh-TW" altLang="en-US" dirty="0" smtClean="0">
                <a:solidFill>
                  <a:schemeClr val="tx1"/>
                </a:solidFill>
              </a:rPr>
              <a:t>年、</a:t>
            </a:r>
            <a:r>
              <a:rPr lang="en-US" altLang="zh-TW" dirty="0" smtClean="0">
                <a:solidFill>
                  <a:schemeClr val="tx1"/>
                </a:solidFill>
              </a:rPr>
              <a:t>106</a:t>
            </a:r>
            <a:r>
              <a:rPr lang="zh-TW" altLang="en-US" dirty="0" smtClean="0">
                <a:solidFill>
                  <a:schemeClr val="tx1"/>
                </a:solidFill>
              </a:rPr>
              <a:t>年，資料集數則從</a:t>
            </a:r>
            <a:r>
              <a:rPr lang="en-US" altLang="zh-TW" dirty="0" smtClean="0">
                <a:solidFill>
                  <a:schemeClr val="tx1"/>
                </a:solidFill>
              </a:rPr>
              <a:t>34</a:t>
            </a:r>
            <a:r>
              <a:rPr lang="zh-TW" altLang="en-US" dirty="0" smtClean="0">
                <a:solidFill>
                  <a:schemeClr val="tx1"/>
                </a:solidFill>
              </a:rPr>
              <a:t>個增加為</a:t>
            </a:r>
            <a:r>
              <a:rPr lang="en-US" altLang="zh-TW" dirty="0" smtClean="0">
                <a:solidFill>
                  <a:schemeClr val="tx1"/>
                </a:solidFill>
              </a:rPr>
              <a:t>106</a:t>
            </a:r>
            <a:r>
              <a:rPr lang="zh-TW" altLang="en-US" dirty="0" smtClean="0">
                <a:solidFill>
                  <a:schemeClr val="tx1"/>
                </a:solidFill>
              </a:rPr>
              <a:t>個，數量足夠對嘉義市人口變遷進行分析。</a:t>
            </a:r>
            <a:endParaRPr lang="en-US" altLang="zh-TW" dirty="0" smtClean="0">
              <a:solidFill>
                <a:schemeClr val="tx1"/>
              </a:solidFill>
            </a:endParaRPr>
          </a:p>
        </p:txBody>
      </p:sp>
      <p:graphicFrame>
        <p:nvGraphicFramePr>
          <p:cNvPr id="14" name="圖表 13"/>
          <p:cNvGraphicFramePr/>
          <p:nvPr/>
        </p:nvGraphicFramePr>
        <p:xfrm>
          <a:off x="1475656" y="220486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字方塊 16"/>
          <p:cNvSpPr txBox="1"/>
          <p:nvPr/>
        </p:nvSpPr>
        <p:spPr>
          <a:xfrm>
            <a:off x="3851920" y="3933056"/>
            <a:ext cx="1152128" cy="646331"/>
          </a:xfrm>
          <a:prstGeom prst="rect">
            <a:avLst/>
          </a:prstGeom>
          <a:noFill/>
        </p:spPr>
        <p:txBody>
          <a:bodyPr wrap="square" rtlCol="0">
            <a:spAutoFit/>
          </a:bodyPr>
          <a:lstStyle/>
          <a:p>
            <a:r>
              <a:rPr lang="en-US" altLang="zh-TW" dirty="0" smtClean="0"/>
              <a:t>105</a:t>
            </a:r>
            <a:r>
              <a:rPr lang="zh-TW" altLang="en-US" dirty="0" smtClean="0"/>
              <a:t>年、</a:t>
            </a:r>
            <a:r>
              <a:rPr lang="en-US" altLang="zh-TW" dirty="0" smtClean="0"/>
              <a:t>106</a:t>
            </a:r>
            <a:r>
              <a:rPr lang="zh-TW" altLang="en-US" dirty="0" smtClean="0"/>
              <a:t>年</a:t>
            </a:r>
            <a:endParaRPr lang="zh-TW"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685346" y="404665"/>
            <a:ext cx="7765322" cy="6408712"/>
          </a:xfrm>
        </p:spPr>
        <p:txBody>
          <a:bodyPr/>
          <a:lstStyle/>
          <a:p>
            <a:r>
              <a:rPr lang="zh-TW" altLang="en-US" dirty="0" smtClean="0">
                <a:solidFill>
                  <a:schemeClr val="tx1"/>
                </a:solidFill>
              </a:rPr>
              <a:t>資料整理過程</a:t>
            </a:r>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資料來源：</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東區：</a:t>
            </a:r>
            <a:r>
              <a:rPr lang="en-US" altLang="zh-TW" sz="1400" dirty="0" smtClean="0">
                <a:solidFill>
                  <a:schemeClr val="tx1"/>
                </a:solidFill>
                <a:hlinkClick r:id="rId2"/>
              </a:rPr>
              <a:t>http://www.cyeast.gov.tw/population/index.asp?m=99&amp;m1=9&amp;m2=32&amp;gp=31</a:t>
            </a:r>
            <a:endParaRPr lang="en-US" altLang="zh-TW" dirty="0" smtClean="0">
              <a:solidFill>
                <a:schemeClr val="tx1"/>
              </a:solidFill>
            </a:endParaRPr>
          </a:p>
          <a:p>
            <a:pPr>
              <a:buNone/>
            </a:pPr>
            <a:r>
              <a:rPr lang="en-US" altLang="zh-TW" dirty="0" smtClean="0">
                <a:solidFill>
                  <a:schemeClr val="tx1"/>
                </a:solidFill>
              </a:rPr>
              <a:t>	</a:t>
            </a:r>
            <a:r>
              <a:rPr lang="zh-TW" altLang="en-US" dirty="0" smtClean="0">
                <a:solidFill>
                  <a:schemeClr val="tx1"/>
                </a:solidFill>
              </a:rPr>
              <a:t>西區：</a:t>
            </a:r>
            <a:r>
              <a:rPr lang="en-US" altLang="zh-TW" dirty="0" smtClean="0">
                <a:solidFill>
                  <a:schemeClr val="tx1"/>
                </a:solidFill>
              </a:rPr>
              <a:t> </a:t>
            </a:r>
            <a:r>
              <a:rPr lang="en-US" altLang="zh-TW" sz="1400" dirty="0" smtClean="0">
                <a:solidFill>
                  <a:schemeClr val="tx1"/>
                </a:solidFill>
                <a:hlinkClick r:id="rId3"/>
              </a:rPr>
              <a:t>http://www.cywest.gov.tw/population/index.asp?m1=6&amp;m2=40</a:t>
            </a:r>
            <a:endParaRPr lang="en-US" altLang="zh-TW" dirty="0" smtClean="0">
              <a:solidFill>
                <a:schemeClr val="tx1"/>
              </a:solidFill>
            </a:endParaRPr>
          </a:p>
          <a:p>
            <a:endParaRPr lang="zh-TW" altLang="en-US" dirty="0"/>
          </a:p>
        </p:txBody>
      </p:sp>
      <p:graphicFrame>
        <p:nvGraphicFramePr>
          <p:cNvPr id="9" name="資料庫圖表 8"/>
          <p:cNvGraphicFramePr/>
          <p:nvPr/>
        </p:nvGraphicFramePr>
        <p:xfrm>
          <a:off x="1716360" y="1124744"/>
          <a:ext cx="5663952" cy="3744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600" dirty="0" smtClean="0"/>
              <a:t>outline</a:t>
            </a:r>
            <a:endParaRPr lang="zh-TW" altLang="en-US" sz="3600" dirty="0"/>
          </a:p>
        </p:txBody>
      </p:sp>
      <p:sp>
        <p:nvSpPr>
          <p:cNvPr id="3" name="內容版面配置區 2"/>
          <p:cNvSpPr>
            <a:spLocks noGrp="1"/>
          </p:cNvSpPr>
          <p:nvPr>
            <p:ph idx="1"/>
          </p:nvPr>
        </p:nvSpPr>
        <p:spPr/>
        <p:txBody>
          <a:bodyPr>
            <a:normAutofit/>
          </a:bodyPr>
          <a:lstStyle/>
          <a:p>
            <a:r>
              <a:rPr lang="zh-TW" altLang="en-US" sz="2400" dirty="0" smtClean="0">
                <a:solidFill>
                  <a:schemeClr val="tx1"/>
                </a:solidFill>
              </a:rPr>
              <a:t>資料集說明</a:t>
            </a:r>
            <a:endParaRPr lang="en-US" altLang="zh-TW" sz="2400" dirty="0" smtClean="0">
              <a:solidFill>
                <a:schemeClr val="tx1"/>
              </a:solidFill>
            </a:endParaRPr>
          </a:p>
          <a:p>
            <a:r>
              <a:rPr lang="zh-TW" altLang="en-US" sz="2400" dirty="0" smtClean="0">
                <a:solidFill>
                  <a:schemeClr val="tx1"/>
                </a:solidFill>
              </a:rPr>
              <a:t>問題描述與解決方法</a:t>
            </a:r>
            <a:endParaRPr lang="zh-TW" alt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346" y="2386542"/>
            <a:ext cx="7765322" cy="970450"/>
          </a:xfrm>
        </p:spPr>
        <p:txBody>
          <a:bodyPr/>
          <a:lstStyle/>
          <a:p>
            <a:r>
              <a:rPr lang="zh-TW" altLang="en-US" dirty="0" smtClean="0"/>
              <a:t>資料集說明</a:t>
            </a:r>
            <a:endParaRPr lang="zh-TW" altLang="en-US" dirty="0"/>
          </a:p>
        </p:txBody>
      </p:sp>
      <p:pic>
        <p:nvPicPr>
          <p:cNvPr id="1026" name="Picture 2" descr="C:\Users\lenovo\AppData\Local\Microsoft\Windows\Temporary Internet Files\Content.IE5\MQJHC3Q4\gi01a201401282200[1].png"/>
          <p:cNvPicPr>
            <a:picLocks noChangeAspect="1" noChangeArrowheads="1"/>
          </p:cNvPicPr>
          <p:nvPr/>
        </p:nvPicPr>
        <p:blipFill>
          <a:blip r:embed="rId2" cstate="print"/>
          <a:srcRect/>
          <a:stretch>
            <a:fillRect/>
          </a:stretch>
        </p:blipFill>
        <p:spPr bwMode="auto">
          <a:xfrm>
            <a:off x="5796137" y="3863442"/>
            <a:ext cx="2664296" cy="23007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494100" indent="-457200">
              <a:buFont typeface="+mj-lt"/>
              <a:buAutoNum type="arabicPeriod"/>
            </a:pPr>
            <a:r>
              <a:rPr lang="zh-TW" altLang="en-US" dirty="0" smtClean="0">
                <a:solidFill>
                  <a:schemeClr val="tx1"/>
                </a:solidFill>
                <a:latin typeface="+mn-ea"/>
              </a:rPr>
              <a:t>嘉義市東區</a:t>
            </a:r>
            <a:r>
              <a:rPr lang="en-US" altLang="zh-TW" dirty="0" smtClean="0">
                <a:solidFill>
                  <a:schemeClr val="tx1"/>
                </a:solidFill>
                <a:latin typeface="+mn-ea"/>
              </a:rPr>
              <a:t>105</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月至</a:t>
            </a:r>
            <a:r>
              <a:rPr lang="en-US" altLang="zh-TW" dirty="0" smtClean="0">
                <a:solidFill>
                  <a:schemeClr val="tx1"/>
                </a:solidFill>
                <a:latin typeface="+mn-ea"/>
              </a:rPr>
              <a:t>12</a:t>
            </a:r>
            <a:r>
              <a:rPr lang="zh-TW" altLang="en-US" dirty="0" smtClean="0">
                <a:solidFill>
                  <a:schemeClr val="tx1"/>
                </a:solidFill>
                <a:latin typeface="+mn-ea"/>
              </a:rPr>
              <a:t>月各里人口數統計</a:t>
            </a:r>
            <a:endParaRPr lang="en-US" altLang="zh-TW" dirty="0" smtClean="0">
              <a:solidFill>
                <a:schemeClr val="tx1"/>
              </a:solidFill>
              <a:latin typeface="+mn-ea"/>
            </a:endParaRPr>
          </a:p>
          <a:p>
            <a:pPr marL="494100" indent="-457200">
              <a:buFont typeface="+mj-lt"/>
              <a:buAutoNum type="arabicPeriod"/>
            </a:pPr>
            <a:r>
              <a:rPr lang="zh-TW" altLang="en-US" dirty="0" smtClean="0">
                <a:solidFill>
                  <a:schemeClr val="tx1"/>
                </a:solidFill>
                <a:latin typeface="+mn-ea"/>
              </a:rPr>
              <a:t>嘉義市西區</a:t>
            </a:r>
            <a:r>
              <a:rPr lang="en-US" altLang="zh-TW" dirty="0" smtClean="0">
                <a:solidFill>
                  <a:schemeClr val="tx1"/>
                </a:solidFill>
                <a:latin typeface="+mn-ea"/>
              </a:rPr>
              <a:t>105</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至</a:t>
            </a:r>
            <a:r>
              <a:rPr lang="en-US" altLang="zh-TW" dirty="0" smtClean="0">
                <a:solidFill>
                  <a:schemeClr val="tx1"/>
                </a:solidFill>
                <a:latin typeface="+mn-ea"/>
              </a:rPr>
              <a:t>12</a:t>
            </a:r>
            <a:r>
              <a:rPr lang="zh-TW" altLang="en-US" dirty="0" smtClean="0">
                <a:solidFill>
                  <a:schemeClr val="tx1"/>
                </a:solidFill>
                <a:latin typeface="+mn-ea"/>
              </a:rPr>
              <a:t>月各里人口數</a:t>
            </a:r>
            <a:endParaRPr lang="en-US" altLang="zh-TW" dirty="0" smtClean="0">
              <a:solidFill>
                <a:schemeClr val="tx1"/>
              </a:solidFill>
              <a:latin typeface="+mn-ea"/>
            </a:endParaRPr>
          </a:p>
          <a:p>
            <a:pPr marL="494100" indent="-457200">
              <a:buFont typeface="+mj-lt"/>
              <a:buAutoNum type="arabicPeriod"/>
            </a:pPr>
            <a:r>
              <a:rPr lang="zh-TW" altLang="en-US" dirty="0" smtClean="0">
                <a:solidFill>
                  <a:schemeClr val="tx1"/>
                </a:solidFill>
                <a:latin typeface="+mn-ea"/>
              </a:rPr>
              <a:t>嘉義市東區</a:t>
            </a:r>
            <a:r>
              <a:rPr lang="en-US" altLang="zh-TW" dirty="0" smtClean="0">
                <a:solidFill>
                  <a:schemeClr val="tx1"/>
                </a:solidFill>
                <a:latin typeface="+mn-ea"/>
              </a:rPr>
              <a:t>106</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月至</a:t>
            </a:r>
            <a:r>
              <a:rPr lang="en-US" altLang="zh-TW" dirty="0" smtClean="0">
                <a:solidFill>
                  <a:schemeClr val="tx1"/>
                </a:solidFill>
                <a:latin typeface="+mn-ea"/>
              </a:rPr>
              <a:t>12</a:t>
            </a:r>
            <a:r>
              <a:rPr lang="zh-TW" altLang="en-US" dirty="0" smtClean="0">
                <a:solidFill>
                  <a:schemeClr val="tx1"/>
                </a:solidFill>
                <a:latin typeface="+mn-ea"/>
              </a:rPr>
              <a:t>月各里人口數統計 </a:t>
            </a:r>
            <a:r>
              <a:rPr lang="en-US" altLang="zh-TW" dirty="0" smtClean="0">
                <a:solidFill>
                  <a:schemeClr val="tx1"/>
                </a:solidFill>
                <a:latin typeface="+mn-ea"/>
              </a:rPr>
              <a:t>(</a:t>
            </a:r>
            <a:r>
              <a:rPr lang="zh-TW" altLang="en-US" dirty="0" smtClean="0">
                <a:solidFill>
                  <a:schemeClr val="tx1"/>
                </a:solidFill>
                <a:latin typeface="+mn-ea"/>
              </a:rPr>
              <a:t>網站上名字錯</a:t>
            </a:r>
            <a:r>
              <a:rPr lang="en-US" altLang="zh-TW" dirty="0" smtClean="0">
                <a:solidFill>
                  <a:schemeClr val="tx1"/>
                </a:solidFill>
                <a:latin typeface="+mn-ea"/>
              </a:rPr>
              <a:t>)</a:t>
            </a:r>
          </a:p>
          <a:p>
            <a:pPr marL="494100" indent="-457200">
              <a:buFont typeface="+mj-lt"/>
              <a:buAutoNum type="arabicPeriod"/>
            </a:pPr>
            <a:r>
              <a:rPr lang="zh-TW" altLang="en-US" dirty="0" smtClean="0">
                <a:solidFill>
                  <a:schemeClr val="tx1"/>
                </a:solidFill>
                <a:latin typeface="+mn-ea"/>
              </a:rPr>
              <a:t>嘉義市西區</a:t>
            </a:r>
            <a:r>
              <a:rPr lang="en-US" altLang="zh-TW" dirty="0" smtClean="0">
                <a:solidFill>
                  <a:schemeClr val="tx1"/>
                </a:solidFill>
                <a:latin typeface="+mn-ea"/>
              </a:rPr>
              <a:t>106</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至</a:t>
            </a:r>
            <a:r>
              <a:rPr lang="en-US" altLang="zh-TW" dirty="0" smtClean="0">
                <a:solidFill>
                  <a:schemeClr val="tx1"/>
                </a:solidFill>
                <a:latin typeface="+mn-ea"/>
              </a:rPr>
              <a:t>4</a:t>
            </a:r>
            <a:r>
              <a:rPr lang="zh-TW" altLang="en-US" dirty="0" smtClean="0">
                <a:solidFill>
                  <a:schemeClr val="tx1"/>
                </a:solidFill>
                <a:latin typeface="+mn-ea"/>
              </a:rPr>
              <a:t>月各里人口數統計</a:t>
            </a:r>
            <a:endParaRPr lang="en-US" altLang="zh-TW" dirty="0" smtClean="0">
              <a:solidFill>
                <a:schemeClr val="tx1"/>
              </a:solidFill>
              <a:latin typeface="+mn-ea"/>
            </a:endParaRPr>
          </a:p>
          <a:p>
            <a:pPr marL="494100" indent="-457200">
              <a:buFont typeface="+mj-lt"/>
              <a:buAutoNum type="arabicPeriod"/>
            </a:pPr>
            <a:r>
              <a:rPr lang="zh-TW" altLang="en-US" dirty="0" smtClean="0">
                <a:solidFill>
                  <a:schemeClr val="tx1"/>
                </a:solidFill>
                <a:latin typeface="+mn-ea"/>
              </a:rPr>
              <a:t>信義房屋 </a:t>
            </a:r>
            <a:r>
              <a:rPr lang="en-US" altLang="zh-TW" dirty="0">
                <a:solidFill>
                  <a:schemeClr val="tx1"/>
                </a:solidFill>
                <a:latin typeface="+mn-ea"/>
              </a:rPr>
              <a:t>-</a:t>
            </a:r>
            <a:r>
              <a:rPr lang="zh-TW" altLang="en-US" dirty="0" smtClean="0">
                <a:solidFill>
                  <a:schemeClr val="tx1"/>
                </a:solidFill>
                <a:latin typeface="+mn-ea"/>
              </a:rPr>
              <a:t> 嘉義市 </a:t>
            </a:r>
            <a:r>
              <a:rPr lang="en-US" altLang="zh-TW" dirty="0" smtClean="0">
                <a:solidFill>
                  <a:schemeClr val="tx1"/>
                </a:solidFill>
                <a:latin typeface="+mn-ea"/>
              </a:rPr>
              <a:t>(</a:t>
            </a:r>
            <a:r>
              <a:rPr lang="zh-TW" altLang="en-US" dirty="0" smtClean="0">
                <a:solidFill>
                  <a:schemeClr val="tx1"/>
                </a:solidFill>
                <a:latin typeface="+mn-ea"/>
              </a:rPr>
              <a:t>政府實價登錄</a:t>
            </a:r>
            <a:r>
              <a:rPr lang="en-US" altLang="zh-TW" dirty="0" smtClean="0">
                <a:solidFill>
                  <a:schemeClr val="tx1"/>
                </a:solidFill>
                <a:latin typeface="+mn-ea"/>
              </a:rPr>
              <a:t>)</a:t>
            </a:r>
          </a:p>
          <a:p>
            <a:pPr marL="494100" indent="-457200">
              <a:buFont typeface="+mj-lt"/>
              <a:buAutoNum type="arabicPeriod"/>
            </a:pPr>
            <a:r>
              <a:rPr lang="zh-TW" altLang="en-US" dirty="0" smtClean="0">
                <a:solidFill>
                  <a:schemeClr val="tx1"/>
                </a:solidFill>
                <a:latin typeface="+mn-ea"/>
              </a:rPr>
              <a:t>永慶房屋 </a:t>
            </a:r>
            <a:r>
              <a:rPr lang="en-US" altLang="zh-TW" dirty="0" smtClean="0">
                <a:solidFill>
                  <a:schemeClr val="tx1"/>
                </a:solidFill>
                <a:latin typeface="+mn-ea"/>
              </a:rPr>
              <a:t>- </a:t>
            </a:r>
            <a:r>
              <a:rPr lang="zh-TW" altLang="en-US" dirty="0" smtClean="0">
                <a:solidFill>
                  <a:schemeClr val="tx1"/>
                </a:solidFill>
                <a:latin typeface="+mn-ea"/>
              </a:rPr>
              <a:t>嘉義市 </a:t>
            </a:r>
            <a:r>
              <a:rPr lang="en-US" altLang="zh-TW" dirty="0" smtClean="0">
                <a:solidFill>
                  <a:schemeClr val="tx1"/>
                </a:solidFill>
                <a:latin typeface="+mn-ea"/>
              </a:rPr>
              <a:t>(</a:t>
            </a:r>
            <a:r>
              <a:rPr lang="zh-TW" altLang="en-US" dirty="0">
                <a:solidFill>
                  <a:schemeClr val="tx1"/>
                </a:solidFill>
                <a:latin typeface="+mn-ea"/>
              </a:rPr>
              <a:t>政府實價登錄</a:t>
            </a:r>
            <a:r>
              <a:rPr lang="en-US" altLang="zh-TW" dirty="0" smtClean="0">
                <a:solidFill>
                  <a:schemeClr val="tx1"/>
                </a:solidFill>
                <a:latin typeface="+mn-ea"/>
              </a:rPr>
              <a:t>)</a:t>
            </a:r>
          </a:p>
          <a:p>
            <a:pPr marL="494100" indent="-457200">
              <a:buFont typeface="+mj-lt"/>
              <a:buAutoNum type="arabicPeriod"/>
            </a:pPr>
            <a:r>
              <a:rPr lang="zh-TW" altLang="en-US" dirty="0" smtClean="0">
                <a:solidFill>
                  <a:schemeClr val="tx1"/>
                </a:solidFill>
                <a:latin typeface="+mn-ea"/>
              </a:rPr>
              <a:t>嘉義市觀光旅遊網－特色旅遊景點</a:t>
            </a:r>
            <a:endParaRPr lang="en-US" altLang="zh-TW" dirty="0" smtClean="0">
              <a:solidFill>
                <a:schemeClr val="tx1"/>
              </a:solidFill>
              <a:latin typeface="+mn-ea"/>
            </a:endParaRPr>
          </a:p>
          <a:p>
            <a:pPr marL="494100" indent="-457200">
              <a:buFont typeface="+mj-lt"/>
              <a:buAutoNum type="arabicPeriod"/>
            </a:pPr>
            <a:r>
              <a:rPr lang="zh-TW" altLang="en-US" dirty="0" smtClean="0">
                <a:solidFill>
                  <a:schemeClr val="tx1"/>
                </a:solidFill>
                <a:latin typeface="+mn-ea"/>
              </a:rPr>
              <a:t>嘉義市觀光旅遊網－特色美食店家</a:t>
            </a:r>
            <a:endParaRPr lang="en-US" altLang="zh-TW" dirty="0" smtClean="0">
              <a:solidFill>
                <a:schemeClr val="tx1"/>
              </a:solidFill>
              <a:latin typeface="+mn-ea"/>
            </a:endParaRPr>
          </a:p>
          <a:p>
            <a:pPr marL="494100" indent="-457200">
              <a:buFont typeface="+mj-lt"/>
              <a:buAutoNum type="arabicPeriod"/>
            </a:pPr>
            <a:r>
              <a:rPr lang="zh-TW" altLang="en-US" dirty="0" smtClean="0">
                <a:solidFill>
                  <a:schemeClr val="tx1"/>
                </a:solidFill>
                <a:latin typeface="+mn-ea"/>
              </a:rPr>
              <a:t>行政院環境保護署 </a:t>
            </a:r>
            <a:r>
              <a:rPr lang="en-US" altLang="zh-TW" dirty="0" smtClean="0">
                <a:solidFill>
                  <a:schemeClr val="tx1"/>
                </a:solidFill>
                <a:latin typeface="+mn-ea"/>
              </a:rPr>
              <a:t>-</a:t>
            </a:r>
            <a:r>
              <a:rPr lang="zh-TW" altLang="en-US" dirty="0" smtClean="0">
                <a:solidFill>
                  <a:schemeClr val="tx1"/>
                </a:solidFill>
                <a:latin typeface="+mn-ea"/>
              </a:rPr>
              <a:t> 空氣品質監測網</a:t>
            </a:r>
            <a:endParaRPr lang="zh-TW" altLang="en-US" dirty="0">
              <a:solidFill>
                <a:schemeClr val="tx1"/>
              </a:solidFill>
              <a:latin typeface="+mn-ea"/>
            </a:endParaRPr>
          </a:p>
        </p:txBody>
      </p:sp>
      <p:sp>
        <p:nvSpPr>
          <p:cNvPr id="5" name="標題 4"/>
          <p:cNvSpPr>
            <a:spLocks noGrp="1"/>
          </p:cNvSpPr>
          <p:nvPr>
            <p:ph type="title"/>
          </p:nvPr>
        </p:nvSpPr>
        <p:spPr/>
        <p:txBody>
          <a:bodyPr>
            <a:normAutofit/>
          </a:bodyPr>
          <a:lstStyle/>
          <a:p>
            <a:pPr algn="l"/>
            <a:r>
              <a:rPr lang="zh-TW" altLang="en-US" sz="2800" dirty="0" smtClean="0">
                <a:solidFill>
                  <a:schemeClr val="tx1"/>
                </a:solidFill>
              </a:rPr>
              <a:t>欲使用的資料集</a:t>
            </a:r>
            <a:endParaRPr lang="zh-TW" altLang="en-US"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92894"/>
          </a:xfrm>
        </p:spPr>
        <p:txBody>
          <a:bodyPr/>
          <a:lstStyle/>
          <a:p>
            <a:r>
              <a:rPr lang="zh-TW" altLang="en-US" dirty="0" smtClean="0">
                <a:solidFill>
                  <a:schemeClr val="tx1"/>
                </a:solidFill>
              </a:rPr>
              <a:t>資料集名稱：</a:t>
            </a:r>
            <a:endParaRPr lang="en-US" altLang="zh-TW" dirty="0" smtClean="0">
              <a:solidFill>
                <a:schemeClr val="tx1"/>
              </a:solidFill>
            </a:endParaRPr>
          </a:p>
          <a:p>
            <a:pPr marL="871200" lvl="1" indent="-457200">
              <a:buFont typeface="+mj-lt"/>
              <a:buAutoNum type="arabicPeriod"/>
            </a:pPr>
            <a:r>
              <a:rPr lang="zh-TW" altLang="en-US" dirty="0" smtClean="0">
                <a:solidFill>
                  <a:schemeClr val="tx1"/>
                </a:solidFill>
                <a:latin typeface="+mn-ea"/>
              </a:rPr>
              <a:t>嘉義市東區</a:t>
            </a:r>
            <a:r>
              <a:rPr lang="en-US" altLang="zh-TW" dirty="0" smtClean="0">
                <a:solidFill>
                  <a:schemeClr val="tx1"/>
                </a:solidFill>
                <a:latin typeface="+mn-ea"/>
              </a:rPr>
              <a:t>105</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月至</a:t>
            </a:r>
            <a:r>
              <a:rPr lang="en-US" altLang="zh-TW" dirty="0" smtClean="0">
                <a:solidFill>
                  <a:schemeClr val="tx1"/>
                </a:solidFill>
                <a:latin typeface="+mn-ea"/>
              </a:rPr>
              <a:t>12</a:t>
            </a:r>
            <a:r>
              <a:rPr lang="zh-TW" altLang="en-US" dirty="0" smtClean="0">
                <a:solidFill>
                  <a:schemeClr val="tx1"/>
                </a:solidFill>
                <a:latin typeface="+mn-ea"/>
              </a:rPr>
              <a:t>月各里人口數統計    </a:t>
            </a:r>
            <a:r>
              <a:rPr lang="en-US" altLang="zh-TW" dirty="0" smtClean="0">
                <a:solidFill>
                  <a:schemeClr val="tx1"/>
                </a:solidFill>
                <a:latin typeface="+mn-ea"/>
              </a:rPr>
              <a:t>(</a:t>
            </a:r>
            <a:r>
              <a:rPr lang="zh-TW" altLang="en-US" dirty="0" smtClean="0">
                <a:solidFill>
                  <a:schemeClr val="tx1"/>
                </a:solidFill>
                <a:latin typeface="+mn-ea"/>
                <a:hlinkClick r:id="rId2"/>
              </a:rPr>
              <a:t>來源網址</a:t>
            </a:r>
            <a:r>
              <a:rPr lang="en-US" altLang="zh-TW" dirty="0" smtClean="0">
                <a:solidFill>
                  <a:schemeClr val="tx1"/>
                </a:solidFill>
                <a:latin typeface="+mn-ea"/>
              </a:rPr>
              <a:t>)</a:t>
            </a:r>
          </a:p>
          <a:p>
            <a:pPr marL="871200" lvl="1" indent="-457200">
              <a:buFont typeface="+mj-lt"/>
              <a:buAutoNum type="arabicPeriod"/>
            </a:pPr>
            <a:r>
              <a:rPr lang="zh-TW" altLang="en-US" dirty="0" smtClean="0">
                <a:solidFill>
                  <a:schemeClr val="tx1"/>
                </a:solidFill>
                <a:latin typeface="+mn-ea"/>
              </a:rPr>
              <a:t>嘉義市西區</a:t>
            </a:r>
            <a:r>
              <a:rPr lang="en-US" altLang="zh-TW" dirty="0" smtClean="0">
                <a:solidFill>
                  <a:schemeClr val="tx1"/>
                </a:solidFill>
                <a:latin typeface="+mn-ea"/>
              </a:rPr>
              <a:t>105</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至</a:t>
            </a:r>
            <a:r>
              <a:rPr lang="en-US" altLang="zh-TW" dirty="0" smtClean="0">
                <a:solidFill>
                  <a:schemeClr val="tx1"/>
                </a:solidFill>
                <a:latin typeface="+mn-ea"/>
              </a:rPr>
              <a:t>12</a:t>
            </a:r>
            <a:r>
              <a:rPr lang="zh-TW" altLang="en-US" dirty="0" smtClean="0">
                <a:solidFill>
                  <a:schemeClr val="tx1"/>
                </a:solidFill>
                <a:latin typeface="+mn-ea"/>
              </a:rPr>
              <a:t>月各里人口數    </a:t>
            </a:r>
            <a:r>
              <a:rPr lang="en-US" altLang="zh-TW" dirty="0" smtClean="0">
                <a:solidFill>
                  <a:schemeClr val="tx1"/>
                </a:solidFill>
                <a:latin typeface="+mn-ea"/>
              </a:rPr>
              <a:t>(</a:t>
            </a:r>
            <a:r>
              <a:rPr lang="zh-TW" altLang="en-US" dirty="0" smtClean="0">
                <a:solidFill>
                  <a:schemeClr val="tx1"/>
                </a:solidFill>
                <a:latin typeface="+mn-ea"/>
                <a:hlinkClick r:id="rId3"/>
              </a:rPr>
              <a:t>來源網址</a:t>
            </a:r>
            <a:r>
              <a:rPr lang="en-US" altLang="zh-TW" dirty="0" smtClean="0">
                <a:solidFill>
                  <a:schemeClr val="tx1"/>
                </a:solidFill>
                <a:latin typeface="+mn-ea"/>
              </a:rPr>
              <a:t>)</a:t>
            </a:r>
          </a:p>
          <a:p>
            <a:pPr marL="871200" lvl="1" indent="-457200">
              <a:buFont typeface="+mj-lt"/>
              <a:buAutoNum type="arabicPeriod"/>
            </a:pPr>
            <a:r>
              <a:rPr lang="zh-TW" altLang="en-US" dirty="0" smtClean="0">
                <a:solidFill>
                  <a:schemeClr val="tx1"/>
                </a:solidFill>
                <a:latin typeface="+mn-ea"/>
              </a:rPr>
              <a:t>嘉義市東區</a:t>
            </a:r>
            <a:r>
              <a:rPr lang="en-US" altLang="zh-TW" dirty="0" smtClean="0">
                <a:solidFill>
                  <a:schemeClr val="tx1"/>
                </a:solidFill>
                <a:latin typeface="+mn-ea"/>
              </a:rPr>
              <a:t>106</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月至</a:t>
            </a:r>
            <a:r>
              <a:rPr lang="en-US" altLang="zh-TW" dirty="0" smtClean="0">
                <a:solidFill>
                  <a:schemeClr val="tx1"/>
                </a:solidFill>
                <a:latin typeface="+mn-ea"/>
              </a:rPr>
              <a:t>5</a:t>
            </a:r>
            <a:r>
              <a:rPr lang="zh-TW" altLang="en-US" dirty="0" smtClean="0">
                <a:solidFill>
                  <a:schemeClr val="tx1"/>
                </a:solidFill>
                <a:latin typeface="+mn-ea"/>
              </a:rPr>
              <a:t>月各里人口數統計    </a:t>
            </a:r>
            <a:r>
              <a:rPr lang="en-US" altLang="zh-TW" dirty="0" smtClean="0">
                <a:solidFill>
                  <a:schemeClr val="tx1"/>
                </a:solidFill>
                <a:latin typeface="+mn-ea"/>
              </a:rPr>
              <a:t>(</a:t>
            </a:r>
            <a:r>
              <a:rPr lang="zh-TW" altLang="en-US" dirty="0" smtClean="0">
                <a:solidFill>
                  <a:schemeClr val="tx1"/>
                </a:solidFill>
                <a:latin typeface="+mn-ea"/>
                <a:hlinkClick r:id="rId4"/>
              </a:rPr>
              <a:t>來源網址</a:t>
            </a:r>
            <a:r>
              <a:rPr lang="en-US" altLang="zh-TW" dirty="0" smtClean="0">
                <a:solidFill>
                  <a:schemeClr val="tx1"/>
                </a:solidFill>
                <a:latin typeface="+mn-ea"/>
              </a:rPr>
              <a:t>)</a:t>
            </a:r>
          </a:p>
          <a:p>
            <a:pPr marL="871200" lvl="1" indent="-457200">
              <a:buFont typeface="+mj-lt"/>
              <a:buAutoNum type="arabicPeriod"/>
            </a:pPr>
            <a:r>
              <a:rPr lang="zh-TW" altLang="en-US" dirty="0" smtClean="0">
                <a:solidFill>
                  <a:schemeClr val="tx1"/>
                </a:solidFill>
                <a:latin typeface="+mn-ea"/>
              </a:rPr>
              <a:t>嘉義市西區</a:t>
            </a:r>
            <a:r>
              <a:rPr lang="en-US" altLang="zh-TW" dirty="0" smtClean="0">
                <a:solidFill>
                  <a:schemeClr val="tx1"/>
                </a:solidFill>
                <a:latin typeface="+mn-ea"/>
              </a:rPr>
              <a:t>106</a:t>
            </a:r>
            <a:r>
              <a:rPr lang="zh-TW" altLang="en-US" dirty="0" smtClean="0">
                <a:solidFill>
                  <a:schemeClr val="tx1"/>
                </a:solidFill>
                <a:latin typeface="+mn-ea"/>
              </a:rPr>
              <a:t>年</a:t>
            </a:r>
            <a:r>
              <a:rPr lang="en-US" altLang="zh-TW" dirty="0" smtClean="0">
                <a:solidFill>
                  <a:schemeClr val="tx1"/>
                </a:solidFill>
                <a:latin typeface="+mn-ea"/>
              </a:rPr>
              <a:t>1</a:t>
            </a:r>
            <a:r>
              <a:rPr lang="zh-TW" altLang="en-US" dirty="0" smtClean="0">
                <a:solidFill>
                  <a:schemeClr val="tx1"/>
                </a:solidFill>
                <a:latin typeface="+mn-ea"/>
              </a:rPr>
              <a:t>至</a:t>
            </a:r>
            <a:r>
              <a:rPr lang="en-US" altLang="zh-TW" dirty="0" smtClean="0">
                <a:solidFill>
                  <a:schemeClr val="tx1"/>
                </a:solidFill>
                <a:latin typeface="+mn-ea"/>
              </a:rPr>
              <a:t>4</a:t>
            </a:r>
            <a:r>
              <a:rPr lang="zh-TW" altLang="en-US" dirty="0" smtClean="0">
                <a:solidFill>
                  <a:schemeClr val="tx1"/>
                </a:solidFill>
                <a:latin typeface="+mn-ea"/>
              </a:rPr>
              <a:t>月各里人口數統計    </a:t>
            </a:r>
            <a:r>
              <a:rPr lang="en-US" altLang="zh-TW" dirty="0" smtClean="0">
                <a:solidFill>
                  <a:schemeClr val="tx1"/>
                </a:solidFill>
                <a:latin typeface="+mn-ea"/>
              </a:rPr>
              <a:t>(</a:t>
            </a:r>
            <a:r>
              <a:rPr lang="zh-TW" altLang="en-US" dirty="0" smtClean="0">
                <a:solidFill>
                  <a:schemeClr val="tx1"/>
                </a:solidFill>
                <a:latin typeface="+mn-ea"/>
                <a:hlinkClick r:id="rId5"/>
              </a:rPr>
              <a:t>來源網址</a:t>
            </a:r>
            <a:r>
              <a:rPr lang="en-US" altLang="zh-TW" dirty="0" smtClean="0">
                <a:solidFill>
                  <a:schemeClr val="tx1"/>
                </a:solidFill>
                <a:latin typeface="+mn-ea"/>
              </a:rPr>
              <a:t>)</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資料欄位：</a:t>
            </a:r>
            <a:r>
              <a:rPr lang="zh-TW" altLang="en-US" dirty="0" smtClean="0">
                <a:solidFill>
                  <a:schemeClr val="tx1"/>
                </a:solidFill>
                <a:effectLst>
                  <a:outerShdw blurRad="38100" dist="38100" dir="2700000" algn="tl">
                    <a:srgbClr val="000000">
                      <a:alpha val="43137"/>
                    </a:srgbClr>
                  </a:outerShdw>
                </a:effectLst>
                <a:latin typeface="+mn-ea"/>
              </a:rPr>
              <a:t>村里、鄰數、戶數、男、女、人數合計。</a:t>
            </a:r>
            <a:endParaRPr lang="en-US" altLang="zh-TW" dirty="0" smtClean="0">
              <a:solidFill>
                <a:schemeClr val="tx1"/>
              </a:solidFill>
              <a:effectLst>
                <a:outerShdw blurRad="38100" dist="38100" dir="2700000" algn="tl">
                  <a:srgbClr val="000000">
                    <a:alpha val="43137"/>
                  </a:srgbClr>
                </a:outerShdw>
              </a:effectLst>
              <a:latin typeface="+mn-ea"/>
            </a:endParaRPr>
          </a:p>
          <a:p>
            <a:endParaRPr lang="en-US" altLang="zh-TW" dirty="0" smtClean="0">
              <a:solidFill>
                <a:schemeClr val="tx1"/>
              </a:solidFill>
            </a:endParaRPr>
          </a:p>
          <a:p>
            <a:r>
              <a:rPr lang="zh-TW" altLang="en-US" dirty="0" smtClean="0">
                <a:solidFill>
                  <a:schemeClr val="tx1"/>
                </a:solidFill>
              </a:rPr>
              <a:t>資料概況：</a:t>
            </a:r>
            <a:r>
              <a:rPr lang="zh-TW" altLang="en-US" dirty="0" smtClean="0">
                <a:solidFill>
                  <a:schemeClr val="tx1"/>
                </a:solidFill>
                <a:effectLst>
                  <a:outerShdw blurRad="38100" dist="38100" dir="2700000" algn="tl">
                    <a:srgbClr val="000000">
                      <a:alpha val="43137"/>
                    </a:srgbClr>
                  </a:outerShdw>
                </a:effectLst>
                <a:latin typeface="+mn-ea"/>
              </a:rPr>
              <a:t>嘉義市東西區</a:t>
            </a:r>
            <a:r>
              <a:rPr lang="en-US" altLang="zh-TW" dirty="0" smtClean="0">
                <a:solidFill>
                  <a:schemeClr val="tx1"/>
                </a:solidFill>
                <a:effectLst>
                  <a:outerShdw blurRad="38100" dist="38100" dir="2700000" algn="tl">
                    <a:srgbClr val="000000">
                      <a:alpha val="43137"/>
                    </a:srgbClr>
                  </a:outerShdw>
                </a:effectLst>
                <a:latin typeface="+mn-ea"/>
              </a:rPr>
              <a:t>105</a:t>
            </a:r>
            <a:r>
              <a:rPr lang="zh-TW" altLang="en-US" dirty="0" smtClean="0">
                <a:solidFill>
                  <a:schemeClr val="tx1"/>
                </a:solidFill>
                <a:effectLst>
                  <a:outerShdw blurRad="38100" dist="38100" dir="2700000" algn="tl">
                    <a:srgbClr val="000000">
                      <a:alpha val="43137"/>
                    </a:srgbClr>
                  </a:outerShdw>
                </a:effectLst>
                <a:latin typeface="+mn-ea"/>
              </a:rPr>
              <a:t>年至</a:t>
            </a:r>
            <a:r>
              <a:rPr lang="en-US" altLang="zh-TW" dirty="0" smtClean="0">
                <a:solidFill>
                  <a:schemeClr val="tx1"/>
                </a:solidFill>
                <a:effectLst>
                  <a:outerShdw blurRad="38100" dist="38100" dir="2700000" algn="tl">
                    <a:srgbClr val="000000">
                      <a:alpha val="43137"/>
                    </a:srgbClr>
                  </a:outerShdw>
                </a:effectLst>
                <a:latin typeface="+mn-ea"/>
              </a:rPr>
              <a:t>106</a:t>
            </a:r>
            <a:r>
              <a:rPr lang="zh-TW" altLang="en-US" dirty="0" smtClean="0">
                <a:solidFill>
                  <a:schemeClr val="tx1"/>
                </a:solidFill>
                <a:effectLst>
                  <a:outerShdw blurRad="38100" dist="38100" dir="2700000" algn="tl">
                    <a:srgbClr val="000000">
                      <a:alpha val="43137"/>
                    </a:srgbClr>
                  </a:outerShdw>
                </a:effectLst>
                <a:latin typeface="+mn-ea"/>
              </a:rPr>
              <a:t>年</a:t>
            </a:r>
            <a:r>
              <a:rPr lang="en-US" altLang="zh-TW" dirty="0" smtClean="0">
                <a:solidFill>
                  <a:schemeClr val="tx1"/>
                </a:solidFill>
                <a:effectLst>
                  <a:outerShdw blurRad="38100" dist="38100" dir="2700000" algn="tl">
                    <a:srgbClr val="000000">
                      <a:alpha val="43137"/>
                    </a:srgbClr>
                  </a:outerShdw>
                </a:effectLst>
                <a:latin typeface="+mn-ea"/>
              </a:rPr>
              <a:t>5</a:t>
            </a:r>
            <a:r>
              <a:rPr lang="zh-TW" altLang="en-US" dirty="0" smtClean="0">
                <a:solidFill>
                  <a:schemeClr val="tx1"/>
                </a:solidFill>
                <a:effectLst>
                  <a:outerShdw blurRad="38100" dist="38100" dir="2700000" algn="tl">
                    <a:srgbClr val="000000">
                      <a:alpha val="43137"/>
                    </a:srgbClr>
                  </a:outerShdw>
                </a:effectLst>
                <a:latin typeface="+mn-ea"/>
              </a:rPr>
              <a:t>月份，每個月的各里人口數統計資料，共有</a:t>
            </a:r>
            <a:r>
              <a:rPr lang="en-US" altLang="zh-TW" dirty="0" smtClean="0">
                <a:solidFill>
                  <a:schemeClr val="tx1"/>
                </a:solidFill>
                <a:effectLst>
                  <a:outerShdw blurRad="38100" dist="38100" dir="2700000" algn="tl">
                    <a:srgbClr val="000000">
                      <a:alpha val="43137"/>
                    </a:srgbClr>
                  </a:outerShdw>
                </a:effectLst>
                <a:latin typeface="+mn-ea"/>
              </a:rPr>
              <a:t>34</a:t>
            </a:r>
            <a:r>
              <a:rPr lang="zh-TW" altLang="en-US" dirty="0" smtClean="0">
                <a:solidFill>
                  <a:schemeClr val="tx1"/>
                </a:solidFill>
                <a:effectLst>
                  <a:outerShdw blurRad="38100" dist="38100" dir="2700000" algn="tl">
                    <a:srgbClr val="000000">
                      <a:alpha val="43137"/>
                    </a:srgbClr>
                  </a:outerShdw>
                </a:effectLst>
                <a:latin typeface="+mn-ea"/>
              </a:rPr>
              <a:t>個</a:t>
            </a:r>
            <a:r>
              <a:rPr lang="en-US" altLang="zh-TW" dirty="0" smtClean="0">
                <a:solidFill>
                  <a:schemeClr val="tx1"/>
                </a:solidFill>
                <a:effectLst>
                  <a:outerShdw blurRad="38100" dist="38100" dir="2700000" algn="tl">
                    <a:srgbClr val="000000">
                      <a:alpha val="43137"/>
                    </a:srgbClr>
                  </a:outerShdw>
                </a:effectLst>
                <a:latin typeface="+mn-ea"/>
              </a:rPr>
              <a:t>CSV</a:t>
            </a:r>
            <a:r>
              <a:rPr lang="zh-TW" altLang="en-US" dirty="0" smtClean="0">
                <a:solidFill>
                  <a:schemeClr val="tx1"/>
                </a:solidFill>
                <a:effectLst>
                  <a:outerShdw blurRad="38100" dist="38100" dir="2700000" algn="tl">
                    <a:srgbClr val="000000">
                      <a:alpha val="43137"/>
                    </a:srgbClr>
                  </a:outerShdw>
                </a:effectLst>
                <a:latin typeface="+mn-ea"/>
              </a:rPr>
              <a:t>檔。</a:t>
            </a:r>
            <a:endParaRPr lang="en-US" altLang="zh-TW" dirty="0" smtClean="0">
              <a:solidFill>
                <a:schemeClr val="tx1"/>
              </a:solidFill>
            </a:endParaRPr>
          </a:p>
        </p:txBody>
      </p:sp>
      <p:sp>
        <p:nvSpPr>
          <p:cNvPr id="6" name="標題 5"/>
          <p:cNvSpPr>
            <a:spLocks noGrp="1"/>
          </p:cNvSpPr>
          <p:nvPr>
            <p:ph type="title"/>
          </p:nvPr>
        </p:nvSpPr>
        <p:spPr/>
        <p:txBody>
          <a:bodyPr>
            <a:normAutofit/>
          </a:bodyPr>
          <a:lstStyle/>
          <a:p>
            <a:pPr algn="l"/>
            <a:r>
              <a:rPr lang="zh-TW" altLang="en-US" sz="2800" dirty="0" smtClean="0">
                <a:solidFill>
                  <a:schemeClr val="tx1"/>
                </a:solidFill>
              </a:rPr>
              <a:t>嘉義市人口數相關資料集</a:t>
            </a:r>
            <a:endParaRPr lang="zh-TW" altLang="en-US" sz="28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92894"/>
          </a:xfrm>
        </p:spPr>
        <p:txBody>
          <a:bodyPr/>
          <a:lstStyle/>
          <a:p>
            <a:r>
              <a:rPr lang="zh-TW" altLang="en-US" dirty="0" smtClean="0">
                <a:solidFill>
                  <a:schemeClr val="tx1"/>
                </a:solidFill>
              </a:rPr>
              <a:t>資料集名稱：</a:t>
            </a:r>
            <a:endParaRPr lang="en-US" altLang="zh-TW" dirty="0" smtClean="0">
              <a:solidFill>
                <a:schemeClr val="tx1"/>
              </a:solidFill>
            </a:endParaRPr>
          </a:p>
          <a:p>
            <a:pPr marL="871200" lvl="1" indent="-457200">
              <a:buFont typeface="+mj-lt"/>
              <a:buAutoNum type="arabicPeriod"/>
            </a:pPr>
            <a:r>
              <a:rPr lang="zh-TW" altLang="en-US" dirty="0" smtClean="0">
                <a:solidFill>
                  <a:schemeClr val="tx1"/>
                </a:solidFill>
                <a:latin typeface="+mn-ea"/>
              </a:rPr>
              <a:t>信義房屋成交行情 </a:t>
            </a:r>
            <a:r>
              <a:rPr lang="en-US" altLang="zh-TW" dirty="0" smtClean="0">
                <a:solidFill>
                  <a:schemeClr val="tx1"/>
                </a:solidFill>
                <a:latin typeface="+mn-ea"/>
              </a:rPr>
              <a:t>(</a:t>
            </a:r>
            <a:r>
              <a:rPr lang="zh-TW" altLang="en-US" dirty="0" smtClean="0">
                <a:solidFill>
                  <a:schemeClr val="tx1"/>
                </a:solidFill>
                <a:latin typeface="+mn-ea"/>
              </a:rPr>
              <a:t>政府實價登錄</a:t>
            </a:r>
            <a:r>
              <a:rPr lang="en-US" altLang="zh-TW" dirty="0" smtClean="0">
                <a:solidFill>
                  <a:schemeClr val="tx1"/>
                </a:solidFill>
                <a:latin typeface="+mn-ea"/>
              </a:rPr>
              <a:t>)</a:t>
            </a:r>
            <a:r>
              <a:rPr lang="zh-TW" altLang="en-US" dirty="0" smtClean="0">
                <a:solidFill>
                  <a:schemeClr val="tx1"/>
                </a:solidFill>
                <a:latin typeface="+mn-ea"/>
              </a:rPr>
              <a:t> </a:t>
            </a:r>
            <a:r>
              <a:rPr lang="en-US" altLang="zh-TW" dirty="0" smtClean="0">
                <a:solidFill>
                  <a:schemeClr val="tx1"/>
                </a:solidFill>
                <a:latin typeface="+mn-ea"/>
              </a:rPr>
              <a:t>(</a:t>
            </a:r>
            <a:r>
              <a:rPr lang="zh-TW" altLang="en-US" dirty="0" smtClean="0">
                <a:solidFill>
                  <a:schemeClr val="tx1"/>
                </a:solidFill>
                <a:latin typeface="+mn-ea"/>
                <a:hlinkClick r:id="rId2"/>
              </a:rPr>
              <a:t>來源網址</a:t>
            </a:r>
            <a:r>
              <a:rPr lang="en-US" altLang="zh-TW" dirty="0" smtClean="0">
                <a:solidFill>
                  <a:schemeClr val="tx1"/>
                </a:solidFill>
                <a:latin typeface="+mn-ea"/>
              </a:rPr>
              <a:t>)</a:t>
            </a:r>
          </a:p>
          <a:p>
            <a:pPr marL="871200" lvl="1" indent="-457200">
              <a:buFont typeface="+mj-lt"/>
              <a:buAutoNum type="arabicPeriod"/>
            </a:pPr>
            <a:r>
              <a:rPr lang="zh-TW" altLang="en-US" dirty="0" smtClean="0">
                <a:solidFill>
                  <a:schemeClr val="tx1"/>
                </a:solidFill>
              </a:rPr>
              <a:t>永慶房屋成交行情 </a:t>
            </a:r>
            <a:r>
              <a:rPr lang="en-US" altLang="zh-TW" dirty="0">
                <a:solidFill>
                  <a:schemeClr val="tx1"/>
                </a:solidFill>
                <a:latin typeface="+mn-ea"/>
              </a:rPr>
              <a:t>(</a:t>
            </a:r>
            <a:r>
              <a:rPr lang="zh-TW" altLang="en-US" dirty="0">
                <a:solidFill>
                  <a:schemeClr val="tx1"/>
                </a:solidFill>
                <a:latin typeface="+mn-ea"/>
              </a:rPr>
              <a:t>政府實價登錄</a:t>
            </a:r>
            <a:r>
              <a:rPr lang="en-US" altLang="zh-TW" dirty="0" smtClean="0">
                <a:solidFill>
                  <a:schemeClr val="tx1"/>
                </a:solidFill>
                <a:latin typeface="+mn-ea"/>
              </a:rPr>
              <a:t>)</a:t>
            </a:r>
            <a:r>
              <a:rPr lang="zh-TW" altLang="en-US" dirty="0" smtClean="0">
                <a:solidFill>
                  <a:schemeClr val="tx1"/>
                </a:solidFill>
                <a:latin typeface="+mn-ea"/>
              </a:rPr>
              <a:t> </a:t>
            </a:r>
            <a:r>
              <a:rPr lang="en-US" altLang="zh-TW" dirty="0" smtClean="0">
                <a:solidFill>
                  <a:schemeClr val="tx1"/>
                </a:solidFill>
                <a:latin typeface="+mn-ea"/>
              </a:rPr>
              <a:t>(</a:t>
            </a:r>
            <a:r>
              <a:rPr lang="zh-TW" altLang="en-US" dirty="0" smtClean="0">
                <a:solidFill>
                  <a:schemeClr val="tx1"/>
                </a:solidFill>
                <a:latin typeface="+mn-ea"/>
                <a:hlinkClick r:id="rId3"/>
              </a:rPr>
              <a:t>來源網址</a:t>
            </a:r>
            <a:r>
              <a:rPr lang="en-US" altLang="zh-TW" dirty="0" smtClean="0">
                <a:solidFill>
                  <a:schemeClr val="tx1"/>
                </a:solidFill>
                <a:latin typeface="+mn-ea"/>
              </a:rPr>
              <a:t>)</a:t>
            </a:r>
            <a:endParaRPr lang="en-US" altLang="zh-TW" dirty="0" smtClean="0">
              <a:solidFill>
                <a:schemeClr val="tx1"/>
              </a:solidFill>
            </a:endParaRPr>
          </a:p>
          <a:p>
            <a:pPr marL="414000" lvl="1" indent="0">
              <a:buNone/>
            </a:pPr>
            <a:endParaRPr lang="en-US" altLang="zh-TW" dirty="0" smtClean="0">
              <a:solidFill>
                <a:schemeClr val="tx1"/>
              </a:solidFill>
            </a:endParaRPr>
          </a:p>
          <a:p>
            <a:r>
              <a:rPr lang="zh-TW" altLang="en-US" dirty="0" smtClean="0">
                <a:solidFill>
                  <a:schemeClr val="tx1"/>
                </a:solidFill>
              </a:rPr>
              <a:t>資料欄位：</a:t>
            </a:r>
            <a:r>
              <a:rPr lang="zh-TW" altLang="en-US" dirty="0" smtClean="0">
                <a:solidFill>
                  <a:schemeClr val="tx1"/>
                </a:solidFill>
                <a:effectLst>
                  <a:outerShdw blurRad="38100" dist="38100" dir="2700000" algn="tl">
                    <a:srgbClr val="000000">
                      <a:alpha val="43137"/>
                    </a:srgbClr>
                  </a:outerShdw>
                </a:effectLst>
                <a:latin typeface="+mn-ea"/>
              </a:rPr>
              <a:t>房屋種類、地址、總價、每坪單價、建坪、地坪、屋齡、樓層、格局。</a:t>
            </a:r>
            <a:endParaRPr lang="en-US" altLang="zh-TW" dirty="0" smtClean="0">
              <a:solidFill>
                <a:schemeClr val="tx1"/>
              </a:solidFill>
              <a:effectLst>
                <a:outerShdw blurRad="38100" dist="38100" dir="2700000" algn="tl">
                  <a:srgbClr val="000000">
                    <a:alpha val="43137"/>
                  </a:srgbClr>
                </a:outerShdw>
              </a:effectLst>
              <a:latin typeface="+mn-ea"/>
            </a:endParaRPr>
          </a:p>
          <a:p>
            <a:endParaRPr lang="en-US" altLang="zh-TW" dirty="0" smtClean="0">
              <a:solidFill>
                <a:schemeClr val="tx1"/>
              </a:solidFill>
            </a:endParaRPr>
          </a:p>
          <a:p>
            <a:r>
              <a:rPr lang="zh-TW" altLang="en-US" dirty="0" smtClean="0">
                <a:solidFill>
                  <a:schemeClr val="tx1"/>
                </a:solidFill>
              </a:rPr>
              <a:t>資料概況：</a:t>
            </a:r>
            <a:r>
              <a:rPr lang="zh-TW" altLang="en-US" dirty="0" smtClean="0">
                <a:solidFill>
                  <a:schemeClr val="tx1"/>
                </a:solidFill>
                <a:effectLst>
                  <a:outerShdw blurRad="38100" dist="38100" dir="2700000" algn="tl">
                    <a:srgbClr val="000000">
                      <a:alpha val="43137"/>
                    </a:srgbClr>
                  </a:outerShdw>
                </a:effectLst>
                <a:latin typeface="+mn-ea"/>
              </a:rPr>
              <a:t>嘉義市</a:t>
            </a:r>
            <a:r>
              <a:rPr lang="en-US" altLang="zh-TW" dirty="0" smtClean="0">
                <a:solidFill>
                  <a:schemeClr val="tx1"/>
                </a:solidFill>
                <a:effectLst>
                  <a:outerShdw blurRad="38100" dist="38100" dir="2700000" algn="tl">
                    <a:srgbClr val="000000">
                      <a:alpha val="43137"/>
                    </a:srgbClr>
                  </a:outerShdw>
                </a:effectLst>
                <a:latin typeface="+mn-ea"/>
              </a:rPr>
              <a:t>102</a:t>
            </a:r>
            <a:r>
              <a:rPr lang="zh-TW" altLang="en-US" dirty="0" smtClean="0">
                <a:solidFill>
                  <a:schemeClr val="tx1"/>
                </a:solidFill>
                <a:effectLst>
                  <a:outerShdw blurRad="38100" dist="38100" dir="2700000" algn="tl">
                    <a:srgbClr val="000000">
                      <a:alpha val="43137"/>
                    </a:srgbClr>
                  </a:outerShdw>
                </a:effectLst>
                <a:latin typeface="+mn-ea"/>
              </a:rPr>
              <a:t>年至</a:t>
            </a:r>
            <a:r>
              <a:rPr lang="en-US" altLang="zh-TW" dirty="0" smtClean="0">
                <a:solidFill>
                  <a:schemeClr val="tx1"/>
                </a:solidFill>
                <a:effectLst>
                  <a:outerShdw blurRad="38100" dist="38100" dir="2700000" algn="tl">
                    <a:srgbClr val="000000">
                      <a:alpha val="43137"/>
                    </a:srgbClr>
                  </a:outerShdw>
                </a:effectLst>
                <a:latin typeface="+mn-ea"/>
              </a:rPr>
              <a:t>106</a:t>
            </a:r>
            <a:r>
              <a:rPr lang="zh-TW" altLang="en-US" dirty="0" smtClean="0">
                <a:solidFill>
                  <a:schemeClr val="tx1"/>
                </a:solidFill>
                <a:effectLst>
                  <a:outerShdw blurRad="38100" dist="38100" dir="2700000" algn="tl">
                    <a:srgbClr val="000000">
                      <a:alpha val="43137"/>
                    </a:srgbClr>
                  </a:outerShdw>
                </a:effectLst>
                <a:latin typeface="+mn-ea"/>
              </a:rPr>
              <a:t>年</a:t>
            </a:r>
            <a:r>
              <a:rPr lang="en-US" altLang="zh-TW" dirty="0" smtClean="0">
                <a:solidFill>
                  <a:schemeClr val="tx1"/>
                </a:solidFill>
                <a:effectLst>
                  <a:outerShdw blurRad="38100" dist="38100" dir="2700000" algn="tl">
                    <a:srgbClr val="000000">
                      <a:alpha val="43137"/>
                    </a:srgbClr>
                  </a:outerShdw>
                </a:effectLst>
                <a:latin typeface="+mn-ea"/>
              </a:rPr>
              <a:t>6</a:t>
            </a:r>
            <a:r>
              <a:rPr lang="zh-TW" altLang="en-US" dirty="0" smtClean="0">
                <a:solidFill>
                  <a:schemeClr val="tx1"/>
                </a:solidFill>
                <a:effectLst>
                  <a:outerShdw blurRad="38100" dist="38100" dir="2700000" algn="tl">
                    <a:srgbClr val="000000">
                      <a:alpha val="43137"/>
                    </a:srgbClr>
                  </a:outerShdw>
                </a:effectLst>
                <a:latin typeface="+mn-ea"/>
              </a:rPr>
              <a:t>月，每年房仲業更新政府實價登錄的房價資訊，共有</a:t>
            </a:r>
            <a:r>
              <a:rPr lang="en-US" altLang="zh-TW" dirty="0" smtClean="0">
                <a:solidFill>
                  <a:schemeClr val="tx1"/>
                </a:solidFill>
                <a:effectLst>
                  <a:outerShdw blurRad="38100" dist="38100" dir="2700000" algn="tl">
                    <a:srgbClr val="000000">
                      <a:alpha val="43137"/>
                    </a:srgbClr>
                  </a:outerShdw>
                </a:effectLst>
                <a:latin typeface="+mn-ea"/>
              </a:rPr>
              <a:t>5</a:t>
            </a:r>
            <a:r>
              <a:rPr lang="zh-TW" altLang="en-US" dirty="0" smtClean="0">
                <a:solidFill>
                  <a:schemeClr val="tx1"/>
                </a:solidFill>
                <a:effectLst>
                  <a:outerShdw blurRad="38100" dist="38100" dir="2700000" algn="tl">
                    <a:srgbClr val="000000">
                      <a:alpha val="43137"/>
                    </a:srgbClr>
                  </a:outerShdw>
                </a:effectLst>
                <a:latin typeface="+mn-ea"/>
              </a:rPr>
              <a:t>個</a:t>
            </a:r>
            <a:r>
              <a:rPr lang="en-US" altLang="zh-TW" dirty="0" smtClean="0">
                <a:solidFill>
                  <a:schemeClr val="tx1"/>
                </a:solidFill>
                <a:effectLst>
                  <a:outerShdw blurRad="38100" dist="38100" dir="2700000" algn="tl">
                    <a:srgbClr val="000000">
                      <a:alpha val="43137"/>
                    </a:srgbClr>
                  </a:outerShdw>
                </a:effectLst>
                <a:latin typeface="+mn-ea"/>
              </a:rPr>
              <a:t>CSV</a:t>
            </a:r>
            <a:r>
              <a:rPr lang="zh-TW" altLang="en-US" dirty="0" smtClean="0">
                <a:solidFill>
                  <a:schemeClr val="tx1"/>
                </a:solidFill>
                <a:effectLst>
                  <a:outerShdw blurRad="38100" dist="38100" dir="2700000" algn="tl">
                    <a:srgbClr val="000000">
                      <a:alpha val="43137"/>
                    </a:srgbClr>
                  </a:outerShdw>
                </a:effectLst>
                <a:latin typeface="+mn-ea"/>
              </a:rPr>
              <a:t>檔。</a:t>
            </a:r>
            <a:endParaRPr lang="en-US" altLang="zh-TW" dirty="0" smtClean="0">
              <a:solidFill>
                <a:schemeClr val="tx1"/>
              </a:solidFill>
            </a:endParaRPr>
          </a:p>
        </p:txBody>
      </p:sp>
      <p:sp>
        <p:nvSpPr>
          <p:cNvPr id="6" name="標題 5"/>
          <p:cNvSpPr>
            <a:spLocks noGrp="1"/>
          </p:cNvSpPr>
          <p:nvPr>
            <p:ph type="title"/>
          </p:nvPr>
        </p:nvSpPr>
        <p:spPr/>
        <p:txBody>
          <a:bodyPr>
            <a:normAutofit/>
          </a:bodyPr>
          <a:lstStyle/>
          <a:p>
            <a:pPr algn="l"/>
            <a:r>
              <a:rPr lang="zh-TW" altLang="en-US" sz="2800" dirty="0" smtClean="0">
                <a:solidFill>
                  <a:schemeClr val="tx1"/>
                </a:solidFill>
              </a:rPr>
              <a:t>嘉義市房價資料集</a:t>
            </a:r>
            <a:endParaRPr lang="zh-TW" altLang="en-US" sz="2800" dirty="0">
              <a:solidFill>
                <a:schemeClr val="tx1"/>
              </a:solidFill>
            </a:endParaRPr>
          </a:p>
        </p:txBody>
      </p:sp>
    </p:spTree>
    <p:extLst>
      <p:ext uri="{BB962C8B-B14F-4D97-AF65-F5344CB8AC3E}">
        <p14:creationId xmlns:p14="http://schemas.microsoft.com/office/powerpoint/2010/main" xmlns="" val="1097959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92894"/>
          </a:xfrm>
        </p:spPr>
        <p:txBody>
          <a:bodyPr/>
          <a:lstStyle/>
          <a:p>
            <a:r>
              <a:rPr lang="zh-TW" altLang="en-US" dirty="0" smtClean="0">
                <a:solidFill>
                  <a:schemeClr val="tx1"/>
                </a:solidFill>
              </a:rPr>
              <a:t>資料來源：</a:t>
            </a:r>
            <a:r>
              <a:rPr lang="zh-TW" altLang="en-US" dirty="0" smtClean="0">
                <a:solidFill>
                  <a:schemeClr val="tx1"/>
                </a:solidFill>
                <a:hlinkClick r:id="rId3"/>
              </a:rPr>
              <a:t>來源網址</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資料欄位：</a:t>
            </a:r>
            <a:r>
              <a:rPr lang="en-US" altLang="zh-TW" dirty="0" smtClean="0">
                <a:solidFill>
                  <a:schemeClr val="tx1"/>
                </a:solidFill>
              </a:rPr>
              <a:t> Id</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景點編號</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Name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名稱</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Toldescribe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詳細介紹</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Tel</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電話</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Add</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地址</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Opentime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開放時間</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Map</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地圖網址</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Px</a:t>
            </a:r>
            <a:r>
              <a:rPr lang="zh-TW" altLang="en-US" dirty="0" smtClean="0">
                <a:solidFill>
                  <a:schemeClr val="tx1"/>
                </a:solidFill>
              </a:rPr>
              <a:t> </a:t>
            </a:r>
            <a:r>
              <a:rPr lang="en-US" altLang="zh-TW" dirty="0" smtClean="0">
                <a:solidFill>
                  <a:schemeClr val="tx1"/>
                </a:solidFill>
              </a:rPr>
              <a:t>(X</a:t>
            </a:r>
            <a:r>
              <a:rPr lang="zh-TW" altLang="en-US" dirty="0" smtClean="0">
                <a:solidFill>
                  <a:schemeClr val="tx1"/>
                </a:solidFill>
              </a:rPr>
              <a:t>坐標</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Py</a:t>
            </a:r>
            <a:r>
              <a:rPr lang="zh-TW" altLang="en-US" dirty="0" smtClean="0">
                <a:solidFill>
                  <a:schemeClr val="tx1"/>
                </a:solidFill>
              </a:rPr>
              <a:t> </a:t>
            </a:r>
            <a:r>
              <a:rPr lang="en-US" altLang="zh-TW" dirty="0" smtClean="0">
                <a:solidFill>
                  <a:schemeClr val="tx1"/>
                </a:solidFill>
              </a:rPr>
              <a:t>(Y</a:t>
            </a:r>
            <a:r>
              <a:rPr lang="zh-TW" altLang="en-US" dirty="0" smtClean="0">
                <a:solidFill>
                  <a:schemeClr val="tx1"/>
                </a:solidFill>
              </a:rPr>
              <a:t>坐標</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Changetime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最後更新時間</a:t>
            </a:r>
            <a:r>
              <a:rPr lang="en-US" altLang="zh-TW" dirty="0" smtClean="0">
                <a:solidFill>
                  <a:schemeClr val="tx1"/>
                </a:solidFill>
              </a:rPr>
              <a:t>)</a:t>
            </a:r>
            <a:r>
              <a:rPr lang="zh-TW" altLang="en-US" dirty="0" smtClean="0">
                <a:solidFill>
                  <a:schemeClr val="tx1"/>
                </a:solidFill>
              </a:rPr>
              <a:t>，部分欄位省略。</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資料概況：共包含嘉義市</a:t>
            </a:r>
            <a:r>
              <a:rPr lang="en-US" altLang="zh-TW" dirty="0" smtClean="0">
                <a:solidFill>
                  <a:schemeClr val="tx1"/>
                </a:solidFill>
              </a:rPr>
              <a:t>63</a:t>
            </a:r>
            <a:r>
              <a:rPr lang="zh-TW" altLang="en-US" dirty="0" smtClean="0">
                <a:solidFill>
                  <a:schemeClr val="tx1"/>
                </a:solidFill>
              </a:rPr>
              <a:t>處著名特色景點。</a:t>
            </a:r>
            <a:endParaRPr lang="en-US" altLang="zh-TW" dirty="0" smtClean="0">
              <a:solidFill>
                <a:schemeClr val="tx1"/>
              </a:solidFill>
            </a:endParaRPr>
          </a:p>
          <a:p>
            <a:endParaRPr lang="en-US" altLang="zh-TW" dirty="0" smtClean="0">
              <a:solidFill>
                <a:schemeClr val="tx1"/>
              </a:solidFill>
            </a:endParaRPr>
          </a:p>
        </p:txBody>
      </p:sp>
      <p:sp>
        <p:nvSpPr>
          <p:cNvPr id="5" name="標題 5"/>
          <p:cNvSpPr txBox="1">
            <a:spLocks/>
          </p:cNvSpPr>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TW" altLang="en-US"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嘉義市觀光旅遊網 </a:t>
            </a:r>
            <a:r>
              <a:rPr kumimoji="0" lang="en-US" altLang="zh-TW"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a:t>
            </a:r>
            <a:r>
              <a:rPr kumimoji="0" lang="zh-TW" altLang="en-US"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 特色旅遊景點</a:t>
            </a:r>
            <a:endParaRPr kumimoji="0" lang="zh-TW" altLang="en-US" sz="2800" b="0" i="0" u="none" strike="noStrike" kern="1200" cap="none" spc="0" normalizeH="0" baseline="0" noProof="0" dirty="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92894"/>
          </a:xfrm>
        </p:spPr>
        <p:txBody>
          <a:bodyPr>
            <a:normAutofit/>
          </a:bodyPr>
          <a:lstStyle/>
          <a:p>
            <a:r>
              <a:rPr lang="zh-TW" altLang="en-US" dirty="0" smtClean="0">
                <a:solidFill>
                  <a:schemeClr val="tx1"/>
                </a:solidFill>
              </a:rPr>
              <a:t>資料來源：</a:t>
            </a:r>
            <a:r>
              <a:rPr lang="zh-TW" altLang="en-US" dirty="0" smtClean="0">
                <a:solidFill>
                  <a:schemeClr val="tx1"/>
                </a:solidFill>
                <a:hlinkClick r:id="rId3"/>
              </a:rPr>
              <a:t>來源網址</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資料欄位：</a:t>
            </a:r>
            <a:r>
              <a:rPr lang="en-US" altLang="zh-TW" dirty="0" smtClean="0">
                <a:solidFill>
                  <a:schemeClr val="tx1"/>
                </a:solidFill>
              </a:rPr>
              <a:t> Id</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編號</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Name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店家名稱</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Description</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店家簡述</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Add</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地址</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Tel</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電話</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Opentime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營業時間</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Px</a:t>
            </a:r>
            <a:r>
              <a:rPr lang="zh-TW" altLang="en-US" dirty="0" smtClean="0">
                <a:solidFill>
                  <a:schemeClr val="tx1"/>
                </a:solidFill>
              </a:rPr>
              <a:t> </a:t>
            </a:r>
            <a:r>
              <a:rPr lang="en-US" altLang="zh-TW" dirty="0" smtClean="0">
                <a:solidFill>
                  <a:schemeClr val="tx1"/>
                </a:solidFill>
              </a:rPr>
              <a:t>(x</a:t>
            </a:r>
            <a:r>
              <a:rPr lang="zh-TW" altLang="en-US" dirty="0" smtClean="0">
                <a:solidFill>
                  <a:schemeClr val="tx1"/>
                </a:solidFill>
              </a:rPr>
              <a:t>坐標</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Py</a:t>
            </a:r>
            <a:r>
              <a:rPr lang="zh-TW" altLang="en-US" dirty="0" smtClean="0">
                <a:solidFill>
                  <a:schemeClr val="tx1"/>
                </a:solidFill>
              </a:rPr>
              <a:t> </a:t>
            </a:r>
            <a:r>
              <a:rPr lang="en-US" altLang="zh-TW" dirty="0" smtClean="0">
                <a:solidFill>
                  <a:schemeClr val="tx1"/>
                </a:solidFill>
              </a:rPr>
              <a:t>(y</a:t>
            </a:r>
            <a:r>
              <a:rPr lang="zh-TW" altLang="en-US" dirty="0" smtClean="0">
                <a:solidFill>
                  <a:schemeClr val="tx1"/>
                </a:solidFill>
              </a:rPr>
              <a:t>坐標</a:t>
            </a:r>
            <a:r>
              <a:rPr lang="en-US" altLang="zh-TW" dirty="0" smtClean="0">
                <a:solidFill>
                  <a:schemeClr val="tx1"/>
                </a:solidFill>
              </a:rPr>
              <a:t>)</a:t>
            </a:r>
            <a:r>
              <a:rPr lang="zh-TW" altLang="en-US" dirty="0" smtClean="0">
                <a:solidFill>
                  <a:schemeClr val="tx1"/>
                </a:solidFill>
              </a:rPr>
              <a:t>、</a:t>
            </a:r>
            <a:r>
              <a:rPr lang="en-US" altLang="zh-TW" dirty="0" smtClean="0">
                <a:solidFill>
                  <a:schemeClr val="tx1"/>
                </a:solidFill>
              </a:rPr>
              <a:t>Map</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地圖網址</a:t>
            </a:r>
            <a:r>
              <a:rPr lang="en-US" altLang="zh-TW" dirty="0" smtClean="0">
                <a:solidFill>
                  <a:schemeClr val="tx1"/>
                </a:solidFill>
              </a:rPr>
              <a:t>)</a:t>
            </a:r>
            <a:r>
              <a:rPr lang="zh-TW" altLang="en-US" dirty="0" smtClean="0">
                <a:solidFill>
                  <a:schemeClr val="tx1"/>
                </a:solidFill>
              </a:rPr>
              <a:t>、</a:t>
            </a:r>
            <a:r>
              <a:rPr lang="en-US" altLang="zh-TW" dirty="0" err="1" smtClean="0">
                <a:solidFill>
                  <a:schemeClr val="tx1"/>
                </a:solidFill>
              </a:rPr>
              <a:t>Changetime</a:t>
            </a:r>
            <a:r>
              <a:rPr lang="zh-TW" altLang="en-US" dirty="0" smtClean="0">
                <a:solidFill>
                  <a:schemeClr val="tx1"/>
                </a:solidFill>
              </a:rPr>
              <a:t> </a:t>
            </a:r>
            <a:r>
              <a:rPr lang="en-US" altLang="zh-TW" dirty="0" smtClean="0">
                <a:solidFill>
                  <a:schemeClr val="tx1"/>
                </a:solidFill>
              </a:rPr>
              <a:t>(</a:t>
            </a:r>
            <a:r>
              <a:rPr lang="zh-TW" altLang="en-US" dirty="0" smtClean="0">
                <a:solidFill>
                  <a:schemeClr val="tx1"/>
                </a:solidFill>
              </a:rPr>
              <a:t>最後更新時間</a:t>
            </a:r>
            <a:r>
              <a:rPr lang="en-US" altLang="zh-TW" dirty="0" smtClean="0">
                <a:solidFill>
                  <a:schemeClr val="tx1"/>
                </a:solidFill>
              </a:rPr>
              <a:t>)</a:t>
            </a:r>
            <a:r>
              <a:rPr lang="zh-TW" altLang="en-US" dirty="0" smtClean="0">
                <a:solidFill>
                  <a:schemeClr val="tx1"/>
                </a:solidFill>
              </a:rPr>
              <a:t>，部分欄位省略。</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資料概況：共包含嘉義市</a:t>
            </a:r>
            <a:r>
              <a:rPr lang="en-US" altLang="zh-TW" dirty="0" smtClean="0">
                <a:solidFill>
                  <a:schemeClr val="tx1"/>
                </a:solidFill>
              </a:rPr>
              <a:t>161</a:t>
            </a:r>
            <a:r>
              <a:rPr lang="zh-TW" altLang="en-US" dirty="0" smtClean="0">
                <a:solidFill>
                  <a:schemeClr val="tx1"/>
                </a:solidFill>
              </a:rPr>
              <a:t>間特色美食店家，有部分欄位資料不齊全，例如：</a:t>
            </a:r>
            <a:r>
              <a:rPr lang="en-US" altLang="zh-TW" dirty="0" err="1" smtClean="0">
                <a:solidFill>
                  <a:schemeClr val="tx1"/>
                </a:solidFill>
              </a:rPr>
              <a:t>Opentime</a:t>
            </a:r>
            <a:r>
              <a:rPr lang="zh-TW" altLang="en-US" dirty="0" smtClean="0">
                <a:solidFill>
                  <a:schemeClr val="tx1"/>
                </a:solidFill>
              </a:rPr>
              <a:t>、</a:t>
            </a:r>
            <a:r>
              <a:rPr lang="en-US" altLang="zh-TW" dirty="0" err="1" smtClean="0">
                <a:solidFill>
                  <a:schemeClr val="tx1"/>
                </a:solidFill>
              </a:rPr>
              <a:t>Px</a:t>
            </a:r>
            <a:r>
              <a:rPr lang="zh-TW" altLang="en-US" dirty="0" smtClean="0">
                <a:solidFill>
                  <a:schemeClr val="tx1"/>
                </a:solidFill>
              </a:rPr>
              <a:t>、</a:t>
            </a:r>
            <a:r>
              <a:rPr lang="en-US" altLang="zh-TW" dirty="0" err="1" smtClean="0">
                <a:solidFill>
                  <a:schemeClr val="tx1"/>
                </a:solidFill>
              </a:rPr>
              <a:t>Py</a:t>
            </a:r>
            <a:r>
              <a:rPr lang="zh-TW" altLang="en-US" dirty="0" smtClean="0">
                <a:solidFill>
                  <a:schemeClr val="tx1"/>
                </a:solidFill>
              </a:rPr>
              <a:t>。</a:t>
            </a:r>
            <a:endParaRPr lang="en-US" altLang="zh-TW" dirty="0" smtClean="0">
              <a:solidFill>
                <a:schemeClr val="tx1"/>
              </a:solidFill>
            </a:endParaRPr>
          </a:p>
          <a:p>
            <a:endParaRPr lang="en-US" altLang="zh-TW" dirty="0" smtClean="0">
              <a:solidFill>
                <a:schemeClr val="tx1"/>
              </a:solidFill>
            </a:endParaRPr>
          </a:p>
        </p:txBody>
      </p:sp>
      <p:sp>
        <p:nvSpPr>
          <p:cNvPr id="4" name="標題 5"/>
          <p:cNvSpPr txBox="1">
            <a:spLocks/>
          </p:cNvSpPr>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TW" altLang="en-US"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嘉義市觀光旅遊網 </a:t>
            </a:r>
            <a:r>
              <a:rPr kumimoji="0" lang="en-US" altLang="zh-TW"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a:t>
            </a:r>
            <a:r>
              <a:rPr kumimoji="0" lang="zh-TW" altLang="en-US" sz="2800" b="0" i="0" u="none" strike="noStrike" kern="1200" cap="none" spc="0" normalizeH="0" baseline="0" noProof="0" dirty="0" smtClean="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rPr>
              <a:t> 特色美食店家</a:t>
            </a:r>
            <a:endParaRPr kumimoji="0" lang="zh-TW" altLang="en-US" sz="2800" b="0" i="0" u="none" strike="noStrike" kern="1200" cap="none" spc="0" normalizeH="0" baseline="0" noProof="0" dirty="0">
              <a:ln>
                <a:solidFill>
                  <a:schemeClr val="bg1">
                    <a:lumMod val="75000"/>
                    <a:lumOff val="25000"/>
                    <a:alpha val="10000"/>
                  </a:schemeClr>
                </a:solidFill>
              </a:ln>
              <a:effectLst>
                <a:outerShdw blurRad="9525" dist="25400" dir="14640000" algn="tl" rotWithShape="0">
                  <a:schemeClr val="bg1">
                    <a:alpha val="30000"/>
                  </a:schemeClr>
                </a:outerShdw>
              </a:effectLst>
              <a:uLnTx/>
              <a:uFillTx/>
              <a:latin typeface="+mj-lt"/>
              <a:ea typeface="+mj-ea"/>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346" y="1732450"/>
            <a:ext cx="7765322" cy="4792894"/>
          </a:xfrm>
        </p:spPr>
        <p:txBody>
          <a:bodyPr>
            <a:normAutofit/>
          </a:bodyPr>
          <a:lstStyle/>
          <a:p>
            <a:r>
              <a:rPr lang="zh-TW" altLang="en-US" dirty="0" smtClean="0">
                <a:solidFill>
                  <a:schemeClr val="tx1"/>
                </a:solidFill>
              </a:rPr>
              <a:t>資料來源：</a:t>
            </a:r>
            <a:r>
              <a:rPr lang="zh-TW" altLang="en-US" dirty="0" smtClean="0">
                <a:solidFill>
                  <a:schemeClr val="tx1"/>
                </a:solidFill>
                <a:hlinkClick r:id="rId3"/>
              </a:rPr>
              <a:t>來源網址</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資料欄位：監測日期、測站、各污染源汙染值</a:t>
            </a:r>
            <a:endParaRPr lang="en-US" altLang="zh-TW" dirty="0" smtClean="0">
              <a:solidFill>
                <a:schemeClr val="tx1"/>
              </a:solidFill>
            </a:endParaRPr>
          </a:p>
          <a:p>
            <a:endParaRPr lang="en-US" altLang="zh-TW" dirty="0" smtClean="0">
              <a:solidFill>
                <a:schemeClr val="tx1"/>
              </a:solidFill>
            </a:endParaRPr>
          </a:p>
          <a:p>
            <a:r>
              <a:rPr lang="zh-TW" altLang="en-US" dirty="0" smtClean="0">
                <a:solidFill>
                  <a:schemeClr val="tx1"/>
                </a:solidFill>
              </a:rPr>
              <a:t>資料概況：</a:t>
            </a:r>
            <a:endParaRPr lang="en-US" altLang="zh-TW" dirty="0" smtClean="0">
              <a:solidFill>
                <a:schemeClr val="tx1"/>
              </a:solidFill>
            </a:endParaRPr>
          </a:p>
        </p:txBody>
      </p:sp>
      <p:sp>
        <p:nvSpPr>
          <p:cNvPr id="4" name="標題 5"/>
          <p:cNvSpPr txBox="1">
            <a:spLocks/>
          </p:cNvSpPr>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marL="36900"/>
            <a:r>
              <a:rPr lang="zh-TW" altLang="en-US" sz="2800" dirty="0">
                <a:latin typeface="+mn-ea"/>
              </a:rPr>
              <a:t>行政院環境保護署 </a:t>
            </a:r>
            <a:r>
              <a:rPr lang="en-US" altLang="zh-TW" sz="2800" dirty="0">
                <a:latin typeface="+mn-ea"/>
              </a:rPr>
              <a:t>-</a:t>
            </a:r>
            <a:r>
              <a:rPr lang="zh-TW" altLang="en-US" sz="2800" dirty="0">
                <a:latin typeface="+mn-ea"/>
              </a:rPr>
              <a:t> 空氣品質監測網</a:t>
            </a:r>
          </a:p>
        </p:txBody>
      </p:sp>
    </p:spTree>
    <p:extLst>
      <p:ext uri="{BB962C8B-B14F-4D97-AF65-F5344CB8AC3E}">
        <p14:creationId xmlns:p14="http://schemas.microsoft.com/office/powerpoint/2010/main" xmlns="" val="4047038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507</TotalTime>
  <Words>1081</Words>
  <Application>Microsoft Office PowerPoint</Application>
  <PresentationFormat>如螢幕大小 (4:3)</PresentationFormat>
  <Paragraphs>142</Paragraphs>
  <Slides>19</Slides>
  <Notes>3</Notes>
  <HiddenSlides>4</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佈景主題1</vt:lpstr>
      <vt:lpstr>黑蚵松</vt:lpstr>
      <vt:lpstr>outline</vt:lpstr>
      <vt:lpstr>資料集說明</vt:lpstr>
      <vt:lpstr>欲使用的資料集</vt:lpstr>
      <vt:lpstr>嘉義市人口數相關資料集</vt:lpstr>
      <vt:lpstr>嘉義市房價資料集</vt:lpstr>
      <vt:lpstr>投影片 7</vt:lpstr>
      <vt:lpstr>投影片 8</vt:lpstr>
      <vt:lpstr>投影片 9</vt:lpstr>
      <vt:lpstr>問題描述與解決方法</vt:lpstr>
      <vt:lpstr>人口數資料集問題</vt:lpstr>
      <vt:lpstr>資料整理過程</vt:lpstr>
      <vt:lpstr>房價資料集問題</vt:lpstr>
      <vt:lpstr>資料整理過程</vt:lpstr>
      <vt:lpstr>視覺化呈現</vt:lpstr>
      <vt:lpstr>投影片 16</vt:lpstr>
      <vt:lpstr>投影片 17</vt:lpstr>
      <vt:lpstr>投影片 18</vt:lpstr>
      <vt:lpstr>投影片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黑蚵松</dc:title>
  <dc:creator>lenovo</dc:creator>
  <cp:lastModifiedBy>lenovo</cp:lastModifiedBy>
  <cp:revision>62</cp:revision>
  <dcterms:created xsi:type="dcterms:W3CDTF">2017-06-01T14:29:42Z</dcterms:created>
  <dcterms:modified xsi:type="dcterms:W3CDTF">2017-06-09T16:24:44Z</dcterms:modified>
</cp:coreProperties>
</file>