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e37f2485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e37f2485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18975" y="93800"/>
            <a:ext cx="6521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plan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000325" y="745800"/>
            <a:ext cx="100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Raw 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data  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60025" y="18023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Model selection (Best 3 models)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380125" y="1099000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189000" y="4268275"/>
            <a:ext cx="2894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Test_data prediction for Kaggle submission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464825" y="1016500"/>
            <a:ext cx="62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380125" y="1480000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546025" y="1362700"/>
            <a:ext cx="270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Baseline analysis (6 models)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380125" y="2165800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380125" y="2546800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1546025" y="2100425"/>
            <a:ext cx="402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 (categorization)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546025" y="2467525"/>
            <a:ext cx="270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Bagging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380125" y="3689800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1380125" y="4070800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393661" y="2963393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1546025" y="2851600"/>
            <a:ext cx="270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Hyper-parameter tuning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546025" y="3660978"/>
            <a:ext cx="270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 analysis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546025" y="4041978"/>
            <a:ext cx="46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 (focus on soil features)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81000" y="4355300"/>
            <a:ext cx="330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Performance improvement (comparison to baseline)</a:t>
            </a:r>
            <a:endParaRPr/>
          </a:p>
        </p:txBody>
      </p:sp>
      <p:cxnSp>
        <p:nvCxnSpPr>
          <p:cNvPr id="82" name="Google Shape;82;p13"/>
          <p:cNvCxnSpPr/>
          <p:nvPr/>
        </p:nvCxnSpPr>
        <p:spPr>
          <a:xfrm flipH="1" rot="10800000">
            <a:off x="3805500" y="2030350"/>
            <a:ext cx="1238400" cy="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4900938" y="2024225"/>
            <a:ext cx="242100" cy="4986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5043900" y="2100425"/>
            <a:ext cx="369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 (feature reduction)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039743" y="2474850"/>
            <a:ext cx="270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Bagging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912396" y="2546800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908771" y="3184350"/>
            <a:ext cx="2894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Performance improvement (comparison to baseline)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4925932" y="2922787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078296" y="2810993"/>
            <a:ext cx="270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Hyper-parameter tuning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6171300" y="3514650"/>
            <a:ext cx="463800" cy="13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/>
          <p:cNvSpPr txBox="1"/>
          <p:nvPr/>
        </p:nvSpPr>
        <p:spPr>
          <a:xfrm>
            <a:off x="6714600" y="3416300"/>
            <a:ext cx="2158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Final 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Model selection (Best 2 models)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184461" y="3994593"/>
            <a:ext cx="242100" cy="346200"/>
          </a:xfrm>
          <a:prstGeom prst="downArrow">
            <a:avLst>
              <a:gd fmla="val 18922" name="adj1"/>
              <a:gd fmla="val 542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354200" y="3842200"/>
            <a:ext cx="163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Hyper-parameter tuning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83225" y="3194488"/>
            <a:ext cx="330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Performance improvement (comparison to baseline)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